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theme/theme2.xml" ContentType="application/vnd.openxmlformats-officedocument.theme+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theme/theme3.xml" ContentType="application/vnd.openxmlformats-officedocument.theme+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28" r:id="rId2"/>
    <p:sldMasterId id="2147483809" r:id="rId3"/>
    <p:sldMasterId id="2147483825" r:id="rId4"/>
  </p:sldMasterIdLst>
  <p:notesMasterIdLst>
    <p:notesMasterId r:id="rId52"/>
  </p:notesMasterIdLst>
  <p:sldIdLst>
    <p:sldId id="1881" r:id="rId5"/>
    <p:sldId id="2193" r:id="rId6"/>
    <p:sldId id="1882" r:id="rId7"/>
    <p:sldId id="3777" r:id="rId8"/>
    <p:sldId id="264" r:id="rId9"/>
    <p:sldId id="266" r:id="rId10"/>
    <p:sldId id="272" r:id="rId11"/>
    <p:sldId id="273" r:id="rId12"/>
    <p:sldId id="274" r:id="rId13"/>
    <p:sldId id="271" r:id="rId14"/>
    <p:sldId id="270" r:id="rId15"/>
    <p:sldId id="275" r:id="rId16"/>
    <p:sldId id="276" r:id="rId17"/>
    <p:sldId id="1883" r:id="rId18"/>
    <p:sldId id="1884" r:id="rId19"/>
    <p:sldId id="268" r:id="rId20"/>
    <p:sldId id="267" r:id="rId21"/>
    <p:sldId id="1885" r:id="rId22"/>
    <p:sldId id="1886" r:id="rId23"/>
    <p:sldId id="269" r:id="rId24"/>
    <p:sldId id="3794" r:id="rId25"/>
    <p:sldId id="3776" r:id="rId26"/>
    <p:sldId id="394" r:id="rId27"/>
    <p:sldId id="3760" r:id="rId28"/>
    <p:sldId id="3759" r:id="rId29"/>
    <p:sldId id="3792" r:id="rId30"/>
    <p:sldId id="3762" r:id="rId31"/>
    <p:sldId id="2173" r:id="rId32"/>
    <p:sldId id="3788" r:id="rId33"/>
    <p:sldId id="3763" r:id="rId34"/>
    <p:sldId id="3764" r:id="rId35"/>
    <p:sldId id="3765" r:id="rId36"/>
    <p:sldId id="3766" r:id="rId37"/>
    <p:sldId id="3767" r:id="rId38"/>
    <p:sldId id="3768" r:id="rId39"/>
    <p:sldId id="3769" r:id="rId40"/>
    <p:sldId id="3770" r:id="rId41"/>
    <p:sldId id="3771" r:id="rId42"/>
    <p:sldId id="3772" r:id="rId43"/>
    <p:sldId id="3773" r:id="rId44"/>
    <p:sldId id="3774" r:id="rId45"/>
    <p:sldId id="3775" r:id="rId46"/>
    <p:sldId id="3793" r:id="rId47"/>
    <p:sldId id="3799" r:id="rId48"/>
    <p:sldId id="3797" r:id="rId49"/>
    <p:sldId id="3795" r:id="rId50"/>
    <p:sldId id="3798" r:id="rId5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AA76640-4AD6-897D-476B-065745185465}" name="Eveline Gutzwiller-Helfenfinger" initials="EG" userId="S::eveline.gutzwiller@phsz.ch::051a8f6c-2ee5-443c-80ae-0468ac528f16" providerId="AD"/>
  <p188:author id="{3AD071DE-D5E7-62BA-4011-3CEFCCB106DA}" name="Uhlmann Sandra (uhsa)" initials="SU" userId="S::uhsa@bbzolten.ch::87ae08eb-0b3f-47d7-9229-b2cbd4964cda" providerId="AD"/>
  <p188:author id="{25C3A8FA-95B7-A489-2F04-528522ED477A}" name="Müller Susan" initials="SM" userId="S::mls9@bfh.ch::130eb5c5-9aed-44bf-b216-64bd859fac5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6868"/>
    <a:srgbClr val="073450"/>
    <a:srgbClr val="135B87"/>
    <a:srgbClr val="156082"/>
    <a:srgbClr val="002060"/>
    <a:srgbClr val="697D91"/>
    <a:srgbClr val="738D05"/>
    <a:srgbClr val="898F97"/>
    <a:srgbClr val="0B48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979" autoAdjust="0"/>
    <p:restoredTop sz="83535" autoAdjust="0"/>
  </p:normalViewPr>
  <p:slideViewPr>
    <p:cSldViewPr snapToGrid="0">
      <p:cViewPr varScale="1">
        <p:scale>
          <a:sx n="62" d="100"/>
          <a:sy n="62" d="100"/>
        </p:scale>
        <p:origin x="1020" y="32"/>
      </p:cViewPr>
      <p:guideLst/>
    </p:cSldViewPr>
  </p:slideViewPr>
  <p:notesTextViewPr>
    <p:cViewPr>
      <p:scale>
        <a:sx n="100" d="100"/>
        <a:sy n="100" d="100"/>
      </p:scale>
      <p:origin x="0" y="0"/>
    </p:cViewPr>
  </p:notesTextViewPr>
  <p:sorterViewPr>
    <p:cViewPr>
      <p:scale>
        <a:sx n="100" d="100"/>
        <a:sy n="100" d="100"/>
      </p:scale>
      <p:origin x="0" y="-8844"/>
    </p:cViewPr>
  </p:sorterViewPr>
  <p:notesViewPr>
    <p:cSldViewPr snapToGrid="0">
      <p:cViewPr varScale="1">
        <p:scale>
          <a:sx n="64" d="100"/>
          <a:sy n="64" d="100"/>
        </p:scale>
        <p:origin x="2832" y="63"/>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8" Type="http://schemas.microsoft.com/office/2018/10/relationships/authors" Target="author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6/11/relationships/changesInfo" Target="changesInfos/changesInfo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Uhlmann Sandra (uhsa)" userId="87ae08eb-0b3f-47d7-9229-b2cbd4964cda" providerId="ADAL" clId="{533B31F4-BB90-42A5-97E4-F3969C99DBE4}"/>
    <pc:docChg chg="modSld">
      <pc:chgData name="Uhlmann Sandra (uhsa)" userId="87ae08eb-0b3f-47d7-9229-b2cbd4964cda" providerId="ADAL" clId="{533B31F4-BB90-42A5-97E4-F3969C99DBE4}" dt="2025-11-16T08:54:35.225" v="40" actId="1076"/>
      <pc:docMkLst>
        <pc:docMk/>
      </pc:docMkLst>
      <pc:sldChg chg="modNotes">
        <pc:chgData name="Uhlmann Sandra (uhsa)" userId="87ae08eb-0b3f-47d7-9229-b2cbd4964cda" providerId="ADAL" clId="{533B31F4-BB90-42A5-97E4-F3969C99DBE4}" dt="2025-11-16T08:54:13.088" v="35" actId="1076"/>
        <pc:sldMkLst>
          <pc:docMk/>
          <pc:sldMk cId="706949247" sldId="3763"/>
        </pc:sldMkLst>
      </pc:sldChg>
      <pc:sldChg chg="modNotes">
        <pc:chgData name="Uhlmann Sandra (uhsa)" userId="87ae08eb-0b3f-47d7-9229-b2cbd4964cda" providerId="ADAL" clId="{533B31F4-BB90-42A5-97E4-F3969C99DBE4}" dt="2025-11-16T08:54:16.403" v="36" actId="1076"/>
        <pc:sldMkLst>
          <pc:docMk/>
          <pc:sldMk cId="3944278630" sldId="3764"/>
        </pc:sldMkLst>
      </pc:sldChg>
      <pc:sldChg chg="modNotes">
        <pc:chgData name="Uhlmann Sandra (uhsa)" userId="87ae08eb-0b3f-47d7-9229-b2cbd4964cda" providerId="ADAL" clId="{533B31F4-BB90-42A5-97E4-F3969C99DBE4}" dt="2025-11-16T08:50:03.155" v="22" actId="14100"/>
        <pc:sldMkLst>
          <pc:docMk/>
          <pc:sldMk cId="676799542" sldId="3765"/>
        </pc:sldMkLst>
      </pc:sldChg>
      <pc:sldChg chg="modNotes">
        <pc:chgData name="Uhlmann Sandra (uhsa)" userId="87ae08eb-0b3f-47d7-9229-b2cbd4964cda" providerId="ADAL" clId="{533B31F4-BB90-42A5-97E4-F3969C99DBE4}" dt="2025-11-16T08:54:22.913" v="37" actId="1076"/>
        <pc:sldMkLst>
          <pc:docMk/>
          <pc:sldMk cId="3482953260" sldId="3766"/>
        </pc:sldMkLst>
      </pc:sldChg>
      <pc:sldChg chg="modNotes">
        <pc:chgData name="Uhlmann Sandra (uhsa)" userId="87ae08eb-0b3f-47d7-9229-b2cbd4964cda" providerId="ADAL" clId="{533B31F4-BB90-42A5-97E4-F3969C99DBE4}" dt="2025-11-16T08:54:07.329" v="34" actId="1076"/>
        <pc:sldMkLst>
          <pc:docMk/>
          <pc:sldMk cId="1182705751" sldId="3767"/>
        </pc:sldMkLst>
      </pc:sldChg>
      <pc:sldChg chg="modNotes">
        <pc:chgData name="Uhlmann Sandra (uhsa)" userId="87ae08eb-0b3f-47d7-9229-b2cbd4964cda" providerId="ADAL" clId="{533B31F4-BB90-42A5-97E4-F3969C99DBE4}" dt="2025-11-16T08:54:27.157" v="38" actId="1076"/>
        <pc:sldMkLst>
          <pc:docMk/>
          <pc:sldMk cId="3882110273" sldId="3768"/>
        </pc:sldMkLst>
      </pc:sldChg>
      <pc:sldChg chg="modNotes">
        <pc:chgData name="Uhlmann Sandra (uhsa)" userId="87ae08eb-0b3f-47d7-9229-b2cbd4964cda" providerId="ADAL" clId="{533B31F4-BB90-42A5-97E4-F3969C99DBE4}" dt="2025-11-16T08:54:31.516" v="39" actId="1076"/>
        <pc:sldMkLst>
          <pc:docMk/>
          <pc:sldMk cId="3953587662" sldId="3769"/>
        </pc:sldMkLst>
      </pc:sldChg>
      <pc:sldChg chg="modNotes">
        <pc:chgData name="Uhlmann Sandra (uhsa)" userId="87ae08eb-0b3f-47d7-9229-b2cbd4964cda" providerId="ADAL" clId="{533B31F4-BB90-42A5-97E4-F3969C99DBE4}" dt="2025-11-16T08:54:35.225" v="40" actId="1076"/>
        <pc:sldMkLst>
          <pc:docMk/>
          <pc:sldMk cId="927956675" sldId="3770"/>
        </pc:sldMkLst>
      </pc:sldChg>
      <pc:sldChg chg="modNotes">
        <pc:chgData name="Uhlmann Sandra (uhsa)" userId="87ae08eb-0b3f-47d7-9229-b2cbd4964cda" providerId="ADAL" clId="{533B31F4-BB90-42A5-97E4-F3969C99DBE4}" dt="2025-11-16T08:53:48.238" v="32" actId="14100"/>
        <pc:sldMkLst>
          <pc:docMk/>
          <pc:sldMk cId="2576814595" sldId="379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63D0C0-5BDE-495E-A54C-EA63650EE5ED}" type="datetimeFigureOut">
              <a:rPr lang="ru-RU" smtClean="0"/>
              <a:t>26.08.2026</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Sample text</a:t>
            </a:r>
          </a:p>
          <a:p>
            <a:pPr lvl="1"/>
            <a:r>
              <a:rPr lang="ru-RU"/>
              <a:t>Second level</a:t>
            </a:r>
          </a:p>
          <a:p>
            <a:pPr lvl="2"/>
            <a:r>
              <a:rPr lang="ru-RU"/>
              <a:t>Third level</a:t>
            </a:r>
          </a:p>
          <a:p>
            <a:pPr lvl="3"/>
            <a:r>
              <a:rPr lang="ru-RU"/>
              <a:t>Fourth level</a:t>
            </a:r>
          </a:p>
          <a:p>
            <a:pPr lvl="4"/>
            <a:r>
              <a:rPr lang="ru-RU"/>
              <a:t>Fifth level</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2985BD-394C-4249-9520-F7128BE881DD}" type="slidenum">
              <a:rPr lang="ru-RU" smtClean="0"/>
              <a:t>‹Nr.›</a:t>
            </a:fld>
            <a:endParaRPr lang="ru-RU"/>
          </a:p>
        </p:txBody>
      </p:sp>
    </p:spTree>
    <p:extLst>
      <p:ext uri="{BB962C8B-B14F-4D97-AF65-F5344CB8AC3E}">
        <p14:creationId xmlns:p14="http://schemas.microsoft.com/office/powerpoint/2010/main" val="38363051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1</a:t>
            </a:fld>
            <a:endParaRPr lang="ru-RU"/>
          </a:p>
        </p:txBody>
      </p:sp>
    </p:spTree>
    <p:extLst>
      <p:ext uri="{BB962C8B-B14F-4D97-AF65-F5344CB8AC3E}">
        <p14:creationId xmlns:p14="http://schemas.microsoft.com/office/powerpoint/2010/main" val="25424572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r>
              <a:rPr lang="en-GB" sz="1200" b="0" kern="1200" noProof="0" dirty="0">
                <a:solidFill>
                  <a:schemeClr val="tx1"/>
                </a:solidFill>
                <a:effectLst/>
                <a:latin typeface="+mn-lt"/>
                <a:ea typeface="+mn-ea"/>
                <a:cs typeface="+mn-cs"/>
              </a:rPr>
              <a:t>This type of problem-solving task has its origins in Gestalt psychology. In this field, thinking outside the box is described as lateral thinking. The two solutions demonstrate that it is important to move beyond established principles, in the sense that «anything is possible, as long as it leads to a solution». In this context, this means placing the sharp corners just </a:t>
            </a:r>
            <a:r>
              <a:rPr lang="en-GB" sz="1200" b="0" u="sng" kern="1200" noProof="0" dirty="0">
                <a:solidFill>
                  <a:schemeClr val="tx1"/>
                </a:solidFill>
                <a:effectLst/>
                <a:latin typeface="+mn-lt"/>
                <a:ea typeface="+mn-ea"/>
                <a:cs typeface="+mn-cs"/>
              </a:rPr>
              <a:t>outside</a:t>
            </a:r>
            <a:r>
              <a:rPr lang="en-GB" sz="1200" b="0" kern="1200" noProof="0" dirty="0">
                <a:solidFill>
                  <a:schemeClr val="tx1"/>
                </a:solidFill>
                <a:effectLst/>
                <a:latin typeface="+mn-lt"/>
                <a:ea typeface="+mn-ea"/>
                <a:cs typeface="+mn-cs"/>
              </a:rPr>
              <a:t> the dots. The teacher can also make it clear here that many adults do not manage to solve this task straight away. This helps to maintain the learners’ motivation not to give up.</a:t>
            </a:r>
          </a:p>
        </p:txBody>
      </p:sp>
      <p:sp>
        <p:nvSpPr>
          <p:cNvPr id="4" name="Foliennummernplatzhalter 3"/>
          <p:cNvSpPr>
            <a:spLocks noGrp="1"/>
          </p:cNvSpPr>
          <p:nvPr>
            <p:ph type="sldNum" sz="quarter" idx="5"/>
          </p:nvPr>
        </p:nvSpPr>
        <p:spPr/>
        <p:txBody>
          <a:bodyPr/>
          <a:lstStyle/>
          <a:p>
            <a:fld id="{552985BD-394C-4249-9520-F7128BE881DD}" type="slidenum">
              <a:rPr lang="ru-RU" smtClean="0"/>
              <a:t>10</a:t>
            </a:fld>
            <a:endParaRPr lang="ru-RU"/>
          </a:p>
        </p:txBody>
      </p:sp>
    </p:spTree>
    <p:extLst>
      <p:ext uri="{BB962C8B-B14F-4D97-AF65-F5344CB8AC3E}">
        <p14:creationId xmlns:p14="http://schemas.microsoft.com/office/powerpoint/2010/main" val="33414486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pPr marL="0" algn="l" defTabSz="914400" rtl="0" eaLnBrk="1" latinLnBrk="0" hangingPunct="1"/>
            <a:r>
              <a:rPr lang="en-GB" sz="1100" kern="1200" noProof="0" dirty="0">
                <a:solidFill>
                  <a:schemeClr val="tx1"/>
                </a:solidFill>
                <a:latin typeface="Century Gothic" panose="020B0502020202020204" pitchFamily="34" charset="0"/>
                <a:ea typeface="+mn-ea"/>
                <a:cs typeface="+mn-cs"/>
              </a:rPr>
              <a:t>Black Stories are also ideal for lateral thinking. Black Stories are tales that present a strange situation based on very little information. The key question is: what happened? How did this situation come about? The resolutions are surprising and sometimes seem a bit crazy. The explanations help to better understand the context, so that it becomes clear how the described events could have unfolded.  </a:t>
            </a:r>
          </a:p>
          <a:p>
            <a:pPr marL="0" algn="l" defTabSz="914400" rtl="0" eaLnBrk="1" latinLnBrk="0" hangingPunct="1"/>
            <a:endParaRPr lang="en-GB" sz="1100" kern="1200" noProof="0" dirty="0">
              <a:solidFill>
                <a:schemeClr val="tx1"/>
              </a:solidFill>
              <a:latin typeface="Century Gothic" panose="020B0502020202020204" pitchFamily="34" charset="0"/>
              <a:ea typeface="+mn-ea"/>
              <a:cs typeface="+mn-cs"/>
            </a:endParaRPr>
          </a:p>
          <a:p>
            <a:pPr marL="0" algn="l" defTabSz="914400" rtl="0" eaLnBrk="1" latinLnBrk="0" hangingPunct="1"/>
            <a:r>
              <a:rPr lang="en-GB" sz="1100" kern="1200" noProof="0" dirty="0">
                <a:solidFill>
                  <a:schemeClr val="tx1"/>
                </a:solidFill>
                <a:latin typeface="Century Gothic" panose="020B0502020202020204" pitchFamily="34" charset="0"/>
                <a:ea typeface="+mn-ea"/>
                <a:cs typeface="+mn-cs"/>
              </a:rPr>
              <a:t>Perhaps your learners will come up with solutions that differ from those described here. If the explanation fits, that’s wonderful and will be rewarded accordingly.</a:t>
            </a:r>
          </a:p>
        </p:txBody>
      </p:sp>
      <p:sp>
        <p:nvSpPr>
          <p:cNvPr id="4" name="Foliennummernplatzhalter 3"/>
          <p:cNvSpPr>
            <a:spLocks noGrp="1"/>
          </p:cNvSpPr>
          <p:nvPr>
            <p:ph type="sldNum" sz="quarter" idx="5"/>
          </p:nvPr>
        </p:nvSpPr>
        <p:spPr/>
        <p:txBody>
          <a:bodyPr/>
          <a:lstStyle/>
          <a:p>
            <a:fld id="{552985BD-394C-4249-9520-F7128BE881DD}" type="slidenum">
              <a:rPr lang="ru-RU" smtClean="0"/>
              <a:t>11</a:t>
            </a:fld>
            <a:endParaRPr lang="ru-RU"/>
          </a:p>
        </p:txBody>
      </p:sp>
    </p:spTree>
    <p:extLst>
      <p:ext uri="{BB962C8B-B14F-4D97-AF65-F5344CB8AC3E}">
        <p14:creationId xmlns:p14="http://schemas.microsoft.com/office/powerpoint/2010/main" val="13046364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r>
              <a:rPr lang="en-GB" sz="1100" noProof="0" dirty="0">
                <a:latin typeface="Century Gothic" panose="020B0502020202020204" pitchFamily="34" charset="0"/>
              </a:rPr>
              <a:t>To help learners grasp the principle behind Black Stories and the challenges they present, you can find here a second story. The challenge in both stories lies in realising that the initial – almost automatic – assumptions must be identified and consciously discarded. When we hear of Romeo and Juliet, we automatically think of a couple in love (humans). The farmer in his field and the horse make us think of a farming scene. </a:t>
            </a:r>
          </a:p>
          <a:p>
            <a:endParaRPr lang="en-GB" sz="1100" noProof="0" dirty="0">
              <a:latin typeface="Century Gothic" panose="020B0502020202020204" pitchFamily="34" charset="0"/>
            </a:endParaRPr>
          </a:p>
          <a:p>
            <a:r>
              <a:rPr lang="en-GB" sz="1100" noProof="0" dirty="0">
                <a:latin typeface="Century Gothic" panose="020B0502020202020204" pitchFamily="34" charset="0"/>
              </a:rPr>
              <a:t>In the subsequent discussion, learners are encouraged to identify the challenge within the stories. This insight can then be used – once the initial assumptions have been discarded – to imagine more freely and to question everything. In the case of this story, such questions might include:</a:t>
            </a:r>
          </a:p>
          <a:p>
            <a:pPr marL="171450" indent="-171450">
              <a:buFont typeface="Arial" panose="020B0604020202020204" pitchFamily="34" charset="0"/>
              <a:buChar char="•"/>
            </a:pPr>
            <a:r>
              <a:rPr lang="en-GB" sz="1100" noProof="0" dirty="0">
                <a:latin typeface="Century Gothic" panose="020B0502020202020204" pitchFamily="34" charset="0"/>
              </a:rPr>
              <a:t>Where can we find farmers? What types of farmers are there?</a:t>
            </a:r>
          </a:p>
          <a:p>
            <a:pPr marL="171450" indent="-171450">
              <a:buFont typeface="Arial" panose="020B0604020202020204" pitchFamily="34" charset="0"/>
              <a:buChar char="•"/>
            </a:pPr>
            <a:r>
              <a:rPr lang="en-GB" sz="1100" noProof="0" dirty="0">
                <a:latin typeface="Century Gothic" panose="020B0502020202020204" pitchFamily="34" charset="0"/>
              </a:rPr>
              <a:t>What exactly constitutes «a field»? What types of fields do we know?</a:t>
            </a:r>
          </a:p>
          <a:p>
            <a:pPr marL="171450" indent="-171450">
              <a:buFont typeface="Arial" panose="020B0604020202020204" pitchFamily="34" charset="0"/>
              <a:buChar char="•"/>
            </a:pPr>
            <a:r>
              <a:rPr lang="en-GB" sz="1100" noProof="0" dirty="0">
                <a:latin typeface="Century Gothic" panose="020B0502020202020204" pitchFamily="34" charset="0"/>
              </a:rPr>
              <a:t>etc.</a:t>
            </a:r>
          </a:p>
        </p:txBody>
      </p:sp>
      <p:sp>
        <p:nvSpPr>
          <p:cNvPr id="4" name="Foliennummernplatzhalter 3"/>
          <p:cNvSpPr>
            <a:spLocks noGrp="1"/>
          </p:cNvSpPr>
          <p:nvPr>
            <p:ph type="sldNum" sz="quarter" idx="5"/>
          </p:nvPr>
        </p:nvSpPr>
        <p:spPr/>
        <p:txBody>
          <a:bodyPr/>
          <a:lstStyle/>
          <a:p>
            <a:fld id="{552985BD-394C-4249-9520-F7128BE881DD}" type="slidenum">
              <a:rPr lang="ru-RU" smtClean="0"/>
              <a:t>12</a:t>
            </a:fld>
            <a:endParaRPr lang="ru-RU"/>
          </a:p>
        </p:txBody>
      </p:sp>
    </p:spTree>
    <p:extLst>
      <p:ext uri="{BB962C8B-B14F-4D97-AF65-F5344CB8AC3E}">
        <p14:creationId xmlns:p14="http://schemas.microsoft.com/office/powerpoint/2010/main" val="39571885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4D8681-2CA0-3074-19BC-0CAF2B4F1C6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F87804E-AAC8-8F31-2C8A-4BA0469A2D92}"/>
              </a:ext>
            </a:extLst>
          </p:cNvPr>
          <p:cNvSpPr>
            <a:spLocks noGrp="1" noRot="1" noChangeAspect="1"/>
          </p:cNvSpPr>
          <p:nvPr>
            <p:ph type="sldImg"/>
          </p:nvPr>
        </p:nvSpPr>
        <p:spPr>
          <a:xfrm>
            <a:off x="685800" y="1143000"/>
            <a:ext cx="5486400" cy="3086100"/>
          </a:xfrm>
        </p:spPr>
        <p:txBody>
          <a:bodyPr/>
          <a:lstStyle/>
          <a:p>
            <a:endParaRPr lang="de-CH"/>
          </a:p>
        </p:txBody>
      </p:sp>
      <p:sp>
        <p:nvSpPr>
          <p:cNvPr id="3" name="Notizenplatzhalter 2">
            <a:extLst>
              <a:ext uri="{FF2B5EF4-FFF2-40B4-BE49-F238E27FC236}">
                <a16:creationId xmlns:a16="http://schemas.microsoft.com/office/drawing/2014/main" id="{2F5F50E9-689C-4995-024C-3130F50DEC63}"/>
              </a:ext>
            </a:extLst>
          </p:cNvPr>
          <p:cNvSpPr>
            <a:spLocks noGrp="1"/>
          </p:cNvSpPr>
          <p:nvPr>
            <p:ph type="body" idx="1"/>
          </p:nvPr>
        </p:nvSpPr>
        <p:spPr/>
        <p:txBody>
          <a:bodyPr/>
          <a:lstStyle/>
          <a:p>
            <a:r>
              <a:rPr lang="en-US" sz="1100" noProof="0" dirty="0">
                <a:latin typeface="Century Gothic" panose="020B0502020202020204" pitchFamily="34" charset="0"/>
              </a:rPr>
              <a:t>The concept of «reframing» is illustrated here visually. Looking at a problem from different angles helps us to identify potential approaches to solving it. If, for example, the problem were «There is no feeding station for the winter where birds can help themselves», we would consider various solutions. Depending on the perspective we adopt, we consider factors such as proximity to the ground, thick or thin branches, and so on. If we focus on proximity to the ground, we might look for a solution involving a raised feeding station to prevent the food from being eaten by other animals. At the ends of thin branches, only something lightweight can be installed so that the branch isn’t pulled down or even breaks. Etc.</a:t>
            </a:r>
          </a:p>
        </p:txBody>
      </p:sp>
      <p:sp>
        <p:nvSpPr>
          <p:cNvPr id="4" name="Foliennummernplatzhalter 3">
            <a:extLst>
              <a:ext uri="{FF2B5EF4-FFF2-40B4-BE49-F238E27FC236}">
                <a16:creationId xmlns:a16="http://schemas.microsoft.com/office/drawing/2014/main" id="{61A33E6D-C9E1-DBF0-73D8-4772D95DF6DA}"/>
              </a:ext>
            </a:extLst>
          </p:cNvPr>
          <p:cNvSpPr>
            <a:spLocks noGrp="1"/>
          </p:cNvSpPr>
          <p:nvPr>
            <p:ph type="sldNum" sz="quarter" idx="5"/>
          </p:nvPr>
        </p:nvSpPr>
        <p:spPr/>
        <p:txBody>
          <a:bodyPr/>
          <a:lstStyle/>
          <a:p>
            <a:fld id="{552985BD-394C-4249-9520-F7128BE881DD}" type="slidenum">
              <a:rPr lang="ru-RU" smtClean="0"/>
              <a:t>13</a:t>
            </a:fld>
            <a:endParaRPr lang="ru-RU"/>
          </a:p>
        </p:txBody>
      </p:sp>
    </p:spTree>
    <p:extLst>
      <p:ext uri="{BB962C8B-B14F-4D97-AF65-F5344CB8AC3E}">
        <p14:creationId xmlns:p14="http://schemas.microsoft.com/office/powerpoint/2010/main" val="25886739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r>
              <a:rPr lang="en-GB" sz="1100" noProof="0" dirty="0">
                <a:latin typeface="Century Gothic" panose="020B0502020202020204" pitchFamily="34" charset="0"/>
              </a:rPr>
              <a:t>This section explores the concept of reframing in greater depth and demonstrates how it can be used to open up new possibilities for solutions. It takes as its starting point an everyday problem: a slow elevator.</a:t>
            </a:r>
          </a:p>
        </p:txBody>
      </p:sp>
      <p:sp>
        <p:nvSpPr>
          <p:cNvPr id="4" name="Foliennummernplatzhalter 3"/>
          <p:cNvSpPr>
            <a:spLocks noGrp="1"/>
          </p:cNvSpPr>
          <p:nvPr>
            <p:ph type="sldNum" sz="quarter" idx="5"/>
          </p:nvPr>
        </p:nvSpPr>
        <p:spPr/>
        <p:txBody>
          <a:bodyPr/>
          <a:lstStyle/>
          <a:p>
            <a:fld id="{552985BD-394C-4249-9520-F7128BE881DD}" type="slidenum">
              <a:rPr lang="ru-RU" smtClean="0"/>
              <a:t>14</a:t>
            </a:fld>
            <a:endParaRPr lang="ru-RU"/>
          </a:p>
        </p:txBody>
      </p:sp>
    </p:spTree>
    <p:extLst>
      <p:ext uri="{BB962C8B-B14F-4D97-AF65-F5344CB8AC3E}">
        <p14:creationId xmlns:p14="http://schemas.microsoft.com/office/powerpoint/2010/main" val="15263288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r>
              <a:rPr lang="en-GB" sz="1100" noProof="0" dirty="0"/>
              <a:t>We start with a short story. In the first step, learners are guided through a «familiar» problem-solving process: identifying the problem, outlining a solution.</a:t>
            </a:r>
          </a:p>
        </p:txBody>
      </p:sp>
      <p:sp>
        <p:nvSpPr>
          <p:cNvPr id="4" name="Foliennummernplatzhalter 3"/>
          <p:cNvSpPr>
            <a:spLocks noGrp="1"/>
          </p:cNvSpPr>
          <p:nvPr>
            <p:ph type="sldNum" sz="quarter" idx="5"/>
          </p:nvPr>
        </p:nvSpPr>
        <p:spPr/>
        <p:txBody>
          <a:bodyPr/>
          <a:lstStyle/>
          <a:p>
            <a:fld id="{552985BD-394C-4249-9520-F7128BE881DD}" type="slidenum">
              <a:rPr lang="ru-RU" smtClean="0"/>
              <a:t>15</a:t>
            </a:fld>
            <a:endParaRPr lang="ru-RU"/>
          </a:p>
        </p:txBody>
      </p:sp>
    </p:spTree>
    <p:extLst>
      <p:ext uri="{BB962C8B-B14F-4D97-AF65-F5344CB8AC3E}">
        <p14:creationId xmlns:p14="http://schemas.microsoft.com/office/powerpoint/2010/main" val="25954051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r>
              <a:rPr lang="en-GB" sz="1100" noProof="0" dirty="0"/>
              <a:t>The group then considers whether the real problem has been addressed. Learners are encouraged to think about whether there might be another, more fundamental issue at play. Learners should try to put themselves in the hotel guests’ shoes. They can also draw on their own experiences. It is important that alternatives are generated here. This can, for example, be done simply through a brief discussion in pairs, with each pair briefly sharing their findings with the whole class.</a:t>
            </a:r>
          </a:p>
        </p:txBody>
      </p:sp>
      <p:sp>
        <p:nvSpPr>
          <p:cNvPr id="4" name="Foliennummernplatzhalter 3"/>
          <p:cNvSpPr>
            <a:spLocks noGrp="1"/>
          </p:cNvSpPr>
          <p:nvPr>
            <p:ph type="sldNum" sz="quarter" idx="5"/>
          </p:nvPr>
        </p:nvSpPr>
        <p:spPr/>
        <p:txBody>
          <a:bodyPr/>
          <a:lstStyle/>
          <a:p>
            <a:fld id="{552985BD-394C-4249-9520-F7128BE881DD}" type="slidenum">
              <a:rPr lang="ru-RU" smtClean="0"/>
              <a:t>16</a:t>
            </a:fld>
            <a:endParaRPr lang="ru-RU"/>
          </a:p>
        </p:txBody>
      </p:sp>
    </p:spTree>
    <p:extLst>
      <p:ext uri="{BB962C8B-B14F-4D97-AF65-F5344CB8AC3E}">
        <p14:creationId xmlns:p14="http://schemas.microsoft.com/office/powerpoint/2010/main" val="8910908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r>
              <a:rPr lang="en-GB" sz="1100" noProof="0" dirty="0"/>
              <a:t>The story continues here. A ‘reframing’ helped the hotel management get to the root of the underlying problem. This example shows that there is no single way to interpret a situation or problem. It helps to examine the situation more closely. Thus, it is not the speed of the lift that is the problem. Even the fastest lift will cause a certain amount of waiting time in a 50-storey building. It is the waiting itself that is perceived as unpleasant.</a:t>
            </a:r>
          </a:p>
        </p:txBody>
      </p:sp>
      <p:sp>
        <p:nvSpPr>
          <p:cNvPr id="4" name="Foliennummernplatzhalter 3"/>
          <p:cNvSpPr>
            <a:spLocks noGrp="1"/>
          </p:cNvSpPr>
          <p:nvPr>
            <p:ph type="sldNum" sz="quarter" idx="5"/>
          </p:nvPr>
        </p:nvSpPr>
        <p:spPr/>
        <p:txBody>
          <a:bodyPr/>
          <a:lstStyle/>
          <a:p>
            <a:fld id="{552985BD-394C-4249-9520-F7128BE881DD}" type="slidenum">
              <a:rPr lang="ru-RU" smtClean="0"/>
              <a:t>17</a:t>
            </a:fld>
            <a:endParaRPr lang="ru-RU"/>
          </a:p>
        </p:txBody>
      </p:sp>
    </p:spTree>
    <p:extLst>
      <p:ext uri="{BB962C8B-B14F-4D97-AF65-F5344CB8AC3E}">
        <p14:creationId xmlns:p14="http://schemas.microsoft.com/office/powerpoint/2010/main" val="2360806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r>
              <a:rPr lang="en-GB" sz="1100" noProof="0" dirty="0"/>
              <a:t>In this way, the apparent problem is set aside through reframing, and the real problem is identified. The examples of solutions to the actual problem given here can be supplemented or adapted as required. The important thing is to tackle the boredom, not the elevator speed. The range of solutions within the original framing of the problem is complex and costly. These solutions place a heavy financial burden on the hotel and do not guarantee that the boredom – the underlying problem – will actually be resolved. </a:t>
            </a:r>
          </a:p>
        </p:txBody>
      </p:sp>
      <p:sp>
        <p:nvSpPr>
          <p:cNvPr id="4" name="Foliennummernplatzhalter 3"/>
          <p:cNvSpPr>
            <a:spLocks noGrp="1"/>
          </p:cNvSpPr>
          <p:nvPr>
            <p:ph type="sldNum" sz="quarter" idx="5"/>
          </p:nvPr>
        </p:nvSpPr>
        <p:spPr/>
        <p:txBody>
          <a:bodyPr/>
          <a:lstStyle/>
          <a:p>
            <a:fld id="{552985BD-394C-4249-9520-F7128BE881DD}" type="slidenum">
              <a:rPr lang="ru-RU" smtClean="0"/>
              <a:t>18</a:t>
            </a:fld>
            <a:endParaRPr lang="ru-RU"/>
          </a:p>
        </p:txBody>
      </p:sp>
    </p:spTree>
    <p:extLst>
      <p:ext uri="{BB962C8B-B14F-4D97-AF65-F5344CB8AC3E}">
        <p14:creationId xmlns:p14="http://schemas.microsoft.com/office/powerpoint/2010/main" val="22927411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r>
              <a:rPr lang="de-CH" sz="1100" dirty="0"/>
              <a:t>Distinguishing between symptoms and causes is key: if you only address the symptoms without tackling the cause, a new symptom may emerge, or the existing symptom may simply be alleviated. In our example, the complaints </a:t>
            </a:r>
            <a:r>
              <a:rPr lang="de-CH" sz="1100" dirty="0" err="1"/>
              <a:t>are</a:t>
            </a:r>
            <a:r>
              <a:rPr lang="de-CH" sz="1100" dirty="0"/>
              <a:t> an </a:t>
            </a:r>
            <a:r>
              <a:rPr lang="de-CH" sz="1100" dirty="0" err="1"/>
              <a:t>indicator</a:t>
            </a:r>
            <a:r>
              <a:rPr lang="de-CH" sz="1100" dirty="0"/>
              <a:t> that something is not working satisfactorily when using the lifts. </a:t>
            </a:r>
            <a:r>
              <a:rPr lang="en-US" sz="1100" dirty="0"/>
              <a:t>Guests cite the wait as the reason, although what they are actually referring to are the negative emotions associated with waiting (impatience, frustration, etc.). </a:t>
            </a:r>
            <a:r>
              <a:rPr lang="en-GB" sz="1100" noProof="0" dirty="0"/>
              <a:t>If one were to take the time to speak to a few guests for a little longer and ask what exactly is so tedious about waiting for the lift, some might say things like: that I have to wait so long; I’m bored; I have no patience because I still have so much to do; I feel uncomfortable just standing there, etc.</a:t>
            </a:r>
          </a:p>
        </p:txBody>
      </p:sp>
      <p:sp>
        <p:nvSpPr>
          <p:cNvPr id="4" name="Foliennummernplatzhalter 3"/>
          <p:cNvSpPr>
            <a:spLocks noGrp="1"/>
          </p:cNvSpPr>
          <p:nvPr>
            <p:ph type="sldNum" sz="quarter" idx="5"/>
          </p:nvPr>
        </p:nvSpPr>
        <p:spPr/>
        <p:txBody>
          <a:bodyPr/>
          <a:lstStyle/>
          <a:p>
            <a:fld id="{552985BD-394C-4249-9520-F7128BE881DD}" type="slidenum">
              <a:rPr lang="ru-RU" smtClean="0"/>
              <a:t>19</a:t>
            </a:fld>
            <a:endParaRPr lang="ru-RU"/>
          </a:p>
        </p:txBody>
      </p:sp>
    </p:spTree>
    <p:extLst>
      <p:ext uri="{BB962C8B-B14F-4D97-AF65-F5344CB8AC3E}">
        <p14:creationId xmlns:p14="http://schemas.microsoft.com/office/powerpoint/2010/main" val="8132198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14300-68FE-3BDF-2D92-5844BD61945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6DFCBA1-99B0-47AE-B78F-CEDDE7AD2177}"/>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872E06C7-5110-9A5A-A52C-2CE6FD4F51C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kern="1200" noProof="0" dirty="0">
              <a:solidFill>
                <a:schemeClr val="tx1"/>
              </a:solidFill>
              <a:latin typeface="Century Gothic" panose="020B0502020202020204" pitchFamily="34" charset="0"/>
              <a:ea typeface="+mn-ea"/>
              <a:cs typeface="+mn-cs"/>
            </a:endParaRPr>
          </a:p>
        </p:txBody>
      </p:sp>
      <p:sp>
        <p:nvSpPr>
          <p:cNvPr id="4" name="Foliennummernplatzhalter 3">
            <a:extLst>
              <a:ext uri="{FF2B5EF4-FFF2-40B4-BE49-F238E27FC236}">
                <a16:creationId xmlns:a16="http://schemas.microsoft.com/office/drawing/2014/main" id="{0930EE78-8077-4E0F-98C9-F074EF463D2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04045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r>
              <a:rPr lang="de-CH" sz="1100" dirty="0"/>
              <a:t>If the content of the slide is too complex, the teacher can briefly touch on the key points. This example illustrates that it is worth investing time in analysing the problem or exploring the problem space. This analysis helps to determine the next steps in developing a solution – as a starting point for the business idea. </a:t>
            </a:r>
          </a:p>
        </p:txBody>
      </p:sp>
      <p:sp>
        <p:nvSpPr>
          <p:cNvPr id="4" name="Foliennummernplatzhalter 3"/>
          <p:cNvSpPr>
            <a:spLocks noGrp="1"/>
          </p:cNvSpPr>
          <p:nvPr>
            <p:ph type="sldNum" sz="quarter" idx="5"/>
          </p:nvPr>
        </p:nvSpPr>
        <p:spPr/>
        <p:txBody>
          <a:bodyPr/>
          <a:lstStyle/>
          <a:p>
            <a:fld id="{552985BD-394C-4249-9520-F7128BE881DD}" type="slidenum">
              <a:rPr lang="ru-RU" smtClean="0"/>
              <a:t>20</a:t>
            </a:fld>
            <a:endParaRPr lang="ru-RU"/>
          </a:p>
        </p:txBody>
      </p:sp>
    </p:spTree>
    <p:extLst>
      <p:ext uri="{BB962C8B-B14F-4D97-AF65-F5344CB8AC3E}">
        <p14:creationId xmlns:p14="http://schemas.microsoft.com/office/powerpoint/2010/main" val="19056672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23D6D-7847-B9DB-362A-02FC3B9DC85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2F8E3ED-E2AF-7C50-A9BD-626D5B42065D}"/>
              </a:ext>
            </a:extLst>
          </p:cNvPr>
          <p:cNvSpPr>
            <a:spLocks noGrp="1" noRot="1" noChangeAspect="1"/>
          </p:cNvSpPr>
          <p:nvPr>
            <p:ph type="sldImg"/>
          </p:nvPr>
        </p:nvSpPr>
        <p:spPr>
          <a:xfrm>
            <a:off x="685800" y="1143000"/>
            <a:ext cx="5486400" cy="3086100"/>
          </a:xfrm>
        </p:spPr>
        <p:txBody>
          <a:bodyPr/>
          <a:lstStyle/>
          <a:p>
            <a:endParaRPr lang="de-CH"/>
          </a:p>
        </p:txBody>
      </p:sp>
      <p:sp>
        <p:nvSpPr>
          <p:cNvPr id="3" name="Notizenplatzhalter 2">
            <a:extLst>
              <a:ext uri="{FF2B5EF4-FFF2-40B4-BE49-F238E27FC236}">
                <a16:creationId xmlns:a16="http://schemas.microsoft.com/office/drawing/2014/main" id="{B3420083-67B1-75A6-29CE-88C357AB2DF8}"/>
              </a:ext>
            </a:extLst>
          </p:cNvPr>
          <p:cNvSpPr>
            <a:spLocks noGrp="1"/>
          </p:cNvSpPr>
          <p:nvPr>
            <p:ph type="body" idx="1"/>
          </p:nvPr>
        </p:nvSpPr>
        <p:spPr/>
        <p:txBody>
          <a:bodyPr/>
          <a:lstStyle/>
          <a:p>
            <a:endParaRPr lang="de-CH" sz="1100" dirty="0">
              <a:latin typeface="Century Gothic" panose="020B0502020202020204" pitchFamily="34" charset="0"/>
            </a:endParaRPr>
          </a:p>
        </p:txBody>
      </p:sp>
      <p:sp>
        <p:nvSpPr>
          <p:cNvPr id="4" name="Foliennummernplatzhalter 3">
            <a:extLst>
              <a:ext uri="{FF2B5EF4-FFF2-40B4-BE49-F238E27FC236}">
                <a16:creationId xmlns:a16="http://schemas.microsoft.com/office/drawing/2014/main" id="{98A22CBF-F5B1-23EE-927C-DC1B02CE28A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21</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23431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28B047-89E6-E636-976F-2348BBCFA43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5D89D7E-F010-8B58-3F9D-04B8D246816A}"/>
              </a:ext>
            </a:extLst>
          </p:cNvPr>
          <p:cNvSpPr>
            <a:spLocks noGrp="1" noRot="1" noChangeAspect="1"/>
          </p:cNvSpPr>
          <p:nvPr>
            <p:ph type="sldImg"/>
          </p:nvPr>
        </p:nvSpPr>
        <p:spPr>
          <a:xfrm>
            <a:off x="685800" y="1143000"/>
            <a:ext cx="5486400" cy="3086100"/>
          </a:xfrm>
        </p:spPr>
        <p:txBody>
          <a:bodyPr/>
          <a:lstStyle/>
          <a:p>
            <a:endParaRPr lang="de-CH"/>
          </a:p>
        </p:txBody>
      </p:sp>
      <p:sp>
        <p:nvSpPr>
          <p:cNvPr id="3" name="Notizenplatzhalter 2">
            <a:extLst>
              <a:ext uri="{FF2B5EF4-FFF2-40B4-BE49-F238E27FC236}">
                <a16:creationId xmlns:a16="http://schemas.microsoft.com/office/drawing/2014/main" id="{73FDD3BD-F153-4652-7095-6225F22EC207}"/>
              </a:ext>
            </a:extLst>
          </p:cNvPr>
          <p:cNvSpPr>
            <a:spLocks noGrp="1"/>
          </p:cNvSpPr>
          <p:nvPr>
            <p:ph type="body" idx="1"/>
          </p:nvPr>
        </p:nvSpPr>
        <p:spPr/>
        <p:txBody>
          <a:bodyPr/>
          <a:lstStyle/>
          <a:p>
            <a:pPr marL="0" algn="l" defTabSz="914400" rtl="0" eaLnBrk="1" latinLnBrk="0" hangingPunct="1">
              <a:lnSpc>
                <a:spcPct val="115000"/>
              </a:lnSpc>
              <a:spcAft>
                <a:spcPts val="600"/>
              </a:spcAft>
              <a:buNone/>
            </a:pPr>
            <a:r>
              <a:rPr lang="en-GB" sz="1100" kern="1200" noProof="0" dirty="0">
                <a:solidFill>
                  <a:schemeClr val="tx1"/>
                </a:solidFill>
                <a:effectLst/>
                <a:latin typeface="Century Gothic" panose="020B0502020202020204" pitchFamily="34" charset="0"/>
                <a:ea typeface="+mn-ea"/>
                <a:cs typeface="+mn-cs"/>
              </a:rPr>
              <a:t>You will need plenty of craft materials for the following activity. </a:t>
            </a:r>
            <a:r>
              <a:rPr lang="en-GB" sz="1100" noProof="0" dirty="0"/>
              <a:t>Have old cardboard, tape, sticky notes, thick cord, scissors, etc. ready.</a:t>
            </a:r>
            <a:r>
              <a:rPr lang="en-GB" sz="1100" kern="1200" noProof="0" dirty="0">
                <a:solidFill>
                  <a:schemeClr val="tx1"/>
                </a:solidFill>
                <a:effectLst/>
                <a:latin typeface="Century Gothic" panose="020B0502020202020204" pitchFamily="34" charset="0"/>
                <a:ea typeface="+mn-ea"/>
                <a:cs typeface="+mn-cs"/>
              </a:rPr>
              <a:t> Where possible, a separate room can be used for prototyping; this ensures that the craft materials do not cause a distraction in the previous phases.</a:t>
            </a:r>
          </a:p>
          <a:p>
            <a:pPr marL="0" algn="l" defTabSz="914400" rtl="0" eaLnBrk="1" latinLnBrk="0" hangingPunct="1">
              <a:lnSpc>
                <a:spcPct val="115000"/>
              </a:lnSpc>
              <a:spcAft>
                <a:spcPts val="600"/>
              </a:spcAft>
              <a:buNone/>
            </a:pPr>
            <a:r>
              <a:rPr lang="en-GB" sz="1100" kern="1200" noProof="0" dirty="0">
                <a:solidFill>
                  <a:schemeClr val="tx1"/>
                </a:solidFill>
                <a:effectLst/>
                <a:latin typeface="Century Gothic" panose="020B0502020202020204" pitchFamily="34" charset="0"/>
                <a:ea typeface="+mn-ea"/>
                <a:cs typeface="+mn-cs"/>
              </a:rPr>
              <a:t>For the interview phase, arrange the tables so that two learners can sit opposite each other. Provide the following per table: two handouts, an envelope containing coloured question cards, two empathy maps (A3), writing materials, and the learners’ current carrying aids (backpacks, bags, etc.).</a:t>
            </a:r>
          </a:p>
          <a:p>
            <a:pPr>
              <a:lnSpc>
                <a:spcPct val="107000"/>
              </a:lnSpc>
              <a:spcAft>
                <a:spcPts val="800"/>
              </a:spcAft>
              <a:buNone/>
            </a:pPr>
            <a:endParaRPr lang="de-CH"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Foliennummernplatzhalter 3">
            <a:extLst>
              <a:ext uri="{FF2B5EF4-FFF2-40B4-BE49-F238E27FC236}">
                <a16:creationId xmlns:a16="http://schemas.microsoft.com/office/drawing/2014/main" id="{FF9E3656-E02A-03C1-9BBE-687C6FF69CD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2168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pPr marL="0" algn="l" defTabSz="914400" rtl="0" eaLnBrk="1" latinLnBrk="0" hangingPunct="1">
              <a:spcAft>
                <a:spcPts val="600"/>
              </a:spcAft>
            </a:pPr>
            <a:r>
              <a:rPr lang="en-GB" sz="1100" kern="1200" noProof="0" dirty="0">
                <a:solidFill>
                  <a:schemeClr val="tx1"/>
                </a:solidFill>
                <a:effectLst/>
                <a:latin typeface="Century Gothic" panose="020B0502020202020204" pitchFamily="34" charset="0"/>
                <a:ea typeface="+mn-ea"/>
                <a:cs typeface="+mn-cs"/>
              </a:rPr>
              <a:t>At the outset, the setting is established: not theory, but experience. Learners work in pairs at a fast pace, conducting interviews, distilling insights, sketching out ideas and testing them immediately. The focus is on the process and a shift in perspective: moving away from one’s own opinion towards understanding the other person.</a:t>
            </a:r>
          </a:p>
          <a:p>
            <a:pPr marL="0" algn="l" defTabSz="914400" rtl="0" eaLnBrk="1" latinLnBrk="0" hangingPunct="1">
              <a:spcAft>
                <a:spcPts val="600"/>
              </a:spcAft>
            </a:pPr>
            <a:r>
              <a:rPr lang="en-GB" sz="1100" kern="1200" noProof="0" dirty="0">
                <a:solidFill>
                  <a:schemeClr val="tx1"/>
                </a:solidFill>
                <a:effectLst/>
                <a:latin typeface="Century Gothic" panose="020B0502020202020204" pitchFamily="34" charset="0"/>
                <a:ea typeface="+mn-ea"/>
                <a:cs typeface="+mn-cs"/>
              </a:rPr>
              <a:t>The three stages – interview, identifying needs, initial solutions – are presented as a coherent experience. It becomes evident how concrete insights for better solutions emerge from conversations. Simple sketches and a brief prototype are expected; perfection is secondary, the focus is on gaining insights.</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23</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34549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C1CA0A-2CF2-DC4F-123A-C2574657050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226E941-A569-8CAF-4F94-B5559B00C643}"/>
              </a:ext>
            </a:extLst>
          </p:cNvPr>
          <p:cNvSpPr>
            <a:spLocks noGrp="1" noRot="1" noChangeAspect="1"/>
          </p:cNvSpPr>
          <p:nvPr>
            <p:ph type="sldImg"/>
          </p:nvPr>
        </p:nvSpPr>
        <p:spPr>
          <a:xfrm>
            <a:off x="685800" y="1143000"/>
            <a:ext cx="5486400" cy="3086100"/>
          </a:xfrm>
        </p:spPr>
        <p:txBody>
          <a:bodyPr/>
          <a:lstStyle/>
          <a:p>
            <a:endParaRPr lang="de-CH"/>
          </a:p>
        </p:txBody>
      </p:sp>
      <p:sp>
        <p:nvSpPr>
          <p:cNvPr id="3" name="Notizenplatzhalter 2">
            <a:extLst>
              <a:ext uri="{FF2B5EF4-FFF2-40B4-BE49-F238E27FC236}">
                <a16:creationId xmlns:a16="http://schemas.microsoft.com/office/drawing/2014/main" id="{FFA32617-81F1-D77F-EC7C-43791981B1A0}"/>
              </a:ext>
            </a:extLst>
          </p:cNvPr>
          <p:cNvSpPr>
            <a:spLocks noGrp="1"/>
          </p:cNvSpPr>
          <p:nvPr>
            <p:ph type="body" idx="1"/>
          </p:nvPr>
        </p:nvSpPr>
        <p:spPr/>
        <p:txBody>
          <a:bodyPr/>
          <a:lstStyle/>
          <a:p>
            <a:pPr marL="0" algn="l" defTabSz="914400" rtl="0" eaLnBrk="1" latinLnBrk="0" hangingPunct="1">
              <a:spcAft>
                <a:spcPts val="600"/>
              </a:spcAft>
            </a:pPr>
            <a:r>
              <a:rPr lang="en-GB" sz="1100" kern="1200" noProof="0" dirty="0">
                <a:solidFill>
                  <a:schemeClr val="tx1"/>
                </a:solidFill>
                <a:effectLst/>
                <a:latin typeface="Century Gothic" panose="020B0502020202020204" pitchFamily="34" charset="0"/>
                <a:ea typeface="+mn-ea"/>
                <a:cs typeface="+mn-cs"/>
              </a:rPr>
              <a:t>The exercise applies the logic of the Wallet Project (</a:t>
            </a:r>
            <a:r>
              <a:rPr lang="en-GB" sz="1100" kern="1200" noProof="0" dirty="0" err="1">
                <a:solidFill>
                  <a:schemeClr val="tx1"/>
                </a:solidFill>
                <a:effectLst/>
                <a:latin typeface="Century Gothic" panose="020B0502020202020204" pitchFamily="34" charset="0"/>
                <a:ea typeface="+mn-ea"/>
                <a:cs typeface="+mn-cs"/>
              </a:rPr>
              <a:t>d.school</a:t>
            </a:r>
            <a:r>
              <a:rPr lang="en-GB" sz="1100" kern="1200" noProof="0" dirty="0">
                <a:solidFill>
                  <a:schemeClr val="tx1"/>
                </a:solidFill>
                <a:effectLst/>
                <a:latin typeface="Century Gothic" panose="020B0502020202020204" pitchFamily="34" charset="0"/>
                <a:ea typeface="+mn-ea"/>
                <a:cs typeface="+mn-cs"/>
              </a:rPr>
              <a:t>) to the learners’ everyday lives: designing not for themselves, but for their partner, taking into account their specific circumstances, limitations, and preferences.</a:t>
            </a:r>
          </a:p>
        </p:txBody>
      </p:sp>
      <p:sp>
        <p:nvSpPr>
          <p:cNvPr id="4" name="Foliennummernplatzhalter 3">
            <a:extLst>
              <a:ext uri="{FF2B5EF4-FFF2-40B4-BE49-F238E27FC236}">
                <a16:creationId xmlns:a16="http://schemas.microsoft.com/office/drawing/2014/main" id="{47654AAC-147D-A45A-8FF9-62687236F07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24</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80458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57636F-4D67-A15C-901C-AC0E71CB82F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0A61829-CA93-634F-4D6A-30CD341F6EC3}"/>
              </a:ext>
            </a:extLst>
          </p:cNvPr>
          <p:cNvSpPr>
            <a:spLocks noGrp="1" noRot="1" noChangeAspect="1"/>
          </p:cNvSpPr>
          <p:nvPr>
            <p:ph type="sldImg"/>
          </p:nvPr>
        </p:nvSpPr>
        <p:spPr>
          <a:xfrm>
            <a:off x="685800" y="1143000"/>
            <a:ext cx="5486400" cy="3086100"/>
          </a:xfrm>
        </p:spPr>
        <p:txBody>
          <a:bodyPr/>
          <a:lstStyle/>
          <a:p>
            <a:endParaRPr lang="de-CH"/>
          </a:p>
        </p:txBody>
      </p:sp>
      <p:sp>
        <p:nvSpPr>
          <p:cNvPr id="3" name="Notizenplatzhalter 2">
            <a:extLst>
              <a:ext uri="{FF2B5EF4-FFF2-40B4-BE49-F238E27FC236}">
                <a16:creationId xmlns:a16="http://schemas.microsoft.com/office/drawing/2014/main" id="{7CBD6BD9-88A7-FE5B-8448-76E38E31094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e-CH" sz="1100" kern="1200" dirty="0">
                <a:solidFill>
                  <a:schemeClr val="tx1"/>
                </a:solidFill>
                <a:effectLst/>
                <a:latin typeface="Century Gothic" panose="020B0502020202020204" pitchFamily="34" charset="0"/>
                <a:ea typeface="+mn-ea"/>
                <a:cs typeface="+mn-cs"/>
              </a:rPr>
              <a:t>Pairs are formed at random; the dual role (designer ↔ client) ensures a change of perspective. The materials structure the process: empathy cards and </a:t>
            </a:r>
            <a:r>
              <a:rPr lang="de-CH" sz="1100" kern="1200" dirty="0" err="1">
                <a:solidFill>
                  <a:schemeClr val="tx1"/>
                </a:solidFill>
                <a:effectLst/>
                <a:latin typeface="Century Gothic" panose="020B0502020202020204" pitchFamily="34" charset="0"/>
                <a:ea typeface="+mn-ea"/>
                <a:cs typeface="+mn-cs"/>
              </a:rPr>
              <a:t>notes</a:t>
            </a:r>
            <a:r>
              <a:rPr lang="de-CH" sz="1100" kern="1200" dirty="0">
                <a:solidFill>
                  <a:schemeClr val="tx1"/>
                </a:solidFill>
                <a:effectLst/>
                <a:latin typeface="Century Gothic" panose="020B0502020202020204" pitchFamily="34" charset="0"/>
                <a:ea typeface="+mn-ea"/>
                <a:cs typeface="+mn-cs"/>
              </a:rPr>
              <a:t> </a:t>
            </a:r>
            <a:r>
              <a:rPr lang="de-CH" sz="1100" kern="1200" dirty="0" err="1">
                <a:solidFill>
                  <a:schemeClr val="tx1"/>
                </a:solidFill>
                <a:effectLst/>
                <a:latin typeface="Century Gothic" panose="020B0502020202020204" pitchFamily="34" charset="0"/>
                <a:ea typeface="+mn-ea"/>
                <a:cs typeface="+mn-cs"/>
              </a:rPr>
              <a:t>help</a:t>
            </a:r>
            <a:r>
              <a:rPr lang="de-CH" sz="1100" kern="1200" dirty="0">
                <a:solidFill>
                  <a:schemeClr val="tx1"/>
                </a:solidFill>
                <a:effectLst/>
                <a:latin typeface="Century Gothic" panose="020B0502020202020204" pitchFamily="34" charset="0"/>
                <a:ea typeface="+mn-ea"/>
                <a:cs typeface="+mn-cs"/>
              </a:rPr>
              <a:t> to document observations, whilst question cards provide guidance without restricting the conversation. Time is strictly managed; short, clear phases facilitate progress and keep energy levels high.</a:t>
            </a:r>
          </a:p>
          <a:p>
            <a:endParaRPr lang="de-CH" dirty="0"/>
          </a:p>
        </p:txBody>
      </p:sp>
      <p:sp>
        <p:nvSpPr>
          <p:cNvPr id="4" name="Foliennummernplatzhalter 3">
            <a:extLst>
              <a:ext uri="{FF2B5EF4-FFF2-40B4-BE49-F238E27FC236}">
                <a16:creationId xmlns:a16="http://schemas.microsoft.com/office/drawing/2014/main" id="{5BED81C0-C26A-E33E-8AF2-C2225424F51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43804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4FB7C0-A7C2-BEF5-4486-9C4B2733910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85DB307-5BC0-BC96-C9F9-E1B693D2667F}"/>
              </a:ext>
            </a:extLst>
          </p:cNvPr>
          <p:cNvSpPr>
            <a:spLocks noGrp="1" noRot="1" noChangeAspect="1"/>
          </p:cNvSpPr>
          <p:nvPr>
            <p:ph type="sldImg"/>
          </p:nvPr>
        </p:nvSpPr>
        <p:spPr>
          <a:xfrm>
            <a:off x="685800" y="1143000"/>
            <a:ext cx="5484813" cy="3084513"/>
          </a:xfrm>
        </p:spPr>
        <p:txBody>
          <a:bodyPr/>
          <a:lstStyle/>
          <a:p>
            <a:endParaRPr lang="de-CH"/>
          </a:p>
        </p:txBody>
      </p:sp>
      <p:sp>
        <p:nvSpPr>
          <p:cNvPr id="3" name="Notizenplatzhalter 2">
            <a:extLst>
              <a:ext uri="{FF2B5EF4-FFF2-40B4-BE49-F238E27FC236}">
                <a16:creationId xmlns:a16="http://schemas.microsoft.com/office/drawing/2014/main" id="{FF0ADA48-EA83-D5A9-E8AE-3E86082AB2AF}"/>
              </a:ext>
            </a:extLst>
          </p:cNvPr>
          <p:cNvSpPr>
            <a:spLocks noGrp="1"/>
          </p:cNvSpPr>
          <p:nvPr>
            <p:ph type="body" idx="1"/>
          </p:nvPr>
        </p:nvSpPr>
        <p:spPr/>
        <p:txBody>
          <a:bodyPr/>
          <a:lstStyle/>
          <a:p>
            <a:r>
              <a:rPr lang="de-CH" sz="1100" kern="1200" dirty="0">
                <a:solidFill>
                  <a:schemeClr val="tx1"/>
                </a:solidFill>
                <a:effectLst/>
                <a:latin typeface="Century Gothic" panose="020B0502020202020204" pitchFamily="34" charset="0"/>
                <a:ea typeface="+mn-ea"/>
                <a:cs typeface="+mn-cs"/>
              </a:rPr>
              <a:t>This brief sketching exercise is deliberately carried out before the empathy phase. Learners spend 2–3 minutes sketching their own ideal carrying solution – without discussion, without justification, just quickly and roughly. The aim is to bring their own wishes and preferences to light. The sketch later serves as a basis for comparison, helping them to recognise that personal ideas often do not align with the needs of others.</a:t>
            </a:r>
            <a:endParaRPr lang="en-US" dirty="0"/>
          </a:p>
        </p:txBody>
      </p:sp>
      <p:sp>
        <p:nvSpPr>
          <p:cNvPr id="4" name="Foliennummernplatzhalter 3">
            <a:extLst>
              <a:ext uri="{FF2B5EF4-FFF2-40B4-BE49-F238E27FC236}">
                <a16:creationId xmlns:a16="http://schemas.microsoft.com/office/drawing/2014/main" id="{5D836E27-BD40-DCCE-F34D-E9AF23FAD0C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E44704-8E6D-4CF2-8CFA-A0F7BC751896}" type="slidenum">
              <a:rPr kumimoji="0" lang="de-CH" sz="1200" b="0" i="0" u="none" strike="noStrike" kern="1200" cap="none" spc="0" normalizeH="0" baseline="0" noProof="0" smtClean="0">
                <a:ln>
                  <a:noFill/>
                </a:ln>
                <a:solidFill>
                  <a:prstClr val="black"/>
                </a:solidFill>
                <a:effectLst/>
                <a:uLnTx/>
                <a:uFillTx/>
                <a:latin typeface="Calibri" panose="020F0502020204030204"/>
                <a:ea typeface="+mn-ea"/>
                <a:cs typeface="+mn-cs"/>
              </a:rPr>
              <a:t>26</a:t>
            </a:fld>
            <a:endParaRPr kumimoji="0" lang="de-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63408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100" kern="1200" noProof="0" dirty="0">
                <a:solidFill>
                  <a:schemeClr val="tx1"/>
                </a:solidFill>
                <a:effectLst/>
                <a:latin typeface="Century Gothic" panose="020B0502020202020204" pitchFamily="34" charset="0"/>
                <a:ea typeface="+mn-ea"/>
                <a:cs typeface="+mn-cs"/>
              </a:rPr>
              <a:t>The uniqueness of the other person becomes the guiding principle: ask questions differently, listen more closely, gather examples rather than opinions. </a:t>
            </a:r>
            <a:r>
              <a:rPr lang="en-GB" sz="1100" b="0" kern="1200" noProof="0" dirty="0">
                <a:solidFill>
                  <a:schemeClr val="tx1"/>
                </a:solidFill>
                <a:effectLst/>
                <a:latin typeface="Century Gothic" panose="020B0502020202020204" pitchFamily="34" charset="0"/>
                <a:ea typeface="+mn-ea"/>
                <a:cs typeface="+mn-cs"/>
              </a:rPr>
              <a:t>The conversation remains open-ended. Prepare learners for this. The aim </a:t>
            </a:r>
            <a:r>
              <a:rPr lang="en-GB" sz="1100" kern="1200" noProof="0" dirty="0">
                <a:solidFill>
                  <a:schemeClr val="tx1"/>
                </a:solidFill>
                <a:effectLst/>
                <a:latin typeface="Century Gothic" panose="020B0502020202020204" pitchFamily="34" charset="0"/>
                <a:ea typeface="+mn-ea"/>
                <a:cs typeface="+mn-cs"/>
              </a:rPr>
              <a:t>is to understand situations, patterns, and needs. Short, specific stories («Tell me about the last time…») provide useful insights for the subsequent draft.</a:t>
            </a:r>
          </a:p>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27</a:t>
            </a:fld>
            <a:endParaRPr lang="ru-RU"/>
          </a:p>
        </p:txBody>
      </p:sp>
    </p:spTree>
    <p:extLst>
      <p:ext uri="{BB962C8B-B14F-4D97-AF65-F5344CB8AC3E}">
        <p14:creationId xmlns:p14="http://schemas.microsoft.com/office/powerpoint/2010/main" val="5430361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100" kern="1200" noProof="0" dirty="0">
                <a:solidFill>
                  <a:schemeClr val="tx1"/>
                </a:solidFill>
                <a:effectLst/>
                <a:latin typeface="Century Gothic" panose="020B0502020202020204" pitchFamily="34" charset="0"/>
                <a:ea typeface="+mn-ea"/>
                <a:cs typeface="+mn-cs"/>
              </a:rPr>
              <a:t>The empathy map is provided to help learners grasp all the key aspects of the person they are interacting with during the empathy phase. It highlights how unique each person is and helps to record observations and statements in a structured way.</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100" kern="1200" noProof="0" dirty="0">
                <a:solidFill>
                  <a:schemeClr val="tx1"/>
                </a:solidFill>
                <a:effectLst/>
                <a:latin typeface="Century Gothic" panose="020B0502020202020204" pitchFamily="34" charset="0"/>
                <a:ea typeface="+mn-ea"/>
                <a:cs typeface="+mn-cs"/>
              </a:rPr>
              <a:t>Suitable questions are used to systematically explore the various areas – who the person is, what they need to achieve, what they see, say, do and hear, as well as what frustrates them or what they wish for. This creates a holistic picture of the other person.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100" kern="1200" noProof="0" dirty="0">
                <a:solidFill>
                  <a:schemeClr val="tx1"/>
                </a:solidFill>
                <a:effectLst/>
                <a:latin typeface="Century Gothic" panose="020B0502020202020204" pitchFamily="34" charset="0"/>
                <a:ea typeface="+mn-ea"/>
                <a:cs typeface="+mn-cs"/>
              </a:rPr>
              <a:t>Only once this person and their needs are truly understood can we begin to consider possible solutions for a new carrying solution.</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28</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57018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DBC403-D217-6374-39C4-08E03C8531A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28EDEE0-5CA4-C043-91DB-5CD0FC5ED2E1}"/>
              </a:ext>
            </a:extLst>
          </p:cNvPr>
          <p:cNvSpPr>
            <a:spLocks noGrp="1" noRot="1" noChangeAspect="1"/>
          </p:cNvSpPr>
          <p:nvPr>
            <p:ph type="sldImg"/>
          </p:nvPr>
        </p:nvSpPr>
        <p:spPr>
          <a:xfrm>
            <a:off x="685800" y="1143000"/>
            <a:ext cx="5486400" cy="3086100"/>
          </a:xfrm>
        </p:spPr>
        <p:txBody>
          <a:bodyPr/>
          <a:lstStyle/>
          <a:p>
            <a:endParaRPr lang="de-CH"/>
          </a:p>
        </p:txBody>
      </p:sp>
      <p:sp>
        <p:nvSpPr>
          <p:cNvPr id="3" name="Notizenplatzhalter 2">
            <a:extLst>
              <a:ext uri="{FF2B5EF4-FFF2-40B4-BE49-F238E27FC236}">
                <a16:creationId xmlns:a16="http://schemas.microsoft.com/office/drawing/2014/main" id="{F53FC435-5E91-8B27-1E33-20E09DDB4B6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100" kern="1200" noProof="0" dirty="0">
                <a:solidFill>
                  <a:schemeClr val="tx1"/>
                </a:solidFill>
                <a:effectLst/>
                <a:latin typeface="Century Gothic" panose="020B0502020202020204" pitchFamily="34" charset="0"/>
                <a:ea typeface="+mn-ea"/>
                <a:cs typeface="+mn-cs"/>
              </a:rPr>
              <a:t>The procedure for the interviews is explained here.</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100" kern="1200" noProof="0" dirty="0">
                <a:solidFill>
                  <a:schemeClr val="tx1"/>
                </a:solidFill>
                <a:effectLst/>
                <a:latin typeface="Century Gothic" panose="020B0502020202020204" pitchFamily="34" charset="0"/>
                <a:ea typeface="+mn-ea"/>
                <a:cs typeface="+mn-cs"/>
              </a:rPr>
              <a:t>The learners work through the empathy map step by step, following the coloured question cards in the envelope: first yellow (1), then green (2), and so 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100" kern="1200" noProof="0" dirty="0">
                <a:solidFill>
                  <a:schemeClr val="tx1"/>
                </a:solidFill>
                <a:effectLst/>
                <a:latin typeface="Century Gothic" panose="020B0502020202020204" pitchFamily="34" charset="0"/>
                <a:ea typeface="+mn-ea"/>
                <a:cs typeface="+mn-cs"/>
              </a:rPr>
              <a:t>The teacher decidedly guides the process: giving the starting signal, announcing the time slot, and initiating the role change.</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100" kern="1200" noProof="0" dirty="0">
                <a:solidFill>
                  <a:schemeClr val="tx1"/>
                </a:solidFill>
                <a:effectLst/>
                <a:latin typeface="Century Gothic" panose="020B0502020202020204" pitchFamily="34" charset="0"/>
                <a:ea typeface="+mn-ea"/>
                <a:cs typeface="+mn-cs"/>
              </a:rPr>
              <a:t>The interviewer reads out the question on the card, listens actively, asks follow-up questions («Why? When? Where? Tell me about the last time …») and notes down the answers directly in the relevant field – ideally word for word and with examples. The interviewee speaks from their own experience; the focus is on observations and needs, not on solutions.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100" kern="1200" noProof="0" dirty="0">
                <a:solidFill>
                  <a:schemeClr val="tx1"/>
                </a:solidFill>
                <a:effectLst/>
                <a:latin typeface="Century Gothic" panose="020B0502020202020204" pitchFamily="34" charset="0"/>
                <a:ea typeface="+mn-ea"/>
                <a:cs typeface="+mn-cs"/>
              </a:rPr>
              <a:t>After this introduction, the procedure is clear to everyone, and the next slides can be worked through step by step.</a:t>
            </a:r>
          </a:p>
          <a:p>
            <a:endParaRPr lang="de-CH" dirty="0"/>
          </a:p>
        </p:txBody>
      </p:sp>
      <p:sp>
        <p:nvSpPr>
          <p:cNvPr id="4" name="Foliennummernplatzhalter 3">
            <a:extLst>
              <a:ext uri="{FF2B5EF4-FFF2-40B4-BE49-F238E27FC236}">
                <a16:creationId xmlns:a16="http://schemas.microsoft.com/office/drawing/2014/main" id="{7EEFE9B2-815C-376C-B65C-4492A82D34D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29</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16706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r>
              <a:rPr lang="en-GB" sz="1100" b="0" kern="1200" dirty="0">
                <a:solidFill>
                  <a:schemeClr val="tx1"/>
                </a:solidFill>
                <a:effectLst/>
                <a:latin typeface="+mn-lt"/>
                <a:ea typeface="+mn-ea"/>
                <a:cs typeface="+mn-cs"/>
              </a:rPr>
              <a:t>During Inspiration Day, learners gain their first experience with entrepreneurial thinking and acting. It can be run as either a half-day or a full-day session. If a half-day session is chosen, we recommend focusing on design thinking. The Entrepreneur Talk can also be incorporated during the implementation of the rest of the programme.</a:t>
            </a:r>
            <a:endParaRPr lang="de-CH" sz="1100" b="0" kern="1200" dirty="0">
              <a:solidFill>
                <a:schemeClr val="tx1"/>
              </a:solidFill>
              <a:effectLst/>
              <a:latin typeface="+mn-lt"/>
              <a:ea typeface="+mn-ea"/>
              <a:cs typeface="+mn-cs"/>
            </a:endParaRPr>
          </a:p>
          <a:p>
            <a:r>
              <a:rPr lang="en-GB" sz="1100" b="0" kern="1200" dirty="0">
                <a:solidFill>
                  <a:schemeClr val="tx1"/>
                </a:solidFill>
                <a:effectLst/>
                <a:latin typeface="+mn-lt"/>
                <a:ea typeface="+mn-ea"/>
                <a:cs typeface="+mn-cs"/>
              </a:rPr>
              <a:t> </a:t>
            </a:r>
            <a:endParaRPr lang="de-CH" sz="1100" b="0" kern="1200" dirty="0">
              <a:solidFill>
                <a:schemeClr val="tx1"/>
              </a:solidFill>
              <a:effectLst/>
              <a:latin typeface="+mn-lt"/>
              <a:ea typeface="+mn-ea"/>
              <a:cs typeface="+mn-cs"/>
            </a:endParaRPr>
          </a:p>
          <a:p>
            <a:r>
              <a:rPr lang="en-GB" sz="1100" b="0" kern="1200" dirty="0">
                <a:solidFill>
                  <a:schemeClr val="tx1"/>
                </a:solidFill>
                <a:effectLst/>
                <a:latin typeface="+mn-lt"/>
                <a:ea typeface="+mn-ea"/>
                <a:cs typeface="+mn-cs"/>
              </a:rPr>
              <a:t>The elements and activities of Inspiration Day prepare learners for working with </a:t>
            </a:r>
            <a:r>
              <a:rPr lang="en-GB" sz="1100" b="0" i="1" kern="1200" dirty="0">
                <a:solidFill>
                  <a:schemeClr val="tx1"/>
                </a:solidFill>
                <a:effectLst/>
                <a:latin typeface="+mn-lt"/>
                <a:ea typeface="+mn-ea"/>
                <a:cs typeface="+mn-cs"/>
              </a:rPr>
              <a:t>myidea</a:t>
            </a:r>
            <a:r>
              <a:rPr lang="en-GB" sz="1100" b="0" kern="1200" dirty="0">
                <a:solidFill>
                  <a:schemeClr val="tx1"/>
                </a:solidFill>
                <a:effectLst/>
                <a:latin typeface="+mn-lt"/>
                <a:ea typeface="+mn-ea"/>
                <a:cs typeface="+mn-cs"/>
              </a:rPr>
              <a:t>. In the subsequent </a:t>
            </a:r>
            <a:r>
              <a:rPr lang="en-GB" sz="1100" b="0" i="1" kern="1200" dirty="0">
                <a:solidFill>
                  <a:schemeClr val="tx1"/>
                </a:solidFill>
                <a:effectLst/>
                <a:latin typeface="+mn-lt"/>
                <a:ea typeface="+mn-ea"/>
                <a:cs typeface="+mn-cs"/>
              </a:rPr>
              <a:t>myidea</a:t>
            </a:r>
            <a:r>
              <a:rPr lang="en-GB" sz="1100" b="0" kern="1200" dirty="0">
                <a:solidFill>
                  <a:schemeClr val="tx1"/>
                </a:solidFill>
                <a:effectLst/>
                <a:latin typeface="+mn-lt"/>
                <a:ea typeface="+mn-ea"/>
                <a:cs typeface="+mn-cs"/>
              </a:rPr>
              <a:t> modules, numerous references can be made to Inspiration Day, for example when exploring a problem area in more detail within the context of Module 1. Linking back to the Inspiration Day may also mean that individual activities in the subsequent modules can be omitted or adapted if it becomes apparent that the learners already possess basic competence in the relevant topic. </a:t>
            </a:r>
            <a:endParaRPr lang="de-CH" sz="1100" b="0" kern="1200" dirty="0">
              <a:solidFill>
                <a:schemeClr val="tx1"/>
              </a:solidFill>
              <a:effectLst/>
              <a:latin typeface="+mn-lt"/>
              <a:ea typeface="+mn-ea"/>
              <a:cs typeface="+mn-cs"/>
            </a:endParaRPr>
          </a:p>
        </p:txBody>
      </p:sp>
      <p:sp>
        <p:nvSpPr>
          <p:cNvPr id="4" name="Foliennummernplatzhalter 3"/>
          <p:cNvSpPr>
            <a:spLocks noGrp="1"/>
          </p:cNvSpPr>
          <p:nvPr>
            <p:ph type="sldNum" sz="quarter" idx="5"/>
          </p:nvPr>
        </p:nvSpPr>
        <p:spPr/>
        <p:txBody>
          <a:bodyPr/>
          <a:lstStyle/>
          <a:p>
            <a:fld id="{552985BD-394C-4249-9520-F7128BE881DD}" type="slidenum">
              <a:rPr lang="ru-RU" smtClean="0"/>
              <a:t>3</a:t>
            </a:fld>
            <a:endParaRPr lang="ru-RU"/>
          </a:p>
        </p:txBody>
      </p:sp>
    </p:spTree>
    <p:extLst>
      <p:ext uri="{BB962C8B-B14F-4D97-AF65-F5344CB8AC3E}">
        <p14:creationId xmlns:p14="http://schemas.microsoft.com/office/powerpoint/2010/main" val="25958545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152FB-722D-6887-FF74-73A350265D6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FE1F9E7-E821-9EF5-7A08-D994FE76D8C2}"/>
              </a:ext>
            </a:extLst>
          </p:cNvPr>
          <p:cNvSpPr>
            <a:spLocks noGrp="1" noRot="1" noChangeAspect="1"/>
          </p:cNvSpPr>
          <p:nvPr>
            <p:ph type="sldImg"/>
          </p:nvPr>
        </p:nvSpPr>
        <p:spPr>
          <a:xfrm>
            <a:off x="687388" y="1143000"/>
            <a:ext cx="5484812" cy="3084513"/>
          </a:xfrm>
        </p:spPr>
        <p:txBody>
          <a:bodyPr/>
          <a:lstStyle/>
          <a:p>
            <a:endParaRPr lang="de-CH"/>
          </a:p>
        </p:txBody>
      </p:sp>
      <p:sp>
        <p:nvSpPr>
          <p:cNvPr id="3" name="Notizenplatzhalter 2">
            <a:extLst>
              <a:ext uri="{FF2B5EF4-FFF2-40B4-BE49-F238E27FC236}">
                <a16:creationId xmlns:a16="http://schemas.microsoft.com/office/drawing/2014/main" id="{31317710-61F8-468E-D74D-256B8C92E4D9}"/>
              </a:ext>
            </a:extLst>
          </p:cNvPr>
          <p:cNvSpPr>
            <a:spLocks noGrp="1"/>
          </p:cNvSpPr>
          <p:nvPr>
            <p:ph type="body" idx="1"/>
          </p:nvPr>
        </p:nvSpPr>
        <p:spPr/>
        <p:txBody>
          <a:bodyPr/>
          <a:lstStyle/>
          <a:p>
            <a:endParaRPr lang="en-US" dirty="0"/>
          </a:p>
        </p:txBody>
      </p:sp>
      <p:sp>
        <p:nvSpPr>
          <p:cNvPr id="4" name="Foliennummernplatzhalter 3">
            <a:extLst>
              <a:ext uri="{FF2B5EF4-FFF2-40B4-BE49-F238E27FC236}">
                <a16:creationId xmlns:a16="http://schemas.microsoft.com/office/drawing/2014/main" id="{C2951933-6DCC-5FED-2353-82F8117425F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E44704-8E6D-4CF2-8CFA-A0F7BC751896}" type="slidenum">
              <a:rPr kumimoji="0" lang="de-CH" sz="1200" b="0" i="0" u="none" strike="noStrike" kern="1200" cap="none" spc="0" normalizeH="0" baseline="0" noProof="0" smtClean="0">
                <a:ln>
                  <a:noFill/>
                </a:ln>
                <a:solidFill>
                  <a:prstClr val="black"/>
                </a:solidFill>
                <a:effectLst/>
                <a:uLnTx/>
                <a:uFillTx/>
                <a:latin typeface="Calibri" panose="020F0502020204030204"/>
                <a:ea typeface="+mn-ea"/>
                <a:cs typeface="+mn-cs"/>
              </a:rPr>
              <a:t>30</a:t>
            </a:fld>
            <a:endParaRPr kumimoji="0" lang="de-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846487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1DB74E-C0D6-5052-2DCE-55424B60716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A414C7D-C552-4428-7B01-5D7A2346BA51}"/>
              </a:ext>
            </a:extLst>
          </p:cNvPr>
          <p:cNvSpPr>
            <a:spLocks noGrp="1" noRot="1" noChangeAspect="1"/>
          </p:cNvSpPr>
          <p:nvPr>
            <p:ph type="sldImg"/>
          </p:nvPr>
        </p:nvSpPr>
        <p:spPr>
          <a:xfrm>
            <a:off x="690563" y="1143000"/>
            <a:ext cx="5481637" cy="3084513"/>
          </a:xfrm>
        </p:spPr>
        <p:txBody>
          <a:bodyPr/>
          <a:lstStyle/>
          <a:p>
            <a:endParaRPr lang="de-CH"/>
          </a:p>
        </p:txBody>
      </p:sp>
      <p:sp>
        <p:nvSpPr>
          <p:cNvPr id="3" name="Notizenplatzhalter 2">
            <a:extLst>
              <a:ext uri="{FF2B5EF4-FFF2-40B4-BE49-F238E27FC236}">
                <a16:creationId xmlns:a16="http://schemas.microsoft.com/office/drawing/2014/main" id="{806D20DA-9889-444C-6216-21CF90493FDD}"/>
              </a:ext>
            </a:extLst>
          </p:cNvPr>
          <p:cNvSpPr>
            <a:spLocks noGrp="1"/>
          </p:cNvSpPr>
          <p:nvPr>
            <p:ph type="body" idx="1"/>
          </p:nvPr>
        </p:nvSpPr>
        <p:spPr/>
        <p:txBody>
          <a:bodyPr/>
          <a:lstStyle/>
          <a:p>
            <a:endParaRPr lang="en-US" dirty="0"/>
          </a:p>
        </p:txBody>
      </p:sp>
      <p:sp>
        <p:nvSpPr>
          <p:cNvPr id="4" name="Foliennummernplatzhalter 3">
            <a:extLst>
              <a:ext uri="{FF2B5EF4-FFF2-40B4-BE49-F238E27FC236}">
                <a16:creationId xmlns:a16="http://schemas.microsoft.com/office/drawing/2014/main" id="{B57E32B9-CAE7-CFEB-AFFE-7E8C86213E7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E44704-8E6D-4CF2-8CFA-A0F7BC751896}" type="slidenum">
              <a:rPr kumimoji="0" lang="de-CH" sz="1200" b="0" i="0" u="none" strike="noStrike" kern="1200" cap="none" spc="0" normalizeH="0" baseline="0" noProof="0" smtClean="0">
                <a:ln>
                  <a:noFill/>
                </a:ln>
                <a:solidFill>
                  <a:prstClr val="black"/>
                </a:solidFill>
                <a:effectLst/>
                <a:uLnTx/>
                <a:uFillTx/>
                <a:latin typeface="Calibri" panose="020F0502020204030204"/>
                <a:ea typeface="+mn-ea"/>
                <a:cs typeface="+mn-cs"/>
              </a:rPr>
              <a:t>31</a:t>
            </a:fld>
            <a:endParaRPr kumimoji="0" lang="de-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11968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ADF806-B8E9-6909-5DAC-19586EDE60C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A32DBFF-92C1-3AE7-485B-D04325D1A4A3}"/>
              </a:ext>
            </a:extLst>
          </p:cNvPr>
          <p:cNvSpPr>
            <a:spLocks noGrp="1" noRot="1" noChangeAspect="1"/>
          </p:cNvSpPr>
          <p:nvPr>
            <p:ph type="sldImg"/>
          </p:nvPr>
        </p:nvSpPr>
        <p:spPr>
          <a:xfrm>
            <a:off x="690563" y="1143000"/>
            <a:ext cx="5481637" cy="3084513"/>
          </a:xfrm>
        </p:spPr>
        <p:txBody>
          <a:bodyPr/>
          <a:lstStyle/>
          <a:p>
            <a:endParaRPr lang="de-CH"/>
          </a:p>
        </p:txBody>
      </p:sp>
      <p:sp>
        <p:nvSpPr>
          <p:cNvPr id="3" name="Notizenplatzhalter 2">
            <a:extLst>
              <a:ext uri="{FF2B5EF4-FFF2-40B4-BE49-F238E27FC236}">
                <a16:creationId xmlns:a16="http://schemas.microsoft.com/office/drawing/2014/main" id="{4C8B9903-310C-9659-0FE0-F6ED83B83E1C}"/>
              </a:ext>
            </a:extLst>
          </p:cNvPr>
          <p:cNvSpPr>
            <a:spLocks noGrp="1"/>
          </p:cNvSpPr>
          <p:nvPr>
            <p:ph type="body" idx="1"/>
          </p:nvPr>
        </p:nvSpPr>
        <p:spPr/>
        <p:txBody>
          <a:bodyPr/>
          <a:lstStyle/>
          <a:p>
            <a:endParaRPr lang="en-US" dirty="0"/>
          </a:p>
        </p:txBody>
      </p:sp>
      <p:sp>
        <p:nvSpPr>
          <p:cNvPr id="4" name="Foliennummernplatzhalter 3">
            <a:extLst>
              <a:ext uri="{FF2B5EF4-FFF2-40B4-BE49-F238E27FC236}">
                <a16:creationId xmlns:a16="http://schemas.microsoft.com/office/drawing/2014/main" id="{729C3821-6171-AF67-6D5B-341A7529FDD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E44704-8E6D-4CF2-8CFA-A0F7BC751896}" type="slidenum">
              <a:rPr kumimoji="0" lang="de-CH" sz="1200" b="0" i="0" u="none" strike="noStrike" kern="1200" cap="none" spc="0" normalizeH="0" baseline="0" noProof="0" smtClean="0">
                <a:ln>
                  <a:noFill/>
                </a:ln>
                <a:solidFill>
                  <a:prstClr val="black"/>
                </a:solidFill>
                <a:effectLst/>
                <a:uLnTx/>
                <a:uFillTx/>
                <a:latin typeface="Calibri" panose="020F0502020204030204"/>
                <a:ea typeface="+mn-ea"/>
                <a:cs typeface="+mn-cs"/>
              </a:rPr>
              <a:t>32</a:t>
            </a:fld>
            <a:endParaRPr kumimoji="0" lang="de-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94227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5AF0C-724A-45A9-482E-F3740EEBC24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896187A-4204-36EE-4198-E735089C5971}"/>
              </a:ext>
            </a:extLst>
          </p:cNvPr>
          <p:cNvSpPr>
            <a:spLocks noGrp="1" noRot="1" noChangeAspect="1"/>
          </p:cNvSpPr>
          <p:nvPr>
            <p:ph type="sldImg"/>
          </p:nvPr>
        </p:nvSpPr>
        <p:spPr>
          <a:xfrm>
            <a:off x="688975" y="1143000"/>
            <a:ext cx="5483225" cy="3084513"/>
          </a:xfrm>
        </p:spPr>
        <p:txBody>
          <a:bodyPr/>
          <a:lstStyle/>
          <a:p>
            <a:endParaRPr lang="de-CH"/>
          </a:p>
        </p:txBody>
      </p:sp>
      <p:sp>
        <p:nvSpPr>
          <p:cNvPr id="3" name="Notizenplatzhalter 2">
            <a:extLst>
              <a:ext uri="{FF2B5EF4-FFF2-40B4-BE49-F238E27FC236}">
                <a16:creationId xmlns:a16="http://schemas.microsoft.com/office/drawing/2014/main" id="{9E344D83-3A51-2D83-D193-0822FC14C607}"/>
              </a:ext>
            </a:extLst>
          </p:cNvPr>
          <p:cNvSpPr>
            <a:spLocks noGrp="1"/>
          </p:cNvSpPr>
          <p:nvPr>
            <p:ph type="body" idx="1"/>
          </p:nvPr>
        </p:nvSpPr>
        <p:spPr/>
        <p:txBody>
          <a:bodyPr/>
          <a:lstStyle/>
          <a:p>
            <a:endParaRPr lang="en-US" dirty="0"/>
          </a:p>
        </p:txBody>
      </p:sp>
      <p:sp>
        <p:nvSpPr>
          <p:cNvPr id="4" name="Foliennummernplatzhalter 3">
            <a:extLst>
              <a:ext uri="{FF2B5EF4-FFF2-40B4-BE49-F238E27FC236}">
                <a16:creationId xmlns:a16="http://schemas.microsoft.com/office/drawing/2014/main" id="{BE547BDF-A283-F0F4-A5B3-992DC746DDB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E44704-8E6D-4CF2-8CFA-A0F7BC751896}" type="slidenum">
              <a:rPr kumimoji="0" lang="de-CH" sz="1200" b="0" i="0" u="none" strike="noStrike" kern="1200" cap="none" spc="0" normalizeH="0" baseline="0" noProof="0" smtClean="0">
                <a:ln>
                  <a:noFill/>
                </a:ln>
                <a:solidFill>
                  <a:prstClr val="black"/>
                </a:solidFill>
                <a:effectLst/>
                <a:uLnTx/>
                <a:uFillTx/>
                <a:latin typeface="Calibri" panose="020F0502020204030204"/>
                <a:ea typeface="+mn-ea"/>
                <a:cs typeface="+mn-cs"/>
              </a:rPr>
              <a:t>33</a:t>
            </a:fld>
            <a:endParaRPr kumimoji="0" lang="de-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051152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24EAE-6843-461E-1665-7976DA58B41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793048F-1755-61B9-63AE-F208F60FE231}"/>
              </a:ext>
            </a:extLst>
          </p:cNvPr>
          <p:cNvSpPr>
            <a:spLocks noGrp="1" noRot="1" noChangeAspect="1"/>
          </p:cNvSpPr>
          <p:nvPr>
            <p:ph type="sldImg"/>
          </p:nvPr>
        </p:nvSpPr>
        <p:spPr>
          <a:xfrm>
            <a:off x="688975" y="1143000"/>
            <a:ext cx="5483225" cy="3084513"/>
          </a:xfrm>
        </p:spPr>
        <p:txBody>
          <a:bodyPr/>
          <a:lstStyle/>
          <a:p>
            <a:endParaRPr lang="de-CH"/>
          </a:p>
        </p:txBody>
      </p:sp>
      <p:sp>
        <p:nvSpPr>
          <p:cNvPr id="3" name="Notizenplatzhalter 2">
            <a:extLst>
              <a:ext uri="{FF2B5EF4-FFF2-40B4-BE49-F238E27FC236}">
                <a16:creationId xmlns:a16="http://schemas.microsoft.com/office/drawing/2014/main" id="{45870D02-3371-C002-0B6B-A8B17B77554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100" b="0" kern="1200" noProof="0" dirty="0">
                <a:solidFill>
                  <a:schemeClr val="tx1"/>
                </a:solidFill>
                <a:effectLst/>
                <a:latin typeface="+mj-lt"/>
                <a:ea typeface="+mn-ea"/>
                <a:cs typeface="+mn-cs"/>
              </a:rPr>
              <a:t>The orange questions focus on what the person actually does. Learners are encouraged to show and explain their current carrying solutions. They should describe how they use these in everyday life, what works well and what is bothering them. </a:t>
            </a:r>
            <a:r>
              <a:rPr lang="en-GB" sz="1100" b="0" noProof="0" dirty="0">
                <a:latin typeface="+mj-lt"/>
              </a:rPr>
              <a:t>Actually demonstrating it makes it easier to identify real usage patterns and habits rather than just talking about them. </a:t>
            </a:r>
            <a:endParaRPr lang="en-GB" sz="1100" b="0" kern="1200" noProof="0" dirty="0">
              <a:solidFill>
                <a:schemeClr val="tx1"/>
              </a:solidFill>
              <a:effectLst/>
              <a:latin typeface="+mj-lt"/>
              <a:ea typeface="+mn-ea"/>
              <a:cs typeface="+mn-cs"/>
            </a:endParaRPr>
          </a:p>
          <a:p>
            <a:endParaRPr lang="en-US" dirty="0"/>
          </a:p>
        </p:txBody>
      </p:sp>
      <p:sp>
        <p:nvSpPr>
          <p:cNvPr id="4" name="Foliennummernplatzhalter 3">
            <a:extLst>
              <a:ext uri="{FF2B5EF4-FFF2-40B4-BE49-F238E27FC236}">
                <a16:creationId xmlns:a16="http://schemas.microsoft.com/office/drawing/2014/main" id="{11D14D3C-9CFC-1BCA-3052-E46DF433F58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E44704-8E6D-4CF2-8CFA-A0F7BC751896}" type="slidenum">
              <a:rPr kumimoji="0" lang="de-CH" sz="1200" b="0" i="0" u="none" strike="noStrike" kern="1200" cap="none" spc="0" normalizeH="0" baseline="0" noProof="0" smtClean="0">
                <a:ln>
                  <a:noFill/>
                </a:ln>
                <a:solidFill>
                  <a:prstClr val="black"/>
                </a:solidFill>
                <a:effectLst/>
                <a:uLnTx/>
                <a:uFillTx/>
                <a:latin typeface="Calibri" panose="020F0502020204030204"/>
                <a:ea typeface="+mn-ea"/>
                <a:cs typeface="+mn-cs"/>
              </a:rPr>
              <a:t>34</a:t>
            </a:fld>
            <a:endParaRPr kumimoji="0" lang="de-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93777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630FE6-D2A5-2C74-69FD-13C741A20FB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D10A62B-BAED-4F8F-2F36-C929A732E30D}"/>
              </a:ext>
            </a:extLst>
          </p:cNvPr>
          <p:cNvSpPr>
            <a:spLocks noGrp="1" noRot="1" noChangeAspect="1"/>
          </p:cNvSpPr>
          <p:nvPr>
            <p:ph type="sldImg"/>
          </p:nvPr>
        </p:nvSpPr>
        <p:spPr>
          <a:xfrm>
            <a:off x="688975" y="1143000"/>
            <a:ext cx="5483225" cy="3084513"/>
          </a:xfrm>
        </p:spPr>
        <p:txBody>
          <a:bodyPr/>
          <a:lstStyle/>
          <a:p>
            <a:endParaRPr lang="de-CH"/>
          </a:p>
        </p:txBody>
      </p:sp>
      <p:sp>
        <p:nvSpPr>
          <p:cNvPr id="3" name="Notizenplatzhalter 2">
            <a:extLst>
              <a:ext uri="{FF2B5EF4-FFF2-40B4-BE49-F238E27FC236}">
                <a16:creationId xmlns:a16="http://schemas.microsoft.com/office/drawing/2014/main" id="{259D3B93-B7BB-666B-F7F2-0DD0B22F5F31}"/>
              </a:ext>
            </a:extLst>
          </p:cNvPr>
          <p:cNvSpPr>
            <a:spLocks noGrp="1"/>
          </p:cNvSpPr>
          <p:nvPr>
            <p:ph type="body" idx="1"/>
          </p:nvPr>
        </p:nvSpPr>
        <p:spPr/>
        <p:txBody>
          <a:bodyPr/>
          <a:lstStyle/>
          <a:p>
            <a:endParaRPr lang="en-US" dirty="0"/>
          </a:p>
        </p:txBody>
      </p:sp>
      <p:sp>
        <p:nvSpPr>
          <p:cNvPr id="4" name="Foliennummernplatzhalter 3">
            <a:extLst>
              <a:ext uri="{FF2B5EF4-FFF2-40B4-BE49-F238E27FC236}">
                <a16:creationId xmlns:a16="http://schemas.microsoft.com/office/drawing/2014/main" id="{85C93BA0-2A53-99ED-282A-389A68DDBEB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E44704-8E6D-4CF2-8CFA-A0F7BC751896}" type="slidenum">
              <a:rPr kumimoji="0" lang="de-CH" sz="1200" b="0" i="0" u="none" strike="noStrike" kern="1200" cap="none" spc="0" normalizeH="0" baseline="0" noProof="0" smtClean="0">
                <a:ln>
                  <a:noFill/>
                </a:ln>
                <a:solidFill>
                  <a:prstClr val="black"/>
                </a:solidFill>
                <a:effectLst/>
                <a:uLnTx/>
                <a:uFillTx/>
                <a:latin typeface="Calibri" panose="020F0502020204030204"/>
                <a:ea typeface="+mn-ea"/>
                <a:cs typeface="+mn-cs"/>
              </a:rPr>
              <a:t>35</a:t>
            </a:fld>
            <a:endParaRPr kumimoji="0" lang="de-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42330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1C1BE-81A2-04A8-8D62-D249B342382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F9FC46C-DAAD-132E-D142-DEA463DE2B9D}"/>
              </a:ext>
            </a:extLst>
          </p:cNvPr>
          <p:cNvSpPr>
            <a:spLocks noGrp="1" noRot="1" noChangeAspect="1"/>
          </p:cNvSpPr>
          <p:nvPr>
            <p:ph type="sldImg"/>
          </p:nvPr>
        </p:nvSpPr>
        <p:spPr>
          <a:xfrm>
            <a:off x="688975" y="1143000"/>
            <a:ext cx="5483225" cy="3084513"/>
          </a:xfrm>
        </p:spPr>
        <p:txBody>
          <a:bodyPr/>
          <a:lstStyle/>
          <a:p>
            <a:endParaRPr lang="de-CH"/>
          </a:p>
        </p:txBody>
      </p:sp>
      <p:sp>
        <p:nvSpPr>
          <p:cNvPr id="3" name="Notizenplatzhalter 2">
            <a:extLst>
              <a:ext uri="{FF2B5EF4-FFF2-40B4-BE49-F238E27FC236}">
                <a16:creationId xmlns:a16="http://schemas.microsoft.com/office/drawing/2014/main" id="{EDCD2993-41C3-66CA-DAE8-4689E98F8D07}"/>
              </a:ext>
            </a:extLst>
          </p:cNvPr>
          <p:cNvSpPr>
            <a:spLocks noGrp="1"/>
          </p:cNvSpPr>
          <p:nvPr>
            <p:ph type="body" idx="1"/>
          </p:nvPr>
        </p:nvSpPr>
        <p:spPr/>
        <p:txBody>
          <a:bodyPr/>
          <a:lstStyle/>
          <a:p>
            <a:endParaRPr lang="en-US" dirty="0"/>
          </a:p>
        </p:txBody>
      </p:sp>
      <p:sp>
        <p:nvSpPr>
          <p:cNvPr id="4" name="Foliennummernplatzhalter 3">
            <a:extLst>
              <a:ext uri="{FF2B5EF4-FFF2-40B4-BE49-F238E27FC236}">
                <a16:creationId xmlns:a16="http://schemas.microsoft.com/office/drawing/2014/main" id="{E969E6E5-F1F7-B747-D3B3-44E1957E8D5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E44704-8E6D-4CF2-8CFA-A0F7BC751896}" type="slidenum">
              <a:rPr kumimoji="0" lang="de-CH" sz="1200" b="0" i="0" u="none" strike="noStrike" kern="1200" cap="none" spc="0" normalizeH="0" baseline="0" noProof="0" smtClean="0">
                <a:ln>
                  <a:noFill/>
                </a:ln>
                <a:solidFill>
                  <a:prstClr val="black"/>
                </a:solidFill>
                <a:effectLst/>
                <a:uLnTx/>
                <a:uFillTx/>
                <a:latin typeface="Calibri" panose="020F0502020204030204"/>
                <a:ea typeface="+mn-ea"/>
                <a:cs typeface="+mn-cs"/>
              </a:rPr>
              <a:t>36</a:t>
            </a:fld>
            <a:endParaRPr kumimoji="0" lang="de-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168722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1B8EF-EEBF-36EC-382F-D599AC49426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796ADEB-C5EE-D1CD-DC53-8D47B6EE0577}"/>
              </a:ext>
            </a:extLst>
          </p:cNvPr>
          <p:cNvSpPr>
            <a:spLocks noGrp="1" noRot="1" noChangeAspect="1"/>
          </p:cNvSpPr>
          <p:nvPr>
            <p:ph type="sldImg"/>
          </p:nvPr>
        </p:nvSpPr>
        <p:spPr>
          <a:xfrm>
            <a:off x="688975" y="1143000"/>
            <a:ext cx="5483225" cy="3084513"/>
          </a:xfrm>
        </p:spPr>
        <p:txBody>
          <a:bodyPr/>
          <a:lstStyle/>
          <a:p>
            <a:endParaRPr lang="de-CH"/>
          </a:p>
        </p:txBody>
      </p:sp>
      <p:sp>
        <p:nvSpPr>
          <p:cNvPr id="3" name="Notizenplatzhalter 2">
            <a:extLst>
              <a:ext uri="{FF2B5EF4-FFF2-40B4-BE49-F238E27FC236}">
                <a16:creationId xmlns:a16="http://schemas.microsoft.com/office/drawing/2014/main" id="{229334EC-D1B2-FC25-D3DA-A182B197552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100" kern="1200" noProof="0" dirty="0">
                <a:solidFill>
                  <a:schemeClr val="tx1"/>
                </a:solidFill>
                <a:effectLst/>
                <a:latin typeface="Century Gothic" panose="020B0502020202020204" pitchFamily="34" charset="0"/>
                <a:ea typeface="+mn-ea"/>
                <a:cs typeface="+mn-cs"/>
              </a:rPr>
              <a:t>We now move from the interview to the summary: the learners take the handout and work with the empathy map they have just completed for their partner.</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100" kern="1200" noProof="0" dirty="0">
                <a:solidFill>
                  <a:schemeClr val="tx1"/>
                </a:solidFill>
                <a:effectLst/>
                <a:latin typeface="Century Gothic" panose="020B0502020202020204" pitchFamily="34" charset="0"/>
                <a:ea typeface="+mn-ea"/>
                <a:cs typeface="+mn-cs"/>
              </a:rPr>
              <a:t>Procedure: Look through the card quietly, marking recurring points; then fill in the fields in the handout regarding patterns, surprises and 1–2 supporting quotes, and use these to formulate a precise sentence regarding the central need or problem (</a:t>
            </a:r>
            <a:r>
              <a:rPr lang="en-GB" sz="1100" b="1" kern="1200" noProof="0" dirty="0">
                <a:solidFill>
                  <a:schemeClr val="tx1"/>
                </a:solidFill>
                <a:effectLst/>
                <a:latin typeface="Century Gothic" panose="020B0502020202020204" pitchFamily="34" charset="0"/>
                <a:ea typeface="+mn-ea"/>
                <a:cs typeface="+mn-cs"/>
              </a:rPr>
              <a:t>without a specific solution</a:t>
            </a:r>
            <a:r>
              <a:rPr lang="en-GB" sz="1100" kern="1200" noProof="0" dirty="0">
                <a:solidFill>
                  <a:schemeClr val="tx1"/>
                </a:solidFill>
                <a:effectLst/>
                <a:latin typeface="Century Gothic" panose="020B0502020202020204" pitchFamily="34" charset="0"/>
                <a:ea typeface="+mn-ea"/>
                <a:cs typeface="+mn-cs"/>
              </a:rPr>
              <a:t>). The teacher gives the starting signal, sets the time limit and gives the signal for the change of roles.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100" kern="1200" noProof="0" dirty="0">
                <a:solidFill>
                  <a:schemeClr val="tx1"/>
                </a:solidFill>
                <a:effectLst/>
                <a:latin typeface="Century Gothic" panose="020B0502020202020204" pitchFamily="34" charset="0"/>
                <a:ea typeface="+mn-ea"/>
                <a:cs typeface="+mn-cs"/>
              </a:rPr>
              <a:t>The following slides show the rest of the process and describe the learners’ next activities step by step.</a:t>
            </a:r>
          </a:p>
          <a:p>
            <a:endParaRPr lang="en-US" dirty="0"/>
          </a:p>
        </p:txBody>
      </p:sp>
      <p:sp>
        <p:nvSpPr>
          <p:cNvPr id="4" name="Foliennummernplatzhalter 3">
            <a:extLst>
              <a:ext uri="{FF2B5EF4-FFF2-40B4-BE49-F238E27FC236}">
                <a16:creationId xmlns:a16="http://schemas.microsoft.com/office/drawing/2014/main" id="{9131A2D6-B602-06CD-51A5-F5277E8FA60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E44704-8E6D-4CF2-8CFA-A0F7BC751896}" type="slidenum">
              <a:rPr kumimoji="0" lang="de-CH" sz="1200" b="0" i="0" u="none" strike="noStrike" kern="1200" cap="none" spc="0" normalizeH="0" baseline="0" noProof="0" smtClean="0">
                <a:ln>
                  <a:noFill/>
                </a:ln>
                <a:solidFill>
                  <a:prstClr val="black"/>
                </a:solidFill>
                <a:effectLst/>
                <a:uLnTx/>
                <a:uFillTx/>
                <a:latin typeface="Calibri" panose="020F0502020204030204"/>
                <a:ea typeface="+mn-ea"/>
                <a:cs typeface="+mn-cs"/>
              </a:rPr>
              <a:t>37</a:t>
            </a:fld>
            <a:endParaRPr kumimoji="0" lang="de-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108567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552985BD-394C-4249-9520-F7128BE881DD}" type="slidenum">
              <a:rPr lang="ru-RU" smtClean="0"/>
              <a:t>38</a:t>
            </a:fld>
            <a:endParaRPr lang="ru-RU"/>
          </a:p>
        </p:txBody>
      </p:sp>
    </p:spTree>
    <p:extLst>
      <p:ext uri="{BB962C8B-B14F-4D97-AF65-F5344CB8AC3E}">
        <p14:creationId xmlns:p14="http://schemas.microsoft.com/office/powerpoint/2010/main" val="30707091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552985BD-394C-4249-9520-F7128BE881DD}" type="slidenum">
              <a:rPr lang="ru-RU" smtClean="0"/>
              <a:t>39</a:t>
            </a:fld>
            <a:endParaRPr lang="ru-RU"/>
          </a:p>
        </p:txBody>
      </p:sp>
    </p:spTree>
    <p:extLst>
      <p:ext uri="{BB962C8B-B14F-4D97-AF65-F5344CB8AC3E}">
        <p14:creationId xmlns:p14="http://schemas.microsoft.com/office/powerpoint/2010/main" val="2275259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8851BE-47EE-6F12-ACE1-3153A49A515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63D484A-F200-85F1-F1AC-3BB63D2171BB}"/>
              </a:ext>
            </a:extLst>
          </p:cNvPr>
          <p:cNvSpPr>
            <a:spLocks noGrp="1" noRot="1" noChangeAspect="1"/>
          </p:cNvSpPr>
          <p:nvPr>
            <p:ph type="sldImg"/>
          </p:nvPr>
        </p:nvSpPr>
        <p:spPr>
          <a:xfrm>
            <a:off x="685800" y="1143000"/>
            <a:ext cx="5486400" cy="3086100"/>
          </a:xfrm>
        </p:spPr>
        <p:txBody>
          <a:bodyPr/>
          <a:lstStyle/>
          <a:p>
            <a:endParaRPr lang="de-CH"/>
          </a:p>
        </p:txBody>
      </p:sp>
      <p:sp>
        <p:nvSpPr>
          <p:cNvPr id="3" name="Notizenplatzhalter 2">
            <a:extLst>
              <a:ext uri="{FF2B5EF4-FFF2-40B4-BE49-F238E27FC236}">
                <a16:creationId xmlns:a16="http://schemas.microsoft.com/office/drawing/2014/main" id="{B634FFE8-D65C-D77C-9719-8348F85C0ACC}"/>
              </a:ext>
            </a:extLst>
          </p:cNvPr>
          <p:cNvSpPr>
            <a:spLocks noGrp="1"/>
          </p:cNvSpPr>
          <p:nvPr>
            <p:ph type="body" idx="1"/>
          </p:nvPr>
        </p:nvSpPr>
        <p:spPr/>
        <p:txBody>
          <a:bodyPr/>
          <a:lstStyle/>
          <a:p>
            <a:r>
              <a:rPr lang="en-US" sz="1100" b="0" kern="1200" dirty="0">
                <a:solidFill>
                  <a:schemeClr val="tx1"/>
                </a:solidFill>
                <a:effectLst/>
                <a:latin typeface="+mn-lt"/>
                <a:ea typeface="+mn-ea"/>
                <a:cs typeface="+mn-cs"/>
              </a:rPr>
              <a:t>During Inspiration Day, three key areas relevant to entrepreneurial thinking and acting will be introduced: thinking about problems in different ways, design thinking, and the Entrepreneur Talk. The associated activities provide an initial insight into entrepreneurship with three foci: exploring a problem in greater depth rather than rashly developing one-sided solutions; starting not from one’s own perspective on a product or service, but by gaining a better understanding of what potential customers need; and gaining authentic insights through conversations with inspiring entrepreneurs: What does it mean to develop a business idea and deal with obstacles and setbacks?</a:t>
            </a:r>
            <a:endParaRPr lang="de-CH" sz="1100" b="0" dirty="0">
              <a:latin typeface="Century Gothic" panose="020B0502020202020204" pitchFamily="34" charset="0"/>
            </a:endParaRPr>
          </a:p>
        </p:txBody>
      </p:sp>
      <p:sp>
        <p:nvSpPr>
          <p:cNvPr id="4" name="Foliennummernplatzhalter 3">
            <a:extLst>
              <a:ext uri="{FF2B5EF4-FFF2-40B4-BE49-F238E27FC236}">
                <a16:creationId xmlns:a16="http://schemas.microsoft.com/office/drawing/2014/main" id="{72250FFA-79B9-E966-B0C4-B05F00314C2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4</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097823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552985BD-394C-4249-9520-F7128BE881DD}" type="slidenum">
              <a:rPr lang="ru-RU" smtClean="0"/>
              <a:t>40</a:t>
            </a:fld>
            <a:endParaRPr lang="ru-RU"/>
          </a:p>
        </p:txBody>
      </p:sp>
    </p:spTree>
    <p:extLst>
      <p:ext uri="{BB962C8B-B14F-4D97-AF65-F5344CB8AC3E}">
        <p14:creationId xmlns:p14="http://schemas.microsoft.com/office/powerpoint/2010/main" val="336789918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41</a:t>
            </a:fld>
            <a:endParaRPr lang="ru-RU"/>
          </a:p>
        </p:txBody>
      </p:sp>
    </p:spTree>
    <p:extLst>
      <p:ext uri="{BB962C8B-B14F-4D97-AF65-F5344CB8AC3E}">
        <p14:creationId xmlns:p14="http://schemas.microsoft.com/office/powerpoint/2010/main" val="96286437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552985BD-394C-4249-9520-F7128BE881DD}" type="slidenum">
              <a:rPr lang="ru-RU" smtClean="0"/>
              <a:t>42</a:t>
            </a:fld>
            <a:endParaRPr lang="ru-RU"/>
          </a:p>
        </p:txBody>
      </p:sp>
    </p:spTree>
    <p:extLst>
      <p:ext uri="{BB962C8B-B14F-4D97-AF65-F5344CB8AC3E}">
        <p14:creationId xmlns:p14="http://schemas.microsoft.com/office/powerpoint/2010/main" val="241991359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pPr marL="0" algn="l" defTabSz="914400" rtl="0" eaLnBrk="1" latinLnBrk="0" hangingPunct="1">
              <a:spcAft>
                <a:spcPts val="600"/>
              </a:spcAft>
            </a:pPr>
            <a:r>
              <a:rPr lang="en-GB" sz="1100" kern="1200" noProof="0" dirty="0">
                <a:solidFill>
                  <a:schemeClr val="tx1"/>
                </a:solidFill>
                <a:effectLst/>
                <a:latin typeface="Century Gothic" panose="020B0502020202020204" pitchFamily="34" charset="0"/>
                <a:ea typeface="+mn-ea"/>
                <a:cs typeface="+mn-cs"/>
              </a:rPr>
              <a:t>At the end, the initial sketch and the final prototype are placed side by side. The learners indicate specifically what has changed and why: which insights from the interviews and empathy map influenced the design, which assumptions were discarded, and which features were added or simplified? The aim is to highlight the learning gains achieved through empathy and iteration.</a:t>
            </a:r>
          </a:p>
          <a:p>
            <a:endParaRPr lang="de-CH" sz="1100" kern="1200" dirty="0">
              <a:solidFill>
                <a:schemeClr val="tx1"/>
              </a:solidFill>
              <a:effectLst/>
              <a:latin typeface="Century Gothic" panose="020B0502020202020204" pitchFamily="34" charset="0"/>
              <a:ea typeface="+mn-ea"/>
              <a:cs typeface="+mn-cs"/>
            </a:endParaRP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43</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280434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44</a:t>
            </a:fld>
            <a:endParaRPr lang="ru-RU"/>
          </a:p>
        </p:txBody>
      </p:sp>
    </p:spTree>
    <p:extLst>
      <p:ext uri="{BB962C8B-B14F-4D97-AF65-F5344CB8AC3E}">
        <p14:creationId xmlns:p14="http://schemas.microsoft.com/office/powerpoint/2010/main" val="63092248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FFE27-D817-BEF8-DAAB-067B7121776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2D9B3F9-E767-6656-749F-F96370D6DAF3}"/>
              </a:ext>
            </a:extLst>
          </p:cNvPr>
          <p:cNvSpPr>
            <a:spLocks noGrp="1" noRot="1" noChangeAspect="1"/>
          </p:cNvSpPr>
          <p:nvPr>
            <p:ph type="sldImg"/>
          </p:nvPr>
        </p:nvSpPr>
        <p:spPr>
          <a:xfrm>
            <a:off x="685800" y="1143000"/>
            <a:ext cx="5486400" cy="3086100"/>
          </a:xfrm>
        </p:spPr>
        <p:txBody>
          <a:bodyPr/>
          <a:lstStyle/>
          <a:p>
            <a:endParaRPr lang="de-CH"/>
          </a:p>
        </p:txBody>
      </p:sp>
      <p:sp>
        <p:nvSpPr>
          <p:cNvPr id="3" name="Notizenplatzhalter 2">
            <a:extLst>
              <a:ext uri="{FF2B5EF4-FFF2-40B4-BE49-F238E27FC236}">
                <a16:creationId xmlns:a16="http://schemas.microsoft.com/office/drawing/2014/main" id="{851169E0-D614-04DC-9348-0918E8EC9BE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100" noProof="0" dirty="0"/>
              <a:t>A key principle of the Design Thinking method is that four perspectives – desirability, feasibility, viability, and responsibility – are brought together and considered from the very beginning.</a:t>
            </a:r>
            <a:endParaRPr lang="en-GB" sz="1100" noProof="0" dirty="0">
              <a:latin typeface="+mn-lt"/>
            </a:endParaRPr>
          </a:p>
        </p:txBody>
      </p:sp>
      <p:sp>
        <p:nvSpPr>
          <p:cNvPr id="4" name="Foliennummernplatzhalter 3">
            <a:extLst>
              <a:ext uri="{FF2B5EF4-FFF2-40B4-BE49-F238E27FC236}">
                <a16:creationId xmlns:a16="http://schemas.microsoft.com/office/drawing/2014/main" id="{2F7CEE60-8B90-2BE6-5FCB-18BDDE2E7F8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45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143307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F3A96-BD16-D75F-390B-2F187F18FE9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B65CDA2-E805-F91B-4B95-CC7F68CADF3D}"/>
              </a:ext>
            </a:extLst>
          </p:cNvPr>
          <p:cNvSpPr>
            <a:spLocks noGrp="1" noRot="1" noChangeAspect="1"/>
          </p:cNvSpPr>
          <p:nvPr>
            <p:ph type="sldImg"/>
          </p:nvPr>
        </p:nvSpPr>
        <p:spPr>
          <a:xfrm>
            <a:off x="685800" y="1143000"/>
            <a:ext cx="5486400" cy="3086100"/>
          </a:xfrm>
        </p:spPr>
        <p:txBody>
          <a:bodyPr/>
          <a:lstStyle/>
          <a:p>
            <a:endParaRPr lang="de-CH"/>
          </a:p>
        </p:txBody>
      </p:sp>
      <p:sp>
        <p:nvSpPr>
          <p:cNvPr id="3" name="Notizenplatzhalter 2">
            <a:extLst>
              <a:ext uri="{FF2B5EF4-FFF2-40B4-BE49-F238E27FC236}">
                <a16:creationId xmlns:a16="http://schemas.microsoft.com/office/drawing/2014/main" id="{71C36EA9-983A-30AD-4704-BA4B3AFCF64D}"/>
              </a:ext>
            </a:extLst>
          </p:cNvPr>
          <p:cNvSpPr>
            <a:spLocks noGrp="1"/>
          </p:cNvSpPr>
          <p:nvPr>
            <p:ph type="body" idx="1"/>
          </p:nvPr>
        </p:nvSpPr>
        <p:spPr/>
        <p:txBody>
          <a:bodyPr/>
          <a:lstStyle/>
          <a:p>
            <a:endParaRPr lang="de-CH" sz="1100" dirty="0">
              <a:latin typeface="Century Gothic" panose="020B0502020202020204" pitchFamily="34" charset="0"/>
            </a:endParaRPr>
          </a:p>
        </p:txBody>
      </p:sp>
      <p:sp>
        <p:nvSpPr>
          <p:cNvPr id="4" name="Foliennummernplatzhalter 3">
            <a:extLst>
              <a:ext uri="{FF2B5EF4-FFF2-40B4-BE49-F238E27FC236}">
                <a16:creationId xmlns:a16="http://schemas.microsoft.com/office/drawing/2014/main" id="{4F5955D1-BB37-51FA-B8CB-C3E7FDDCE82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46</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884327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r>
              <a:rPr lang="en-GB" sz="1100" b="0" kern="1200" noProof="0" dirty="0">
                <a:solidFill>
                  <a:schemeClr val="tx1"/>
                </a:solidFill>
                <a:effectLst/>
                <a:latin typeface="+mn-lt"/>
                <a:ea typeface="+mn-ea"/>
                <a:cs typeface="+mn-cs"/>
              </a:rPr>
              <a:t>The third part of Inspiration Day consists of a guest talk by an entrepreneur.</a:t>
            </a:r>
          </a:p>
          <a:p>
            <a:r>
              <a:rPr lang="en-GB" sz="1100" b="0" kern="1200" noProof="0" dirty="0">
                <a:solidFill>
                  <a:schemeClr val="tx1"/>
                </a:solidFill>
                <a:effectLst/>
                <a:latin typeface="+mn-lt"/>
                <a:ea typeface="+mn-ea"/>
                <a:cs typeface="+mn-cs"/>
              </a:rPr>
              <a:t> </a:t>
            </a:r>
          </a:p>
          <a:p>
            <a:r>
              <a:rPr lang="en-GB" sz="1100" b="0" kern="1200" noProof="0" dirty="0">
                <a:solidFill>
                  <a:schemeClr val="tx1"/>
                </a:solidFill>
                <a:effectLst/>
                <a:latin typeface="+mn-lt"/>
                <a:ea typeface="+mn-ea"/>
                <a:cs typeface="+mn-cs"/>
              </a:rPr>
              <a:t>The aim is not to deliver a formal lecture, but to share a genuine and personal story with the learners: how to start something, overcome obstacles and learn from experience.</a:t>
            </a:r>
          </a:p>
          <a:p>
            <a:r>
              <a:rPr lang="en-GB" sz="1100" b="0" kern="1200" noProof="0" dirty="0">
                <a:solidFill>
                  <a:schemeClr val="tx1"/>
                </a:solidFill>
                <a:effectLst/>
                <a:latin typeface="+mn-lt"/>
                <a:ea typeface="+mn-ea"/>
                <a:cs typeface="+mn-cs"/>
              </a:rPr>
              <a:t> </a:t>
            </a:r>
          </a:p>
          <a:p>
            <a:r>
              <a:rPr lang="en-GB" sz="1100" b="0" kern="1200" noProof="0" dirty="0">
                <a:solidFill>
                  <a:schemeClr val="tx1"/>
                </a:solidFill>
                <a:effectLst/>
                <a:latin typeface="+mn-lt"/>
                <a:ea typeface="+mn-ea"/>
                <a:cs typeface="+mn-cs"/>
              </a:rPr>
              <a:t>A supporting document helps with the preparation and invitation of the entrepreneur.</a:t>
            </a:r>
          </a:p>
          <a:p>
            <a:r>
              <a:rPr lang="en-GB" sz="1100" b="0" kern="1200" noProof="0" dirty="0">
                <a:solidFill>
                  <a:schemeClr val="tx1"/>
                </a:solidFill>
                <a:effectLst/>
                <a:latin typeface="+mn-lt"/>
                <a:ea typeface="+mn-ea"/>
                <a:cs typeface="+mn-cs"/>
              </a:rPr>
              <a:t>Document title: «Entrepreneur Talk – Guide for Teachers»</a:t>
            </a:r>
          </a:p>
          <a:p>
            <a:r>
              <a:rPr lang="en-GB" sz="1100" b="0" kern="1200" noProof="0" dirty="0">
                <a:solidFill>
                  <a:schemeClr val="tx1"/>
                </a:solidFill>
                <a:effectLst/>
                <a:latin typeface="+mn-lt"/>
                <a:ea typeface="+mn-ea"/>
                <a:cs typeface="+mn-cs"/>
              </a:rPr>
              <a:t> </a:t>
            </a:r>
          </a:p>
          <a:p>
            <a:r>
              <a:rPr lang="en-GB" sz="1100" b="0" kern="1200" noProof="0" dirty="0">
                <a:solidFill>
                  <a:schemeClr val="tx1"/>
                </a:solidFill>
                <a:effectLst/>
                <a:latin typeface="+mn-lt"/>
                <a:ea typeface="+mn-ea"/>
                <a:cs typeface="+mn-cs"/>
              </a:rPr>
              <a:t>The document explains the following points:</a:t>
            </a:r>
          </a:p>
          <a:p>
            <a:pPr marL="171450" lvl="0" indent="-171450">
              <a:buFont typeface="Arial" panose="020B0604020202020204" pitchFamily="34" charset="0"/>
              <a:buChar char="•"/>
            </a:pPr>
            <a:r>
              <a:rPr lang="en-GB" sz="1100" b="0" kern="1200" noProof="0" dirty="0">
                <a:solidFill>
                  <a:schemeClr val="tx1"/>
                </a:solidFill>
                <a:effectLst/>
                <a:latin typeface="+mn-lt"/>
                <a:ea typeface="+mn-ea"/>
                <a:cs typeface="+mn-cs"/>
              </a:rPr>
              <a:t>How to invite an entrepreneur and explain the purpose of the guest talk</a:t>
            </a:r>
          </a:p>
          <a:p>
            <a:pPr marL="171450" lvl="0" indent="-171450">
              <a:buFont typeface="Arial" panose="020B0604020202020204" pitchFamily="34" charset="0"/>
              <a:buChar char="•"/>
            </a:pPr>
            <a:r>
              <a:rPr lang="en-GB" sz="1100" b="0" kern="1200" noProof="0" dirty="0">
                <a:solidFill>
                  <a:schemeClr val="tx1"/>
                </a:solidFill>
                <a:effectLst/>
                <a:latin typeface="+mn-lt"/>
                <a:ea typeface="+mn-ea"/>
                <a:cs typeface="+mn-cs"/>
              </a:rPr>
              <a:t>Which organisations can help in finding entrepreneurs</a:t>
            </a:r>
          </a:p>
          <a:p>
            <a:pPr marL="171450" lvl="0" indent="-171450">
              <a:buFont typeface="Arial" panose="020B0604020202020204" pitchFamily="34" charset="0"/>
              <a:buChar char="•"/>
            </a:pPr>
            <a:r>
              <a:rPr lang="en-GB" sz="1100" b="0" kern="1200" noProof="0" dirty="0">
                <a:solidFill>
                  <a:schemeClr val="tx1"/>
                </a:solidFill>
                <a:effectLst/>
                <a:latin typeface="+mn-lt"/>
                <a:ea typeface="+mn-ea"/>
                <a:cs typeface="+mn-cs"/>
              </a:rPr>
              <a:t>A suggested format (20–30 minutes of storytelling + 10–15 minutes of Q&amp;A).</a:t>
            </a:r>
          </a:p>
          <a:p>
            <a:pPr marL="171450" lvl="0" indent="-171450">
              <a:buFont typeface="Arial" panose="020B0604020202020204" pitchFamily="34" charset="0"/>
              <a:buChar char="•"/>
            </a:pPr>
            <a:r>
              <a:rPr lang="en-GB" sz="1100" b="0" kern="1200" noProof="0" dirty="0">
                <a:solidFill>
                  <a:schemeClr val="tx1"/>
                </a:solidFill>
                <a:effectLst/>
                <a:latin typeface="+mn-lt"/>
                <a:ea typeface="+mn-ea"/>
                <a:cs typeface="+mn-cs"/>
              </a:rPr>
              <a:t>A sample invitation that can be adapted and sent by email</a:t>
            </a:r>
          </a:p>
          <a:p>
            <a:pPr marL="171450" lvl="0" indent="-171450">
              <a:buFont typeface="Arial" panose="020B0604020202020204" pitchFamily="34" charset="0"/>
              <a:buChar char="•"/>
            </a:pPr>
            <a:r>
              <a:rPr lang="en-GB" sz="1100" b="0" kern="1200" noProof="0" dirty="0">
                <a:solidFill>
                  <a:schemeClr val="tx1"/>
                </a:solidFill>
                <a:effectLst/>
                <a:latin typeface="+mn-lt"/>
                <a:ea typeface="+mn-ea"/>
                <a:cs typeface="+mn-cs"/>
              </a:rPr>
              <a:t>What types of stories fit well with the </a:t>
            </a:r>
            <a:r>
              <a:rPr lang="en-GB" sz="1100" b="0" i="1" kern="1200" noProof="0" dirty="0">
                <a:solidFill>
                  <a:schemeClr val="tx1"/>
                </a:solidFill>
                <a:effectLst/>
                <a:latin typeface="+mn-lt"/>
                <a:ea typeface="+mn-ea"/>
                <a:cs typeface="+mn-cs"/>
              </a:rPr>
              <a:t>myidea </a:t>
            </a:r>
            <a:r>
              <a:rPr lang="en-GB" sz="1100" b="0" kern="1200" noProof="0" dirty="0">
                <a:solidFill>
                  <a:schemeClr val="tx1"/>
                </a:solidFill>
                <a:effectLst/>
                <a:latin typeface="+mn-lt"/>
                <a:ea typeface="+mn-ea"/>
                <a:cs typeface="+mn-cs"/>
              </a:rPr>
              <a:t>phases</a:t>
            </a:r>
          </a:p>
          <a:p>
            <a:pPr marL="171450" lvl="0" indent="-171450">
              <a:buFont typeface="Arial" panose="020B0604020202020204" pitchFamily="34" charset="0"/>
              <a:buChar char="•"/>
            </a:pPr>
            <a:r>
              <a:rPr lang="en-GB" sz="1100" b="0" kern="1200" noProof="0" dirty="0">
                <a:solidFill>
                  <a:schemeClr val="tx1"/>
                </a:solidFill>
                <a:effectLst/>
                <a:latin typeface="+mn-lt"/>
                <a:ea typeface="+mn-ea"/>
                <a:cs typeface="+mn-cs"/>
              </a:rPr>
              <a:t>How to prepare learners and facilitate reflection after the talk</a:t>
            </a:r>
          </a:p>
          <a:p>
            <a:r>
              <a:rPr lang="en-GB" sz="1100" b="0" kern="1200" noProof="0" dirty="0">
                <a:solidFill>
                  <a:schemeClr val="tx1"/>
                </a:solidFill>
                <a:effectLst/>
                <a:latin typeface="+mn-lt"/>
                <a:ea typeface="+mn-ea"/>
                <a:cs typeface="+mn-cs"/>
              </a:rPr>
              <a:t> </a:t>
            </a:r>
          </a:p>
          <a:p>
            <a:r>
              <a:rPr lang="en-GB" sz="1100" b="0" kern="1200" noProof="0" dirty="0">
                <a:solidFill>
                  <a:schemeClr val="tx1"/>
                </a:solidFill>
                <a:effectLst/>
                <a:latin typeface="+mn-lt"/>
                <a:ea typeface="+mn-ea"/>
                <a:cs typeface="+mn-cs"/>
              </a:rPr>
              <a:t>For such a talk to be successful, it is important to create a relaxed atmosphere in which the entrepreneur can speak freely about successes, challenges, mistakes and the lessons learnt from them.</a:t>
            </a:r>
          </a:p>
          <a:p>
            <a:r>
              <a:rPr lang="de-CH" sz="1100" kern="1200" dirty="0">
                <a:solidFill>
                  <a:schemeClr val="tx1"/>
                </a:solidFill>
                <a:effectLst/>
                <a:latin typeface="+mn-lt"/>
                <a:ea typeface="+mn-ea"/>
                <a:cs typeface="+mn-cs"/>
              </a:rPr>
              <a:t> </a:t>
            </a:r>
          </a:p>
          <a:p>
            <a:endParaRPr lang="de-CH"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47</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01415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r>
              <a:rPr lang="en-US" sz="1100" b="0" kern="1200" dirty="0">
                <a:solidFill>
                  <a:schemeClr val="tx1"/>
                </a:solidFill>
                <a:effectLst/>
                <a:latin typeface="+mn-lt"/>
                <a:ea typeface="+mn-ea"/>
                <a:cs typeface="+mn-cs"/>
              </a:rPr>
              <a:t>Many learners find it difficult to explore a problem from multiple perspectives. It is not always clear to them that their view of a problem is not the only one. Using so-called «Black Stories», they can learn that what seems obvious to them is not the only way to think about or define a problem. To achieve this, it is helpful to confront them with seemingly simple, clear problems and let them experience that sometimes there is more behind things than we initially see. This part is laced with a touch of humor.</a:t>
            </a:r>
            <a:endParaRPr lang="de-CH" sz="1100" b="0" kern="1200" dirty="0">
              <a:solidFill>
                <a:schemeClr val="tx1"/>
              </a:solidFill>
              <a:effectLst/>
              <a:latin typeface="+mn-lt"/>
              <a:ea typeface="+mn-ea"/>
              <a:cs typeface="+mn-cs"/>
            </a:endParaRPr>
          </a:p>
        </p:txBody>
      </p:sp>
      <p:sp>
        <p:nvSpPr>
          <p:cNvPr id="4" name="Foliennummernplatzhalter 3"/>
          <p:cNvSpPr>
            <a:spLocks noGrp="1"/>
          </p:cNvSpPr>
          <p:nvPr>
            <p:ph type="sldNum" sz="quarter" idx="5"/>
          </p:nvPr>
        </p:nvSpPr>
        <p:spPr/>
        <p:txBody>
          <a:bodyPr/>
          <a:lstStyle/>
          <a:p>
            <a:fld id="{552985BD-394C-4249-9520-F7128BE881DD}" type="slidenum">
              <a:rPr lang="ru-RU" smtClean="0"/>
              <a:t>5</a:t>
            </a:fld>
            <a:endParaRPr lang="ru-RU"/>
          </a:p>
        </p:txBody>
      </p:sp>
    </p:spTree>
    <p:extLst>
      <p:ext uri="{BB962C8B-B14F-4D97-AF65-F5344CB8AC3E}">
        <p14:creationId xmlns:p14="http://schemas.microsoft.com/office/powerpoint/2010/main" val="42024259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r>
              <a:rPr lang="en-US" sz="1100" dirty="0">
                <a:latin typeface="Century Gothic" panose="020B0502020202020204" pitchFamily="34" charset="0"/>
              </a:rPr>
              <a:t>The task tends to encourage taking the traditional approach and tediously exploring and mapping out the correct route.</a:t>
            </a:r>
            <a:endParaRPr lang="de-CH" sz="1100" dirty="0">
              <a:latin typeface="Century Gothic" panose="020B0502020202020204" pitchFamily="34" charset="0"/>
            </a:endParaRPr>
          </a:p>
        </p:txBody>
      </p:sp>
      <p:sp>
        <p:nvSpPr>
          <p:cNvPr id="4" name="Foliennummernplatzhalter 3"/>
          <p:cNvSpPr>
            <a:spLocks noGrp="1"/>
          </p:cNvSpPr>
          <p:nvPr>
            <p:ph type="sldNum" sz="quarter" idx="5"/>
          </p:nvPr>
        </p:nvSpPr>
        <p:spPr/>
        <p:txBody>
          <a:bodyPr/>
          <a:lstStyle/>
          <a:p>
            <a:fld id="{552985BD-394C-4249-9520-F7128BE881DD}" type="slidenum">
              <a:rPr lang="ru-RU" smtClean="0"/>
              <a:t>6</a:t>
            </a:fld>
            <a:endParaRPr lang="ru-RU"/>
          </a:p>
        </p:txBody>
      </p:sp>
    </p:spTree>
    <p:extLst>
      <p:ext uri="{BB962C8B-B14F-4D97-AF65-F5344CB8AC3E}">
        <p14:creationId xmlns:p14="http://schemas.microsoft.com/office/powerpoint/2010/main" val="40354434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r>
              <a:rPr lang="en-US" sz="1100" dirty="0">
                <a:latin typeface="Century Gothic" panose="020B0502020202020204" pitchFamily="34" charset="0"/>
              </a:rPr>
              <a:t>This is the path we are familiar with. We tend to stick to what we know, especially when it comes to strategies. There is nothing wrong with this, but it prevents us from considering alternatives.</a:t>
            </a:r>
            <a:endParaRPr lang="de-CH" sz="1100" dirty="0">
              <a:latin typeface="Century Gothic" panose="020B0502020202020204" pitchFamily="34" charset="0"/>
            </a:endParaRPr>
          </a:p>
        </p:txBody>
      </p:sp>
      <p:sp>
        <p:nvSpPr>
          <p:cNvPr id="4" name="Foliennummernplatzhalter 3"/>
          <p:cNvSpPr>
            <a:spLocks noGrp="1"/>
          </p:cNvSpPr>
          <p:nvPr>
            <p:ph type="sldNum" sz="quarter" idx="5"/>
          </p:nvPr>
        </p:nvSpPr>
        <p:spPr/>
        <p:txBody>
          <a:bodyPr/>
          <a:lstStyle/>
          <a:p>
            <a:fld id="{552985BD-394C-4249-9520-F7128BE881DD}" type="slidenum">
              <a:rPr lang="ru-RU" smtClean="0"/>
              <a:t>7</a:t>
            </a:fld>
            <a:endParaRPr lang="ru-RU"/>
          </a:p>
        </p:txBody>
      </p:sp>
    </p:spTree>
    <p:extLst>
      <p:ext uri="{BB962C8B-B14F-4D97-AF65-F5344CB8AC3E}">
        <p14:creationId xmlns:p14="http://schemas.microsoft.com/office/powerpoint/2010/main" val="16530526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r>
              <a:rPr lang="en-GB" sz="1100" dirty="0">
                <a:latin typeface="Century Gothic" panose="020B0502020202020204" pitchFamily="34" charset="0"/>
              </a:rPr>
              <a:t>This solution demonstrates that it is indeed possible to get from A to B very easily, with minimal effort and much more quickly. Learners should be given an initial indication that working with </a:t>
            </a:r>
            <a:r>
              <a:rPr lang="en-GB" sz="1100" i="1" noProof="0" dirty="0">
                <a:latin typeface="Century Gothic" panose="020B0502020202020204" pitchFamily="34" charset="0"/>
              </a:rPr>
              <a:t>myidea </a:t>
            </a:r>
            <a:r>
              <a:rPr lang="en-GB" sz="1100" i="0" noProof="0" dirty="0">
                <a:latin typeface="Century Gothic" panose="020B0502020202020204" pitchFamily="34" charset="0"/>
              </a:rPr>
              <a:t>means being creative and not limiting one’s thinking from the start.</a:t>
            </a:r>
            <a:endParaRPr lang="en-GB" sz="1100" i="0" dirty="0">
              <a:latin typeface="Century Gothic" panose="020B0502020202020204" pitchFamily="34" charset="0"/>
            </a:endParaRPr>
          </a:p>
        </p:txBody>
      </p:sp>
      <p:sp>
        <p:nvSpPr>
          <p:cNvPr id="4" name="Foliennummernplatzhalter 3"/>
          <p:cNvSpPr>
            <a:spLocks noGrp="1"/>
          </p:cNvSpPr>
          <p:nvPr>
            <p:ph type="sldNum" sz="quarter" idx="5"/>
          </p:nvPr>
        </p:nvSpPr>
        <p:spPr/>
        <p:txBody>
          <a:bodyPr/>
          <a:lstStyle/>
          <a:p>
            <a:fld id="{552985BD-394C-4249-9520-F7128BE881DD}" type="slidenum">
              <a:rPr lang="ru-RU" smtClean="0"/>
              <a:t>8</a:t>
            </a:fld>
            <a:endParaRPr lang="ru-RU"/>
          </a:p>
        </p:txBody>
      </p:sp>
    </p:spTree>
    <p:extLst>
      <p:ext uri="{BB962C8B-B14F-4D97-AF65-F5344CB8AC3E}">
        <p14:creationId xmlns:p14="http://schemas.microsoft.com/office/powerpoint/2010/main" val="29976527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r>
              <a:rPr lang="en-US" sz="1100" b="0" kern="1200" dirty="0">
                <a:solidFill>
                  <a:schemeClr val="tx1"/>
                </a:solidFill>
                <a:effectLst/>
                <a:latin typeface="+mn-lt"/>
                <a:ea typeface="+mn-ea"/>
                <a:cs typeface="+mn-cs"/>
              </a:rPr>
              <a:t>Here, the link to working with </a:t>
            </a:r>
            <a:r>
              <a:rPr lang="en-US" sz="1100" b="0" i="1" kern="1200" dirty="0">
                <a:solidFill>
                  <a:schemeClr val="tx1"/>
                </a:solidFill>
                <a:effectLst/>
                <a:latin typeface="+mn-lt"/>
                <a:ea typeface="+mn-ea"/>
                <a:cs typeface="+mn-cs"/>
              </a:rPr>
              <a:t>myidea</a:t>
            </a:r>
            <a:r>
              <a:rPr lang="en-US" sz="1100" b="0" kern="1200" dirty="0">
                <a:solidFill>
                  <a:schemeClr val="tx1"/>
                </a:solidFill>
                <a:effectLst/>
                <a:latin typeface="+mn-lt"/>
                <a:ea typeface="+mn-ea"/>
                <a:cs typeface="+mn-cs"/>
              </a:rPr>
              <a:t> is further developed. Learners discover that thinking outside the box is an important competence, and that this competence can be developed. This motivates the learners to engage with it.</a:t>
            </a:r>
            <a:endParaRPr lang="de-CH" sz="1100" b="0" kern="1200" dirty="0">
              <a:solidFill>
                <a:schemeClr val="tx1"/>
              </a:solidFill>
              <a:effectLst/>
              <a:latin typeface="+mn-lt"/>
              <a:ea typeface="+mn-ea"/>
              <a:cs typeface="+mn-cs"/>
            </a:endParaRPr>
          </a:p>
        </p:txBody>
      </p:sp>
      <p:sp>
        <p:nvSpPr>
          <p:cNvPr id="4" name="Foliennummernplatzhalter 3"/>
          <p:cNvSpPr>
            <a:spLocks noGrp="1"/>
          </p:cNvSpPr>
          <p:nvPr>
            <p:ph type="sldNum" sz="quarter" idx="5"/>
          </p:nvPr>
        </p:nvSpPr>
        <p:spPr/>
        <p:txBody>
          <a:bodyPr/>
          <a:lstStyle/>
          <a:p>
            <a:fld id="{552985BD-394C-4249-9520-F7128BE881DD}" type="slidenum">
              <a:rPr lang="ru-RU" smtClean="0"/>
              <a:t>9</a:t>
            </a:fld>
            <a:endParaRPr lang="ru-RU"/>
          </a:p>
        </p:txBody>
      </p:sp>
    </p:spTree>
    <p:extLst>
      <p:ext uri="{BB962C8B-B14F-4D97-AF65-F5344CB8AC3E}">
        <p14:creationId xmlns:p14="http://schemas.microsoft.com/office/powerpoint/2010/main" val="351980724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6.png"/><Relationship Id="rId7" Type="http://schemas.openxmlformats.org/officeDocument/2006/relationships/image" Target="../media/image88.png"/><Relationship Id="rId2" Type="http://schemas.openxmlformats.org/officeDocument/2006/relationships/image" Target="../media/image85.png"/><Relationship Id="rId1" Type="http://schemas.openxmlformats.org/officeDocument/2006/relationships/slideMaster" Target="../slideMasters/slideMaster1.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87.png"/><Relationship Id="rId9" Type="http://schemas.openxmlformats.org/officeDocument/2006/relationships/image" Target="../media/image49.png"/></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196.png"/><Relationship Id="rId7" Type="http://schemas.openxmlformats.org/officeDocument/2006/relationships/image" Target="../media/image405.png"/><Relationship Id="rId2" Type="http://schemas.openxmlformats.org/officeDocument/2006/relationships/image" Target="../media/image195.png"/><Relationship Id="rId1" Type="http://schemas.openxmlformats.org/officeDocument/2006/relationships/slideMaster" Target="../slideMasters/slideMaster2.xml"/><Relationship Id="rId6" Type="http://schemas.openxmlformats.org/officeDocument/2006/relationships/image" Target="../media/image49.png"/><Relationship Id="rId5" Type="http://schemas.openxmlformats.org/officeDocument/2006/relationships/image" Target="../media/image198.png"/><Relationship Id="rId4" Type="http://schemas.openxmlformats.org/officeDocument/2006/relationships/image" Target="../media/image197.png"/></Relationships>
</file>

<file path=ppt/slideLayouts/_rels/slideLayout101.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201.png"/><Relationship Id="rId7" Type="http://schemas.openxmlformats.org/officeDocument/2006/relationships/image" Target="../media/image204.png"/><Relationship Id="rId2" Type="http://schemas.openxmlformats.org/officeDocument/2006/relationships/image" Target="../media/image200.png"/><Relationship Id="rId1" Type="http://schemas.openxmlformats.org/officeDocument/2006/relationships/slideMaster" Target="../slideMasters/slideMaster2.xml"/><Relationship Id="rId6" Type="http://schemas.openxmlformats.org/officeDocument/2006/relationships/image" Target="../media/image203.png"/><Relationship Id="rId5" Type="http://schemas.openxmlformats.org/officeDocument/2006/relationships/image" Target="../media/image202.png"/><Relationship Id="rId10" Type="http://schemas.openxmlformats.org/officeDocument/2006/relationships/image" Target="../media/image206.png"/><Relationship Id="rId4" Type="http://schemas.openxmlformats.org/officeDocument/2006/relationships/image" Target="../media/image49.png"/><Relationship Id="rId9" Type="http://schemas.openxmlformats.org/officeDocument/2006/relationships/image" Target="../media/image205.pn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201.png"/><Relationship Id="rId7" Type="http://schemas.openxmlformats.org/officeDocument/2006/relationships/image" Target="../media/image205.png"/><Relationship Id="rId2" Type="http://schemas.openxmlformats.org/officeDocument/2006/relationships/image" Target="../media/image200.png"/><Relationship Id="rId1" Type="http://schemas.openxmlformats.org/officeDocument/2006/relationships/slideMaster" Target="../slideMasters/slideMaster2.xml"/><Relationship Id="rId6" Type="http://schemas.openxmlformats.org/officeDocument/2006/relationships/image" Target="../media/image121.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07.png"/><Relationship Id="rId1" Type="http://schemas.openxmlformats.org/officeDocument/2006/relationships/slideMaster" Target="../slideMasters/slideMaster2.xml"/><Relationship Id="rId6" Type="http://schemas.openxmlformats.org/officeDocument/2006/relationships/image" Target="../media/image209.png"/><Relationship Id="rId5" Type="http://schemas.openxmlformats.org/officeDocument/2006/relationships/image" Target="../media/image208.png"/><Relationship Id="rId4" Type="http://schemas.openxmlformats.org/officeDocument/2006/relationships/image" Target="../media/image202.pn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205.png"/><Relationship Id="rId2" Type="http://schemas.openxmlformats.org/officeDocument/2006/relationships/image" Target="../media/image200.png"/><Relationship Id="rId1" Type="http://schemas.openxmlformats.org/officeDocument/2006/relationships/slideMaster" Target="../slideMasters/slideMaster2.xml"/><Relationship Id="rId6" Type="http://schemas.openxmlformats.org/officeDocument/2006/relationships/image" Target="../media/image203.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105.xml.rels><?xml version="1.0" encoding="UTF-8" standalone="yes"?>
<Relationships xmlns="http://schemas.openxmlformats.org/package/2006/relationships"><Relationship Id="rId8" Type="http://schemas.openxmlformats.org/officeDocument/2006/relationships/image" Target="../media/image216.png"/><Relationship Id="rId3" Type="http://schemas.openxmlformats.org/officeDocument/2006/relationships/image" Target="../media/image213.png"/><Relationship Id="rId7" Type="http://schemas.openxmlformats.org/officeDocument/2006/relationships/image" Target="../media/image215.png"/><Relationship Id="rId2" Type="http://schemas.openxmlformats.org/officeDocument/2006/relationships/image" Target="../media/image212.png"/><Relationship Id="rId1" Type="http://schemas.openxmlformats.org/officeDocument/2006/relationships/slideMaster" Target="../slideMasters/slideMaster2.xml"/><Relationship Id="rId6" Type="http://schemas.openxmlformats.org/officeDocument/2006/relationships/image" Target="../media/image205.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106.xml.rels><?xml version="1.0" encoding="UTF-8" standalone="yes"?>
<Relationships xmlns="http://schemas.openxmlformats.org/package/2006/relationships"><Relationship Id="rId8" Type="http://schemas.openxmlformats.org/officeDocument/2006/relationships/image" Target="../media/image221.png"/><Relationship Id="rId3" Type="http://schemas.openxmlformats.org/officeDocument/2006/relationships/image" Target="../media/image218.png"/><Relationship Id="rId7" Type="http://schemas.openxmlformats.org/officeDocument/2006/relationships/image" Target="../media/image220.png"/><Relationship Id="rId2" Type="http://schemas.openxmlformats.org/officeDocument/2006/relationships/image" Target="../media/image217.png"/><Relationship Id="rId1" Type="http://schemas.openxmlformats.org/officeDocument/2006/relationships/slideMaster" Target="../slideMasters/slideMaster2.xml"/><Relationship Id="rId6" Type="http://schemas.openxmlformats.org/officeDocument/2006/relationships/image" Target="../media/image219.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107.xml.rels><?xml version="1.0" encoding="UTF-8" standalone="yes"?>
<Relationships xmlns="http://schemas.openxmlformats.org/package/2006/relationships"><Relationship Id="rId8" Type="http://schemas.openxmlformats.org/officeDocument/2006/relationships/image" Target="../media/image225.png"/><Relationship Id="rId3" Type="http://schemas.openxmlformats.org/officeDocument/2006/relationships/image" Target="../media/image195.png"/><Relationship Id="rId7" Type="http://schemas.openxmlformats.org/officeDocument/2006/relationships/image" Target="../media/image224.png"/><Relationship Id="rId2" Type="http://schemas.openxmlformats.org/officeDocument/2006/relationships/image" Target="../media/image222.png"/><Relationship Id="rId1" Type="http://schemas.openxmlformats.org/officeDocument/2006/relationships/slideMaster" Target="../slideMasters/slideMaster2.xml"/><Relationship Id="rId6" Type="http://schemas.openxmlformats.org/officeDocument/2006/relationships/image" Target="../media/image223.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108.xml.rels><?xml version="1.0" encoding="UTF-8" standalone="yes"?>
<Relationships xmlns="http://schemas.openxmlformats.org/package/2006/relationships"><Relationship Id="rId8" Type="http://schemas.openxmlformats.org/officeDocument/2006/relationships/image" Target="../media/image229.png"/><Relationship Id="rId3" Type="http://schemas.openxmlformats.org/officeDocument/2006/relationships/image" Target="../media/image200.png"/><Relationship Id="rId7" Type="http://schemas.openxmlformats.org/officeDocument/2006/relationships/image" Target="../media/image228.png"/><Relationship Id="rId2" Type="http://schemas.openxmlformats.org/officeDocument/2006/relationships/image" Target="../media/image226.png"/><Relationship Id="rId1" Type="http://schemas.openxmlformats.org/officeDocument/2006/relationships/slideMaster" Target="../slideMasters/slideMaster2.xml"/><Relationship Id="rId6" Type="http://schemas.openxmlformats.org/officeDocument/2006/relationships/image" Target="../media/image227.png"/><Relationship Id="rId5" Type="http://schemas.openxmlformats.org/officeDocument/2006/relationships/image" Target="../media/image202.png"/><Relationship Id="rId4" Type="http://schemas.openxmlformats.org/officeDocument/2006/relationships/image" Target="../media/image49.png"/><Relationship Id="rId9" Type="http://schemas.openxmlformats.org/officeDocument/2006/relationships/image" Target="../media/image230.pn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31.png"/><Relationship Id="rId1" Type="http://schemas.openxmlformats.org/officeDocument/2006/relationships/slideMaster" Target="../slideMasters/slideMaster2.xml"/><Relationship Id="rId6" Type="http://schemas.openxmlformats.org/officeDocument/2006/relationships/image" Target="../media/image234.png"/><Relationship Id="rId5" Type="http://schemas.openxmlformats.org/officeDocument/2006/relationships/image" Target="../media/image202.png"/><Relationship Id="rId4" Type="http://schemas.openxmlformats.org/officeDocument/2006/relationships/image" Target="../media/image232.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95.png"/><Relationship Id="rId13" Type="http://schemas.openxmlformats.org/officeDocument/2006/relationships/image" Target="../media/image100.png"/><Relationship Id="rId3" Type="http://schemas.openxmlformats.org/officeDocument/2006/relationships/image" Target="../media/image49.png"/><Relationship Id="rId7" Type="http://schemas.openxmlformats.org/officeDocument/2006/relationships/image" Target="../media/image94.png"/><Relationship Id="rId12" Type="http://schemas.openxmlformats.org/officeDocument/2006/relationships/image" Target="../media/image99.png"/><Relationship Id="rId2" Type="http://schemas.openxmlformats.org/officeDocument/2006/relationships/image" Target="../media/image90.png"/><Relationship Id="rId1" Type="http://schemas.openxmlformats.org/officeDocument/2006/relationships/slideMaster" Target="../slideMasters/slideMaster1.xml"/><Relationship Id="rId6" Type="http://schemas.openxmlformats.org/officeDocument/2006/relationships/image" Target="../media/image93.png"/><Relationship Id="rId11" Type="http://schemas.openxmlformats.org/officeDocument/2006/relationships/image" Target="../media/image98.png"/><Relationship Id="rId5" Type="http://schemas.openxmlformats.org/officeDocument/2006/relationships/image" Target="../media/image92.png"/><Relationship Id="rId10" Type="http://schemas.openxmlformats.org/officeDocument/2006/relationships/image" Target="../media/image97.png"/><Relationship Id="rId4" Type="http://schemas.openxmlformats.org/officeDocument/2006/relationships/image" Target="../media/image91.png"/><Relationship Id="rId9" Type="http://schemas.openxmlformats.org/officeDocument/2006/relationships/image" Target="../media/image96.png"/></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202.png"/><Relationship Id="rId2" Type="http://schemas.openxmlformats.org/officeDocument/2006/relationships/image" Target="../media/image49.png"/><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8" Type="http://schemas.openxmlformats.org/officeDocument/2006/relationships/image" Target="../media/image238.png"/><Relationship Id="rId3" Type="http://schemas.openxmlformats.org/officeDocument/2006/relationships/image" Target="../media/image236.png"/><Relationship Id="rId7" Type="http://schemas.openxmlformats.org/officeDocument/2006/relationships/image" Target="../media/image121.png"/><Relationship Id="rId2" Type="http://schemas.openxmlformats.org/officeDocument/2006/relationships/image" Target="../media/image235.png"/><Relationship Id="rId1" Type="http://schemas.openxmlformats.org/officeDocument/2006/relationships/slideMaster" Target="../slideMasters/slideMaster2.xml"/><Relationship Id="rId6" Type="http://schemas.openxmlformats.org/officeDocument/2006/relationships/image" Target="../media/image237.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242.png"/><Relationship Id="rId7" Type="http://schemas.openxmlformats.org/officeDocument/2006/relationships/image" Target="../media/image405.png"/><Relationship Id="rId2" Type="http://schemas.openxmlformats.org/officeDocument/2006/relationships/image" Target="../media/image239.png"/><Relationship Id="rId1" Type="http://schemas.openxmlformats.org/officeDocument/2006/relationships/slideMaster" Target="../slideMasters/slideMaster2.xml"/><Relationship Id="rId6" Type="http://schemas.openxmlformats.org/officeDocument/2006/relationships/image" Target="../media/image49.png"/><Relationship Id="rId5" Type="http://schemas.openxmlformats.org/officeDocument/2006/relationships/image" Target="../media/image245.png"/><Relationship Id="rId4" Type="http://schemas.openxmlformats.org/officeDocument/2006/relationships/image" Target="../media/image244.png"/></Relationships>
</file>

<file path=ppt/slideLayouts/_rels/slideLayout113.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48.png"/><Relationship Id="rId7" Type="http://schemas.openxmlformats.org/officeDocument/2006/relationships/image" Target="../media/image251.png"/><Relationship Id="rId2" Type="http://schemas.openxmlformats.org/officeDocument/2006/relationships/image" Target="../media/image247.png"/><Relationship Id="rId1" Type="http://schemas.openxmlformats.org/officeDocument/2006/relationships/slideMaster" Target="../slideMasters/slideMaster2.xml"/><Relationship Id="rId6" Type="http://schemas.openxmlformats.org/officeDocument/2006/relationships/image" Target="../media/image250.png"/><Relationship Id="rId5" Type="http://schemas.openxmlformats.org/officeDocument/2006/relationships/image" Target="../media/image49.png"/><Relationship Id="rId10" Type="http://schemas.openxmlformats.org/officeDocument/2006/relationships/image" Target="../media/image254.png"/><Relationship Id="rId4" Type="http://schemas.openxmlformats.org/officeDocument/2006/relationships/image" Target="../media/image249.png"/><Relationship Id="rId9" Type="http://schemas.openxmlformats.org/officeDocument/2006/relationships/image" Target="../media/image253.png"/></Relationships>
</file>

<file path=ppt/slideLayouts/_rels/slideLayout114.xml.rels><?xml version="1.0" encoding="UTF-8" standalone="yes"?>
<Relationships xmlns="http://schemas.openxmlformats.org/package/2006/relationships"><Relationship Id="rId8" Type="http://schemas.openxmlformats.org/officeDocument/2006/relationships/image" Target="../media/image258.png"/><Relationship Id="rId3" Type="http://schemas.openxmlformats.org/officeDocument/2006/relationships/image" Target="../media/image256.png"/><Relationship Id="rId7" Type="http://schemas.openxmlformats.org/officeDocument/2006/relationships/image" Target="../media/image252.png"/><Relationship Id="rId2" Type="http://schemas.openxmlformats.org/officeDocument/2006/relationships/image" Target="../media/image255.png"/><Relationship Id="rId1" Type="http://schemas.openxmlformats.org/officeDocument/2006/relationships/slideMaster" Target="../slideMasters/slideMaster2.xml"/><Relationship Id="rId6" Type="http://schemas.openxmlformats.org/officeDocument/2006/relationships/image" Target="../media/image121.png"/><Relationship Id="rId5" Type="http://schemas.openxmlformats.org/officeDocument/2006/relationships/image" Target="../media/image49.png"/><Relationship Id="rId10" Type="http://schemas.openxmlformats.org/officeDocument/2006/relationships/image" Target="../media/image194.png"/><Relationship Id="rId4" Type="http://schemas.openxmlformats.org/officeDocument/2006/relationships/image" Target="../media/image257.png"/><Relationship Id="rId9" Type="http://schemas.openxmlformats.org/officeDocument/2006/relationships/image" Target="../media/image259.png"/></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261.png"/><Relationship Id="rId2" Type="http://schemas.openxmlformats.org/officeDocument/2006/relationships/image" Target="../media/image260.png"/><Relationship Id="rId1" Type="http://schemas.openxmlformats.org/officeDocument/2006/relationships/slideMaster" Target="../slideMasters/slideMaster2.xml"/><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116.xml.rels><?xml version="1.0" encoding="UTF-8" standalone="yes"?>
<Relationships xmlns="http://schemas.openxmlformats.org/package/2006/relationships"><Relationship Id="rId8" Type="http://schemas.openxmlformats.org/officeDocument/2006/relationships/image" Target="../media/image216.png"/><Relationship Id="rId3" Type="http://schemas.openxmlformats.org/officeDocument/2006/relationships/image" Target="../media/image264.png"/><Relationship Id="rId7" Type="http://schemas.openxmlformats.org/officeDocument/2006/relationships/image" Target="../media/image121.png"/><Relationship Id="rId2" Type="http://schemas.openxmlformats.org/officeDocument/2006/relationships/image" Target="../media/image263.png"/><Relationship Id="rId1" Type="http://schemas.openxmlformats.org/officeDocument/2006/relationships/slideMaster" Target="../slideMasters/slideMaster2.xml"/><Relationship Id="rId6" Type="http://schemas.openxmlformats.org/officeDocument/2006/relationships/image" Target="../media/image266.png"/><Relationship Id="rId5" Type="http://schemas.openxmlformats.org/officeDocument/2006/relationships/image" Target="../media/image49.png"/><Relationship Id="rId4" Type="http://schemas.openxmlformats.org/officeDocument/2006/relationships/image" Target="../media/image265.png"/><Relationship Id="rId9" Type="http://schemas.openxmlformats.org/officeDocument/2006/relationships/image" Target="../media/image252.png"/></Relationships>
</file>

<file path=ppt/slideLayouts/_rels/slideLayout117.xml.rels><?xml version="1.0" encoding="UTF-8" standalone="yes"?>
<Relationships xmlns="http://schemas.openxmlformats.org/package/2006/relationships"><Relationship Id="rId8" Type="http://schemas.openxmlformats.org/officeDocument/2006/relationships/image" Target="../media/image270.png"/><Relationship Id="rId3" Type="http://schemas.openxmlformats.org/officeDocument/2006/relationships/image" Target="../media/image268.png"/><Relationship Id="rId7" Type="http://schemas.openxmlformats.org/officeDocument/2006/relationships/image" Target="../media/image194.png"/><Relationship Id="rId2" Type="http://schemas.openxmlformats.org/officeDocument/2006/relationships/image" Target="../media/image267.png"/><Relationship Id="rId1" Type="http://schemas.openxmlformats.org/officeDocument/2006/relationships/slideMaster" Target="../slideMasters/slideMaster2.xml"/><Relationship Id="rId6" Type="http://schemas.openxmlformats.org/officeDocument/2006/relationships/image" Target="../media/image269.png"/><Relationship Id="rId5" Type="http://schemas.openxmlformats.org/officeDocument/2006/relationships/image" Target="../media/image252.png"/><Relationship Id="rId4" Type="http://schemas.openxmlformats.org/officeDocument/2006/relationships/image" Target="../media/image49.png"/><Relationship Id="rId9" Type="http://schemas.openxmlformats.org/officeDocument/2006/relationships/image" Target="../media/image121.png"/></Relationships>
</file>

<file path=ppt/slideLayouts/_rels/slideLayout118.xml.rels><?xml version="1.0" encoding="UTF-8" standalone="yes"?>
<Relationships xmlns="http://schemas.openxmlformats.org/package/2006/relationships"><Relationship Id="rId8" Type="http://schemas.openxmlformats.org/officeDocument/2006/relationships/image" Target="../media/image250.png"/><Relationship Id="rId3" Type="http://schemas.openxmlformats.org/officeDocument/2006/relationships/image" Target="../media/image272.png"/><Relationship Id="rId7" Type="http://schemas.openxmlformats.org/officeDocument/2006/relationships/image" Target="../media/image274.png"/><Relationship Id="rId2" Type="http://schemas.openxmlformats.org/officeDocument/2006/relationships/image" Target="../media/image271.png"/><Relationship Id="rId1" Type="http://schemas.openxmlformats.org/officeDocument/2006/relationships/slideMaster" Target="../slideMasters/slideMaster2.xml"/><Relationship Id="rId6" Type="http://schemas.openxmlformats.org/officeDocument/2006/relationships/image" Target="../media/image273.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119.xml.rels><?xml version="1.0" encoding="UTF-8" standalone="yes"?>
<Relationships xmlns="http://schemas.openxmlformats.org/package/2006/relationships"><Relationship Id="rId8" Type="http://schemas.openxmlformats.org/officeDocument/2006/relationships/image" Target="../media/image279.png"/><Relationship Id="rId3" Type="http://schemas.openxmlformats.org/officeDocument/2006/relationships/image" Target="../media/image49.png"/><Relationship Id="rId7" Type="http://schemas.openxmlformats.org/officeDocument/2006/relationships/image" Target="../media/image278.png"/><Relationship Id="rId2" Type="http://schemas.openxmlformats.org/officeDocument/2006/relationships/image" Target="../media/image275.png"/><Relationship Id="rId1" Type="http://schemas.openxmlformats.org/officeDocument/2006/relationships/slideMaster" Target="../slideMasters/slideMaster2.xml"/><Relationship Id="rId6" Type="http://schemas.openxmlformats.org/officeDocument/2006/relationships/image" Target="../media/image277.png"/><Relationship Id="rId5" Type="http://schemas.openxmlformats.org/officeDocument/2006/relationships/image" Target="../media/image276.png"/><Relationship Id="rId4" Type="http://schemas.openxmlformats.org/officeDocument/2006/relationships/image" Target="../media/image252.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49.png"/><Relationship Id="rId7" Type="http://schemas.openxmlformats.org/officeDocument/2006/relationships/image" Target="../media/image103.png"/><Relationship Id="rId2" Type="http://schemas.openxmlformats.org/officeDocument/2006/relationships/image" Target="../media/image101.png"/><Relationship Id="rId1" Type="http://schemas.openxmlformats.org/officeDocument/2006/relationships/slideMaster" Target="../slideMasters/slideMaster1.xml"/><Relationship Id="rId6" Type="http://schemas.openxmlformats.org/officeDocument/2006/relationships/image" Target="../media/image102.png"/><Relationship Id="rId11" Type="http://schemas.openxmlformats.org/officeDocument/2006/relationships/image" Target="../media/image107.png"/><Relationship Id="rId5" Type="http://schemas.openxmlformats.org/officeDocument/2006/relationships/image" Target="../media/image92.png"/><Relationship Id="rId10" Type="http://schemas.openxmlformats.org/officeDocument/2006/relationships/image" Target="../media/image106.png"/><Relationship Id="rId4" Type="http://schemas.openxmlformats.org/officeDocument/2006/relationships/image" Target="../media/image91.png"/><Relationship Id="rId9" Type="http://schemas.openxmlformats.org/officeDocument/2006/relationships/image" Target="../media/image105.pn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2.xml"/><Relationship Id="rId6" Type="http://schemas.openxmlformats.org/officeDocument/2006/relationships/image" Target="../media/image283.png"/><Relationship Id="rId5" Type="http://schemas.openxmlformats.org/officeDocument/2006/relationships/image" Target="../media/image282.png"/><Relationship Id="rId4" Type="http://schemas.openxmlformats.org/officeDocument/2006/relationships/image" Target="../media/image252.png"/></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252.png"/><Relationship Id="rId2" Type="http://schemas.openxmlformats.org/officeDocument/2006/relationships/image" Target="../media/image49.png"/><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286.png"/><Relationship Id="rId7" Type="http://schemas.openxmlformats.org/officeDocument/2006/relationships/image" Target="../media/image288.png"/><Relationship Id="rId2" Type="http://schemas.openxmlformats.org/officeDocument/2006/relationships/image" Target="../media/image285.png"/><Relationship Id="rId1" Type="http://schemas.openxmlformats.org/officeDocument/2006/relationships/slideMaster" Target="../slideMasters/slideMaster2.xml"/><Relationship Id="rId6" Type="http://schemas.openxmlformats.org/officeDocument/2006/relationships/image" Target="../media/image287.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123.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90.png"/><Relationship Id="rId7" Type="http://schemas.openxmlformats.org/officeDocument/2006/relationships/image" Target="../media/image292.png"/><Relationship Id="rId2" Type="http://schemas.openxmlformats.org/officeDocument/2006/relationships/image" Target="../media/image289.png"/><Relationship Id="rId1" Type="http://schemas.openxmlformats.org/officeDocument/2006/relationships/slideMaster" Target="../slideMasters/slideMaster2.xml"/><Relationship Id="rId6" Type="http://schemas.openxmlformats.org/officeDocument/2006/relationships/image" Target="../media/image270.png"/><Relationship Id="rId5" Type="http://schemas.openxmlformats.org/officeDocument/2006/relationships/image" Target="../media/image291.png"/><Relationship Id="rId10" Type="http://schemas.openxmlformats.org/officeDocument/2006/relationships/image" Target="../media/image295.png"/><Relationship Id="rId4" Type="http://schemas.openxmlformats.org/officeDocument/2006/relationships/image" Target="../media/image49.png"/><Relationship Id="rId9" Type="http://schemas.openxmlformats.org/officeDocument/2006/relationships/image" Target="../media/image294.png"/></Relationships>
</file>

<file path=ppt/slideLayouts/_rels/slideLayout124.xml.rels><?xml version="1.0" encoding="UTF-8" standalone="yes"?>
<Relationships xmlns="http://schemas.openxmlformats.org/package/2006/relationships"><Relationship Id="rId8" Type="http://schemas.openxmlformats.org/officeDocument/2006/relationships/image" Target="../media/image301.png"/><Relationship Id="rId3" Type="http://schemas.openxmlformats.org/officeDocument/2006/relationships/image" Target="../media/image297.png"/><Relationship Id="rId7" Type="http://schemas.openxmlformats.org/officeDocument/2006/relationships/image" Target="../media/image300.png"/><Relationship Id="rId2" Type="http://schemas.openxmlformats.org/officeDocument/2006/relationships/image" Target="../media/image296.png"/><Relationship Id="rId1" Type="http://schemas.openxmlformats.org/officeDocument/2006/relationships/slideMaster" Target="../slideMasters/slideMaster2.xml"/><Relationship Id="rId6" Type="http://schemas.openxmlformats.org/officeDocument/2006/relationships/image" Target="../media/image299.png"/><Relationship Id="rId5" Type="http://schemas.openxmlformats.org/officeDocument/2006/relationships/image" Target="../media/image298.png"/><Relationship Id="rId4" Type="http://schemas.openxmlformats.org/officeDocument/2006/relationships/image" Target="../media/image49.png"/><Relationship Id="rId9" Type="http://schemas.openxmlformats.org/officeDocument/2006/relationships/image" Target="../media/image302.png"/></Relationships>
</file>

<file path=ppt/slideLayouts/_rels/slideLayout125.xml.rels><?xml version="1.0" encoding="UTF-8" standalone="yes"?>
<Relationships xmlns="http://schemas.openxmlformats.org/package/2006/relationships"><Relationship Id="rId8" Type="http://schemas.openxmlformats.org/officeDocument/2006/relationships/image" Target="../media/image308.png"/><Relationship Id="rId3" Type="http://schemas.openxmlformats.org/officeDocument/2006/relationships/image" Target="../media/image304.png"/><Relationship Id="rId7" Type="http://schemas.openxmlformats.org/officeDocument/2006/relationships/image" Target="../media/image65.png"/><Relationship Id="rId2" Type="http://schemas.openxmlformats.org/officeDocument/2006/relationships/image" Target="../media/image303.png"/><Relationship Id="rId1" Type="http://schemas.openxmlformats.org/officeDocument/2006/relationships/slideMaster" Target="../slideMasters/slideMaster2.xml"/><Relationship Id="rId6" Type="http://schemas.openxmlformats.org/officeDocument/2006/relationships/image" Target="../media/image307.png"/><Relationship Id="rId5" Type="http://schemas.openxmlformats.org/officeDocument/2006/relationships/image" Target="../media/image306.png"/><Relationship Id="rId10" Type="http://schemas.openxmlformats.org/officeDocument/2006/relationships/image" Target="../media/image49.png"/><Relationship Id="rId4" Type="http://schemas.openxmlformats.org/officeDocument/2006/relationships/image" Target="../media/image305.png"/><Relationship Id="rId9" Type="http://schemas.openxmlformats.org/officeDocument/2006/relationships/image" Target="../media/image309.png"/></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310.png"/><Relationship Id="rId2" Type="http://schemas.openxmlformats.org/officeDocument/2006/relationships/image" Target="../media/image49.png"/><Relationship Id="rId1" Type="http://schemas.openxmlformats.org/officeDocument/2006/relationships/slideMaster" Target="../slideMasters/slideMaster2.xml"/><Relationship Id="rId5" Type="http://schemas.openxmlformats.org/officeDocument/2006/relationships/image" Target="../media/image312.png"/><Relationship Id="rId4" Type="http://schemas.openxmlformats.org/officeDocument/2006/relationships/image" Target="../media/image311.png"/></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311.png"/><Relationship Id="rId2" Type="http://schemas.openxmlformats.org/officeDocument/2006/relationships/image" Target="../media/image49.png"/><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8" Type="http://schemas.openxmlformats.org/officeDocument/2006/relationships/image" Target="../media/image319.png"/><Relationship Id="rId3" Type="http://schemas.openxmlformats.org/officeDocument/2006/relationships/image" Target="../media/image315.png"/><Relationship Id="rId7" Type="http://schemas.openxmlformats.org/officeDocument/2006/relationships/image" Target="../media/image318.png"/><Relationship Id="rId2" Type="http://schemas.openxmlformats.org/officeDocument/2006/relationships/image" Target="../media/image314.png"/><Relationship Id="rId1" Type="http://schemas.openxmlformats.org/officeDocument/2006/relationships/slideMaster" Target="../slideMasters/slideMaster2.xml"/><Relationship Id="rId6" Type="http://schemas.openxmlformats.org/officeDocument/2006/relationships/image" Target="../media/image317.png"/><Relationship Id="rId5" Type="http://schemas.openxmlformats.org/officeDocument/2006/relationships/image" Target="../media/image316.png"/><Relationship Id="rId4" Type="http://schemas.openxmlformats.org/officeDocument/2006/relationships/image" Target="../media/image49.png"/><Relationship Id="rId9" Type="http://schemas.openxmlformats.org/officeDocument/2006/relationships/image" Target="../media/image320.png"/></Relationships>
</file>

<file path=ppt/slideLayouts/_rels/slideLayout129.xml.rels><?xml version="1.0" encoding="UTF-8" standalone="yes"?>
<Relationships xmlns="http://schemas.openxmlformats.org/package/2006/relationships"><Relationship Id="rId8" Type="http://schemas.openxmlformats.org/officeDocument/2006/relationships/image" Target="../media/image324.png"/><Relationship Id="rId13" Type="http://schemas.openxmlformats.org/officeDocument/2006/relationships/image" Target="../media/image329.png"/><Relationship Id="rId3" Type="http://schemas.openxmlformats.org/officeDocument/2006/relationships/image" Target="../media/image49.png"/><Relationship Id="rId7" Type="http://schemas.openxmlformats.org/officeDocument/2006/relationships/image" Target="../media/image323.png"/><Relationship Id="rId12" Type="http://schemas.openxmlformats.org/officeDocument/2006/relationships/image" Target="../media/image328.png"/><Relationship Id="rId2" Type="http://schemas.openxmlformats.org/officeDocument/2006/relationships/image" Target="../media/image68.png"/><Relationship Id="rId1" Type="http://schemas.openxmlformats.org/officeDocument/2006/relationships/slideMaster" Target="../slideMasters/slideMaster2.xml"/><Relationship Id="rId6" Type="http://schemas.openxmlformats.org/officeDocument/2006/relationships/image" Target="../media/image322.png"/><Relationship Id="rId11" Type="http://schemas.openxmlformats.org/officeDocument/2006/relationships/image" Target="../media/image327.png"/><Relationship Id="rId5" Type="http://schemas.openxmlformats.org/officeDocument/2006/relationships/image" Target="../media/image321.png"/><Relationship Id="rId10" Type="http://schemas.openxmlformats.org/officeDocument/2006/relationships/image" Target="../media/image326.png"/><Relationship Id="rId4" Type="http://schemas.openxmlformats.org/officeDocument/2006/relationships/image" Target="../media/image65.png"/><Relationship Id="rId9" Type="http://schemas.openxmlformats.org/officeDocument/2006/relationships/image" Target="../media/image32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111.png"/><Relationship Id="rId2" Type="http://schemas.openxmlformats.org/officeDocument/2006/relationships/image" Target="../media/image108.png"/><Relationship Id="rId1" Type="http://schemas.openxmlformats.org/officeDocument/2006/relationships/slideMaster" Target="../slideMasters/slideMaster1.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91.png"/></Relationships>
</file>

<file path=ppt/slideLayouts/_rels/slideLayout130.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49.png"/><Relationship Id="rId7" Type="http://schemas.openxmlformats.org/officeDocument/2006/relationships/image" Target="../media/image324.png"/><Relationship Id="rId2" Type="http://schemas.openxmlformats.org/officeDocument/2006/relationships/image" Target="../media/image68.png"/><Relationship Id="rId1" Type="http://schemas.openxmlformats.org/officeDocument/2006/relationships/slideMaster" Target="../slideMasters/slideMaster2.xml"/><Relationship Id="rId6" Type="http://schemas.openxmlformats.org/officeDocument/2006/relationships/image" Target="../media/image323.png"/><Relationship Id="rId11" Type="http://schemas.openxmlformats.org/officeDocument/2006/relationships/image" Target="../media/image329.png"/><Relationship Id="rId5" Type="http://schemas.openxmlformats.org/officeDocument/2006/relationships/image" Target="../media/image322.png"/><Relationship Id="rId10" Type="http://schemas.openxmlformats.org/officeDocument/2006/relationships/image" Target="../media/image328.png"/><Relationship Id="rId4" Type="http://schemas.openxmlformats.org/officeDocument/2006/relationships/image" Target="../media/image321.png"/><Relationship Id="rId9" Type="http://schemas.openxmlformats.org/officeDocument/2006/relationships/image" Target="../media/image326.png"/></Relationships>
</file>

<file path=ppt/slideLayouts/_rels/slideLayout131.xml.rels><?xml version="1.0" encoding="UTF-8" standalone="yes"?>
<Relationships xmlns="http://schemas.openxmlformats.org/package/2006/relationships"><Relationship Id="rId8" Type="http://schemas.openxmlformats.org/officeDocument/2006/relationships/image" Target="../media/image334.png"/><Relationship Id="rId3" Type="http://schemas.openxmlformats.org/officeDocument/2006/relationships/image" Target="../media/image92.png"/><Relationship Id="rId7" Type="http://schemas.openxmlformats.org/officeDocument/2006/relationships/image" Target="../media/image333.png"/><Relationship Id="rId2" Type="http://schemas.openxmlformats.org/officeDocument/2006/relationships/image" Target="../media/image330.png"/><Relationship Id="rId1" Type="http://schemas.openxmlformats.org/officeDocument/2006/relationships/slideMaster" Target="../slideMasters/slideMaster2.xml"/><Relationship Id="rId6" Type="http://schemas.openxmlformats.org/officeDocument/2006/relationships/image" Target="../media/image49.png"/><Relationship Id="rId5" Type="http://schemas.openxmlformats.org/officeDocument/2006/relationships/image" Target="../media/image332.png"/><Relationship Id="rId10" Type="http://schemas.openxmlformats.org/officeDocument/2006/relationships/image" Target="../media/image65.png"/><Relationship Id="rId4" Type="http://schemas.openxmlformats.org/officeDocument/2006/relationships/image" Target="../media/image331.png"/><Relationship Id="rId9" Type="http://schemas.openxmlformats.org/officeDocument/2006/relationships/image" Target="../media/image335.png"/></Relationships>
</file>

<file path=ppt/slideLayouts/_rels/slideLayout132.xml.rels><?xml version="1.0" encoding="UTF-8" standalone="yes"?>
<Relationships xmlns="http://schemas.openxmlformats.org/package/2006/relationships"><Relationship Id="rId8" Type="http://schemas.openxmlformats.org/officeDocument/2006/relationships/image" Target="../media/image341.png"/><Relationship Id="rId3" Type="http://schemas.openxmlformats.org/officeDocument/2006/relationships/image" Target="../media/image76.png"/><Relationship Id="rId7" Type="http://schemas.openxmlformats.org/officeDocument/2006/relationships/image" Target="../media/image340.png"/><Relationship Id="rId2" Type="http://schemas.openxmlformats.org/officeDocument/2006/relationships/image" Target="../media/image336.png"/><Relationship Id="rId1" Type="http://schemas.openxmlformats.org/officeDocument/2006/relationships/slideMaster" Target="../slideMasters/slideMaster2.xml"/><Relationship Id="rId6" Type="http://schemas.openxmlformats.org/officeDocument/2006/relationships/image" Target="../media/image339.png"/><Relationship Id="rId5" Type="http://schemas.openxmlformats.org/officeDocument/2006/relationships/image" Target="../media/image338.png"/><Relationship Id="rId4" Type="http://schemas.openxmlformats.org/officeDocument/2006/relationships/image" Target="../media/image337.png"/><Relationship Id="rId9" Type="http://schemas.openxmlformats.org/officeDocument/2006/relationships/image" Target="../media/image49.png"/></Relationships>
</file>

<file path=ppt/slideLayouts/_rels/slideLayout133.xml.rels><?xml version="1.0" encoding="UTF-8" standalone="yes"?>
<Relationships xmlns="http://schemas.openxmlformats.org/package/2006/relationships"><Relationship Id="rId8" Type="http://schemas.openxmlformats.org/officeDocument/2006/relationships/image" Target="../media/image348.png"/><Relationship Id="rId13" Type="http://schemas.openxmlformats.org/officeDocument/2006/relationships/image" Target="../media/image353.png"/><Relationship Id="rId3" Type="http://schemas.openxmlformats.org/officeDocument/2006/relationships/image" Target="../media/image343.png"/><Relationship Id="rId7" Type="http://schemas.openxmlformats.org/officeDocument/2006/relationships/image" Target="../media/image347.png"/><Relationship Id="rId12" Type="http://schemas.openxmlformats.org/officeDocument/2006/relationships/image" Target="../media/image352.png"/><Relationship Id="rId17" Type="http://schemas.openxmlformats.org/officeDocument/2006/relationships/image" Target="../media/image49.png"/><Relationship Id="rId2" Type="http://schemas.openxmlformats.org/officeDocument/2006/relationships/image" Target="../media/image342.png"/><Relationship Id="rId16" Type="http://schemas.openxmlformats.org/officeDocument/2006/relationships/image" Target="../media/image356.png"/><Relationship Id="rId1" Type="http://schemas.openxmlformats.org/officeDocument/2006/relationships/slideMaster" Target="../slideMasters/slideMaster2.xml"/><Relationship Id="rId6" Type="http://schemas.openxmlformats.org/officeDocument/2006/relationships/image" Target="../media/image346.png"/><Relationship Id="rId11" Type="http://schemas.openxmlformats.org/officeDocument/2006/relationships/image" Target="../media/image351.png"/><Relationship Id="rId5" Type="http://schemas.openxmlformats.org/officeDocument/2006/relationships/image" Target="../media/image345.png"/><Relationship Id="rId15" Type="http://schemas.openxmlformats.org/officeDocument/2006/relationships/image" Target="../media/image355.png"/><Relationship Id="rId10" Type="http://schemas.openxmlformats.org/officeDocument/2006/relationships/image" Target="../media/image350.png"/><Relationship Id="rId4" Type="http://schemas.openxmlformats.org/officeDocument/2006/relationships/image" Target="../media/image344.png"/><Relationship Id="rId9" Type="http://schemas.openxmlformats.org/officeDocument/2006/relationships/image" Target="../media/image349.png"/><Relationship Id="rId14" Type="http://schemas.openxmlformats.org/officeDocument/2006/relationships/image" Target="../media/image354.png"/></Relationships>
</file>

<file path=ppt/slideLayouts/_rels/slideLayout134.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58.png"/><Relationship Id="rId7" Type="http://schemas.openxmlformats.org/officeDocument/2006/relationships/image" Target="../media/image361.png"/><Relationship Id="rId2" Type="http://schemas.openxmlformats.org/officeDocument/2006/relationships/image" Target="../media/image357.png"/><Relationship Id="rId1" Type="http://schemas.openxmlformats.org/officeDocument/2006/relationships/slideMaster" Target="../slideMasters/slideMaster2.xml"/><Relationship Id="rId6" Type="http://schemas.openxmlformats.org/officeDocument/2006/relationships/image" Target="../media/image360.png"/><Relationship Id="rId5" Type="http://schemas.openxmlformats.org/officeDocument/2006/relationships/image" Target="../media/image270.png"/><Relationship Id="rId4" Type="http://schemas.openxmlformats.org/officeDocument/2006/relationships/image" Target="../media/image359.png"/></Relationships>
</file>

<file path=ppt/slideLayouts/_rels/slideLayout135.xml.rels><?xml version="1.0" encoding="UTF-8" standalone="yes"?>
<Relationships xmlns="http://schemas.openxmlformats.org/package/2006/relationships"><Relationship Id="rId8" Type="http://schemas.openxmlformats.org/officeDocument/2006/relationships/image" Target="../media/image367.png"/><Relationship Id="rId13" Type="http://schemas.openxmlformats.org/officeDocument/2006/relationships/image" Target="../media/image371.png"/><Relationship Id="rId3" Type="http://schemas.openxmlformats.org/officeDocument/2006/relationships/image" Target="../media/image315.png"/><Relationship Id="rId7" Type="http://schemas.openxmlformats.org/officeDocument/2006/relationships/image" Target="../media/image366.png"/><Relationship Id="rId12" Type="http://schemas.openxmlformats.org/officeDocument/2006/relationships/image" Target="../media/image370.png"/><Relationship Id="rId2" Type="http://schemas.openxmlformats.org/officeDocument/2006/relationships/image" Target="../media/image362.png"/><Relationship Id="rId1" Type="http://schemas.openxmlformats.org/officeDocument/2006/relationships/slideMaster" Target="../slideMasters/slideMaster2.xml"/><Relationship Id="rId6" Type="http://schemas.openxmlformats.org/officeDocument/2006/relationships/image" Target="../media/image365.png"/><Relationship Id="rId11" Type="http://schemas.openxmlformats.org/officeDocument/2006/relationships/image" Target="../media/image49.png"/><Relationship Id="rId5" Type="http://schemas.openxmlformats.org/officeDocument/2006/relationships/image" Target="../media/image364.png"/><Relationship Id="rId10" Type="http://schemas.openxmlformats.org/officeDocument/2006/relationships/image" Target="../media/image369.png"/><Relationship Id="rId4" Type="http://schemas.openxmlformats.org/officeDocument/2006/relationships/image" Target="../media/image363.png"/><Relationship Id="rId9" Type="http://schemas.openxmlformats.org/officeDocument/2006/relationships/image" Target="../media/image368.png"/></Relationships>
</file>

<file path=ppt/slideLayouts/_rels/slideLayout136.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57.png"/><Relationship Id="rId7" Type="http://schemas.openxmlformats.org/officeDocument/2006/relationships/image" Target="../media/image375.png"/><Relationship Id="rId2" Type="http://schemas.openxmlformats.org/officeDocument/2006/relationships/image" Target="../media/image372.png"/><Relationship Id="rId1" Type="http://schemas.openxmlformats.org/officeDocument/2006/relationships/slideMaster" Target="../slideMasters/slideMaster2.xml"/><Relationship Id="rId6" Type="http://schemas.openxmlformats.org/officeDocument/2006/relationships/image" Target="../media/image374.png"/><Relationship Id="rId5" Type="http://schemas.openxmlformats.org/officeDocument/2006/relationships/image" Target="../media/image49.png"/><Relationship Id="rId4" Type="http://schemas.openxmlformats.org/officeDocument/2006/relationships/image" Target="../media/image373.png"/><Relationship Id="rId9" Type="http://schemas.openxmlformats.org/officeDocument/2006/relationships/image" Target="../media/image92.png"/></Relationships>
</file>

<file path=ppt/slideLayouts/_rels/slideLayout137.xml.rels><?xml version="1.0" encoding="UTF-8" standalone="yes"?>
<Relationships xmlns="http://schemas.openxmlformats.org/package/2006/relationships"><Relationship Id="rId8" Type="http://schemas.openxmlformats.org/officeDocument/2006/relationships/image" Target="../media/image380.png"/><Relationship Id="rId3" Type="http://schemas.openxmlformats.org/officeDocument/2006/relationships/image" Target="../media/image304.png"/><Relationship Id="rId7" Type="http://schemas.openxmlformats.org/officeDocument/2006/relationships/image" Target="../media/image379.png"/><Relationship Id="rId2" Type="http://schemas.openxmlformats.org/officeDocument/2006/relationships/image" Target="../media/image377.png"/><Relationship Id="rId1" Type="http://schemas.openxmlformats.org/officeDocument/2006/relationships/slideMaster" Target="../slideMasters/slideMaster2.xml"/><Relationship Id="rId6" Type="http://schemas.openxmlformats.org/officeDocument/2006/relationships/image" Target="../media/image65.png"/><Relationship Id="rId5" Type="http://schemas.openxmlformats.org/officeDocument/2006/relationships/image" Target="../media/image378.png"/><Relationship Id="rId4" Type="http://schemas.openxmlformats.org/officeDocument/2006/relationships/image" Target="../media/image49.png"/><Relationship Id="rId9" Type="http://schemas.openxmlformats.org/officeDocument/2006/relationships/image" Target="../media/image381.png"/></Relationships>
</file>

<file path=ppt/slideLayouts/_rels/slideLayout138.xml.rels><?xml version="1.0" encoding="UTF-8" standalone="yes"?>
<Relationships xmlns="http://schemas.openxmlformats.org/package/2006/relationships"><Relationship Id="rId8" Type="http://schemas.openxmlformats.org/officeDocument/2006/relationships/image" Target="../media/image385.png"/><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141.png"/><Relationship Id="rId1" Type="http://schemas.openxmlformats.org/officeDocument/2006/relationships/slideMaster" Target="../slideMasters/slideMaster2.xml"/><Relationship Id="rId6" Type="http://schemas.openxmlformats.org/officeDocument/2006/relationships/image" Target="../media/image383.png"/><Relationship Id="rId5" Type="http://schemas.openxmlformats.org/officeDocument/2006/relationships/image" Target="../media/image49.png"/><Relationship Id="rId4" Type="http://schemas.openxmlformats.org/officeDocument/2006/relationships/image" Target="../media/image377.png"/><Relationship Id="rId9" Type="http://schemas.openxmlformats.org/officeDocument/2006/relationships/image" Target="../media/image386.png"/></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9.png"/><Relationship Id="rId2" Type="http://schemas.openxmlformats.org/officeDocument/2006/relationships/image" Target="../media/image387.png"/><Relationship Id="rId1" Type="http://schemas.openxmlformats.org/officeDocument/2006/relationships/slideMaster" Target="../slideMasters/slideMaster2.xml"/><Relationship Id="rId6" Type="http://schemas.openxmlformats.org/officeDocument/2006/relationships/image" Target="../media/image388.png"/><Relationship Id="rId5" Type="http://schemas.openxmlformats.org/officeDocument/2006/relationships/image" Target="../media/image49.png"/><Relationship Id="rId4" Type="http://schemas.openxmlformats.org/officeDocument/2006/relationships/image" Target="../media/image326.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113.png"/><Relationship Id="rId7" Type="http://schemas.openxmlformats.org/officeDocument/2006/relationships/image" Target="../media/image115.png"/><Relationship Id="rId2" Type="http://schemas.openxmlformats.org/officeDocument/2006/relationships/image" Target="../media/image112.png"/><Relationship Id="rId1" Type="http://schemas.openxmlformats.org/officeDocument/2006/relationships/slideMaster" Target="../slideMasters/slideMaster1.xml"/><Relationship Id="rId6" Type="http://schemas.openxmlformats.org/officeDocument/2006/relationships/image" Target="../media/image91.png"/><Relationship Id="rId5" Type="http://schemas.openxmlformats.org/officeDocument/2006/relationships/image" Target="../media/image49.png"/><Relationship Id="rId4" Type="http://schemas.openxmlformats.org/officeDocument/2006/relationships/image" Target="../media/image114.png"/></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391.png"/><Relationship Id="rId7" Type="http://schemas.openxmlformats.org/officeDocument/2006/relationships/image" Target="../media/image393.png"/><Relationship Id="rId2" Type="http://schemas.openxmlformats.org/officeDocument/2006/relationships/image" Target="../media/image390.png"/><Relationship Id="rId1" Type="http://schemas.openxmlformats.org/officeDocument/2006/relationships/slideMaster" Target="../slideMasters/slideMaster2.xml"/><Relationship Id="rId6" Type="http://schemas.openxmlformats.org/officeDocument/2006/relationships/image" Target="../media/image392.png"/><Relationship Id="rId5" Type="http://schemas.openxmlformats.org/officeDocument/2006/relationships/image" Target="../media/image49.png"/><Relationship Id="rId4" Type="http://schemas.openxmlformats.org/officeDocument/2006/relationships/image" Target="../media/image57.png"/></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395.png"/><Relationship Id="rId2" Type="http://schemas.openxmlformats.org/officeDocument/2006/relationships/image" Target="../media/image394.png"/><Relationship Id="rId1" Type="http://schemas.openxmlformats.org/officeDocument/2006/relationships/slideMaster" Target="../slideMasters/slideMaster2.xml"/><Relationship Id="rId6" Type="http://schemas.openxmlformats.org/officeDocument/2006/relationships/image" Target="../media/image397.png"/><Relationship Id="rId5" Type="http://schemas.openxmlformats.org/officeDocument/2006/relationships/image" Target="../media/image396.png"/><Relationship Id="rId4" Type="http://schemas.openxmlformats.org/officeDocument/2006/relationships/image" Target="../media/image49.png"/></Relationships>
</file>

<file path=ppt/slideLayouts/_rels/slideLayout143.xml.rels><?xml version="1.0" encoding="UTF-8" standalone="yes"?>
<Relationships xmlns="http://schemas.openxmlformats.org/package/2006/relationships"><Relationship Id="rId8" Type="http://schemas.openxmlformats.org/officeDocument/2006/relationships/image" Target="../media/image403.png"/><Relationship Id="rId3" Type="http://schemas.openxmlformats.org/officeDocument/2006/relationships/image" Target="../media/image399.png"/><Relationship Id="rId7" Type="http://schemas.openxmlformats.org/officeDocument/2006/relationships/image" Target="../media/image402.png"/><Relationship Id="rId2" Type="http://schemas.openxmlformats.org/officeDocument/2006/relationships/image" Target="../media/image398.png"/><Relationship Id="rId1" Type="http://schemas.openxmlformats.org/officeDocument/2006/relationships/slideMaster" Target="../slideMasters/slideMaster2.xml"/><Relationship Id="rId6" Type="http://schemas.openxmlformats.org/officeDocument/2006/relationships/image" Target="../media/image401.png"/><Relationship Id="rId5" Type="http://schemas.openxmlformats.org/officeDocument/2006/relationships/image" Target="../media/image400.png"/><Relationship Id="rId4" Type="http://schemas.openxmlformats.org/officeDocument/2006/relationships/image" Target="../media/image49.png"/><Relationship Id="rId9" Type="http://schemas.openxmlformats.org/officeDocument/2006/relationships/image" Target="../media/image404.png"/></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419.emf"/><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420.emf"/><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image" Target="../media/image49.png"/><Relationship Id="rId7" Type="http://schemas.openxmlformats.org/officeDocument/2006/relationships/image" Target="../media/image119.png"/><Relationship Id="rId2" Type="http://schemas.openxmlformats.org/officeDocument/2006/relationships/image" Target="../media/image117.png"/><Relationship Id="rId1" Type="http://schemas.openxmlformats.org/officeDocument/2006/relationships/slideMaster" Target="../slideMasters/slideMaster1.xml"/><Relationship Id="rId6" Type="http://schemas.openxmlformats.org/officeDocument/2006/relationships/image" Target="../media/image118.png"/><Relationship Id="rId5" Type="http://schemas.openxmlformats.org/officeDocument/2006/relationships/image" Target="../media/image89.png"/><Relationship Id="rId4" Type="http://schemas.openxmlformats.org/officeDocument/2006/relationships/image" Target="../media/image91.png"/><Relationship Id="rId9" Type="http://schemas.openxmlformats.org/officeDocument/2006/relationships/image" Target="../media/image121.png"/></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419.emf"/><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image" Target="../media/image49.png"/><Relationship Id="rId7" Type="http://schemas.openxmlformats.org/officeDocument/2006/relationships/image" Target="../media/image124.png"/><Relationship Id="rId2" Type="http://schemas.openxmlformats.org/officeDocument/2006/relationships/image" Target="../media/image113.png"/><Relationship Id="rId1" Type="http://schemas.openxmlformats.org/officeDocument/2006/relationships/slideMaster" Target="../slideMasters/slideMaster1.xml"/><Relationship Id="rId6" Type="http://schemas.openxmlformats.org/officeDocument/2006/relationships/image" Target="../media/image123.png"/><Relationship Id="rId5" Type="http://schemas.openxmlformats.org/officeDocument/2006/relationships/image" Target="../media/image122.png"/><Relationship Id="rId4" Type="http://schemas.openxmlformats.org/officeDocument/2006/relationships/image" Target="../media/image91.png"/><Relationship Id="rId9" Type="http://schemas.openxmlformats.org/officeDocument/2006/relationships/image" Target="../media/image126.png"/></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421.emf"/><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6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4.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6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Master" Target="../slideMasters/slideMaster4.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Layouts/_rels/slideLayout166.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Master" Target="../slideMasters/slideMaster4.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Layouts/_rels/slideLayout167.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png"/><Relationship Id="rId1" Type="http://schemas.openxmlformats.org/officeDocument/2006/relationships/slideMaster" Target="../slideMasters/slideMaster4.xml"/><Relationship Id="rId6"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s>
</file>

<file path=ppt/slideLayouts/_rels/slideLayout168.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2.png"/><Relationship Id="rId7" Type="http://schemas.openxmlformats.org/officeDocument/2006/relationships/image" Target="../media/image53.png"/><Relationship Id="rId2" Type="http://schemas.openxmlformats.org/officeDocument/2006/relationships/image" Target="../media/image50.png"/><Relationship Id="rId1" Type="http://schemas.openxmlformats.org/officeDocument/2006/relationships/slideMaster" Target="../slideMasters/slideMaster4.xml"/><Relationship Id="rId6" Type="http://schemas.openxmlformats.org/officeDocument/2006/relationships/image" Target="../media/image52.png"/><Relationship Id="rId11" Type="http://schemas.openxmlformats.org/officeDocument/2006/relationships/image" Target="../media/image49.png"/><Relationship Id="rId5" Type="http://schemas.openxmlformats.org/officeDocument/2006/relationships/image" Target="../media/image51.png"/><Relationship Id="rId10" Type="http://schemas.openxmlformats.org/officeDocument/2006/relationships/image" Target="../media/image56.png"/><Relationship Id="rId4" Type="http://schemas.openxmlformats.org/officeDocument/2006/relationships/image" Target="../media/image43.png"/><Relationship Id="rId9" Type="http://schemas.openxmlformats.org/officeDocument/2006/relationships/image" Target="../media/image55.png"/></Relationships>
</file>

<file path=ppt/slideLayouts/_rels/slideLayout169.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png"/><Relationship Id="rId12" Type="http://schemas.openxmlformats.org/officeDocument/2006/relationships/image" Target="../media/image49.png"/><Relationship Id="rId2" Type="http://schemas.openxmlformats.org/officeDocument/2006/relationships/image" Target="../media/image57.png"/><Relationship Id="rId1" Type="http://schemas.openxmlformats.org/officeDocument/2006/relationships/slideMaster" Target="../slideMasters/slideMaster4.xml"/><Relationship Id="rId6" Type="http://schemas.openxmlformats.org/officeDocument/2006/relationships/image" Target="../media/image61.png"/><Relationship Id="rId11" Type="http://schemas.openxmlformats.org/officeDocument/2006/relationships/image" Target="../media/image66.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422.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image" Target="../media/image49.png"/><Relationship Id="rId7"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Master" Target="../slideMasters/slideMaster1.xml"/><Relationship Id="rId6" Type="http://schemas.openxmlformats.org/officeDocument/2006/relationships/image" Target="../media/image124.png"/><Relationship Id="rId11" Type="http://schemas.openxmlformats.org/officeDocument/2006/relationships/image" Target="../media/image131.png"/><Relationship Id="rId5" Type="http://schemas.openxmlformats.org/officeDocument/2006/relationships/image" Target="../media/image122.png"/><Relationship Id="rId10" Type="http://schemas.openxmlformats.org/officeDocument/2006/relationships/image" Target="../media/image130.png"/><Relationship Id="rId4" Type="http://schemas.openxmlformats.org/officeDocument/2006/relationships/image" Target="../media/image91.png"/><Relationship Id="rId9" Type="http://schemas.openxmlformats.org/officeDocument/2006/relationships/image" Target="../media/image123.png"/></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423.png"/><Relationship Id="rId1" Type="http://schemas.openxmlformats.org/officeDocument/2006/relationships/slideMaster" Target="../slideMasters/slideMaster4.xml"/><Relationship Id="rId6" Type="http://schemas.openxmlformats.org/officeDocument/2006/relationships/image" Target="../media/image70.png"/><Relationship Id="rId5" Type="http://schemas.openxmlformats.org/officeDocument/2006/relationships/image" Target="../media/image49.png"/><Relationship Id="rId4" Type="http://schemas.openxmlformats.org/officeDocument/2006/relationships/image" Target="../media/image42.png"/></Relationships>
</file>

<file path=ppt/slideLayouts/_rels/slideLayout171.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3.png"/><Relationship Id="rId3" Type="http://schemas.openxmlformats.org/officeDocument/2006/relationships/image" Target="../media/image73.png"/><Relationship Id="rId7" Type="http://schemas.openxmlformats.org/officeDocument/2006/relationships/image" Target="../media/image77.png"/><Relationship Id="rId12" Type="http://schemas.openxmlformats.org/officeDocument/2006/relationships/image" Target="../media/image82.png"/><Relationship Id="rId2" Type="http://schemas.openxmlformats.org/officeDocument/2006/relationships/image" Target="../media/image72.png"/><Relationship Id="rId1" Type="http://schemas.openxmlformats.org/officeDocument/2006/relationships/slideMaster" Target="../slideMasters/slideMaster4.xml"/><Relationship Id="rId6" Type="http://schemas.openxmlformats.org/officeDocument/2006/relationships/image" Target="../media/image76.png"/><Relationship Id="rId11" Type="http://schemas.openxmlformats.org/officeDocument/2006/relationships/image" Target="../media/image81.png"/><Relationship Id="rId5" Type="http://schemas.openxmlformats.org/officeDocument/2006/relationships/image" Target="../media/image75.png"/><Relationship Id="rId15" Type="http://schemas.openxmlformats.org/officeDocument/2006/relationships/image" Target="../media/image49.png"/><Relationship Id="rId10" Type="http://schemas.openxmlformats.org/officeDocument/2006/relationships/image" Target="../media/image424.png"/><Relationship Id="rId4" Type="http://schemas.openxmlformats.org/officeDocument/2006/relationships/image" Target="../media/image74.png"/><Relationship Id="rId9" Type="http://schemas.openxmlformats.org/officeDocument/2006/relationships/image" Target="../media/image79.png"/><Relationship Id="rId14" Type="http://schemas.openxmlformats.org/officeDocument/2006/relationships/image" Target="../media/image84.png"/></Relationships>
</file>

<file path=ppt/slideLayouts/_rels/slideLayout172.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6.png"/><Relationship Id="rId7" Type="http://schemas.openxmlformats.org/officeDocument/2006/relationships/image" Target="../media/image88.png"/><Relationship Id="rId2" Type="http://schemas.openxmlformats.org/officeDocument/2006/relationships/image" Target="../media/image85.png"/><Relationship Id="rId1" Type="http://schemas.openxmlformats.org/officeDocument/2006/relationships/slideMaster" Target="../slideMasters/slideMaster4.xml"/><Relationship Id="rId6" Type="http://schemas.openxmlformats.org/officeDocument/2006/relationships/image" Target="../media/image65.png"/><Relationship Id="rId5" Type="http://schemas.openxmlformats.org/officeDocument/2006/relationships/image" Target="../media/image422.png"/><Relationship Id="rId4" Type="http://schemas.openxmlformats.org/officeDocument/2006/relationships/image" Target="../media/image87.png"/><Relationship Id="rId9" Type="http://schemas.openxmlformats.org/officeDocument/2006/relationships/image" Target="../media/image49.png"/></Relationships>
</file>

<file path=ppt/slideLayouts/_rels/slideLayout173.xml.rels><?xml version="1.0" encoding="UTF-8" standalone="yes"?>
<Relationships xmlns="http://schemas.openxmlformats.org/package/2006/relationships"><Relationship Id="rId8" Type="http://schemas.openxmlformats.org/officeDocument/2006/relationships/image" Target="../media/image95.png"/><Relationship Id="rId13" Type="http://schemas.openxmlformats.org/officeDocument/2006/relationships/image" Target="../media/image100.png"/><Relationship Id="rId3" Type="http://schemas.openxmlformats.org/officeDocument/2006/relationships/image" Target="../media/image49.png"/><Relationship Id="rId7" Type="http://schemas.openxmlformats.org/officeDocument/2006/relationships/image" Target="../media/image94.png"/><Relationship Id="rId12" Type="http://schemas.openxmlformats.org/officeDocument/2006/relationships/image" Target="../media/image99.png"/><Relationship Id="rId2" Type="http://schemas.openxmlformats.org/officeDocument/2006/relationships/image" Target="../media/image90.png"/><Relationship Id="rId1" Type="http://schemas.openxmlformats.org/officeDocument/2006/relationships/slideMaster" Target="../slideMasters/slideMaster4.xml"/><Relationship Id="rId6" Type="http://schemas.openxmlformats.org/officeDocument/2006/relationships/image" Target="../media/image93.png"/><Relationship Id="rId11" Type="http://schemas.openxmlformats.org/officeDocument/2006/relationships/image" Target="../media/image98.png"/><Relationship Id="rId5" Type="http://schemas.openxmlformats.org/officeDocument/2006/relationships/image" Target="../media/image92.png"/><Relationship Id="rId10" Type="http://schemas.openxmlformats.org/officeDocument/2006/relationships/image" Target="../media/image97.png"/><Relationship Id="rId4" Type="http://schemas.openxmlformats.org/officeDocument/2006/relationships/image" Target="../media/image91.png"/><Relationship Id="rId9" Type="http://schemas.openxmlformats.org/officeDocument/2006/relationships/image" Target="../media/image96.png"/></Relationships>
</file>

<file path=ppt/slideLayouts/_rels/slideLayout174.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49.png"/><Relationship Id="rId7" Type="http://schemas.openxmlformats.org/officeDocument/2006/relationships/image" Target="../media/image103.png"/><Relationship Id="rId2" Type="http://schemas.openxmlformats.org/officeDocument/2006/relationships/image" Target="../media/image101.png"/><Relationship Id="rId1" Type="http://schemas.openxmlformats.org/officeDocument/2006/relationships/slideMaster" Target="../slideMasters/slideMaster4.xml"/><Relationship Id="rId6" Type="http://schemas.openxmlformats.org/officeDocument/2006/relationships/image" Target="../media/image102.png"/><Relationship Id="rId11" Type="http://schemas.openxmlformats.org/officeDocument/2006/relationships/image" Target="../media/image107.png"/><Relationship Id="rId5" Type="http://schemas.openxmlformats.org/officeDocument/2006/relationships/image" Target="../media/image92.png"/><Relationship Id="rId10" Type="http://schemas.openxmlformats.org/officeDocument/2006/relationships/image" Target="../media/image106.png"/><Relationship Id="rId4" Type="http://schemas.openxmlformats.org/officeDocument/2006/relationships/image" Target="../media/image91.png"/><Relationship Id="rId9" Type="http://schemas.openxmlformats.org/officeDocument/2006/relationships/image" Target="../media/image105.png"/></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111.png"/><Relationship Id="rId2" Type="http://schemas.openxmlformats.org/officeDocument/2006/relationships/image" Target="../media/image108.png"/><Relationship Id="rId1" Type="http://schemas.openxmlformats.org/officeDocument/2006/relationships/slideMaster" Target="../slideMasters/slideMaster4.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91.png"/></Relationships>
</file>

<file path=ppt/slideLayouts/_rels/slideLayout176.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113.png"/><Relationship Id="rId7" Type="http://schemas.openxmlformats.org/officeDocument/2006/relationships/image" Target="../media/image115.png"/><Relationship Id="rId2" Type="http://schemas.openxmlformats.org/officeDocument/2006/relationships/image" Target="../media/image112.png"/><Relationship Id="rId1" Type="http://schemas.openxmlformats.org/officeDocument/2006/relationships/slideMaster" Target="../slideMasters/slideMaster4.xml"/><Relationship Id="rId6" Type="http://schemas.openxmlformats.org/officeDocument/2006/relationships/image" Target="../media/image91.png"/><Relationship Id="rId5" Type="http://schemas.openxmlformats.org/officeDocument/2006/relationships/image" Target="../media/image49.png"/><Relationship Id="rId4" Type="http://schemas.openxmlformats.org/officeDocument/2006/relationships/image" Target="../media/image114.png"/></Relationships>
</file>

<file path=ppt/slideLayouts/_rels/slideLayout177.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image" Target="../media/image49.png"/><Relationship Id="rId7" Type="http://schemas.openxmlformats.org/officeDocument/2006/relationships/image" Target="../media/image119.png"/><Relationship Id="rId2" Type="http://schemas.openxmlformats.org/officeDocument/2006/relationships/image" Target="../media/image117.png"/><Relationship Id="rId1" Type="http://schemas.openxmlformats.org/officeDocument/2006/relationships/slideMaster" Target="../slideMasters/slideMaster4.xml"/><Relationship Id="rId6" Type="http://schemas.openxmlformats.org/officeDocument/2006/relationships/image" Target="../media/image118.png"/><Relationship Id="rId5" Type="http://schemas.openxmlformats.org/officeDocument/2006/relationships/image" Target="../media/image89.png"/><Relationship Id="rId4" Type="http://schemas.openxmlformats.org/officeDocument/2006/relationships/image" Target="../media/image91.png"/><Relationship Id="rId9" Type="http://schemas.openxmlformats.org/officeDocument/2006/relationships/image" Target="../media/image121.png"/></Relationships>
</file>

<file path=ppt/slideLayouts/_rels/slideLayout178.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image" Target="../media/image49.png"/><Relationship Id="rId7" Type="http://schemas.openxmlformats.org/officeDocument/2006/relationships/image" Target="../media/image124.png"/><Relationship Id="rId2" Type="http://schemas.openxmlformats.org/officeDocument/2006/relationships/image" Target="../media/image113.png"/><Relationship Id="rId1" Type="http://schemas.openxmlformats.org/officeDocument/2006/relationships/slideMaster" Target="../slideMasters/slideMaster4.xml"/><Relationship Id="rId6" Type="http://schemas.openxmlformats.org/officeDocument/2006/relationships/image" Target="../media/image123.png"/><Relationship Id="rId5" Type="http://schemas.openxmlformats.org/officeDocument/2006/relationships/image" Target="../media/image122.png"/><Relationship Id="rId4" Type="http://schemas.openxmlformats.org/officeDocument/2006/relationships/image" Target="../media/image91.png"/><Relationship Id="rId9" Type="http://schemas.openxmlformats.org/officeDocument/2006/relationships/image" Target="../media/image126.png"/></Relationships>
</file>

<file path=ppt/slideLayouts/_rels/slideLayout179.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image" Target="../media/image49.png"/><Relationship Id="rId7"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Master" Target="../slideMasters/slideMaster4.xml"/><Relationship Id="rId6" Type="http://schemas.openxmlformats.org/officeDocument/2006/relationships/image" Target="../media/image124.png"/><Relationship Id="rId11" Type="http://schemas.openxmlformats.org/officeDocument/2006/relationships/image" Target="../media/image131.png"/><Relationship Id="rId5" Type="http://schemas.openxmlformats.org/officeDocument/2006/relationships/image" Target="../media/image122.png"/><Relationship Id="rId10" Type="http://schemas.openxmlformats.org/officeDocument/2006/relationships/image" Target="../media/image130.png"/><Relationship Id="rId4" Type="http://schemas.openxmlformats.org/officeDocument/2006/relationships/image" Target="../media/image91.png"/><Relationship Id="rId9" Type="http://schemas.openxmlformats.org/officeDocument/2006/relationships/image" Target="../media/image123.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133.png"/><Relationship Id="rId7" Type="http://schemas.openxmlformats.org/officeDocument/2006/relationships/image" Target="../media/image135.png"/><Relationship Id="rId2" Type="http://schemas.openxmlformats.org/officeDocument/2006/relationships/image" Target="../media/image132.png"/><Relationship Id="rId1" Type="http://schemas.openxmlformats.org/officeDocument/2006/relationships/slideMaster" Target="../slideMasters/slideMaster1.xml"/><Relationship Id="rId6" Type="http://schemas.openxmlformats.org/officeDocument/2006/relationships/image" Target="../media/image134.png"/><Relationship Id="rId5" Type="http://schemas.openxmlformats.org/officeDocument/2006/relationships/image" Target="../media/image91.png"/><Relationship Id="rId4" Type="http://schemas.openxmlformats.org/officeDocument/2006/relationships/image" Target="../media/image49.png"/></Relationships>
</file>

<file path=ppt/slideLayouts/_rels/slideLayout180.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133.png"/><Relationship Id="rId7" Type="http://schemas.openxmlformats.org/officeDocument/2006/relationships/image" Target="../media/image425.png"/><Relationship Id="rId2" Type="http://schemas.openxmlformats.org/officeDocument/2006/relationships/image" Target="../media/image132.png"/><Relationship Id="rId1" Type="http://schemas.openxmlformats.org/officeDocument/2006/relationships/slideMaster" Target="../slideMasters/slideMaster4.xml"/><Relationship Id="rId6" Type="http://schemas.openxmlformats.org/officeDocument/2006/relationships/image" Target="../media/image134.png"/><Relationship Id="rId5" Type="http://schemas.openxmlformats.org/officeDocument/2006/relationships/image" Target="../media/image91.png"/><Relationship Id="rId4" Type="http://schemas.openxmlformats.org/officeDocument/2006/relationships/image" Target="../media/image49.png"/></Relationships>
</file>

<file path=ppt/slideLayouts/_rels/slideLayout181.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image" Target="../media/image136.png"/><Relationship Id="rId7" Type="http://schemas.openxmlformats.org/officeDocument/2006/relationships/image" Target="../media/image137.png"/><Relationship Id="rId2" Type="http://schemas.openxmlformats.org/officeDocument/2006/relationships/image" Target="../media/image113.png"/><Relationship Id="rId1" Type="http://schemas.openxmlformats.org/officeDocument/2006/relationships/slideMaster" Target="../slideMasters/slideMaster4.xml"/><Relationship Id="rId6" Type="http://schemas.openxmlformats.org/officeDocument/2006/relationships/image" Target="../media/image89.png"/><Relationship Id="rId5" Type="http://schemas.openxmlformats.org/officeDocument/2006/relationships/image" Target="../media/image91.png"/><Relationship Id="rId4" Type="http://schemas.openxmlformats.org/officeDocument/2006/relationships/image" Target="../media/image49.png"/></Relationships>
</file>

<file path=ppt/slideLayouts/_rels/slideLayout182.xml.rels><?xml version="1.0" encoding="UTF-8" standalone="yes"?>
<Relationships xmlns="http://schemas.openxmlformats.org/package/2006/relationships"><Relationship Id="rId8" Type="http://schemas.openxmlformats.org/officeDocument/2006/relationships/image" Target="../media/image144.png"/><Relationship Id="rId3" Type="http://schemas.openxmlformats.org/officeDocument/2006/relationships/image" Target="../media/image139.png"/><Relationship Id="rId7" Type="http://schemas.openxmlformats.org/officeDocument/2006/relationships/image" Target="../media/image143.png"/><Relationship Id="rId2" Type="http://schemas.openxmlformats.org/officeDocument/2006/relationships/image" Target="../media/image65.png"/><Relationship Id="rId1" Type="http://schemas.openxmlformats.org/officeDocument/2006/relationships/slideMaster" Target="../slideMasters/slideMaster4.xml"/><Relationship Id="rId6" Type="http://schemas.openxmlformats.org/officeDocument/2006/relationships/image" Target="../media/image142.png"/><Relationship Id="rId5" Type="http://schemas.openxmlformats.org/officeDocument/2006/relationships/image" Target="../media/image141.png"/><Relationship Id="rId10" Type="http://schemas.openxmlformats.org/officeDocument/2006/relationships/image" Target="../media/image49.png"/><Relationship Id="rId4" Type="http://schemas.openxmlformats.org/officeDocument/2006/relationships/image" Target="../media/image140.png"/><Relationship Id="rId9" Type="http://schemas.openxmlformats.org/officeDocument/2006/relationships/image" Target="../media/image145.png"/></Relationships>
</file>

<file path=ppt/slideLayouts/_rels/slideLayout183.xml.rels><?xml version="1.0" encoding="UTF-8" standalone="yes"?>
<Relationships xmlns="http://schemas.openxmlformats.org/package/2006/relationships"><Relationship Id="rId8" Type="http://schemas.openxmlformats.org/officeDocument/2006/relationships/image" Target="../media/image150.png"/><Relationship Id="rId3" Type="http://schemas.openxmlformats.org/officeDocument/2006/relationships/image" Target="../media/image49.png"/><Relationship Id="rId7" Type="http://schemas.openxmlformats.org/officeDocument/2006/relationships/image" Target="../media/image149.png"/><Relationship Id="rId2" Type="http://schemas.openxmlformats.org/officeDocument/2006/relationships/image" Target="../media/image141.png"/><Relationship Id="rId1" Type="http://schemas.openxmlformats.org/officeDocument/2006/relationships/slideMaster" Target="../slideMasters/slideMaster4.xml"/><Relationship Id="rId6" Type="http://schemas.openxmlformats.org/officeDocument/2006/relationships/image" Target="../media/image148.png"/><Relationship Id="rId11" Type="http://schemas.openxmlformats.org/officeDocument/2006/relationships/image" Target="../media/image153.png"/><Relationship Id="rId5" Type="http://schemas.openxmlformats.org/officeDocument/2006/relationships/image" Target="../media/image147.png"/><Relationship Id="rId10" Type="http://schemas.openxmlformats.org/officeDocument/2006/relationships/image" Target="../media/image152.png"/><Relationship Id="rId4" Type="http://schemas.openxmlformats.org/officeDocument/2006/relationships/image" Target="../media/image146.png"/><Relationship Id="rId9" Type="http://schemas.openxmlformats.org/officeDocument/2006/relationships/image" Target="../media/image151.png"/></Relationships>
</file>

<file path=ppt/slideLayouts/_rels/slideLayout184.xml.rels><?xml version="1.0" encoding="UTF-8" standalone="yes"?>
<Relationships xmlns="http://schemas.openxmlformats.org/package/2006/relationships"><Relationship Id="rId8" Type="http://schemas.openxmlformats.org/officeDocument/2006/relationships/image" Target="../media/image157.png"/><Relationship Id="rId3" Type="http://schemas.openxmlformats.org/officeDocument/2006/relationships/image" Target="../media/image49.png"/><Relationship Id="rId7" Type="http://schemas.openxmlformats.org/officeDocument/2006/relationships/image" Target="../media/image156.png"/><Relationship Id="rId2" Type="http://schemas.openxmlformats.org/officeDocument/2006/relationships/image" Target="../media/image154.png"/><Relationship Id="rId1" Type="http://schemas.openxmlformats.org/officeDocument/2006/relationships/slideMaster" Target="../slideMasters/slideMaster4.xml"/><Relationship Id="rId6" Type="http://schemas.openxmlformats.org/officeDocument/2006/relationships/image" Target="../media/image153.png"/><Relationship Id="rId11" Type="http://schemas.openxmlformats.org/officeDocument/2006/relationships/image" Target="../media/image160.png"/><Relationship Id="rId5" Type="http://schemas.openxmlformats.org/officeDocument/2006/relationships/image" Target="../media/image155.png"/><Relationship Id="rId10" Type="http://schemas.openxmlformats.org/officeDocument/2006/relationships/image" Target="../media/image159.png"/><Relationship Id="rId4" Type="http://schemas.openxmlformats.org/officeDocument/2006/relationships/image" Target="../media/image147.png"/><Relationship Id="rId9" Type="http://schemas.openxmlformats.org/officeDocument/2006/relationships/image" Target="../media/image158.png"/></Relationships>
</file>

<file path=ppt/slideLayouts/_rels/slideLayout185.xml.rels><?xml version="1.0" encoding="UTF-8" standalone="yes"?>
<Relationships xmlns="http://schemas.openxmlformats.org/package/2006/relationships"><Relationship Id="rId8" Type="http://schemas.openxmlformats.org/officeDocument/2006/relationships/image" Target="../media/image165.png"/><Relationship Id="rId3" Type="http://schemas.openxmlformats.org/officeDocument/2006/relationships/image" Target="../media/image162.png"/><Relationship Id="rId7" Type="http://schemas.openxmlformats.org/officeDocument/2006/relationships/image" Target="../media/image164.png"/><Relationship Id="rId2" Type="http://schemas.openxmlformats.org/officeDocument/2006/relationships/image" Target="../media/image161.png"/><Relationship Id="rId1" Type="http://schemas.openxmlformats.org/officeDocument/2006/relationships/slideMaster" Target="../slideMasters/slideMaster4.xml"/><Relationship Id="rId6" Type="http://schemas.openxmlformats.org/officeDocument/2006/relationships/image" Target="../media/image153.png"/><Relationship Id="rId5" Type="http://schemas.openxmlformats.org/officeDocument/2006/relationships/image" Target="../media/image163.png"/><Relationship Id="rId4" Type="http://schemas.openxmlformats.org/officeDocument/2006/relationships/image" Target="../media/image49.png"/><Relationship Id="rId9" Type="http://schemas.openxmlformats.org/officeDocument/2006/relationships/image" Target="../media/image166.png"/></Relationships>
</file>

<file path=ppt/slideLayouts/_rels/slideLayout186.xml.rels><?xml version="1.0" encoding="UTF-8" standalone="yes"?>
<Relationships xmlns="http://schemas.openxmlformats.org/package/2006/relationships"><Relationship Id="rId8" Type="http://schemas.openxmlformats.org/officeDocument/2006/relationships/image" Target="../media/image155.png"/><Relationship Id="rId3" Type="http://schemas.openxmlformats.org/officeDocument/2006/relationships/image" Target="../media/image42.png"/><Relationship Id="rId7" Type="http://schemas.openxmlformats.org/officeDocument/2006/relationships/image" Target="../media/image147.png"/><Relationship Id="rId2" Type="http://schemas.openxmlformats.org/officeDocument/2006/relationships/image" Target="../media/image167.png"/><Relationship Id="rId1" Type="http://schemas.openxmlformats.org/officeDocument/2006/relationships/slideMaster" Target="../slideMasters/slideMaster4.xml"/><Relationship Id="rId6" Type="http://schemas.openxmlformats.org/officeDocument/2006/relationships/image" Target="../media/image49.png"/><Relationship Id="rId5" Type="http://schemas.openxmlformats.org/officeDocument/2006/relationships/image" Target="../media/image141.png"/><Relationship Id="rId10" Type="http://schemas.openxmlformats.org/officeDocument/2006/relationships/image" Target="../media/image169.png"/><Relationship Id="rId4" Type="http://schemas.openxmlformats.org/officeDocument/2006/relationships/image" Target="../media/image168.png"/><Relationship Id="rId9" Type="http://schemas.openxmlformats.org/officeDocument/2006/relationships/image" Target="../media/image153.png"/></Relationships>
</file>

<file path=ppt/slideLayouts/_rels/slideLayout187.xml.rels><?xml version="1.0" encoding="UTF-8" standalone="yes"?>
<Relationships xmlns="http://schemas.openxmlformats.org/package/2006/relationships"><Relationship Id="rId8" Type="http://schemas.openxmlformats.org/officeDocument/2006/relationships/image" Target="../media/image174.png"/><Relationship Id="rId3" Type="http://schemas.openxmlformats.org/officeDocument/2006/relationships/image" Target="../media/image171.png"/><Relationship Id="rId7" Type="http://schemas.openxmlformats.org/officeDocument/2006/relationships/image" Target="../media/image153.png"/><Relationship Id="rId2" Type="http://schemas.openxmlformats.org/officeDocument/2006/relationships/image" Target="../media/image170.png"/><Relationship Id="rId1" Type="http://schemas.openxmlformats.org/officeDocument/2006/relationships/slideMaster" Target="../slideMasters/slideMaster4.xml"/><Relationship Id="rId6" Type="http://schemas.openxmlformats.org/officeDocument/2006/relationships/image" Target="../media/image49.png"/><Relationship Id="rId5" Type="http://schemas.openxmlformats.org/officeDocument/2006/relationships/image" Target="../media/image173.png"/><Relationship Id="rId4" Type="http://schemas.openxmlformats.org/officeDocument/2006/relationships/image" Target="../media/image172.png"/><Relationship Id="rId9" Type="http://schemas.openxmlformats.org/officeDocument/2006/relationships/image" Target="../media/image175.png"/></Relationships>
</file>

<file path=ppt/slideLayouts/_rels/slideLayout188.xml.rels><?xml version="1.0" encoding="UTF-8" standalone="yes"?>
<Relationships xmlns="http://schemas.openxmlformats.org/package/2006/relationships"><Relationship Id="rId8" Type="http://schemas.openxmlformats.org/officeDocument/2006/relationships/image" Target="../media/image180.png"/><Relationship Id="rId3" Type="http://schemas.openxmlformats.org/officeDocument/2006/relationships/image" Target="../media/image177.png"/><Relationship Id="rId7" Type="http://schemas.openxmlformats.org/officeDocument/2006/relationships/image" Target="../media/image179.png"/><Relationship Id="rId2" Type="http://schemas.openxmlformats.org/officeDocument/2006/relationships/image" Target="../media/image176.png"/><Relationship Id="rId1" Type="http://schemas.openxmlformats.org/officeDocument/2006/relationships/slideMaster" Target="../slideMasters/slideMaster4.xml"/><Relationship Id="rId6" Type="http://schemas.openxmlformats.org/officeDocument/2006/relationships/image" Target="../media/image178.png"/><Relationship Id="rId5" Type="http://schemas.openxmlformats.org/officeDocument/2006/relationships/image" Target="../media/image153.png"/><Relationship Id="rId4" Type="http://schemas.openxmlformats.org/officeDocument/2006/relationships/image" Target="../media/image49.png"/><Relationship Id="rId9" Type="http://schemas.openxmlformats.org/officeDocument/2006/relationships/image" Target="../media/image181.png"/></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185.png"/><Relationship Id="rId2" Type="http://schemas.openxmlformats.org/officeDocument/2006/relationships/image" Target="../media/image182.png"/><Relationship Id="rId1" Type="http://schemas.openxmlformats.org/officeDocument/2006/relationships/slideMaster" Target="../slideMasters/slideMaster4.xml"/><Relationship Id="rId6" Type="http://schemas.openxmlformats.org/officeDocument/2006/relationships/image" Target="../media/image184.png"/><Relationship Id="rId5" Type="http://schemas.openxmlformats.org/officeDocument/2006/relationships/image" Target="../media/image183.png"/><Relationship Id="rId4" Type="http://schemas.openxmlformats.org/officeDocument/2006/relationships/image" Target="../media/image153.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image" Target="../media/image136.png"/><Relationship Id="rId7" Type="http://schemas.openxmlformats.org/officeDocument/2006/relationships/image" Target="../media/image137.png"/><Relationship Id="rId2" Type="http://schemas.openxmlformats.org/officeDocument/2006/relationships/image" Target="../media/image113.png"/><Relationship Id="rId1" Type="http://schemas.openxmlformats.org/officeDocument/2006/relationships/slideMaster" Target="../slideMasters/slideMaster1.xml"/><Relationship Id="rId6" Type="http://schemas.openxmlformats.org/officeDocument/2006/relationships/image" Target="../media/image89.png"/><Relationship Id="rId5" Type="http://schemas.openxmlformats.org/officeDocument/2006/relationships/image" Target="../media/image91.png"/><Relationship Id="rId4" Type="http://schemas.openxmlformats.org/officeDocument/2006/relationships/image" Target="../media/image49.png"/></Relationships>
</file>

<file path=ppt/slideLayouts/_rels/slideLayout190.xml.rels><?xml version="1.0" encoding="UTF-8" standalone="yes"?>
<Relationships xmlns="http://schemas.openxmlformats.org/package/2006/relationships"><Relationship Id="rId8" Type="http://schemas.openxmlformats.org/officeDocument/2006/relationships/image" Target="../media/image189.png"/><Relationship Id="rId3" Type="http://schemas.openxmlformats.org/officeDocument/2006/relationships/image" Target="../media/image187.png"/><Relationship Id="rId7" Type="http://schemas.openxmlformats.org/officeDocument/2006/relationships/image" Target="../media/image188.png"/><Relationship Id="rId2" Type="http://schemas.openxmlformats.org/officeDocument/2006/relationships/image" Target="../media/image186.png"/><Relationship Id="rId1" Type="http://schemas.openxmlformats.org/officeDocument/2006/relationships/slideMaster" Target="../slideMasters/slideMaster4.xml"/><Relationship Id="rId6" Type="http://schemas.openxmlformats.org/officeDocument/2006/relationships/image" Target="../media/image153.png"/><Relationship Id="rId5" Type="http://schemas.openxmlformats.org/officeDocument/2006/relationships/image" Target="../media/image49.png"/><Relationship Id="rId4" Type="http://schemas.openxmlformats.org/officeDocument/2006/relationships/image" Target="../media/image141.png"/><Relationship Id="rId9" Type="http://schemas.openxmlformats.org/officeDocument/2006/relationships/image" Target="../media/image65.png"/></Relationships>
</file>

<file path=ppt/slideLayouts/_rels/slideLayout191.xml.rels><?xml version="1.0" encoding="UTF-8" standalone="yes"?>
<Relationships xmlns="http://schemas.openxmlformats.org/package/2006/relationships"><Relationship Id="rId3" Type="http://schemas.openxmlformats.org/officeDocument/2006/relationships/image" Target="../media/image191.png"/><Relationship Id="rId7" Type="http://schemas.openxmlformats.org/officeDocument/2006/relationships/image" Target="../media/image193.png"/><Relationship Id="rId2" Type="http://schemas.openxmlformats.org/officeDocument/2006/relationships/image" Target="../media/image190.png"/><Relationship Id="rId1" Type="http://schemas.openxmlformats.org/officeDocument/2006/relationships/slideMaster" Target="../slideMasters/slideMaster4.xml"/><Relationship Id="rId6" Type="http://schemas.openxmlformats.org/officeDocument/2006/relationships/image" Target="../media/image192.png"/><Relationship Id="rId5" Type="http://schemas.openxmlformats.org/officeDocument/2006/relationships/image" Target="../media/image153.png"/><Relationship Id="rId4" Type="http://schemas.openxmlformats.org/officeDocument/2006/relationships/image" Target="../media/image49.png"/></Relationships>
</file>

<file path=ppt/slideLayouts/_rels/slideLayout192.xml.rels><?xml version="1.0" encoding="UTF-8" standalone="yes"?>
<Relationships xmlns="http://schemas.openxmlformats.org/package/2006/relationships"><Relationship Id="rId8" Type="http://schemas.openxmlformats.org/officeDocument/2006/relationships/image" Target="../media/image198.png"/><Relationship Id="rId3" Type="http://schemas.openxmlformats.org/officeDocument/2006/relationships/image" Target="../media/image195.png"/><Relationship Id="rId7" Type="http://schemas.openxmlformats.org/officeDocument/2006/relationships/image" Target="../media/image291.png"/><Relationship Id="rId2" Type="http://schemas.openxmlformats.org/officeDocument/2006/relationships/image" Target="../media/image194.png"/><Relationship Id="rId1" Type="http://schemas.openxmlformats.org/officeDocument/2006/relationships/slideMaster" Target="../slideMasters/slideMaster4.xml"/><Relationship Id="rId6" Type="http://schemas.openxmlformats.org/officeDocument/2006/relationships/image" Target="../media/image426.png"/><Relationship Id="rId5" Type="http://schemas.openxmlformats.org/officeDocument/2006/relationships/image" Target="../media/image197.png"/><Relationship Id="rId10" Type="http://schemas.openxmlformats.org/officeDocument/2006/relationships/image" Target="../media/image49.png"/><Relationship Id="rId4" Type="http://schemas.openxmlformats.org/officeDocument/2006/relationships/image" Target="../media/image196.png"/><Relationship Id="rId9" Type="http://schemas.openxmlformats.org/officeDocument/2006/relationships/image" Target="../media/image199.png"/></Relationships>
</file>

<file path=ppt/slideLayouts/_rels/slideLayout193.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201.png"/><Relationship Id="rId7" Type="http://schemas.openxmlformats.org/officeDocument/2006/relationships/image" Target="../media/image204.png"/><Relationship Id="rId2" Type="http://schemas.openxmlformats.org/officeDocument/2006/relationships/image" Target="../media/image200.png"/><Relationship Id="rId1" Type="http://schemas.openxmlformats.org/officeDocument/2006/relationships/slideMaster" Target="../slideMasters/slideMaster4.xml"/><Relationship Id="rId6" Type="http://schemas.openxmlformats.org/officeDocument/2006/relationships/image" Target="../media/image203.png"/><Relationship Id="rId5" Type="http://schemas.openxmlformats.org/officeDocument/2006/relationships/image" Target="../media/image202.png"/><Relationship Id="rId10" Type="http://schemas.openxmlformats.org/officeDocument/2006/relationships/image" Target="../media/image206.png"/><Relationship Id="rId4" Type="http://schemas.openxmlformats.org/officeDocument/2006/relationships/image" Target="../media/image49.png"/><Relationship Id="rId9" Type="http://schemas.openxmlformats.org/officeDocument/2006/relationships/image" Target="../media/image205.png"/></Relationships>
</file>

<file path=ppt/slideLayouts/_rels/slideLayout194.xml.rels><?xml version="1.0" encoding="UTF-8" standalone="yes"?>
<Relationships xmlns="http://schemas.openxmlformats.org/package/2006/relationships"><Relationship Id="rId8" Type="http://schemas.openxmlformats.org/officeDocument/2006/relationships/image" Target="../media/image210.png"/><Relationship Id="rId3" Type="http://schemas.openxmlformats.org/officeDocument/2006/relationships/image" Target="../media/image49.png"/><Relationship Id="rId7" Type="http://schemas.openxmlformats.org/officeDocument/2006/relationships/image" Target="../media/image209.png"/><Relationship Id="rId2" Type="http://schemas.openxmlformats.org/officeDocument/2006/relationships/image" Target="../media/image207.png"/><Relationship Id="rId1" Type="http://schemas.openxmlformats.org/officeDocument/2006/relationships/slideMaster" Target="../slideMasters/slideMaster4.xml"/><Relationship Id="rId6" Type="http://schemas.openxmlformats.org/officeDocument/2006/relationships/image" Target="../media/image208.png"/><Relationship Id="rId5" Type="http://schemas.openxmlformats.org/officeDocument/2006/relationships/image" Target="../media/image203.png"/><Relationship Id="rId4" Type="http://schemas.openxmlformats.org/officeDocument/2006/relationships/image" Target="../media/image202.png"/></Relationships>
</file>

<file path=ppt/slideLayouts/_rels/slideLayout195.xml.rels><?xml version="1.0" encoding="UTF-8" standalone="yes"?>
<Relationships xmlns="http://schemas.openxmlformats.org/package/2006/relationships"><Relationship Id="rId8" Type="http://schemas.openxmlformats.org/officeDocument/2006/relationships/image" Target="../media/image205.png"/><Relationship Id="rId3" Type="http://schemas.openxmlformats.org/officeDocument/2006/relationships/image" Target="../media/image42.png"/><Relationship Id="rId7" Type="http://schemas.openxmlformats.org/officeDocument/2006/relationships/image" Target="../media/image121.png"/><Relationship Id="rId2" Type="http://schemas.openxmlformats.org/officeDocument/2006/relationships/image" Target="../media/image200.png"/><Relationship Id="rId1" Type="http://schemas.openxmlformats.org/officeDocument/2006/relationships/slideMaster" Target="../slideMasters/slideMaster4.xml"/><Relationship Id="rId6" Type="http://schemas.openxmlformats.org/officeDocument/2006/relationships/image" Target="../media/image203.png"/><Relationship Id="rId5" Type="http://schemas.openxmlformats.org/officeDocument/2006/relationships/image" Target="../media/image202.png"/><Relationship Id="rId4" Type="http://schemas.openxmlformats.org/officeDocument/2006/relationships/image" Target="../media/image49.png"/><Relationship Id="rId9" Type="http://schemas.openxmlformats.org/officeDocument/2006/relationships/image" Target="../media/image211.png"/></Relationships>
</file>

<file path=ppt/slideLayouts/_rels/slideLayout196.xml.rels><?xml version="1.0" encoding="UTF-8" standalone="yes"?>
<Relationships xmlns="http://schemas.openxmlformats.org/package/2006/relationships"><Relationship Id="rId8" Type="http://schemas.openxmlformats.org/officeDocument/2006/relationships/image" Target="../media/image205.png"/><Relationship Id="rId3" Type="http://schemas.openxmlformats.org/officeDocument/2006/relationships/image" Target="../media/image213.png"/><Relationship Id="rId7" Type="http://schemas.openxmlformats.org/officeDocument/2006/relationships/image" Target="../media/image121.png"/><Relationship Id="rId2" Type="http://schemas.openxmlformats.org/officeDocument/2006/relationships/image" Target="../media/image212.png"/><Relationship Id="rId1" Type="http://schemas.openxmlformats.org/officeDocument/2006/relationships/slideMaster" Target="../slideMasters/slideMaster4.xml"/><Relationship Id="rId6" Type="http://schemas.openxmlformats.org/officeDocument/2006/relationships/image" Target="../media/image203.png"/><Relationship Id="rId11" Type="http://schemas.openxmlformats.org/officeDocument/2006/relationships/image" Target="../media/image216.png"/><Relationship Id="rId5" Type="http://schemas.openxmlformats.org/officeDocument/2006/relationships/image" Target="../media/image202.png"/><Relationship Id="rId10" Type="http://schemas.openxmlformats.org/officeDocument/2006/relationships/image" Target="../media/image215.png"/><Relationship Id="rId4" Type="http://schemas.openxmlformats.org/officeDocument/2006/relationships/image" Target="../media/image49.png"/><Relationship Id="rId9" Type="http://schemas.openxmlformats.org/officeDocument/2006/relationships/image" Target="../media/image214.png"/></Relationships>
</file>

<file path=ppt/slideLayouts/_rels/slideLayout197.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8.png"/><Relationship Id="rId7" Type="http://schemas.openxmlformats.org/officeDocument/2006/relationships/image" Target="../media/image219.png"/><Relationship Id="rId2" Type="http://schemas.openxmlformats.org/officeDocument/2006/relationships/image" Target="../media/image427.png"/><Relationship Id="rId1" Type="http://schemas.openxmlformats.org/officeDocument/2006/relationships/slideMaster" Target="../slideMasters/slideMaster4.xml"/><Relationship Id="rId6" Type="http://schemas.openxmlformats.org/officeDocument/2006/relationships/image" Target="../media/image202.png"/><Relationship Id="rId5" Type="http://schemas.openxmlformats.org/officeDocument/2006/relationships/image" Target="../media/image203.png"/><Relationship Id="rId4" Type="http://schemas.openxmlformats.org/officeDocument/2006/relationships/image" Target="../media/image49.png"/><Relationship Id="rId9" Type="http://schemas.openxmlformats.org/officeDocument/2006/relationships/image" Target="../media/image221.png"/></Relationships>
</file>

<file path=ppt/slideLayouts/_rels/slideLayout198.xml.rels><?xml version="1.0" encoding="UTF-8" standalone="yes"?>
<Relationships xmlns="http://schemas.openxmlformats.org/package/2006/relationships"><Relationship Id="rId8" Type="http://schemas.openxmlformats.org/officeDocument/2006/relationships/image" Target="../media/image225.png"/><Relationship Id="rId3" Type="http://schemas.openxmlformats.org/officeDocument/2006/relationships/image" Target="../media/image195.png"/><Relationship Id="rId7" Type="http://schemas.openxmlformats.org/officeDocument/2006/relationships/image" Target="../media/image224.png"/><Relationship Id="rId2" Type="http://schemas.openxmlformats.org/officeDocument/2006/relationships/image" Target="../media/image222.png"/><Relationship Id="rId1" Type="http://schemas.openxmlformats.org/officeDocument/2006/relationships/slideMaster" Target="../slideMasters/slideMaster4.xml"/><Relationship Id="rId6" Type="http://schemas.openxmlformats.org/officeDocument/2006/relationships/image" Target="../media/image223.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199.xml.rels><?xml version="1.0" encoding="UTF-8" standalone="yes"?>
<Relationships xmlns="http://schemas.openxmlformats.org/package/2006/relationships"><Relationship Id="rId8" Type="http://schemas.openxmlformats.org/officeDocument/2006/relationships/image" Target="../media/image229.png"/><Relationship Id="rId3" Type="http://schemas.openxmlformats.org/officeDocument/2006/relationships/image" Target="../media/image200.png"/><Relationship Id="rId7" Type="http://schemas.openxmlformats.org/officeDocument/2006/relationships/image" Target="../media/image228.png"/><Relationship Id="rId2" Type="http://schemas.openxmlformats.org/officeDocument/2006/relationships/image" Target="../media/image226.png"/><Relationship Id="rId1" Type="http://schemas.openxmlformats.org/officeDocument/2006/relationships/slideMaster" Target="../slideMasters/slideMaster4.xml"/><Relationship Id="rId6" Type="http://schemas.openxmlformats.org/officeDocument/2006/relationships/image" Target="../media/image227.png"/><Relationship Id="rId5" Type="http://schemas.openxmlformats.org/officeDocument/2006/relationships/image" Target="../media/image202.png"/><Relationship Id="rId4" Type="http://schemas.openxmlformats.org/officeDocument/2006/relationships/image" Target="../media/image49.png"/><Relationship Id="rId9" Type="http://schemas.openxmlformats.org/officeDocument/2006/relationships/image" Target="../media/image230.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44.png"/><Relationship Id="rId3" Type="http://schemas.openxmlformats.org/officeDocument/2006/relationships/image" Target="../media/image139.png"/><Relationship Id="rId7" Type="http://schemas.openxmlformats.org/officeDocument/2006/relationships/image" Target="../media/image143.png"/><Relationship Id="rId2" Type="http://schemas.openxmlformats.org/officeDocument/2006/relationships/image" Target="../media/image65.png"/><Relationship Id="rId1" Type="http://schemas.openxmlformats.org/officeDocument/2006/relationships/slideMaster" Target="../slideMasters/slideMaster1.xml"/><Relationship Id="rId6" Type="http://schemas.openxmlformats.org/officeDocument/2006/relationships/image" Target="../media/image142.png"/><Relationship Id="rId5" Type="http://schemas.openxmlformats.org/officeDocument/2006/relationships/image" Target="../media/image141.png"/><Relationship Id="rId10" Type="http://schemas.openxmlformats.org/officeDocument/2006/relationships/image" Target="../media/image49.png"/><Relationship Id="rId4" Type="http://schemas.openxmlformats.org/officeDocument/2006/relationships/image" Target="../media/image140.png"/><Relationship Id="rId9" Type="http://schemas.openxmlformats.org/officeDocument/2006/relationships/image" Target="../media/image145.png"/></Relationships>
</file>

<file path=ppt/slideLayouts/_rels/slideLayout200.xml.rels><?xml version="1.0" encoding="UTF-8" standalone="yes"?>
<Relationships xmlns="http://schemas.openxmlformats.org/package/2006/relationships"><Relationship Id="rId8" Type="http://schemas.openxmlformats.org/officeDocument/2006/relationships/image" Target="../media/image234.png"/><Relationship Id="rId3" Type="http://schemas.openxmlformats.org/officeDocument/2006/relationships/image" Target="../media/image49.png"/><Relationship Id="rId7" Type="http://schemas.openxmlformats.org/officeDocument/2006/relationships/image" Target="../media/image233.png"/><Relationship Id="rId2" Type="http://schemas.openxmlformats.org/officeDocument/2006/relationships/image" Target="../media/image231.png"/><Relationship Id="rId1" Type="http://schemas.openxmlformats.org/officeDocument/2006/relationships/slideMaster" Target="../slideMasters/slideMaster4.xml"/><Relationship Id="rId6" Type="http://schemas.openxmlformats.org/officeDocument/2006/relationships/image" Target="../media/image202.png"/><Relationship Id="rId5" Type="http://schemas.openxmlformats.org/officeDocument/2006/relationships/image" Target="../media/image232.png"/><Relationship Id="rId4" Type="http://schemas.openxmlformats.org/officeDocument/2006/relationships/image" Target="../media/image428.png"/></Relationships>
</file>

<file path=ppt/slideLayouts/_rels/slideLayout201.xml.rels><?xml version="1.0" encoding="UTF-8" standalone="yes"?>
<Relationships xmlns="http://schemas.openxmlformats.org/package/2006/relationships"><Relationship Id="rId8" Type="http://schemas.openxmlformats.org/officeDocument/2006/relationships/image" Target="../media/image238.png"/><Relationship Id="rId3" Type="http://schemas.openxmlformats.org/officeDocument/2006/relationships/image" Target="../media/image236.png"/><Relationship Id="rId7" Type="http://schemas.openxmlformats.org/officeDocument/2006/relationships/image" Target="../media/image121.png"/><Relationship Id="rId2" Type="http://schemas.openxmlformats.org/officeDocument/2006/relationships/image" Target="../media/image235.png"/><Relationship Id="rId1" Type="http://schemas.openxmlformats.org/officeDocument/2006/relationships/slideMaster" Target="../slideMasters/slideMaster4.xml"/><Relationship Id="rId6" Type="http://schemas.openxmlformats.org/officeDocument/2006/relationships/image" Target="../media/image237.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202.xml.rels><?xml version="1.0" encoding="UTF-8" standalone="yes"?>
<Relationships xmlns="http://schemas.openxmlformats.org/package/2006/relationships"><Relationship Id="rId8" Type="http://schemas.openxmlformats.org/officeDocument/2006/relationships/image" Target="../media/image245.png"/><Relationship Id="rId3" Type="http://schemas.openxmlformats.org/officeDocument/2006/relationships/image" Target="../media/image240.png"/><Relationship Id="rId7" Type="http://schemas.openxmlformats.org/officeDocument/2006/relationships/image" Target="../media/image244.png"/><Relationship Id="rId2" Type="http://schemas.openxmlformats.org/officeDocument/2006/relationships/image" Target="../media/image239.png"/><Relationship Id="rId1" Type="http://schemas.openxmlformats.org/officeDocument/2006/relationships/slideMaster" Target="../slideMasters/slideMaster4.xml"/><Relationship Id="rId6" Type="http://schemas.openxmlformats.org/officeDocument/2006/relationships/image" Target="../media/image243.png"/><Relationship Id="rId5" Type="http://schemas.openxmlformats.org/officeDocument/2006/relationships/image" Target="../media/image242.png"/><Relationship Id="rId10" Type="http://schemas.openxmlformats.org/officeDocument/2006/relationships/image" Target="../media/image49.png"/><Relationship Id="rId4" Type="http://schemas.openxmlformats.org/officeDocument/2006/relationships/image" Target="../media/image241.png"/><Relationship Id="rId9" Type="http://schemas.openxmlformats.org/officeDocument/2006/relationships/image" Target="../media/image246.png"/></Relationships>
</file>

<file path=ppt/slideLayouts/_rels/slideLayout203.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48.png"/><Relationship Id="rId7" Type="http://schemas.openxmlformats.org/officeDocument/2006/relationships/image" Target="../media/image251.png"/><Relationship Id="rId2" Type="http://schemas.openxmlformats.org/officeDocument/2006/relationships/image" Target="../media/image247.png"/><Relationship Id="rId1" Type="http://schemas.openxmlformats.org/officeDocument/2006/relationships/slideMaster" Target="../slideMasters/slideMaster4.xml"/><Relationship Id="rId6" Type="http://schemas.openxmlformats.org/officeDocument/2006/relationships/image" Target="../media/image250.png"/><Relationship Id="rId5" Type="http://schemas.openxmlformats.org/officeDocument/2006/relationships/image" Target="../media/image49.png"/><Relationship Id="rId10" Type="http://schemas.openxmlformats.org/officeDocument/2006/relationships/image" Target="../media/image254.png"/><Relationship Id="rId4" Type="http://schemas.openxmlformats.org/officeDocument/2006/relationships/image" Target="../media/image249.png"/><Relationship Id="rId9" Type="http://schemas.openxmlformats.org/officeDocument/2006/relationships/image" Target="../media/image253.png"/></Relationships>
</file>

<file path=ppt/slideLayouts/_rels/slideLayout204.xml.rels><?xml version="1.0" encoding="UTF-8" standalone="yes"?>
<Relationships xmlns="http://schemas.openxmlformats.org/package/2006/relationships"><Relationship Id="rId8" Type="http://schemas.openxmlformats.org/officeDocument/2006/relationships/image" Target="../media/image258.png"/><Relationship Id="rId3" Type="http://schemas.openxmlformats.org/officeDocument/2006/relationships/image" Target="../media/image256.png"/><Relationship Id="rId7" Type="http://schemas.openxmlformats.org/officeDocument/2006/relationships/image" Target="../media/image252.png"/><Relationship Id="rId2" Type="http://schemas.openxmlformats.org/officeDocument/2006/relationships/image" Target="../media/image255.png"/><Relationship Id="rId1" Type="http://schemas.openxmlformats.org/officeDocument/2006/relationships/slideMaster" Target="../slideMasters/slideMaster4.xml"/><Relationship Id="rId6" Type="http://schemas.openxmlformats.org/officeDocument/2006/relationships/image" Target="../media/image121.png"/><Relationship Id="rId5" Type="http://schemas.openxmlformats.org/officeDocument/2006/relationships/image" Target="../media/image49.png"/><Relationship Id="rId10" Type="http://schemas.openxmlformats.org/officeDocument/2006/relationships/image" Target="../media/image194.png"/><Relationship Id="rId4" Type="http://schemas.openxmlformats.org/officeDocument/2006/relationships/image" Target="../media/image257.png"/><Relationship Id="rId9" Type="http://schemas.openxmlformats.org/officeDocument/2006/relationships/image" Target="../media/image259.png"/></Relationships>
</file>

<file path=ppt/slideLayouts/_rels/slideLayout205.xml.rels><?xml version="1.0" encoding="UTF-8" standalone="yes"?>
<Relationships xmlns="http://schemas.openxmlformats.org/package/2006/relationships"><Relationship Id="rId3" Type="http://schemas.openxmlformats.org/officeDocument/2006/relationships/image" Target="../media/image261.png"/><Relationship Id="rId7" Type="http://schemas.openxmlformats.org/officeDocument/2006/relationships/image" Target="../media/image121.png"/><Relationship Id="rId2" Type="http://schemas.openxmlformats.org/officeDocument/2006/relationships/image" Target="../media/image260.png"/><Relationship Id="rId1" Type="http://schemas.openxmlformats.org/officeDocument/2006/relationships/slideMaster" Target="../slideMasters/slideMaster4.xml"/><Relationship Id="rId6" Type="http://schemas.openxmlformats.org/officeDocument/2006/relationships/image" Target="../media/image262.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206.xml.rels><?xml version="1.0" encoding="UTF-8" standalone="yes"?>
<Relationships xmlns="http://schemas.openxmlformats.org/package/2006/relationships"><Relationship Id="rId8" Type="http://schemas.openxmlformats.org/officeDocument/2006/relationships/image" Target="../media/image216.png"/><Relationship Id="rId3" Type="http://schemas.openxmlformats.org/officeDocument/2006/relationships/image" Target="../media/image264.png"/><Relationship Id="rId7" Type="http://schemas.openxmlformats.org/officeDocument/2006/relationships/image" Target="../media/image121.png"/><Relationship Id="rId2" Type="http://schemas.openxmlformats.org/officeDocument/2006/relationships/image" Target="../media/image263.png"/><Relationship Id="rId1" Type="http://schemas.openxmlformats.org/officeDocument/2006/relationships/slideMaster" Target="../slideMasters/slideMaster4.xml"/><Relationship Id="rId6" Type="http://schemas.openxmlformats.org/officeDocument/2006/relationships/image" Target="../media/image266.png"/><Relationship Id="rId5" Type="http://schemas.openxmlformats.org/officeDocument/2006/relationships/image" Target="../media/image49.png"/><Relationship Id="rId4" Type="http://schemas.openxmlformats.org/officeDocument/2006/relationships/image" Target="../media/image265.png"/><Relationship Id="rId9" Type="http://schemas.openxmlformats.org/officeDocument/2006/relationships/image" Target="../media/image252.png"/></Relationships>
</file>

<file path=ppt/slideLayouts/_rels/slideLayout207.xml.rels><?xml version="1.0" encoding="UTF-8" standalone="yes"?>
<Relationships xmlns="http://schemas.openxmlformats.org/package/2006/relationships"><Relationship Id="rId8" Type="http://schemas.openxmlformats.org/officeDocument/2006/relationships/image" Target="../media/image270.png"/><Relationship Id="rId3" Type="http://schemas.openxmlformats.org/officeDocument/2006/relationships/image" Target="../media/image268.png"/><Relationship Id="rId7" Type="http://schemas.openxmlformats.org/officeDocument/2006/relationships/image" Target="../media/image194.png"/><Relationship Id="rId2" Type="http://schemas.openxmlformats.org/officeDocument/2006/relationships/image" Target="../media/image267.png"/><Relationship Id="rId1" Type="http://schemas.openxmlformats.org/officeDocument/2006/relationships/slideMaster" Target="../slideMasters/slideMaster4.xml"/><Relationship Id="rId6" Type="http://schemas.openxmlformats.org/officeDocument/2006/relationships/image" Target="../media/image269.png"/><Relationship Id="rId5" Type="http://schemas.openxmlformats.org/officeDocument/2006/relationships/image" Target="../media/image252.png"/><Relationship Id="rId4" Type="http://schemas.openxmlformats.org/officeDocument/2006/relationships/image" Target="../media/image49.png"/><Relationship Id="rId9" Type="http://schemas.openxmlformats.org/officeDocument/2006/relationships/image" Target="../media/image121.png"/></Relationships>
</file>

<file path=ppt/slideLayouts/_rels/slideLayout208.xml.rels><?xml version="1.0" encoding="UTF-8" standalone="yes"?>
<Relationships xmlns="http://schemas.openxmlformats.org/package/2006/relationships"><Relationship Id="rId8" Type="http://schemas.openxmlformats.org/officeDocument/2006/relationships/image" Target="../media/image250.png"/><Relationship Id="rId3" Type="http://schemas.openxmlformats.org/officeDocument/2006/relationships/image" Target="../media/image272.png"/><Relationship Id="rId7" Type="http://schemas.openxmlformats.org/officeDocument/2006/relationships/image" Target="../media/image274.png"/><Relationship Id="rId2" Type="http://schemas.openxmlformats.org/officeDocument/2006/relationships/image" Target="../media/image271.png"/><Relationship Id="rId1" Type="http://schemas.openxmlformats.org/officeDocument/2006/relationships/slideMaster" Target="../slideMasters/slideMaster4.xml"/><Relationship Id="rId6" Type="http://schemas.openxmlformats.org/officeDocument/2006/relationships/image" Target="../media/image273.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209.xml.rels><?xml version="1.0" encoding="UTF-8" standalone="yes"?>
<Relationships xmlns="http://schemas.openxmlformats.org/package/2006/relationships"><Relationship Id="rId8" Type="http://schemas.openxmlformats.org/officeDocument/2006/relationships/image" Target="../media/image279.png"/><Relationship Id="rId3" Type="http://schemas.openxmlformats.org/officeDocument/2006/relationships/image" Target="../media/image49.png"/><Relationship Id="rId7" Type="http://schemas.openxmlformats.org/officeDocument/2006/relationships/image" Target="../media/image278.png"/><Relationship Id="rId2" Type="http://schemas.openxmlformats.org/officeDocument/2006/relationships/image" Target="../media/image275.png"/><Relationship Id="rId1" Type="http://schemas.openxmlformats.org/officeDocument/2006/relationships/slideMaster" Target="../slideMasters/slideMaster4.xml"/><Relationship Id="rId6" Type="http://schemas.openxmlformats.org/officeDocument/2006/relationships/image" Target="../media/image429.png"/><Relationship Id="rId5" Type="http://schemas.openxmlformats.org/officeDocument/2006/relationships/image" Target="../media/image276.png"/><Relationship Id="rId4" Type="http://schemas.openxmlformats.org/officeDocument/2006/relationships/image" Target="../media/image252.png"/><Relationship Id="rId9" Type="http://schemas.openxmlformats.org/officeDocument/2006/relationships/image" Target="../media/image194.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50.png"/><Relationship Id="rId3" Type="http://schemas.openxmlformats.org/officeDocument/2006/relationships/image" Target="../media/image49.png"/><Relationship Id="rId7" Type="http://schemas.openxmlformats.org/officeDocument/2006/relationships/image" Target="../media/image149.png"/><Relationship Id="rId2" Type="http://schemas.openxmlformats.org/officeDocument/2006/relationships/image" Target="../media/image141.png"/><Relationship Id="rId1" Type="http://schemas.openxmlformats.org/officeDocument/2006/relationships/slideMaster" Target="../slideMasters/slideMaster1.xml"/><Relationship Id="rId6" Type="http://schemas.openxmlformats.org/officeDocument/2006/relationships/image" Target="../media/image148.png"/><Relationship Id="rId11" Type="http://schemas.openxmlformats.org/officeDocument/2006/relationships/image" Target="../media/image153.png"/><Relationship Id="rId5" Type="http://schemas.openxmlformats.org/officeDocument/2006/relationships/image" Target="../media/image147.png"/><Relationship Id="rId10" Type="http://schemas.openxmlformats.org/officeDocument/2006/relationships/image" Target="../media/image152.png"/><Relationship Id="rId4" Type="http://schemas.openxmlformats.org/officeDocument/2006/relationships/image" Target="../media/image146.png"/><Relationship Id="rId9" Type="http://schemas.openxmlformats.org/officeDocument/2006/relationships/image" Target="../media/image151.png"/></Relationships>
</file>

<file path=ppt/slideLayouts/_rels/slideLayout210.xml.rels><?xml version="1.0" encoding="UTF-8" standalone="yes"?>
<Relationships xmlns="http://schemas.openxmlformats.org/package/2006/relationships"><Relationship Id="rId8" Type="http://schemas.openxmlformats.org/officeDocument/2006/relationships/image" Target="../media/image284.png"/><Relationship Id="rId3" Type="http://schemas.openxmlformats.org/officeDocument/2006/relationships/image" Target="../media/image281.png"/><Relationship Id="rId7" Type="http://schemas.openxmlformats.org/officeDocument/2006/relationships/image" Target="../media/image283.png"/><Relationship Id="rId2" Type="http://schemas.openxmlformats.org/officeDocument/2006/relationships/image" Target="../media/image280.png"/><Relationship Id="rId1" Type="http://schemas.openxmlformats.org/officeDocument/2006/relationships/slideMaster" Target="../slideMasters/slideMaster4.xml"/><Relationship Id="rId6" Type="http://schemas.openxmlformats.org/officeDocument/2006/relationships/image" Target="../media/image282.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211.xml.rels><?xml version="1.0" encoding="UTF-8" standalone="yes"?>
<Relationships xmlns="http://schemas.openxmlformats.org/package/2006/relationships"><Relationship Id="rId3" Type="http://schemas.openxmlformats.org/officeDocument/2006/relationships/image" Target="../media/image286.png"/><Relationship Id="rId7" Type="http://schemas.openxmlformats.org/officeDocument/2006/relationships/image" Target="../media/image288.png"/><Relationship Id="rId2" Type="http://schemas.openxmlformats.org/officeDocument/2006/relationships/image" Target="../media/image285.png"/><Relationship Id="rId1" Type="http://schemas.openxmlformats.org/officeDocument/2006/relationships/slideMaster" Target="../slideMasters/slideMaster4.xml"/><Relationship Id="rId6" Type="http://schemas.openxmlformats.org/officeDocument/2006/relationships/image" Target="../media/image287.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212.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90.png"/><Relationship Id="rId7" Type="http://schemas.openxmlformats.org/officeDocument/2006/relationships/image" Target="../media/image292.png"/><Relationship Id="rId2" Type="http://schemas.openxmlformats.org/officeDocument/2006/relationships/image" Target="../media/image289.png"/><Relationship Id="rId1" Type="http://schemas.openxmlformats.org/officeDocument/2006/relationships/slideMaster" Target="../slideMasters/slideMaster4.xml"/><Relationship Id="rId6" Type="http://schemas.openxmlformats.org/officeDocument/2006/relationships/image" Target="../media/image270.png"/><Relationship Id="rId5" Type="http://schemas.openxmlformats.org/officeDocument/2006/relationships/image" Target="../media/image291.png"/><Relationship Id="rId10" Type="http://schemas.openxmlformats.org/officeDocument/2006/relationships/image" Target="../media/image295.png"/><Relationship Id="rId4" Type="http://schemas.openxmlformats.org/officeDocument/2006/relationships/image" Target="../media/image49.png"/><Relationship Id="rId9" Type="http://schemas.openxmlformats.org/officeDocument/2006/relationships/image" Target="../media/image294.png"/></Relationships>
</file>

<file path=ppt/slideLayouts/_rels/slideLayout213.xml.rels><?xml version="1.0" encoding="UTF-8" standalone="yes"?>
<Relationships xmlns="http://schemas.openxmlformats.org/package/2006/relationships"><Relationship Id="rId8" Type="http://schemas.openxmlformats.org/officeDocument/2006/relationships/image" Target="../media/image301.png"/><Relationship Id="rId3" Type="http://schemas.openxmlformats.org/officeDocument/2006/relationships/image" Target="../media/image297.png"/><Relationship Id="rId7" Type="http://schemas.openxmlformats.org/officeDocument/2006/relationships/image" Target="../media/image300.png"/><Relationship Id="rId2" Type="http://schemas.openxmlformats.org/officeDocument/2006/relationships/image" Target="../media/image296.png"/><Relationship Id="rId1" Type="http://schemas.openxmlformats.org/officeDocument/2006/relationships/slideMaster" Target="../slideMasters/slideMaster4.xml"/><Relationship Id="rId6" Type="http://schemas.openxmlformats.org/officeDocument/2006/relationships/image" Target="../media/image299.png"/><Relationship Id="rId5" Type="http://schemas.openxmlformats.org/officeDocument/2006/relationships/image" Target="../media/image298.png"/><Relationship Id="rId4" Type="http://schemas.openxmlformats.org/officeDocument/2006/relationships/image" Target="../media/image49.png"/><Relationship Id="rId9" Type="http://schemas.openxmlformats.org/officeDocument/2006/relationships/image" Target="../media/image302.png"/></Relationships>
</file>

<file path=ppt/slideLayouts/_rels/slideLayout214.xml.rels><?xml version="1.0" encoding="UTF-8" standalone="yes"?>
<Relationships xmlns="http://schemas.openxmlformats.org/package/2006/relationships"><Relationship Id="rId8" Type="http://schemas.openxmlformats.org/officeDocument/2006/relationships/image" Target="../media/image308.png"/><Relationship Id="rId3" Type="http://schemas.openxmlformats.org/officeDocument/2006/relationships/image" Target="../media/image304.png"/><Relationship Id="rId7" Type="http://schemas.openxmlformats.org/officeDocument/2006/relationships/image" Target="../media/image65.png"/><Relationship Id="rId2" Type="http://schemas.openxmlformats.org/officeDocument/2006/relationships/image" Target="../media/image303.png"/><Relationship Id="rId1" Type="http://schemas.openxmlformats.org/officeDocument/2006/relationships/slideMaster" Target="../slideMasters/slideMaster4.xml"/><Relationship Id="rId6" Type="http://schemas.openxmlformats.org/officeDocument/2006/relationships/image" Target="../media/image307.png"/><Relationship Id="rId5" Type="http://schemas.openxmlformats.org/officeDocument/2006/relationships/image" Target="../media/image306.png"/><Relationship Id="rId10" Type="http://schemas.openxmlformats.org/officeDocument/2006/relationships/image" Target="../media/image49.png"/><Relationship Id="rId4" Type="http://schemas.openxmlformats.org/officeDocument/2006/relationships/image" Target="../media/image305.png"/><Relationship Id="rId9" Type="http://schemas.openxmlformats.org/officeDocument/2006/relationships/image" Target="../media/image309.png"/></Relationships>
</file>

<file path=ppt/slideLayouts/_rels/slideLayout215.xml.rels><?xml version="1.0" encoding="UTF-8" standalone="yes"?>
<Relationships xmlns="http://schemas.openxmlformats.org/package/2006/relationships"><Relationship Id="rId3" Type="http://schemas.openxmlformats.org/officeDocument/2006/relationships/image" Target="../media/image310.png"/><Relationship Id="rId2" Type="http://schemas.openxmlformats.org/officeDocument/2006/relationships/image" Target="../media/image49.png"/><Relationship Id="rId1" Type="http://schemas.openxmlformats.org/officeDocument/2006/relationships/slideMaster" Target="../slideMasters/slideMaster4.xml"/><Relationship Id="rId6" Type="http://schemas.openxmlformats.org/officeDocument/2006/relationships/image" Target="../media/image313.png"/><Relationship Id="rId5" Type="http://schemas.openxmlformats.org/officeDocument/2006/relationships/image" Target="../media/image312.png"/><Relationship Id="rId4" Type="http://schemas.openxmlformats.org/officeDocument/2006/relationships/image" Target="../media/image311.png"/></Relationships>
</file>

<file path=ppt/slideLayouts/_rels/slideLayout216.xml.rels><?xml version="1.0" encoding="UTF-8" standalone="yes"?>
<Relationships xmlns="http://schemas.openxmlformats.org/package/2006/relationships"><Relationship Id="rId8" Type="http://schemas.openxmlformats.org/officeDocument/2006/relationships/image" Target="../media/image319.png"/><Relationship Id="rId3" Type="http://schemas.openxmlformats.org/officeDocument/2006/relationships/image" Target="../media/image315.png"/><Relationship Id="rId7" Type="http://schemas.openxmlformats.org/officeDocument/2006/relationships/image" Target="../media/image318.png"/><Relationship Id="rId2" Type="http://schemas.openxmlformats.org/officeDocument/2006/relationships/image" Target="../media/image314.png"/><Relationship Id="rId1" Type="http://schemas.openxmlformats.org/officeDocument/2006/relationships/slideMaster" Target="../slideMasters/slideMaster4.xml"/><Relationship Id="rId6" Type="http://schemas.openxmlformats.org/officeDocument/2006/relationships/image" Target="../media/image317.png"/><Relationship Id="rId5" Type="http://schemas.openxmlformats.org/officeDocument/2006/relationships/image" Target="../media/image316.png"/><Relationship Id="rId4" Type="http://schemas.openxmlformats.org/officeDocument/2006/relationships/image" Target="../media/image49.png"/><Relationship Id="rId9" Type="http://schemas.openxmlformats.org/officeDocument/2006/relationships/image" Target="../media/image320.png"/></Relationships>
</file>

<file path=ppt/slideLayouts/_rels/slideLayout217.xml.rels><?xml version="1.0" encoding="UTF-8" standalone="yes"?>
<Relationships xmlns="http://schemas.openxmlformats.org/package/2006/relationships"><Relationship Id="rId8" Type="http://schemas.openxmlformats.org/officeDocument/2006/relationships/image" Target="../media/image324.png"/><Relationship Id="rId13" Type="http://schemas.openxmlformats.org/officeDocument/2006/relationships/image" Target="../media/image329.png"/><Relationship Id="rId3" Type="http://schemas.openxmlformats.org/officeDocument/2006/relationships/image" Target="../media/image49.png"/><Relationship Id="rId7" Type="http://schemas.openxmlformats.org/officeDocument/2006/relationships/image" Target="../media/image323.png"/><Relationship Id="rId12" Type="http://schemas.openxmlformats.org/officeDocument/2006/relationships/image" Target="../media/image328.png"/><Relationship Id="rId2" Type="http://schemas.openxmlformats.org/officeDocument/2006/relationships/image" Target="../media/image68.png"/><Relationship Id="rId1" Type="http://schemas.openxmlformats.org/officeDocument/2006/relationships/slideMaster" Target="../slideMasters/slideMaster4.xml"/><Relationship Id="rId6" Type="http://schemas.openxmlformats.org/officeDocument/2006/relationships/image" Target="../media/image322.png"/><Relationship Id="rId11" Type="http://schemas.openxmlformats.org/officeDocument/2006/relationships/image" Target="../media/image327.png"/><Relationship Id="rId5" Type="http://schemas.openxmlformats.org/officeDocument/2006/relationships/image" Target="../media/image321.png"/><Relationship Id="rId10" Type="http://schemas.openxmlformats.org/officeDocument/2006/relationships/image" Target="../media/image326.png"/><Relationship Id="rId4" Type="http://schemas.openxmlformats.org/officeDocument/2006/relationships/image" Target="../media/image65.png"/><Relationship Id="rId9" Type="http://schemas.openxmlformats.org/officeDocument/2006/relationships/image" Target="../media/image325.png"/></Relationships>
</file>

<file path=ppt/slideLayouts/_rels/slideLayout218.xml.rels><?xml version="1.0" encoding="UTF-8" standalone="yes"?>
<Relationships xmlns="http://schemas.openxmlformats.org/package/2006/relationships"><Relationship Id="rId8" Type="http://schemas.openxmlformats.org/officeDocument/2006/relationships/image" Target="../media/image334.png"/><Relationship Id="rId3" Type="http://schemas.openxmlformats.org/officeDocument/2006/relationships/image" Target="../media/image92.png"/><Relationship Id="rId7" Type="http://schemas.openxmlformats.org/officeDocument/2006/relationships/image" Target="../media/image333.png"/><Relationship Id="rId2" Type="http://schemas.openxmlformats.org/officeDocument/2006/relationships/image" Target="../media/image330.png"/><Relationship Id="rId1" Type="http://schemas.openxmlformats.org/officeDocument/2006/relationships/slideMaster" Target="../slideMasters/slideMaster4.xml"/><Relationship Id="rId6" Type="http://schemas.openxmlformats.org/officeDocument/2006/relationships/image" Target="../media/image49.png"/><Relationship Id="rId5" Type="http://schemas.openxmlformats.org/officeDocument/2006/relationships/image" Target="../media/image332.png"/><Relationship Id="rId10" Type="http://schemas.openxmlformats.org/officeDocument/2006/relationships/image" Target="../media/image65.png"/><Relationship Id="rId4" Type="http://schemas.openxmlformats.org/officeDocument/2006/relationships/image" Target="../media/image331.png"/><Relationship Id="rId9" Type="http://schemas.openxmlformats.org/officeDocument/2006/relationships/image" Target="../media/image335.png"/></Relationships>
</file>

<file path=ppt/slideLayouts/_rels/slideLayout219.xml.rels><?xml version="1.0" encoding="UTF-8" standalone="yes"?>
<Relationships xmlns="http://schemas.openxmlformats.org/package/2006/relationships"><Relationship Id="rId8" Type="http://schemas.openxmlformats.org/officeDocument/2006/relationships/image" Target="../media/image341.png"/><Relationship Id="rId3" Type="http://schemas.openxmlformats.org/officeDocument/2006/relationships/image" Target="../media/image76.png"/><Relationship Id="rId7" Type="http://schemas.openxmlformats.org/officeDocument/2006/relationships/image" Target="../media/image340.png"/><Relationship Id="rId2" Type="http://schemas.openxmlformats.org/officeDocument/2006/relationships/image" Target="../media/image336.png"/><Relationship Id="rId1" Type="http://schemas.openxmlformats.org/officeDocument/2006/relationships/slideMaster" Target="../slideMasters/slideMaster4.xml"/><Relationship Id="rId6" Type="http://schemas.openxmlformats.org/officeDocument/2006/relationships/image" Target="../media/image339.png"/><Relationship Id="rId5" Type="http://schemas.openxmlformats.org/officeDocument/2006/relationships/image" Target="../media/image338.png"/><Relationship Id="rId4" Type="http://schemas.openxmlformats.org/officeDocument/2006/relationships/image" Target="../media/image337.png"/><Relationship Id="rId9" Type="http://schemas.openxmlformats.org/officeDocument/2006/relationships/image" Target="../media/image49.pn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157.png"/><Relationship Id="rId3" Type="http://schemas.openxmlformats.org/officeDocument/2006/relationships/image" Target="../media/image49.png"/><Relationship Id="rId7" Type="http://schemas.openxmlformats.org/officeDocument/2006/relationships/image" Target="../media/image156.png"/><Relationship Id="rId2" Type="http://schemas.openxmlformats.org/officeDocument/2006/relationships/image" Target="../media/image154.png"/><Relationship Id="rId1" Type="http://schemas.openxmlformats.org/officeDocument/2006/relationships/slideMaster" Target="../slideMasters/slideMaster1.xml"/><Relationship Id="rId6" Type="http://schemas.openxmlformats.org/officeDocument/2006/relationships/image" Target="../media/image153.png"/><Relationship Id="rId11" Type="http://schemas.openxmlformats.org/officeDocument/2006/relationships/image" Target="../media/image160.png"/><Relationship Id="rId5" Type="http://schemas.openxmlformats.org/officeDocument/2006/relationships/image" Target="../media/image155.png"/><Relationship Id="rId10" Type="http://schemas.openxmlformats.org/officeDocument/2006/relationships/image" Target="../media/image159.png"/><Relationship Id="rId4" Type="http://schemas.openxmlformats.org/officeDocument/2006/relationships/image" Target="../media/image147.png"/><Relationship Id="rId9" Type="http://schemas.openxmlformats.org/officeDocument/2006/relationships/image" Target="../media/image158.png"/></Relationships>
</file>

<file path=ppt/slideLayouts/_rels/slideLayout220.xml.rels><?xml version="1.0" encoding="UTF-8" standalone="yes"?>
<Relationships xmlns="http://schemas.openxmlformats.org/package/2006/relationships"><Relationship Id="rId8" Type="http://schemas.openxmlformats.org/officeDocument/2006/relationships/image" Target="../media/image348.png"/><Relationship Id="rId13" Type="http://schemas.openxmlformats.org/officeDocument/2006/relationships/image" Target="../media/image431.png"/><Relationship Id="rId3" Type="http://schemas.openxmlformats.org/officeDocument/2006/relationships/image" Target="../media/image343.png"/><Relationship Id="rId7" Type="http://schemas.openxmlformats.org/officeDocument/2006/relationships/image" Target="../media/image347.png"/><Relationship Id="rId12" Type="http://schemas.openxmlformats.org/officeDocument/2006/relationships/image" Target="../media/image352.png"/><Relationship Id="rId17" Type="http://schemas.openxmlformats.org/officeDocument/2006/relationships/image" Target="../media/image49.png"/><Relationship Id="rId2" Type="http://schemas.openxmlformats.org/officeDocument/2006/relationships/image" Target="../media/image430.png"/><Relationship Id="rId16" Type="http://schemas.openxmlformats.org/officeDocument/2006/relationships/image" Target="../media/image356.png"/><Relationship Id="rId1" Type="http://schemas.openxmlformats.org/officeDocument/2006/relationships/slideMaster" Target="../slideMasters/slideMaster4.xml"/><Relationship Id="rId6" Type="http://schemas.openxmlformats.org/officeDocument/2006/relationships/image" Target="../media/image346.png"/><Relationship Id="rId11" Type="http://schemas.openxmlformats.org/officeDocument/2006/relationships/image" Target="../media/image351.png"/><Relationship Id="rId5" Type="http://schemas.openxmlformats.org/officeDocument/2006/relationships/image" Target="../media/image345.png"/><Relationship Id="rId15" Type="http://schemas.openxmlformats.org/officeDocument/2006/relationships/image" Target="../media/image355.png"/><Relationship Id="rId10" Type="http://schemas.openxmlformats.org/officeDocument/2006/relationships/image" Target="../media/image350.png"/><Relationship Id="rId4" Type="http://schemas.openxmlformats.org/officeDocument/2006/relationships/image" Target="../media/image344.png"/><Relationship Id="rId9" Type="http://schemas.openxmlformats.org/officeDocument/2006/relationships/image" Target="../media/image349.png"/><Relationship Id="rId14" Type="http://schemas.openxmlformats.org/officeDocument/2006/relationships/image" Target="../media/image354.png"/></Relationships>
</file>

<file path=ppt/slideLayouts/_rels/slideLayout221.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58.png"/><Relationship Id="rId7" Type="http://schemas.openxmlformats.org/officeDocument/2006/relationships/image" Target="../media/image361.png"/><Relationship Id="rId2" Type="http://schemas.openxmlformats.org/officeDocument/2006/relationships/image" Target="../media/image357.png"/><Relationship Id="rId1" Type="http://schemas.openxmlformats.org/officeDocument/2006/relationships/slideMaster" Target="../slideMasters/slideMaster4.xml"/><Relationship Id="rId6" Type="http://schemas.openxmlformats.org/officeDocument/2006/relationships/image" Target="../media/image360.png"/><Relationship Id="rId5" Type="http://schemas.openxmlformats.org/officeDocument/2006/relationships/image" Target="../media/image270.png"/><Relationship Id="rId4" Type="http://schemas.openxmlformats.org/officeDocument/2006/relationships/image" Target="../media/image359.png"/></Relationships>
</file>

<file path=ppt/slideLayouts/_rels/slideLayout222.xml.rels><?xml version="1.0" encoding="UTF-8" standalone="yes"?>
<Relationships xmlns="http://schemas.openxmlformats.org/package/2006/relationships"><Relationship Id="rId8" Type="http://schemas.openxmlformats.org/officeDocument/2006/relationships/image" Target="../media/image367.png"/><Relationship Id="rId13" Type="http://schemas.openxmlformats.org/officeDocument/2006/relationships/image" Target="../media/image371.png"/><Relationship Id="rId3" Type="http://schemas.openxmlformats.org/officeDocument/2006/relationships/image" Target="../media/image315.png"/><Relationship Id="rId7" Type="http://schemas.openxmlformats.org/officeDocument/2006/relationships/image" Target="../media/image366.png"/><Relationship Id="rId12" Type="http://schemas.openxmlformats.org/officeDocument/2006/relationships/image" Target="../media/image370.png"/><Relationship Id="rId2" Type="http://schemas.openxmlformats.org/officeDocument/2006/relationships/image" Target="../media/image362.png"/><Relationship Id="rId1" Type="http://schemas.openxmlformats.org/officeDocument/2006/relationships/slideMaster" Target="../slideMasters/slideMaster4.xml"/><Relationship Id="rId6" Type="http://schemas.openxmlformats.org/officeDocument/2006/relationships/image" Target="../media/image365.png"/><Relationship Id="rId11" Type="http://schemas.openxmlformats.org/officeDocument/2006/relationships/image" Target="../media/image49.png"/><Relationship Id="rId5" Type="http://schemas.openxmlformats.org/officeDocument/2006/relationships/image" Target="../media/image364.png"/><Relationship Id="rId10" Type="http://schemas.openxmlformats.org/officeDocument/2006/relationships/image" Target="../media/image369.png"/><Relationship Id="rId4" Type="http://schemas.openxmlformats.org/officeDocument/2006/relationships/image" Target="../media/image363.png"/><Relationship Id="rId9" Type="http://schemas.openxmlformats.org/officeDocument/2006/relationships/image" Target="../media/image368.png"/></Relationships>
</file>

<file path=ppt/slideLayouts/_rels/slideLayout223.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57.png"/><Relationship Id="rId7" Type="http://schemas.openxmlformats.org/officeDocument/2006/relationships/image" Target="../media/image375.png"/><Relationship Id="rId2" Type="http://schemas.openxmlformats.org/officeDocument/2006/relationships/image" Target="../media/image372.png"/><Relationship Id="rId1" Type="http://schemas.openxmlformats.org/officeDocument/2006/relationships/slideMaster" Target="../slideMasters/slideMaster4.xml"/><Relationship Id="rId6" Type="http://schemas.openxmlformats.org/officeDocument/2006/relationships/image" Target="../media/image374.png"/><Relationship Id="rId5" Type="http://schemas.openxmlformats.org/officeDocument/2006/relationships/image" Target="../media/image49.png"/><Relationship Id="rId4" Type="http://schemas.openxmlformats.org/officeDocument/2006/relationships/image" Target="../media/image373.png"/><Relationship Id="rId9" Type="http://schemas.openxmlformats.org/officeDocument/2006/relationships/image" Target="../media/image92.png"/></Relationships>
</file>

<file path=ppt/slideLayouts/_rels/slideLayout224.xml.rels><?xml version="1.0" encoding="UTF-8" standalone="yes"?>
<Relationships xmlns="http://schemas.openxmlformats.org/package/2006/relationships"><Relationship Id="rId8" Type="http://schemas.openxmlformats.org/officeDocument/2006/relationships/image" Target="../media/image380.png"/><Relationship Id="rId3" Type="http://schemas.openxmlformats.org/officeDocument/2006/relationships/image" Target="../media/image304.png"/><Relationship Id="rId7" Type="http://schemas.openxmlformats.org/officeDocument/2006/relationships/image" Target="../media/image379.png"/><Relationship Id="rId2" Type="http://schemas.openxmlformats.org/officeDocument/2006/relationships/image" Target="../media/image377.png"/><Relationship Id="rId1" Type="http://schemas.openxmlformats.org/officeDocument/2006/relationships/slideMaster" Target="../slideMasters/slideMaster4.xml"/><Relationship Id="rId6" Type="http://schemas.openxmlformats.org/officeDocument/2006/relationships/image" Target="../media/image65.png"/><Relationship Id="rId5" Type="http://schemas.openxmlformats.org/officeDocument/2006/relationships/image" Target="../media/image378.png"/><Relationship Id="rId4" Type="http://schemas.openxmlformats.org/officeDocument/2006/relationships/image" Target="../media/image49.png"/><Relationship Id="rId9" Type="http://schemas.openxmlformats.org/officeDocument/2006/relationships/image" Target="../media/image381.png"/></Relationships>
</file>

<file path=ppt/slideLayouts/_rels/slideLayout225.xml.rels><?xml version="1.0" encoding="UTF-8" standalone="yes"?>
<Relationships xmlns="http://schemas.openxmlformats.org/package/2006/relationships"><Relationship Id="rId8" Type="http://schemas.openxmlformats.org/officeDocument/2006/relationships/image" Target="../media/image385.png"/><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141.png"/><Relationship Id="rId1" Type="http://schemas.openxmlformats.org/officeDocument/2006/relationships/slideMaster" Target="../slideMasters/slideMaster4.xml"/><Relationship Id="rId6" Type="http://schemas.openxmlformats.org/officeDocument/2006/relationships/image" Target="../media/image383.png"/><Relationship Id="rId5" Type="http://schemas.openxmlformats.org/officeDocument/2006/relationships/image" Target="../media/image49.png"/><Relationship Id="rId4" Type="http://schemas.openxmlformats.org/officeDocument/2006/relationships/image" Target="../media/image377.png"/><Relationship Id="rId9" Type="http://schemas.openxmlformats.org/officeDocument/2006/relationships/image" Target="../media/image386.png"/></Relationships>
</file>

<file path=ppt/slideLayouts/_rels/slideLayout22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9.png"/><Relationship Id="rId2" Type="http://schemas.openxmlformats.org/officeDocument/2006/relationships/image" Target="../media/image387.png"/><Relationship Id="rId1" Type="http://schemas.openxmlformats.org/officeDocument/2006/relationships/slideMaster" Target="../slideMasters/slideMaster4.xml"/><Relationship Id="rId6" Type="http://schemas.openxmlformats.org/officeDocument/2006/relationships/image" Target="../media/image388.png"/><Relationship Id="rId5" Type="http://schemas.openxmlformats.org/officeDocument/2006/relationships/image" Target="../media/image49.png"/><Relationship Id="rId4" Type="http://schemas.openxmlformats.org/officeDocument/2006/relationships/image" Target="../media/image326.png"/></Relationships>
</file>

<file path=ppt/slideLayouts/_rels/slideLayout227.xml.rels><?xml version="1.0" encoding="UTF-8" standalone="yes"?>
<Relationships xmlns="http://schemas.openxmlformats.org/package/2006/relationships"><Relationship Id="rId3" Type="http://schemas.openxmlformats.org/officeDocument/2006/relationships/image" Target="../media/image391.png"/><Relationship Id="rId7" Type="http://schemas.openxmlformats.org/officeDocument/2006/relationships/image" Target="../media/image393.png"/><Relationship Id="rId2" Type="http://schemas.openxmlformats.org/officeDocument/2006/relationships/image" Target="../media/image390.png"/><Relationship Id="rId1" Type="http://schemas.openxmlformats.org/officeDocument/2006/relationships/slideMaster" Target="../slideMasters/slideMaster4.xml"/><Relationship Id="rId6" Type="http://schemas.openxmlformats.org/officeDocument/2006/relationships/image" Target="../media/image392.png"/><Relationship Id="rId5" Type="http://schemas.openxmlformats.org/officeDocument/2006/relationships/image" Target="../media/image49.png"/><Relationship Id="rId4" Type="http://schemas.openxmlformats.org/officeDocument/2006/relationships/image" Target="../media/image57.png"/></Relationships>
</file>

<file path=ppt/slideLayouts/_rels/slideLayout228.xml.rels><?xml version="1.0" encoding="UTF-8" standalone="yes"?>
<Relationships xmlns="http://schemas.openxmlformats.org/package/2006/relationships"><Relationship Id="rId3" Type="http://schemas.openxmlformats.org/officeDocument/2006/relationships/image" Target="../media/image395.png"/><Relationship Id="rId2" Type="http://schemas.openxmlformats.org/officeDocument/2006/relationships/image" Target="../media/image394.png"/><Relationship Id="rId1" Type="http://schemas.openxmlformats.org/officeDocument/2006/relationships/slideMaster" Target="../slideMasters/slideMaster4.xml"/><Relationship Id="rId6" Type="http://schemas.openxmlformats.org/officeDocument/2006/relationships/image" Target="../media/image397.png"/><Relationship Id="rId5" Type="http://schemas.openxmlformats.org/officeDocument/2006/relationships/image" Target="../media/image396.png"/><Relationship Id="rId4" Type="http://schemas.openxmlformats.org/officeDocument/2006/relationships/image" Target="../media/image49.png"/></Relationships>
</file>

<file path=ppt/slideLayouts/_rels/slideLayout229.xml.rels><?xml version="1.0" encoding="UTF-8" standalone="yes"?>
<Relationships xmlns="http://schemas.openxmlformats.org/package/2006/relationships"><Relationship Id="rId8" Type="http://schemas.openxmlformats.org/officeDocument/2006/relationships/image" Target="../media/image403.png"/><Relationship Id="rId3" Type="http://schemas.openxmlformats.org/officeDocument/2006/relationships/image" Target="../media/image399.png"/><Relationship Id="rId7" Type="http://schemas.openxmlformats.org/officeDocument/2006/relationships/image" Target="../media/image402.png"/><Relationship Id="rId2" Type="http://schemas.openxmlformats.org/officeDocument/2006/relationships/image" Target="../media/image398.png"/><Relationship Id="rId1" Type="http://schemas.openxmlformats.org/officeDocument/2006/relationships/slideMaster" Target="../slideMasters/slideMaster4.xml"/><Relationship Id="rId6" Type="http://schemas.openxmlformats.org/officeDocument/2006/relationships/image" Target="../media/image401.png"/><Relationship Id="rId5" Type="http://schemas.openxmlformats.org/officeDocument/2006/relationships/image" Target="../media/image400.png"/><Relationship Id="rId4" Type="http://schemas.openxmlformats.org/officeDocument/2006/relationships/image" Target="../media/image49.png"/><Relationship Id="rId9" Type="http://schemas.openxmlformats.org/officeDocument/2006/relationships/image" Target="../media/image404.pn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65.png"/><Relationship Id="rId3" Type="http://schemas.openxmlformats.org/officeDocument/2006/relationships/image" Target="../media/image162.png"/><Relationship Id="rId7" Type="http://schemas.openxmlformats.org/officeDocument/2006/relationships/image" Target="../media/image164.png"/><Relationship Id="rId2" Type="http://schemas.openxmlformats.org/officeDocument/2006/relationships/image" Target="../media/image161.png"/><Relationship Id="rId1" Type="http://schemas.openxmlformats.org/officeDocument/2006/relationships/slideMaster" Target="../slideMasters/slideMaster1.xml"/><Relationship Id="rId6" Type="http://schemas.openxmlformats.org/officeDocument/2006/relationships/image" Target="../media/image153.png"/><Relationship Id="rId5" Type="http://schemas.openxmlformats.org/officeDocument/2006/relationships/image" Target="../media/image163.png"/><Relationship Id="rId4" Type="http://schemas.openxmlformats.org/officeDocument/2006/relationships/image" Target="../media/image49.png"/><Relationship Id="rId9" Type="http://schemas.openxmlformats.org/officeDocument/2006/relationships/image" Target="../media/image166.png"/></Relationships>
</file>

<file path=ppt/slideLayouts/_rels/slideLayout23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31.png"/><Relationship Id="rId1" Type="http://schemas.openxmlformats.org/officeDocument/2006/relationships/slideMaster" Target="../slideMasters/slideMaster4.xml"/><Relationship Id="rId6" Type="http://schemas.openxmlformats.org/officeDocument/2006/relationships/image" Target="../media/image234.png"/><Relationship Id="rId5" Type="http://schemas.openxmlformats.org/officeDocument/2006/relationships/image" Target="../media/image202.png"/><Relationship Id="rId4" Type="http://schemas.openxmlformats.org/officeDocument/2006/relationships/image" Target="../media/image232.png"/></Relationships>
</file>

<file path=ppt/slideLayouts/_rels/slideLayout231.xml.rels><?xml version="1.0" encoding="UTF-8" standalone="yes"?>
<Relationships xmlns="http://schemas.openxmlformats.org/package/2006/relationships"><Relationship Id="rId8" Type="http://schemas.openxmlformats.org/officeDocument/2006/relationships/image" Target="../media/image221.png"/><Relationship Id="rId3" Type="http://schemas.openxmlformats.org/officeDocument/2006/relationships/image" Target="../media/image218.png"/><Relationship Id="rId7" Type="http://schemas.openxmlformats.org/officeDocument/2006/relationships/image" Target="../media/image220.png"/><Relationship Id="rId2" Type="http://schemas.openxmlformats.org/officeDocument/2006/relationships/image" Target="../media/image217.png"/><Relationship Id="rId1" Type="http://schemas.openxmlformats.org/officeDocument/2006/relationships/slideMaster" Target="../slideMasters/slideMaster4.xml"/><Relationship Id="rId6" Type="http://schemas.openxmlformats.org/officeDocument/2006/relationships/image" Target="../media/image219.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55.png"/><Relationship Id="rId3" Type="http://schemas.openxmlformats.org/officeDocument/2006/relationships/image" Target="../media/image42.png"/><Relationship Id="rId7" Type="http://schemas.openxmlformats.org/officeDocument/2006/relationships/image" Target="../media/image147.png"/><Relationship Id="rId2" Type="http://schemas.openxmlformats.org/officeDocument/2006/relationships/image" Target="../media/image167.png"/><Relationship Id="rId1" Type="http://schemas.openxmlformats.org/officeDocument/2006/relationships/slideMaster" Target="../slideMasters/slideMaster1.xml"/><Relationship Id="rId6" Type="http://schemas.openxmlformats.org/officeDocument/2006/relationships/image" Target="../media/image49.png"/><Relationship Id="rId5" Type="http://schemas.openxmlformats.org/officeDocument/2006/relationships/image" Target="../media/image141.png"/><Relationship Id="rId10" Type="http://schemas.openxmlformats.org/officeDocument/2006/relationships/image" Target="../media/image169.png"/><Relationship Id="rId4" Type="http://schemas.openxmlformats.org/officeDocument/2006/relationships/image" Target="../media/image168.png"/><Relationship Id="rId9" Type="http://schemas.openxmlformats.org/officeDocument/2006/relationships/image" Target="../media/image153.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74.png"/><Relationship Id="rId3" Type="http://schemas.openxmlformats.org/officeDocument/2006/relationships/image" Target="../media/image171.png"/><Relationship Id="rId7" Type="http://schemas.openxmlformats.org/officeDocument/2006/relationships/image" Target="../media/image153.png"/><Relationship Id="rId2" Type="http://schemas.openxmlformats.org/officeDocument/2006/relationships/image" Target="../media/image170.png"/><Relationship Id="rId1" Type="http://schemas.openxmlformats.org/officeDocument/2006/relationships/slideMaster" Target="../slideMasters/slideMaster1.xml"/><Relationship Id="rId6" Type="http://schemas.openxmlformats.org/officeDocument/2006/relationships/image" Target="../media/image49.png"/><Relationship Id="rId5" Type="http://schemas.openxmlformats.org/officeDocument/2006/relationships/image" Target="../media/image173.png"/><Relationship Id="rId4" Type="http://schemas.openxmlformats.org/officeDocument/2006/relationships/image" Target="../media/image172.png"/><Relationship Id="rId9" Type="http://schemas.openxmlformats.org/officeDocument/2006/relationships/image" Target="../media/image175.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80.png"/><Relationship Id="rId3" Type="http://schemas.openxmlformats.org/officeDocument/2006/relationships/image" Target="../media/image177.png"/><Relationship Id="rId7" Type="http://schemas.openxmlformats.org/officeDocument/2006/relationships/image" Target="../media/image179.png"/><Relationship Id="rId2" Type="http://schemas.openxmlformats.org/officeDocument/2006/relationships/image" Target="../media/image176.png"/><Relationship Id="rId1" Type="http://schemas.openxmlformats.org/officeDocument/2006/relationships/slideMaster" Target="../slideMasters/slideMaster1.xml"/><Relationship Id="rId6" Type="http://schemas.openxmlformats.org/officeDocument/2006/relationships/image" Target="../media/image178.png"/><Relationship Id="rId5" Type="http://schemas.openxmlformats.org/officeDocument/2006/relationships/image" Target="../media/image153.png"/><Relationship Id="rId4" Type="http://schemas.openxmlformats.org/officeDocument/2006/relationships/image" Target="../media/image49.png"/><Relationship Id="rId9" Type="http://schemas.openxmlformats.org/officeDocument/2006/relationships/image" Target="../media/image181.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185.png"/><Relationship Id="rId2" Type="http://schemas.openxmlformats.org/officeDocument/2006/relationships/image" Target="../media/image182.png"/><Relationship Id="rId1" Type="http://schemas.openxmlformats.org/officeDocument/2006/relationships/slideMaster" Target="../slideMasters/slideMaster1.xml"/><Relationship Id="rId6" Type="http://schemas.openxmlformats.org/officeDocument/2006/relationships/image" Target="../media/image184.png"/><Relationship Id="rId5" Type="http://schemas.openxmlformats.org/officeDocument/2006/relationships/image" Target="../media/image183.png"/><Relationship Id="rId4" Type="http://schemas.openxmlformats.org/officeDocument/2006/relationships/image" Target="../media/image153.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89.png"/><Relationship Id="rId3" Type="http://schemas.openxmlformats.org/officeDocument/2006/relationships/image" Target="../media/image187.png"/><Relationship Id="rId7" Type="http://schemas.openxmlformats.org/officeDocument/2006/relationships/image" Target="../media/image188.png"/><Relationship Id="rId2" Type="http://schemas.openxmlformats.org/officeDocument/2006/relationships/image" Target="../media/image186.png"/><Relationship Id="rId1" Type="http://schemas.openxmlformats.org/officeDocument/2006/relationships/slideMaster" Target="../slideMasters/slideMaster1.xml"/><Relationship Id="rId6" Type="http://schemas.openxmlformats.org/officeDocument/2006/relationships/image" Target="../media/image153.png"/><Relationship Id="rId5" Type="http://schemas.openxmlformats.org/officeDocument/2006/relationships/image" Target="../media/image49.png"/><Relationship Id="rId4" Type="http://schemas.openxmlformats.org/officeDocument/2006/relationships/image" Target="../media/image141.png"/><Relationship Id="rId9" Type="http://schemas.openxmlformats.org/officeDocument/2006/relationships/image" Target="../media/image65.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91.png"/><Relationship Id="rId7" Type="http://schemas.openxmlformats.org/officeDocument/2006/relationships/image" Target="../media/image193.png"/><Relationship Id="rId2" Type="http://schemas.openxmlformats.org/officeDocument/2006/relationships/image" Target="../media/image190.png"/><Relationship Id="rId1" Type="http://schemas.openxmlformats.org/officeDocument/2006/relationships/slideMaster" Target="../slideMasters/slideMaster1.xml"/><Relationship Id="rId6" Type="http://schemas.openxmlformats.org/officeDocument/2006/relationships/image" Target="../media/image192.png"/><Relationship Id="rId5" Type="http://schemas.openxmlformats.org/officeDocument/2006/relationships/image" Target="../media/image153.png"/><Relationship Id="rId4" Type="http://schemas.openxmlformats.org/officeDocument/2006/relationships/image" Target="../media/image49.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Master" Target="../slideMasters/slideMaster1.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195.png"/><Relationship Id="rId7" Type="http://schemas.openxmlformats.org/officeDocument/2006/relationships/image" Target="../media/image199.png"/><Relationship Id="rId2" Type="http://schemas.openxmlformats.org/officeDocument/2006/relationships/image" Target="../media/image194.png"/><Relationship Id="rId1" Type="http://schemas.openxmlformats.org/officeDocument/2006/relationships/slideMaster" Target="../slideMasters/slideMaster1.xml"/><Relationship Id="rId6" Type="http://schemas.openxmlformats.org/officeDocument/2006/relationships/image" Target="../media/image198.png"/><Relationship Id="rId5" Type="http://schemas.openxmlformats.org/officeDocument/2006/relationships/image" Target="../media/image197.png"/><Relationship Id="rId4" Type="http://schemas.openxmlformats.org/officeDocument/2006/relationships/image" Target="../media/image196.png"/></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201.png"/><Relationship Id="rId7" Type="http://schemas.openxmlformats.org/officeDocument/2006/relationships/image" Target="../media/image204.png"/><Relationship Id="rId2" Type="http://schemas.openxmlformats.org/officeDocument/2006/relationships/image" Target="../media/image200.png"/><Relationship Id="rId1" Type="http://schemas.openxmlformats.org/officeDocument/2006/relationships/slideMaster" Target="../slideMasters/slideMaster1.xml"/><Relationship Id="rId6" Type="http://schemas.openxmlformats.org/officeDocument/2006/relationships/image" Target="../media/image203.png"/><Relationship Id="rId5" Type="http://schemas.openxmlformats.org/officeDocument/2006/relationships/image" Target="../media/image202.png"/><Relationship Id="rId10" Type="http://schemas.openxmlformats.org/officeDocument/2006/relationships/image" Target="../media/image206.png"/><Relationship Id="rId4" Type="http://schemas.openxmlformats.org/officeDocument/2006/relationships/image" Target="../media/image49.png"/><Relationship Id="rId9" Type="http://schemas.openxmlformats.org/officeDocument/2006/relationships/image" Target="../media/image205.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210.png"/><Relationship Id="rId2" Type="http://schemas.openxmlformats.org/officeDocument/2006/relationships/image" Target="../media/image207.png"/><Relationship Id="rId1" Type="http://schemas.openxmlformats.org/officeDocument/2006/relationships/slideMaster" Target="../slideMasters/slideMaster1.xml"/><Relationship Id="rId6" Type="http://schemas.openxmlformats.org/officeDocument/2006/relationships/image" Target="../media/image209.png"/><Relationship Id="rId5" Type="http://schemas.openxmlformats.org/officeDocument/2006/relationships/image" Target="../media/image208.png"/><Relationship Id="rId4" Type="http://schemas.openxmlformats.org/officeDocument/2006/relationships/image" Target="../media/image202.png"/></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205.png"/><Relationship Id="rId3" Type="http://schemas.openxmlformats.org/officeDocument/2006/relationships/image" Target="../media/image42.png"/><Relationship Id="rId7" Type="http://schemas.openxmlformats.org/officeDocument/2006/relationships/image" Target="../media/image121.png"/><Relationship Id="rId2" Type="http://schemas.openxmlformats.org/officeDocument/2006/relationships/image" Target="../media/image200.png"/><Relationship Id="rId1" Type="http://schemas.openxmlformats.org/officeDocument/2006/relationships/slideMaster" Target="../slideMasters/slideMaster1.xml"/><Relationship Id="rId6" Type="http://schemas.openxmlformats.org/officeDocument/2006/relationships/image" Target="../media/image203.png"/><Relationship Id="rId5" Type="http://schemas.openxmlformats.org/officeDocument/2006/relationships/image" Target="../media/image202.png"/><Relationship Id="rId4" Type="http://schemas.openxmlformats.org/officeDocument/2006/relationships/image" Target="../media/image49.png"/><Relationship Id="rId9" Type="http://schemas.openxmlformats.org/officeDocument/2006/relationships/image" Target="../media/image211.pn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205.png"/><Relationship Id="rId3" Type="http://schemas.openxmlformats.org/officeDocument/2006/relationships/image" Target="../media/image213.png"/><Relationship Id="rId7" Type="http://schemas.openxmlformats.org/officeDocument/2006/relationships/image" Target="../media/image121.png"/><Relationship Id="rId2" Type="http://schemas.openxmlformats.org/officeDocument/2006/relationships/image" Target="../media/image212.png"/><Relationship Id="rId1" Type="http://schemas.openxmlformats.org/officeDocument/2006/relationships/slideMaster" Target="../slideMasters/slideMaster1.xml"/><Relationship Id="rId6" Type="http://schemas.openxmlformats.org/officeDocument/2006/relationships/image" Target="../media/image203.png"/><Relationship Id="rId11" Type="http://schemas.openxmlformats.org/officeDocument/2006/relationships/image" Target="../media/image216.png"/><Relationship Id="rId5" Type="http://schemas.openxmlformats.org/officeDocument/2006/relationships/image" Target="../media/image202.png"/><Relationship Id="rId10" Type="http://schemas.openxmlformats.org/officeDocument/2006/relationships/image" Target="../media/image215.png"/><Relationship Id="rId4" Type="http://schemas.openxmlformats.org/officeDocument/2006/relationships/image" Target="../media/image49.png"/><Relationship Id="rId9" Type="http://schemas.openxmlformats.org/officeDocument/2006/relationships/image" Target="../media/image214.png"/></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8.png"/><Relationship Id="rId7" Type="http://schemas.openxmlformats.org/officeDocument/2006/relationships/image" Target="../media/image219.png"/><Relationship Id="rId2" Type="http://schemas.openxmlformats.org/officeDocument/2006/relationships/image" Target="../media/image217.png"/><Relationship Id="rId1" Type="http://schemas.openxmlformats.org/officeDocument/2006/relationships/slideMaster" Target="../slideMasters/slideMaster1.xml"/><Relationship Id="rId6" Type="http://schemas.openxmlformats.org/officeDocument/2006/relationships/image" Target="../media/image202.png"/><Relationship Id="rId5" Type="http://schemas.openxmlformats.org/officeDocument/2006/relationships/image" Target="../media/image203.png"/><Relationship Id="rId4" Type="http://schemas.openxmlformats.org/officeDocument/2006/relationships/image" Target="../media/image49.png"/><Relationship Id="rId9" Type="http://schemas.openxmlformats.org/officeDocument/2006/relationships/image" Target="../media/image221.png"/></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225.png"/><Relationship Id="rId3" Type="http://schemas.openxmlformats.org/officeDocument/2006/relationships/image" Target="../media/image195.png"/><Relationship Id="rId7" Type="http://schemas.openxmlformats.org/officeDocument/2006/relationships/image" Target="../media/image224.png"/><Relationship Id="rId2" Type="http://schemas.openxmlformats.org/officeDocument/2006/relationships/image" Target="../media/image222.png"/><Relationship Id="rId1" Type="http://schemas.openxmlformats.org/officeDocument/2006/relationships/slideMaster" Target="../slideMasters/slideMaster1.xml"/><Relationship Id="rId6" Type="http://schemas.openxmlformats.org/officeDocument/2006/relationships/image" Target="../media/image223.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229.png"/><Relationship Id="rId3" Type="http://schemas.openxmlformats.org/officeDocument/2006/relationships/image" Target="../media/image200.png"/><Relationship Id="rId7" Type="http://schemas.openxmlformats.org/officeDocument/2006/relationships/image" Target="../media/image228.png"/><Relationship Id="rId2" Type="http://schemas.openxmlformats.org/officeDocument/2006/relationships/image" Target="../media/image226.png"/><Relationship Id="rId1" Type="http://schemas.openxmlformats.org/officeDocument/2006/relationships/slideMaster" Target="../slideMasters/slideMaster1.xml"/><Relationship Id="rId6" Type="http://schemas.openxmlformats.org/officeDocument/2006/relationships/image" Target="../media/image227.png"/><Relationship Id="rId5" Type="http://schemas.openxmlformats.org/officeDocument/2006/relationships/image" Target="../media/image202.png"/><Relationship Id="rId4" Type="http://schemas.openxmlformats.org/officeDocument/2006/relationships/image" Target="../media/image49.png"/><Relationship Id="rId9" Type="http://schemas.openxmlformats.org/officeDocument/2006/relationships/image" Target="../media/image230.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234.png"/><Relationship Id="rId2" Type="http://schemas.openxmlformats.org/officeDocument/2006/relationships/image" Target="../media/image231.png"/><Relationship Id="rId1" Type="http://schemas.openxmlformats.org/officeDocument/2006/relationships/slideMaster" Target="../slideMasters/slideMaster1.xml"/><Relationship Id="rId6" Type="http://schemas.openxmlformats.org/officeDocument/2006/relationships/image" Target="../media/image233.png"/><Relationship Id="rId5" Type="http://schemas.openxmlformats.org/officeDocument/2006/relationships/image" Target="../media/image202.png"/><Relationship Id="rId4" Type="http://schemas.openxmlformats.org/officeDocument/2006/relationships/image" Target="../media/image232.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238.png"/><Relationship Id="rId3" Type="http://schemas.openxmlformats.org/officeDocument/2006/relationships/image" Target="../media/image236.png"/><Relationship Id="rId7" Type="http://schemas.openxmlformats.org/officeDocument/2006/relationships/image" Target="../media/image121.png"/><Relationship Id="rId2" Type="http://schemas.openxmlformats.org/officeDocument/2006/relationships/image" Target="../media/image235.png"/><Relationship Id="rId1" Type="http://schemas.openxmlformats.org/officeDocument/2006/relationships/slideMaster" Target="../slideMasters/slideMaster1.xml"/><Relationship Id="rId6" Type="http://schemas.openxmlformats.org/officeDocument/2006/relationships/image" Target="../media/image237.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Master" Target="../slideMasters/slideMaster1.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245.png"/><Relationship Id="rId3" Type="http://schemas.openxmlformats.org/officeDocument/2006/relationships/image" Target="../media/image240.png"/><Relationship Id="rId7" Type="http://schemas.openxmlformats.org/officeDocument/2006/relationships/image" Target="../media/image244.png"/><Relationship Id="rId2" Type="http://schemas.openxmlformats.org/officeDocument/2006/relationships/image" Target="../media/image239.png"/><Relationship Id="rId1" Type="http://schemas.openxmlformats.org/officeDocument/2006/relationships/slideMaster" Target="../slideMasters/slideMaster1.xml"/><Relationship Id="rId6" Type="http://schemas.openxmlformats.org/officeDocument/2006/relationships/image" Target="../media/image243.png"/><Relationship Id="rId5" Type="http://schemas.openxmlformats.org/officeDocument/2006/relationships/image" Target="../media/image242.png"/><Relationship Id="rId10" Type="http://schemas.openxmlformats.org/officeDocument/2006/relationships/image" Target="../media/image49.png"/><Relationship Id="rId4" Type="http://schemas.openxmlformats.org/officeDocument/2006/relationships/image" Target="../media/image241.png"/><Relationship Id="rId9" Type="http://schemas.openxmlformats.org/officeDocument/2006/relationships/image" Target="../media/image246.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48.png"/><Relationship Id="rId7" Type="http://schemas.openxmlformats.org/officeDocument/2006/relationships/image" Target="../media/image251.png"/><Relationship Id="rId2" Type="http://schemas.openxmlformats.org/officeDocument/2006/relationships/image" Target="../media/image247.png"/><Relationship Id="rId1" Type="http://schemas.openxmlformats.org/officeDocument/2006/relationships/slideMaster" Target="../slideMasters/slideMaster1.xml"/><Relationship Id="rId6" Type="http://schemas.openxmlformats.org/officeDocument/2006/relationships/image" Target="../media/image250.png"/><Relationship Id="rId5" Type="http://schemas.openxmlformats.org/officeDocument/2006/relationships/image" Target="../media/image49.png"/><Relationship Id="rId10" Type="http://schemas.openxmlformats.org/officeDocument/2006/relationships/image" Target="../media/image254.png"/><Relationship Id="rId4" Type="http://schemas.openxmlformats.org/officeDocument/2006/relationships/image" Target="../media/image249.png"/><Relationship Id="rId9" Type="http://schemas.openxmlformats.org/officeDocument/2006/relationships/image" Target="../media/image253.png"/></Relationships>
</file>

<file path=ppt/slideLayouts/_rels/slideLayout42.xml.rels><?xml version="1.0" encoding="UTF-8" standalone="yes"?>
<Relationships xmlns="http://schemas.openxmlformats.org/package/2006/relationships"><Relationship Id="rId8" Type="http://schemas.openxmlformats.org/officeDocument/2006/relationships/image" Target="../media/image258.png"/><Relationship Id="rId3" Type="http://schemas.openxmlformats.org/officeDocument/2006/relationships/image" Target="../media/image256.png"/><Relationship Id="rId7" Type="http://schemas.openxmlformats.org/officeDocument/2006/relationships/image" Target="../media/image252.png"/><Relationship Id="rId2" Type="http://schemas.openxmlformats.org/officeDocument/2006/relationships/image" Target="../media/image255.png"/><Relationship Id="rId1" Type="http://schemas.openxmlformats.org/officeDocument/2006/relationships/slideMaster" Target="../slideMasters/slideMaster1.xml"/><Relationship Id="rId6" Type="http://schemas.openxmlformats.org/officeDocument/2006/relationships/image" Target="../media/image121.png"/><Relationship Id="rId5" Type="http://schemas.openxmlformats.org/officeDocument/2006/relationships/image" Target="../media/image49.png"/><Relationship Id="rId10" Type="http://schemas.openxmlformats.org/officeDocument/2006/relationships/image" Target="../media/image194.png"/><Relationship Id="rId4" Type="http://schemas.openxmlformats.org/officeDocument/2006/relationships/image" Target="../media/image257.png"/><Relationship Id="rId9" Type="http://schemas.openxmlformats.org/officeDocument/2006/relationships/image" Target="../media/image259.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61.png"/><Relationship Id="rId7" Type="http://schemas.openxmlformats.org/officeDocument/2006/relationships/image" Target="../media/image121.png"/><Relationship Id="rId2" Type="http://schemas.openxmlformats.org/officeDocument/2006/relationships/image" Target="../media/image260.png"/><Relationship Id="rId1" Type="http://schemas.openxmlformats.org/officeDocument/2006/relationships/slideMaster" Target="../slideMasters/slideMaster1.xml"/><Relationship Id="rId6" Type="http://schemas.openxmlformats.org/officeDocument/2006/relationships/image" Target="../media/image262.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216.png"/><Relationship Id="rId3" Type="http://schemas.openxmlformats.org/officeDocument/2006/relationships/image" Target="../media/image264.png"/><Relationship Id="rId7" Type="http://schemas.openxmlformats.org/officeDocument/2006/relationships/image" Target="../media/image121.png"/><Relationship Id="rId2" Type="http://schemas.openxmlformats.org/officeDocument/2006/relationships/image" Target="../media/image263.png"/><Relationship Id="rId1" Type="http://schemas.openxmlformats.org/officeDocument/2006/relationships/slideMaster" Target="../slideMasters/slideMaster1.xml"/><Relationship Id="rId6" Type="http://schemas.openxmlformats.org/officeDocument/2006/relationships/image" Target="../media/image266.png"/><Relationship Id="rId5" Type="http://schemas.openxmlformats.org/officeDocument/2006/relationships/image" Target="../media/image49.png"/><Relationship Id="rId4" Type="http://schemas.openxmlformats.org/officeDocument/2006/relationships/image" Target="../media/image265.png"/><Relationship Id="rId9" Type="http://schemas.openxmlformats.org/officeDocument/2006/relationships/image" Target="../media/image252.png"/></Relationships>
</file>

<file path=ppt/slideLayouts/_rels/slideLayout45.xml.rels><?xml version="1.0" encoding="UTF-8" standalone="yes"?>
<Relationships xmlns="http://schemas.openxmlformats.org/package/2006/relationships"><Relationship Id="rId8" Type="http://schemas.openxmlformats.org/officeDocument/2006/relationships/image" Target="../media/image270.png"/><Relationship Id="rId3" Type="http://schemas.openxmlformats.org/officeDocument/2006/relationships/image" Target="../media/image268.png"/><Relationship Id="rId7" Type="http://schemas.openxmlformats.org/officeDocument/2006/relationships/image" Target="../media/image194.png"/><Relationship Id="rId2" Type="http://schemas.openxmlformats.org/officeDocument/2006/relationships/image" Target="../media/image267.png"/><Relationship Id="rId1" Type="http://schemas.openxmlformats.org/officeDocument/2006/relationships/slideMaster" Target="../slideMasters/slideMaster1.xml"/><Relationship Id="rId6" Type="http://schemas.openxmlformats.org/officeDocument/2006/relationships/image" Target="../media/image269.png"/><Relationship Id="rId5" Type="http://schemas.openxmlformats.org/officeDocument/2006/relationships/image" Target="../media/image252.png"/><Relationship Id="rId4" Type="http://schemas.openxmlformats.org/officeDocument/2006/relationships/image" Target="../media/image49.png"/><Relationship Id="rId9" Type="http://schemas.openxmlformats.org/officeDocument/2006/relationships/image" Target="../media/image121.png"/></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250.png"/><Relationship Id="rId3" Type="http://schemas.openxmlformats.org/officeDocument/2006/relationships/image" Target="../media/image272.png"/><Relationship Id="rId7" Type="http://schemas.openxmlformats.org/officeDocument/2006/relationships/image" Target="../media/image274.png"/><Relationship Id="rId2" Type="http://schemas.openxmlformats.org/officeDocument/2006/relationships/image" Target="../media/image271.png"/><Relationship Id="rId1" Type="http://schemas.openxmlformats.org/officeDocument/2006/relationships/slideMaster" Target="../slideMasters/slideMaster1.xml"/><Relationship Id="rId6" Type="http://schemas.openxmlformats.org/officeDocument/2006/relationships/image" Target="../media/image273.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279.png"/><Relationship Id="rId3" Type="http://schemas.openxmlformats.org/officeDocument/2006/relationships/image" Target="../media/image49.png"/><Relationship Id="rId7" Type="http://schemas.openxmlformats.org/officeDocument/2006/relationships/image" Target="../media/image278.png"/><Relationship Id="rId2" Type="http://schemas.openxmlformats.org/officeDocument/2006/relationships/image" Target="../media/image275.png"/><Relationship Id="rId1" Type="http://schemas.openxmlformats.org/officeDocument/2006/relationships/slideMaster" Target="../slideMasters/slideMaster1.xml"/><Relationship Id="rId6" Type="http://schemas.openxmlformats.org/officeDocument/2006/relationships/image" Target="../media/image277.png"/><Relationship Id="rId5" Type="http://schemas.openxmlformats.org/officeDocument/2006/relationships/image" Target="../media/image276.png"/><Relationship Id="rId4" Type="http://schemas.openxmlformats.org/officeDocument/2006/relationships/image" Target="../media/image252.png"/><Relationship Id="rId9" Type="http://schemas.openxmlformats.org/officeDocument/2006/relationships/image" Target="../media/image194.png"/></Relationships>
</file>

<file path=ppt/slideLayouts/_rels/slideLayout48.xml.rels><?xml version="1.0" encoding="UTF-8" standalone="yes"?>
<Relationships xmlns="http://schemas.openxmlformats.org/package/2006/relationships"><Relationship Id="rId8" Type="http://schemas.openxmlformats.org/officeDocument/2006/relationships/image" Target="../media/image284.png"/><Relationship Id="rId3" Type="http://schemas.openxmlformats.org/officeDocument/2006/relationships/image" Target="../media/image281.png"/><Relationship Id="rId7" Type="http://schemas.openxmlformats.org/officeDocument/2006/relationships/image" Target="../media/image283.png"/><Relationship Id="rId2" Type="http://schemas.openxmlformats.org/officeDocument/2006/relationships/image" Target="../media/image280.png"/><Relationship Id="rId1" Type="http://schemas.openxmlformats.org/officeDocument/2006/relationships/slideMaster" Target="../slideMasters/slideMaster1.xml"/><Relationship Id="rId6" Type="http://schemas.openxmlformats.org/officeDocument/2006/relationships/image" Target="../media/image282.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86.png"/><Relationship Id="rId7" Type="http://schemas.openxmlformats.org/officeDocument/2006/relationships/image" Target="../media/image288.png"/><Relationship Id="rId2" Type="http://schemas.openxmlformats.org/officeDocument/2006/relationships/image" Target="../media/image285.png"/><Relationship Id="rId1" Type="http://schemas.openxmlformats.org/officeDocument/2006/relationships/slideMaster" Target="../slideMasters/slideMaster1.xml"/><Relationship Id="rId6" Type="http://schemas.openxmlformats.org/officeDocument/2006/relationships/image" Target="../media/image287.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png"/><Relationship Id="rId1" Type="http://schemas.openxmlformats.org/officeDocument/2006/relationships/slideMaster" Target="../slideMasters/slideMaster1.xml"/><Relationship Id="rId6"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90.png"/><Relationship Id="rId7" Type="http://schemas.openxmlformats.org/officeDocument/2006/relationships/image" Target="../media/image292.png"/><Relationship Id="rId2" Type="http://schemas.openxmlformats.org/officeDocument/2006/relationships/image" Target="../media/image289.png"/><Relationship Id="rId1" Type="http://schemas.openxmlformats.org/officeDocument/2006/relationships/slideMaster" Target="../slideMasters/slideMaster1.xml"/><Relationship Id="rId6" Type="http://schemas.openxmlformats.org/officeDocument/2006/relationships/image" Target="../media/image270.png"/><Relationship Id="rId5" Type="http://schemas.openxmlformats.org/officeDocument/2006/relationships/image" Target="../media/image291.png"/><Relationship Id="rId10" Type="http://schemas.openxmlformats.org/officeDocument/2006/relationships/image" Target="../media/image295.png"/><Relationship Id="rId4" Type="http://schemas.openxmlformats.org/officeDocument/2006/relationships/image" Target="../media/image49.png"/><Relationship Id="rId9" Type="http://schemas.openxmlformats.org/officeDocument/2006/relationships/image" Target="../media/image294.png"/></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301.png"/><Relationship Id="rId3" Type="http://schemas.openxmlformats.org/officeDocument/2006/relationships/image" Target="../media/image297.png"/><Relationship Id="rId7" Type="http://schemas.openxmlformats.org/officeDocument/2006/relationships/image" Target="../media/image300.png"/><Relationship Id="rId2" Type="http://schemas.openxmlformats.org/officeDocument/2006/relationships/image" Target="../media/image296.png"/><Relationship Id="rId1" Type="http://schemas.openxmlformats.org/officeDocument/2006/relationships/slideMaster" Target="../slideMasters/slideMaster1.xml"/><Relationship Id="rId6" Type="http://schemas.openxmlformats.org/officeDocument/2006/relationships/image" Target="../media/image299.png"/><Relationship Id="rId5" Type="http://schemas.openxmlformats.org/officeDocument/2006/relationships/image" Target="../media/image298.png"/><Relationship Id="rId4" Type="http://schemas.openxmlformats.org/officeDocument/2006/relationships/image" Target="../media/image49.png"/><Relationship Id="rId9" Type="http://schemas.openxmlformats.org/officeDocument/2006/relationships/image" Target="../media/image302.png"/></Relationships>
</file>

<file path=ppt/slideLayouts/_rels/slideLayout52.xml.rels><?xml version="1.0" encoding="UTF-8" standalone="yes"?>
<Relationships xmlns="http://schemas.openxmlformats.org/package/2006/relationships"><Relationship Id="rId8" Type="http://schemas.openxmlformats.org/officeDocument/2006/relationships/image" Target="../media/image308.png"/><Relationship Id="rId3" Type="http://schemas.openxmlformats.org/officeDocument/2006/relationships/image" Target="../media/image304.png"/><Relationship Id="rId7" Type="http://schemas.openxmlformats.org/officeDocument/2006/relationships/image" Target="../media/image65.png"/><Relationship Id="rId2" Type="http://schemas.openxmlformats.org/officeDocument/2006/relationships/image" Target="../media/image303.png"/><Relationship Id="rId1" Type="http://schemas.openxmlformats.org/officeDocument/2006/relationships/slideMaster" Target="../slideMasters/slideMaster1.xml"/><Relationship Id="rId6" Type="http://schemas.openxmlformats.org/officeDocument/2006/relationships/image" Target="../media/image307.png"/><Relationship Id="rId5" Type="http://schemas.openxmlformats.org/officeDocument/2006/relationships/image" Target="../media/image306.png"/><Relationship Id="rId10" Type="http://schemas.openxmlformats.org/officeDocument/2006/relationships/image" Target="../media/image49.png"/><Relationship Id="rId4" Type="http://schemas.openxmlformats.org/officeDocument/2006/relationships/image" Target="../media/image305.png"/><Relationship Id="rId9" Type="http://schemas.openxmlformats.org/officeDocument/2006/relationships/image" Target="../media/image309.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10.png"/><Relationship Id="rId7" Type="http://schemas.openxmlformats.org/officeDocument/2006/relationships/image" Target="../media/image270.png"/><Relationship Id="rId2" Type="http://schemas.openxmlformats.org/officeDocument/2006/relationships/image" Target="../media/image49.png"/><Relationship Id="rId1" Type="http://schemas.openxmlformats.org/officeDocument/2006/relationships/slideMaster" Target="../slideMasters/slideMaster1.xml"/><Relationship Id="rId6" Type="http://schemas.openxmlformats.org/officeDocument/2006/relationships/image" Target="../media/image313.png"/><Relationship Id="rId5" Type="http://schemas.openxmlformats.org/officeDocument/2006/relationships/image" Target="../media/image312.png"/><Relationship Id="rId4" Type="http://schemas.openxmlformats.org/officeDocument/2006/relationships/image" Target="../media/image311.png"/></Relationships>
</file>

<file path=ppt/slideLayouts/_rels/slideLayout54.xml.rels><?xml version="1.0" encoding="UTF-8" standalone="yes"?>
<Relationships xmlns="http://schemas.openxmlformats.org/package/2006/relationships"><Relationship Id="rId8" Type="http://schemas.openxmlformats.org/officeDocument/2006/relationships/image" Target="../media/image319.png"/><Relationship Id="rId3" Type="http://schemas.openxmlformats.org/officeDocument/2006/relationships/image" Target="../media/image315.png"/><Relationship Id="rId7" Type="http://schemas.openxmlformats.org/officeDocument/2006/relationships/image" Target="../media/image318.png"/><Relationship Id="rId2" Type="http://schemas.openxmlformats.org/officeDocument/2006/relationships/image" Target="../media/image314.png"/><Relationship Id="rId1" Type="http://schemas.openxmlformats.org/officeDocument/2006/relationships/slideMaster" Target="../slideMasters/slideMaster1.xml"/><Relationship Id="rId6" Type="http://schemas.openxmlformats.org/officeDocument/2006/relationships/image" Target="../media/image317.png"/><Relationship Id="rId5" Type="http://schemas.openxmlformats.org/officeDocument/2006/relationships/image" Target="../media/image316.png"/><Relationship Id="rId4" Type="http://schemas.openxmlformats.org/officeDocument/2006/relationships/image" Target="../media/image49.png"/><Relationship Id="rId9" Type="http://schemas.openxmlformats.org/officeDocument/2006/relationships/image" Target="../media/image320.png"/></Relationships>
</file>

<file path=ppt/slideLayouts/_rels/slideLayout55.xml.rels><?xml version="1.0" encoding="UTF-8" standalone="yes"?>
<Relationships xmlns="http://schemas.openxmlformats.org/package/2006/relationships"><Relationship Id="rId8" Type="http://schemas.openxmlformats.org/officeDocument/2006/relationships/image" Target="../media/image324.png"/><Relationship Id="rId13" Type="http://schemas.openxmlformats.org/officeDocument/2006/relationships/image" Target="../media/image329.png"/><Relationship Id="rId3" Type="http://schemas.openxmlformats.org/officeDocument/2006/relationships/image" Target="../media/image49.png"/><Relationship Id="rId7" Type="http://schemas.openxmlformats.org/officeDocument/2006/relationships/image" Target="../media/image323.png"/><Relationship Id="rId12" Type="http://schemas.openxmlformats.org/officeDocument/2006/relationships/image" Target="../media/image328.png"/><Relationship Id="rId2" Type="http://schemas.openxmlformats.org/officeDocument/2006/relationships/image" Target="../media/image68.png"/><Relationship Id="rId1" Type="http://schemas.openxmlformats.org/officeDocument/2006/relationships/slideMaster" Target="../slideMasters/slideMaster1.xml"/><Relationship Id="rId6" Type="http://schemas.openxmlformats.org/officeDocument/2006/relationships/image" Target="../media/image322.png"/><Relationship Id="rId11" Type="http://schemas.openxmlformats.org/officeDocument/2006/relationships/image" Target="../media/image327.png"/><Relationship Id="rId5" Type="http://schemas.openxmlformats.org/officeDocument/2006/relationships/image" Target="../media/image321.png"/><Relationship Id="rId10" Type="http://schemas.openxmlformats.org/officeDocument/2006/relationships/image" Target="../media/image326.png"/><Relationship Id="rId4" Type="http://schemas.openxmlformats.org/officeDocument/2006/relationships/image" Target="../media/image65.png"/><Relationship Id="rId9" Type="http://schemas.openxmlformats.org/officeDocument/2006/relationships/image" Target="../media/image325.png"/></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334.png"/><Relationship Id="rId3" Type="http://schemas.openxmlformats.org/officeDocument/2006/relationships/image" Target="../media/image92.png"/><Relationship Id="rId7" Type="http://schemas.openxmlformats.org/officeDocument/2006/relationships/image" Target="../media/image333.png"/><Relationship Id="rId2" Type="http://schemas.openxmlformats.org/officeDocument/2006/relationships/image" Target="../media/image330.png"/><Relationship Id="rId1" Type="http://schemas.openxmlformats.org/officeDocument/2006/relationships/slideMaster" Target="../slideMasters/slideMaster1.xml"/><Relationship Id="rId6" Type="http://schemas.openxmlformats.org/officeDocument/2006/relationships/image" Target="../media/image49.png"/><Relationship Id="rId5" Type="http://schemas.openxmlformats.org/officeDocument/2006/relationships/image" Target="../media/image332.png"/><Relationship Id="rId10" Type="http://schemas.openxmlformats.org/officeDocument/2006/relationships/image" Target="../media/image65.png"/><Relationship Id="rId4" Type="http://schemas.openxmlformats.org/officeDocument/2006/relationships/image" Target="../media/image331.png"/><Relationship Id="rId9" Type="http://schemas.openxmlformats.org/officeDocument/2006/relationships/image" Target="../media/image335.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341.png"/><Relationship Id="rId3" Type="http://schemas.openxmlformats.org/officeDocument/2006/relationships/image" Target="../media/image76.png"/><Relationship Id="rId7" Type="http://schemas.openxmlformats.org/officeDocument/2006/relationships/image" Target="../media/image340.png"/><Relationship Id="rId2" Type="http://schemas.openxmlformats.org/officeDocument/2006/relationships/image" Target="../media/image336.png"/><Relationship Id="rId1" Type="http://schemas.openxmlformats.org/officeDocument/2006/relationships/slideMaster" Target="../slideMasters/slideMaster1.xml"/><Relationship Id="rId6" Type="http://schemas.openxmlformats.org/officeDocument/2006/relationships/image" Target="../media/image339.png"/><Relationship Id="rId5" Type="http://schemas.openxmlformats.org/officeDocument/2006/relationships/image" Target="../media/image338.png"/><Relationship Id="rId4" Type="http://schemas.openxmlformats.org/officeDocument/2006/relationships/image" Target="../media/image337.png"/><Relationship Id="rId9" Type="http://schemas.openxmlformats.org/officeDocument/2006/relationships/image" Target="../media/image49.png"/></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348.png"/><Relationship Id="rId13" Type="http://schemas.openxmlformats.org/officeDocument/2006/relationships/image" Target="../media/image353.png"/><Relationship Id="rId3" Type="http://schemas.openxmlformats.org/officeDocument/2006/relationships/image" Target="../media/image343.png"/><Relationship Id="rId7" Type="http://schemas.openxmlformats.org/officeDocument/2006/relationships/image" Target="../media/image347.png"/><Relationship Id="rId12" Type="http://schemas.openxmlformats.org/officeDocument/2006/relationships/image" Target="../media/image352.png"/><Relationship Id="rId17" Type="http://schemas.openxmlformats.org/officeDocument/2006/relationships/image" Target="../media/image49.png"/><Relationship Id="rId2" Type="http://schemas.openxmlformats.org/officeDocument/2006/relationships/image" Target="../media/image342.png"/><Relationship Id="rId16" Type="http://schemas.openxmlformats.org/officeDocument/2006/relationships/image" Target="../media/image356.png"/><Relationship Id="rId1" Type="http://schemas.openxmlformats.org/officeDocument/2006/relationships/slideMaster" Target="../slideMasters/slideMaster1.xml"/><Relationship Id="rId6" Type="http://schemas.openxmlformats.org/officeDocument/2006/relationships/image" Target="../media/image346.png"/><Relationship Id="rId11" Type="http://schemas.openxmlformats.org/officeDocument/2006/relationships/image" Target="../media/image351.png"/><Relationship Id="rId5" Type="http://schemas.openxmlformats.org/officeDocument/2006/relationships/image" Target="../media/image345.png"/><Relationship Id="rId15" Type="http://schemas.openxmlformats.org/officeDocument/2006/relationships/image" Target="../media/image355.png"/><Relationship Id="rId10" Type="http://schemas.openxmlformats.org/officeDocument/2006/relationships/image" Target="../media/image350.png"/><Relationship Id="rId4" Type="http://schemas.openxmlformats.org/officeDocument/2006/relationships/image" Target="../media/image344.png"/><Relationship Id="rId9" Type="http://schemas.openxmlformats.org/officeDocument/2006/relationships/image" Target="../media/image349.png"/><Relationship Id="rId14" Type="http://schemas.openxmlformats.org/officeDocument/2006/relationships/image" Target="../media/image354.png"/></Relationships>
</file>

<file path=ppt/slideLayouts/_rels/slideLayout59.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58.png"/><Relationship Id="rId7" Type="http://schemas.openxmlformats.org/officeDocument/2006/relationships/image" Target="../media/image361.png"/><Relationship Id="rId2" Type="http://schemas.openxmlformats.org/officeDocument/2006/relationships/image" Target="../media/image357.png"/><Relationship Id="rId1" Type="http://schemas.openxmlformats.org/officeDocument/2006/relationships/slideMaster" Target="../slideMasters/slideMaster1.xml"/><Relationship Id="rId6" Type="http://schemas.openxmlformats.org/officeDocument/2006/relationships/image" Target="../media/image360.png"/><Relationship Id="rId5" Type="http://schemas.openxmlformats.org/officeDocument/2006/relationships/image" Target="../media/image270.png"/><Relationship Id="rId4" Type="http://schemas.openxmlformats.org/officeDocument/2006/relationships/image" Target="../media/image359.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2.png"/><Relationship Id="rId7" Type="http://schemas.openxmlformats.org/officeDocument/2006/relationships/image" Target="../media/image53.png"/><Relationship Id="rId2" Type="http://schemas.openxmlformats.org/officeDocument/2006/relationships/image" Target="../media/image50.png"/><Relationship Id="rId1" Type="http://schemas.openxmlformats.org/officeDocument/2006/relationships/slideMaster" Target="../slideMasters/slideMaster1.xml"/><Relationship Id="rId6" Type="http://schemas.openxmlformats.org/officeDocument/2006/relationships/image" Target="../media/image52.png"/><Relationship Id="rId11" Type="http://schemas.openxmlformats.org/officeDocument/2006/relationships/image" Target="../media/image49.png"/><Relationship Id="rId5" Type="http://schemas.openxmlformats.org/officeDocument/2006/relationships/image" Target="../media/image51.png"/><Relationship Id="rId10" Type="http://schemas.openxmlformats.org/officeDocument/2006/relationships/image" Target="../media/image56.png"/><Relationship Id="rId4" Type="http://schemas.openxmlformats.org/officeDocument/2006/relationships/image" Target="../media/image43.png"/><Relationship Id="rId9" Type="http://schemas.openxmlformats.org/officeDocument/2006/relationships/image" Target="../media/image55.png"/></Relationships>
</file>

<file path=ppt/slideLayouts/_rels/slideLayout60.xml.rels><?xml version="1.0" encoding="UTF-8" standalone="yes"?>
<Relationships xmlns="http://schemas.openxmlformats.org/package/2006/relationships"><Relationship Id="rId8" Type="http://schemas.openxmlformats.org/officeDocument/2006/relationships/image" Target="../media/image367.png"/><Relationship Id="rId13" Type="http://schemas.openxmlformats.org/officeDocument/2006/relationships/image" Target="../media/image371.png"/><Relationship Id="rId3" Type="http://schemas.openxmlformats.org/officeDocument/2006/relationships/image" Target="../media/image315.png"/><Relationship Id="rId7" Type="http://schemas.openxmlformats.org/officeDocument/2006/relationships/image" Target="../media/image366.png"/><Relationship Id="rId12" Type="http://schemas.openxmlformats.org/officeDocument/2006/relationships/image" Target="../media/image370.png"/><Relationship Id="rId2" Type="http://schemas.openxmlformats.org/officeDocument/2006/relationships/image" Target="../media/image362.png"/><Relationship Id="rId1" Type="http://schemas.openxmlformats.org/officeDocument/2006/relationships/slideMaster" Target="../slideMasters/slideMaster1.xml"/><Relationship Id="rId6" Type="http://schemas.openxmlformats.org/officeDocument/2006/relationships/image" Target="../media/image365.png"/><Relationship Id="rId11" Type="http://schemas.openxmlformats.org/officeDocument/2006/relationships/image" Target="../media/image49.png"/><Relationship Id="rId5" Type="http://schemas.openxmlformats.org/officeDocument/2006/relationships/image" Target="../media/image364.png"/><Relationship Id="rId10" Type="http://schemas.openxmlformats.org/officeDocument/2006/relationships/image" Target="../media/image369.png"/><Relationship Id="rId4" Type="http://schemas.openxmlformats.org/officeDocument/2006/relationships/image" Target="../media/image363.png"/><Relationship Id="rId9" Type="http://schemas.openxmlformats.org/officeDocument/2006/relationships/image" Target="../media/image368.png"/></Relationships>
</file>

<file path=ppt/slideLayouts/_rels/slideLayout61.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57.png"/><Relationship Id="rId7" Type="http://schemas.openxmlformats.org/officeDocument/2006/relationships/image" Target="../media/image375.png"/><Relationship Id="rId2" Type="http://schemas.openxmlformats.org/officeDocument/2006/relationships/image" Target="../media/image372.png"/><Relationship Id="rId1" Type="http://schemas.openxmlformats.org/officeDocument/2006/relationships/slideMaster" Target="../slideMasters/slideMaster1.xml"/><Relationship Id="rId6" Type="http://schemas.openxmlformats.org/officeDocument/2006/relationships/image" Target="../media/image374.png"/><Relationship Id="rId5" Type="http://schemas.openxmlformats.org/officeDocument/2006/relationships/image" Target="../media/image49.png"/><Relationship Id="rId4" Type="http://schemas.openxmlformats.org/officeDocument/2006/relationships/image" Target="../media/image373.png"/><Relationship Id="rId9" Type="http://schemas.openxmlformats.org/officeDocument/2006/relationships/image" Target="../media/image92.png"/></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380.png"/><Relationship Id="rId3" Type="http://schemas.openxmlformats.org/officeDocument/2006/relationships/image" Target="../media/image304.png"/><Relationship Id="rId7" Type="http://schemas.openxmlformats.org/officeDocument/2006/relationships/image" Target="../media/image379.png"/><Relationship Id="rId2" Type="http://schemas.openxmlformats.org/officeDocument/2006/relationships/image" Target="../media/image377.png"/><Relationship Id="rId1" Type="http://schemas.openxmlformats.org/officeDocument/2006/relationships/slideMaster" Target="../slideMasters/slideMaster1.xml"/><Relationship Id="rId6" Type="http://schemas.openxmlformats.org/officeDocument/2006/relationships/image" Target="../media/image65.png"/><Relationship Id="rId5" Type="http://schemas.openxmlformats.org/officeDocument/2006/relationships/image" Target="../media/image378.png"/><Relationship Id="rId4" Type="http://schemas.openxmlformats.org/officeDocument/2006/relationships/image" Target="../media/image49.png"/><Relationship Id="rId9" Type="http://schemas.openxmlformats.org/officeDocument/2006/relationships/image" Target="../media/image381.png"/></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385.png"/><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141.png"/><Relationship Id="rId1" Type="http://schemas.openxmlformats.org/officeDocument/2006/relationships/slideMaster" Target="../slideMasters/slideMaster1.xml"/><Relationship Id="rId6" Type="http://schemas.openxmlformats.org/officeDocument/2006/relationships/image" Target="../media/image383.png"/><Relationship Id="rId5" Type="http://schemas.openxmlformats.org/officeDocument/2006/relationships/image" Target="../media/image49.png"/><Relationship Id="rId4" Type="http://schemas.openxmlformats.org/officeDocument/2006/relationships/image" Target="../media/image377.png"/><Relationship Id="rId9" Type="http://schemas.openxmlformats.org/officeDocument/2006/relationships/image" Target="../media/image386.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9.png"/><Relationship Id="rId2" Type="http://schemas.openxmlformats.org/officeDocument/2006/relationships/image" Target="../media/image387.png"/><Relationship Id="rId1" Type="http://schemas.openxmlformats.org/officeDocument/2006/relationships/slideMaster" Target="../slideMasters/slideMaster1.xml"/><Relationship Id="rId6" Type="http://schemas.openxmlformats.org/officeDocument/2006/relationships/image" Target="../media/image388.png"/><Relationship Id="rId5" Type="http://schemas.openxmlformats.org/officeDocument/2006/relationships/image" Target="../media/image49.png"/><Relationship Id="rId4" Type="http://schemas.openxmlformats.org/officeDocument/2006/relationships/image" Target="../media/image326.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391.png"/><Relationship Id="rId7" Type="http://schemas.openxmlformats.org/officeDocument/2006/relationships/image" Target="../media/image393.png"/><Relationship Id="rId2" Type="http://schemas.openxmlformats.org/officeDocument/2006/relationships/image" Target="../media/image390.png"/><Relationship Id="rId1" Type="http://schemas.openxmlformats.org/officeDocument/2006/relationships/slideMaster" Target="../slideMasters/slideMaster1.xml"/><Relationship Id="rId6" Type="http://schemas.openxmlformats.org/officeDocument/2006/relationships/image" Target="../media/image392.png"/><Relationship Id="rId5" Type="http://schemas.openxmlformats.org/officeDocument/2006/relationships/image" Target="../media/image49.png"/><Relationship Id="rId4" Type="http://schemas.openxmlformats.org/officeDocument/2006/relationships/image" Target="../media/image57.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95.png"/><Relationship Id="rId2" Type="http://schemas.openxmlformats.org/officeDocument/2006/relationships/image" Target="../media/image394.png"/><Relationship Id="rId1" Type="http://schemas.openxmlformats.org/officeDocument/2006/relationships/slideMaster" Target="../slideMasters/slideMaster1.xml"/><Relationship Id="rId6" Type="http://schemas.openxmlformats.org/officeDocument/2006/relationships/image" Target="../media/image397.png"/><Relationship Id="rId5" Type="http://schemas.openxmlformats.org/officeDocument/2006/relationships/image" Target="../media/image396.png"/><Relationship Id="rId4" Type="http://schemas.openxmlformats.org/officeDocument/2006/relationships/image" Target="../media/image49.png"/></Relationships>
</file>

<file path=ppt/slideLayouts/_rels/slideLayout67.xml.rels><?xml version="1.0" encoding="UTF-8" standalone="yes"?>
<Relationships xmlns="http://schemas.openxmlformats.org/package/2006/relationships"><Relationship Id="rId8" Type="http://schemas.openxmlformats.org/officeDocument/2006/relationships/image" Target="../media/image403.png"/><Relationship Id="rId3" Type="http://schemas.openxmlformats.org/officeDocument/2006/relationships/image" Target="../media/image399.png"/><Relationship Id="rId7" Type="http://schemas.openxmlformats.org/officeDocument/2006/relationships/image" Target="../media/image402.png"/><Relationship Id="rId2" Type="http://schemas.openxmlformats.org/officeDocument/2006/relationships/image" Target="../media/image398.png"/><Relationship Id="rId1" Type="http://schemas.openxmlformats.org/officeDocument/2006/relationships/slideMaster" Target="../slideMasters/slideMaster1.xml"/><Relationship Id="rId6" Type="http://schemas.openxmlformats.org/officeDocument/2006/relationships/image" Target="../media/image401.png"/><Relationship Id="rId5" Type="http://schemas.openxmlformats.org/officeDocument/2006/relationships/image" Target="../media/image400.png"/><Relationship Id="rId4" Type="http://schemas.openxmlformats.org/officeDocument/2006/relationships/image" Target="../media/image49.png"/><Relationship Id="rId9" Type="http://schemas.openxmlformats.org/officeDocument/2006/relationships/image" Target="../media/image404.png"/></Relationships>
</file>

<file path=ppt/slideLayouts/_rels/slideLayout6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6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7.png"/><Relationship Id="rId11" Type="http://schemas.openxmlformats.org/officeDocument/2006/relationships/image" Target="../media/image405.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png"/><Relationship Id="rId12" Type="http://schemas.openxmlformats.org/officeDocument/2006/relationships/image" Target="../media/image49.png"/><Relationship Id="rId2" Type="http://schemas.openxmlformats.org/officeDocument/2006/relationships/image" Target="../media/image57.png"/><Relationship Id="rId1" Type="http://schemas.openxmlformats.org/officeDocument/2006/relationships/slideMaster" Target="../slideMasters/slideMaster1.xml"/><Relationship Id="rId6" Type="http://schemas.openxmlformats.org/officeDocument/2006/relationships/image" Target="../media/image61.png"/><Relationship Id="rId11" Type="http://schemas.openxmlformats.org/officeDocument/2006/relationships/image" Target="../media/image66.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64.png"/></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7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Layouts/_rels/slideLayout7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Master" Target="../slideMasters/slideMaster2.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Layouts/_rels/slideLayout73.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png"/><Relationship Id="rId1" Type="http://schemas.openxmlformats.org/officeDocument/2006/relationships/slideMaster" Target="../slideMasters/slideMaster2.xml"/><Relationship Id="rId6"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s>
</file>

<file path=ppt/slideLayouts/_rels/slideLayout74.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2.png"/><Relationship Id="rId7" Type="http://schemas.openxmlformats.org/officeDocument/2006/relationships/image" Target="../media/image53.png"/><Relationship Id="rId2" Type="http://schemas.openxmlformats.org/officeDocument/2006/relationships/image" Target="../media/image50.png"/><Relationship Id="rId1" Type="http://schemas.openxmlformats.org/officeDocument/2006/relationships/slideMaster" Target="../slideMasters/slideMaster2.xml"/><Relationship Id="rId6" Type="http://schemas.openxmlformats.org/officeDocument/2006/relationships/image" Target="../media/image52.png"/><Relationship Id="rId11" Type="http://schemas.openxmlformats.org/officeDocument/2006/relationships/image" Target="../media/image49.png"/><Relationship Id="rId5" Type="http://schemas.openxmlformats.org/officeDocument/2006/relationships/image" Target="../media/image51.png"/><Relationship Id="rId10" Type="http://schemas.openxmlformats.org/officeDocument/2006/relationships/image" Target="../media/image56.png"/><Relationship Id="rId4" Type="http://schemas.openxmlformats.org/officeDocument/2006/relationships/image" Target="../media/image43.png"/><Relationship Id="rId9" Type="http://schemas.openxmlformats.org/officeDocument/2006/relationships/image" Target="../media/image55.png"/></Relationships>
</file>

<file path=ppt/slideLayouts/_rels/slideLayout75.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png"/><Relationship Id="rId12" Type="http://schemas.openxmlformats.org/officeDocument/2006/relationships/image" Target="../media/image49.png"/><Relationship Id="rId2" Type="http://schemas.openxmlformats.org/officeDocument/2006/relationships/image" Target="../media/image57.png"/><Relationship Id="rId1" Type="http://schemas.openxmlformats.org/officeDocument/2006/relationships/slideMaster" Target="../slideMasters/slideMaster2.xml"/><Relationship Id="rId6" Type="http://schemas.openxmlformats.org/officeDocument/2006/relationships/image" Target="../media/image61.png"/><Relationship Id="rId11" Type="http://schemas.openxmlformats.org/officeDocument/2006/relationships/image" Target="../media/image66.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64.png"/></Relationships>
</file>

<file path=ppt/slideLayouts/_rels/slideLayout76.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image" Target="../media/image67.png"/><Relationship Id="rId1" Type="http://schemas.openxmlformats.org/officeDocument/2006/relationships/slideMaster" Target="../slideMasters/slideMaster2.xml"/><Relationship Id="rId6" Type="http://schemas.openxmlformats.org/officeDocument/2006/relationships/image" Target="../media/image49.png"/><Relationship Id="rId5" Type="http://schemas.openxmlformats.org/officeDocument/2006/relationships/image" Target="../media/image42.png"/><Relationship Id="rId4" Type="http://schemas.openxmlformats.org/officeDocument/2006/relationships/image" Target="../media/image68.png"/><Relationship Id="rId9" Type="http://schemas.openxmlformats.org/officeDocument/2006/relationships/image" Target="../media/image71.png"/></Relationships>
</file>

<file path=ppt/slideLayouts/_rels/slideLayout77.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3.png"/><Relationship Id="rId3" Type="http://schemas.openxmlformats.org/officeDocument/2006/relationships/image" Target="../media/image73.png"/><Relationship Id="rId7" Type="http://schemas.openxmlformats.org/officeDocument/2006/relationships/image" Target="../media/image77.png"/><Relationship Id="rId12" Type="http://schemas.openxmlformats.org/officeDocument/2006/relationships/image" Target="../media/image82.png"/><Relationship Id="rId2" Type="http://schemas.openxmlformats.org/officeDocument/2006/relationships/image" Target="../media/image72.png"/><Relationship Id="rId1" Type="http://schemas.openxmlformats.org/officeDocument/2006/relationships/slideMaster" Target="../slideMasters/slideMaster2.xml"/><Relationship Id="rId6" Type="http://schemas.openxmlformats.org/officeDocument/2006/relationships/image" Target="../media/image76.png"/><Relationship Id="rId11" Type="http://schemas.openxmlformats.org/officeDocument/2006/relationships/image" Target="../media/image81.png"/><Relationship Id="rId5" Type="http://schemas.openxmlformats.org/officeDocument/2006/relationships/image" Target="../media/image75.png"/><Relationship Id="rId15" Type="http://schemas.openxmlformats.org/officeDocument/2006/relationships/image" Target="../media/image49.pn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79.png"/><Relationship Id="rId14" Type="http://schemas.openxmlformats.org/officeDocument/2006/relationships/image" Target="../media/image84.png"/></Relationships>
</file>

<file path=ppt/slideLayouts/_rels/slideLayout78.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6.png"/><Relationship Id="rId7" Type="http://schemas.openxmlformats.org/officeDocument/2006/relationships/image" Target="../media/image88.png"/><Relationship Id="rId2" Type="http://schemas.openxmlformats.org/officeDocument/2006/relationships/image" Target="../media/image85.png"/><Relationship Id="rId1" Type="http://schemas.openxmlformats.org/officeDocument/2006/relationships/slideMaster" Target="../slideMasters/slideMaster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87.png"/><Relationship Id="rId9" Type="http://schemas.openxmlformats.org/officeDocument/2006/relationships/image" Target="../media/image49.png"/></Relationships>
</file>

<file path=ppt/slideLayouts/_rels/slideLayout79.xml.rels><?xml version="1.0" encoding="UTF-8" standalone="yes"?>
<Relationships xmlns="http://schemas.openxmlformats.org/package/2006/relationships"><Relationship Id="rId8" Type="http://schemas.openxmlformats.org/officeDocument/2006/relationships/image" Target="../media/image95.png"/><Relationship Id="rId13" Type="http://schemas.openxmlformats.org/officeDocument/2006/relationships/image" Target="../media/image100.png"/><Relationship Id="rId3" Type="http://schemas.openxmlformats.org/officeDocument/2006/relationships/image" Target="../media/image49.png"/><Relationship Id="rId7" Type="http://schemas.openxmlformats.org/officeDocument/2006/relationships/image" Target="../media/image94.png"/><Relationship Id="rId12" Type="http://schemas.openxmlformats.org/officeDocument/2006/relationships/image" Target="../media/image99.png"/><Relationship Id="rId2" Type="http://schemas.openxmlformats.org/officeDocument/2006/relationships/image" Target="../media/image90.png"/><Relationship Id="rId1" Type="http://schemas.openxmlformats.org/officeDocument/2006/relationships/slideMaster" Target="../slideMasters/slideMaster2.xml"/><Relationship Id="rId6" Type="http://schemas.openxmlformats.org/officeDocument/2006/relationships/image" Target="../media/image93.png"/><Relationship Id="rId11" Type="http://schemas.openxmlformats.org/officeDocument/2006/relationships/image" Target="../media/image98.png"/><Relationship Id="rId5" Type="http://schemas.openxmlformats.org/officeDocument/2006/relationships/image" Target="../media/image92.png"/><Relationship Id="rId10" Type="http://schemas.openxmlformats.org/officeDocument/2006/relationships/image" Target="../media/image97.png"/><Relationship Id="rId4" Type="http://schemas.openxmlformats.org/officeDocument/2006/relationships/image" Target="../media/image91.png"/><Relationship Id="rId9" Type="http://schemas.openxmlformats.org/officeDocument/2006/relationships/image" Target="../media/image96.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image" Target="../media/image67.png"/><Relationship Id="rId1" Type="http://schemas.openxmlformats.org/officeDocument/2006/relationships/slideMaster" Target="../slideMasters/slideMaster1.xml"/><Relationship Id="rId6" Type="http://schemas.openxmlformats.org/officeDocument/2006/relationships/image" Target="../media/image49.png"/><Relationship Id="rId5" Type="http://schemas.openxmlformats.org/officeDocument/2006/relationships/image" Target="../media/image42.png"/><Relationship Id="rId4" Type="http://schemas.openxmlformats.org/officeDocument/2006/relationships/image" Target="../media/image68.png"/><Relationship Id="rId9" Type="http://schemas.openxmlformats.org/officeDocument/2006/relationships/image" Target="../media/image71.png"/></Relationships>
</file>

<file path=ppt/slideLayouts/_rels/slideLayout80.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49.png"/><Relationship Id="rId7" Type="http://schemas.openxmlformats.org/officeDocument/2006/relationships/image" Target="../media/image103.png"/><Relationship Id="rId2" Type="http://schemas.openxmlformats.org/officeDocument/2006/relationships/image" Target="../media/image101.png"/><Relationship Id="rId1" Type="http://schemas.openxmlformats.org/officeDocument/2006/relationships/slideMaster" Target="../slideMasters/slideMaster2.xml"/><Relationship Id="rId6" Type="http://schemas.openxmlformats.org/officeDocument/2006/relationships/image" Target="../media/image102.png"/><Relationship Id="rId11" Type="http://schemas.openxmlformats.org/officeDocument/2006/relationships/image" Target="../media/image107.png"/><Relationship Id="rId5" Type="http://schemas.openxmlformats.org/officeDocument/2006/relationships/image" Target="../media/image92.png"/><Relationship Id="rId10" Type="http://schemas.openxmlformats.org/officeDocument/2006/relationships/image" Target="../media/image106.png"/><Relationship Id="rId4" Type="http://schemas.openxmlformats.org/officeDocument/2006/relationships/image" Target="../media/image91.png"/><Relationship Id="rId9" Type="http://schemas.openxmlformats.org/officeDocument/2006/relationships/image" Target="../media/image105.pn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111.png"/><Relationship Id="rId2" Type="http://schemas.openxmlformats.org/officeDocument/2006/relationships/image" Target="../media/image108.png"/><Relationship Id="rId1" Type="http://schemas.openxmlformats.org/officeDocument/2006/relationships/slideMaster" Target="../slideMasters/slideMaster2.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91.png"/></Relationships>
</file>

<file path=ppt/slideLayouts/_rels/slideLayout82.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113.png"/><Relationship Id="rId7" Type="http://schemas.openxmlformats.org/officeDocument/2006/relationships/image" Target="../media/image115.png"/><Relationship Id="rId2" Type="http://schemas.openxmlformats.org/officeDocument/2006/relationships/image" Target="../media/image112.png"/><Relationship Id="rId1" Type="http://schemas.openxmlformats.org/officeDocument/2006/relationships/slideMaster" Target="../slideMasters/slideMaster2.xml"/><Relationship Id="rId6" Type="http://schemas.openxmlformats.org/officeDocument/2006/relationships/image" Target="../media/image91.png"/><Relationship Id="rId5" Type="http://schemas.openxmlformats.org/officeDocument/2006/relationships/image" Target="../media/image49.png"/><Relationship Id="rId4" Type="http://schemas.openxmlformats.org/officeDocument/2006/relationships/image" Target="../media/image114.png"/></Relationships>
</file>

<file path=ppt/slideLayouts/_rels/slideLayout83.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image" Target="../media/image49.png"/><Relationship Id="rId7" Type="http://schemas.openxmlformats.org/officeDocument/2006/relationships/image" Target="../media/image119.png"/><Relationship Id="rId2" Type="http://schemas.openxmlformats.org/officeDocument/2006/relationships/image" Target="../media/image117.png"/><Relationship Id="rId1" Type="http://schemas.openxmlformats.org/officeDocument/2006/relationships/slideMaster" Target="../slideMasters/slideMaster2.xml"/><Relationship Id="rId6" Type="http://schemas.openxmlformats.org/officeDocument/2006/relationships/image" Target="../media/image118.png"/><Relationship Id="rId5" Type="http://schemas.openxmlformats.org/officeDocument/2006/relationships/image" Target="../media/image89.png"/><Relationship Id="rId4" Type="http://schemas.openxmlformats.org/officeDocument/2006/relationships/image" Target="../media/image91.png"/><Relationship Id="rId9" Type="http://schemas.openxmlformats.org/officeDocument/2006/relationships/image" Target="../media/image121.png"/></Relationships>
</file>

<file path=ppt/slideLayouts/_rels/slideLayout84.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image" Target="../media/image49.png"/><Relationship Id="rId7" Type="http://schemas.openxmlformats.org/officeDocument/2006/relationships/image" Target="../media/image124.png"/><Relationship Id="rId2" Type="http://schemas.openxmlformats.org/officeDocument/2006/relationships/image" Target="../media/image113.png"/><Relationship Id="rId1" Type="http://schemas.openxmlformats.org/officeDocument/2006/relationships/slideMaster" Target="../slideMasters/slideMaster2.xml"/><Relationship Id="rId6" Type="http://schemas.openxmlformats.org/officeDocument/2006/relationships/image" Target="../media/image123.png"/><Relationship Id="rId5" Type="http://schemas.openxmlformats.org/officeDocument/2006/relationships/image" Target="../media/image122.png"/><Relationship Id="rId4" Type="http://schemas.openxmlformats.org/officeDocument/2006/relationships/image" Target="../media/image91.png"/><Relationship Id="rId9" Type="http://schemas.openxmlformats.org/officeDocument/2006/relationships/image" Target="../media/image126.png"/></Relationships>
</file>

<file path=ppt/slideLayouts/_rels/slideLayout85.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image" Target="../media/image49.png"/><Relationship Id="rId7"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Master" Target="../slideMasters/slideMaster2.xml"/><Relationship Id="rId6" Type="http://schemas.openxmlformats.org/officeDocument/2006/relationships/image" Target="../media/image124.png"/><Relationship Id="rId11" Type="http://schemas.openxmlformats.org/officeDocument/2006/relationships/image" Target="../media/image131.png"/><Relationship Id="rId5" Type="http://schemas.openxmlformats.org/officeDocument/2006/relationships/image" Target="../media/image122.png"/><Relationship Id="rId10" Type="http://schemas.openxmlformats.org/officeDocument/2006/relationships/image" Target="../media/image130.png"/><Relationship Id="rId4" Type="http://schemas.openxmlformats.org/officeDocument/2006/relationships/image" Target="../media/image91.png"/><Relationship Id="rId9" Type="http://schemas.openxmlformats.org/officeDocument/2006/relationships/image" Target="../media/image123.png"/></Relationships>
</file>

<file path=ppt/slideLayouts/_rels/slideLayout86.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133.png"/><Relationship Id="rId7" Type="http://schemas.openxmlformats.org/officeDocument/2006/relationships/image" Target="../media/image135.png"/><Relationship Id="rId2" Type="http://schemas.openxmlformats.org/officeDocument/2006/relationships/image" Target="../media/image132.png"/><Relationship Id="rId1" Type="http://schemas.openxmlformats.org/officeDocument/2006/relationships/slideMaster" Target="../slideMasters/slideMaster2.xml"/><Relationship Id="rId6" Type="http://schemas.openxmlformats.org/officeDocument/2006/relationships/image" Target="../media/image134.png"/><Relationship Id="rId5" Type="http://schemas.openxmlformats.org/officeDocument/2006/relationships/image" Target="../media/image91.png"/><Relationship Id="rId4" Type="http://schemas.openxmlformats.org/officeDocument/2006/relationships/image" Target="../media/image49.png"/></Relationships>
</file>

<file path=ppt/slideLayouts/_rels/slideLayout87.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image" Target="../media/image136.png"/><Relationship Id="rId7" Type="http://schemas.openxmlformats.org/officeDocument/2006/relationships/image" Target="../media/image137.png"/><Relationship Id="rId2" Type="http://schemas.openxmlformats.org/officeDocument/2006/relationships/image" Target="../media/image113.png"/><Relationship Id="rId1" Type="http://schemas.openxmlformats.org/officeDocument/2006/relationships/slideMaster" Target="../slideMasters/slideMaster2.xml"/><Relationship Id="rId6" Type="http://schemas.openxmlformats.org/officeDocument/2006/relationships/image" Target="../media/image89.png"/><Relationship Id="rId5" Type="http://schemas.openxmlformats.org/officeDocument/2006/relationships/image" Target="../media/image91.png"/><Relationship Id="rId4" Type="http://schemas.openxmlformats.org/officeDocument/2006/relationships/image" Target="../media/image49.png"/></Relationships>
</file>

<file path=ppt/slideLayouts/_rels/slideLayout88.xml.rels><?xml version="1.0" encoding="UTF-8" standalone="yes"?>
<Relationships xmlns="http://schemas.openxmlformats.org/package/2006/relationships"><Relationship Id="rId8" Type="http://schemas.openxmlformats.org/officeDocument/2006/relationships/image" Target="../media/image409.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406.png"/><Relationship Id="rId1" Type="http://schemas.openxmlformats.org/officeDocument/2006/relationships/slideMaster" Target="../slideMasters/slideMaster2.xml"/><Relationship Id="rId6" Type="http://schemas.openxmlformats.org/officeDocument/2006/relationships/image" Target="../media/image408.png"/><Relationship Id="rId11" Type="http://schemas.openxmlformats.org/officeDocument/2006/relationships/image" Target="../media/image405.png"/><Relationship Id="rId5" Type="http://schemas.microsoft.com/office/2007/relationships/hdphoto" Target="../media/hdphoto2.wdp"/><Relationship Id="rId10" Type="http://schemas.openxmlformats.org/officeDocument/2006/relationships/image" Target="../media/image49.png"/><Relationship Id="rId4" Type="http://schemas.openxmlformats.org/officeDocument/2006/relationships/image" Target="../media/image407.png"/><Relationship Id="rId9" Type="http://schemas.microsoft.com/office/2007/relationships/hdphoto" Target="../media/hdphoto4.wdp"/></Relationships>
</file>

<file path=ppt/slideLayouts/_rels/slideLayout89.xml.rels><?xml version="1.0" encoding="UTF-8" standalone="yes"?>
<Relationships xmlns="http://schemas.openxmlformats.org/package/2006/relationships"><Relationship Id="rId8" Type="http://schemas.openxmlformats.org/officeDocument/2006/relationships/image" Target="../media/image413.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410.png"/><Relationship Id="rId1" Type="http://schemas.openxmlformats.org/officeDocument/2006/relationships/slideMaster" Target="../slideMasters/slideMaster2.xml"/><Relationship Id="rId6" Type="http://schemas.openxmlformats.org/officeDocument/2006/relationships/image" Target="../media/image412.png"/><Relationship Id="rId5" Type="http://schemas.microsoft.com/office/2007/relationships/hdphoto" Target="../media/hdphoto2.wdp"/><Relationship Id="rId10" Type="http://schemas.openxmlformats.org/officeDocument/2006/relationships/image" Target="../media/image405.png"/><Relationship Id="rId4" Type="http://schemas.openxmlformats.org/officeDocument/2006/relationships/image" Target="../media/image411.png"/><Relationship Id="rId9" Type="http://schemas.openxmlformats.org/officeDocument/2006/relationships/image" Target="../media/image49.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3.png"/><Relationship Id="rId3" Type="http://schemas.openxmlformats.org/officeDocument/2006/relationships/image" Target="../media/image73.png"/><Relationship Id="rId7" Type="http://schemas.openxmlformats.org/officeDocument/2006/relationships/image" Target="../media/image77.png"/><Relationship Id="rId12" Type="http://schemas.openxmlformats.org/officeDocument/2006/relationships/image" Target="../media/image82.png"/><Relationship Id="rId2" Type="http://schemas.openxmlformats.org/officeDocument/2006/relationships/image" Target="../media/image72.png"/><Relationship Id="rId1" Type="http://schemas.openxmlformats.org/officeDocument/2006/relationships/slideMaster" Target="../slideMasters/slideMaster1.xml"/><Relationship Id="rId6" Type="http://schemas.openxmlformats.org/officeDocument/2006/relationships/image" Target="../media/image76.png"/><Relationship Id="rId11" Type="http://schemas.openxmlformats.org/officeDocument/2006/relationships/image" Target="../media/image81.png"/><Relationship Id="rId5" Type="http://schemas.openxmlformats.org/officeDocument/2006/relationships/image" Target="../media/image75.png"/><Relationship Id="rId15" Type="http://schemas.openxmlformats.org/officeDocument/2006/relationships/image" Target="../media/image49.pn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79.png"/><Relationship Id="rId14" Type="http://schemas.openxmlformats.org/officeDocument/2006/relationships/image" Target="../media/image84.png"/></Relationships>
</file>

<file path=ppt/slideLayouts/_rels/slideLayout90.xml.rels><?xml version="1.0" encoding="UTF-8" standalone="yes"?>
<Relationships xmlns="http://schemas.openxmlformats.org/package/2006/relationships"><Relationship Id="rId8" Type="http://schemas.openxmlformats.org/officeDocument/2006/relationships/image" Target="../media/image150.png"/><Relationship Id="rId3" Type="http://schemas.openxmlformats.org/officeDocument/2006/relationships/image" Target="../media/image49.png"/><Relationship Id="rId7" Type="http://schemas.openxmlformats.org/officeDocument/2006/relationships/image" Target="../media/image149.png"/><Relationship Id="rId2" Type="http://schemas.openxmlformats.org/officeDocument/2006/relationships/image" Target="../media/image141.png"/><Relationship Id="rId1" Type="http://schemas.openxmlformats.org/officeDocument/2006/relationships/slideMaster" Target="../slideMasters/slideMaster2.xml"/><Relationship Id="rId6" Type="http://schemas.openxmlformats.org/officeDocument/2006/relationships/image" Target="../media/image148.png"/><Relationship Id="rId11" Type="http://schemas.openxmlformats.org/officeDocument/2006/relationships/image" Target="../media/image153.png"/><Relationship Id="rId5" Type="http://schemas.openxmlformats.org/officeDocument/2006/relationships/image" Target="../media/image147.png"/><Relationship Id="rId10" Type="http://schemas.openxmlformats.org/officeDocument/2006/relationships/image" Target="../media/image152.png"/><Relationship Id="rId4" Type="http://schemas.openxmlformats.org/officeDocument/2006/relationships/image" Target="../media/image146.png"/><Relationship Id="rId9" Type="http://schemas.openxmlformats.org/officeDocument/2006/relationships/image" Target="../media/image151.png"/></Relationships>
</file>

<file path=ppt/slideLayouts/_rels/slideLayout91.xml.rels><?xml version="1.0" encoding="UTF-8" standalone="yes"?>
<Relationships xmlns="http://schemas.openxmlformats.org/package/2006/relationships"><Relationship Id="rId8" Type="http://schemas.openxmlformats.org/officeDocument/2006/relationships/image" Target="../media/image157.png"/><Relationship Id="rId3" Type="http://schemas.openxmlformats.org/officeDocument/2006/relationships/image" Target="../media/image49.png"/><Relationship Id="rId7" Type="http://schemas.openxmlformats.org/officeDocument/2006/relationships/image" Target="../media/image156.png"/><Relationship Id="rId2" Type="http://schemas.openxmlformats.org/officeDocument/2006/relationships/image" Target="../media/image154.png"/><Relationship Id="rId1" Type="http://schemas.openxmlformats.org/officeDocument/2006/relationships/slideMaster" Target="../slideMasters/slideMaster2.xml"/><Relationship Id="rId6" Type="http://schemas.openxmlformats.org/officeDocument/2006/relationships/image" Target="../media/image153.png"/><Relationship Id="rId11" Type="http://schemas.openxmlformats.org/officeDocument/2006/relationships/image" Target="../media/image160.png"/><Relationship Id="rId5" Type="http://schemas.openxmlformats.org/officeDocument/2006/relationships/image" Target="../media/image155.png"/><Relationship Id="rId10" Type="http://schemas.openxmlformats.org/officeDocument/2006/relationships/image" Target="../media/image159.png"/><Relationship Id="rId4" Type="http://schemas.openxmlformats.org/officeDocument/2006/relationships/image" Target="../media/image147.png"/><Relationship Id="rId9" Type="http://schemas.openxmlformats.org/officeDocument/2006/relationships/image" Target="../media/image158.png"/></Relationships>
</file>

<file path=ppt/slideLayouts/_rels/slideLayout92.xml.rels><?xml version="1.0" encoding="UTF-8" standalone="yes"?>
<Relationships xmlns="http://schemas.openxmlformats.org/package/2006/relationships"><Relationship Id="rId8" Type="http://schemas.openxmlformats.org/officeDocument/2006/relationships/image" Target="../media/image165.png"/><Relationship Id="rId3" Type="http://schemas.openxmlformats.org/officeDocument/2006/relationships/image" Target="../media/image162.png"/><Relationship Id="rId7" Type="http://schemas.openxmlformats.org/officeDocument/2006/relationships/image" Target="../media/image164.png"/><Relationship Id="rId2" Type="http://schemas.openxmlformats.org/officeDocument/2006/relationships/image" Target="../media/image161.png"/><Relationship Id="rId1" Type="http://schemas.openxmlformats.org/officeDocument/2006/relationships/slideMaster" Target="../slideMasters/slideMaster2.xml"/><Relationship Id="rId6" Type="http://schemas.openxmlformats.org/officeDocument/2006/relationships/image" Target="../media/image153.png"/><Relationship Id="rId5" Type="http://schemas.openxmlformats.org/officeDocument/2006/relationships/image" Target="../media/image163.png"/><Relationship Id="rId4" Type="http://schemas.openxmlformats.org/officeDocument/2006/relationships/image" Target="../media/image49.png"/><Relationship Id="rId9" Type="http://schemas.openxmlformats.org/officeDocument/2006/relationships/image" Target="../media/image166.png"/></Relationships>
</file>

<file path=ppt/slideLayouts/_rels/slideLayout93.xml.rels><?xml version="1.0" encoding="UTF-8" standalone="yes"?>
<Relationships xmlns="http://schemas.openxmlformats.org/package/2006/relationships"><Relationship Id="rId8" Type="http://schemas.openxmlformats.org/officeDocument/2006/relationships/image" Target="../media/image155.png"/><Relationship Id="rId3" Type="http://schemas.openxmlformats.org/officeDocument/2006/relationships/image" Target="../media/image42.png"/><Relationship Id="rId7" Type="http://schemas.openxmlformats.org/officeDocument/2006/relationships/image" Target="../media/image147.png"/><Relationship Id="rId2" Type="http://schemas.openxmlformats.org/officeDocument/2006/relationships/image" Target="../media/image167.png"/><Relationship Id="rId1" Type="http://schemas.openxmlformats.org/officeDocument/2006/relationships/slideMaster" Target="../slideMasters/slideMaster2.xml"/><Relationship Id="rId6" Type="http://schemas.openxmlformats.org/officeDocument/2006/relationships/image" Target="../media/image49.png"/><Relationship Id="rId5" Type="http://schemas.openxmlformats.org/officeDocument/2006/relationships/image" Target="../media/image141.png"/><Relationship Id="rId10" Type="http://schemas.openxmlformats.org/officeDocument/2006/relationships/image" Target="../media/image169.png"/><Relationship Id="rId4" Type="http://schemas.openxmlformats.org/officeDocument/2006/relationships/image" Target="../media/image168.png"/><Relationship Id="rId9" Type="http://schemas.openxmlformats.org/officeDocument/2006/relationships/image" Target="../media/image153.png"/></Relationships>
</file>

<file path=ppt/slideLayouts/_rels/slideLayout94.xml.rels><?xml version="1.0" encoding="UTF-8" standalone="yes"?>
<Relationships xmlns="http://schemas.openxmlformats.org/package/2006/relationships"><Relationship Id="rId8" Type="http://schemas.openxmlformats.org/officeDocument/2006/relationships/image" Target="../media/image174.png"/><Relationship Id="rId3" Type="http://schemas.openxmlformats.org/officeDocument/2006/relationships/image" Target="../media/image171.png"/><Relationship Id="rId7" Type="http://schemas.openxmlformats.org/officeDocument/2006/relationships/image" Target="../media/image153.png"/><Relationship Id="rId2" Type="http://schemas.openxmlformats.org/officeDocument/2006/relationships/image" Target="../media/image170.png"/><Relationship Id="rId1" Type="http://schemas.openxmlformats.org/officeDocument/2006/relationships/slideMaster" Target="../slideMasters/slideMaster2.xml"/><Relationship Id="rId6" Type="http://schemas.openxmlformats.org/officeDocument/2006/relationships/image" Target="../media/image49.png"/><Relationship Id="rId5" Type="http://schemas.openxmlformats.org/officeDocument/2006/relationships/image" Target="../media/image173.png"/><Relationship Id="rId4" Type="http://schemas.openxmlformats.org/officeDocument/2006/relationships/image" Target="../media/image172.png"/><Relationship Id="rId9" Type="http://schemas.openxmlformats.org/officeDocument/2006/relationships/image" Target="../media/image175.png"/></Relationships>
</file>

<file path=ppt/slideLayouts/_rels/slideLayout95.xml.rels><?xml version="1.0" encoding="UTF-8" standalone="yes"?>
<Relationships xmlns="http://schemas.openxmlformats.org/package/2006/relationships"><Relationship Id="rId8" Type="http://schemas.openxmlformats.org/officeDocument/2006/relationships/image" Target="../media/image180.png"/><Relationship Id="rId3" Type="http://schemas.openxmlformats.org/officeDocument/2006/relationships/image" Target="../media/image177.png"/><Relationship Id="rId7" Type="http://schemas.openxmlformats.org/officeDocument/2006/relationships/image" Target="../media/image179.png"/><Relationship Id="rId2" Type="http://schemas.openxmlformats.org/officeDocument/2006/relationships/image" Target="../media/image176.png"/><Relationship Id="rId1" Type="http://schemas.openxmlformats.org/officeDocument/2006/relationships/slideMaster" Target="../slideMasters/slideMaster2.xml"/><Relationship Id="rId6" Type="http://schemas.openxmlformats.org/officeDocument/2006/relationships/image" Target="../media/image178.png"/><Relationship Id="rId5" Type="http://schemas.openxmlformats.org/officeDocument/2006/relationships/image" Target="../media/image153.png"/><Relationship Id="rId4" Type="http://schemas.openxmlformats.org/officeDocument/2006/relationships/image" Target="../media/image49.png"/><Relationship Id="rId9" Type="http://schemas.openxmlformats.org/officeDocument/2006/relationships/image" Target="../media/image181.png"/></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185.png"/><Relationship Id="rId2" Type="http://schemas.openxmlformats.org/officeDocument/2006/relationships/image" Target="../media/image182.png"/><Relationship Id="rId1" Type="http://schemas.openxmlformats.org/officeDocument/2006/relationships/slideMaster" Target="../slideMasters/slideMaster2.xml"/><Relationship Id="rId6" Type="http://schemas.openxmlformats.org/officeDocument/2006/relationships/image" Target="../media/image184.png"/><Relationship Id="rId5" Type="http://schemas.openxmlformats.org/officeDocument/2006/relationships/image" Target="../media/image183.png"/><Relationship Id="rId4" Type="http://schemas.openxmlformats.org/officeDocument/2006/relationships/image" Target="../media/image153.png"/></Relationships>
</file>

<file path=ppt/slideLayouts/_rels/slideLayout97.xml.rels><?xml version="1.0" encoding="UTF-8" standalone="yes"?>
<Relationships xmlns="http://schemas.openxmlformats.org/package/2006/relationships"><Relationship Id="rId8" Type="http://schemas.openxmlformats.org/officeDocument/2006/relationships/image" Target="../media/image189.png"/><Relationship Id="rId3" Type="http://schemas.openxmlformats.org/officeDocument/2006/relationships/image" Target="../media/image187.png"/><Relationship Id="rId7" Type="http://schemas.openxmlformats.org/officeDocument/2006/relationships/image" Target="../media/image188.png"/><Relationship Id="rId2" Type="http://schemas.openxmlformats.org/officeDocument/2006/relationships/image" Target="../media/image186.png"/><Relationship Id="rId1" Type="http://schemas.openxmlformats.org/officeDocument/2006/relationships/slideMaster" Target="../slideMasters/slideMaster2.xml"/><Relationship Id="rId6" Type="http://schemas.openxmlformats.org/officeDocument/2006/relationships/image" Target="../media/image153.png"/><Relationship Id="rId5" Type="http://schemas.openxmlformats.org/officeDocument/2006/relationships/image" Target="../media/image49.png"/><Relationship Id="rId4" Type="http://schemas.openxmlformats.org/officeDocument/2006/relationships/image" Target="../media/image141.png"/><Relationship Id="rId9" Type="http://schemas.openxmlformats.org/officeDocument/2006/relationships/image" Target="../media/image65.png"/></Relationships>
</file>

<file path=ppt/slideLayouts/_rels/slideLayout98.xml.rels><?xml version="1.0" encoding="UTF-8" standalone="yes"?>
<Relationships xmlns="http://schemas.openxmlformats.org/package/2006/relationships"><Relationship Id="rId8" Type="http://schemas.microsoft.com/office/2007/relationships/hdphoto" Target="../media/hdphoto7.wdp"/><Relationship Id="rId3" Type="http://schemas.microsoft.com/office/2007/relationships/hdphoto" Target="../media/hdphoto5.wdp"/><Relationship Id="rId7" Type="http://schemas.openxmlformats.org/officeDocument/2006/relationships/image" Target="../media/image416.png"/><Relationship Id="rId2" Type="http://schemas.openxmlformats.org/officeDocument/2006/relationships/image" Target="../media/image414.png"/><Relationship Id="rId1" Type="http://schemas.openxmlformats.org/officeDocument/2006/relationships/slideMaster" Target="../slideMasters/slideMaster2.xml"/><Relationship Id="rId6" Type="http://schemas.openxmlformats.org/officeDocument/2006/relationships/image" Target="../media/image49.png"/><Relationship Id="rId5" Type="http://schemas.microsoft.com/office/2007/relationships/hdphoto" Target="../media/hdphoto6.wdp"/><Relationship Id="rId10" Type="http://schemas.microsoft.com/office/2007/relationships/hdphoto" Target="../media/hdphoto8.wdp"/><Relationship Id="rId4" Type="http://schemas.openxmlformats.org/officeDocument/2006/relationships/image" Target="../media/image415.png"/><Relationship Id="rId9" Type="http://schemas.openxmlformats.org/officeDocument/2006/relationships/image" Target="../media/image417.pn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95.png"/><Relationship Id="rId7" Type="http://schemas.openxmlformats.org/officeDocument/2006/relationships/image" Target="../media/image49.png"/><Relationship Id="rId2" Type="http://schemas.openxmlformats.org/officeDocument/2006/relationships/image" Target="../media/image194.png"/><Relationship Id="rId1" Type="http://schemas.openxmlformats.org/officeDocument/2006/relationships/slideMaster" Target="../slideMasters/slideMaster2.xml"/><Relationship Id="rId6" Type="http://schemas.openxmlformats.org/officeDocument/2006/relationships/image" Target="../media/image198.png"/><Relationship Id="rId5" Type="http://schemas.openxmlformats.org/officeDocument/2006/relationships/image" Target="../media/image197.png"/><Relationship Id="rId4" Type="http://schemas.openxmlformats.org/officeDocument/2006/relationships/image" Target="../media/image196.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D5E6D953-DCA7-43E2-8847-4713CFAF34E7}"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5" y="365125"/>
            <a:ext cx="4049487"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6" y="2975648"/>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2"/>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z="1200" smtClean="0">
                <a:solidFill>
                  <a:schemeClr val="tx1"/>
                </a:solidFill>
              </a:rPr>
              <a:pPr/>
              <a:t>26.08.2026</a:t>
            </a:fld>
            <a:endParaRPr lang="ru-RU" sz="1200" dirty="0">
              <a:solidFill>
                <a:schemeClr val="tx1"/>
              </a:solidFill>
            </a:endParaRPr>
          </a:p>
        </p:txBody>
      </p:sp>
      <p:sp>
        <p:nvSpPr>
          <p:cNvPr id="45" name="Номер слайда 5"/>
          <p:cNvSpPr txBox="1">
            <a:spLocks/>
          </p:cNvSpPr>
          <p:nvPr userDrawn="1"/>
        </p:nvSpPr>
        <p:spPr>
          <a:xfrm>
            <a:off x="11381363" y="6356352"/>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sz="2400" b="0" cap="none" spc="0" smtClean="0">
                <a:ln w="0"/>
                <a:solidFill>
                  <a:schemeClr val="tx1"/>
                </a:solidFill>
                <a:effectLst>
                  <a:outerShdw blurRad="38100" dist="19050" dir="2700000" algn="tl" rotWithShape="0">
                    <a:schemeClr val="dk1">
                      <a:alpha val="40000"/>
                    </a:schemeClr>
                  </a:outerShdw>
                </a:effectLst>
              </a:rPr>
              <a:pPr/>
              <a:t>‹Nr.›</a:t>
            </a:fld>
            <a:endParaRPr lang="ru-RU" sz="2400" dirty="0"/>
          </a:p>
        </p:txBody>
      </p:sp>
    </p:spTree>
    <p:extLst>
      <p:ext uri="{BB962C8B-B14F-4D97-AF65-F5344CB8AC3E}">
        <p14:creationId xmlns:p14="http://schemas.microsoft.com/office/powerpoint/2010/main" val="3191799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1" y="1"/>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40"/>
            <a:ext cx="5164407"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5" y="424211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C7EF104F-2364-400F-B1BB-D507DB5584FA}"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30565242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28_Заголовок раздела">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41729" y="1355354"/>
            <a:ext cx="3683260" cy="4686240"/>
          </a:xfrm>
          <a:prstGeom prst="rect">
            <a:avLst/>
          </a:prstGeom>
        </p:spPr>
      </p:pic>
      <p:pic>
        <p:nvPicPr>
          <p:cNvPr id="29" name="Рисунок 2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304975" y="6139499"/>
            <a:ext cx="5976664" cy="216654"/>
          </a:xfrm>
          <a:prstGeom prst="rect">
            <a:avLst/>
          </a:prstGeom>
        </p:spPr>
      </p:pic>
      <p:pic>
        <p:nvPicPr>
          <p:cNvPr id="32" name="Рисунок 3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669157" y="0"/>
            <a:ext cx="2712927" cy="907323"/>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4" y="1638731"/>
            <a:ext cx="5164407"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C205B457-2478-4B00-8CBC-F2D9F0FD4E08}" type="datetime1">
              <a:rPr lang="ru-RU" smtClean="0"/>
              <a:t>26.08.2026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pic>
        <p:nvPicPr>
          <p:cNvPr id="11" name="Grafik 10">
            <a:extLst>
              <a:ext uri="{FF2B5EF4-FFF2-40B4-BE49-F238E27FC236}">
                <a16:creationId xmlns:a16="http://schemas.microsoft.com/office/drawing/2014/main" id="{0397603C-DD10-4E01-A745-0F9B617653D4}"/>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7" y="354839"/>
            <a:ext cx="1363283" cy="653609"/>
          </a:xfrm>
          <a:prstGeom prst="rect">
            <a:avLst/>
          </a:prstGeom>
        </p:spPr>
      </p:pic>
      <p:sp>
        <p:nvSpPr>
          <p:cNvPr id="12" name="Номер слайда 5">
            <a:extLst>
              <a:ext uri="{FF2B5EF4-FFF2-40B4-BE49-F238E27FC236}">
                <a16:creationId xmlns:a16="http://schemas.microsoft.com/office/drawing/2014/main" id="{0223FFBA-7918-4A10-B457-FF2D180F059D}"/>
              </a:ext>
            </a:extLst>
          </p:cNvPr>
          <p:cNvSpPr>
            <a:spLocks noGrp="1"/>
          </p:cNvSpPr>
          <p:nvPr>
            <p:ph type="sldNum" sz="quarter" idx="12"/>
          </p:nvPr>
        </p:nvSpPr>
        <p:spPr>
          <a:xfrm>
            <a:off x="11304278" y="6356352"/>
            <a:ext cx="817231"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58526924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5" y="1109662"/>
            <a:ext cx="2805155"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
            <a:ext cx="2647951"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F4DBF9E-7414-4F1E-BE8A-7A02B312A5F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20"/>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09" y="5774611"/>
            <a:ext cx="6125691"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6"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8" y="196625"/>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1" y="6048974"/>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1"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
        <p:nvSpPr>
          <p:cNvPr id="20" name="Номер слайда 5">
            <a:extLst>
              <a:ext uri="{FF2B5EF4-FFF2-40B4-BE49-F238E27FC236}">
                <a16:creationId xmlns:a16="http://schemas.microsoft.com/office/drawing/2014/main" id="{DACEC39B-9194-4D0B-8EB0-107D8DD954F1}"/>
              </a:ext>
            </a:extLst>
          </p:cNvPr>
          <p:cNvSpPr>
            <a:spLocks noGrp="1"/>
          </p:cNvSpPr>
          <p:nvPr>
            <p:ph type="sldNum" sz="quarter" idx="12"/>
          </p:nvPr>
        </p:nvSpPr>
        <p:spPr>
          <a:xfrm>
            <a:off x="11304278" y="6356352"/>
            <a:ext cx="817231"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29974124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29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5" y="1109662"/>
            <a:ext cx="2805155"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
            <a:ext cx="2647951"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5188A794-979C-405D-A782-D9A501E43BCD}"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20"/>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28748" y="196625"/>
            <a:ext cx="504825" cy="504825"/>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sp>
        <p:nvSpPr>
          <p:cNvPr id="13" name="Номер слайда 5">
            <a:extLst>
              <a:ext uri="{FF2B5EF4-FFF2-40B4-BE49-F238E27FC236}">
                <a16:creationId xmlns:a16="http://schemas.microsoft.com/office/drawing/2014/main" id="{1AD2C02B-51A2-4AF1-9D1C-36DDDF061335}"/>
              </a:ext>
            </a:extLst>
          </p:cNvPr>
          <p:cNvSpPr>
            <a:spLocks noGrp="1"/>
          </p:cNvSpPr>
          <p:nvPr>
            <p:ph type="sldNum" sz="quarter" idx="12"/>
          </p:nvPr>
        </p:nvSpPr>
        <p:spPr>
          <a:xfrm>
            <a:off x="11304278" y="6356352"/>
            <a:ext cx="817231"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418108054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r="7402"/>
          <a:stretch/>
        </p:blipFill>
        <p:spPr>
          <a:xfrm>
            <a:off x="1" y="0"/>
            <a:ext cx="96314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3"/>
            <a:ext cx="968896" cy="809028"/>
          </a:xfrm>
          <a:prstGeom prst="rect">
            <a:avLst/>
          </a:prstGeom>
        </p:spPr>
      </p:pic>
      <p:sp>
        <p:nvSpPr>
          <p:cNvPr id="4" name="Дата 3"/>
          <p:cNvSpPr>
            <a:spLocks noGrp="1"/>
          </p:cNvSpPr>
          <p:nvPr>
            <p:ph type="dt" sz="half" idx="10"/>
          </p:nvPr>
        </p:nvSpPr>
        <p:spPr>
          <a:xfrm>
            <a:off x="838200" y="6356353"/>
            <a:ext cx="2743200" cy="365125"/>
          </a:xfrm>
        </p:spPr>
        <p:txBody>
          <a:bodyPr/>
          <a:lstStyle/>
          <a:p>
            <a:fld id="{CB6ED8B8-0304-49A1-A54B-2A2DD054CD63}" type="datetime1">
              <a:rPr lang="ru-RU" smtClean="0"/>
              <a:t>26.08.2026</a:t>
            </a:fld>
            <a:endParaRPr lang="ru-RU"/>
          </a:p>
        </p:txBody>
      </p:sp>
      <p:sp>
        <p:nvSpPr>
          <p:cNvPr id="5" name="Нижний колонтитул 4"/>
          <p:cNvSpPr>
            <a:spLocks noGrp="1"/>
          </p:cNvSpPr>
          <p:nvPr>
            <p:ph type="ftr" sz="quarter" idx="11"/>
          </p:nvPr>
        </p:nvSpPr>
        <p:spPr>
          <a:xfrm>
            <a:off x="4038600" y="6356353"/>
            <a:ext cx="4114800" cy="365125"/>
          </a:xfrm>
        </p:spPr>
        <p:txBody>
          <a:bodyPr/>
          <a:lstStyle/>
          <a:p>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1" y="0"/>
            <a:ext cx="963140" cy="801332"/>
          </a:xfrm>
          <a:prstGeom prst="rect">
            <a:avLst/>
          </a:prstGeom>
        </p:spPr>
      </p:pic>
      <p:sp>
        <p:nvSpPr>
          <p:cNvPr id="22" name="Текст 2"/>
          <p:cNvSpPr>
            <a:spLocks noGrp="1"/>
          </p:cNvSpPr>
          <p:nvPr>
            <p:ph type="body" idx="1" hasCustomPrompt="1"/>
          </p:nvPr>
        </p:nvSpPr>
        <p:spPr>
          <a:xfrm>
            <a:off x="877170" y="375559"/>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599842" y="1690009"/>
            <a:ext cx="592159" cy="3224893"/>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8955" y="4212773"/>
            <a:ext cx="450396" cy="450396"/>
          </a:xfrm>
          <a:prstGeom prst="rect">
            <a:avLst/>
          </a:prstGeom>
        </p:spPr>
      </p:pic>
      <p:sp>
        <p:nvSpPr>
          <p:cNvPr id="12" name="Номер слайда 5">
            <a:extLst>
              <a:ext uri="{FF2B5EF4-FFF2-40B4-BE49-F238E27FC236}">
                <a16:creationId xmlns:a16="http://schemas.microsoft.com/office/drawing/2014/main" id="{E7990F20-F833-45AB-B898-C8109790D124}"/>
              </a:ext>
            </a:extLst>
          </p:cNvPr>
          <p:cNvSpPr>
            <a:spLocks noGrp="1"/>
          </p:cNvSpPr>
          <p:nvPr>
            <p:ph type="sldNum" sz="quarter" idx="12"/>
          </p:nvPr>
        </p:nvSpPr>
        <p:spPr>
          <a:xfrm>
            <a:off x="10897387" y="6330756"/>
            <a:ext cx="1268493"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12108344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80" y="3369265"/>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736" y="3369266"/>
            <a:ext cx="3106621" cy="3494315"/>
          </a:xfrm>
          <a:prstGeom prst="rect">
            <a:avLst/>
          </a:prstGeom>
        </p:spPr>
      </p:pic>
      <p:grpSp>
        <p:nvGrpSpPr>
          <p:cNvPr id="3" name="Группа 2"/>
          <p:cNvGrpSpPr/>
          <p:nvPr userDrawn="1"/>
        </p:nvGrpSpPr>
        <p:grpSpPr>
          <a:xfrm>
            <a:off x="114205" y="-3847"/>
            <a:ext cx="11889643"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52FF4864-A4B6-4123-81C0-FDAFF1FF7138}"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1" y="5373849"/>
            <a:ext cx="6125691" cy="22205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16" name="Номер слайда 5">
            <a:extLst>
              <a:ext uri="{FF2B5EF4-FFF2-40B4-BE49-F238E27FC236}">
                <a16:creationId xmlns:a16="http://schemas.microsoft.com/office/drawing/2014/main" id="{78E9EA52-B11F-4994-812C-FE2C50EDC117}"/>
              </a:ext>
            </a:extLst>
          </p:cNvPr>
          <p:cNvSpPr>
            <a:spLocks noGrp="1"/>
          </p:cNvSpPr>
          <p:nvPr>
            <p:ph type="sldNum" sz="quarter" idx="12"/>
          </p:nvPr>
        </p:nvSpPr>
        <p:spPr>
          <a:xfrm>
            <a:off x="11304278" y="6356352"/>
            <a:ext cx="817231"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83074221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6"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9"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53266457-909E-4217-A514-31A050C7A4FF}"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sp>
        <p:nvSpPr>
          <p:cNvPr id="21"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7" y="2269039"/>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39972"/>
          <a:stretch/>
        </p:blipFill>
        <p:spPr>
          <a:xfrm>
            <a:off x="10545660" y="3710286"/>
            <a:ext cx="1646699" cy="2743200"/>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8686" y="489858"/>
            <a:ext cx="1634833" cy="1638300"/>
          </a:xfrm>
          <a:prstGeom prst="rect">
            <a:avLst/>
          </a:prstGeom>
        </p:spPr>
      </p:pic>
      <p:pic>
        <p:nvPicPr>
          <p:cNvPr id="30" name="Рисунок 29"/>
          <p:cNvPicPr>
            <a:picLocks noChangeAspect="1"/>
          </p:cNvPicPr>
          <p:nvPr userDrawn="1"/>
        </p:nvPicPr>
        <p:blipFill rotWithShape="1">
          <a:blip r:embed="rId8" cstate="email">
            <a:extLst>
              <a:ext uri="{28A0092B-C50C-407E-A947-70E740481C1C}">
                <a14:useLocalDpi xmlns:a14="http://schemas.microsoft.com/office/drawing/2010/main"/>
              </a:ext>
            </a:extLst>
          </a:blip>
          <a:srcRect t="24697"/>
          <a:stretch/>
        </p:blipFill>
        <p:spPr>
          <a:xfrm>
            <a:off x="510351" y="-10948"/>
            <a:ext cx="862052" cy="652756"/>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678211" y="5627363"/>
            <a:ext cx="862052" cy="866841"/>
          </a:xfrm>
          <a:prstGeom prst="rect">
            <a:avLst/>
          </a:prstGeom>
        </p:spPr>
      </p:pic>
      <p:sp>
        <p:nvSpPr>
          <p:cNvPr id="16" name="Номер слайда 5">
            <a:extLst>
              <a:ext uri="{FF2B5EF4-FFF2-40B4-BE49-F238E27FC236}">
                <a16:creationId xmlns:a16="http://schemas.microsoft.com/office/drawing/2014/main" id="{332BE0DE-B0B1-445F-93C4-562E60D408E5}"/>
              </a:ext>
            </a:extLst>
          </p:cNvPr>
          <p:cNvSpPr>
            <a:spLocks noGrp="1"/>
          </p:cNvSpPr>
          <p:nvPr>
            <p:ph type="sldNum" sz="quarter" idx="12"/>
          </p:nvPr>
        </p:nvSpPr>
        <p:spPr>
          <a:xfrm>
            <a:off x="11304278" y="6356352"/>
            <a:ext cx="817231"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426975931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6"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C3849864-88C4-4C9E-AD4F-4575F7508742}"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1"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51"/>
            <a:ext cx="1675539"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3"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8" y="6356352"/>
            <a:ext cx="817231"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30254909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1" y="2"/>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3"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055E209-72A0-47A1-B277-C02100FB445A}"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4" name="Диаграмма 2"/>
          <p:cNvSpPr>
            <a:spLocks noGrp="1"/>
          </p:cNvSpPr>
          <p:nvPr>
            <p:ph type="chart" sz="quarter" idx="13"/>
          </p:nvPr>
        </p:nvSpPr>
        <p:spPr>
          <a:xfrm>
            <a:off x="865868" y="1314451"/>
            <a:ext cx="4449763" cy="4138613"/>
          </a:xfrm>
        </p:spPr>
        <p:txBody>
          <a:bodyPr/>
          <a:lstStyle/>
          <a:p>
            <a:endParaRPr lang="ru-RU"/>
          </a:p>
        </p:txBody>
      </p:sp>
      <p:sp>
        <p:nvSpPr>
          <p:cNvPr id="15" name="Текст 11"/>
          <p:cNvSpPr>
            <a:spLocks noGrp="1"/>
          </p:cNvSpPr>
          <p:nvPr>
            <p:ph type="body" sz="quarter" idx="14" hasCustomPrompt="1"/>
          </p:nvPr>
        </p:nvSpPr>
        <p:spPr>
          <a:xfrm>
            <a:off x="6477015" y="1314451"/>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90" y="4638676"/>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49" y="2397444"/>
            <a:ext cx="1568451" cy="1972622"/>
          </a:xfrm>
          <a:prstGeom prst="rect">
            <a:avLst/>
          </a:prstGeom>
        </p:spPr>
      </p:pic>
      <p:sp>
        <p:nvSpPr>
          <p:cNvPr id="20" name="Номер слайда 5">
            <a:extLst>
              <a:ext uri="{FF2B5EF4-FFF2-40B4-BE49-F238E27FC236}">
                <a16:creationId xmlns:a16="http://schemas.microsoft.com/office/drawing/2014/main" id="{8F547336-B97F-4E4B-B2FF-0ECE69196A6F}"/>
              </a:ext>
            </a:extLst>
          </p:cNvPr>
          <p:cNvSpPr>
            <a:spLocks noGrp="1"/>
          </p:cNvSpPr>
          <p:nvPr>
            <p:ph type="sldNum" sz="quarter" idx="12"/>
          </p:nvPr>
        </p:nvSpPr>
        <p:spPr>
          <a:xfrm>
            <a:off x="11304278" y="6356352"/>
            <a:ext cx="817231"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2750717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8" y="2972428"/>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2"/>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D18E0B74-E257-4696-8C3F-502028E84CE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6" name="Диаграмма 2"/>
          <p:cNvSpPr>
            <a:spLocks noGrp="1"/>
          </p:cNvSpPr>
          <p:nvPr>
            <p:ph type="chart" sz="quarter" idx="13"/>
          </p:nvPr>
        </p:nvSpPr>
        <p:spPr>
          <a:xfrm>
            <a:off x="3707779" y="1542822"/>
            <a:ext cx="4449763" cy="4138613"/>
          </a:xfrm>
        </p:spPr>
        <p:txBody>
          <a:bodyPr/>
          <a:lstStyle/>
          <a:p>
            <a:endParaRPr lang="ru-RU" dirty="0"/>
          </a:p>
        </p:txBody>
      </p:sp>
      <p:sp>
        <p:nvSpPr>
          <p:cNvPr id="17"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09" y="2101929"/>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1"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29" y="1156300"/>
            <a:ext cx="628651"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1"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3" y="1877545"/>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4" y="736542"/>
            <a:ext cx="319089" cy="319089"/>
          </a:xfrm>
          <a:prstGeom prst="rect">
            <a:avLst/>
          </a:prstGeom>
        </p:spPr>
      </p:pic>
      <p:sp>
        <p:nvSpPr>
          <p:cNvPr id="18" name="Номер слайда 5">
            <a:extLst>
              <a:ext uri="{FF2B5EF4-FFF2-40B4-BE49-F238E27FC236}">
                <a16:creationId xmlns:a16="http://schemas.microsoft.com/office/drawing/2014/main" id="{A2DE17D8-2603-485F-B20B-6F53B672E618}"/>
              </a:ext>
            </a:extLst>
          </p:cNvPr>
          <p:cNvSpPr>
            <a:spLocks noGrp="1"/>
          </p:cNvSpPr>
          <p:nvPr>
            <p:ph type="sldNum" sz="quarter" idx="12"/>
          </p:nvPr>
        </p:nvSpPr>
        <p:spPr>
          <a:xfrm>
            <a:off x="11304278" y="6356352"/>
            <a:ext cx="817231"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77645309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499" y="4304007"/>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2"/>
            <a:ext cx="2743200" cy="365125"/>
          </a:xfrm>
        </p:spPr>
        <p:txBody>
          <a:bodyPr/>
          <a:lstStyle/>
          <a:p>
            <a:fld id="{8E3D4684-EBFB-467F-8905-042027F0CCE1}" type="datetime1">
              <a:rPr lang="ru-RU" smtClean="0"/>
              <a:t>26.08.2026</a:t>
            </a:fld>
            <a:endParaRPr lang="ru-RU"/>
          </a:p>
        </p:txBody>
      </p:sp>
      <p:sp>
        <p:nvSpPr>
          <p:cNvPr id="5" name="Нижний колонтитул 4"/>
          <p:cNvSpPr>
            <a:spLocks noGrp="1"/>
          </p:cNvSpPr>
          <p:nvPr>
            <p:ph type="ftr" sz="quarter" idx="11"/>
          </p:nvPr>
        </p:nvSpPr>
        <p:spPr>
          <a:xfrm>
            <a:off x="5107021" y="6369061"/>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7" y="4936790"/>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5"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8" y="6356352"/>
            <a:ext cx="817231"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283234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5"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20"/>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F25773B5-8832-47DE-9F46-770790C395E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3" y="5579157"/>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3"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7"/>
            <a:ext cx="253723"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8" y="3203983"/>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9"/>
            <a:ext cx="794379"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9"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3"/>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5"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9"/>
            <a:ext cx="342551"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2"/>
            <a:ext cx="342551"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90"/>
            <a:ext cx="342550" cy="321997"/>
          </a:xfrm>
          <a:prstGeom prst="rect">
            <a:avLst/>
          </a:prstGeom>
        </p:spPr>
      </p:pic>
    </p:spTree>
    <p:extLst>
      <p:ext uri="{BB962C8B-B14F-4D97-AF65-F5344CB8AC3E}">
        <p14:creationId xmlns:p14="http://schemas.microsoft.com/office/powerpoint/2010/main" val="346709652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1_Table_slide_blu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6" name="Номер слайда 5"/>
          <p:cNvSpPr>
            <a:spLocks noGrp="1"/>
          </p:cNvSpPr>
          <p:nvPr>
            <p:ph type="sldNum" sz="quarter" idx="12"/>
          </p:nvPr>
        </p:nvSpPr>
        <p:spPr>
          <a:xfrm>
            <a:off x="11304278" y="6356352"/>
            <a:ext cx="817231" cy="365125"/>
          </a:xfrm>
        </p:spPr>
        <p:txBody>
          <a:bodyPr/>
          <a:lstStyle/>
          <a:p>
            <a:fld id="{B7E6CA31-DA56-47CF-9891-B6D0296B6AEC}" type="slidenum">
              <a:rPr lang="ru-RU" smtClean="0"/>
              <a:t>‹Nr.›</a:t>
            </a:fld>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spTree>
    <p:extLst>
      <p:ext uri="{BB962C8B-B14F-4D97-AF65-F5344CB8AC3E}">
        <p14:creationId xmlns:p14="http://schemas.microsoft.com/office/powerpoint/2010/main" val="340296748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41" y="2130443"/>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6"/>
            <a:ext cx="2743200" cy="365125"/>
          </a:xfrm>
        </p:spPr>
        <p:txBody>
          <a:bodyPr/>
          <a:lstStyle>
            <a:lvl1pPr>
              <a:defRPr>
                <a:solidFill>
                  <a:schemeClr val="tx1"/>
                </a:solidFill>
              </a:defRPr>
            </a:lvl1pPr>
          </a:lstStyle>
          <a:p>
            <a:fld id="{307D5207-2904-422B-A6B6-A58C5914E955}" type="datetime1">
              <a:rPr lang="ru-RU" smtClean="0"/>
              <a:t>26.08.2026</a:t>
            </a:fld>
            <a:endParaRPr lang="ru-RU" dirty="0"/>
          </a:p>
        </p:txBody>
      </p:sp>
      <p:sp>
        <p:nvSpPr>
          <p:cNvPr id="5" name="Нижний колонтитул 4"/>
          <p:cNvSpPr>
            <a:spLocks noGrp="1"/>
          </p:cNvSpPr>
          <p:nvPr>
            <p:ph type="ftr" sz="quarter" idx="11"/>
          </p:nvPr>
        </p:nvSpPr>
        <p:spPr>
          <a:xfrm>
            <a:off x="5949723" y="6356350"/>
            <a:ext cx="4114800" cy="365125"/>
          </a:xfrm>
        </p:spPr>
        <p:txBody>
          <a:bodyPr/>
          <a:lstStyle/>
          <a:p>
            <a:endParaRPr lang="ru-RU"/>
          </a:p>
        </p:txBody>
      </p:sp>
      <p:sp>
        <p:nvSpPr>
          <p:cNvPr id="43" name="Текст 38"/>
          <p:cNvSpPr>
            <a:spLocks noGrp="1"/>
          </p:cNvSpPr>
          <p:nvPr>
            <p:ph type="body" sz="quarter" idx="18" hasCustomPrompt="1"/>
          </p:nvPr>
        </p:nvSpPr>
        <p:spPr>
          <a:xfrm>
            <a:off x="1851559" y="228962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6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2"/>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3"/>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7"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1" y="2220929"/>
            <a:ext cx="409575" cy="409575"/>
          </a:xfrm>
          <a:prstGeom prst="rect">
            <a:avLst/>
          </a:prstGeom>
        </p:spPr>
      </p:pic>
      <p:sp>
        <p:nvSpPr>
          <p:cNvPr id="17" name="Номер слайда 5">
            <a:extLst>
              <a:ext uri="{FF2B5EF4-FFF2-40B4-BE49-F238E27FC236}">
                <a16:creationId xmlns:a16="http://schemas.microsoft.com/office/drawing/2014/main" id="{B992BA25-1136-45A6-8E50-274E90DC597D}"/>
              </a:ext>
            </a:extLst>
          </p:cNvPr>
          <p:cNvSpPr>
            <a:spLocks noGrp="1"/>
          </p:cNvSpPr>
          <p:nvPr>
            <p:ph type="sldNum" sz="quarter" idx="12"/>
          </p:nvPr>
        </p:nvSpPr>
        <p:spPr>
          <a:xfrm>
            <a:off x="11304278" y="6356352"/>
            <a:ext cx="817231"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64017702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1" y="1152497"/>
            <a:ext cx="4988476" cy="5568978"/>
            <a:chOff x="7185" y="1103455"/>
            <a:chExt cx="4988476" cy="5568978"/>
          </a:xfrm>
        </p:grpSpPr>
        <p:pic>
          <p:nvPicPr>
            <p:cNvPr id="34" name="Рисунок 3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6" name="Рисунок 3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Текст 2"/>
          <p:cNvSpPr>
            <a:spLocks noGrp="1"/>
          </p:cNvSpPr>
          <p:nvPr>
            <p:ph type="body" idx="1" hasCustomPrompt="1"/>
          </p:nvPr>
        </p:nvSpPr>
        <p:spPr>
          <a:xfrm>
            <a:off x="7246149" y="2154406"/>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FEA9C8E5-6C12-437B-8592-B538249B6A0D}"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Grafik 11">
            <a:extLst>
              <a:ext uri="{FF2B5EF4-FFF2-40B4-BE49-F238E27FC236}">
                <a16:creationId xmlns:a16="http://schemas.microsoft.com/office/drawing/2014/main" id="{94C9A596-E182-4A6F-B34B-1274394AA66F}"/>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7" y="354839"/>
            <a:ext cx="1363283" cy="653609"/>
          </a:xfrm>
          <a:prstGeom prst="rect">
            <a:avLst/>
          </a:prstGeom>
        </p:spPr>
      </p:pic>
    </p:spTree>
    <p:extLst>
      <p:ext uri="{BB962C8B-B14F-4D97-AF65-F5344CB8AC3E}">
        <p14:creationId xmlns:p14="http://schemas.microsoft.com/office/powerpoint/2010/main" val="225912693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9"/>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18948375-3914-4F67-87AD-FF6794A421AB}"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20"/>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1"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7"/>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4" y="765592"/>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6" y="2699915"/>
            <a:ext cx="1593553" cy="239033"/>
          </a:xfrm>
          <a:prstGeom prst="rect">
            <a:avLst/>
          </a:prstGeom>
        </p:spPr>
      </p:pic>
    </p:spTree>
    <p:extLst>
      <p:ext uri="{BB962C8B-B14F-4D97-AF65-F5344CB8AC3E}">
        <p14:creationId xmlns:p14="http://schemas.microsoft.com/office/powerpoint/2010/main" val="64518672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3" y="4045976"/>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3"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934A134-E59E-4E0F-BA23-62BD8B3C10B8}"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30"/>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3" y="1615417"/>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6" y="1062617"/>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1" y="4579290"/>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2"/>
            <a:ext cx="5200651"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9" y="5048661"/>
            <a:ext cx="504825" cy="504825"/>
          </a:xfrm>
          <a:prstGeom prst="rect">
            <a:avLst/>
          </a:prstGeom>
        </p:spPr>
      </p:pic>
    </p:spTree>
    <p:extLst>
      <p:ext uri="{BB962C8B-B14F-4D97-AF65-F5344CB8AC3E}">
        <p14:creationId xmlns:p14="http://schemas.microsoft.com/office/powerpoint/2010/main" val="401771368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3" y="5110601"/>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0"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4EC882B-49AE-480F-9B2F-26C9DAAA1DC6}"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sp>
        <p:nvSpPr>
          <p:cNvPr id="16" name="Текст 2"/>
          <p:cNvSpPr>
            <a:spLocks noGrp="1"/>
          </p:cNvSpPr>
          <p:nvPr>
            <p:ph type="body" idx="1" hasCustomPrompt="1"/>
          </p:nvPr>
        </p:nvSpPr>
        <p:spPr>
          <a:xfrm>
            <a:off x="877170" y="375558"/>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Tree>
    <p:extLst>
      <p:ext uri="{BB962C8B-B14F-4D97-AF65-F5344CB8AC3E}">
        <p14:creationId xmlns:p14="http://schemas.microsoft.com/office/powerpoint/2010/main" val="221068718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1" y="889313"/>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3"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4"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3E133327-FE82-4F2D-88B1-2DB6B9CBF76C}" type="datetime1">
              <a:rPr lang="ru-RU" smtClean="0"/>
              <a:t>26.08.2026</a:t>
            </a:fld>
            <a:endParaRPr lang="ru-RU" dirty="0"/>
          </a:p>
        </p:txBody>
      </p:sp>
      <p:sp>
        <p:nvSpPr>
          <p:cNvPr id="5" name="Нижний колонтитул 4"/>
          <p:cNvSpPr>
            <a:spLocks noGrp="1"/>
          </p:cNvSpPr>
          <p:nvPr>
            <p:ph type="ftr" sz="quarter" idx="11"/>
          </p:nvPr>
        </p:nvSpPr>
        <p:spPr>
          <a:xfrm>
            <a:off x="4570605" y="6350002"/>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1" y="5344149"/>
            <a:ext cx="529385" cy="886742"/>
          </a:xfrm>
          <a:prstGeom prst="rect">
            <a:avLst/>
          </a:prstGeom>
        </p:spPr>
      </p:pic>
      <p:sp>
        <p:nvSpPr>
          <p:cNvPr id="21"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7" y="2325183"/>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8"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7" y="587365"/>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2" y="1092190"/>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spTree>
    <p:extLst>
      <p:ext uri="{BB962C8B-B14F-4D97-AF65-F5344CB8AC3E}">
        <p14:creationId xmlns:p14="http://schemas.microsoft.com/office/powerpoint/2010/main" val="252120533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6" y="2"/>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9" y="1568843"/>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998BFA21-EF63-4178-926B-3B805B684CB6}"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5" y="739551"/>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2" y="3876677"/>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3"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7"/>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5" y="4272893"/>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7" y="3011123"/>
            <a:ext cx="504825" cy="504825"/>
          </a:xfrm>
          <a:prstGeom prst="rect">
            <a:avLst/>
          </a:prstGeom>
        </p:spPr>
      </p:pic>
    </p:spTree>
    <p:extLst>
      <p:ext uri="{BB962C8B-B14F-4D97-AF65-F5344CB8AC3E}">
        <p14:creationId xmlns:p14="http://schemas.microsoft.com/office/powerpoint/2010/main" val="239799266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6" y="3401935"/>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2" y="0"/>
            <a:ext cx="6477015"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65BF94C8-D74A-4DDB-AE14-391B8E62423D}"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8" y="1314451"/>
            <a:ext cx="4449763" cy="4138613"/>
          </a:xfrm>
        </p:spPr>
        <p:txBody>
          <a:bodyPr/>
          <a:lstStyle/>
          <a:p>
            <a:endParaRPr lang="ru-RU"/>
          </a:p>
        </p:txBody>
      </p:sp>
      <p:sp>
        <p:nvSpPr>
          <p:cNvPr id="15" name="Текст 11"/>
          <p:cNvSpPr>
            <a:spLocks noGrp="1"/>
          </p:cNvSpPr>
          <p:nvPr>
            <p:ph type="body" sz="quarter" idx="14" hasCustomPrompt="1"/>
          </p:nvPr>
        </p:nvSpPr>
        <p:spPr>
          <a:xfrm>
            <a:off x="6477015" y="1314451"/>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7" y="4281251"/>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7" y="589585"/>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2" y="5538980"/>
            <a:ext cx="4289653" cy="509992"/>
          </a:xfrm>
          <a:prstGeom prst="rect">
            <a:avLst/>
          </a:prstGeom>
        </p:spPr>
      </p:pic>
    </p:spTree>
    <p:extLst>
      <p:ext uri="{BB962C8B-B14F-4D97-AF65-F5344CB8AC3E}">
        <p14:creationId xmlns:p14="http://schemas.microsoft.com/office/powerpoint/2010/main" val="211336715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8FC5306E-2A68-4401-9FFE-403B868B6110}"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9" y="1542822"/>
            <a:ext cx="4449763" cy="4138613"/>
          </a:xfrm>
        </p:spPr>
        <p:txBody>
          <a:bodyPr/>
          <a:lstStyle/>
          <a:p>
            <a:endParaRPr lang="ru-RU" dirty="0"/>
          </a:p>
        </p:txBody>
      </p:sp>
      <p:sp>
        <p:nvSpPr>
          <p:cNvPr id="17"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1"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4" y="3035914"/>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1" y="2174169"/>
            <a:ext cx="2905845" cy="4683832"/>
          </a:xfrm>
          <a:prstGeom prst="rect">
            <a:avLst/>
          </a:prstGeom>
        </p:spPr>
      </p:pic>
    </p:spTree>
    <p:extLst>
      <p:ext uri="{BB962C8B-B14F-4D97-AF65-F5344CB8AC3E}">
        <p14:creationId xmlns:p14="http://schemas.microsoft.com/office/powerpoint/2010/main" val="3905991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3"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4"/>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9ECA04F-98D8-4643-9C7C-0B41B2A06E15}"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2" y="5648183"/>
            <a:ext cx="5252359"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5"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4" y="1537919"/>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3"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2"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4"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8" y="5563248"/>
            <a:ext cx="399721" cy="375738"/>
          </a:xfrm>
          <a:prstGeom prst="rect">
            <a:avLst/>
          </a:prstGeom>
        </p:spPr>
      </p:pic>
    </p:spTree>
    <p:extLst>
      <p:ext uri="{BB962C8B-B14F-4D97-AF65-F5344CB8AC3E}">
        <p14:creationId xmlns:p14="http://schemas.microsoft.com/office/powerpoint/2010/main" val="293232816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0" y="0"/>
            <a:ext cx="5437763" cy="246874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2"/>
            <a:ext cx="2743200" cy="365125"/>
          </a:xfrm>
        </p:spPr>
        <p:txBody>
          <a:bodyPr/>
          <a:lstStyle/>
          <a:p>
            <a:fld id="{6D9A0EE7-BC42-42BD-B2B6-2A95A5D0343F}" type="datetime1">
              <a:rPr lang="ru-RU" smtClean="0"/>
              <a:t>26.08.2026</a:t>
            </a:fld>
            <a:endParaRPr lang="ru-RU"/>
          </a:p>
        </p:txBody>
      </p:sp>
      <p:sp>
        <p:nvSpPr>
          <p:cNvPr id="5" name="Нижний колонтитул 4"/>
          <p:cNvSpPr>
            <a:spLocks noGrp="1"/>
          </p:cNvSpPr>
          <p:nvPr>
            <p:ph type="ftr" sz="quarter" idx="11"/>
          </p:nvPr>
        </p:nvSpPr>
        <p:spPr>
          <a:xfrm>
            <a:off x="5107021" y="6369061"/>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9"/>
            <a:ext cx="10382251" cy="5573713"/>
          </a:xfrm>
        </p:spPr>
        <p:txBody>
          <a:bodyPr/>
          <a:lstStyle/>
          <a:p>
            <a:endParaRPr lang="ru-RU"/>
          </a:p>
        </p:txBody>
      </p:sp>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pic>
        <p:nvPicPr>
          <p:cNvPr id="2" name="Рисунок 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 y="3891573"/>
            <a:ext cx="1399137" cy="2976664"/>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379271" y="6093118"/>
            <a:ext cx="3433459" cy="263232"/>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370633" y="1730702"/>
            <a:ext cx="747385" cy="1476086"/>
          </a:xfrm>
          <a:prstGeom prst="rect">
            <a:avLst/>
          </a:prstGeom>
        </p:spPr>
      </p:pic>
    </p:spTree>
    <p:extLst>
      <p:ext uri="{BB962C8B-B14F-4D97-AF65-F5344CB8AC3E}">
        <p14:creationId xmlns:p14="http://schemas.microsoft.com/office/powerpoint/2010/main" val="147127956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6"/>
            <a:ext cx="2743200" cy="365125"/>
          </a:xfrm>
        </p:spPr>
        <p:txBody>
          <a:bodyPr/>
          <a:lstStyle>
            <a:lvl1pPr>
              <a:defRPr>
                <a:solidFill>
                  <a:schemeClr val="tx1"/>
                </a:solidFill>
              </a:defRPr>
            </a:lvl1pPr>
          </a:lstStyle>
          <a:p>
            <a:fld id="{782A5268-5B9C-45EC-8E72-305EC6B90F3E}" type="datetime1">
              <a:rPr lang="ru-RU" smtClean="0"/>
              <a:t>26.08.2026</a:t>
            </a:fld>
            <a:endParaRPr lang="ru-RU" dirty="0"/>
          </a:p>
        </p:txBody>
      </p:sp>
      <p:sp>
        <p:nvSpPr>
          <p:cNvPr id="5" name="Нижний колонтитул 4"/>
          <p:cNvSpPr>
            <a:spLocks noGrp="1"/>
          </p:cNvSpPr>
          <p:nvPr>
            <p:ph type="ftr" sz="quarter" idx="11"/>
          </p:nvPr>
        </p:nvSpPr>
        <p:spPr>
          <a:xfrm>
            <a:off x="5949723"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2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6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2"/>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3"/>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spTree>
    <p:extLst>
      <p:ext uri="{BB962C8B-B14F-4D97-AF65-F5344CB8AC3E}">
        <p14:creationId xmlns:p14="http://schemas.microsoft.com/office/powerpoint/2010/main" val="16742956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2_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3" y="-917382"/>
            <a:ext cx="2289621" cy="4124383"/>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4"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6"/>
            <a:ext cx="2743200" cy="365125"/>
          </a:xfrm>
        </p:spPr>
        <p:txBody>
          <a:bodyPr/>
          <a:lstStyle>
            <a:lvl1pPr>
              <a:defRPr>
                <a:solidFill>
                  <a:schemeClr val="tx1"/>
                </a:solidFill>
              </a:defRPr>
            </a:lvl1pPr>
          </a:lstStyle>
          <a:p>
            <a:fld id="{D3683B93-0B61-4D09-9F6C-17C1D337F86E}" type="datetime1">
              <a:rPr lang="ru-RU" smtClean="0"/>
              <a:t>26.08.2026</a:t>
            </a:fld>
            <a:endParaRPr lang="ru-RU" dirty="0"/>
          </a:p>
        </p:txBody>
      </p:sp>
      <p:sp>
        <p:nvSpPr>
          <p:cNvPr id="5" name="Нижний колонтитул 4"/>
          <p:cNvSpPr>
            <a:spLocks noGrp="1"/>
          </p:cNvSpPr>
          <p:nvPr>
            <p:ph type="ftr" sz="quarter" idx="11"/>
          </p:nvPr>
        </p:nvSpPr>
        <p:spPr>
          <a:xfrm>
            <a:off x="5949723"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2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6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2"/>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3"/>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3"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1" y="4929564"/>
            <a:ext cx="1486403" cy="1387929"/>
          </a:xfrm>
          <a:prstGeom prst="rect">
            <a:avLst/>
          </a:prstGeom>
        </p:spPr>
      </p:pic>
    </p:spTree>
    <p:extLst>
      <p:ext uri="{BB962C8B-B14F-4D97-AF65-F5344CB8AC3E}">
        <p14:creationId xmlns:p14="http://schemas.microsoft.com/office/powerpoint/2010/main" val="354104608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8"/>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7"/>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69091136-4BAB-4894-82F4-4E76C2220270}"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 y="3747977"/>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4" y="4866919"/>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3" y="3469731"/>
            <a:ext cx="1265179"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1" y="76215"/>
            <a:ext cx="751115" cy="751114"/>
          </a:xfrm>
          <a:prstGeom prst="rect">
            <a:avLst/>
          </a:prstGeom>
        </p:spPr>
      </p:pic>
    </p:spTree>
    <p:extLst>
      <p:ext uri="{BB962C8B-B14F-4D97-AF65-F5344CB8AC3E}">
        <p14:creationId xmlns:p14="http://schemas.microsoft.com/office/powerpoint/2010/main" val="113774288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7"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9" y="1844867"/>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9"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1"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1"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1B4904C4-F37E-4B58-B8E0-C872B6CA5125}" type="datetime1">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91"/>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3" y="5286491"/>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1" y="1135879"/>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5" y="1135879"/>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1"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70" y="4833259"/>
            <a:ext cx="2020459" cy="2024743"/>
          </a:xfrm>
          <a:prstGeom prst="rect">
            <a:avLst/>
          </a:prstGeom>
        </p:spPr>
      </p:pic>
    </p:spTree>
    <p:extLst>
      <p:ext uri="{BB962C8B-B14F-4D97-AF65-F5344CB8AC3E}">
        <p14:creationId xmlns:p14="http://schemas.microsoft.com/office/powerpoint/2010/main" val="3279536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5"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30" y="2680794"/>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C8CE5B3D-DB23-4359-A7DA-AB76C39A1610}"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2664723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41FE566B-15E5-4ADB-8863-85994B1BAF48}"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70" y="375558"/>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9" y="4566011"/>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3" y="2"/>
            <a:ext cx="1165627"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40" y="3061609"/>
            <a:ext cx="745043" cy="731383"/>
          </a:xfrm>
          <a:prstGeom prst="rect">
            <a:avLst/>
          </a:prstGeom>
        </p:spPr>
      </p:pic>
    </p:spTree>
    <p:extLst>
      <p:ext uri="{BB962C8B-B14F-4D97-AF65-F5344CB8AC3E}">
        <p14:creationId xmlns:p14="http://schemas.microsoft.com/office/powerpoint/2010/main" val="182332265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1_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D652A272-B3C6-4764-9EE1-E34639DAE4E5}"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70" y="375558"/>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11026373" y="2"/>
            <a:ext cx="1165627" cy="2432957"/>
          </a:xfrm>
          <a:prstGeom prst="rect">
            <a:avLst/>
          </a:prstGeom>
        </p:spPr>
      </p:pic>
    </p:spTree>
    <p:extLst>
      <p:ext uri="{BB962C8B-B14F-4D97-AF65-F5344CB8AC3E}">
        <p14:creationId xmlns:p14="http://schemas.microsoft.com/office/powerpoint/2010/main" val="175851628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8" y="1683884"/>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1" y="1"/>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6"/>
            <a:ext cx="2743200" cy="365125"/>
          </a:xfrm>
        </p:spPr>
        <p:txBody>
          <a:bodyPr/>
          <a:lstStyle>
            <a:lvl1pPr>
              <a:defRPr>
                <a:solidFill>
                  <a:schemeClr val="tx1"/>
                </a:solidFill>
              </a:defRPr>
            </a:lvl1pPr>
          </a:lstStyle>
          <a:p>
            <a:fld id="{7FB92D34-C400-44D5-9EE6-B61EEE3DCF2D}" type="datetime1">
              <a:rPr lang="ru-RU" smtClean="0"/>
              <a:t>26.08.2026</a:t>
            </a:fld>
            <a:endParaRPr lang="ru-RU" dirty="0"/>
          </a:p>
        </p:txBody>
      </p:sp>
      <p:sp>
        <p:nvSpPr>
          <p:cNvPr id="5" name="Нижний колонтитул 4"/>
          <p:cNvSpPr>
            <a:spLocks noGrp="1"/>
          </p:cNvSpPr>
          <p:nvPr>
            <p:ph type="ftr" sz="quarter" idx="11"/>
          </p:nvPr>
        </p:nvSpPr>
        <p:spPr>
          <a:xfrm>
            <a:off x="5949723"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2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6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2"/>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3"/>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90"/>
            <a:ext cx="1469115"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9"/>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7" y="4648049"/>
            <a:ext cx="883356" cy="965215"/>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9" y="432395"/>
            <a:ext cx="1267035" cy="1384447"/>
          </a:xfrm>
          <a:prstGeom prst="rect">
            <a:avLst/>
          </a:prstGeom>
        </p:spPr>
      </p:pic>
    </p:spTree>
    <p:extLst>
      <p:ext uri="{BB962C8B-B14F-4D97-AF65-F5344CB8AC3E}">
        <p14:creationId xmlns:p14="http://schemas.microsoft.com/office/powerpoint/2010/main" val="2022760852"/>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3"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4" y="2346492"/>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809A9A4A-1266-4BA7-853A-77233CD65A34}"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1"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70" y="2819399"/>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7"/>
            <a:ext cx="3485355"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1"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4"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4" y="796259"/>
            <a:ext cx="1771650" cy="179135"/>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4" y="244305"/>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4" y="5902443"/>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8" y="302509"/>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4" y="3365256"/>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2" y="281214"/>
            <a:ext cx="425845" cy="425845"/>
          </a:xfrm>
          <a:prstGeom prst="rect">
            <a:avLst/>
          </a:prstGeom>
        </p:spPr>
      </p:pic>
    </p:spTree>
    <p:extLst>
      <p:ext uri="{BB962C8B-B14F-4D97-AF65-F5344CB8AC3E}">
        <p14:creationId xmlns:p14="http://schemas.microsoft.com/office/powerpoint/2010/main" val="33467991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1" y="2998368"/>
            <a:ext cx="1261915"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70" y="375558"/>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301FB5F0-6148-4EF7-9B07-AA5FEF6CD0D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2" y="6059211"/>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10" y="4942988"/>
            <a:ext cx="302079" cy="283954"/>
          </a:xfrm>
          <a:prstGeom prst="rect">
            <a:avLst/>
          </a:prstGeom>
        </p:spPr>
      </p:pic>
    </p:spTree>
    <p:extLst>
      <p:ext uri="{BB962C8B-B14F-4D97-AF65-F5344CB8AC3E}">
        <p14:creationId xmlns:p14="http://schemas.microsoft.com/office/powerpoint/2010/main" val="318618356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type="titleOnly" preserve="1">
  <p:cSld name="5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3"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4" y="2346492"/>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60F73298-B68F-41F4-9234-B4D98C4FE59B}"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2" name="Рисунок 2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753768">
            <a:off x="2613170" y="2819399"/>
            <a:ext cx="1217239" cy="1330036"/>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6774727" y="3365257"/>
            <a:ext cx="3485355" cy="3492745"/>
          </a:xfrm>
          <a:prstGeom prst="rect">
            <a:avLst/>
          </a:prstGeom>
        </p:spPr>
      </p:pic>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284771" y="2089915"/>
            <a:ext cx="1526459" cy="1498474"/>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432630">
            <a:off x="60944" y="3700067"/>
            <a:ext cx="2393137" cy="2519758"/>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8174" y="244305"/>
            <a:ext cx="293061" cy="293061"/>
          </a:xfrm>
          <a:prstGeom prst="rect">
            <a:avLst/>
          </a:prstGeom>
        </p:spPr>
      </p:pic>
      <p:pic>
        <p:nvPicPr>
          <p:cNvPr id="30" name="Рисунок 2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3109314" y="5902443"/>
            <a:ext cx="293061" cy="293061"/>
          </a:xfrm>
          <a:prstGeom prst="rect">
            <a:avLst/>
          </a:prstGeom>
        </p:spPr>
      </p:pic>
      <p:pic>
        <p:nvPicPr>
          <p:cNvPr id="31" name="Рисунок 3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412378" y="302509"/>
            <a:ext cx="293061" cy="293061"/>
          </a:xfrm>
          <a:prstGeom prst="rect">
            <a:avLst/>
          </a:prstGeom>
        </p:spPr>
      </p:pic>
      <p:pic>
        <p:nvPicPr>
          <p:cNvPr id="32" name="Рисунок 31"/>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7354" y="3365256"/>
            <a:ext cx="425845" cy="425845"/>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497372" y="281214"/>
            <a:ext cx="425845" cy="425845"/>
          </a:xfrm>
          <a:prstGeom prst="rect">
            <a:avLst/>
          </a:prstGeom>
        </p:spPr>
      </p:pic>
    </p:spTree>
    <p:extLst>
      <p:ext uri="{BB962C8B-B14F-4D97-AF65-F5344CB8AC3E}">
        <p14:creationId xmlns:p14="http://schemas.microsoft.com/office/powerpoint/2010/main" val="4263038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8" y="4919650"/>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1" y="1589978"/>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5"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4" y="2346492"/>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568A6AB-CA9D-4AA9-BA26-48CDE02B1816}"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2"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8"/>
            <a:ext cx="476251"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09" y="493332"/>
            <a:ext cx="476251"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09" y="5758551"/>
            <a:ext cx="476251"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2"/>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2" y="5794675"/>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52720255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6" y="2"/>
            <a:ext cx="12194059"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sz="1800"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sz="1800"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8"/>
            <a:ext cx="7947499"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B8A01D13-F2C9-4188-A25D-C6AAF8B04516}"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66400033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9"/>
            <a:ext cx="9793907"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1"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9"/>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D9042C3A-2BC2-4707-B4C3-11F6C21272CF}"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4" y="115094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4" y="253841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4" y="3838321"/>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3" y="5145152"/>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7" y="2480271"/>
            <a:ext cx="1480519"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7" y="5189146"/>
            <a:ext cx="1480519"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5" y="1198225"/>
            <a:ext cx="1480519"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5" y="2480270"/>
            <a:ext cx="1480519"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5" y="3791491"/>
            <a:ext cx="1480519"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5" y="5192437"/>
            <a:ext cx="1480519"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2937316927"/>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1"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4"/>
            <a:ext cx="2743200" cy="365125"/>
          </a:xfrm>
        </p:spPr>
        <p:txBody>
          <a:bodyPr/>
          <a:lstStyle/>
          <a:p>
            <a:fld id="{7429B2BD-8689-4BFC-AD10-32E521E827F5}" type="datetime1">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35480251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4"/>
            <a:ext cx="2743200" cy="365125"/>
          </a:xfrm>
        </p:spPr>
        <p:txBody>
          <a:bodyPr/>
          <a:lstStyle/>
          <a:p>
            <a:fld id="{187FF0D0-2442-4C3D-8C87-3FC44B27D5D5}" type="datetime1">
              <a:rPr lang="ru-RU" smtClean="0"/>
              <a:t>26.08.2026</a:t>
            </a:fld>
            <a:endParaRPr lang="ru-RU"/>
          </a:p>
        </p:txBody>
      </p:sp>
      <p:sp>
        <p:nvSpPr>
          <p:cNvPr id="3" name="Нижний колонтитул 2"/>
          <p:cNvSpPr>
            <a:spLocks noGrp="1"/>
          </p:cNvSpPr>
          <p:nvPr>
            <p:ph type="ftr" sz="quarter" idx="11"/>
          </p:nvPr>
        </p:nvSpPr>
        <p:spPr>
          <a:xfrm>
            <a:off x="4030435" y="6215294"/>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7"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9"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2" y="1331914"/>
            <a:ext cx="3055617" cy="4707143"/>
          </a:xfrm>
          <a:prstGeom prst="rect">
            <a:avLst/>
          </a:prstGeom>
        </p:spPr>
      </p:pic>
    </p:spTree>
    <p:extLst>
      <p:ext uri="{BB962C8B-B14F-4D97-AF65-F5344CB8AC3E}">
        <p14:creationId xmlns:p14="http://schemas.microsoft.com/office/powerpoint/2010/main" val="32765161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 y="2"/>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1" y="0"/>
            <a:ext cx="3285659"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5"/>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4"/>
            <a:ext cx="2743200" cy="365125"/>
          </a:xfrm>
        </p:spPr>
        <p:txBody>
          <a:bodyPr/>
          <a:lstStyle/>
          <a:p>
            <a:fld id="{57595AF5-EB6B-405A-B914-A4D50A420904}" type="datetime1">
              <a:rPr lang="ru-RU" smtClean="0"/>
              <a:t>26.08.2026</a:t>
            </a:fld>
            <a:endParaRPr lang="ru-RU"/>
          </a:p>
        </p:txBody>
      </p:sp>
      <p:sp>
        <p:nvSpPr>
          <p:cNvPr id="3" name="Нижний колонтитул 2"/>
          <p:cNvSpPr>
            <a:spLocks noGrp="1"/>
          </p:cNvSpPr>
          <p:nvPr>
            <p:ph type="ftr" sz="quarter" idx="11"/>
          </p:nvPr>
        </p:nvSpPr>
        <p:spPr>
          <a:xfrm>
            <a:off x="4185557" y="6199274"/>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9"/>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70" y="4532183"/>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sz="1800" dirty="0" err="1"/>
              <a:t>Lorem</a:t>
            </a:r>
            <a:r>
              <a:rPr lang="en-US" sz="1800" dirty="0"/>
              <a:t> </a:t>
            </a:r>
            <a:r>
              <a:rPr lang="en-US" sz="1800" dirty="0" err="1"/>
              <a:t>ipsum</a:t>
            </a:r>
            <a:r>
              <a:rPr lang="en-US" sz="1800" dirty="0"/>
              <a:t> dolor sit </a:t>
            </a:r>
            <a:r>
              <a:rPr lang="en-US" sz="1800" dirty="0" err="1"/>
              <a:t>amet</a:t>
            </a:r>
            <a:r>
              <a:rPr lang="en-US" sz="1800" dirty="0"/>
              <a:t>, </a:t>
            </a:r>
            <a:r>
              <a:rPr lang="en-US" sz="1800" dirty="0" err="1"/>
              <a:t>consectetur</a:t>
            </a:r>
            <a:r>
              <a:rPr lang="en-US" sz="1800" dirty="0"/>
              <a:t> </a:t>
            </a:r>
            <a:r>
              <a:rPr lang="en-US" sz="1800" dirty="0" err="1"/>
              <a:t>adipiscing</a:t>
            </a:r>
            <a:r>
              <a:rPr lang="en-US" sz="1800" dirty="0"/>
              <a:t> </a:t>
            </a:r>
            <a:r>
              <a:rPr lang="en-US" sz="1800" dirty="0" err="1"/>
              <a:t>elit</a:t>
            </a:r>
            <a:r>
              <a:rPr lang="en-US" sz="1800" dirty="0"/>
              <a:t>, </a:t>
            </a:r>
            <a:r>
              <a:rPr lang="en-US" sz="1800" dirty="0" err="1"/>
              <a:t>sed</a:t>
            </a:r>
            <a:r>
              <a:rPr lang="en-US" sz="1800" dirty="0"/>
              <a:t> do </a:t>
            </a:r>
            <a:r>
              <a:rPr lang="en-US" sz="1800" dirty="0" err="1"/>
              <a:t>eiusmod</a:t>
            </a:r>
            <a:r>
              <a:rPr lang="en-US" sz="1800" dirty="0"/>
              <a:t> </a:t>
            </a:r>
            <a:r>
              <a:rPr lang="en-US" sz="1800" dirty="0" err="1"/>
              <a:t>tempor</a:t>
            </a:r>
            <a:r>
              <a:rPr lang="en-US" sz="1800"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5"/>
            <a:ext cx="6096000" cy="646331"/>
          </a:xfrm>
          <a:prstGeom prst="rect">
            <a:avLst/>
          </a:prstGeom>
        </p:spPr>
        <p:txBody>
          <a:bodyPr>
            <a:spAutoFit/>
          </a:bodyPr>
          <a:lstStyle/>
          <a:p>
            <a:pPr lvl="0"/>
            <a:r>
              <a:rPr lang="en-US" sz="1800" dirty="0" err="1"/>
              <a:t>Lorem</a:t>
            </a:r>
            <a:r>
              <a:rPr lang="en-US" sz="1800" dirty="0"/>
              <a:t> </a:t>
            </a:r>
            <a:r>
              <a:rPr lang="en-US" sz="1800" dirty="0" err="1"/>
              <a:t>ipsum</a:t>
            </a:r>
            <a:r>
              <a:rPr lang="en-US" sz="1800" dirty="0"/>
              <a:t> dolor sit </a:t>
            </a:r>
            <a:r>
              <a:rPr lang="en-US" sz="1800" dirty="0" err="1"/>
              <a:t>amet</a:t>
            </a:r>
            <a:r>
              <a:rPr lang="en-US" sz="1800" dirty="0"/>
              <a:t>, </a:t>
            </a:r>
            <a:r>
              <a:rPr lang="en-US" sz="1800" dirty="0" err="1"/>
              <a:t>consectetur</a:t>
            </a:r>
            <a:r>
              <a:rPr lang="en-US" sz="1800" dirty="0"/>
              <a:t> </a:t>
            </a:r>
            <a:r>
              <a:rPr lang="en-US" sz="1800" dirty="0" err="1"/>
              <a:t>adipiscing</a:t>
            </a:r>
            <a:r>
              <a:rPr lang="en-US" sz="1800" dirty="0"/>
              <a:t> </a:t>
            </a:r>
            <a:r>
              <a:rPr lang="en-US" sz="1800" dirty="0" err="1"/>
              <a:t>elit</a:t>
            </a:r>
            <a:r>
              <a:rPr lang="en-US" sz="1800" dirty="0"/>
              <a:t>, </a:t>
            </a:r>
            <a:r>
              <a:rPr lang="en-US" sz="1800" dirty="0" err="1"/>
              <a:t>sed</a:t>
            </a:r>
            <a:r>
              <a:rPr lang="en-US" sz="1800" dirty="0"/>
              <a:t> do </a:t>
            </a:r>
            <a:r>
              <a:rPr lang="en-US" sz="1800" dirty="0" err="1"/>
              <a:t>eiusmod</a:t>
            </a:r>
            <a:r>
              <a:rPr lang="en-US" sz="1800" dirty="0"/>
              <a:t> </a:t>
            </a:r>
            <a:r>
              <a:rPr lang="en-US" sz="1800" dirty="0" err="1"/>
              <a:t>tempor</a:t>
            </a:r>
            <a:r>
              <a:rPr lang="en-US" sz="1800"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2"/>
            <a:ext cx="6096000" cy="646331"/>
          </a:xfrm>
          <a:prstGeom prst="rect">
            <a:avLst/>
          </a:prstGeom>
        </p:spPr>
        <p:txBody>
          <a:bodyPr>
            <a:spAutoFit/>
          </a:bodyPr>
          <a:lstStyle/>
          <a:p>
            <a:pPr lvl="0"/>
            <a:r>
              <a:rPr lang="en-US" sz="1800" dirty="0" err="1"/>
              <a:t>Lorem</a:t>
            </a:r>
            <a:r>
              <a:rPr lang="en-US" sz="1800" dirty="0"/>
              <a:t> </a:t>
            </a:r>
            <a:r>
              <a:rPr lang="en-US" sz="1800" dirty="0" err="1"/>
              <a:t>ipsum</a:t>
            </a:r>
            <a:r>
              <a:rPr lang="en-US" sz="1800" dirty="0"/>
              <a:t> dolor sit </a:t>
            </a:r>
            <a:r>
              <a:rPr lang="en-US" sz="1800" dirty="0" err="1"/>
              <a:t>amet</a:t>
            </a:r>
            <a:r>
              <a:rPr lang="en-US" sz="1800" dirty="0"/>
              <a:t>, </a:t>
            </a:r>
            <a:r>
              <a:rPr lang="en-US" sz="1800" dirty="0" err="1"/>
              <a:t>consectetur</a:t>
            </a:r>
            <a:r>
              <a:rPr lang="en-US" sz="1800" dirty="0"/>
              <a:t> </a:t>
            </a:r>
            <a:r>
              <a:rPr lang="en-US" sz="1800" dirty="0" err="1"/>
              <a:t>adipiscing</a:t>
            </a:r>
            <a:r>
              <a:rPr lang="en-US" sz="1800" dirty="0"/>
              <a:t> </a:t>
            </a:r>
            <a:r>
              <a:rPr lang="en-US" sz="1800" dirty="0" err="1"/>
              <a:t>elit</a:t>
            </a:r>
            <a:r>
              <a:rPr lang="en-US" sz="1800" dirty="0"/>
              <a:t>, </a:t>
            </a:r>
            <a:r>
              <a:rPr lang="en-US" sz="1800" dirty="0" err="1"/>
              <a:t>sed</a:t>
            </a:r>
            <a:r>
              <a:rPr lang="en-US" sz="1800" dirty="0"/>
              <a:t> do </a:t>
            </a:r>
            <a:r>
              <a:rPr lang="en-US" sz="1800" dirty="0" err="1"/>
              <a:t>eiusmod</a:t>
            </a:r>
            <a:r>
              <a:rPr lang="en-US" sz="1800" dirty="0"/>
              <a:t> </a:t>
            </a:r>
            <a:r>
              <a:rPr lang="en-US" sz="1800" dirty="0" err="1"/>
              <a:t>tempor</a:t>
            </a:r>
            <a:r>
              <a:rPr lang="en-US" sz="1800"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4" y="922318"/>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2" y="3414718"/>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1" y="6265972"/>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1" y="5414582"/>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293589580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4"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4"/>
            <a:ext cx="2743200" cy="365125"/>
          </a:xfrm>
        </p:spPr>
        <p:txBody>
          <a:bodyPr/>
          <a:lstStyle/>
          <a:p>
            <a:fld id="{62D7C742-2ED5-461A-BA28-3388A4744161}" type="datetime1">
              <a:rPr lang="ru-RU" smtClean="0"/>
              <a:t>26.08.2026</a:t>
            </a:fld>
            <a:endParaRPr lang="ru-RU"/>
          </a:p>
        </p:txBody>
      </p:sp>
      <p:sp>
        <p:nvSpPr>
          <p:cNvPr id="3" name="Нижний колонтитул 2"/>
          <p:cNvSpPr>
            <a:spLocks noGrp="1"/>
          </p:cNvSpPr>
          <p:nvPr>
            <p:ph type="ftr" sz="quarter" idx="11"/>
          </p:nvPr>
        </p:nvSpPr>
        <p:spPr>
          <a:xfrm>
            <a:off x="4185557" y="6199274"/>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sz="1800" dirty="0" err="1"/>
              <a:t>Lorem</a:t>
            </a:r>
            <a:r>
              <a:rPr lang="en-US" sz="1800" dirty="0"/>
              <a:t> </a:t>
            </a:r>
            <a:r>
              <a:rPr lang="en-US" sz="1800" dirty="0" err="1"/>
              <a:t>ipsum</a:t>
            </a:r>
            <a:r>
              <a:rPr lang="en-US" sz="1800" dirty="0"/>
              <a:t> dolor sit </a:t>
            </a:r>
            <a:r>
              <a:rPr lang="en-US" sz="1800" dirty="0" err="1"/>
              <a:t>amet</a:t>
            </a:r>
            <a:r>
              <a:rPr lang="en-US" sz="1800" dirty="0"/>
              <a:t>, </a:t>
            </a:r>
            <a:r>
              <a:rPr lang="en-US" sz="1800" dirty="0" err="1"/>
              <a:t>consectetur</a:t>
            </a:r>
            <a:r>
              <a:rPr lang="en-US" sz="1800" dirty="0"/>
              <a:t> </a:t>
            </a:r>
            <a:r>
              <a:rPr lang="en-US" sz="1800" dirty="0" err="1"/>
              <a:t>adipiscing</a:t>
            </a:r>
            <a:r>
              <a:rPr lang="en-US" sz="1800" dirty="0"/>
              <a:t> </a:t>
            </a:r>
            <a:r>
              <a:rPr lang="en-US" sz="1800" dirty="0" err="1"/>
              <a:t>elit</a:t>
            </a:r>
            <a:r>
              <a:rPr lang="en-US" sz="1800" dirty="0"/>
              <a:t>, </a:t>
            </a:r>
            <a:r>
              <a:rPr lang="en-US" sz="1800" dirty="0" err="1"/>
              <a:t>sed</a:t>
            </a:r>
            <a:r>
              <a:rPr lang="en-US" sz="1800" dirty="0"/>
              <a:t> do </a:t>
            </a:r>
            <a:r>
              <a:rPr lang="en-US" sz="1800" dirty="0" err="1"/>
              <a:t>eiusmod</a:t>
            </a:r>
            <a:r>
              <a:rPr lang="en-US" sz="1800" dirty="0"/>
              <a:t> </a:t>
            </a:r>
            <a:r>
              <a:rPr lang="en-US" sz="1800" dirty="0" err="1"/>
              <a:t>tempor</a:t>
            </a:r>
            <a:r>
              <a:rPr lang="en-US" sz="1800" dirty="0"/>
              <a:t> </a:t>
            </a:r>
          </a:p>
        </p:txBody>
      </p:sp>
      <p:sp>
        <p:nvSpPr>
          <p:cNvPr id="36" name="Прямоугольник 35"/>
          <p:cNvSpPr/>
          <p:nvPr userDrawn="1"/>
        </p:nvSpPr>
        <p:spPr>
          <a:xfrm>
            <a:off x="3777395" y="2853325"/>
            <a:ext cx="6096000" cy="646331"/>
          </a:xfrm>
          <a:prstGeom prst="rect">
            <a:avLst/>
          </a:prstGeom>
        </p:spPr>
        <p:txBody>
          <a:bodyPr>
            <a:spAutoFit/>
          </a:bodyPr>
          <a:lstStyle/>
          <a:p>
            <a:pPr lvl="0"/>
            <a:r>
              <a:rPr lang="en-US" sz="1800" dirty="0" err="1"/>
              <a:t>Lorem</a:t>
            </a:r>
            <a:r>
              <a:rPr lang="en-US" sz="1800" dirty="0"/>
              <a:t> </a:t>
            </a:r>
            <a:r>
              <a:rPr lang="en-US" sz="1800" dirty="0" err="1"/>
              <a:t>ipsum</a:t>
            </a:r>
            <a:r>
              <a:rPr lang="en-US" sz="1800" dirty="0"/>
              <a:t> dolor sit </a:t>
            </a:r>
            <a:r>
              <a:rPr lang="en-US" sz="1800" dirty="0" err="1"/>
              <a:t>amet</a:t>
            </a:r>
            <a:r>
              <a:rPr lang="en-US" sz="1800" dirty="0"/>
              <a:t>, </a:t>
            </a:r>
            <a:r>
              <a:rPr lang="en-US" sz="1800" dirty="0" err="1"/>
              <a:t>consectetur</a:t>
            </a:r>
            <a:r>
              <a:rPr lang="en-US" sz="1800" dirty="0"/>
              <a:t> </a:t>
            </a:r>
            <a:r>
              <a:rPr lang="en-US" sz="1800" dirty="0" err="1"/>
              <a:t>adipiscing</a:t>
            </a:r>
            <a:r>
              <a:rPr lang="en-US" sz="1800" dirty="0"/>
              <a:t> </a:t>
            </a:r>
            <a:r>
              <a:rPr lang="en-US" sz="1800" dirty="0" err="1"/>
              <a:t>elit</a:t>
            </a:r>
            <a:r>
              <a:rPr lang="en-US" sz="1800" dirty="0"/>
              <a:t>, </a:t>
            </a:r>
            <a:r>
              <a:rPr lang="en-US" sz="1800" dirty="0" err="1"/>
              <a:t>sed</a:t>
            </a:r>
            <a:r>
              <a:rPr lang="en-US" sz="1800" dirty="0"/>
              <a:t> do </a:t>
            </a:r>
            <a:r>
              <a:rPr lang="en-US" sz="1800" dirty="0" err="1"/>
              <a:t>eiusmod</a:t>
            </a:r>
            <a:r>
              <a:rPr lang="en-US" sz="1800" dirty="0"/>
              <a:t> </a:t>
            </a:r>
            <a:r>
              <a:rPr lang="en-US" sz="1800" dirty="0" err="1"/>
              <a:t>tempor</a:t>
            </a:r>
            <a:r>
              <a:rPr lang="en-US" sz="1800" dirty="0"/>
              <a:t> </a:t>
            </a:r>
          </a:p>
        </p:txBody>
      </p:sp>
      <p:sp>
        <p:nvSpPr>
          <p:cNvPr id="39" name="Прямоугольник 38"/>
          <p:cNvSpPr/>
          <p:nvPr userDrawn="1"/>
        </p:nvSpPr>
        <p:spPr>
          <a:xfrm>
            <a:off x="3769200" y="3991582"/>
            <a:ext cx="6096000" cy="646331"/>
          </a:xfrm>
          <a:prstGeom prst="rect">
            <a:avLst/>
          </a:prstGeom>
        </p:spPr>
        <p:txBody>
          <a:bodyPr>
            <a:spAutoFit/>
          </a:bodyPr>
          <a:lstStyle/>
          <a:p>
            <a:pPr lvl="0"/>
            <a:r>
              <a:rPr lang="en-US" sz="1800" dirty="0" err="1"/>
              <a:t>Lorem</a:t>
            </a:r>
            <a:r>
              <a:rPr lang="en-US" sz="1800" dirty="0"/>
              <a:t> </a:t>
            </a:r>
            <a:r>
              <a:rPr lang="en-US" sz="1800" dirty="0" err="1"/>
              <a:t>ipsum</a:t>
            </a:r>
            <a:r>
              <a:rPr lang="en-US" sz="1800" dirty="0"/>
              <a:t> dolor sit </a:t>
            </a:r>
            <a:r>
              <a:rPr lang="en-US" sz="1800" dirty="0" err="1"/>
              <a:t>amet</a:t>
            </a:r>
            <a:r>
              <a:rPr lang="en-US" sz="1800" dirty="0"/>
              <a:t>, </a:t>
            </a:r>
            <a:r>
              <a:rPr lang="en-US" sz="1800" dirty="0" err="1"/>
              <a:t>consectetur</a:t>
            </a:r>
            <a:r>
              <a:rPr lang="en-US" sz="1800" dirty="0"/>
              <a:t> </a:t>
            </a:r>
            <a:r>
              <a:rPr lang="en-US" sz="1800" dirty="0" err="1"/>
              <a:t>adipiscing</a:t>
            </a:r>
            <a:r>
              <a:rPr lang="en-US" sz="1800" dirty="0"/>
              <a:t> </a:t>
            </a:r>
            <a:r>
              <a:rPr lang="en-US" sz="1800" dirty="0" err="1"/>
              <a:t>elit</a:t>
            </a:r>
            <a:r>
              <a:rPr lang="en-US" sz="1800" dirty="0"/>
              <a:t>, </a:t>
            </a:r>
            <a:r>
              <a:rPr lang="en-US" sz="1800" dirty="0" err="1"/>
              <a:t>sed</a:t>
            </a:r>
            <a:r>
              <a:rPr lang="en-US" sz="1800" dirty="0"/>
              <a:t> do </a:t>
            </a:r>
            <a:r>
              <a:rPr lang="en-US" sz="1800" dirty="0" err="1"/>
              <a:t>eiusmod</a:t>
            </a:r>
            <a:r>
              <a:rPr lang="en-US" sz="1800" dirty="0"/>
              <a:t> </a:t>
            </a:r>
            <a:r>
              <a:rPr lang="en-US" sz="1800" dirty="0" err="1"/>
              <a:t>tempor</a:t>
            </a:r>
            <a:r>
              <a:rPr lang="en-US" sz="1800"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8"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8"/>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7"/>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50"/>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3" y="219650"/>
            <a:ext cx="1780699" cy="3504747"/>
          </a:xfrm>
          <a:prstGeom prst="rect">
            <a:avLst/>
          </a:prstGeom>
        </p:spPr>
      </p:pic>
    </p:spTree>
    <p:extLst>
      <p:ext uri="{BB962C8B-B14F-4D97-AF65-F5344CB8AC3E}">
        <p14:creationId xmlns:p14="http://schemas.microsoft.com/office/powerpoint/2010/main" val="106725517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3" y="2"/>
            <a:ext cx="4331867"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8" y="4677003"/>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7" y="457201"/>
            <a:ext cx="4846831"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F8D3D50C-366D-49ED-8ADC-A688D8C620BF}"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8"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9"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7"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4"/>
            <a:ext cx="516691" cy="516691"/>
          </a:xfrm>
          <a:prstGeom prst="rect">
            <a:avLst/>
          </a:prstGeom>
        </p:spPr>
      </p:pic>
    </p:spTree>
    <p:extLst>
      <p:ext uri="{BB962C8B-B14F-4D97-AF65-F5344CB8AC3E}">
        <p14:creationId xmlns:p14="http://schemas.microsoft.com/office/powerpoint/2010/main" val="40362526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5"/>
            <a:ext cx="4634946" cy="12182455"/>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7" y="155278"/>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2"/>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9" y="2573953"/>
            <a:ext cx="4436751"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1A9868AD-4DF9-43BD-8B33-957D0DD82BB7}"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7" y="4771473"/>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17451500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1" y="5921855"/>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7" y="2325183"/>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7" y="6356351"/>
            <a:ext cx="2743200" cy="365125"/>
          </a:xfrm>
        </p:spPr>
        <p:txBody>
          <a:bodyPr/>
          <a:lstStyle/>
          <a:p>
            <a:fld id="{569B0CD8-3F0F-40BB-B2E3-7DEDB069819E}" type="datetime1">
              <a:rPr lang="ru-RU" smtClean="0"/>
              <a:t>26.08.2026</a:t>
            </a:fld>
            <a:endParaRPr lang="ru-RU"/>
          </a:p>
        </p:txBody>
      </p:sp>
      <p:sp>
        <p:nvSpPr>
          <p:cNvPr id="5" name="Нижний колонтитул 4"/>
          <p:cNvSpPr>
            <a:spLocks noGrp="1"/>
          </p:cNvSpPr>
          <p:nvPr>
            <p:ph type="ftr" sz="quarter" idx="11"/>
          </p:nvPr>
        </p:nvSpPr>
        <p:spPr>
          <a:xfrm>
            <a:off x="6316436" y="6356351"/>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sp>
        <p:nvSpPr>
          <p:cNvPr id="9" name="Рисунок 8"/>
          <p:cNvSpPr>
            <a:spLocks noGrp="1"/>
          </p:cNvSpPr>
          <p:nvPr>
            <p:ph type="pic" sz="quarter" idx="13"/>
          </p:nvPr>
        </p:nvSpPr>
        <p:spPr>
          <a:xfrm>
            <a:off x="7179598"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9" y="230237"/>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60" y="3823361"/>
            <a:ext cx="976061" cy="1629861"/>
          </a:xfrm>
          <a:prstGeom prst="rect">
            <a:avLst/>
          </a:prstGeom>
        </p:spPr>
      </p:pic>
    </p:spTree>
    <p:extLst>
      <p:ext uri="{BB962C8B-B14F-4D97-AF65-F5344CB8AC3E}">
        <p14:creationId xmlns:p14="http://schemas.microsoft.com/office/powerpoint/2010/main" val="252907702"/>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7"/>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9"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9"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2"/>
            <a:ext cx="2743200" cy="365125"/>
          </a:xfrm>
        </p:spPr>
        <p:txBody>
          <a:bodyPr/>
          <a:lstStyle/>
          <a:p>
            <a:fld id="{E56DA147-CFF8-4E56-A7F7-2439A49997FC}" type="datetime1">
              <a:rPr lang="ru-RU" smtClean="0"/>
              <a:t>26.08.2026</a:t>
            </a:fld>
            <a:endParaRPr lang="ru-RU"/>
          </a:p>
        </p:txBody>
      </p:sp>
      <p:sp>
        <p:nvSpPr>
          <p:cNvPr id="5" name="Нижний колонтитул 4"/>
          <p:cNvSpPr>
            <a:spLocks noGrp="1"/>
          </p:cNvSpPr>
          <p:nvPr>
            <p:ph type="ftr" sz="quarter" idx="11"/>
          </p:nvPr>
        </p:nvSpPr>
        <p:spPr>
          <a:xfrm>
            <a:off x="5107021" y="6369061"/>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9"/>
            <a:ext cx="10382251"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8" y="3421105"/>
            <a:ext cx="1205815" cy="1317554"/>
          </a:xfrm>
          <a:prstGeom prst="rect">
            <a:avLst/>
          </a:prstGeom>
        </p:spPr>
      </p:pic>
    </p:spTree>
    <p:extLst>
      <p:ext uri="{BB962C8B-B14F-4D97-AF65-F5344CB8AC3E}">
        <p14:creationId xmlns:p14="http://schemas.microsoft.com/office/powerpoint/2010/main" val="1628214646"/>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userDrawn="1">
  <p:cSld name="33_Заголовок раздела">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618635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3"/>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C49F1AA7-0827-4CDC-A5AF-4E7D4F46A629}"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8" y="1642740"/>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5" y="1371796"/>
            <a:ext cx="768501" cy="1518557"/>
          </a:xfrm>
          <a:prstGeom prst="rect">
            <a:avLst/>
          </a:prstGeom>
        </p:spPr>
      </p:pic>
    </p:spTree>
    <p:extLst>
      <p:ext uri="{BB962C8B-B14F-4D97-AF65-F5344CB8AC3E}">
        <p14:creationId xmlns:p14="http://schemas.microsoft.com/office/powerpoint/2010/main" val="52173926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6"/>
            <a:ext cx="1760175"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1"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1"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E93B2EAE-CC41-472B-A93D-FD0516C87D35}"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9" y="3136062"/>
            <a:ext cx="3483429" cy="269967"/>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8"/>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5"/>
            <a:ext cx="1270935"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4"/>
            <a:ext cx="3581400" cy="1382063"/>
          </a:xfrm>
          <a:prstGeom prst="rect">
            <a:avLst/>
          </a:prstGeom>
        </p:spPr>
      </p:pic>
    </p:spTree>
    <p:extLst>
      <p:ext uri="{BB962C8B-B14F-4D97-AF65-F5344CB8AC3E}">
        <p14:creationId xmlns:p14="http://schemas.microsoft.com/office/powerpoint/2010/main" val="3639923300"/>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2_LEER">
    <p:spTree>
      <p:nvGrpSpPr>
        <p:cNvPr id="1" name=""/>
        <p:cNvGrpSpPr/>
        <p:nvPr/>
      </p:nvGrpSpPr>
      <p:grpSpPr>
        <a:xfrm>
          <a:off x="0" y="0"/>
          <a:ext cx="0" cy="0"/>
          <a:chOff x="0" y="0"/>
          <a:chExt cx="0" cy="0"/>
        </a:xfrm>
      </p:grpSpPr>
      <p:sp>
        <p:nvSpPr>
          <p:cNvPr id="2" name="Titel"/>
          <p:cNvSpPr>
            <a:spLocks noGrp="1"/>
          </p:cNvSpPr>
          <p:nvPr>
            <p:ph type="title"/>
          </p:nvPr>
        </p:nvSpPr>
        <p:spPr bwMode="gray"/>
        <p:txBody>
          <a:bodyPr/>
          <a:lstStyle/>
          <a:p>
            <a:r>
              <a:rPr lang="de-DE" noProof="0" dirty="0"/>
              <a:t>Titelmasterformat durch Klicken bearbeiten</a:t>
            </a:r>
          </a:p>
        </p:txBody>
      </p:sp>
      <p:sp>
        <p:nvSpPr>
          <p:cNvPr id="7" name="Untertitel"/>
          <p:cNvSpPr>
            <a:spLocks noGrp="1"/>
          </p:cNvSpPr>
          <p:nvPr>
            <p:ph type="body" sz="quarter" idx="13" hasCustomPrompt="1"/>
          </p:nvPr>
        </p:nvSpPr>
        <p:spPr bwMode="gray">
          <a:xfrm>
            <a:off x="540070" y="972000"/>
            <a:ext cx="11111047"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Tree>
    <p:extLst>
      <p:ext uri="{BB962C8B-B14F-4D97-AF65-F5344CB8AC3E}">
        <p14:creationId xmlns:p14="http://schemas.microsoft.com/office/powerpoint/2010/main" val="67830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userDrawn="1">
  <p:cSld name="Kapiteltrennseite orange">
    <p:spTree>
      <p:nvGrpSpPr>
        <p:cNvPr id="1" name=""/>
        <p:cNvGrpSpPr/>
        <p:nvPr/>
      </p:nvGrpSpPr>
      <p:grpSpPr>
        <a:xfrm>
          <a:off x="0" y="0"/>
          <a:ext cx="0" cy="0"/>
          <a:chOff x="0" y="0"/>
          <a:chExt cx="0" cy="0"/>
        </a:xfrm>
      </p:grpSpPr>
      <p:sp>
        <p:nvSpPr>
          <p:cNvPr id="4" name="Abgerundetes Rechteck 3"/>
          <p:cNvSpPr/>
          <p:nvPr/>
        </p:nvSpPr>
        <p:spPr>
          <a:xfrm>
            <a:off x="2" y="1668463"/>
            <a:ext cx="9359900" cy="2881312"/>
          </a:xfrm>
          <a:prstGeom prst="roundRect">
            <a:avLst>
              <a:gd name="adj" fmla="val 1188"/>
            </a:avLst>
          </a:prstGeom>
          <a:solidFill>
            <a:srgbClr val="FAA5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sz="1800">
              <a:solidFill>
                <a:srgbClr val="FAA500"/>
              </a:solidFill>
            </a:endParaRPr>
          </a:p>
        </p:txBody>
      </p:sp>
      <p:sp>
        <p:nvSpPr>
          <p:cNvPr id="5" name="Abgerundetes Rechteck 4"/>
          <p:cNvSpPr/>
          <p:nvPr/>
        </p:nvSpPr>
        <p:spPr>
          <a:xfrm>
            <a:off x="2" y="1633541"/>
            <a:ext cx="9359900" cy="71437"/>
          </a:xfrm>
          <a:prstGeom prst="roundRect">
            <a:avLst/>
          </a:prstGeom>
          <a:solidFill>
            <a:srgbClr val="697D9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sz="1800">
              <a:solidFill>
                <a:srgbClr val="E78E23"/>
              </a:solidFill>
            </a:endParaRPr>
          </a:p>
        </p:txBody>
      </p:sp>
      <p:sp>
        <p:nvSpPr>
          <p:cNvPr id="6" name="Abgerundetes Rechteck 5"/>
          <p:cNvSpPr/>
          <p:nvPr/>
        </p:nvSpPr>
        <p:spPr>
          <a:xfrm>
            <a:off x="2" y="4513266"/>
            <a:ext cx="9359900" cy="71437"/>
          </a:xfrm>
          <a:prstGeom prst="roundRect">
            <a:avLst/>
          </a:prstGeom>
          <a:solidFill>
            <a:srgbClr val="697D9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sz="1800">
              <a:solidFill>
                <a:srgbClr val="E78E23"/>
              </a:solidFill>
            </a:endParaRPr>
          </a:p>
        </p:txBody>
      </p:sp>
      <p:sp>
        <p:nvSpPr>
          <p:cNvPr id="7" name="Titel 1"/>
          <p:cNvSpPr>
            <a:spLocks noGrp="1"/>
          </p:cNvSpPr>
          <p:nvPr>
            <p:ph type="ctrTitle" hasCustomPrompt="1"/>
          </p:nvPr>
        </p:nvSpPr>
        <p:spPr>
          <a:xfrm>
            <a:off x="624001" y="1839811"/>
            <a:ext cx="8685179" cy="533105"/>
          </a:xfrm>
          <a:prstGeom prst="rect">
            <a:avLst/>
          </a:prstGeom>
        </p:spPr>
        <p:txBody>
          <a:bodyPr lIns="0" rIns="0"/>
          <a:lstStyle>
            <a:lvl1pPr algn="l">
              <a:defRPr sz="2600">
                <a:solidFill>
                  <a:schemeClr val="bg1"/>
                </a:solidFill>
                <a:latin typeface="Lucida Sans"/>
                <a:cs typeface="Lucida Sans Unicode"/>
              </a:defRPr>
            </a:lvl1pPr>
          </a:lstStyle>
          <a:p>
            <a:r>
              <a:rPr lang="de-DE" dirty="0"/>
              <a:t>Kapiteltrennseite orange</a:t>
            </a:r>
          </a:p>
        </p:txBody>
      </p:sp>
      <p:sp>
        <p:nvSpPr>
          <p:cNvPr id="8" name="Untertitel 2"/>
          <p:cNvSpPr>
            <a:spLocks noGrp="1"/>
          </p:cNvSpPr>
          <p:nvPr>
            <p:ph type="subTitle" idx="1"/>
          </p:nvPr>
        </p:nvSpPr>
        <p:spPr>
          <a:xfrm>
            <a:off x="624001" y="2372913"/>
            <a:ext cx="8685179" cy="805526"/>
          </a:xfrm>
          <a:prstGeom prst="rect">
            <a:avLst/>
          </a:prstGeom>
        </p:spPr>
        <p:txBody>
          <a:bodyPr lIns="0"/>
          <a:lstStyle>
            <a:lvl1pPr marL="0" indent="0" algn="l">
              <a:buNone/>
              <a:defRPr sz="1600" spc="0">
                <a:solidFill>
                  <a:schemeClr val="bg1"/>
                </a:solidFill>
                <a:latin typeface="Lucida Sans"/>
                <a:cs typeface="Lucida Sans Unicode"/>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endParaRPr lang="de-DE" dirty="0"/>
          </a:p>
        </p:txBody>
      </p:sp>
      <p:sp>
        <p:nvSpPr>
          <p:cNvPr id="2" name="Foliennummernplatzhalter 1"/>
          <p:cNvSpPr>
            <a:spLocks noGrp="1"/>
          </p:cNvSpPr>
          <p:nvPr>
            <p:ph type="sldNum" sz="quarter" idx="10"/>
          </p:nvPr>
        </p:nvSpPr>
        <p:spPr/>
        <p:txBody>
          <a:bodyPr/>
          <a:lstStyle/>
          <a:p>
            <a:fld id="{F19AE9A8-34D4-4E8C-BE9C-13C550F1BED0}" type="slidenum">
              <a:rPr lang="de-CH" smtClean="0"/>
              <a:t>‹Nr.›</a:t>
            </a:fld>
            <a:endParaRPr lang="de-CH" dirty="0"/>
          </a:p>
        </p:txBody>
      </p:sp>
    </p:spTree>
    <p:extLst>
      <p:ext uri="{BB962C8B-B14F-4D97-AF65-F5344CB8AC3E}">
        <p14:creationId xmlns:p14="http://schemas.microsoft.com/office/powerpoint/2010/main" val="127052462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1_Text/Bild">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624000" y="1439999"/>
            <a:ext cx="10800000" cy="4680000"/>
          </a:xfrm>
          <a:prstGeom prst="rect">
            <a:avLst/>
          </a:prstGeom>
        </p:spPr>
        <p:txBody>
          <a:bodyPr lIns="0" rIns="0"/>
          <a:lstStyle>
            <a:lvl1pPr marL="271463" indent="-271463">
              <a:buClr>
                <a:srgbClr val="FAA500"/>
              </a:buClr>
              <a:buSzPct val="80000"/>
              <a:buFont typeface="Lucida Grande"/>
              <a:buChar char="▶"/>
              <a:defRPr sz="1800">
                <a:latin typeface="Lucida Sans"/>
                <a:cs typeface="Lucida Sans"/>
              </a:defRPr>
            </a:lvl1pPr>
            <a:lvl2pPr marL="742950" indent="-285750">
              <a:buClr>
                <a:srgbClr val="FAA500"/>
              </a:buClr>
              <a:buSzPct val="80000"/>
              <a:buFont typeface="Lucida Grande"/>
              <a:buChar char="▶"/>
              <a:defRPr sz="1800">
                <a:latin typeface="Lucida Sans"/>
                <a:cs typeface="Lucida Sans"/>
              </a:defRPr>
            </a:lvl2pPr>
            <a:lvl3pPr marL="1143000" indent="-228600">
              <a:buClr>
                <a:srgbClr val="FAA500"/>
              </a:buClr>
              <a:buSzPct val="80000"/>
              <a:buFont typeface="Lucida Grande"/>
              <a:buChar char="▶"/>
              <a:defRPr sz="1800">
                <a:latin typeface="Lucida Sans"/>
                <a:cs typeface="Lucida Sans"/>
              </a:defRPr>
            </a:lvl3pPr>
            <a:lvl4pPr marL="1600200" indent="-228600">
              <a:buClr>
                <a:srgbClr val="FAA500"/>
              </a:buClr>
              <a:buSzPct val="80000"/>
              <a:buFont typeface="Lucida Grande"/>
              <a:buChar char="▶"/>
              <a:defRPr sz="1800">
                <a:latin typeface="Lucida Sans"/>
                <a:cs typeface="Lucida Sans"/>
              </a:defRPr>
            </a:lvl4pPr>
            <a:lvl5pPr marL="2057400" indent="-228600">
              <a:buClr>
                <a:srgbClr val="FAA500"/>
              </a:buClr>
              <a:buSzPct val="80000"/>
              <a:buFont typeface="Lucida Grande"/>
              <a:buChar char="▶"/>
              <a:defRPr sz="1800">
                <a:latin typeface="Lucida Sans"/>
                <a:cs typeface="Lucida Sans"/>
              </a:defRPr>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8" name="Titel 1"/>
          <p:cNvSpPr>
            <a:spLocks noGrp="1"/>
          </p:cNvSpPr>
          <p:nvPr>
            <p:ph type="ctrTitle" hasCustomPrompt="1"/>
          </p:nvPr>
        </p:nvSpPr>
        <p:spPr>
          <a:xfrm>
            <a:off x="624000" y="360000"/>
            <a:ext cx="10800000" cy="540000"/>
          </a:xfrm>
          <a:prstGeom prst="rect">
            <a:avLst/>
          </a:prstGeom>
        </p:spPr>
        <p:txBody>
          <a:bodyPr lIns="0" rIns="0"/>
          <a:lstStyle>
            <a:lvl1pPr algn="l">
              <a:defRPr sz="2600" b="0" i="0">
                <a:solidFill>
                  <a:srgbClr val="697D91"/>
                </a:solidFill>
                <a:latin typeface="Lucida Sans"/>
                <a:cs typeface="Lucida Sans"/>
              </a:defRPr>
            </a:lvl1pPr>
          </a:lstStyle>
          <a:p>
            <a:r>
              <a:rPr lang="de-DE" dirty="0"/>
              <a:t>Titel durch Klicken hinzufügen</a:t>
            </a:r>
          </a:p>
        </p:txBody>
      </p:sp>
      <p:sp>
        <p:nvSpPr>
          <p:cNvPr id="2" name="Foliennummernplatzhalter 1"/>
          <p:cNvSpPr>
            <a:spLocks noGrp="1"/>
          </p:cNvSpPr>
          <p:nvPr>
            <p:ph type="sldNum" sz="quarter" idx="10"/>
          </p:nvPr>
        </p:nvSpPr>
        <p:spPr/>
        <p:txBody>
          <a:bodyPr rIns="0"/>
          <a:lstStyle/>
          <a:p>
            <a:fld id="{F19AE9A8-34D4-4E8C-BE9C-13C550F1BED0}" type="slidenum">
              <a:rPr lang="de-CH" smtClean="0"/>
              <a:t>‹Nr.›</a:t>
            </a:fld>
            <a:endParaRPr lang="de-CH" dirty="0"/>
          </a:p>
        </p:txBody>
      </p:sp>
    </p:spTree>
    <p:extLst>
      <p:ext uri="{BB962C8B-B14F-4D97-AF65-F5344CB8AC3E}">
        <p14:creationId xmlns:p14="http://schemas.microsoft.com/office/powerpoint/2010/main" val="392570275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userDrawn="1">
  <p:cSld name="Benutzerdefiniertes Layout">
    <p:spTree>
      <p:nvGrpSpPr>
        <p:cNvPr id="1" name=""/>
        <p:cNvGrpSpPr/>
        <p:nvPr/>
      </p:nvGrpSpPr>
      <p:grpSpPr>
        <a:xfrm>
          <a:off x="0" y="0"/>
          <a:ext cx="0" cy="0"/>
          <a:chOff x="0" y="0"/>
          <a:chExt cx="0" cy="0"/>
        </a:xfrm>
      </p:grpSpPr>
      <p:sp>
        <p:nvSpPr>
          <p:cNvPr id="2" name="Foliennummernplatzhalter 2">
            <a:extLst>
              <a:ext uri="{FF2B5EF4-FFF2-40B4-BE49-F238E27FC236}">
                <a16:creationId xmlns:a16="http://schemas.microsoft.com/office/drawing/2014/main" id="{022C4720-848E-292D-F03D-4CFF36F9EB03}"/>
              </a:ext>
            </a:extLst>
          </p:cNvPr>
          <p:cNvSpPr>
            <a:spLocks noGrp="1"/>
          </p:cNvSpPr>
          <p:nvPr>
            <p:ph type="sldNum" sz="quarter" idx="10"/>
          </p:nvPr>
        </p:nvSpPr>
        <p:spPr/>
        <p:txBody>
          <a:bodyPr/>
          <a:lstStyle>
            <a:lvl1pPr>
              <a:defRPr/>
            </a:lvl1pPr>
          </a:lstStyle>
          <a:p>
            <a:pPr>
              <a:defRPr/>
            </a:pPr>
            <a:fld id="{9CAA81FF-116A-49EB-8C35-0BD612EDEE2C}" type="slidenum">
              <a:rPr lang="de-CH"/>
              <a:pPr>
                <a:defRPr/>
              </a:pPr>
              <a:t>‹Nr.›</a:t>
            </a:fld>
            <a:endParaRPr lang="de-CH" dirty="0"/>
          </a:p>
        </p:txBody>
      </p:sp>
    </p:spTree>
    <p:extLst>
      <p:ext uri="{BB962C8B-B14F-4D97-AF65-F5344CB8AC3E}">
        <p14:creationId xmlns:p14="http://schemas.microsoft.com/office/powerpoint/2010/main" val="1758641499"/>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itelfolie (Logo blau)">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598173E8-1671-4E49-BD66-0371231336E9}"/>
              </a:ext>
            </a:extLst>
          </p:cNvPr>
          <p:cNvSpPr>
            <a:spLocks noGrp="1"/>
          </p:cNvSpPr>
          <p:nvPr>
            <p:ph type="pic" sz="quarter" idx="11"/>
          </p:nvPr>
        </p:nvSpPr>
        <p:spPr>
          <a:xfrm>
            <a:off x="0" y="0"/>
            <a:ext cx="12192000" cy="6858000"/>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
        <p:nvSpPr>
          <p:cNvPr id="2" name="Titel 1"/>
          <p:cNvSpPr>
            <a:spLocks noGrp="1"/>
          </p:cNvSpPr>
          <p:nvPr>
            <p:ph type="ctrTitle" hasCustomPrompt="1"/>
          </p:nvPr>
        </p:nvSpPr>
        <p:spPr>
          <a:xfrm>
            <a:off x="660549" y="4719131"/>
            <a:ext cx="10355667" cy="320741"/>
          </a:xfrm>
          <a:solidFill>
            <a:srgbClr val="000000">
              <a:alpha val="34902"/>
            </a:srgbClr>
          </a:solidFill>
        </p:spPr>
        <p:txBody>
          <a:bodyPr vert="horz" lIns="36000" tIns="0" rIns="36000" bIns="18000" rtlCol="0" anchor="t">
            <a:noAutofit/>
          </a:bodyPr>
          <a:lstStyle>
            <a:lvl1pPr>
              <a:defRPr lang="de-CH" sz="1898" b="0" dirty="0">
                <a:solidFill>
                  <a:schemeClr val="bg1"/>
                </a:solidFill>
                <a:latin typeface="+mn-lt"/>
                <a:ea typeface="+mn-ea"/>
                <a:cs typeface="+mn-cs"/>
              </a:defRPr>
            </a:lvl1pPr>
          </a:lstStyle>
          <a:p>
            <a:pPr marL="0" lvl="0" indent="0">
              <a:lnSpc>
                <a:spcPct val="114000"/>
              </a:lnSpc>
              <a:spcBef>
                <a:spcPts val="0"/>
              </a:spcBef>
              <a:buFont typeface="Arial" panose="020B0604020202020204" pitchFamily="34" charset="0"/>
            </a:pPr>
            <a:r>
              <a:rPr lang="de-CH" dirty="0"/>
              <a:t>Datum, Referent</a:t>
            </a:r>
          </a:p>
        </p:txBody>
      </p:sp>
      <p:sp>
        <p:nvSpPr>
          <p:cNvPr id="3" name="Untertitel 2"/>
          <p:cNvSpPr>
            <a:spLocks noGrp="1"/>
          </p:cNvSpPr>
          <p:nvPr>
            <p:ph type="subTitle" idx="1" hasCustomPrompt="1"/>
          </p:nvPr>
        </p:nvSpPr>
        <p:spPr>
          <a:xfrm>
            <a:off x="660549" y="3444676"/>
            <a:ext cx="10343324" cy="482364"/>
          </a:xfrm>
          <a:solidFill>
            <a:srgbClr val="000000">
              <a:alpha val="34902"/>
            </a:srgbClr>
          </a:solidFill>
        </p:spPr>
        <p:txBody>
          <a:bodyPr lIns="36000" tIns="0" rIns="36000" bIns="18000" anchor="t"/>
          <a:lstStyle>
            <a:lvl1pPr marL="0" indent="0" algn="l">
              <a:buNone/>
              <a:defRPr sz="2896">
                <a:solidFill>
                  <a:schemeClr val="bg1"/>
                </a:solidFill>
              </a:defRPr>
            </a:lvl1pPr>
            <a:lvl2pPr marL="456606" indent="0" algn="ctr">
              <a:buNone/>
              <a:defRPr sz="1997"/>
            </a:lvl2pPr>
            <a:lvl3pPr marL="913211" indent="0" algn="ctr">
              <a:buNone/>
              <a:defRPr sz="1798"/>
            </a:lvl3pPr>
            <a:lvl4pPr marL="1369817" indent="0" algn="ctr">
              <a:buNone/>
              <a:defRPr sz="1598"/>
            </a:lvl4pPr>
            <a:lvl5pPr marL="1826423" indent="0" algn="ctr">
              <a:buNone/>
              <a:defRPr sz="1598"/>
            </a:lvl5pPr>
            <a:lvl6pPr marL="2283028" indent="0" algn="ctr">
              <a:buNone/>
              <a:defRPr sz="1598"/>
            </a:lvl6pPr>
            <a:lvl7pPr marL="2739634" indent="0" algn="ctr">
              <a:buNone/>
              <a:defRPr sz="1598"/>
            </a:lvl7pPr>
            <a:lvl8pPr marL="3196239" indent="0" algn="ctr">
              <a:buNone/>
              <a:defRPr sz="1598"/>
            </a:lvl8pPr>
            <a:lvl9pPr marL="3652845" indent="0" algn="ctr">
              <a:buNone/>
              <a:defRPr sz="1598"/>
            </a:lvl9pPr>
          </a:lstStyle>
          <a:p>
            <a:r>
              <a:rPr lang="de-DE" dirty="0"/>
              <a:t>Text eingeben, Box in der Länge anpassen</a:t>
            </a:r>
          </a:p>
        </p:txBody>
      </p:sp>
      <p:sp>
        <p:nvSpPr>
          <p:cNvPr id="5" name="Textplatzhalter 4">
            <a:extLst>
              <a:ext uri="{FF2B5EF4-FFF2-40B4-BE49-F238E27FC236}">
                <a16:creationId xmlns:a16="http://schemas.microsoft.com/office/drawing/2014/main" id="{AFCC6A95-43B0-4EDE-9B1A-936176869123}"/>
              </a:ext>
            </a:extLst>
          </p:cNvPr>
          <p:cNvSpPr>
            <a:spLocks noGrp="1"/>
          </p:cNvSpPr>
          <p:nvPr>
            <p:ph type="body" sz="quarter" idx="10" hasCustomPrompt="1"/>
          </p:nvPr>
        </p:nvSpPr>
        <p:spPr>
          <a:xfrm>
            <a:off x="667570" y="569400"/>
            <a:ext cx="942449" cy="1365991"/>
          </a:xfrm>
          <a:blipFill>
            <a:blip r:embed="rId2"/>
            <a:stretch>
              <a:fillRect/>
            </a:stretch>
          </a:blipFill>
        </p:spPr>
        <p:txBody>
          <a:bodyPr/>
          <a:lstStyle>
            <a:lvl1pPr>
              <a:defRPr sz="399"/>
            </a:lvl1pPr>
          </a:lstStyle>
          <a:p>
            <a:pPr lvl="0"/>
            <a:r>
              <a:rPr lang="de-DE" dirty="0"/>
              <a:t>  </a:t>
            </a:r>
            <a:endParaRPr lang="de-CH" dirty="0"/>
          </a:p>
        </p:txBody>
      </p:sp>
      <p:sp>
        <p:nvSpPr>
          <p:cNvPr id="9" name="Textplatzhalter 8">
            <a:extLst>
              <a:ext uri="{FF2B5EF4-FFF2-40B4-BE49-F238E27FC236}">
                <a16:creationId xmlns:a16="http://schemas.microsoft.com/office/drawing/2014/main" id="{841956DE-3C7B-4AA2-BC8D-DCAEB4A856F6}"/>
              </a:ext>
            </a:extLst>
          </p:cNvPr>
          <p:cNvSpPr>
            <a:spLocks noGrp="1"/>
          </p:cNvSpPr>
          <p:nvPr>
            <p:ph type="body" sz="quarter" idx="12" hasCustomPrompt="1"/>
          </p:nvPr>
        </p:nvSpPr>
        <p:spPr>
          <a:xfrm>
            <a:off x="660549" y="4032619"/>
            <a:ext cx="10339135" cy="482400"/>
          </a:xfrm>
          <a:solidFill>
            <a:srgbClr val="000000">
              <a:alpha val="34902"/>
            </a:srgbClr>
          </a:solidFill>
        </p:spPr>
        <p:txBody>
          <a:bodyPr vert="horz" lIns="36000" tIns="0" rIns="36000" bIns="18000" rtlCol="0" anchor="t">
            <a:noAutofit/>
          </a:bodyPr>
          <a:lstStyle>
            <a:lvl1pPr>
              <a:defRPr lang="de-DE" sz="2896" smtClean="0">
                <a:solidFill>
                  <a:schemeClr val="bg1"/>
                </a:solidFill>
              </a:defRPr>
            </a:lvl1pPr>
            <a:lvl2pPr>
              <a:defRPr lang="de-DE" sz="1997" smtClean="0"/>
            </a:lvl2pPr>
            <a:lvl3pPr>
              <a:defRPr lang="de-DE" sz="1798" smtClean="0"/>
            </a:lvl3pPr>
            <a:lvl4pPr>
              <a:defRPr lang="de-DE" sz="1598" smtClean="0"/>
            </a:lvl4pPr>
            <a:lvl5pPr>
              <a:defRPr lang="de-CH" sz="1598"/>
            </a:lvl5pPr>
          </a:lstStyle>
          <a:p>
            <a:pPr lvl="0"/>
            <a:r>
              <a:rPr lang="de-DE" dirty="0"/>
              <a:t>Text zeilenweise einfügen</a:t>
            </a:r>
            <a:endParaRPr lang="de-CH" dirty="0"/>
          </a:p>
        </p:txBody>
      </p:sp>
    </p:spTree>
    <p:extLst>
      <p:ext uri="{BB962C8B-B14F-4D97-AF65-F5344CB8AC3E}">
        <p14:creationId xmlns:p14="http://schemas.microsoft.com/office/powerpoint/2010/main" val="100613759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itelfolie (Logo orange)">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598173E8-1671-4E49-BD66-0371231336E9}"/>
              </a:ext>
            </a:extLst>
          </p:cNvPr>
          <p:cNvSpPr>
            <a:spLocks noGrp="1"/>
          </p:cNvSpPr>
          <p:nvPr>
            <p:ph type="pic" sz="quarter" idx="11"/>
          </p:nvPr>
        </p:nvSpPr>
        <p:spPr>
          <a:xfrm>
            <a:off x="0" y="0"/>
            <a:ext cx="12192000" cy="6858000"/>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
        <p:nvSpPr>
          <p:cNvPr id="5" name="Textplatzhalter 4">
            <a:extLst>
              <a:ext uri="{FF2B5EF4-FFF2-40B4-BE49-F238E27FC236}">
                <a16:creationId xmlns:a16="http://schemas.microsoft.com/office/drawing/2014/main" id="{AFCC6A95-43B0-4EDE-9B1A-936176869123}"/>
              </a:ext>
            </a:extLst>
          </p:cNvPr>
          <p:cNvSpPr>
            <a:spLocks noGrp="1"/>
          </p:cNvSpPr>
          <p:nvPr>
            <p:ph type="body" sz="quarter" idx="10" hasCustomPrompt="1"/>
          </p:nvPr>
        </p:nvSpPr>
        <p:spPr>
          <a:xfrm>
            <a:off x="667570" y="569400"/>
            <a:ext cx="942449" cy="1365991"/>
          </a:xfrm>
          <a:blipFill>
            <a:blip r:embed="rId2"/>
            <a:stretch>
              <a:fillRect/>
            </a:stretch>
          </a:blipFill>
        </p:spPr>
        <p:txBody>
          <a:bodyPr/>
          <a:lstStyle>
            <a:lvl1pPr>
              <a:defRPr sz="399"/>
            </a:lvl1pPr>
          </a:lstStyle>
          <a:p>
            <a:pPr lvl="0"/>
            <a:r>
              <a:rPr lang="de-DE" dirty="0"/>
              <a:t>  </a:t>
            </a:r>
            <a:endParaRPr lang="de-CH" dirty="0"/>
          </a:p>
        </p:txBody>
      </p:sp>
      <p:sp>
        <p:nvSpPr>
          <p:cNvPr id="6" name="Titel 1">
            <a:extLst>
              <a:ext uri="{FF2B5EF4-FFF2-40B4-BE49-F238E27FC236}">
                <a16:creationId xmlns:a16="http://schemas.microsoft.com/office/drawing/2014/main" id="{09F85079-FBE5-45D3-A121-9368E48BD9E7}"/>
              </a:ext>
            </a:extLst>
          </p:cNvPr>
          <p:cNvSpPr>
            <a:spLocks noGrp="1"/>
          </p:cNvSpPr>
          <p:nvPr>
            <p:ph type="ctrTitle" hasCustomPrompt="1"/>
          </p:nvPr>
        </p:nvSpPr>
        <p:spPr>
          <a:xfrm>
            <a:off x="660549" y="4719131"/>
            <a:ext cx="10355667" cy="320741"/>
          </a:xfrm>
          <a:solidFill>
            <a:srgbClr val="000000">
              <a:alpha val="34902"/>
            </a:srgbClr>
          </a:solidFill>
        </p:spPr>
        <p:txBody>
          <a:bodyPr vert="horz" lIns="36000" tIns="0" rIns="36000" bIns="18000" rtlCol="0" anchor="t">
            <a:noAutofit/>
          </a:bodyPr>
          <a:lstStyle>
            <a:lvl1pPr>
              <a:defRPr lang="de-CH" sz="1898" b="0" dirty="0">
                <a:solidFill>
                  <a:schemeClr val="bg1"/>
                </a:solidFill>
                <a:latin typeface="+mn-lt"/>
                <a:ea typeface="+mn-ea"/>
                <a:cs typeface="+mn-cs"/>
              </a:defRPr>
            </a:lvl1pPr>
          </a:lstStyle>
          <a:p>
            <a:pPr marL="0" lvl="0" indent="0">
              <a:lnSpc>
                <a:spcPct val="114000"/>
              </a:lnSpc>
              <a:spcBef>
                <a:spcPts val="0"/>
              </a:spcBef>
              <a:buFont typeface="Arial" panose="020B0604020202020204" pitchFamily="34" charset="0"/>
            </a:pPr>
            <a:r>
              <a:rPr lang="de-CH" dirty="0"/>
              <a:t>Datum, Referent</a:t>
            </a:r>
          </a:p>
        </p:txBody>
      </p:sp>
      <p:sp>
        <p:nvSpPr>
          <p:cNvPr id="7" name="Untertitel 2">
            <a:extLst>
              <a:ext uri="{FF2B5EF4-FFF2-40B4-BE49-F238E27FC236}">
                <a16:creationId xmlns:a16="http://schemas.microsoft.com/office/drawing/2014/main" id="{775F9DB8-EE42-4612-81FD-16E4482D6257}"/>
              </a:ext>
            </a:extLst>
          </p:cNvPr>
          <p:cNvSpPr>
            <a:spLocks noGrp="1"/>
          </p:cNvSpPr>
          <p:nvPr>
            <p:ph type="subTitle" idx="1" hasCustomPrompt="1"/>
          </p:nvPr>
        </p:nvSpPr>
        <p:spPr>
          <a:xfrm>
            <a:off x="660549" y="3444676"/>
            <a:ext cx="10343324" cy="482364"/>
          </a:xfrm>
          <a:solidFill>
            <a:srgbClr val="000000">
              <a:alpha val="34902"/>
            </a:srgbClr>
          </a:solidFill>
        </p:spPr>
        <p:txBody>
          <a:bodyPr lIns="36000" tIns="0" rIns="36000" bIns="18000" anchor="t"/>
          <a:lstStyle>
            <a:lvl1pPr marL="0" indent="0" algn="l">
              <a:buNone/>
              <a:defRPr sz="2896">
                <a:solidFill>
                  <a:schemeClr val="bg1"/>
                </a:solidFill>
              </a:defRPr>
            </a:lvl1pPr>
            <a:lvl2pPr marL="456606" indent="0" algn="ctr">
              <a:buNone/>
              <a:defRPr sz="1997"/>
            </a:lvl2pPr>
            <a:lvl3pPr marL="913211" indent="0" algn="ctr">
              <a:buNone/>
              <a:defRPr sz="1798"/>
            </a:lvl3pPr>
            <a:lvl4pPr marL="1369817" indent="0" algn="ctr">
              <a:buNone/>
              <a:defRPr sz="1598"/>
            </a:lvl4pPr>
            <a:lvl5pPr marL="1826423" indent="0" algn="ctr">
              <a:buNone/>
              <a:defRPr sz="1598"/>
            </a:lvl5pPr>
            <a:lvl6pPr marL="2283028" indent="0" algn="ctr">
              <a:buNone/>
              <a:defRPr sz="1598"/>
            </a:lvl6pPr>
            <a:lvl7pPr marL="2739634" indent="0" algn="ctr">
              <a:buNone/>
              <a:defRPr sz="1598"/>
            </a:lvl7pPr>
            <a:lvl8pPr marL="3196239" indent="0" algn="ctr">
              <a:buNone/>
              <a:defRPr sz="1598"/>
            </a:lvl8pPr>
            <a:lvl9pPr marL="3652845" indent="0" algn="ctr">
              <a:buNone/>
              <a:defRPr sz="1598"/>
            </a:lvl9pPr>
          </a:lstStyle>
          <a:p>
            <a:r>
              <a:rPr lang="de-DE" dirty="0"/>
              <a:t>Text eingeben, Box in der Länge anpassen</a:t>
            </a:r>
          </a:p>
        </p:txBody>
      </p:sp>
      <p:sp>
        <p:nvSpPr>
          <p:cNvPr id="8" name="Textplatzhalter 8">
            <a:extLst>
              <a:ext uri="{FF2B5EF4-FFF2-40B4-BE49-F238E27FC236}">
                <a16:creationId xmlns:a16="http://schemas.microsoft.com/office/drawing/2014/main" id="{BD1B50E2-45F7-4651-9399-8B82A1153AD2}"/>
              </a:ext>
            </a:extLst>
          </p:cNvPr>
          <p:cNvSpPr>
            <a:spLocks noGrp="1"/>
          </p:cNvSpPr>
          <p:nvPr>
            <p:ph type="body" sz="quarter" idx="12" hasCustomPrompt="1"/>
          </p:nvPr>
        </p:nvSpPr>
        <p:spPr>
          <a:xfrm>
            <a:off x="660549" y="4032619"/>
            <a:ext cx="10339135" cy="482400"/>
          </a:xfrm>
          <a:solidFill>
            <a:srgbClr val="000000">
              <a:alpha val="34902"/>
            </a:srgbClr>
          </a:solidFill>
        </p:spPr>
        <p:txBody>
          <a:bodyPr vert="horz" lIns="36000" tIns="0" rIns="36000" bIns="18000" rtlCol="0" anchor="t">
            <a:noAutofit/>
          </a:bodyPr>
          <a:lstStyle>
            <a:lvl1pPr>
              <a:defRPr lang="de-DE" sz="2896" smtClean="0">
                <a:solidFill>
                  <a:schemeClr val="bg1"/>
                </a:solidFill>
              </a:defRPr>
            </a:lvl1pPr>
            <a:lvl2pPr>
              <a:defRPr lang="de-DE" sz="1997" smtClean="0"/>
            </a:lvl2pPr>
            <a:lvl3pPr>
              <a:defRPr lang="de-DE" sz="1798" smtClean="0"/>
            </a:lvl3pPr>
            <a:lvl4pPr>
              <a:defRPr lang="de-DE" sz="1598" smtClean="0"/>
            </a:lvl4pPr>
            <a:lvl5pPr>
              <a:defRPr lang="de-CH" sz="1598"/>
            </a:lvl5pPr>
          </a:lstStyle>
          <a:p>
            <a:pPr lvl="0"/>
            <a:r>
              <a:rPr lang="de-DE" dirty="0"/>
              <a:t>Text zeilenweise einfügen</a:t>
            </a:r>
            <a:endParaRPr lang="de-CH" dirty="0"/>
          </a:p>
        </p:txBody>
      </p:sp>
    </p:spTree>
    <p:extLst>
      <p:ext uri="{BB962C8B-B14F-4D97-AF65-F5344CB8AC3E}">
        <p14:creationId xmlns:p14="http://schemas.microsoft.com/office/powerpoint/2010/main" val="18665046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3"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51"/>
            <a:ext cx="2743200" cy="365125"/>
          </a:xfrm>
        </p:spPr>
        <p:txBody>
          <a:bodyPr/>
          <a:lstStyle/>
          <a:p>
            <a:fld id="{FA4C7C10-30C8-48B2-A2CB-AF0DBFCF0A52}" type="datetime1">
              <a:rPr lang="ru-RU" smtClean="0"/>
              <a:t>26.08.2026</a:t>
            </a:fld>
            <a:endParaRPr lang="ru-RU"/>
          </a:p>
        </p:txBody>
      </p:sp>
      <p:sp>
        <p:nvSpPr>
          <p:cNvPr id="5" name="Нижний колонтитул 4"/>
          <p:cNvSpPr>
            <a:spLocks noGrp="1"/>
          </p:cNvSpPr>
          <p:nvPr>
            <p:ph type="ftr" sz="quarter" idx="11"/>
          </p:nvPr>
        </p:nvSpPr>
        <p:spPr>
          <a:xfrm>
            <a:off x="6697677"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sp>
        <p:nvSpPr>
          <p:cNvPr id="9" name="Рисунок 8"/>
          <p:cNvSpPr>
            <a:spLocks noGrp="1"/>
          </p:cNvSpPr>
          <p:nvPr>
            <p:ph type="pic" sz="quarter" idx="13"/>
          </p:nvPr>
        </p:nvSpPr>
        <p:spPr>
          <a:xfrm>
            <a:off x="1379765" y="739551"/>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2" y="739551"/>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6"/>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7"/>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5"/>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2"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5" y="2"/>
            <a:ext cx="505255" cy="314653"/>
          </a:xfrm>
          <a:prstGeom prst="rect">
            <a:avLst/>
          </a:prstGeom>
        </p:spPr>
      </p:pic>
    </p:spTree>
    <p:extLst>
      <p:ext uri="{BB962C8B-B14F-4D97-AF65-F5344CB8AC3E}">
        <p14:creationId xmlns:p14="http://schemas.microsoft.com/office/powerpoint/2010/main" val="3693316147"/>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Titelfolie weiss">
    <p:spTree>
      <p:nvGrpSpPr>
        <p:cNvPr id="1" name=""/>
        <p:cNvGrpSpPr/>
        <p:nvPr/>
      </p:nvGrpSpPr>
      <p:grpSpPr>
        <a:xfrm>
          <a:off x="0" y="0"/>
          <a:ext cx="0" cy="0"/>
          <a:chOff x="0" y="0"/>
          <a:chExt cx="0" cy="0"/>
        </a:xfrm>
      </p:grpSpPr>
      <p:sp>
        <p:nvSpPr>
          <p:cNvPr id="2" name="Titel 1"/>
          <p:cNvSpPr>
            <a:spLocks noGrp="1"/>
          </p:cNvSpPr>
          <p:nvPr>
            <p:ph type="ctrTitle"/>
          </p:nvPr>
        </p:nvSpPr>
        <p:spPr>
          <a:xfrm>
            <a:off x="695325" y="4562951"/>
            <a:ext cx="9972675" cy="1818381"/>
          </a:xfrm>
        </p:spPr>
        <p:txBody>
          <a:bodyPr anchor="t"/>
          <a:lstStyle>
            <a:lvl1pPr algn="l">
              <a:lnSpc>
                <a:spcPct val="110000"/>
              </a:lnSpc>
              <a:defRPr sz="3396"/>
            </a:lvl1pPr>
          </a:lstStyle>
          <a:p>
            <a:r>
              <a:rPr lang="de-DE"/>
              <a:t>Mastertitelformat bearbeiten</a:t>
            </a:r>
            <a:endParaRPr lang="de-CH" dirty="0"/>
          </a:p>
        </p:txBody>
      </p:sp>
      <p:sp>
        <p:nvSpPr>
          <p:cNvPr id="3" name="Untertitel 2"/>
          <p:cNvSpPr>
            <a:spLocks noGrp="1"/>
          </p:cNvSpPr>
          <p:nvPr>
            <p:ph type="subTitle" idx="1" hasCustomPrompt="1"/>
          </p:nvPr>
        </p:nvSpPr>
        <p:spPr>
          <a:xfrm>
            <a:off x="695325" y="4155545"/>
            <a:ext cx="9972675" cy="353579"/>
          </a:xfrm>
        </p:spPr>
        <p:txBody>
          <a:bodyPr anchor="t"/>
          <a:lstStyle>
            <a:lvl1pPr marL="0" indent="0" algn="l">
              <a:buNone/>
              <a:defRPr sz="1997"/>
            </a:lvl1pPr>
            <a:lvl2pPr marL="456606" indent="0" algn="ctr">
              <a:buNone/>
              <a:defRPr sz="1997"/>
            </a:lvl2pPr>
            <a:lvl3pPr marL="913211" indent="0" algn="ctr">
              <a:buNone/>
              <a:defRPr sz="1798"/>
            </a:lvl3pPr>
            <a:lvl4pPr marL="1369817" indent="0" algn="ctr">
              <a:buNone/>
              <a:defRPr sz="1598"/>
            </a:lvl4pPr>
            <a:lvl5pPr marL="1826423" indent="0" algn="ctr">
              <a:buNone/>
              <a:defRPr sz="1598"/>
            </a:lvl5pPr>
            <a:lvl6pPr marL="2283028" indent="0" algn="ctr">
              <a:buNone/>
              <a:defRPr sz="1598"/>
            </a:lvl6pPr>
            <a:lvl7pPr marL="2739634" indent="0" algn="ctr">
              <a:buNone/>
              <a:defRPr sz="1598"/>
            </a:lvl7pPr>
            <a:lvl8pPr marL="3196239" indent="0" algn="ctr">
              <a:buNone/>
              <a:defRPr sz="1598"/>
            </a:lvl8pPr>
            <a:lvl9pPr marL="3652845" indent="0" algn="ctr">
              <a:buNone/>
              <a:defRPr sz="1598"/>
            </a:lvl9pPr>
          </a:lstStyle>
          <a:p>
            <a:r>
              <a:rPr lang="de-DE" dirty="0"/>
              <a:t>Formatvorlage des Untertitelmasters durch Klicken bearbeiten</a:t>
            </a:r>
            <a:endParaRPr lang="de-CH" dirty="0"/>
          </a:p>
        </p:txBody>
      </p:sp>
      <p:sp>
        <p:nvSpPr>
          <p:cNvPr id="5" name="Textplatzhalter 4">
            <a:extLst>
              <a:ext uri="{FF2B5EF4-FFF2-40B4-BE49-F238E27FC236}">
                <a16:creationId xmlns:a16="http://schemas.microsoft.com/office/drawing/2014/main" id="{AFCC6A95-43B0-4EDE-9B1A-936176869123}"/>
              </a:ext>
            </a:extLst>
          </p:cNvPr>
          <p:cNvSpPr>
            <a:spLocks noGrp="1"/>
          </p:cNvSpPr>
          <p:nvPr>
            <p:ph type="body" sz="quarter" idx="10" hasCustomPrompt="1"/>
          </p:nvPr>
        </p:nvSpPr>
        <p:spPr>
          <a:xfrm>
            <a:off x="667570" y="569400"/>
            <a:ext cx="942449" cy="1365991"/>
          </a:xfrm>
          <a:blipFill>
            <a:blip r:embed="rId2"/>
            <a:stretch>
              <a:fillRect/>
            </a:stretch>
          </a:blipFill>
        </p:spPr>
        <p:txBody>
          <a:bodyPr/>
          <a:lstStyle>
            <a:lvl1pPr>
              <a:defRPr sz="399"/>
            </a:lvl1pPr>
          </a:lstStyle>
          <a:p>
            <a:pPr lvl="0"/>
            <a:r>
              <a:rPr lang="de-DE" dirty="0"/>
              <a:t>  </a:t>
            </a:r>
            <a:endParaRPr lang="de-CH" dirty="0"/>
          </a:p>
        </p:txBody>
      </p:sp>
    </p:spTree>
    <p:extLst>
      <p:ext uri="{BB962C8B-B14F-4D97-AF65-F5344CB8AC3E}">
        <p14:creationId xmlns:p14="http://schemas.microsoft.com/office/powerpoint/2010/main" val="750323093"/>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Zwischentitel">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695325" y="3371851"/>
            <a:ext cx="9972675" cy="1137270"/>
          </a:xfrm>
        </p:spPr>
        <p:txBody>
          <a:bodyPr anchor="t"/>
          <a:lstStyle>
            <a:lvl1pPr algn="l">
              <a:lnSpc>
                <a:spcPct val="110000"/>
              </a:lnSpc>
              <a:defRPr sz="2297">
                <a:solidFill>
                  <a:schemeClr val="bg1"/>
                </a:solidFill>
              </a:defRPr>
            </a:lvl1pPr>
          </a:lstStyle>
          <a:p>
            <a:r>
              <a:rPr lang="de-DE"/>
              <a:t>Mastertitelformat bearbeiten</a:t>
            </a:r>
            <a:endParaRPr lang="de-CH" dirty="0"/>
          </a:p>
        </p:txBody>
      </p:sp>
      <p:sp>
        <p:nvSpPr>
          <p:cNvPr id="3" name="Untertitel 2"/>
          <p:cNvSpPr>
            <a:spLocks noGrp="1"/>
          </p:cNvSpPr>
          <p:nvPr>
            <p:ph type="subTitle" idx="1" hasCustomPrompt="1"/>
          </p:nvPr>
        </p:nvSpPr>
        <p:spPr>
          <a:xfrm>
            <a:off x="695325" y="3060127"/>
            <a:ext cx="9972675" cy="296869"/>
          </a:xfrm>
        </p:spPr>
        <p:txBody>
          <a:bodyPr anchor="t"/>
          <a:lstStyle>
            <a:lvl1pPr marL="0" indent="0" algn="l">
              <a:buNone/>
              <a:defRPr sz="1598">
                <a:solidFill>
                  <a:schemeClr val="bg1"/>
                </a:solidFill>
              </a:defRPr>
            </a:lvl1pPr>
            <a:lvl2pPr marL="456606" indent="0" algn="ctr">
              <a:buNone/>
              <a:defRPr sz="1997"/>
            </a:lvl2pPr>
            <a:lvl3pPr marL="913211" indent="0" algn="ctr">
              <a:buNone/>
              <a:defRPr sz="1798"/>
            </a:lvl3pPr>
            <a:lvl4pPr marL="1369817" indent="0" algn="ctr">
              <a:buNone/>
              <a:defRPr sz="1598"/>
            </a:lvl4pPr>
            <a:lvl5pPr marL="1826423" indent="0" algn="ctr">
              <a:buNone/>
              <a:defRPr sz="1598"/>
            </a:lvl5pPr>
            <a:lvl6pPr marL="2283028" indent="0" algn="ctr">
              <a:buNone/>
              <a:defRPr sz="1598"/>
            </a:lvl6pPr>
            <a:lvl7pPr marL="2739634" indent="0" algn="ctr">
              <a:buNone/>
              <a:defRPr sz="1598"/>
            </a:lvl7pPr>
            <a:lvl8pPr marL="3196239" indent="0" algn="ctr">
              <a:buNone/>
              <a:defRPr sz="1598"/>
            </a:lvl8pPr>
            <a:lvl9pPr marL="3652845" indent="0" algn="ctr">
              <a:buNone/>
              <a:defRPr sz="1598"/>
            </a:lvl9pPr>
          </a:lstStyle>
          <a:p>
            <a:r>
              <a:rPr lang="de-DE" dirty="0"/>
              <a:t>Formatvorlage des Untertitelmasters durch Klicken bearbeiten</a:t>
            </a:r>
            <a:endParaRPr lang="de-CH" dirty="0"/>
          </a:p>
        </p:txBody>
      </p:sp>
      <p:sp>
        <p:nvSpPr>
          <p:cNvPr id="7" name="Textplatzhalter 6">
            <a:extLst>
              <a:ext uri="{FF2B5EF4-FFF2-40B4-BE49-F238E27FC236}">
                <a16:creationId xmlns:a16="http://schemas.microsoft.com/office/drawing/2014/main" id="{0D05A64D-5978-4C06-BBF9-856EF1F636FF}"/>
              </a:ext>
            </a:extLst>
          </p:cNvPr>
          <p:cNvSpPr>
            <a:spLocks noGrp="1"/>
          </p:cNvSpPr>
          <p:nvPr>
            <p:ph type="body" sz="quarter" idx="10" hasCustomPrompt="1"/>
          </p:nvPr>
        </p:nvSpPr>
        <p:spPr>
          <a:xfrm>
            <a:off x="695327" y="4604273"/>
            <a:ext cx="9972675" cy="840852"/>
          </a:xfrm>
        </p:spPr>
        <p:txBody>
          <a:bodyPr/>
          <a:lstStyle>
            <a:lvl1pPr>
              <a:defRPr sz="1598">
                <a:solidFill>
                  <a:schemeClr val="bg1"/>
                </a:solidFill>
              </a:defRPr>
            </a:lvl1pPr>
          </a:lstStyle>
          <a:p>
            <a:pPr lvl="0"/>
            <a:r>
              <a:rPr lang="de-DE" dirty="0"/>
              <a:t>Textformat bearbeiten</a:t>
            </a:r>
          </a:p>
        </p:txBody>
      </p:sp>
    </p:spTree>
    <p:extLst>
      <p:ext uri="{BB962C8B-B14F-4D97-AF65-F5344CB8AC3E}">
        <p14:creationId xmlns:p14="http://schemas.microsoft.com/office/powerpoint/2010/main" val="689164084"/>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Zahl und Text">
    <p:spTree>
      <p:nvGrpSpPr>
        <p:cNvPr id="1" name=""/>
        <p:cNvGrpSpPr/>
        <p:nvPr/>
      </p:nvGrpSpPr>
      <p:grpSpPr>
        <a:xfrm>
          <a:off x="0" y="0"/>
          <a:ext cx="0" cy="0"/>
          <a:chOff x="0" y="0"/>
          <a:chExt cx="0" cy="0"/>
        </a:xfrm>
      </p:grpSpPr>
      <p:sp>
        <p:nvSpPr>
          <p:cNvPr id="2" name="Titel 1"/>
          <p:cNvSpPr>
            <a:spLocks noGrp="1"/>
          </p:cNvSpPr>
          <p:nvPr>
            <p:ph type="ctrTitle"/>
          </p:nvPr>
        </p:nvSpPr>
        <p:spPr>
          <a:xfrm>
            <a:off x="695325" y="3429005"/>
            <a:ext cx="10657259" cy="1656183"/>
          </a:xfrm>
        </p:spPr>
        <p:txBody>
          <a:bodyPr anchor="t"/>
          <a:lstStyle>
            <a:lvl1pPr algn="l">
              <a:lnSpc>
                <a:spcPct val="110000"/>
              </a:lnSpc>
              <a:defRPr sz="3396"/>
            </a:lvl1pPr>
          </a:lstStyle>
          <a:p>
            <a:r>
              <a:rPr lang="de-DE"/>
              <a:t>Mastertitelformat bearbeiten</a:t>
            </a:r>
            <a:endParaRPr lang="de-CH" dirty="0"/>
          </a:p>
        </p:txBody>
      </p:sp>
      <p:sp>
        <p:nvSpPr>
          <p:cNvPr id="3" name="Untertitel 2"/>
          <p:cNvSpPr>
            <a:spLocks noGrp="1"/>
          </p:cNvSpPr>
          <p:nvPr>
            <p:ph type="subTitle" idx="1" hasCustomPrompt="1"/>
          </p:nvPr>
        </p:nvSpPr>
        <p:spPr>
          <a:xfrm>
            <a:off x="563528" y="1268764"/>
            <a:ext cx="10789057" cy="2016225"/>
          </a:xfrm>
        </p:spPr>
        <p:txBody>
          <a:bodyPr anchor="t"/>
          <a:lstStyle>
            <a:lvl1pPr marL="0" indent="0" algn="l">
              <a:buNone/>
              <a:defRPr sz="14381"/>
            </a:lvl1pPr>
            <a:lvl2pPr marL="456606" indent="0" algn="ctr">
              <a:buNone/>
              <a:defRPr sz="1997"/>
            </a:lvl2pPr>
            <a:lvl3pPr marL="913211" indent="0" algn="ctr">
              <a:buNone/>
              <a:defRPr sz="1798"/>
            </a:lvl3pPr>
            <a:lvl4pPr marL="1369817" indent="0" algn="ctr">
              <a:buNone/>
              <a:defRPr sz="1598"/>
            </a:lvl4pPr>
            <a:lvl5pPr marL="1826423" indent="0" algn="ctr">
              <a:buNone/>
              <a:defRPr sz="1598"/>
            </a:lvl5pPr>
            <a:lvl6pPr marL="2283028" indent="0" algn="ctr">
              <a:buNone/>
              <a:defRPr sz="1598"/>
            </a:lvl6pPr>
            <a:lvl7pPr marL="2739634" indent="0" algn="ctr">
              <a:buNone/>
              <a:defRPr sz="1598"/>
            </a:lvl7pPr>
            <a:lvl8pPr marL="3196239" indent="0" algn="ctr">
              <a:buNone/>
              <a:defRPr sz="1598"/>
            </a:lvl8pPr>
            <a:lvl9pPr marL="3652845" indent="0" algn="ctr">
              <a:buNone/>
              <a:defRPr sz="1598"/>
            </a:lvl9pPr>
          </a:lstStyle>
          <a:p>
            <a:r>
              <a:rPr lang="de-DE" dirty="0"/>
              <a:t>1 </a:t>
            </a:r>
            <a:endParaRPr lang="de-CH" dirty="0"/>
          </a:p>
        </p:txBody>
      </p:sp>
      <p:sp>
        <p:nvSpPr>
          <p:cNvPr id="4" name="Datumsplatzhalter 3">
            <a:extLst>
              <a:ext uri="{FF2B5EF4-FFF2-40B4-BE49-F238E27FC236}">
                <a16:creationId xmlns:a16="http://schemas.microsoft.com/office/drawing/2014/main" id="{E10A7DB9-33EC-4FDC-BF7B-0F482BF51E40}"/>
              </a:ext>
            </a:extLst>
          </p:cNvPr>
          <p:cNvSpPr>
            <a:spLocks noGrp="1"/>
          </p:cNvSpPr>
          <p:nvPr>
            <p:ph type="dt" sz="half" idx="10"/>
          </p:nvPr>
        </p:nvSpPr>
        <p:spPr/>
        <p:txBody>
          <a:bodyPr/>
          <a:lstStyle/>
          <a:p>
            <a:fld id="{0E1A897F-ECDC-45A6-8CA2-20BCD767B66F}" type="datetime1">
              <a:rPr lang="ru-RU" smtClean="0"/>
              <a:t>26.08.2026</a:t>
            </a:fld>
            <a:endParaRPr lang="de-CH" dirty="0"/>
          </a:p>
        </p:txBody>
      </p:sp>
      <p:sp>
        <p:nvSpPr>
          <p:cNvPr id="7" name="Fußzeilenplatzhalter 6">
            <a:extLst>
              <a:ext uri="{FF2B5EF4-FFF2-40B4-BE49-F238E27FC236}">
                <a16:creationId xmlns:a16="http://schemas.microsoft.com/office/drawing/2014/main" id="{24B31533-AC0A-4597-9D5D-B1A7047F0056}"/>
              </a:ext>
            </a:extLst>
          </p:cNvPr>
          <p:cNvSpPr>
            <a:spLocks noGrp="1"/>
          </p:cNvSpPr>
          <p:nvPr>
            <p:ph type="ftr" sz="quarter" idx="11"/>
          </p:nvPr>
        </p:nvSpPr>
        <p:spPr>
          <a:xfrm>
            <a:off x="5089199" y="6160265"/>
            <a:ext cx="3980560" cy="190740"/>
          </a:xfrm>
          <a:prstGeom prst="rect">
            <a:avLst/>
          </a:prstGeom>
        </p:spPr>
        <p:txBody>
          <a:bodyPr/>
          <a:lstStyle/>
          <a:p>
            <a:endParaRPr lang="de-CH" dirty="0"/>
          </a:p>
        </p:txBody>
      </p:sp>
      <p:sp>
        <p:nvSpPr>
          <p:cNvPr id="8" name="Foliennummernplatzhalter 7">
            <a:extLst>
              <a:ext uri="{FF2B5EF4-FFF2-40B4-BE49-F238E27FC236}">
                <a16:creationId xmlns:a16="http://schemas.microsoft.com/office/drawing/2014/main" id="{5F5F6767-D1A8-4982-A7E0-5306C8D5D0B8}"/>
              </a:ext>
            </a:extLst>
          </p:cNvPr>
          <p:cNvSpPr>
            <a:spLocks noGrp="1"/>
          </p:cNvSpPr>
          <p:nvPr>
            <p:ph type="sldNum" sz="quarter" idx="12"/>
          </p:nvPr>
        </p:nvSpPr>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3649090113"/>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dirty="0"/>
          </a:p>
        </p:txBody>
      </p:sp>
      <p:sp>
        <p:nvSpPr>
          <p:cNvPr id="3" name="Inhaltsplatzhalter 2"/>
          <p:cNvSpPr>
            <a:spLocks noGrp="1"/>
          </p:cNvSpPr>
          <p:nvPr>
            <p:ph idx="1"/>
          </p:nvPr>
        </p:nvSpPr>
        <p:spPr>
          <a:xfrm>
            <a:off x="695400" y="1628801"/>
            <a:ext cx="5184576" cy="396044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7" name="Datumsplatzhalter 6"/>
          <p:cNvSpPr>
            <a:spLocks noGrp="1"/>
          </p:cNvSpPr>
          <p:nvPr>
            <p:ph type="dt" sz="half" idx="10"/>
          </p:nvPr>
        </p:nvSpPr>
        <p:spPr/>
        <p:txBody>
          <a:bodyPr/>
          <a:lstStyle/>
          <a:p>
            <a:fld id="{8F4C934E-165B-4E17-B6D9-91C131BDB1A2}" type="datetime1">
              <a:rPr lang="ru-RU" smtClean="0"/>
              <a:t>26.08.2026</a:t>
            </a:fld>
            <a:endParaRPr lang="de-CH" dirty="0"/>
          </a:p>
        </p:txBody>
      </p:sp>
      <p:sp>
        <p:nvSpPr>
          <p:cNvPr id="8" name="Fußzeilenplatzhalter 7"/>
          <p:cNvSpPr>
            <a:spLocks noGrp="1"/>
          </p:cNvSpPr>
          <p:nvPr>
            <p:ph type="ftr" sz="quarter" idx="11"/>
          </p:nvPr>
        </p:nvSpPr>
        <p:spPr>
          <a:xfrm>
            <a:off x="5089199" y="6160265"/>
            <a:ext cx="3980560" cy="190740"/>
          </a:xfrm>
          <a:prstGeom prst="rect">
            <a:avLst/>
          </a:prstGeom>
        </p:spPr>
        <p:txBody>
          <a:bodyPr/>
          <a:lstStyle/>
          <a:p>
            <a:endParaRPr lang="de-CH" dirty="0"/>
          </a:p>
        </p:txBody>
      </p:sp>
      <p:sp>
        <p:nvSpPr>
          <p:cNvPr id="9" name="Foliennummernplatzhalter 8"/>
          <p:cNvSpPr>
            <a:spLocks noGrp="1"/>
          </p:cNvSpPr>
          <p:nvPr>
            <p:ph type="sldNum" sz="quarter" idx="12"/>
          </p:nvPr>
        </p:nvSpPr>
        <p:spPr/>
        <p:txBody>
          <a:bodyPr/>
          <a:lstStyle/>
          <a:p>
            <a:fld id="{442AD375-037F-43D0-B059-5172DA06796A}" type="slidenum">
              <a:rPr lang="de-CH" smtClean="0"/>
              <a:pPr/>
              <a:t>‹Nr.›</a:t>
            </a:fld>
            <a:endParaRPr lang="de-CH" dirty="0"/>
          </a:p>
        </p:txBody>
      </p:sp>
      <p:sp>
        <p:nvSpPr>
          <p:cNvPr id="10" name="Inhaltsplatzhalter 2">
            <a:extLst>
              <a:ext uri="{FF2B5EF4-FFF2-40B4-BE49-F238E27FC236}">
                <a16:creationId xmlns:a16="http://schemas.microsoft.com/office/drawing/2014/main" id="{F8C08398-E6B7-4101-B777-CE11CB665BEC}"/>
              </a:ext>
            </a:extLst>
          </p:cNvPr>
          <p:cNvSpPr>
            <a:spLocks noGrp="1"/>
          </p:cNvSpPr>
          <p:nvPr>
            <p:ph idx="13"/>
          </p:nvPr>
        </p:nvSpPr>
        <p:spPr>
          <a:xfrm>
            <a:off x="6312025" y="1628801"/>
            <a:ext cx="5184576" cy="396044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Tree>
    <p:extLst>
      <p:ext uri="{BB962C8B-B14F-4D97-AF65-F5344CB8AC3E}">
        <p14:creationId xmlns:p14="http://schemas.microsoft.com/office/powerpoint/2010/main" val="442017525"/>
      </p:ext>
    </p:extLst>
  </p:cSld>
  <p:clrMapOvr>
    <a:masterClrMapping/>
  </p:clrMapOvr>
  <p:extLst>
    <p:ext uri="{DCECCB84-F9BA-43D5-87BE-67443E8EF086}">
      <p15:sldGuideLst xmlns:p15="http://schemas.microsoft.com/office/powerpoint/2012/main">
        <p15:guide id="1" pos="3845" userDrawn="1">
          <p15:clr>
            <a:srgbClr val="FBAE40"/>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dirty="0"/>
          </a:p>
        </p:txBody>
      </p:sp>
      <p:sp>
        <p:nvSpPr>
          <p:cNvPr id="3" name="Inhaltsplatzhalt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7" name="Datumsplatzhalter 6"/>
          <p:cNvSpPr>
            <a:spLocks noGrp="1"/>
          </p:cNvSpPr>
          <p:nvPr>
            <p:ph type="dt" sz="half" idx="10"/>
          </p:nvPr>
        </p:nvSpPr>
        <p:spPr/>
        <p:txBody>
          <a:bodyPr/>
          <a:lstStyle/>
          <a:p>
            <a:fld id="{8B76F389-9182-47FC-8214-945FC5FE2F6A}" type="datetime1">
              <a:rPr lang="ru-RU" smtClean="0"/>
              <a:t>26.08.2026</a:t>
            </a:fld>
            <a:endParaRPr lang="de-CH" dirty="0"/>
          </a:p>
        </p:txBody>
      </p:sp>
      <p:sp>
        <p:nvSpPr>
          <p:cNvPr id="8" name="Fußzeilenplatzhalter 7"/>
          <p:cNvSpPr>
            <a:spLocks noGrp="1"/>
          </p:cNvSpPr>
          <p:nvPr>
            <p:ph type="ftr" sz="quarter" idx="11"/>
          </p:nvPr>
        </p:nvSpPr>
        <p:spPr>
          <a:xfrm>
            <a:off x="5089199" y="6160265"/>
            <a:ext cx="3980560" cy="190740"/>
          </a:xfrm>
          <a:prstGeom prst="rect">
            <a:avLst/>
          </a:prstGeom>
        </p:spPr>
        <p:txBody>
          <a:bodyPr/>
          <a:lstStyle/>
          <a:p>
            <a:endParaRPr lang="de-CH" dirty="0"/>
          </a:p>
        </p:txBody>
      </p:sp>
      <p:sp>
        <p:nvSpPr>
          <p:cNvPr id="9" name="Foliennummernplatzhalter 8"/>
          <p:cNvSpPr>
            <a:spLocks noGrp="1"/>
          </p:cNvSpPr>
          <p:nvPr>
            <p:ph type="sldNum" sz="quarter" idx="12"/>
          </p:nvPr>
        </p:nvSpPr>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999963923"/>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Drei Bilder und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dirty="0"/>
          </a:p>
        </p:txBody>
      </p:sp>
      <p:sp>
        <p:nvSpPr>
          <p:cNvPr id="3" name="Inhaltsplatzhalter 2"/>
          <p:cNvSpPr>
            <a:spLocks noGrp="1"/>
          </p:cNvSpPr>
          <p:nvPr>
            <p:ph idx="1" hasCustomPrompt="1"/>
          </p:nvPr>
        </p:nvSpPr>
        <p:spPr>
          <a:xfrm>
            <a:off x="695400" y="4509123"/>
            <a:ext cx="3312368" cy="1080121"/>
          </a:xfrm>
        </p:spPr>
        <p:txBody>
          <a:bodyPr/>
          <a:lstStyle/>
          <a:p>
            <a:pPr lvl="0"/>
            <a:r>
              <a:rPr lang="de-DE" dirty="0"/>
              <a:t>Textmasterformat bearbeiten</a:t>
            </a:r>
          </a:p>
        </p:txBody>
      </p:sp>
      <p:sp>
        <p:nvSpPr>
          <p:cNvPr id="7" name="Datumsplatzhalter 6"/>
          <p:cNvSpPr>
            <a:spLocks noGrp="1"/>
          </p:cNvSpPr>
          <p:nvPr>
            <p:ph type="dt" sz="half" idx="10"/>
          </p:nvPr>
        </p:nvSpPr>
        <p:spPr/>
        <p:txBody>
          <a:bodyPr/>
          <a:lstStyle/>
          <a:p>
            <a:fld id="{55F40822-755B-4E83-99AE-638A24E9D539}" type="datetime1">
              <a:rPr lang="ru-RU" smtClean="0"/>
              <a:t>26.08.2026</a:t>
            </a:fld>
            <a:endParaRPr lang="de-CH" dirty="0"/>
          </a:p>
        </p:txBody>
      </p:sp>
      <p:sp>
        <p:nvSpPr>
          <p:cNvPr id="8" name="Fußzeilenplatzhalter 7"/>
          <p:cNvSpPr>
            <a:spLocks noGrp="1"/>
          </p:cNvSpPr>
          <p:nvPr>
            <p:ph type="ftr" sz="quarter" idx="11"/>
          </p:nvPr>
        </p:nvSpPr>
        <p:spPr>
          <a:xfrm>
            <a:off x="5089199" y="6160265"/>
            <a:ext cx="3980560" cy="190740"/>
          </a:xfrm>
          <a:prstGeom prst="rect">
            <a:avLst/>
          </a:prstGeom>
        </p:spPr>
        <p:txBody>
          <a:bodyPr/>
          <a:lstStyle/>
          <a:p>
            <a:endParaRPr lang="de-CH" dirty="0"/>
          </a:p>
        </p:txBody>
      </p:sp>
      <p:sp>
        <p:nvSpPr>
          <p:cNvPr id="9" name="Foliennummernplatzhalter 8"/>
          <p:cNvSpPr>
            <a:spLocks noGrp="1"/>
          </p:cNvSpPr>
          <p:nvPr>
            <p:ph type="sldNum" sz="quarter" idx="12"/>
          </p:nvPr>
        </p:nvSpPr>
        <p:spPr/>
        <p:txBody>
          <a:bodyPr/>
          <a:lstStyle/>
          <a:p>
            <a:fld id="{442AD375-037F-43D0-B059-5172DA06796A}" type="slidenum">
              <a:rPr lang="de-CH" smtClean="0"/>
              <a:pPr/>
              <a:t>‹Nr.›</a:t>
            </a:fld>
            <a:endParaRPr lang="de-CH" dirty="0"/>
          </a:p>
        </p:txBody>
      </p:sp>
      <p:sp>
        <p:nvSpPr>
          <p:cNvPr id="12" name="Bildplatzhalter 10">
            <a:extLst>
              <a:ext uri="{FF2B5EF4-FFF2-40B4-BE49-F238E27FC236}">
                <a16:creationId xmlns:a16="http://schemas.microsoft.com/office/drawing/2014/main" id="{07EB8404-FD2C-46BC-B835-07167B9F1C05}"/>
              </a:ext>
            </a:extLst>
          </p:cNvPr>
          <p:cNvSpPr>
            <a:spLocks noGrp="1"/>
          </p:cNvSpPr>
          <p:nvPr>
            <p:ph type="pic" sz="quarter" idx="13"/>
          </p:nvPr>
        </p:nvSpPr>
        <p:spPr>
          <a:xfrm>
            <a:off x="695401" y="1717675"/>
            <a:ext cx="3384452" cy="2448272"/>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
        <p:nvSpPr>
          <p:cNvPr id="4" name="Rechteck: abgerundete Ecken 3">
            <a:extLst>
              <a:ext uri="{FF2B5EF4-FFF2-40B4-BE49-F238E27FC236}">
                <a16:creationId xmlns:a16="http://schemas.microsoft.com/office/drawing/2014/main" id="{8906CEB3-4C83-457B-B6DA-E527A9041EAC}"/>
              </a:ext>
            </a:extLst>
          </p:cNvPr>
          <p:cNvSpPr/>
          <p:nvPr userDrawn="1"/>
        </p:nvSpPr>
        <p:spPr>
          <a:xfrm>
            <a:off x="695326" y="4262889"/>
            <a:ext cx="3384452" cy="144016"/>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1798"/>
          </a:p>
        </p:txBody>
      </p:sp>
      <p:sp>
        <p:nvSpPr>
          <p:cNvPr id="13" name="Inhaltsplatzhalter 2">
            <a:extLst>
              <a:ext uri="{FF2B5EF4-FFF2-40B4-BE49-F238E27FC236}">
                <a16:creationId xmlns:a16="http://schemas.microsoft.com/office/drawing/2014/main" id="{ABD7BF64-D05D-4FA1-B925-6AC1AAA7D0CA}"/>
              </a:ext>
            </a:extLst>
          </p:cNvPr>
          <p:cNvSpPr>
            <a:spLocks noGrp="1"/>
          </p:cNvSpPr>
          <p:nvPr>
            <p:ph idx="14" hasCustomPrompt="1"/>
          </p:nvPr>
        </p:nvSpPr>
        <p:spPr>
          <a:xfrm>
            <a:off x="4403736" y="4509123"/>
            <a:ext cx="3312368" cy="1080121"/>
          </a:xfrm>
        </p:spPr>
        <p:txBody>
          <a:bodyPr/>
          <a:lstStyle/>
          <a:p>
            <a:pPr lvl="0"/>
            <a:r>
              <a:rPr lang="de-DE" dirty="0"/>
              <a:t>Textmasterformat bearbeiten</a:t>
            </a:r>
          </a:p>
        </p:txBody>
      </p:sp>
      <p:sp>
        <p:nvSpPr>
          <p:cNvPr id="14" name="Bildplatzhalter 10">
            <a:extLst>
              <a:ext uri="{FF2B5EF4-FFF2-40B4-BE49-F238E27FC236}">
                <a16:creationId xmlns:a16="http://schemas.microsoft.com/office/drawing/2014/main" id="{25DE83E3-2BA6-417E-8DF2-1C4ED2FE6B84}"/>
              </a:ext>
            </a:extLst>
          </p:cNvPr>
          <p:cNvSpPr>
            <a:spLocks noGrp="1"/>
          </p:cNvSpPr>
          <p:nvPr>
            <p:ph type="pic" sz="quarter" idx="15"/>
          </p:nvPr>
        </p:nvSpPr>
        <p:spPr>
          <a:xfrm>
            <a:off x="4403738" y="1717675"/>
            <a:ext cx="3384452" cy="2448272"/>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
        <p:nvSpPr>
          <p:cNvPr id="15" name="Rechteck: abgerundete Ecken 14">
            <a:extLst>
              <a:ext uri="{FF2B5EF4-FFF2-40B4-BE49-F238E27FC236}">
                <a16:creationId xmlns:a16="http://schemas.microsoft.com/office/drawing/2014/main" id="{EFB9D6EB-4B88-4966-8B93-9BD21B9FC188}"/>
              </a:ext>
            </a:extLst>
          </p:cNvPr>
          <p:cNvSpPr/>
          <p:nvPr userDrawn="1"/>
        </p:nvSpPr>
        <p:spPr>
          <a:xfrm>
            <a:off x="4403663" y="4262889"/>
            <a:ext cx="3384452" cy="144016"/>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1798"/>
          </a:p>
        </p:txBody>
      </p:sp>
      <p:sp>
        <p:nvSpPr>
          <p:cNvPr id="16" name="Inhaltsplatzhalter 2">
            <a:extLst>
              <a:ext uri="{FF2B5EF4-FFF2-40B4-BE49-F238E27FC236}">
                <a16:creationId xmlns:a16="http://schemas.microsoft.com/office/drawing/2014/main" id="{5288B0FC-F3ED-49CD-9740-B0BB136B8573}"/>
              </a:ext>
            </a:extLst>
          </p:cNvPr>
          <p:cNvSpPr>
            <a:spLocks noGrp="1"/>
          </p:cNvSpPr>
          <p:nvPr>
            <p:ph idx="16" hasCustomPrompt="1"/>
          </p:nvPr>
        </p:nvSpPr>
        <p:spPr>
          <a:xfrm>
            <a:off x="8112075" y="4509123"/>
            <a:ext cx="3312368" cy="1080121"/>
          </a:xfrm>
        </p:spPr>
        <p:txBody>
          <a:bodyPr/>
          <a:lstStyle/>
          <a:p>
            <a:pPr lvl="0"/>
            <a:r>
              <a:rPr lang="de-DE" dirty="0"/>
              <a:t>Textmasterformat bearbeiten</a:t>
            </a:r>
          </a:p>
        </p:txBody>
      </p:sp>
      <p:sp>
        <p:nvSpPr>
          <p:cNvPr id="17" name="Bildplatzhalter 10">
            <a:extLst>
              <a:ext uri="{FF2B5EF4-FFF2-40B4-BE49-F238E27FC236}">
                <a16:creationId xmlns:a16="http://schemas.microsoft.com/office/drawing/2014/main" id="{D5CF0947-800B-4380-B227-178C832286F6}"/>
              </a:ext>
            </a:extLst>
          </p:cNvPr>
          <p:cNvSpPr>
            <a:spLocks noGrp="1"/>
          </p:cNvSpPr>
          <p:nvPr>
            <p:ph type="pic" sz="quarter" idx="17"/>
          </p:nvPr>
        </p:nvSpPr>
        <p:spPr>
          <a:xfrm>
            <a:off x="8112075" y="1717675"/>
            <a:ext cx="3384452" cy="2448272"/>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
        <p:nvSpPr>
          <p:cNvPr id="18" name="Rechteck: abgerundete Ecken 17">
            <a:extLst>
              <a:ext uri="{FF2B5EF4-FFF2-40B4-BE49-F238E27FC236}">
                <a16:creationId xmlns:a16="http://schemas.microsoft.com/office/drawing/2014/main" id="{7BA587B8-B5B0-44C6-AE0F-DD58653DA85B}"/>
              </a:ext>
            </a:extLst>
          </p:cNvPr>
          <p:cNvSpPr/>
          <p:nvPr userDrawn="1"/>
        </p:nvSpPr>
        <p:spPr>
          <a:xfrm>
            <a:off x="8111999" y="4262889"/>
            <a:ext cx="3384452" cy="144016"/>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1798"/>
          </a:p>
        </p:txBody>
      </p:sp>
    </p:spTree>
    <p:extLst>
      <p:ext uri="{BB962C8B-B14F-4D97-AF65-F5344CB8AC3E}">
        <p14:creationId xmlns:p14="http://schemas.microsoft.com/office/powerpoint/2010/main" val="1048605891"/>
      </p:ext>
    </p:extLst>
  </p:cSld>
  <p:clrMapOvr>
    <a:masterClrMapping/>
  </p:clrMapOvr>
  <p:extLst>
    <p:ext uri="{DCECCB84-F9BA-43D5-87BE-67443E8EF086}">
      <p15:sldGuideLst xmlns:p15="http://schemas.microsoft.com/office/powerpoint/2012/main">
        <p15:guide id="1" pos="3845" userDrawn="1">
          <p15:clr>
            <a:srgbClr val="FBAE40"/>
          </p15:clr>
        </p15:guide>
        <p15:guide id="2" orient="horz" pos="1082" userDrawn="1">
          <p15:clr>
            <a:srgbClr val="FBAE40"/>
          </p15:clr>
        </p15:guide>
      </p15:sldGuideLst>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Bildfolie mit Text">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598173E8-1671-4E49-BD66-0371231336E9}"/>
              </a:ext>
            </a:extLst>
          </p:cNvPr>
          <p:cNvSpPr>
            <a:spLocks noGrp="1"/>
          </p:cNvSpPr>
          <p:nvPr>
            <p:ph type="pic" sz="quarter" idx="11"/>
          </p:nvPr>
        </p:nvSpPr>
        <p:spPr>
          <a:xfrm>
            <a:off x="0" y="0"/>
            <a:ext cx="12192000" cy="6858000"/>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
        <p:nvSpPr>
          <p:cNvPr id="5" name="Titel 1">
            <a:extLst>
              <a:ext uri="{FF2B5EF4-FFF2-40B4-BE49-F238E27FC236}">
                <a16:creationId xmlns:a16="http://schemas.microsoft.com/office/drawing/2014/main" id="{5167ACBE-DF2F-4C19-B1A2-F42E3917AEDF}"/>
              </a:ext>
            </a:extLst>
          </p:cNvPr>
          <p:cNvSpPr>
            <a:spLocks noGrp="1"/>
          </p:cNvSpPr>
          <p:nvPr>
            <p:ph type="ctrTitle" hasCustomPrompt="1"/>
          </p:nvPr>
        </p:nvSpPr>
        <p:spPr>
          <a:xfrm>
            <a:off x="654541" y="3479472"/>
            <a:ext cx="10355667" cy="201881"/>
          </a:xfrm>
          <a:solidFill>
            <a:srgbClr val="000000">
              <a:alpha val="34902"/>
            </a:srgbClr>
          </a:solidFill>
        </p:spPr>
        <p:txBody>
          <a:bodyPr vert="horz" lIns="36000" tIns="0" rIns="36000" bIns="18000" rtlCol="0" anchor="t">
            <a:noAutofit/>
          </a:bodyPr>
          <a:lstStyle>
            <a:lvl1pPr>
              <a:defRPr lang="de-CH" sz="1149" b="0" dirty="0">
                <a:solidFill>
                  <a:schemeClr val="bg1"/>
                </a:solidFill>
                <a:latin typeface="+mn-lt"/>
                <a:ea typeface="+mn-ea"/>
                <a:cs typeface="+mn-cs"/>
              </a:defRPr>
            </a:lvl1pPr>
          </a:lstStyle>
          <a:p>
            <a:pPr marL="0" lvl="0" indent="0">
              <a:lnSpc>
                <a:spcPct val="114000"/>
              </a:lnSpc>
              <a:spcBef>
                <a:spcPts val="0"/>
              </a:spcBef>
              <a:buFont typeface="Arial" panose="020B0604020202020204" pitchFamily="34" charset="0"/>
            </a:pPr>
            <a:r>
              <a:rPr lang="de-CH" dirty="0"/>
              <a:t>Text</a:t>
            </a:r>
          </a:p>
        </p:txBody>
      </p:sp>
      <p:sp>
        <p:nvSpPr>
          <p:cNvPr id="6" name="Untertitel 2">
            <a:extLst>
              <a:ext uri="{FF2B5EF4-FFF2-40B4-BE49-F238E27FC236}">
                <a16:creationId xmlns:a16="http://schemas.microsoft.com/office/drawing/2014/main" id="{1B1AB986-6D68-4B01-B450-26D52599E5BA}"/>
              </a:ext>
            </a:extLst>
          </p:cNvPr>
          <p:cNvSpPr>
            <a:spLocks noGrp="1"/>
          </p:cNvSpPr>
          <p:nvPr>
            <p:ph type="subTitle" idx="1" hasCustomPrompt="1"/>
          </p:nvPr>
        </p:nvSpPr>
        <p:spPr>
          <a:xfrm>
            <a:off x="654541" y="3788230"/>
            <a:ext cx="10343324" cy="302820"/>
          </a:xfrm>
          <a:solidFill>
            <a:srgbClr val="000000">
              <a:alpha val="34902"/>
            </a:srgbClr>
          </a:solidFill>
        </p:spPr>
        <p:txBody>
          <a:bodyPr lIns="36000" tIns="0" rIns="36000" bIns="18000" anchor="t"/>
          <a:lstStyle>
            <a:lvl1pPr marL="0" indent="0" algn="l">
              <a:buNone/>
              <a:defRPr sz="1798">
                <a:solidFill>
                  <a:schemeClr val="bg1"/>
                </a:solidFill>
              </a:defRPr>
            </a:lvl1pPr>
            <a:lvl2pPr marL="456606" indent="0" algn="ctr">
              <a:buNone/>
              <a:defRPr sz="1997"/>
            </a:lvl2pPr>
            <a:lvl3pPr marL="913211" indent="0" algn="ctr">
              <a:buNone/>
              <a:defRPr sz="1798"/>
            </a:lvl3pPr>
            <a:lvl4pPr marL="1369817" indent="0" algn="ctr">
              <a:buNone/>
              <a:defRPr sz="1598"/>
            </a:lvl4pPr>
            <a:lvl5pPr marL="1826423" indent="0" algn="ctr">
              <a:buNone/>
              <a:defRPr sz="1598"/>
            </a:lvl5pPr>
            <a:lvl6pPr marL="2283028" indent="0" algn="ctr">
              <a:buNone/>
              <a:defRPr sz="1598"/>
            </a:lvl6pPr>
            <a:lvl7pPr marL="2739634" indent="0" algn="ctr">
              <a:buNone/>
              <a:defRPr sz="1598"/>
            </a:lvl7pPr>
            <a:lvl8pPr marL="3196239" indent="0" algn="ctr">
              <a:buNone/>
              <a:defRPr sz="1598"/>
            </a:lvl8pPr>
            <a:lvl9pPr marL="3652845" indent="0" algn="ctr">
              <a:buNone/>
              <a:defRPr sz="1598"/>
            </a:lvl9pPr>
          </a:lstStyle>
          <a:p>
            <a:r>
              <a:rPr lang="de-DE" dirty="0"/>
              <a:t>Text eingeben, Box in der Länge anpassen</a:t>
            </a:r>
          </a:p>
        </p:txBody>
      </p:sp>
      <p:sp>
        <p:nvSpPr>
          <p:cNvPr id="9" name="Textplatzhalter 8">
            <a:extLst>
              <a:ext uri="{FF2B5EF4-FFF2-40B4-BE49-F238E27FC236}">
                <a16:creationId xmlns:a16="http://schemas.microsoft.com/office/drawing/2014/main" id="{C109B286-5159-4500-A247-E72114CB63F0}"/>
              </a:ext>
            </a:extLst>
          </p:cNvPr>
          <p:cNvSpPr>
            <a:spLocks noGrp="1"/>
          </p:cNvSpPr>
          <p:nvPr>
            <p:ph type="body" sz="quarter" idx="12" hasCustomPrompt="1"/>
          </p:nvPr>
        </p:nvSpPr>
        <p:spPr>
          <a:xfrm>
            <a:off x="654541" y="4172805"/>
            <a:ext cx="10343732" cy="302400"/>
          </a:xfrm>
          <a:solidFill>
            <a:srgbClr val="000000">
              <a:alpha val="34902"/>
            </a:srgbClr>
          </a:solidFill>
        </p:spPr>
        <p:txBody>
          <a:bodyPr vert="horz" lIns="36000" tIns="0" rIns="36000" bIns="18000" rtlCol="0" anchor="t">
            <a:noAutofit/>
          </a:bodyPr>
          <a:lstStyle>
            <a:lvl1pPr>
              <a:defRPr lang="de-DE" sz="1798" smtClean="0">
                <a:solidFill>
                  <a:schemeClr val="bg1"/>
                </a:solidFill>
              </a:defRPr>
            </a:lvl1pPr>
            <a:lvl2pPr>
              <a:defRPr lang="de-DE" sz="1997" smtClean="0"/>
            </a:lvl2pPr>
            <a:lvl3pPr>
              <a:defRPr lang="de-DE" sz="1798" smtClean="0"/>
            </a:lvl3pPr>
            <a:lvl4pPr>
              <a:defRPr lang="de-DE" sz="1598" smtClean="0"/>
            </a:lvl4pPr>
            <a:lvl5pPr>
              <a:defRPr lang="de-CH" sz="1598"/>
            </a:lvl5pPr>
          </a:lstStyle>
          <a:p>
            <a:pPr lvl="0"/>
            <a:r>
              <a:rPr lang="de-CH" dirty="0"/>
              <a:t>Text zeilenweise einfügen und kurz halten</a:t>
            </a:r>
          </a:p>
        </p:txBody>
      </p:sp>
      <p:sp>
        <p:nvSpPr>
          <p:cNvPr id="12" name="Textplatzhalter 8">
            <a:extLst>
              <a:ext uri="{FF2B5EF4-FFF2-40B4-BE49-F238E27FC236}">
                <a16:creationId xmlns:a16="http://schemas.microsoft.com/office/drawing/2014/main" id="{99F80FDE-4806-40C3-AAB5-303198D41810}"/>
              </a:ext>
            </a:extLst>
          </p:cNvPr>
          <p:cNvSpPr>
            <a:spLocks noGrp="1"/>
          </p:cNvSpPr>
          <p:nvPr>
            <p:ph type="body" sz="quarter" idx="13" hasCustomPrompt="1"/>
          </p:nvPr>
        </p:nvSpPr>
        <p:spPr>
          <a:xfrm>
            <a:off x="654541" y="4556960"/>
            <a:ext cx="10343732" cy="302400"/>
          </a:xfrm>
          <a:solidFill>
            <a:srgbClr val="000000">
              <a:alpha val="34902"/>
            </a:srgbClr>
          </a:solidFill>
        </p:spPr>
        <p:txBody>
          <a:bodyPr vert="horz" lIns="36000" tIns="0" rIns="36000" bIns="18000" rtlCol="0" anchor="t">
            <a:noAutofit/>
          </a:bodyPr>
          <a:lstStyle>
            <a:lvl1pPr>
              <a:defRPr lang="de-DE" sz="1798" smtClean="0">
                <a:solidFill>
                  <a:schemeClr val="bg1"/>
                </a:solidFill>
              </a:defRPr>
            </a:lvl1pPr>
            <a:lvl2pPr>
              <a:defRPr lang="de-DE" sz="1997" smtClean="0"/>
            </a:lvl2pPr>
            <a:lvl3pPr>
              <a:defRPr lang="de-DE" sz="1798" smtClean="0"/>
            </a:lvl3pPr>
            <a:lvl4pPr>
              <a:defRPr lang="de-DE" sz="1598" smtClean="0"/>
            </a:lvl4pPr>
            <a:lvl5pPr>
              <a:defRPr lang="de-CH" sz="1598"/>
            </a:lvl5pPr>
          </a:lstStyle>
          <a:p>
            <a:pPr lvl="0"/>
            <a:r>
              <a:rPr lang="de-CH" dirty="0"/>
              <a:t>Text zeilenweise einfügen und kurz halten</a:t>
            </a:r>
          </a:p>
        </p:txBody>
      </p:sp>
      <p:sp>
        <p:nvSpPr>
          <p:cNvPr id="13" name="Textplatzhalter 8">
            <a:extLst>
              <a:ext uri="{FF2B5EF4-FFF2-40B4-BE49-F238E27FC236}">
                <a16:creationId xmlns:a16="http://schemas.microsoft.com/office/drawing/2014/main" id="{78115501-DB9E-4F50-86CD-985C5D568FB1}"/>
              </a:ext>
            </a:extLst>
          </p:cNvPr>
          <p:cNvSpPr>
            <a:spLocks noGrp="1"/>
          </p:cNvSpPr>
          <p:nvPr>
            <p:ph type="body" sz="quarter" idx="14" hasCustomPrompt="1"/>
          </p:nvPr>
        </p:nvSpPr>
        <p:spPr>
          <a:xfrm>
            <a:off x="654541" y="4941115"/>
            <a:ext cx="10343732" cy="302400"/>
          </a:xfrm>
          <a:solidFill>
            <a:srgbClr val="000000">
              <a:alpha val="34902"/>
            </a:srgbClr>
          </a:solidFill>
        </p:spPr>
        <p:txBody>
          <a:bodyPr vert="horz" lIns="36000" tIns="0" rIns="36000" bIns="18000" rtlCol="0" anchor="t">
            <a:noAutofit/>
          </a:bodyPr>
          <a:lstStyle>
            <a:lvl1pPr>
              <a:defRPr lang="de-DE" sz="1798" smtClean="0">
                <a:solidFill>
                  <a:schemeClr val="bg1"/>
                </a:solidFill>
              </a:defRPr>
            </a:lvl1pPr>
            <a:lvl2pPr>
              <a:defRPr lang="de-DE" sz="1997" smtClean="0"/>
            </a:lvl2pPr>
            <a:lvl3pPr>
              <a:defRPr lang="de-DE" sz="1798" smtClean="0"/>
            </a:lvl3pPr>
            <a:lvl4pPr>
              <a:defRPr lang="de-DE" sz="1598" smtClean="0"/>
            </a:lvl4pPr>
            <a:lvl5pPr>
              <a:defRPr lang="de-CH" sz="1598"/>
            </a:lvl5pPr>
          </a:lstStyle>
          <a:p>
            <a:pPr lvl="0"/>
            <a:r>
              <a:rPr lang="de-CH" dirty="0"/>
              <a:t>Text zeilenweise einfügen und kurz halten</a:t>
            </a:r>
          </a:p>
        </p:txBody>
      </p:sp>
      <p:sp>
        <p:nvSpPr>
          <p:cNvPr id="14" name="Textplatzhalter 8">
            <a:extLst>
              <a:ext uri="{FF2B5EF4-FFF2-40B4-BE49-F238E27FC236}">
                <a16:creationId xmlns:a16="http://schemas.microsoft.com/office/drawing/2014/main" id="{1ECAD63B-8AEB-4D70-8170-55AC67B9C508}"/>
              </a:ext>
            </a:extLst>
          </p:cNvPr>
          <p:cNvSpPr>
            <a:spLocks noGrp="1"/>
          </p:cNvSpPr>
          <p:nvPr>
            <p:ph type="body" sz="quarter" idx="15" hasCustomPrompt="1"/>
          </p:nvPr>
        </p:nvSpPr>
        <p:spPr>
          <a:xfrm>
            <a:off x="654541" y="5325271"/>
            <a:ext cx="10343732" cy="302400"/>
          </a:xfrm>
          <a:solidFill>
            <a:srgbClr val="000000">
              <a:alpha val="34902"/>
            </a:srgbClr>
          </a:solidFill>
        </p:spPr>
        <p:txBody>
          <a:bodyPr vert="horz" lIns="36000" tIns="0" rIns="36000" bIns="18000" rtlCol="0" anchor="t">
            <a:noAutofit/>
          </a:bodyPr>
          <a:lstStyle>
            <a:lvl1pPr>
              <a:defRPr lang="de-DE" sz="1798" smtClean="0">
                <a:solidFill>
                  <a:schemeClr val="bg1"/>
                </a:solidFill>
              </a:defRPr>
            </a:lvl1pPr>
            <a:lvl2pPr>
              <a:defRPr lang="de-DE" sz="1997" smtClean="0"/>
            </a:lvl2pPr>
            <a:lvl3pPr>
              <a:defRPr lang="de-DE" sz="1798" smtClean="0"/>
            </a:lvl3pPr>
            <a:lvl4pPr>
              <a:defRPr lang="de-DE" sz="1598" smtClean="0"/>
            </a:lvl4pPr>
            <a:lvl5pPr>
              <a:defRPr lang="de-CH" sz="1598"/>
            </a:lvl5pPr>
          </a:lstStyle>
          <a:p>
            <a:pPr lvl="0"/>
            <a:r>
              <a:rPr lang="de-CH" dirty="0"/>
              <a:t>Text zeilenweise einfügen und kurz halten, nicht verwendete Zeilen löschen</a:t>
            </a:r>
          </a:p>
        </p:txBody>
      </p:sp>
    </p:spTree>
    <p:extLst>
      <p:ext uri="{BB962C8B-B14F-4D97-AF65-F5344CB8AC3E}">
        <p14:creationId xmlns:p14="http://schemas.microsoft.com/office/powerpoint/2010/main" val="2656237191"/>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Bildfolie">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598173E8-1671-4E49-BD66-0371231336E9}"/>
              </a:ext>
            </a:extLst>
          </p:cNvPr>
          <p:cNvSpPr>
            <a:spLocks noGrp="1"/>
          </p:cNvSpPr>
          <p:nvPr>
            <p:ph type="pic" sz="quarter" idx="11"/>
          </p:nvPr>
        </p:nvSpPr>
        <p:spPr>
          <a:xfrm>
            <a:off x="0" y="0"/>
            <a:ext cx="12192000" cy="6858000"/>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Tree>
    <p:extLst>
      <p:ext uri="{BB962C8B-B14F-4D97-AF65-F5344CB8AC3E}">
        <p14:creationId xmlns:p14="http://schemas.microsoft.com/office/powerpoint/2010/main" val="2646044959"/>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Zitat">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695400" y="1772817"/>
            <a:ext cx="9361040" cy="3816424"/>
          </a:xfrm>
        </p:spPr>
        <p:txBody>
          <a:bodyPr/>
          <a:lstStyle>
            <a:lvl1pPr marL="267939" indent="-267939">
              <a:defRPr sz="2597">
                <a:solidFill>
                  <a:schemeClr val="accent2"/>
                </a:solidFill>
                <a:latin typeface="Lucida Grande" panose="020B0600040502020204" pitchFamily="34" charset="0"/>
                <a:cs typeface="Lucida Grande" panose="020B0600040502020204" pitchFamily="34" charset="0"/>
              </a:defRPr>
            </a:lvl1pPr>
            <a:lvl2pPr marL="0" indent="0">
              <a:buNone/>
              <a:defRPr/>
            </a:lvl2pPr>
          </a:lstStyle>
          <a:p>
            <a:pPr lvl="0"/>
            <a:r>
              <a:rPr lang="de-DE" dirty="0"/>
              <a:t>«	Textmasterformat </a:t>
            </a:r>
            <a:br>
              <a:rPr lang="de-DE" dirty="0"/>
            </a:br>
            <a:r>
              <a:rPr lang="de-DE" dirty="0"/>
              <a:t>zweite Zeile bearbeiten. »</a:t>
            </a:r>
          </a:p>
          <a:p>
            <a:pPr lvl="1"/>
            <a:endParaRPr lang="de-CH" dirty="0"/>
          </a:p>
        </p:txBody>
      </p:sp>
      <p:sp>
        <p:nvSpPr>
          <p:cNvPr id="4" name="Foliennummernplatzhalter 5">
            <a:extLst>
              <a:ext uri="{FF2B5EF4-FFF2-40B4-BE49-F238E27FC236}">
                <a16:creationId xmlns:a16="http://schemas.microsoft.com/office/drawing/2014/main" id="{E33C4A45-B496-4591-95D4-0BBC694065EB}"/>
              </a:ext>
            </a:extLst>
          </p:cNvPr>
          <p:cNvSpPr>
            <a:spLocks noGrp="1"/>
          </p:cNvSpPr>
          <p:nvPr>
            <p:ph type="sldNum" sz="quarter" idx="4"/>
          </p:nvPr>
        </p:nvSpPr>
        <p:spPr>
          <a:xfrm>
            <a:off x="10776520" y="6160269"/>
            <a:ext cx="720080" cy="190741"/>
          </a:xfrm>
          <a:prstGeom prst="rect">
            <a:avLst/>
          </a:prstGeom>
        </p:spPr>
        <p:txBody>
          <a:bodyPr vert="horz" lIns="0" tIns="0" rIns="0" bIns="0" rtlCol="0" anchor="t" anchorCtr="0"/>
          <a:lstStyle>
            <a:lvl1pPr algn="r">
              <a:defRPr sz="1298">
                <a:solidFill>
                  <a:schemeClr val="accent1"/>
                </a:solidFill>
              </a:defRPr>
            </a:lvl1p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2569022489"/>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Grosser Text">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695400" y="1665668"/>
            <a:ext cx="10801200" cy="3923574"/>
          </a:xfrm>
        </p:spPr>
        <p:txBody>
          <a:bodyPr/>
          <a:lstStyle>
            <a:lvl1pPr marL="0" indent="0">
              <a:defRPr sz="3595">
                <a:solidFill>
                  <a:schemeClr val="accent1"/>
                </a:solidFill>
                <a:latin typeface="Lucida Grande" panose="020B0600040502020204" pitchFamily="34" charset="0"/>
                <a:cs typeface="Lucida Grande" panose="020B0600040502020204" pitchFamily="34" charset="0"/>
              </a:defRPr>
            </a:lvl1pPr>
            <a:lvl2pPr marL="0" indent="0">
              <a:buNone/>
              <a:defRPr sz="2397"/>
            </a:lvl2pPr>
          </a:lstStyle>
          <a:p>
            <a:pPr lvl="0"/>
            <a:r>
              <a:rPr lang="de-DE" dirty="0"/>
              <a:t>Text bearbeiten 36pt</a:t>
            </a:r>
          </a:p>
          <a:p>
            <a:pPr lvl="1"/>
            <a:endParaRPr lang="de-CH" dirty="0"/>
          </a:p>
        </p:txBody>
      </p:sp>
      <p:sp>
        <p:nvSpPr>
          <p:cNvPr id="2" name="Datumsplatzhalter 1">
            <a:extLst>
              <a:ext uri="{FF2B5EF4-FFF2-40B4-BE49-F238E27FC236}">
                <a16:creationId xmlns:a16="http://schemas.microsoft.com/office/drawing/2014/main" id="{0A7667E2-AC56-44A4-90E3-D9A919B7C064}"/>
              </a:ext>
            </a:extLst>
          </p:cNvPr>
          <p:cNvSpPr>
            <a:spLocks noGrp="1"/>
          </p:cNvSpPr>
          <p:nvPr>
            <p:ph type="dt" sz="half" idx="10"/>
          </p:nvPr>
        </p:nvSpPr>
        <p:spPr/>
        <p:txBody>
          <a:bodyPr/>
          <a:lstStyle/>
          <a:p>
            <a:fld id="{F86D87E9-A0A4-456A-8194-4A07C932E3AB}" type="datetime1">
              <a:rPr lang="ru-RU" smtClean="0"/>
              <a:t>26.08.2026</a:t>
            </a:fld>
            <a:endParaRPr lang="de-CH" dirty="0"/>
          </a:p>
        </p:txBody>
      </p:sp>
      <p:sp>
        <p:nvSpPr>
          <p:cNvPr id="5" name="Fußzeilenplatzhalter 4">
            <a:extLst>
              <a:ext uri="{FF2B5EF4-FFF2-40B4-BE49-F238E27FC236}">
                <a16:creationId xmlns:a16="http://schemas.microsoft.com/office/drawing/2014/main" id="{F53A3603-2670-4A9B-8E4C-559BD285290E}"/>
              </a:ext>
            </a:extLst>
          </p:cNvPr>
          <p:cNvSpPr>
            <a:spLocks noGrp="1"/>
          </p:cNvSpPr>
          <p:nvPr>
            <p:ph type="ftr" sz="quarter" idx="11"/>
          </p:nvPr>
        </p:nvSpPr>
        <p:spPr>
          <a:xfrm>
            <a:off x="5089199" y="6160265"/>
            <a:ext cx="3980560" cy="190740"/>
          </a:xfrm>
          <a:prstGeom prst="rect">
            <a:avLst/>
          </a:prstGeom>
        </p:spPr>
        <p:txBody>
          <a:bodyPr/>
          <a:lstStyle/>
          <a:p>
            <a:endParaRPr lang="de-CH" dirty="0"/>
          </a:p>
        </p:txBody>
      </p:sp>
      <p:sp>
        <p:nvSpPr>
          <p:cNvPr id="6" name="Foliennummernplatzhalter 5">
            <a:extLst>
              <a:ext uri="{FF2B5EF4-FFF2-40B4-BE49-F238E27FC236}">
                <a16:creationId xmlns:a16="http://schemas.microsoft.com/office/drawing/2014/main" id="{41562A12-5F87-40E4-BEF4-A51044325546}"/>
              </a:ext>
            </a:extLst>
          </p:cNvPr>
          <p:cNvSpPr>
            <a:spLocks noGrp="1"/>
          </p:cNvSpPr>
          <p:nvPr>
            <p:ph type="sldNum" sz="quarter" idx="12"/>
          </p:nvPr>
        </p:nvSpPr>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19744158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6" y="0"/>
            <a:ext cx="4463907"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51"/>
            <a:ext cx="2743200" cy="365125"/>
          </a:xfrm>
        </p:spPr>
        <p:txBody>
          <a:bodyPr/>
          <a:lstStyle/>
          <a:p>
            <a:fld id="{205CE029-8DCF-43D5-84E3-EBE14096B939}" type="datetime1">
              <a:rPr lang="ru-RU" smtClean="0"/>
              <a:t>26.08.2026</a:t>
            </a:fld>
            <a:endParaRPr lang="ru-RU"/>
          </a:p>
        </p:txBody>
      </p:sp>
      <p:sp>
        <p:nvSpPr>
          <p:cNvPr id="5" name="Нижний колонтитул 4"/>
          <p:cNvSpPr>
            <a:spLocks noGrp="1"/>
          </p:cNvSpPr>
          <p:nvPr>
            <p:ph type="ftr" sz="quarter" idx="11"/>
          </p:nvPr>
        </p:nvSpPr>
        <p:spPr>
          <a:xfrm>
            <a:off x="6697677"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sp>
        <p:nvSpPr>
          <p:cNvPr id="3" name="Диаграмма 2"/>
          <p:cNvSpPr>
            <a:spLocks noGrp="1"/>
          </p:cNvSpPr>
          <p:nvPr>
            <p:ph type="chart" sz="quarter" idx="13"/>
          </p:nvPr>
        </p:nvSpPr>
        <p:spPr>
          <a:xfrm>
            <a:off x="865868" y="1314451"/>
            <a:ext cx="4449763" cy="4138613"/>
          </a:xfrm>
        </p:spPr>
        <p:txBody>
          <a:bodyPr/>
          <a:lstStyle/>
          <a:p>
            <a:endParaRPr lang="ru-RU"/>
          </a:p>
        </p:txBody>
      </p:sp>
      <p:sp>
        <p:nvSpPr>
          <p:cNvPr id="12" name="Текст 11"/>
          <p:cNvSpPr>
            <a:spLocks noGrp="1"/>
          </p:cNvSpPr>
          <p:nvPr>
            <p:ph type="body" sz="quarter" idx="14" hasCustomPrompt="1"/>
          </p:nvPr>
        </p:nvSpPr>
        <p:spPr>
          <a:xfrm>
            <a:off x="6477015" y="1314451"/>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7" y="5892986"/>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9" y="5892986"/>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8"/>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7"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6"/>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7" y="3161716"/>
            <a:ext cx="1885683"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4" y="196568"/>
            <a:ext cx="2326821" cy="897920"/>
          </a:xfrm>
          <a:prstGeom prst="rect">
            <a:avLst/>
          </a:prstGeom>
        </p:spPr>
      </p:pic>
    </p:spTree>
    <p:extLst>
      <p:ext uri="{BB962C8B-B14F-4D97-AF65-F5344CB8AC3E}">
        <p14:creationId xmlns:p14="http://schemas.microsoft.com/office/powerpoint/2010/main" val="643871871"/>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dirty="0"/>
          </a:p>
        </p:txBody>
      </p:sp>
      <p:sp>
        <p:nvSpPr>
          <p:cNvPr id="6" name="Datumsplatzhalter 5"/>
          <p:cNvSpPr>
            <a:spLocks noGrp="1"/>
          </p:cNvSpPr>
          <p:nvPr>
            <p:ph type="dt" sz="half" idx="10"/>
          </p:nvPr>
        </p:nvSpPr>
        <p:spPr/>
        <p:txBody>
          <a:bodyPr/>
          <a:lstStyle/>
          <a:p>
            <a:fld id="{5D84A391-EA99-4BE2-A690-82D9A7B83501}" type="datetime1">
              <a:rPr lang="ru-RU" smtClean="0"/>
              <a:t>26.08.2026</a:t>
            </a:fld>
            <a:endParaRPr lang="de-CH" dirty="0"/>
          </a:p>
        </p:txBody>
      </p:sp>
      <p:sp>
        <p:nvSpPr>
          <p:cNvPr id="7" name="Fußzeilenplatzhalter 6"/>
          <p:cNvSpPr>
            <a:spLocks noGrp="1"/>
          </p:cNvSpPr>
          <p:nvPr>
            <p:ph type="ftr" sz="quarter" idx="11"/>
          </p:nvPr>
        </p:nvSpPr>
        <p:spPr>
          <a:xfrm>
            <a:off x="5089199" y="6160265"/>
            <a:ext cx="3980560" cy="190740"/>
          </a:xfrm>
          <a:prstGeom prst="rect">
            <a:avLst/>
          </a:prstGeom>
        </p:spPr>
        <p:txBody>
          <a:bodyPr/>
          <a:lstStyle/>
          <a:p>
            <a:endParaRPr lang="de-CH" dirty="0"/>
          </a:p>
        </p:txBody>
      </p:sp>
      <p:sp>
        <p:nvSpPr>
          <p:cNvPr id="8" name="Foliennummernplatzhalter 7"/>
          <p:cNvSpPr>
            <a:spLocks noGrp="1"/>
          </p:cNvSpPr>
          <p:nvPr>
            <p:ph type="sldNum" sz="quarter" idx="12"/>
          </p:nvPr>
        </p:nvSpPr>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2605347188"/>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5" name="Datumsplatzhalter 4"/>
          <p:cNvSpPr>
            <a:spLocks noGrp="1"/>
          </p:cNvSpPr>
          <p:nvPr>
            <p:ph type="dt" sz="half" idx="10"/>
          </p:nvPr>
        </p:nvSpPr>
        <p:spPr/>
        <p:txBody>
          <a:bodyPr/>
          <a:lstStyle/>
          <a:p>
            <a:fld id="{817C3936-8135-459C-8C54-A358BF0B9C52}" type="datetime1">
              <a:rPr lang="ru-RU" smtClean="0"/>
              <a:t>26.08.2026</a:t>
            </a:fld>
            <a:endParaRPr lang="de-CH" dirty="0"/>
          </a:p>
        </p:txBody>
      </p:sp>
      <p:sp>
        <p:nvSpPr>
          <p:cNvPr id="6" name="Fußzeilenplatzhalter 5"/>
          <p:cNvSpPr>
            <a:spLocks noGrp="1"/>
          </p:cNvSpPr>
          <p:nvPr>
            <p:ph type="ftr" sz="quarter" idx="11"/>
          </p:nvPr>
        </p:nvSpPr>
        <p:spPr>
          <a:xfrm>
            <a:off x="5089199" y="6160265"/>
            <a:ext cx="3980560" cy="190740"/>
          </a:xfrm>
          <a:prstGeom prst="rect">
            <a:avLst/>
          </a:prstGeom>
        </p:spPr>
        <p:txBody>
          <a:bodyPr/>
          <a:lstStyle/>
          <a:p>
            <a:endParaRPr lang="de-CH" dirty="0"/>
          </a:p>
        </p:txBody>
      </p:sp>
      <p:sp>
        <p:nvSpPr>
          <p:cNvPr id="7" name="Foliennummernplatzhalter 6"/>
          <p:cNvSpPr>
            <a:spLocks noGrp="1"/>
          </p:cNvSpPr>
          <p:nvPr>
            <p:ph type="sldNum" sz="quarter" idx="12"/>
          </p:nvPr>
        </p:nvSpPr>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213969695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userDrawn="1">
  <p:cSld name="Titelfolie (mit Bild hell)">
    <p:spTree>
      <p:nvGrpSpPr>
        <p:cNvPr id="1" name=""/>
        <p:cNvGrpSpPr/>
        <p:nvPr/>
      </p:nvGrpSpPr>
      <p:grpSpPr>
        <a:xfrm>
          <a:off x="0" y="0"/>
          <a:ext cx="0" cy="0"/>
          <a:chOff x="0" y="0"/>
          <a:chExt cx="0" cy="0"/>
        </a:xfrm>
      </p:grpSpPr>
      <p:sp>
        <p:nvSpPr>
          <p:cNvPr id="17" name="Bildplatzhalter 10">
            <a:extLst>
              <a:ext uri="{FF2B5EF4-FFF2-40B4-BE49-F238E27FC236}">
                <a16:creationId xmlns:a16="http://schemas.microsoft.com/office/drawing/2014/main" id="{034EF83C-B1FD-49FF-B648-E50C717A4176}"/>
              </a:ext>
            </a:extLst>
          </p:cNvPr>
          <p:cNvSpPr>
            <a:spLocks noGrp="1"/>
          </p:cNvSpPr>
          <p:nvPr>
            <p:ph type="pic" sz="quarter" idx="16"/>
          </p:nvPr>
        </p:nvSpPr>
        <p:spPr>
          <a:xfrm>
            <a:off x="0" y="9"/>
            <a:ext cx="12192000" cy="4449763"/>
          </a:xfrm>
          <a:prstGeom prst="rect">
            <a:avLst/>
          </a:prstGeom>
          <a:pattFill prst="lgCheck">
            <a:fgClr>
              <a:schemeClr val="bg1">
                <a:lumMod val="85000"/>
              </a:schemeClr>
            </a:fgClr>
            <a:bgClr>
              <a:schemeClr val="bg1"/>
            </a:bgClr>
          </a:pattFill>
        </p:spPr>
        <p:txBody>
          <a:bodyPr lIns="72000" tIns="684000" rIns="72000" bIns="72000" anchor="ctr"/>
          <a:lstStyle>
            <a:lvl1pPr marL="0" indent="0" algn="ctr">
              <a:buFontTx/>
              <a:buNone/>
              <a:defRPr sz="1048">
                <a:solidFill>
                  <a:schemeClr val="tx2"/>
                </a:solidFill>
              </a:defRPr>
            </a:lvl1pPr>
          </a:lstStyle>
          <a:p>
            <a:r>
              <a:rPr lang="de-DE"/>
              <a:t>Bild durch Klicken auf Symbol hinzufügen</a:t>
            </a:r>
            <a:endParaRPr lang="de-CH" dirty="0"/>
          </a:p>
        </p:txBody>
      </p:sp>
      <p:sp>
        <p:nvSpPr>
          <p:cNvPr id="16" name="Textplatzhalter 15">
            <a:extLst>
              <a:ext uri="{FF2B5EF4-FFF2-40B4-BE49-F238E27FC236}">
                <a16:creationId xmlns:a16="http://schemas.microsoft.com/office/drawing/2014/main" id="{C0EE3DD9-895F-4EB2-9E74-C52ABBAEB720}"/>
              </a:ext>
            </a:extLst>
          </p:cNvPr>
          <p:cNvSpPr>
            <a:spLocks noGrp="1" noChangeAspect="1"/>
          </p:cNvSpPr>
          <p:nvPr>
            <p:ph type="body" sz="quarter" idx="15" hasCustomPrompt="1"/>
          </p:nvPr>
        </p:nvSpPr>
        <p:spPr>
          <a:xfrm>
            <a:off x="528001" y="324000"/>
            <a:ext cx="3403200" cy="871200"/>
          </a:xfrm>
          <a:blipFill>
            <a:blip r:embed="rId2"/>
            <a:stretch>
              <a:fillRect/>
            </a:stretch>
          </a:blipFill>
        </p:spPr>
        <p:txBody>
          <a:bodyPr/>
          <a:lstStyle>
            <a:lvl1pPr marL="0" indent="0">
              <a:buNone/>
              <a:defRPr sz="375">
                <a:solidFill>
                  <a:schemeClr val="bg1"/>
                </a:solidFill>
              </a:defRPr>
            </a:lvl1pPr>
          </a:lstStyle>
          <a:p>
            <a:pPr lvl="0"/>
            <a:r>
              <a:rPr lang="de-CH" dirty="0"/>
              <a:t>   </a:t>
            </a:r>
          </a:p>
        </p:txBody>
      </p:sp>
      <p:sp>
        <p:nvSpPr>
          <p:cNvPr id="7" name="Abgerundetes Rechteck 6"/>
          <p:cNvSpPr/>
          <p:nvPr/>
        </p:nvSpPr>
        <p:spPr>
          <a:xfrm>
            <a:off x="3" y="4449772"/>
            <a:ext cx="12191364" cy="122237"/>
          </a:xfrm>
          <a:prstGeom prst="rect">
            <a:avLst/>
          </a:prstGeom>
          <a:solidFill>
            <a:srgbClr val="FAC3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sz="1346">
              <a:solidFill>
                <a:srgbClr val="E78E23"/>
              </a:solidFill>
            </a:endParaRPr>
          </a:p>
        </p:txBody>
      </p:sp>
      <p:sp>
        <p:nvSpPr>
          <p:cNvPr id="12" name="Untertitel 2"/>
          <p:cNvSpPr>
            <a:spLocks noGrp="1"/>
          </p:cNvSpPr>
          <p:nvPr>
            <p:ph type="subTitle" idx="1"/>
          </p:nvPr>
        </p:nvSpPr>
        <p:spPr>
          <a:xfrm>
            <a:off x="527051" y="5288816"/>
            <a:ext cx="8975408" cy="736710"/>
          </a:xfrm>
          <a:prstGeom prst="rect">
            <a:avLst/>
          </a:prstGeom>
        </p:spPr>
        <p:txBody>
          <a:bodyPr lIns="0"/>
          <a:lstStyle>
            <a:lvl1pPr marL="0" indent="0" algn="l">
              <a:buNone/>
              <a:defRPr sz="1598">
                <a:solidFill>
                  <a:schemeClr val="tx2"/>
                </a:solidFill>
                <a:latin typeface="Lucida Sans"/>
                <a:cs typeface="Lucida Sans Unicode"/>
              </a:defRPr>
            </a:lvl1pPr>
            <a:lvl2pPr marL="341995" indent="0" algn="ctr">
              <a:buNone/>
              <a:defRPr>
                <a:solidFill>
                  <a:schemeClr val="tx1">
                    <a:tint val="75000"/>
                  </a:schemeClr>
                </a:solidFill>
              </a:defRPr>
            </a:lvl2pPr>
            <a:lvl3pPr marL="683989" indent="0" algn="ctr">
              <a:buNone/>
              <a:defRPr>
                <a:solidFill>
                  <a:schemeClr val="tx1">
                    <a:tint val="75000"/>
                  </a:schemeClr>
                </a:solidFill>
              </a:defRPr>
            </a:lvl3pPr>
            <a:lvl4pPr marL="1025982" indent="0" algn="ctr">
              <a:buNone/>
              <a:defRPr>
                <a:solidFill>
                  <a:schemeClr val="tx1">
                    <a:tint val="75000"/>
                  </a:schemeClr>
                </a:solidFill>
              </a:defRPr>
            </a:lvl4pPr>
            <a:lvl5pPr marL="1367976" indent="0" algn="ctr">
              <a:buNone/>
              <a:defRPr>
                <a:solidFill>
                  <a:schemeClr val="tx1">
                    <a:tint val="75000"/>
                  </a:schemeClr>
                </a:solidFill>
              </a:defRPr>
            </a:lvl5pPr>
            <a:lvl6pPr marL="1709971" indent="0" algn="ctr">
              <a:buNone/>
              <a:defRPr>
                <a:solidFill>
                  <a:schemeClr val="tx1">
                    <a:tint val="75000"/>
                  </a:schemeClr>
                </a:solidFill>
              </a:defRPr>
            </a:lvl6pPr>
            <a:lvl7pPr marL="2051966" indent="0" algn="ctr">
              <a:buNone/>
              <a:defRPr>
                <a:solidFill>
                  <a:schemeClr val="tx1">
                    <a:tint val="75000"/>
                  </a:schemeClr>
                </a:solidFill>
              </a:defRPr>
            </a:lvl7pPr>
            <a:lvl8pPr marL="2393960" indent="0" algn="ctr">
              <a:buNone/>
              <a:defRPr>
                <a:solidFill>
                  <a:schemeClr val="tx1">
                    <a:tint val="75000"/>
                  </a:schemeClr>
                </a:solidFill>
              </a:defRPr>
            </a:lvl8pPr>
            <a:lvl9pPr marL="2735954" indent="0" algn="ctr">
              <a:buNone/>
              <a:defRPr>
                <a:solidFill>
                  <a:schemeClr val="tx1">
                    <a:tint val="75000"/>
                  </a:schemeClr>
                </a:solidFill>
              </a:defRPr>
            </a:lvl9pPr>
          </a:lstStyle>
          <a:p>
            <a:r>
              <a:rPr lang="de-DE"/>
              <a:t>Master-Untertitelformat bearbeiten</a:t>
            </a:r>
            <a:endParaRPr lang="de-DE" dirty="0"/>
          </a:p>
        </p:txBody>
      </p:sp>
      <p:sp>
        <p:nvSpPr>
          <p:cNvPr id="4" name="Titel 3">
            <a:extLst>
              <a:ext uri="{FF2B5EF4-FFF2-40B4-BE49-F238E27FC236}">
                <a16:creationId xmlns:a16="http://schemas.microsoft.com/office/drawing/2014/main" id="{E39DF830-F09E-4F9D-B580-79824EBBBCBB}"/>
              </a:ext>
            </a:extLst>
          </p:cNvPr>
          <p:cNvSpPr>
            <a:spLocks noGrp="1"/>
          </p:cNvSpPr>
          <p:nvPr>
            <p:ph type="title"/>
          </p:nvPr>
        </p:nvSpPr>
        <p:spPr>
          <a:xfrm>
            <a:off x="527051" y="4682539"/>
            <a:ext cx="11137900" cy="514636"/>
          </a:xfrm>
        </p:spPr>
        <p:txBody>
          <a:bodyPr/>
          <a:lstStyle>
            <a:lvl1pPr>
              <a:defRPr>
                <a:solidFill>
                  <a:schemeClr val="tx2"/>
                </a:solidFill>
              </a:defRPr>
            </a:lvl1pPr>
          </a:lstStyle>
          <a:p>
            <a:r>
              <a:rPr lang="de-DE"/>
              <a:t>Mastertitelformat bearbeiten</a:t>
            </a:r>
            <a:endParaRPr lang="de-CH" dirty="0"/>
          </a:p>
        </p:txBody>
      </p:sp>
      <p:sp>
        <p:nvSpPr>
          <p:cNvPr id="8" name="Textplatzhalter 7">
            <a:extLst>
              <a:ext uri="{FF2B5EF4-FFF2-40B4-BE49-F238E27FC236}">
                <a16:creationId xmlns:a16="http://schemas.microsoft.com/office/drawing/2014/main" id="{C075B3A6-6DCD-467C-B3B9-D845AAA650CC}"/>
              </a:ext>
            </a:extLst>
          </p:cNvPr>
          <p:cNvSpPr>
            <a:spLocks noGrp="1"/>
          </p:cNvSpPr>
          <p:nvPr>
            <p:ph type="body" sz="quarter" idx="17" hasCustomPrompt="1"/>
          </p:nvPr>
        </p:nvSpPr>
        <p:spPr>
          <a:xfrm>
            <a:off x="527052" y="6347022"/>
            <a:ext cx="8983979" cy="233081"/>
          </a:xfrm>
        </p:spPr>
        <p:txBody>
          <a:bodyPr/>
          <a:lstStyle>
            <a:lvl1pPr marL="134186" indent="-134186">
              <a:defRPr sz="1048">
                <a:solidFill>
                  <a:schemeClr val="tx2"/>
                </a:solidFill>
              </a:defRPr>
            </a:lvl1pPr>
          </a:lstStyle>
          <a:p>
            <a:pPr lvl="0"/>
            <a:r>
              <a:rPr lang="de-DE" dirty="0"/>
              <a:t>Organisationseinheit oder Leistungsbereich</a:t>
            </a:r>
            <a:endParaRPr lang="de-CH" dirty="0"/>
          </a:p>
        </p:txBody>
      </p:sp>
      <p:sp>
        <p:nvSpPr>
          <p:cNvPr id="9" name="Foliennummernplatzhalter 2">
            <a:extLst>
              <a:ext uri="{FF2B5EF4-FFF2-40B4-BE49-F238E27FC236}">
                <a16:creationId xmlns:a16="http://schemas.microsoft.com/office/drawing/2014/main" id="{BF1B9096-6113-43FC-ACE8-4FA93AC850E1}"/>
              </a:ext>
            </a:extLst>
          </p:cNvPr>
          <p:cNvSpPr>
            <a:spLocks noGrp="1"/>
          </p:cNvSpPr>
          <p:nvPr>
            <p:ph type="sldNum" sz="quarter" idx="10"/>
          </p:nvPr>
        </p:nvSpPr>
        <p:spPr>
          <a:xfrm>
            <a:off x="10776520" y="6160269"/>
            <a:ext cx="720080" cy="190741"/>
          </a:xfrm>
        </p:spPr>
        <p:txBody>
          <a:bodyPr/>
          <a:lstStyle>
            <a:lvl1pPr>
              <a:defRPr/>
            </a:lvl1pPr>
          </a:lstStyle>
          <a:p>
            <a:pPr>
              <a:defRPr/>
            </a:pPr>
            <a:fld id="{9F0A35F2-7595-4779-9180-596D2E72BBB9}" type="slidenum">
              <a:rPr lang="de-CH"/>
              <a:pPr>
                <a:defRPr/>
              </a:pPr>
              <a:t>‹Nr.›</a:t>
            </a:fld>
            <a:endParaRPr lang="de-CH" dirty="0"/>
          </a:p>
        </p:txBody>
      </p:sp>
    </p:spTree>
    <p:extLst>
      <p:ext uri="{BB962C8B-B14F-4D97-AF65-F5344CB8AC3E}">
        <p14:creationId xmlns:p14="http://schemas.microsoft.com/office/powerpoint/2010/main" val="1253180456"/>
      </p:ext>
    </p:extLst>
  </p:cSld>
  <p:clrMapOvr>
    <a:masterClrMapping/>
  </p:clrMapOvr>
  <p:extLst>
    <p:ext uri="{DCECCB84-F9BA-43D5-87BE-67443E8EF086}">
      <p15:sldGuideLst xmlns:p15="http://schemas.microsoft.com/office/powerpoint/2012/main">
        <p15:guide id="1" orient="horz" pos="2803" userDrawn="1">
          <p15:clr>
            <a:srgbClr val="FBAE40"/>
          </p15:clr>
        </p15:guide>
      </p15:sldGuideLst>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1552220535"/>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3691812280"/>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1014755078"/>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2122769247"/>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47114864"/>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580557850"/>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6254161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51"/>
            <a:ext cx="2743200" cy="365125"/>
          </a:xfrm>
        </p:spPr>
        <p:txBody>
          <a:bodyPr/>
          <a:lstStyle/>
          <a:p>
            <a:fld id="{1741C56F-6EF8-4C38-8E54-C24378795078}" type="datetime1">
              <a:rPr lang="ru-RU" smtClean="0"/>
              <a:t>26.08.2026</a:t>
            </a:fld>
            <a:endParaRPr lang="ru-RU"/>
          </a:p>
        </p:txBody>
      </p:sp>
      <p:sp>
        <p:nvSpPr>
          <p:cNvPr id="5" name="Нижний колонтитул 4"/>
          <p:cNvSpPr>
            <a:spLocks noGrp="1"/>
          </p:cNvSpPr>
          <p:nvPr>
            <p:ph type="ftr" sz="quarter" idx="11"/>
          </p:nvPr>
        </p:nvSpPr>
        <p:spPr>
          <a:xfrm>
            <a:off x="6697677"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sp>
        <p:nvSpPr>
          <p:cNvPr id="3" name="Диаграмма 2"/>
          <p:cNvSpPr>
            <a:spLocks noGrp="1"/>
          </p:cNvSpPr>
          <p:nvPr>
            <p:ph type="chart" sz="quarter" idx="13"/>
          </p:nvPr>
        </p:nvSpPr>
        <p:spPr>
          <a:xfrm>
            <a:off x="3707779" y="1542822"/>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50" y="5976098"/>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3"/>
            <a:ext cx="653248" cy="656877"/>
          </a:xfrm>
          <a:prstGeom prst="rect">
            <a:avLst/>
          </a:prstGeom>
        </p:spPr>
      </p:pic>
      <p:sp>
        <p:nvSpPr>
          <p:cNvPr id="20"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4" y="4267378"/>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1" y="-55596"/>
            <a:ext cx="1687651"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7"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60"/>
            <a:ext cx="2509395"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9"/>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1"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8"/>
            <a:ext cx="1729928" cy="1733597"/>
          </a:xfrm>
          <a:prstGeom prst="rect">
            <a:avLst/>
          </a:prstGeom>
        </p:spPr>
      </p:pic>
    </p:spTree>
    <p:extLst>
      <p:ext uri="{BB962C8B-B14F-4D97-AF65-F5344CB8AC3E}">
        <p14:creationId xmlns:p14="http://schemas.microsoft.com/office/powerpoint/2010/main" val="3504894102"/>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rcRect r="20409"/>
          <a:stretch>
            <a:fillRect/>
          </a:stretch>
        </p:blipFill>
        <p:spPr>
          <a:xfrm>
            <a:off x="6807999" y="0"/>
            <a:ext cx="5384001" cy="1504120"/>
          </a:xfrm>
          <a:prstGeom prst="rect">
            <a:avLst/>
          </a:prstGeom>
        </p:spPr>
      </p:pic>
      <p:grpSp>
        <p:nvGrpSpPr>
          <p:cNvPr id="11" name="Группа 10"/>
          <p:cNvGrpSpPr/>
          <p:nvPr userDrawn="1"/>
        </p:nvGrpSpPr>
        <p:grpSpPr>
          <a:xfrm>
            <a:off x="0" y="0"/>
            <a:ext cx="6234545" cy="6858000"/>
            <a:chOff x="0" y="0"/>
            <a:chExt cx="6234545" cy="6858000"/>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spTree>
    <p:extLst>
      <p:ext uri="{BB962C8B-B14F-4D97-AF65-F5344CB8AC3E}">
        <p14:creationId xmlns:p14="http://schemas.microsoft.com/office/powerpoint/2010/main" val="3237196841"/>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417337966"/>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114419038"/>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1635777836"/>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1461586839"/>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3148998350"/>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1583977295"/>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990338395"/>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2405805107"/>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30180274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49" y="2374060"/>
            <a:ext cx="3719051"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2"/>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2"/>
            <a:ext cx="2743200" cy="365125"/>
          </a:xfrm>
        </p:spPr>
        <p:txBody>
          <a:bodyPr/>
          <a:lstStyle/>
          <a:p>
            <a:fld id="{DD7FA769-1878-4554-9E4C-778609BC8FBB}" type="datetime1">
              <a:rPr lang="ru-RU" smtClean="0"/>
              <a:t>26.08.2026</a:t>
            </a:fld>
            <a:endParaRPr lang="ru-RU"/>
          </a:p>
        </p:txBody>
      </p:sp>
      <p:sp>
        <p:nvSpPr>
          <p:cNvPr id="5" name="Нижний колонтитул 4"/>
          <p:cNvSpPr>
            <a:spLocks noGrp="1"/>
          </p:cNvSpPr>
          <p:nvPr>
            <p:ph type="ftr" sz="quarter" idx="11"/>
          </p:nvPr>
        </p:nvSpPr>
        <p:spPr>
          <a:xfrm>
            <a:off x="5107021" y="6369061"/>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sp>
        <p:nvSpPr>
          <p:cNvPr id="8" name="Таблица 7"/>
          <p:cNvSpPr>
            <a:spLocks noGrp="1"/>
          </p:cNvSpPr>
          <p:nvPr>
            <p:ph type="tbl" sz="quarter" idx="13"/>
          </p:nvPr>
        </p:nvSpPr>
        <p:spPr>
          <a:xfrm>
            <a:off x="885521" y="447599"/>
            <a:ext cx="10382251"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7"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5"/>
            <a:ext cx="383151"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201"/>
            <a:ext cx="383151"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1900703236"/>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786590650"/>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1361533705"/>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8"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5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939800187"/>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1742151893"/>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3253151065"/>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4079827909"/>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2023947296"/>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4200143388"/>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118484853"/>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38987126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7"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8"/>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51"/>
            <a:ext cx="2743200" cy="365125"/>
          </a:xfrm>
        </p:spPr>
        <p:txBody>
          <a:bodyPr/>
          <a:lstStyle>
            <a:lvl1pPr>
              <a:defRPr>
                <a:solidFill>
                  <a:schemeClr val="tx1"/>
                </a:solidFill>
              </a:defRPr>
            </a:lvl1pPr>
          </a:lstStyle>
          <a:p>
            <a:fld id="{5ABE5411-0AB1-4E49-9708-CA2D350F0D6A}" type="datetime1">
              <a:rPr lang="ru-RU" smtClean="0"/>
              <a:t>26.08.2026</a:t>
            </a:fld>
            <a:endParaRPr lang="ru-RU" dirty="0"/>
          </a:p>
        </p:txBody>
      </p:sp>
      <p:sp>
        <p:nvSpPr>
          <p:cNvPr id="5" name="Нижний колонтитул 4"/>
          <p:cNvSpPr>
            <a:spLocks noGrp="1"/>
          </p:cNvSpPr>
          <p:nvPr>
            <p:ph type="ftr" sz="quarter" idx="11"/>
          </p:nvPr>
        </p:nvSpPr>
        <p:spPr>
          <a:xfrm>
            <a:off x="5949723"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7"/>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7"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8"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3" y="218678"/>
            <a:ext cx="321481" cy="302192"/>
          </a:xfrm>
          <a:prstGeom prst="rect">
            <a:avLst/>
          </a:prstGeom>
        </p:spPr>
      </p:pic>
      <p:sp>
        <p:nvSpPr>
          <p:cNvPr id="39" name="Текст 38"/>
          <p:cNvSpPr>
            <a:spLocks noGrp="1"/>
          </p:cNvSpPr>
          <p:nvPr>
            <p:ph type="body" sz="quarter" idx="17" hasCustomPrompt="1"/>
          </p:nvPr>
        </p:nvSpPr>
        <p:spPr>
          <a:xfrm>
            <a:off x="1851559" y="132372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21"/>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10"/>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3567054875"/>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459823478"/>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3" cstate="email">
            <a:extLs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949577" y="1782777"/>
            <a:ext cx="5021907" cy="1456353"/>
          </a:xfrm>
          <a:prstGeom prst="rect">
            <a:avLst/>
          </a:prstGeom>
        </p:spPr>
      </p:pic>
    </p:spTree>
    <p:extLst>
      <p:ext uri="{BB962C8B-B14F-4D97-AF65-F5344CB8AC3E}">
        <p14:creationId xmlns:p14="http://schemas.microsoft.com/office/powerpoint/2010/main" val="2614360378"/>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08080" y="0"/>
            <a:ext cx="12517880" cy="6858000"/>
            <a:chOff x="-308080" y="0"/>
            <a:chExt cx="12517880" cy="685800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8080" y="6139499"/>
              <a:ext cx="5976664" cy="216654"/>
            </a:xfrm>
            <a:prstGeom prst="rect">
              <a:avLst/>
            </a:prstGeom>
          </p:spPr>
        </p:pic>
        <p:pic>
          <p:nvPicPr>
            <p:cNvPr id="30" name="Рисунок 2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18299" y="5230704"/>
              <a:ext cx="3166874" cy="114799"/>
            </a:xfrm>
            <a:prstGeom prst="rect">
              <a:avLst/>
            </a:prstGeom>
          </p:spPr>
        </p:pic>
        <p:pic>
          <p:nvPicPr>
            <p:cNvPr id="31" name="Рисунок 3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736532" y="3422628"/>
              <a:ext cx="330408" cy="330408"/>
            </a:xfrm>
            <a:prstGeom prst="rect">
              <a:avLst/>
            </a:prstGeom>
          </p:spPr>
        </p:pic>
        <p:pic>
          <p:nvPicPr>
            <p:cNvPr id="32" name="Рисунок 3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5" y="3992973"/>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46169301"/>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500762084"/>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104013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2933388" y="6134294"/>
            <a:ext cx="6125690" cy="222056"/>
          </a:xfrm>
          <a:prstGeom prst="rect">
            <a:avLst/>
          </a:prstGeom>
        </p:spPr>
      </p:pic>
      <p:sp>
        <p:nvSpPr>
          <p:cNvPr id="22"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599842" y="1690006"/>
            <a:ext cx="592158" cy="3224893"/>
          </a:xfrm>
          <a:prstGeom prst="rect">
            <a:avLst/>
          </a:prstGeom>
        </p:spPr>
      </p:pic>
      <p:pic>
        <p:nvPicPr>
          <p:cNvPr id="8" name="Рисунок 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2314982402"/>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59836"/>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691" y="3359837"/>
            <a:ext cx="3106621" cy="3494315"/>
          </a:xfrm>
          <a:prstGeom prst="rect">
            <a:avLst/>
          </a:prstGeom>
        </p:spPr>
      </p:pic>
      <p:grpSp>
        <p:nvGrpSpPr>
          <p:cNvPr id="3" name="Группа 2"/>
          <p:cNvGrpSpPr/>
          <p:nvPr userDrawn="1"/>
        </p:nvGrpSpPr>
        <p:grpSpPr>
          <a:xfrm>
            <a:off x="114206" y="-3848"/>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72967" y="2710791"/>
            <a:ext cx="504825" cy="504825"/>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5115" y="2710791"/>
            <a:ext cx="504825" cy="50482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15011" y="366726"/>
            <a:ext cx="561975" cy="561975"/>
          </a:xfrm>
          <a:prstGeom prst="rect">
            <a:avLst/>
          </a:prstGeom>
        </p:spPr>
      </p:pic>
    </p:spTree>
    <p:extLst>
      <p:ext uri="{BB962C8B-B14F-4D97-AF65-F5344CB8AC3E}">
        <p14:creationId xmlns:p14="http://schemas.microsoft.com/office/powerpoint/2010/main" val="3433091154"/>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55931" y="599115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44656" y="5081886"/>
            <a:ext cx="504825" cy="504825"/>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545660" y="1186062"/>
            <a:ext cx="504825" cy="504825"/>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0" name="Рисунок 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008225"/>
            <a:ext cx="3095625" cy="313002"/>
          </a:xfrm>
          <a:prstGeom prst="rect">
            <a:avLst/>
          </a:prstGeom>
        </p:spPr>
      </p:pic>
      <p:pic>
        <p:nvPicPr>
          <p:cNvPr id="13" name="Рисунок 1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9215" y="630739"/>
            <a:ext cx="1634833" cy="1638300"/>
          </a:xfrm>
          <a:prstGeom prst="rect">
            <a:avLst/>
          </a:prstGeom>
        </p:spPr>
      </p:pic>
      <p:pic>
        <p:nvPicPr>
          <p:cNvPr id="30" name="Рисунок 29"/>
          <p:cNvPicPr>
            <a:picLocks noChangeAspect="1"/>
          </p:cNvPicPr>
          <p:nvPr userDrawn="1"/>
        </p:nvPicPr>
        <p:blipFill rotWithShape="1">
          <a:blip r:embed="rId11" cstate="email">
            <a:extLst>
              <a:ext uri="{28A0092B-C50C-407E-A947-70E740481C1C}">
                <a14:useLocalDpi xmlns:a14="http://schemas.microsoft.com/office/drawing/2010/main"/>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Tree>
    <p:extLst>
      <p:ext uri="{BB962C8B-B14F-4D97-AF65-F5344CB8AC3E}">
        <p14:creationId xmlns:p14="http://schemas.microsoft.com/office/powerpoint/2010/main" val="2361158014"/>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33155" y="6029833"/>
            <a:ext cx="6125690" cy="222056"/>
          </a:xfrm>
          <a:prstGeom prst="rect">
            <a:avLst/>
          </a:prstGeom>
        </p:spPr>
      </p:pic>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9"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Tree>
    <p:extLst>
      <p:ext uri="{BB962C8B-B14F-4D97-AF65-F5344CB8AC3E}">
        <p14:creationId xmlns:p14="http://schemas.microsoft.com/office/powerpoint/2010/main" val="2867605776"/>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Tree>
    <p:extLst>
      <p:ext uri="{BB962C8B-B14F-4D97-AF65-F5344CB8AC3E}">
        <p14:creationId xmlns:p14="http://schemas.microsoft.com/office/powerpoint/2010/main" val="562790370"/>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Tree>
    <p:extLst>
      <p:ext uri="{BB962C8B-B14F-4D97-AF65-F5344CB8AC3E}">
        <p14:creationId xmlns:p14="http://schemas.microsoft.com/office/powerpoint/2010/main" val="16123213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7"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81"/>
            <a:ext cx="4573563"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7184571" cy="6858000"/>
          </a:xfrm>
          <a:prstGeom prst="rect">
            <a:avLst/>
          </a:prstGeom>
        </p:spPr>
      </p:pic>
      <p:sp>
        <p:nvSpPr>
          <p:cNvPr id="2" name="Заголовок 1"/>
          <p:cNvSpPr>
            <a:spLocks noGrp="1"/>
          </p:cNvSpPr>
          <p:nvPr>
            <p:ph type="title" hasCustomPrompt="1"/>
          </p:nvPr>
        </p:nvSpPr>
        <p:spPr>
          <a:xfrm>
            <a:off x="541590" y="88266"/>
            <a:ext cx="2621015"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C57D1998-F568-4E90-94B2-004277301457}"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1" y="2"/>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40"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 y="1"/>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3"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4"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5" y="3321252"/>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7" y="174222"/>
            <a:ext cx="2115711" cy="1974095"/>
          </a:xfrm>
          <a:prstGeom prst="rect">
            <a:avLst/>
          </a:prstGeom>
        </p:spPr>
      </p:pic>
    </p:spTree>
    <p:extLst>
      <p:ext uri="{BB962C8B-B14F-4D97-AF65-F5344CB8AC3E}">
        <p14:creationId xmlns:p14="http://schemas.microsoft.com/office/powerpoint/2010/main" val="6555650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7"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8" y="1580076"/>
            <a:ext cx="5164407"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61"/>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2BCFA547-B2C6-4217-9785-6155D2E8D9AA}"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450665122"/>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7210" y="1721802"/>
            <a:ext cx="332086" cy="3025302"/>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415336" y="1372686"/>
            <a:ext cx="332086" cy="3025302"/>
          </a:xfrm>
          <a:prstGeom prst="rect">
            <a:avLst/>
          </a:prstGeom>
        </p:spPr>
      </p:pic>
      <p:pic>
        <p:nvPicPr>
          <p:cNvPr id="14" name="Рисунок 13"/>
          <p:cNvPicPr>
            <a:picLocks noChangeAspect="1"/>
          </p:cNvPicPr>
          <p:nvPr userDrawn="1"/>
        </p:nvPicPr>
        <p:blipFill rotWithShape="1">
          <a:blip r:embed="rId5" cstate="email">
            <a:extLst>
              <a:ext uri="{28A0092B-C50C-407E-A947-70E740481C1C}">
                <a14:useLocalDpi xmlns:a14="http://schemas.microsoft.com/office/drawing/2010/main"/>
              </a:ext>
            </a:extLst>
          </a:blip>
          <a:srcRect r="33044"/>
          <a:stretch/>
        </p:blipFill>
        <p:spPr>
          <a:xfrm rot="5400000">
            <a:off x="9756364" y="4936789"/>
            <a:ext cx="1547205" cy="231569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9" name="Рисунок 18"/>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rot="16200000">
            <a:off x="2585607" y="-182876"/>
            <a:ext cx="378720" cy="744470"/>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Tree>
    <p:extLst>
      <p:ext uri="{BB962C8B-B14F-4D97-AF65-F5344CB8AC3E}">
        <p14:creationId xmlns:p14="http://schemas.microsoft.com/office/powerpoint/2010/main" val="2224238884"/>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Tree>
    <p:extLst>
      <p:ext uri="{BB962C8B-B14F-4D97-AF65-F5344CB8AC3E}">
        <p14:creationId xmlns:p14="http://schemas.microsoft.com/office/powerpoint/2010/main" val="1145231970"/>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12183228" cy="5568978"/>
            <a:chOff x="7185" y="1103455"/>
            <a:chExt cx="12183228" cy="5568978"/>
          </a:xfrm>
        </p:grpSpPr>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3" y="1641126"/>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254010903"/>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1807465136"/>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3244302674"/>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738107" y="6048972"/>
            <a:ext cx="4289653" cy="264957"/>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078" y="4938927"/>
            <a:ext cx="504825" cy="504825"/>
          </a:xfrm>
          <a:prstGeom prst="rect">
            <a:avLst/>
          </a:prstGeom>
        </p:spPr>
      </p:pic>
    </p:spTree>
    <p:extLst>
      <p:ext uri="{BB962C8B-B14F-4D97-AF65-F5344CB8AC3E}">
        <p14:creationId xmlns:p14="http://schemas.microsoft.com/office/powerpoint/2010/main" val="3822202580"/>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18788755"/>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2890049729"/>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395247607"/>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749002" y="5934162"/>
            <a:ext cx="4367314" cy="334827"/>
          </a:xfrm>
          <a:prstGeom prst="rect">
            <a:avLst/>
          </a:prstGeom>
        </p:spPr>
      </p:pic>
    </p:spTree>
    <p:extLst>
      <p:ext uri="{BB962C8B-B14F-4D97-AF65-F5344CB8AC3E}">
        <p14:creationId xmlns:p14="http://schemas.microsoft.com/office/powerpoint/2010/main" val="40435951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1"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B7D41C42-7EA1-46D2-BC9B-07C0B5EBCF20}"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20"/>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3"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10" y="4963195"/>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8" y="2167500"/>
            <a:ext cx="2064527"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2" y="928887"/>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7" y="4788919"/>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spTree>
    <p:extLst>
      <p:ext uri="{BB962C8B-B14F-4D97-AF65-F5344CB8AC3E}">
        <p14:creationId xmlns:p14="http://schemas.microsoft.com/office/powerpoint/2010/main" val="3650623884"/>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email">
            <a:extLst>
              <a:ext uri="{28A0092B-C50C-407E-A947-70E740481C1C}">
                <a14:useLocalDpi xmlns:a14="http://schemas.microsoft.com/office/drawing/2010/main"/>
              </a:ext>
            </a:extLst>
          </a:blip>
          <a:srcRect r="44462"/>
          <a:stretch/>
        </p:blipFill>
        <p:spPr>
          <a:xfrm>
            <a:off x="9691991" y="2291422"/>
            <a:ext cx="2500009" cy="2762401"/>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2108785265"/>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4211749034"/>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1617161015"/>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0677DD9B-16CA-464A-A3D4-4D175F1ACCD1}" type="datetimeFigureOut">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3155981558"/>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812400461"/>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pic>
        <p:nvPicPr>
          <p:cNvPr id="21" name="Рисунок 2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3509013">
            <a:off x="11647456" y="1216478"/>
            <a:ext cx="261257" cy="245582"/>
          </a:xfrm>
          <a:prstGeom prst="rect">
            <a:avLst/>
          </a:prstGeom>
        </p:spPr>
      </p:pic>
    </p:spTree>
    <p:extLst>
      <p:ext uri="{BB962C8B-B14F-4D97-AF65-F5344CB8AC3E}">
        <p14:creationId xmlns:p14="http://schemas.microsoft.com/office/powerpoint/2010/main" val="961171932"/>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1023317949"/>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2369215337"/>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4276918345"/>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0265604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5"/>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8F8CFFED-B801-4C51-B0D6-32F9BB7E669A}"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9" y="3431495"/>
            <a:ext cx="1991563" cy="3021993"/>
          </a:xfrm>
          <a:prstGeom prst="rect">
            <a:avLst/>
          </a:prstGeom>
        </p:spPr>
      </p:pic>
      <p:sp>
        <p:nvSpPr>
          <p:cNvPr id="19" name="Текст 2"/>
          <p:cNvSpPr>
            <a:spLocks noGrp="1"/>
          </p:cNvSpPr>
          <p:nvPr>
            <p:ph type="body" idx="1" hasCustomPrompt="1"/>
          </p:nvPr>
        </p:nvSpPr>
        <p:spPr>
          <a:xfrm>
            <a:off x="2187347" y="168914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6" y="813709"/>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5" y="2777105"/>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3"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2"/>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4" y="1206802"/>
            <a:ext cx="952500" cy="952500"/>
          </a:xfrm>
          <a:prstGeom prst="rect">
            <a:avLst/>
          </a:prstGeom>
        </p:spPr>
      </p:pic>
    </p:spTree>
    <p:extLst>
      <p:ext uri="{BB962C8B-B14F-4D97-AF65-F5344CB8AC3E}">
        <p14:creationId xmlns:p14="http://schemas.microsoft.com/office/powerpoint/2010/main" val="2192889909"/>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2431680491"/>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690907502"/>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1107765577"/>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537469427"/>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529489779"/>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4178912822"/>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1162613642"/>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2819142627"/>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1772993549"/>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5700493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21" y="5673481"/>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D5ACD13F-57F6-4939-A03E-4BAA551744B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sp>
        <p:nvSpPr>
          <p:cNvPr id="17" name="Текст 2"/>
          <p:cNvSpPr>
            <a:spLocks noGrp="1"/>
          </p:cNvSpPr>
          <p:nvPr>
            <p:ph type="body" idx="1" hasCustomPrompt="1"/>
          </p:nvPr>
        </p:nvSpPr>
        <p:spPr>
          <a:xfrm>
            <a:off x="877170" y="375558"/>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4" y="2"/>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60" y="6419245"/>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9" y="4812465"/>
            <a:ext cx="426027" cy="400465"/>
          </a:xfrm>
          <a:prstGeom prst="rect">
            <a:avLst/>
          </a:prstGeom>
        </p:spPr>
      </p:pic>
    </p:spTree>
    <p:extLst>
      <p:ext uri="{BB962C8B-B14F-4D97-AF65-F5344CB8AC3E}">
        <p14:creationId xmlns:p14="http://schemas.microsoft.com/office/powerpoint/2010/main" val="4278636915"/>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userDrawn="1">
  <p:cSld name="1_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4271840848"/>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showMasterSp="0" userDrawn="1">
  <p:cSld name="28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7514326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5"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8"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5"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3A9A3739-796F-402A-85F3-65126A75BABF}"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1" y="1"/>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sp>
        <p:nvSpPr>
          <p:cNvPr id="25"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7" y="2325183"/>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8"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6" y="489859"/>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4"/>
            <a:ext cx="606829" cy="606829"/>
          </a:xfrm>
          <a:prstGeom prst="rect">
            <a:avLst/>
          </a:prstGeom>
        </p:spPr>
      </p:pic>
    </p:spTree>
    <p:extLst>
      <p:ext uri="{BB962C8B-B14F-4D97-AF65-F5344CB8AC3E}">
        <p14:creationId xmlns:p14="http://schemas.microsoft.com/office/powerpoint/2010/main" val="6646795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3"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9"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7"/>
            <a:ext cx="2355887"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7C8A8F27-301B-49CA-9D20-491FC4AD12FA}"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sp>
        <p:nvSpPr>
          <p:cNvPr id="18" name="Рисунок 8"/>
          <p:cNvSpPr>
            <a:spLocks noGrp="1"/>
          </p:cNvSpPr>
          <p:nvPr>
            <p:ph type="pic" sz="quarter" idx="13"/>
          </p:nvPr>
        </p:nvSpPr>
        <p:spPr>
          <a:xfrm>
            <a:off x="1379765" y="739551"/>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5" y="2943681"/>
            <a:ext cx="2215319"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4" y="4810805"/>
            <a:ext cx="2291077" cy="343662"/>
          </a:xfrm>
          <a:prstGeom prst="rect">
            <a:avLst/>
          </a:prstGeom>
        </p:spPr>
      </p:pic>
    </p:spTree>
    <p:extLst>
      <p:ext uri="{BB962C8B-B14F-4D97-AF65-F5344CB8AC3E}">
        <p14:creationId xmlns:p14="http://schemas.microsoft.com/office/powerpoint/2010/main" val="34066938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79" y="3841354"/>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3"/>
            <a:ext cx="5627739"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983F950-9511-4ADB-865E-5D88B19D052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sp>
        <p:nvSpPr>
          <p:cNvPr id="14" name="Диаграмма 2"/>
          <p:cNvSpPr>
            <a:spLocks noGrp="1"/>
          </p:cNvSpPr>
          <p:nvPr>
            <p:ph type="chart" sz="quarter" idx="13"/>
          </p:nvPr>
        </p:nvSpPr>
        <p:spPr>
          <a:xfrm>
            <a:off x="865868" y="1314451"/>
            <a:ext cx="4449763" cy="4138613"/>
          </a:xfrm>
        </p:spPr>
        <p:txBody>
          <a:bodyPr/>
          <a:lstStyle/>
          <a:p>
            <a:endParaRPr lang="ru-RU"/>
          </a:p>
        </p:txBody>
      </p:sp>
      <p:sp>
        <p:nvSpPr>
          <p:cNvPr id="15" name="Текст 11"/>
          <p:cNvSpPr>
            <a:spLocks noGrp="1"/>
          </p:cNvSpPr>
          <p:nvPr>
            <p:ph type="body" sz="quarter" idx="14" hasCustomPrompt="1"/>
          </p:nvPr>
        </p:nvSpPr>
        <p:spPr>
          <a:xfrm>
            <a:off x="6477015" y="1314451"/>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5" y="4552119"/>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5" y="4777962"/>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7" y="2"/>
            <a:ext cx="3743325" cy="1193705"/>
          </a:xfrm>
          <a:prstGeom prst="rect">
            <a:avLst/>
          </a:prstGeom>
        </p:spPr>
      </p:pic>
    </p:spTree>
    <p:extLst>
      <p:ext uri="{BB962C8B-B14F-4D97-AF65-F5344CB8AC3E}">
        <p14:creationId xmlns:p14="http://schemas.microsoft.com/office/powerpoint/2010/main" val="9214435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2"/>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692B0AB3-7C25-4A52-ADB0-8E7C9BA727C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sp>
        <p:nvSpPr>
          <p:cNvPr id="16" name="Диаграмма 2"/>
          <p:cNvSpPr>
            <a:spLocks noGrp="1"/>
          </p:cNvSpPr>
          <p:nvPr>
            <p:ph type="chart" sz="quarter" idx="13"/>
          </p:nvPr>
        </p:nvSpPr>
        <p:spPr>
          <a:xfrm>
            <a:off x="3707779" y="1542822"/>
            <a:ext cx="4449763" cy="4138613"/>
          </a:xfrm>
        </p:spPr>
        <p:txBody>
          <a:bodyPr/>
          <a:lstStyle/>
          <a:p>
            <a:endParaRPr lang="ru-RU" dirty="0"/>
          </a:p>
        </p:txBody>
      </p:sp>
      <p:sp>
        <p:nvSpPr>
          <p:cNvPr id="17"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6" y="1619022"/>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1" y="1619022"/>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5"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1" cy="801650"/>
          </a:xfrm>
          <a:prstGeom prst="rect">
            <a:avLst/>
          </a:prstGeom>
        </p:spPr>
      </p:pic>
    </p:spTree>
    <p:extLst>
      <p:ext uri="{BB962C8B-B14F-4D97-AF65-F5344CB8AC3E}">
        <p14:creationId xmlns:p14="http://schemas.microsoft.com/office/powerpoint/2010/main" val="10666712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3"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600"/>
            <a:ext cx="4620638" cy="4620639"/>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9"/>
            <a:ext cx="5276445" cy="5238751"/>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2"/>
            <a:ext cx="2743200" cy="365125"/>
          </a:xfrm>
        </p:spPr>
        <p:txBody>
          <a:bodyPr/>
          <a:lstStyle/>
          <a:p>
            <a:fld id="{CFCC0F8F-9700-475C-A96E-95B083E9EEAE}" type="datetime1">
              <a:rPr lang="ru-RU" smtClean="0"/>
              <a:t>26.08.2026</a:t>
            </a:fld>
            <a:endParaRPr lang="ru-RU"/>
          </a:p>
        </p:txBody>
      </p:sp>
      <p:sp>
        <p:nvSpPr>
          <p:cNvPr id="5" name="Нижний колонтитул 4"/>
          <p:cNvSpPr>
            <a:spLocks noGrp="1"/>
          </p:cNvSpPr>
          <p:nvPr>
            <p:ph type="ftr" sz="quarter" idx="11"/>
          </p:nvPr>
        </p:nvSpPr>
        <p:spPr>
          <a:xfrm>
            <a:off x="5107021" y="6369061"/>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9"/>
            <a:ext cx="10382251"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4"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4" y="5523051"/>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1" y="6071359"/>
            <a:ext cx="4762500" cy="247650"/>
          </a:xfrm>
          <a:prstGeom prst="rect">
            <a:avLst/>
          </a:prstGeom>
        </p:spPr>
      </p:pic>
    </p:spTree>
    <p:extLst>
      <p:ext uri="{BB962C8B-B14F-4D97-AF65-F5344CB8AC3E}">
        <p14:creationId xmlns:p14="http://schemas.microsoft.com/office/powerpoint/2010/main" val="39729264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9362875" y="3653946"/>
            <a:ext cx="4930936" cy="727313"/>
          </a:xfrm>
          <a:prstGeom prst="rect">
            <a:avLst/>
          </a:prstGeom>
        </p:spPr>
      </p:pic>
      <p:pic>
        <p:nvPicPr>
          <p:cNvPr id="3" name="Рисунок 2"/>
          <p:cNvPicPr>
            <a:picLocks noChangeAspect="1"/>
          </p:cNvPicPr>
          <p:nvPr userDrawn="1"/>
        </p:nvPicPr>
        <p:blipFill rotWithShape="1">
          <a:blip r:embed="rId3" cstate="email">
            <a:extLst>
              <a:ext uri="{28A0092B-C50C-407E-A947-70E740481C1C}">
                <a14:useLocalDpi xmlns:a14="http://schemas.microsoft.com/office/drawing/2010/main"/>
              </a:ext>
            </a:extLst>
          </a:blip>
          <a:srcRect r="16985"/>
          <a:stretch/>
        </p:blipFill>
        <p:spPr>
          <a:xfrm rot="10800000">
            <a:off x="1" y="3836633"/>
            <a:ext cx="3192236" cy="302136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51"/>
            <a:ext cx="2743200" cy="365125"/>
          </a:xfrm>
        </p:spPr>
        <p:txBody>
          <a:bodyPr/>
          <a:lstStyle>
            <a:lvl1pPr>
              <a:defRPr>
                <a:solidFill>
                  <a:schemeClr val="bg1"/>
                </a:solidFill>
              </a:defRPr>
            </a:lvl1pPr>
          </a:lstStyle>
          <a:p>
            <a:fld id="{F1F31838-764E-45C2-BC2F-884CAAE16BFA}" type="datetime1">
              <a:rPr lang="ru-RU" smtClean="0"/>
              <a:t>26.08.2026</a:t>
            </a:fld>
            <a:endParaRPr lang="ru-RU" dirty="0"/>
          </a:p>
        </p:txBody>
      </p:sp>
      <p:sp>
        <p:nvSpPr>
          <p:cNvPr id="5" name="Нижний колонтитул 4"/>
          <p:cNvSpPr>
            <a:spLocks noGrp="1"/>
          </p:cNvSpPr>
          <p:nvPr>
            <p:ph type="ftr" sz="quarter" idx="11"/>
          </p:nvPr>
        </p:nvSpPr>
        <p:spPr>
          <a:xfrm>
            <a:off x="5949723"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2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sp>
        <p:nvSpPr>
          <p:cNvPr id="19" name="Текст 38"/>
          <p:cNvSpPr>
            <a:spLocks noGrp="1"/>
          </p:cNvSpPr>
          <p:nvPr>
            <p:ph type="body" sz="quarter" idx="21" hasCustomPrompt="1"/>
          </p:nvPr>
        </p:nvSpPr>
        <p:spPr>
          <a:xfrm>
            <a:off x="1851559" y="135016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2"/>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3"/>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949576" y="1782779"/>
            <a:ext cx="5021907" cy="1456353"/>
          </a:xfrm>
          <a:prstGeom prst="rect">
            <a:avLst/>
          </a:prstGeom>
        </p:spPr>
      </p:pic>
    </p:spTree>
    <p:extLst>
      <p:ext uri="{BB962C8B-B14F-4D97-AF65-F5344CB8AC3E}">
        <p14:creationId xmlns:p14="http://schemas.microsoft.com/office/powerpoint/2010/main" val="2764924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70" y="3493790"/>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61"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2"/>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10"/>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46ADD807-6C82-480A-BED0-170DA56D9E00}"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3"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2"/>
            <a:ext cx="6381891"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10" y="27722"/>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90" y="1333869"/>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18466599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25880" y="0"/>
            <a:ext cx="12517880" cy="6858000"/>
            <a:chOff x="-308080" y="0"/>
            <a:chExt cx="12517880" cy="685800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8080" y="6139499"/>
              <a:ext cx="5976664" cy="216654"/>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4" y="1638731"/>
            <a:ext cx="5164407"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6" y="3992975"/>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883615E-834D-4AFC-ADF8-6EB0D300BC9F}" type="datetime1">
              <a:rPr lang="ru-RU" smtClean="0"/>
              <a:t>26.08.2026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5405749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5" y="1109662"/>
            <a:ext cx="2805155"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
            <a:ext cx="2647951"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E703F64B-C777-4B86-ADBD-43271994EFF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20"/>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09" y="5774611"/>
            <a:ext cx="6125691"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6"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8" y="196625"/>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1" y="6048974"/>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1"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12615697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1040131"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295A960-ABEC-4059-A8FC-D8FB7B52B2B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sp>
        <p:nvSpPr>
          <p:cNvPr id="22" name="Текст 2"/>
          <p:cNvSpPr>
            <a:spLocks noGrp="1"/>
          </p:cNvSpPr>
          <p:nvPr>
            <p:ph type="body" idx="1" hasCustomPrompt="1"/>
          </p:nvPr>
        </p:nvSpPr>
        <p:spPr>
          <a:xfrm>
            <a:off x="877170" y="375558"/>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599842" y="1690008"/>
            <a:ext cx="592159" cy="3224893"/>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14888114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80" y="3359838"/>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692" y="3359839"/>
            <a:ext cx="3106621" cy="3494315"/>
          </a:xfrm>
          <a:prstGeom prst="rect">
            <a:avLst/>
          </a:prstGeom>
        </p:spPr>
      </p:pic>
      <p:grpSp>
        <p:nvGrpSpPr>
          <p:cNvPr id="3" name="Группа 2"/>
          <p:cNvGrpSpPr/>
          <p:nvPr userDrawn="1"/>
        </p:nvGrpSpPr>
        <p:grpSpPr>
          <a:xfrm>
            <a:off x="114205" y="-3848"/>
            <a:ext cx="11889643"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DC309B43-EE9B-4FDE-9DD8-857964F173BE}"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1" y="5373849"/>
            <a:ext cx="6125691"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72969" y="2710793"/>
            <a:ext cx="504825" cy="504825"/>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5115" y="2710793"/>
            <a:ext cx="504825" cy="50482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15013" y="366728"/>
            <a:ext cx="561975" cy="561975"/>
          </a:xfrm>
          <a:prstGeom prst="rect">
            <a:avLst/>
          </a:prstGeom>
        </p:spPr>
      </p:pic>
    </p:spTree>
    <p:extLst>
      <p:ext uri="{BB962C8B-B14F-4D97-AF65-F5344CB8AC3E}">
        <p14:creationId xmlns:p14="http://schemas.microsoft.com/office/powerpoint/2010/main" val="295804671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6"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9"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C2248CF-2D8F-4B28-BF6A-F63D1E8D1A22}"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55930" y="5991159"/>
            <a:ext cx="6125691"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44657" y="5081888"/>
            <a:ext cx="504825" cy="504825"/>
          </a:xfrm>
          <a:prstGeom prst="rect">
            <a:avLst/>
          </a:prstGeom>
        </p:spPr>
      </p:pic>
      <p:sp>
        <p:nvSpPr>
          <p:cNvPr id="21"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7" y="2325183"/>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8"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545661" y="1186064"/>
            <a:ext cx="504825" cy="504825"/>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r="39972"/>
          <a:stretch/>
        </p:blipFill>
        <p:spPr>
          <a:xfrm>
            <a:off x="10545660" y="3710286"/>
            <a:ext cx="1646699" cy="2743200"/>
          </a:xfrm>
          <a:prstGeom prst="rect">
            <a:avLst/>
          </a:prstGeom>
        </p:spPr>
      </p:pic>
      <p:pic>
        <p:nvPicPr>
          <p:cNvPr id="10" name="Рисунок 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1" y="1008225"/>
            <a:ext cx="3095625" cy="313002"/>
          </a:xfrm>
          <a:prstGeom prst="rect">
            <a:avLst/>
          </a:prstGeom>
        </p:spPr>
      </p:pic>
      <p:pic>
        <p:nvPicPr>
          <p:cNvPr id="13" name="Рисунок 1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9217" y="630739"/>
            <a:ext cx="1634833" cy="1638300"/>
          </a:xfrm>
          <a:prstGeom prst="rect">
            <a:avLst/>
          </a:prstGeom>
        </p:spPr>
      </p:pic>
      <p:pic>
        <p:nvPicPr>
          <p:cNvPr id="30" name="Рисунок 29"/>
          <p:cNvPicPr>
            <a:picLocks noChangeAspect="1"/>
          </p:cNvPicPr>
          <p:nvPr userDrawn="1"/>
        </p:nvPicPr>
        <p:blipFill rotWithShape="1">
          <a:blip r:embed="rId11" cstate="email">
            <a:extLst>
              <a:ext uri="{28A0092B-C50C-407E-A947-70E740481C1C}">
                <a14:useLocalDpi xmlns:a14="http://schemas.microsoft.com/office/drawing/2010/main"/>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678211" y="5627363"/>
            <a:ext cx="862052" cy="866841"/>
          </a:xfrm>
          <a:prstGeom prst="rect">
            <a:avLst/>
          </a:prstGeom>
        </p:spPr>
      </p:pic>
    </p:spTree>
    <p:extLst>
      <p:ext uri="{BB962C8B-B14F-4D97-AF65-F5344CB8AC3E}">
        <p14:creationId xmlns:p14="http://schemas.microsoft.com/office/powerpoint/2010/main" val="30690663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6"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52225A4B-6915-4455-849E-80655BBF2689}"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33155" y="6029833"/>
            <a:ext cx="6125691" cy="222056"/>
          </a:xfrm>
          <a:prstGeom prst="rect">
            <a:avLst/>
          </a:prstGeom>
        </p:spPr>
      </p:pic>
      <p:sp>
        <p:nvSpPr>
          <p:cNvPr id="20" name="Рисунок 8"/>
          <p:cNvSpPr>
            <a:spLocks noGrp="1"/>
          </p:cNvSpPr>
          <p:nvPr>
            <p:ph type="pic" sz="quarter" idx="13"/>
          </p:nvPr>
        </p:nvSpPr>
        <p:spPr>
          <a:xfrm>
            <a:off x="1379765" y="739551"/>
            <a:ext cx="9432713" cy="5047971"/>
          </a:xfrm>
        </p:spPr>
        <p:txBody>
          <a:bodyPr/>
          <a:lstStyle/>
          <a:p>
            <a:endParaRPr lang="ru-RU" dirty="0"/>
          </a:p>
        </p:txBody>
      </p:sp>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70094" y="2828925"/>
            <a:ext cx="2266951" cy="2266950"/>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391091" y="1820351"/>
            <a:ext cx="1675539" cy="3297771"/>
          </a:xfrm>
          <a:prstGeom prst="rect">
            <a:avLst/>
          </a:prstGeom>
        </p:spPr>
      </p:pic>
      <p:pic>
        <p:nvPicPr>
          <p:cNvPr id="17" name="Рисунок 16"/>
          <p:cNvPicPr>
            <a:picLocks noChangeAspect="1"/>
          </p:cNvPicPr>
          <p:nvPr userDrawn="1"/>
        </p:nvPicPr>
        <p:blipFill rotWithShape="1">
          <a:blip r:embed="rId9" cstate="email">
            <a:extLst>
              <a:ext uri="{28A0092B-C50C-407E-A947-70E740481C1C}">
                <a14:useLocalDpi xmlns:a14="http://schemas.microsoft.com/office/drawing/2010/main"/>
              </a:ext>
            </a:extLst>
          </a:blip>
          <a:srcRect r="18280"/>
          <a:stretch/>
        </p:blipFill>
        <p:spPr>
          <a:xfrm>
            <a:off x="11131393" y="4716518"/>
            <a:ext cx="1066364" cy="490868"/>
          </a:xfrm>
          <a:prstGeom prst="rect">
            <a:avLst/>
          </a:prstGeom>
        </p:spPr>
      </p:pic>
    </p:spTree>
    <p:extLst>
      <p:ext uri="{BB962C8B-B14F-4D97-AF65-F5344CB8AC3E}">
        <p14:creationId xmlns:p14="http://schemas.microsoft.com/office/powerpoint/2010/main" val="26395493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1" y="2"/>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3"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7CA1A3B2-9912-4C2B-9663-4AD65ACB474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8" y="1314451"/>
            <a:ext cx="4449763" cy="4138613"/>
          </a:xfrm>
        </p:spPr>
        <p:txBody>
          <a:bodyPr/>
          <a:lstStyle/>
          <a:p>
            <a:endParaRPr lang="ru-RU"/>
          </a:p>
        </p:txBody>
      </p:sp>
      <p:sp>
        <p:nvSpPr>
          <p:cNvPr id="15" name="Текст 11"/>
          <p:cNvSpPr>
            <a:spLocks noGrp="1"/>
          </p:cNvSpPr>
          <p:nvPr>
            <p:ph type="body" sz="quarter" idx="14" hasCustomPrompt="1"/>
          </p:nvPr>
        </p:nvSpPr>
        <p:spPr>
          <a:xfrm>
            <a:off x="6477015" y="1314451"/>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90" y="4638676"/>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49" y="2397444"/>
            <a:ext cx="1568451" cy="1972622"/>
          </a:xfrm>
          <a:prstGeom prst="rect">
            <a:avLst/>
          </a:prstGeom>
        </p:spPr>
      </p:pic>
    </p:spTree>
    <p:extLst>
      <p:ext uri="{BB962C8B-B14F-4D97-AF65-F5344CB8AC3E}">
        <p14:creationId xmlns:p14="http://schemas.microsoft.com/office/powerpoint/2010/main" val="11925232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8" y="2972428"/>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2"/>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946B23A-3CBE-4776-BF15-48244F4396A5}"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9" y="1542822"/>
            <a:ext cx="4449763" cy="4138613"/>
          </a:xfrm>
        </p:spPr>
        <p:txBody>
          <a:bodyPr/>
          <a:lstStyle/>
          <a:p>
            <a:endParaRPr lang="ru-RU" dirty="0"/>
          </a:p>
        </p:txBody>
      </p:sp>
      <p:sp>
        <p:nvSpPr>
          <p:cNvPr id="17"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09" y="2101929"/>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1"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29" y="1156300"/>
            <a:ext cx="628651"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1"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3" y="1877545"/>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4" y="736542"/>
            <a:ext cx="319089" cy="319089"/>
          </a:xfrm>
          <a:prstGeom prst="rect">
            <a:avLst/>
          </a:prstGeom>
        </p:spPr>
      </p:pic>
    </p:spTree>
    <p:extLst>
      <p:ext uri="{BB962C8B-B14F-4D97-AF65-F5344CB8AC3E}">
        <p14:creationId xmlns:p14="http://schemas.microsoft.com/office/powerpoint/2010/main" val="36643765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499" y="4304007"/>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2"/>
            <a:ext cx="2743200" cy="365125"/>
          </a:xfrm>
        </p:spPr>
        <p:txBody>
          <a:bodyPr/>
          <a:lstStyle/>
          <a:p>
            <a:fld id="{609AF919-F351-48CC-AE13-681D4C22B928}" type="datetime1">
              <a:rPr lang="ru-RU" smtClean="0"/>
              <a:t>26.08.2026</a:t>
            </a:fld>
            <a:endParaRPr lang="ru-RU"/>
          </a:p>
        </p:txBody>
      </p:sp>
      <p:sp>
        <p:nvSpPr>
          <p:cNvPr id="5" name="Нижний колонтитул 4"/>
          <p:cNvSpPr>
            <a:spLocks noGrp="1"/>
          </p:cNvSpPr>
          <p:nvPr>
            <p:ph type="ftr" sz="quarter" idx="11"/>
          </p:nvPr>
        </p:nvSpPr>
        <p:spPr>
          <a:xfrm>
            <a:off x="5107021" y="6369061"/>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9"/>
            <a:ext cx="10382251" cy="5573713"/>
          </a:xfrm>
        </p:spPr>
        <p:txBody>
          <a:bodyPr/>
          <a:lstStyle/>
          <a:p>
            <a:endParaRPr lang="ru-RU"/>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756366" y="4936790"/>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pic>
        <p:nvPicPr>
          <p:cNvPr id="19" name="Рисунок 18"/>
          <p:cNvPicPr>
            <a:picLocks noChangeAspect="1"/>
          </p:cNvPicPr>
          <p:nvPr userDrawn="1"/>
        </p:nvPicPr>
        <p:blipFill rotWithShape="1">
          <a:blip r:embed="rId6" cstate="email">
            <a:extLst>
              <a:ext uri="{28A0092B-C50C-407E-A947-70E740481C1C}">
                <a14:useLocalDpi xmlns:a14="http://schemas.microsoft.com/office/drawing/2010/main"/>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6" cstate="email">
            <a:extLst>
              <a:ext uri="{28A0092B-C50C-407E-A947-70E740481C1C}">
                <a14:useLocalDpi xmlns:a14="http://schemas.microsoft.com/office/drawing/2010/main"/>
              </a:ext>
            </a:extLst>
          </a:blip>
          <a:srcRect r="49129"/>
          <a:stretch/>
        </p:blipFill>
        <p:spPr>
          <a:xfrm rot="16200000">
            <a:off x="2585607" y="-182877"/>
            <a:ext cx="378720" cy="744471"/>
          </a:xfrm>
          <a:prstGeom prst="rect">
            <a:avLst/>
          </a:prstGeom>
        </p:spPr>
      </p:pic>
      <p:pic>
        <p:nvPicPr>
          <p:cNvPr id="21" name="Рисунок 20"/>
          <p:cNvPicPr>
            <a:picLocks noChangeAspect="1"/>
          </p:cNvPicPr>
          <p:nvPr userDrawn="1"/>
        </p:nvPicPr>
        <p:blipFill rotWithShape="1">
          <a:blip r:embed="rId7" cstate="email">
            <a:extLst>
              <a:ext uri="{28A0092B-C50C-407E-A947-70E740481C1C}">
                <a14:useLocalDpi xmlns:a14="http://schemas.microsoft.com/office/drawing/2010/main"/>
              </a:ext>
            </a:extLst>
          </a:blip>
          <a:srcRect l="32736"/>
          <a:stretch/>
        </p:blipFill>
        <p:spPr>
          <a:xfrm>
            <a:off x="0" y="4333878"/>
            <a:ext cx="1419875" cy="2110896"/>
          </a:xfrm>
          <a:prstGeom prst="rect">
            <a:avLst/>
          </a:prstGeom>
        </p:spPr>
      </p:pic>
    </p:spTree>
    <p:extLst>
      <p:ext uri="{BB962C8B-B14F-4D97-AF65-F5344CB8AC3E}">
        <p14:creationId xmlns:p14="http://schemas.microsoft.com/office/powerpoint/2010/main" val="388100429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41" y="2130443"/>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6"/>
            <a:ext cx="2743200" cy="365125"/>
          </a:xfrm>
        </p:spPr>
        <p:txBody>
          <a:bodyPr/>
          <a:lstStyle>
            <a:lvl1pPr>
              <a:defRPr>
                <a:solidFill>
                  <a:schemeClr val="tx1"/>
                </a:solidFill>
              </a:defRPr>
            </a:lvl1pPr>
          </a:lstStyle>
          <a:p>
            <a:fld id="{5B688B2C-9F73-47D3-BD1B-A599274F9361}" type="datetime1">
              <a:rPr lang="ru-RU" smtClean="0"/>
              <a:t>26.08.2026</a:t>
            </a:fld>
            <a:endParaRPr lang="ru-RU" dirty="0"/>
          </a:p>
        </p:txBody>
      </p:sp>
      <p:sp>
        <p:nvSpPr>
          <p:cNvPr id="5" name="Нижний колонтитул 4"/>
          <p:cNvSpPr>
            <a:spLocks noGrp="1"/>
          </p:cNvSpPr>
          <p:nvPr>
            <p:ph type="ftr" sz="quarter" idx="11"/>
          </p:nvPr>
        </p:nvSpPr>
        <p:spPr>
          <a:xfrm>
            <a:off x="5949723"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2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6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2"/>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3"/>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7"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1" y="2220929"/>
            <a:ext cx="409575" cy="409575"/>
          </a:xfrm>
          <a:prstGeom prst="rect">
            <a:avLst/>
          </a:prstGeom>
        </p:spPr>
      </p:pic>
    </p:spTree>
    <p:extLst>
      <p:ext uri="{BB962C8B-B14F-4D97-AF65-F5344CB8AC3E}">
        <p14:creationId xmlns:p14="http://schemas.microsoft.com/office/powerpoint/2010/main" val="2518480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2"/>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8"/>
            <a:ext cx="4872219"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6"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6" y="0"/>
            <a:ext cx="8742647" cy="5306786"/>
          </a:xfrm>
          <a:prstGeom prst="rect">
            <a:avLst/>
          </a:prstGeom>
        </p:spPr>
      </p:pic>
      <p:sp>
        <p:nvSpPr>
          <p:cNvPr id="2" name="Заголовок 1"/>
          <p:cNvSpPr>
            <a:spLocks noGrp="1"/>
          </p:cNvSpPr>
          <p:nvPr>
            <p:ph type="title" hasCustomPrompt="1"/>
          </p:nvPr>
        </p:nvSpPr>
        <p:spPr>
          <a:xfrm>
            <a:off x="9054193" y="169910"/>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76DDE771-F5B0-4BC8-A148-55CBAEA3428E}"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3"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9"/>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1"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1"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8" y="62981"/>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9" y="3851207"/>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5" cy="905638"/>
          </a:xfrm>
          <a:prstGeom prst="rect">
            <a:avLst/>
          </a:prstGeom>
        </p:spPr>
      </p:pic>
    </p:spTree>
    <p:extLst>
      <p:ext uri="{BB962C8B-B14F-4D97-AF65-F5344CB8AC3E}">
        <p14:creationId xmlns:p14="http://schemas.microsoft.com/office/powerpoint/2010/main" val="319256858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1" y="1152497"/>
            <a:ext cx="12183228" cy="5568978"/>
            <a:chOff x="7185" y="1103455"/>
            <a:chExt cx="12183228" cy="5568978"/>
          </a:xfrm>
        </p:grpSpPr>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4" y="1641128"/>
            <a:ext cx="5164407"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AE1540C4-7511-4782-81C8-E74581AAFB1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14431290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9"/>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B6BA7279-26DB-4306-A403-342FF0F622EA}"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20"/>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1"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7"/>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4" y="765592"/>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6" y="2699915"/>
            <a:ext cx="1593553" cy="239033"/>
          </a:xfrm>
          <a:prstGeom prst="rect">
            <a:avLst/>
          </a:prstGeom>
        </p:spPr>
      </p:pic>
    </p:spTree>
    <p:extLst>
      <p:ext uri="{BB962C8B-B14F-4D97-AF65-F5344CB8AC3E}">
        <p14:creationId xmlns:p14="http://schemas.microsoft.com/office/powerpoint/2010/main" val="104545836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3" y="4045976"/>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3"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9EF3445-37E7-4008-A873-A9D93987C379}"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30"/>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3" y="1615417"/>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6" y="1062617"/>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1" y="4579290"/>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2"/>
            <a:ext cx="5200651"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9" y="5048661"/>
            <a:ext cx="504825" cy="504825"/>
          </a:xfrm>
          <a:prstGeom prst="rect">
            <a:avLst/>
          </a:prstGeom>
        </p:spPr>
      </p:pic>
    </p:spTree>
    <p:extLst>
      <p:ext uri="{BB962C8B-B14F-4D97-AF65-F5344CB8AC3E}">
        <p14:creationId xmlns:p14="http://schemas.microsoft.com/office/powerpoint/2010/main" val="323204969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3" y="5110601"/>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0"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EA1A5B03-7A50-42E4-8572-28D8C4AE5D1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sp>
        <p:nvSpPr>
          <p:cNvPr id="16" name="Текст 2"/>
          <p:cNvSpPr>
            <a:spLocks noGrp="1"/>
          </p:cNvSpPr>
          <p:nvPr>
            <p:ph type="body" idx="1" hasCustomPrompt="1"/>
          </p:nvPr>
        </p:nvSpPr>
        <p:spPr>
          <a:xfrm>
            <a:off x="877170" y="375558"/>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738108" y="6048974"/>
            <a:ext cx="4289653" cy="264957"/>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080" y="4938929"/>
            <a:ext cx="504825" cy="504825"/>
          </a:xfrm>
          <a:prstGeom prst="rect">
            <a:avLst/>
          </a:prstGeom>
        </p:spPr>
      </p:pic>
    </p:spTree>
    <p:extLst>
      <p:ext uri="{BB962C8B-B14F-4D97-AF65-F5344CB8AC3E}">
        <p14:creationId xmlns:p14="http://schemas.microsoft.com/office/powerpoint/2010/main" val="55379856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1" y="889313"/>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3"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4"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9DFBDD3-24DA-44D2-826A-EC341FE39F14}" type="datetime1">
              <a:rPr lang="ru-RU" smtClean="0"/>
              <a:t>26.08.2026</a:t>
            </a:fld>
            <a:endParaRPr lang="ru-RU" dirty="0"/>
          </a:p>
        </p:txBody>
      </p:sp>
      <p:sp>
        <p:nvSpPr>
          <p:cNvPr id="5" name="Нижний колонтитул 4"/>
          <p:cNvSpPr>
            <a:spLocks noGrp="1"/>
          </p:cNvSpPr>
          <p:nvPr>
            <p:ph type="ftr" sz="quarter" idx="11"/>
          </p:nvPr>
        </p:nvSpPr>
        <p:spPr>
          <a:xfrm>
            <a:off x="4570605" y="6350002"/>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1" y="5344149"/>
            <a:ext cx="529385" cy="886742"/>
          </a:xfrm>
          <a:prstGeom prst="rect">
            <a:avLst/>
          </a:prstGeom>
        </p:spPr>
      </p:pic>
      <p:sp>
        <p:nvSpPr>
          <p:cNvPr id="21"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7" y="2325183"/>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8"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7" y="587365"/>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2" y="1092190"/>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spTree>
    <p:extLst>
      <p:ext uri="{BB962C8B-B14F-4D97-AF65-F5344CB8AC3E}">
        <p14:creationId xmlns:p14="http://schemas.microsoft.com/office/powerpoint/2010/main" val="370062784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6" y="2"/>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9" y="1568843"/>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D1A7175C-EB41-4C34-AFC8-7CF830DF62E1}"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5" y="739551"/>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2" y="3876677"/>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3"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7"/>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5" y="4272893"/>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7" y="3011123"/>
            <a:ext cx="504825" cy="504825"/>
          </a:xfrm>
          <a:prstGeom prst="rect">
            <a:avLst/>
          </a:prstGeom>
        </p:spPr>
      </p:pic>
    </p:spTree>
    <p:extLst>
      <p:ext uri="{BB962C8B-B14F-4D97-AF65-F5344CB8AC3E}">
        <p14:creationId xmlns:p14="http://schemas.microsoft.com/office/powerpoint/2010/main" val="11882025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6" y="3401935"/>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2" y="0"/>
            <a:ext cx="6477015"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FC45E160-1B9C-46DA-96E5-F23F23B64AD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8" y="1314451"/>
            <a:ext cx="4449763" cy="4138613"/>
          </a:xfrm>
        </p:spPr>
        <p:txBody>
          <a:bodyPr/>
          <a:lstStyle/>
          <a:p>
            <a:endParaRPr lang="ru-RU"/>
          </a:p>
        </p:txBody>
      </p:sp>
      <p:sp>
        <p:nvSpPr>
          <p:cNvPr id="15" name="Текст 11"/>
          <p:cNvSpPr>
            <a:spLocks noGrp="1"/>
          </p:cNvSpPr>
          <p:nvPr>
            <p:ph type="body" sz="quarter" idx="14" hasCustomPrompt="1"/>
          </p:nvPr>
        </p:nvSpPr>
        <p:spPr>
          <a:xfrm>
            <a:off x="6477015" y="1314451"/>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7" y="4281251"/>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7" y="589585"/>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2" y="5538980"/>
            <a:ext cx="4289653" cy="509992"/>
          </a:xfrm>
          <a:prstGeom prst="rect">
            <a:avLst/>
          </a:prstGeom>
        </p:spPr>
      </p:pic>
    </p:spTree>
    <p:extLst>
      <p:ext uri="{BB962C8B-B14F-4D97-AF65-F5344CB8AC3E}">
        <p14:creationId xmlns:p14="http://schemas.microsoft.com/office/powerpoint/2010/main" val="251531246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CA6E004-F67D-481C-B99F-F45B3AB1C97C}"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9" y="1542822"/>
            <a:ext cx="4449763" cy="4138613"/>
          </a:xfrm>
        </p:spPr>
        <p:txBody>
          <a:bodyPr/>
          <a:lstStyle/>
          <a:p>
            <a:endParaRPr lang="ru-RU" dirty="0"/>
          </a:p>
        </p:txBody>
      </p:sp>
      <p:sp>
        <p:nvSpPr>
          <p:cNvPr id="17"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1"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4" y="3035914"/>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1" y="2174169"/>
            <a:ext cx="2905845" cy="4683832"/>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749001" y="5934164"/>
            <a:ext cx="4367315" cy="334827"/>
          </a:xfrm>
          <a:prstGeom prst="rect">
            <a:avLst/>
          </a:prstGeom>
        </p:spPr>
      </p:pic>
    </p:spTree>
    <p:extLst>
      <p:ext uri="{BB962C8B-B14F-4D97-AF65-F5344CB8AC3E}">
        <p14:creationId xmlns:p14="http://schemas.microsoft.com/office/powerpoint/2010/main" val="286896283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email">
            <a:extLst>
              <a:ext uri="{28A0092B-C50C-407E-A947-70E740481C1C}">
                <a14:useLocalDpi xmlns:a14="http://schemas.microsoft.com/office/drawing/2010/main"/>
              </a:ext>
            </a:extLst>
          </a:blip>
          <a:srcRect r="44462"/>
          <a:stretch/>
        </p:blipFill>
        <p:spPr>
          <a:xfrm>
            <a:off x="9691993" y="2291424"/>
            <a:ext cx="2500009" cy="2762401"/>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0" y="0"/>
            <a:ext cx="5437763" cy="246874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2"/>
            <a:ext cx="2743200" cy="365125"/>
          </a:xfrm>
        </p:spPr>
        <p:txBody>
          <a:bodyPr/>
          <a:lstStyle/>
          <a:p>
            <a:fld id="{68DAA398-839D-48B3-80BB-B6FF935272A2}" type="datetime1">
              <a:rPr lang="ru-RU" smtClean="0"/>
              <a:t>26.08.2026</a:t>
            </a:fld>
            <a:endParaRPr lang="ru-RU"/>
          </a:p>
        </p:txBody>
      </p:sp>
      <p:sp>
        <p:nvSpPr>
          <p:cNvPr id="5" name="Нижний колонтитул 4"/>
          <p:cNvSpPr>
            <a:spLocks noGrp="1"/>
          </p:cNvSpPr>
          <p:nvPr>
            <p:ph type="ftr" sz="quarter" idx="11"/>
          </p:nvPr>
        </p:nvSpPr>
        <p:spPr>
          <a:xfrm>
            <a:off x="5107021" y="6369061"/>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9"/>
            <a:ext cx="10382251" cy="5573713"/>
          </a:xfrm>
        </p:spPr>
        <p:txBody>
          <a:bodyPr/>
          <a:lstStyle/>
          <a:p>
            <a:endParaRPr lang="ru-RU"/>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3891573"/>
            <a:ext cx="1399137" cy="2976664"/>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79271" y="6093118"/>
            <a:ext cx="3433459" cy="263232"/>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70633" y="1730702"/>
            <a:ext cx="747385" cy="1476086"/>
          </a:xfrm>
          <a:prstGeom prst="rect">
            <a:avLst/>
          </a:prstGeom>
        </p:spPr>
      </p:pic>
    </p:spTree>
    <p:extLst>
      <p:ext uri="{BB962C8B-B14F-4D97-AF65-F5344CB8AC3E}">
        <p14:creationId xmlns:p14="http://schemas.microsoft.com/office/powerpoint/2010/main" val="320902898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3" y="-917382"/>
            <a:ext cx="2289621" cy="4124383"/>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4"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6"/>
            <a:ext cx="2743200" cy="365125"/>
          </a:xfrm>
        </p:spPr>
        <p:txBody>
          <a:bodyPr/>
          <a:lstStyle>
            <a:lvl1pPr>
              <a:defRPr>
                <a:solidFill>
                  <a:schemeClr val="tx1"/>
                </a:solidFill>
              </a:defRPr>
            </a:lvl1pPr>
          </a:lstStyle>
          <a:p>
            <a:fld id="{29555567-39ED-415D-9A09-BBC9BF8D5BC8}" type="datetime1">
              <a:rPr lang="ru-RU" smtClean="0"/>
              <a:t>26.08.2026</a:t>
            </a:fld>
            <a:endParaRPr lang="ru-RU" dirty="0"/>
          </a:p>
        </p:txBody>
      </p:sp>
      <p:sp>
        <p:nvSpPr>
          <p:cNvPr id="5" name="Нижний колонтитул 4"/>
          <p:cNvSpPr>
            <a:spLocks noGrp="1"/>
          </p:cNvSpPr>
          <p:nvPr>
            <p:ph type="ftr" sz="quarter" idx="11"/>
          </p:nvPr>
        </p:nvSpPr>
        <p:spPr>
          <a:xfrm>
            <a:off x="5949723"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2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6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2"/>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3"/>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3"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1" y="4929564"/>
            <a:ext cx="1486403" cy="1387929"/>
          </a:xfrm>
          <a:prstGeom prst="rect">
            <a:avLst/>
          </a:prstGeom>
        </p:spPr>
      </p:pic>
    </p:spTree>
    <p:extLst>
      <p:ext uri="{BB962C8B-B14F-4D97-AF65-F5344CB8AC3E}">
        <p14:creationId xmlns:p14="http://schemas.microsoft.com/office/powerpoint/2010/main" val="35787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2"/>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7" y="1643885"/>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7"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499172F6-74DA-4D14-A9CA-AA3FC939C293}"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0903769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8"/>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7"/>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31D6EF5E-1EB9-4086-A6A3-8F5A7EEC3267}"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 y="3747977"/>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4" y="4866919"/>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3" y="3469731"/>
            <a:ext cx="1265179"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1" y="76215"/>
            <a:ext cx="751115" cy="751114"/>
          </a:xfrm>
          <a:prstGeom prst="rect">
            <a:avLst/>
          </a:prstGeom>
        </p:spPr>
      </p:pic>
    </p:spTree>
    <p:extLst>
      <p:ext uri="{BB962C8B-B14F-4D97-AF65-F5344CB8AC3E}">
        <p14:creationId xmlns:p14="http://schemas.microsoft.com/office/powerpoint/2010/main" val="113281924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7"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9" y="1844867"/>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9"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1"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1"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7B2DEF94-AA99-443E-B657-4EE3B904F21C}" type="datetime1">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91"/>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3" y="5286491"/>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1" y="1135879"/>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5" y="1135879"/>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1"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70" y="4833259"/>
            <a:ext cx="2020459" cy="2024743"/>
          </a:xfrm>
          <a:prstGeom prst="rect">
            <a:avLst/>
          </a:prstGeom>
        </p:spPr>
      </p:pic>
    </p:spTree>
    <p:extLst>
      <p:ext uri="{BB962C8B-B14F-4D97-AF65-F5344CB8AC3E}">
        <p14:creationId xmlns:p14="http://schemas.microsoft.com/office/powerpoint/2010/main" val="10855251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5"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30" y="2680794"/>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EC05343D-74F1-4152-8E2E-00C98B69A1C6}"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8313744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C559B68-7274-4B2B-9080-36C2A9E85CE9}"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70" y="375558"/>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9" y="4566011"/>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3" y="2"/>
            <a:ext cx="1165627"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40" y="3061609"/>
            <a:ext cx="745043" cy="731383"/>
          </a:xfrm>
          <a:prstGeom prst="rect">
            <a:avLst/>
          </a:prstGeom>
        </p:spPr>
      </p:pic>
      <p:pic>
        <p:nvPicPr>
          <p:cNvPr id="21" name="Рисунок 2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3509013">
            <a:off x="11647457" y="1216479"/>
            <a:ext cx="261257" cy="245583"/>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44112" y="6101890"/>
            <a:ext cx="10058400" cy="138303"/>
          </a:xfrm>
          <a:prstGeom prst="rect">
            <a:avLst/>
          </a:prstGeom>
        </p:spPr>
      </p:pic>
    </p:spTree>
    <p:extLst>
      <p:ext uri="{BB962C8B-B14F-4D97-AF65-F5344CB8AC3E}">
        <p14:creationId xmlns:p14="http://schemas.microsoft.com/office/powerpoint/2010/main" val="55780551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8" y="1683884"/>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1" y="1"/>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6"/>
            <a:ext cx="2743200" cy="365125"/>
          </a:xfrm>
        </p:spPr>
        <p:txBody>
          <a:bodyPr/>
          <a:lstStyle>
            <a:lvl1pPr>
              <a:defRPr>
                <a:solidFill>
                  <a:schemeClr val="tx1"/>
                </a:solidFill>
              </a:defRPr>
            </a:lvl1pPr>
          </a:lstStyle>
          <a:p>
            <a:fld id="{04A72260-8CF1-4788-B230-053F7E74F5BA}" type="datetime1">
              <a:rPr lang="ru-RU" smtClean="0"/>
              <a:t>26.08.2026</a:t>
            </a:fld>
            <a:endParaRPr lang="ru-RU" dirty="0"/>
          </a:p>
        </p:txBody>
      </p:sp>
      <p:sp>
        <p:nvSpPr>
          <p:cNvPr id="5" name="Нижний колонтитул 4"/>
          <p:cNvSpPr>
            <a:spLocks noGrp="1"/>
          </p:cNvSpPr>
          <p:nvPr>
            <p:ph type="ftr" sz="quarter" idx="11"/>
          </p:nvPr>
        </p:nvSpPr>
        <p:spPr>
          <a:xfrm>
            <a:off x="5949723"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2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6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2"/>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3"/>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90"/>
            <a:ext cx="1469115"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9"/>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7" y="4648049"/>
            <a:ext cx="883356" cy="965215"/>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9" y="432395"/>
            <a:ext cx="1267035" cy="1384447"/>
          </a:xfrm>
          <a:prstGeom prst="rect">
            <a:avLst/>
          </a:prstGeom>
        </p:spPr>
      </p:pic>
    </p:spTree>
    <p:extLst>
      <p:ext uri="{BB962C8B-B14F-4D97-AF65-F5344CB8AC3E}">
        <p14:creationId xmlns:p14="http://schemas.microsoft.com/office/powerpoint/2010/main" val="357969436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3"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4" y="2346492"/>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A0326CA4-998C-43B2-9C68-67871DEBECE2}"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1"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70" y="2819399"/>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7"/>
            <a:ext cx="3485355"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1"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4"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4" y="796259"/>
            <a:ext cx="1771650" cy="179135"/>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4" y="244305"/>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4" y="5902443"/>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8" y="302509"/>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4" y="3365256"/>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2" y="281214"/>
            <a:ext cx="425845" cy="425845"/>
          </a:xfrm>
          <a:prstGeom prst="rect">
            <a:avLst/>
          </a:prstGeom>
        </p:spPr>
      </p:pic>
    </p:spTree>
    <p:extLst>
      <p:ext uri="{BB962C8B-B14F-4D97-AF65-F5344CB8AC3E}">
        <p14:creationId xmlns:p14="http://schemas.microsoft.com/office/powerpoint/2010/main" val="295713554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8" y="4919650"/>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1" y="1589978"/>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5"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4" y="2346492"/>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D5F751F8-BED7-4BB8-A3FC-7400918E6935}"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2"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8"/>
            <a:ext cx="476251"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09" y="493332"/>
            <a:ext cx="476251"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09" y="5758551"/>
            <a:ext cx="476251"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2"/>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2" y="5794675"/>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231914460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6" y="2"/>
            <a:ext cx="12194059"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sz="1800"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sz="1800"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8"/>
            <a:ext cx="7947499"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25E75DB8-E0A1-43B1-B4C6-930773B671A8}"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03508006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9"/>
            <a:ext cx="9793907"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1"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9"/>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4250069D-02FE-4E37-B547-BBC511438C91}"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4" y="115094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4" y="253841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4" y="3838321"/>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3" y="5145152"/>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7" y="2480271"/>
            <a:ext cx="1480519"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7" y="5189146"/>
            <a:ext cx="1480519"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5" y="1198225"/>
            <a:ext cx="1480519"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5" y="2480270"/>
            <a:ext cx="1480519"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5" y="3791491"/>
            <a:ext cx="1480519"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5" y="5192437"/>
            <a:ext cx="1480519"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47564294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1"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4"/>
            <a:ext cx="2743200" cy="365125"/>
          </a:xfrm>
        </p:spPr>
        <p:txBody>
          <a:bodyPr/>
          <a:lstStyle/>
          <a:p>
            <a:fld id="{5425872B-AFE4-4A11-92D4-EA8E9EE57FE3}" type="datetime1">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554403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8"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5"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7" y="1643885"/>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7"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254E99D9-9B4F-44AE-AB5E-0A88856067B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00269780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4"/>
            <a:ext cx="2743200" cy="365125"/>
          </a:xfrm>
        </p:spPr>
        <p:txBody>
          <a:bodyPr/>
          <a:lstStyle/>
          <a:p>
            <a:fld id="{E8C46605-64D2-4670-ACAE-658104A48A96}" type="datetime1">
              <a:rPr lang="ru-RU" smtClean="0"/>
              <a:t>26.08.2026</a:t>
            </a:fld>
            <a:endParaRPr lang="ru-RU"/>
          </a:p>
        </p:txBody>
      </p:sp>
      <p:sp>
        <p:nvSpPr>
          <p:cNvPr id="3" name="Нижний колонтитул 2"/>
          <p:cNvSpPr>
            <a:spLocks noGrp="1"/>
          </p:cNvSpPr>
          <p:nvPr>
            <p:ph type="ftr" sz="quarter" idx="11"/>
          </p:nvPr>
        </p:nvSpPr>
        <p:spPr>
          <a:xfrm>
            <a:off x="4030435" y="6215294"/>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7"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9"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2" y="1331914"/>
            <a:ext cx="3055617" cy="4707143"/>
          </a:xfrm>
          <a:prstGeom prst="rect">
            <a:avLst/>
          </a:prstGeom>
        </p:spPr>
      </p:pic>
    </p:spTree>
    <p:extLst>
      <p:ext uri="{BB962C8B-B14F-4D97-AF65-F5344CB8AC3E}">
        <p14:creationId xmlns:p14="http://schemas.microsoft.com/office/powerpoint/2010/main" val="421002319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 y="2"/>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1" y="0"/>
            <a:ext cx="3285659"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5"/>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4"/>
            <a:ext cx="2743200" cy="365125"/>
          </a:xfrm>
        </p:spPr>
        <p:txBody>
          <a:bodyPr/>
          <a:lstStyle/>
          <a:p>
            <a:fld id="{3A5C9F2C-8866-4625-94DE-454EE246D59B}" type="datetime1">
              <a:rPr lang="ru-RU" smtClean="0"/>
              <a:t>26.08.2026</a:t>
            </a:fld>
            <a:endParaRPr lang="ru-RU"/>
          </a:p>
        </p:txBody>
      </p:sp>
      <p:sp>
        <p:nvSpPr>
          <p:cNvPr id="3" name="Нижний колонтитул 2"/>
          <p:cNvSpPr>
            <a:spLocks noGrp="1"/>
          </p:cNvSpPr>
          <p:nvPr>
            <p:ph type="ftr" sz="quarter" idx="11"/>
          </p:nvPr>
        </p:nvSpPr>
        <p:spPr>
          <a:xfrm>
            <a:off x="4185557" y="6199274"/>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9"/>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70" y="4532183"/>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sz="1800" dirty="0" err="1"/>
              <a:t>Lorem</a:t>
            </a:r>
            <a:r>
              <a:rPr lang="en-US" sz="1800" dirty="0"/>
              <a:t> </a:t>
            </a:r>
            <a:r>
              <a:rPr lang="en-US" sz="1800" dirty="0" err="1"/>
              <a:t>ipsum</a:t>
            </a:r>
            <a:r>
              <a:rPr lang="en-US" sz="1800" dirty="0"/>
              <a:t> dolor sit </a:t>
            </a:r>
            <a:r>
              <a:rPr lang="en-US" sz="1800" dirty="0" err="1"/>
              <a:t>amet</a:t>
            </a:r>
            <a:r>
              <a:rPr lang="en-US" sz="1800" dirty="0"/>
              <a:t>, </a:t>
            </a:r>
            <a:r>
              <a:rPr lang="en-US" sz="1800" dirty="0" err="1"/>
              <a:t>consectetur</a:t>
            </a:r>
            <a:r>
              <a:rPr lang="en-US" sz="1800" dirty="0"/>
              <a:t> </a:t>
            </a:r>
            <a:r>
              <a:rPr lang="en-US" sz="1800" dirty="0" err="1"/>
              <a:t>adipiscing</a:t>
            </a:r>
            <a:r>
              <a:rPr lang="en-US" sz="1800" dirty="0"/>
              <a:t> </a:t>
            </a:r>
            <a:r>
              <a:rPr lang="en-US" sz="1800" dirty="0" err="1"/>
              <a:t>elit</a:t>
            </a:r>
            <a:r>
              <a:rPr lang="en-US" sz="1800" dirty="0"/>
              <a:t>, </a:t>
            </a:r>
            <a:r>
              <a:rPr lang="en-US" sz="1800" dirty="0" err="1"/>
              <a:t>sed</a:t>
            </a:r>
            <a:r>
              <a:rPr lang="en-US" sz="1800" dirty="0"/>
              <a:t> do </a:t>
            </a:r>
            <a:r>
              <a:rPr lang="en-US" sz="1800" dirty="0" err="1"/>
              <a:t>eiusmod</a:t>
            </a:r>
            <a:r>
              <a:rPr lang="en-US" sz="1800" dirty="0"/>
              <a:t> </a:t>
            </a:r>
            <a:r>
              <a:rPr lang="en-US" sz="1800" dirty="0" err="1"/>
              <a:t>tempor</a:t>
            </a:r>
            <a:r>
              <a:rPr lang="en-US" sz="1800"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5"/>
            <a:ext cx="6096000" cy="646331"/>
          </a:xfrm>
          <a:prstGeom prst="rect">
            <a:avLst/>
          </a:prstGeom>
        </p:spPr>
        <p:txBody>
          <a:bodyPr>
            <a:spAutoFit/>
          </a:bodyPr>
          <a:lstStyle/>
          <a:p>
            <a:pPr lvl="0"/>
            <a:r>
              <a:rPr lang="en-US" sz="1800" dirty="0" err="1"/>
              <a:t>Lorem</a:t>
            </a:r>
            <a:r>
              <a:rPr lang="en-US" sz="1800" dirty="0"/>
              <a:t> </a:t>
            </a:r>
            <a:r>
              <a:rPr lang="en-US" sz="1800" dirty="0" err="1"/>
              <a:t>ipsum</a:t>
            </a:r>
            <a:r>
              <a:rPr lang="en-US" sz="1800" dirty="0"/>
              <a:t> dolor sit </a:t>
            </a:r>
            <a:r>
              <a:rPr lang="en-US" sz="1800" dirty="0" err="1"/>
              <a:t>amet</a:t>
            </a:r>
            <a:r>
              <a:rPr lang="en-US" sz="1800" dirty="0"/>
              <a:t>, </a:t>
            </a:r>
            <a:r>
              <a:rPr lang="en-US" sz="1800" dirty="0" err="1"/>
              <a:t>consectetur</a:t>
            </a:r>
            <a:r>
              <a:rPr lang="en-US" sz="1800" dirty="0"/>
              <a:t> </a:t>
            </a:r>
            <a:r>
              <a:rPr lang="en-US" sz="1800" dirty="0" err="1"/>
              <a:t>adipiscing</a:t>
            </a:r>
            <a:r>
              <a:rPr lang="en-US" sz="1800" dirty="0"/>
              <a:t> </a:t>
            </a:r>
            <a:r>
              <a:rPr lang="en-US" sz="1800" dirty="0" err="1"/>
              <a:t>elit</a:t>
            </a:r>
            <a:r>
              <a:rPr lang="en-US" sz="1800" dirty="0"/>
              <a:t>, </a:t>
            </a:r>
            <a:r>
              <a:rPr lang="en-US" sz="1800" dirty="0" err="1"/>
              <a:t>sed</a:t>
            </a:r>
            <a:r>
              <a:rPr lang="en-US" sz="1800" dirty="0"/>
              <a:t> do </a:t>
            </a:r>
            <a:r>
              <a:rPr lang="en-US" sz="1800" dirty="0" err="1"/>
              <a:t>eiusmod</a:t>
            </a:r>
            <a:r>
              <a:rPr lang="en-US" sz="1800" dirty="0"/>
              <a:t> </a:t>
            </a:r>
            <a:r>
              <a:rPr lang="en-US" sz="1800" dirty="0" err="1"/>
              <a:t>tempor</a:t>
            </a:r>
            <a:r>
              <a:rPr lang="en-US" sz="1800"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2"/>
            <a:ext cx="6096000" cy="646331"/>
          </a:xfrm>
          <a:prstGeom prst="rect">
            <a:avLst/>
          </a:prstGeom>
        </p:spPr>
        <p:txBody>
          <a:bodyPr>
            <a:spAutoFit/>
          </a:bodyPr>
          <a:lstStyle/>
          <a:p>
            <a:pPr lvl="0"/>
            <a:r>
              <a:rPr lang="en-US" sz="1800" dirty="0" err="1"/>
              <a:t>Lorem</a:t>
            </a:r>
            <a:r>
              <a:rPr lang="en-US" sz="1800" dirty="0"/>
              <a:t> </a:t>
            </a:r>
            <a:r>
              <a:rPr lang="en-US" sz="1800" dirty="0" err="1"/>
              <a:t>ipsum</a:t>
            </a:r>
            <a:r>
              <a:rPr lang="en-US" sz="1800" dirty="0"/>
              <a:t> dolor sit </a:t>
            </a:r>
            <a:r>
              <a:rPr lang="en-US" sz="1800" dirty="0" err="1"/>
              <a:t>amet</a:t>
            </a:r>
            <a:r>
              <a:rPr lang="en-US" sz="1800" dirty="0"/>
              <a:t>, </a:t>
            </a:r>
            <a:r>
              <a:rPr lang="en-US" sz="1800" dirty="0" err="1"/>
              <a:t>consectetur</a:t>
            </a:r>
            <a:r>
              <a:rPr lang="en-US" sz="1800" dirty="0"/>
              <a:t> </a:t>
            </a:r>
            <a:r>
              <a:rPr lang="en-US" sz="1800" dirty="0" err="1"/>
              <a:t>adipiscing</a:t>
            </a:r>
            <a:r>
              <a:rPr lang="en-US" sz="1800" dirty="0"/>
              <a:t> </a:t>
            </a:r>
            <a:r>
              <a:rPr lang="en-US" sz="1800" dirty="0" err="1"/>
              <a:t>elit</a:t>
            </a:r>
            <a:r>
              <a:rPr lang="en-US" sz="1800" dirty="0"/>
              <a:t>, </a:t>
            </a:r>
            <a:r>
              <a:rPr lang="en-US" sz="1800" dirty="0" err="1"/>
              <a:t>sed</a:t>
            </a:r>
            <a:r>
              <a:rPr lang="en-US" sz="1800" dirty="0"/>
              <a:t> do </a:t>
            </a:r>
            <a:r>
              <a:rPr lang="en-US" sz="1800" dirty="0" err="1"/>
              <a:t>eiusmod</a:t>
            </a:r>
            <a:r>
              <a:rPr lang="en-US" sz="1800" dirty="0"/>
              <a:t> </a:t>
            </a:r>
            <a:r>
              <a:rPr lang="en-US" sz="1800" dirty="0" err="1"/>
              <a:t>tempor</a:t>
            </a:r>
            <a:r>
              <a:rPr lang="en-US" sz="1800"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4" y="922318"/>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2" y="3414718"/>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1" y="6265972"/>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1" y="5414582"/>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134658381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4"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4"/>
            <a:ext cx="2743200" cy="365125"/>
          </a:xfrm>
        </p:spPr>
        <p:txBody>
          <a:bodyPr/>
          <a:lstStyle/>
          <a:p>
            <a:fld id="{19445E0B-43CB-4EA3-ABE4-ABAE639C39EE}" type="datetime1">
              <a:rPr lang="ru-RU" smtClean="0"/>
              <a:t>26.08.2026</a:t>
            </a:fld>
            <a:endParaRPr lang="ru-RU"/>
          </a:p>
        </p:txBody>
      </p:sp>
      <p:sp>
        <p:nvSpPr>
          <p:cNvPr id="3" name="Нижний колонтитул 2"/>
          <p:cNvSpPr>
            <a:spLocks noGrp="1"/>
          </p:cNvSpPr>
          <p:nvPr>
            <p:ph type="ftr" sz="quarter" idx="11"/>
          </p:nvPr>
        </p:nvSpPr>
        <p:spPr>
          <a:xfrm>
            <a:off x="4185557" y="6199274"/>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sz="1800" dirty="0" err="1"/>
              <a:t>Lorem</a:t>
            </a:r>
            <a:r>
              <a:rPr lang="en-US" sz="1800" dirty="0"/>
              <a:t> </a:t>
            </a:r>
            <a:r>
              <a:rPr lang="en-US" sz="1800" dirty="0" err="1"/>
              <a:t>ipsum</a:t>
            </a:r>
            <a:r>
              <a:rPr lang="en-US" sz="1800" dirty="0"/>
              <a:t> dolor sit </a:t>
            </a:r>
            <a:r>
              <a:rPr lang="en-US" sz="1800" dirty="0" err="1"/>
              <a:t>amet</a:t>
            </a:r>
            <a:r>
              <a:rPr lang="en-US" sz="1800" dirty="0"/>
              <a:t>, </a:t>
            </a:r>
            <a:r>
              <a:rPr lang="en-US" sz="1800" dirty="0" err="1"/>
              <a:t>consectetur</a:t>
            </a:r>
            <a:r>
              <a:rPr lang="en-US" sz="1800" dirty="0"/>
              <a:t> </a:t>
            </a:r>
            <a:r>
              <a:rPr lang="en-US" sz="1800" dirty="0" err="1"/>
              <a:t>adipiscing</a:t>
            </a:r>
            <a:r>
              <a:rPr lang="en-US" sz="1800" dirty="0"/>
              <a:t> </a:t>
            </a:r>
            <a:r>
              <a:rPr lang="en-US" sz="1800" dirty="0" err="1"/>
              <a:t>elit</a:t>
            </a:r>
            <a:r>
              <a:rPr lang="en-US" sz="1800" dirty="0"/>
              <a:t>, </a:t>
            </a:r>
            <a:r>
              <a:rPr lang="en-US" sz="1800" dirty="0" err="1"/>
              <a:t>sed</a:t>
            </a:r>
            <a:r>
              <a:rPr lang="en-US" sz="1800" dirty="0"/>
              <a:t> do </a:t>
            </a:r>
            <a:r>
              <a:rPr lang="en-US" sz="1800" dirty="0" err="1"/>
              <a:t>eiusmod</a:t>
            </a:r>
            <a:r>
              <a:rPr lang="en-US" sz="1800" dirty="0"/>
              <a:t> </a:t>
            </a:r>
            <a:r>
              <a:rPr lang="en-US" sz="1800" dirty="0" err="1"/>
              <a:t>tempor</a:t>
            </a:r>
            <a:r>
              <a:rPr lang="en-US" sz="1800" dirty="0"/>
              <a:t> </a:t>
            </a:r>
          </a:p>
        </p:txBody>
      </p:sp>
      <p:sp>
        <p:nvSpPr>
          <p:cNvPr id="36" name="Прямоугольник 35"/>
          <p:cNvSpPr/>
          <p:nvPr userDrawn="1"/>
        </p:nvSpPr>
        <p:spPr>
          <a:xfrm>
            <a:off x="3777395" y="2853325"/>
            <a:ext cx="6096000" cy="646331"/>
          </a:xfrm>
          <a:prstGeom prst="rect">
            <a:avLst/>
          </a:prstGeom>
        </p:spPr>
        <p:txBody>
          <a:bodyPr>
            <a:spAutoFit/>
          </a:bodyPr>
          <a:lstStyle/>
          <a:p>
            <a:pPr lvl="0"/>
            <a:r>
              <a:rPr lang="en-US" sz="1800" dirty="0" err="1"/>
              <a:t>Lorem</a:t>
            </a:r>
            <a:r>
              <a:rPr lang="en-US" sz="1800" dirty="0"/>
              <a:t> </a:t>
            </a:r>
            <a:r>
              <a:rPr lang="en-US" sz="1800" dirty="0" err="1"/>
              <a:t>ipsum</a:t>
            </a:r>
            <a:r>
              <a:rPr lang="en-US" sz="1800" dirty="0"/>
              <a:t> dolor sit </a:t>
            </a:r>
            <a:r>
              <a:rPr lang="en-US" sz="1800" dirty="0" err="1"/>
              <a:t>amet</a:t>
            </a:r>
            <a:r>
              <a:rPr lang="en-US" sz="1800" dirty="0"/>
              <a:t>, </a:t>
            </a:r>
            <a:r>
              <a:rPr lang="en-US" sz="1800" dirty="0" err="1"/>
              <a:t>consectetur</a:t>
            </a:r>
            <a:r>
              <a:rPr lang="en-US" sz="1800" dirty="0"/>
              <a:t> </a:t>
            </a:r>
            <a:r>
              <a:rPr lang="en-US" sz="1800" dirty="0" err="1"/>
              <a:t>adipiscing</a:t>
            </a:r>
            <a:r>
              <a:rPr lang="en-US" sz="1800" dirty="0"/>
              <a:t> </a:t>
            </a:r>
            <a:r>
              <a:rPr lang="en-US" sz="1800" dirty="0" err="1"/>
              <a:t>elit</a:t>
            </a:r>
            <a:r>
              <a:rPr lang="en-US" sz="1800" dirty="0"/>
              <a:t>, </a:t>
            </a:r>
            <a:r>
              <a:rPr lang="en-US" sz="1800" dirty="0" err="1"/>
              <a:t>sed</a:t>
            </a:r>
            <a:r>
              <a:rPr lang="en-US" sz="1800" dirty="0"/>
              <a:t> do </a:t>
            </a:r>
            <a:r>
              <a:rPr lang="en-US" sz="1800" dirty="0" err="1"/>
              <a:t>eiusmod</a:t>
            </a:r>
            <a:r>
              <a:rPr lang="en-US" sz="1800" dirty="0"/>
              <a:t> </a:t>
            </a:r>
            <a:r>
              <a:rPr lang="en-US" sz="1800" dirty="0" err="1"/>
              <a:t>tempor</a:t>
            </a:r>
            <a:r>
              <a:rPr lang="en-US" sz="1800" dirty="0"/>
              <a:t> </a:t>
            </a:r>
          </a:p>
        </p:txBody>
      </p:sp>
      <p:sp>
        <p:nvSpPr>
          <p:cNvPr id="39" name="Прямоугольник 38"/>
          <p:cNvSpPr/>
          <p:nvPr userDrawn="1"/>
        </p:nvSpPr>
        <p:spPr>
          <a:xfrm>
            <a:off x="3769200" y="3991582"/>
            <a:ext cx="6096000" cy="646331"/>
          </a:xfrm>
          <a:prstGeom prst="rect">
            <a:avLst/>
          </a:prstGeom>
        </p:spPr>
        <p:txBody>
          <a:bodyPr>
            <a:spAutoFit/>
          </a:bodyPr>
          <a:lstStyle/>
          <a:p>
            <a:pPr lvl="0"/>
            <a:r>
              <a:rPr lang="en-US" sz="1800" dirty="0" err="1"/>
              <a:t>Lorem</a:t>
            </a:r>
            <a:r>
              <a:rPr lang="en-US" sz="1800" dirty="0"/>
              <a:t> </a:t>
            </a:r>
            <a:r>
              <a:rPr lang="en-US" sz="1800" dirty="0" err="1"/>
              <a:t>ipsum</a:t>
            </a:r>
            <a:r>
              <a:rPr lang="en-US" sz="1800" dirty="0"/>
              <a:t> dolor sit </a:t>
            </a:r>
            <a:r>
              <a:rPr lang="en-US" sz="1800" dirty="0" err="1"/>
              <a:t>amet</a:t>
            </a:r>
            <a:r>
              <a:rPr lang="en-US" sz="1800" dirty="0"/>
              <a:t>, </a:t>
            </a:r>
            <a:r>
              <a:rPr lang="en-US" sz="1800" dirty="0" err="1"/>
              <a:t>consectetur</a:t>
            </a:r>
            <a:r>
              <a:rPr lang="en-US" sz="1800" dirty="0"/>
              <a:t> </a:t>
            </a:r>
            <a:r>
              <a:rPr lang="en-US" sz="1800" dirty="0" err="1"/>
              <a:t>adipiscing</a:t>
            </a:r>
            <a:r>
              <a:rPr lang="en-US" sz="1800" dirty="0"/>
              <a:t> </a:t>
            </a:r>
            <a:r>
              <a:rPr lang="en-US" sz="1800" dirty="0" err="1"/>
              <a:t>elit</a:t>
            </a:r>
            <a:r>
              <a:rPr lang="en-US" sz="1800" dirty="0"/>
              <a:t>, </a:t>
            </a:r>
            <a:r>
              <a:rPr lang="en-US" sz="1800" dirty="0" err="1"/>
              <a:t>sed</a:t>
            </a:r>
            <a:r>
              <a:rPr lang="en-US" sz="1800" dirty="0"/>
              <a:t> do </a:t>
            </a:r>
            <a:r>
              <a:rPr lang="en-US" sz="1800" dirty="0" err="1"/>
              <a:t>eiusmod</a:t>
            </a:r>
            <a:r>
              <a:rPr lang="en-US" sz="1800" dirty="0"/>
              <a:t> </a:t>
            </a:r>
            <a:r>
              <a:rPr lang="en-US" sz="1800" dirty="0" err="1"/>
              <a:t>tempor</a:t>
            </a:r>
            <a:r>
              <a:rPr lang="en-US" sz="1800"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8"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8"/>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7"/>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50"/>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3" y="219650"/>
            <a:ext cx="1780699" cy="3504747"/>
          </a:xfrm>
          <a:prstGeom prst="rect">
            <a:avLst/>
          </a:prstGeom>
        </p:spPr>
      </p:pic>
    </p:spTree>
    <p:extLst>
      <p:ext uri="{BB962C8B-B14F-4D97-AF65-F5344CB8AC3E}">
        <p14:creationId xmlns:p14="http://schemas.microsoft.com/office/powerpoint/2010/main" val="105062105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3" y="2"/>
            <a:ext cx="4331867"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8" y="4677003"/>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7" y="457201"/>
            <a:ext cx="4846831"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B036830F-E83C-484C-91A6-C0CBD2BDB4F8}"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8"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9"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7"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4"/>
            <a:ext cx="516691" cy="516691"/>
          </a:xfrm>
          <a:prstGeom prst="rect">
            <a:avLst/>
          </a:prstGeom>
        </p:spPr>
      </p:pic>
    </p:spTree>
    <p:extLst>
      <p:ext uri="{BB962C8B-B14F-4D97-AF65-F5344CB8AC3E}">
        <p14:creationId xmlns:p14="http://schemas.microsoft.com/office/powerpoint/2010/main" val="70701346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5"/>
            <a:ext cx="4634946" cy="12182455"/>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7" y="155278"/>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2"/>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9" y="2573953"/>
            <a:ext cx="4436751"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8539F16-3FA7-40B0-B63D-18334EA3689A}"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7" y="4771473"/>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14290165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7"/>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9"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9"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2"/>
            <a:ext cx="2743200" cy="365125"/>
          </a:xfrm>
        </p:spPr>
        <p:txBody>
          <a:bodyPr/>
          <a:lstStyle/>
          <a:p>
            <a:fld id="{7F76B806-937B-4633-BC8E-E2BC4F247A8F}" type="datetime1">
              <a:rPr lang="ru-RU" smtClean="0"/>
              <a:t>26.08.2026</a:t>
            </a:fld>
            <a:endParaRPr lang="ru-RU"/>
          </a:p>
        </p:txBody>
      </p:sp>
      <p:sp>
        <p:nvSpPr>
          <p:cNvPr id="5" name="Нижний колонтитул 4"/>
          <p:cNvSpPr>
            <a:spLocks noGrp="1"/>
          </p:cNvSpPr>
          <p:nvPr>
            <p:ph type="ftr" sz="quarter" idx="11"/>
          </p:nvPr>
        </p:nvSpPr>
        <p:spPr>
          <a:xfrm>
            <a:off x="5107021" y="6369061"/>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9"/>
            <a:ext cx="10382251"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8" y="3421105"/>
            <a:ext cx="1205815" cy="1317554"/>
          </a:xfrm>
          <a:prstGeom prst="rect">
            <a:avLst/>
          </a:prstGeom>
        </p:spPr>
      </p:pic>
    </p:spTree>
    <p:extLst>
      <p:ext uri="{BB962C8B-B14F-4D97-AF65-F5344CB8AC3E}">
        <p14:creationId xmlns:p14="http://schemas.microsoft.com/office/powerpoint/2010/main" val="373381717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3"/>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27278C02-4522-4DE4-863D-1D268FE9F9E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8" y="1642740"/>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5" y="1371796"/>
            <a:ext cx="768501" cy="1518557"/>
          </a:xfrm>
          <a:prstGeom prst="rect">
            <a:avLst/>
          </a:prstGeom>
        </p:spPr>
      </p:pic>
    </p:spTree>
    <p:extLst>
      <p:ext uri="{BB962C8B-B14F-4D97-AF65-F5344CB8AC3E}">
        <p14:creationId xmlns:p14="http://schemas.microsoft.com/office/powerpoint/2010/main" val="416258456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6"/>
            <a:ext cx="1760175"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1"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1"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8884BA0D-DEBB-4068-821A-BC1E81CD8BF9}"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9" y="3136062"/>
            <a:ext cx="3483429" cy="269967"/>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8"/>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5"/>
            <a:ext cx="1270935"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4"/>
            <a:ext cx="3581400" cy="1382063"/>
          </a:xfrm>
          <a:prstGeom prst="rect">
            <a:avLst/>
          </a:prstGeom>
        </p:spPr>
      </p:pic>
    </p:spTree>
    <p:extLst>
      <p:ext uri="{BB962C8B-B14F-4D97-AF65-F5344CB8AC3E}">
        <p14:creationId xmlns:p14="http://schemas.microsoft.com/office/powerpoint/2010/main" val="29001340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97814DE7-7B0F-418B-A857-754CF3FD413A}"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5" y="365125"/>
            <a:ext cx="4049487"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6" y="2975648"/>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2"/>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z="1200" smtClean="0">
                <a:solidFill>
                  <a:schemeClr val="tx1"/>
                </a:solidFill>
              </a:rPr>
              <a:pPr/>
              <a:t>26.08.2026</a:t>
            </a:fld>
            <a:endParaRPr lang="ru-RU" sz="1200" dirty="0">
              <a:solidFill>
                <a:schemeClr val="tx1"/>
              </a:solidFill>
            </a:endParaRPr>
          </a:p>
        </p:txBody>
      </p:sp>
      <p:sp>
        <p:nvSpPr>
          <p:cNvPr id="45" name="Номер слайда 5"/>
          <p:cNvSpPr txBox="1">
            <a:spLocks/>
          </p:cNvSpPr>
          <p:nvPr userDrawn="1"/>
        </p:nvSpPr>
        <p:spPr>
          <a:xfrm>
            <a:off x="11381363" y="6356352"/>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sz="2400" b="0" cap="none" spc="0" smtClean="0">
                <a:ln w="0"/>
                <a:solidFill>
                  <a:schemeClr val="tx1"/>
                </a:solidFill>
                <a:effectLst>
                  <a:outerShdw blurRad="38100" dist="19050" dir="2700000" algn="tl" rotWithShape="0">
                    <a:schemeClr val="dk1">
                      <a:alpha val="40000"/>
                    </a:schemeClr>
                  </a:outerShdw>
                </a:effectLst>
              </a:rPr>
              <a:pPr/>
              <a:t>‹Nr.›</a:t>
            </a:fld>
            <a:endParaRPr lang="ru-RU" sz="2400" dirty="0"/>
          </a:p>
        </p:txBody>
      </p:sp>
    </p:spTree>
    <p:extLst>
      <p:ext uri="{BB962C8B-B14F-4D97-AF65-F5344CB8AC3E}">
        <p14:creationId xmlns:p14="http://schemas.microsoft.com/office/powerpoint/2010/main" val="80613606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7"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81"/>
            <a:ext cx="4573563"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7184571" cy="6858000"/>
          </a:xfrm>
          <a:prstGeom prst="rect">
            <a:avLst/>
          </a:prstGeom>
        </p:spPr>
      </p:pic>
      <p:sp>
        <p:nvSpPr>
          <p:cNvPr id="2" name="Заголовок 1"/>
          <p:cNvSpPr>
            <a:spLocks noGrp="1"/>
          </p:cNvSpPr>
          <p:nvPr>
            <p:ph type="title" hasCustomPrompt="1"/>
          </p:nvPr>
        </p:nvSpPr>
        <p:spPr>
          <a:xfrm>
            <a:off x="541590" y="88266"/>
            <a:ext cx="2621015"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B277BB65-3438-4087-92DC-EED452EB5D66}"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1" y="2"/>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40"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 y="1"/>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3"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4"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5" y="3321252"/>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7" y="174222"/>
            <a:ext cx="2115711" cy="1974095"/>
          </a:xfrm>
          <a:prstGeom prst="rect">
            <a:avLst/>
          </a:prstGeom>
        </p:spPr>
      </p:pic>
      <p:pic>
        <p:nvPicPr>
          <p:cNvPr id="18" name="Grafik 17">
            <a:extLst>
              <a:ext uri="{FF2B5EF4-FFF2-40B4-BE49-F238E27FC236}">
                <a16:creationId xmlns:a16="http://schemas.microsoft.com/office/drawing/2014/main" id="{FF7B1472-3DEC-4DCD-A253-94BE0B66709F}"/>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7" y="1440687"/>
            <a:ext cx="1363283" cy="653609"/>
          </a:xfrm>
          <a:prstGeom prst="rect">
            <a:avLst/>
          </a:prstGeom>
        </p:spPr>
      </p:pic>
    </p:spTree>
    <p:extLst>
      <p:ext uri="{BB962C8B-B14F-4D97-AF65-F5344CB8AC3E}">
        <p14:creationId xmlns:p14="http://schemas.microsoft.com/office/powerpoint/2010/main" val="26643238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5"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5" y="2818414"/>
            <a:ext cx="8762987"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7"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3" y="1696342"/>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7"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1269961A-4835-422D-B858-F1A26C41EE5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16203354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1_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7"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81"/>
            <a:ext cx="4573563"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7184571" cy="6858000"/>
          </a:xfrm>
          <a:prstGeom prst="rect">
            <a:avLst/>
          </a:prstGeom>
        </p:spPr>
      </p:pic>
      <p:sp>
        <p:nvSpPr>
          <p:cNvPr id="2" name="Заголовок 1"/>
          <p:cNvSpPr>
            <a:spLocks noGrp="1"/>
          </p:cNvSpPr>
          <p:nvPr>
            <p:ph type="title" hasCustomPrompt="1"/>
          </p:nvPr>
        </p:nvSpPr>
        <p:spPr>
          <a:xfrm>
            <a:off x="541590" y="88266"/>
            <a:ext cx="2621015"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815E77A7-657D-4DF7-B155-107C5BEA746E}"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1" y="2"/>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40"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 y="1"/>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3"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4"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5" y="3321252"/>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7" y="174222"/>
            <a:ext cx="2115711" cy="1974095"/>
          </a:xfrm>
          <a:prstGeom prst="rect">
            <a:avLst/>
          </a:prstGeom>
        </p:spPr>
      </p:pic>
    </p:spTree>
    <p:extLst>
      <p:ext uri="{BB962C8B-B14F-4D97-AF65-F5344CB8AC3E}">
        <p14:creationId xmlns:p14="http://schemas.microsoft.com/office/powerpoint/2010/main" val="59385317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70" y="3493790"/>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61"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2"/>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10"/>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683D4134-B47B-4C68-A975-B3E5480623C0}"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3"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2"/>
            <a:ext cx="6381891"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10" y="27722"/>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90" y="1333869"/>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256980713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2"/>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8"/>
            <a:ext cx="4872219"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6"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6" y="0"/>
            <a:ext cx="8742647" cy="5306786"/>
          </a:xfrm>
          <a:prstGeom prst="rect">
            <a:avLst/>
          </a:prstGeom>
        </p:spPr>
      </p:pic>
      <p:sp>
        <p:nvSpPr>
          <p:cNvPr id="2" name="Заголовок 1"/>
          <p:cNvSpPr>
            <a:spLocks noGrp="1"/>
          </p:cNvSpPr>
          <p:nvPr>
            <p:ph type="title" hasCustomPrompt="1"/>
          </p:nvPr>
        </p:nvSpPr>
        <p:spPr>
          <a:xfrm>
            <a:off x="9054193" y="169910"/>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6C04E14B-FD34-4EFF-9437-A91D2914DD9E}"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3"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9"/>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1"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1"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8" y="62981"/>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9" y="3851207"/>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5" cy="905638"/>
          </a:xfrm>
          <a:prstGeom prst="rect">
            <a:avLst/>
          </a:prstGeom>
        </p:spPr>
      </p:pic>
    </p:spTree>
    <p:extLst>
      <p:ext uri="{BB962C8B-B14F-4D97-AF65-F5344CB8AC3E}">
        <p14:creationId xmlns:p14="http://schemas.microsoft.com/office/powerpoint/2010/main" val="361719041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2"/>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7" y="1643885"/>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7"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7981C97E-828E-4C57-B702-3B94BE6529E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07836302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8"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5"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7" y="1643885"/>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7"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7918D8E-7FCA-43D6-A2F5-A95946DB8D3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25322219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5"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5" y="2818414"/>
            <a:ext cx="8762987"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7"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3" y="1696342"/>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7"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EF248921-51EF-48F3-8A3F-9ADA6002B013}"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51746894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01799" y="2"/>
            <a:ext cx="4669971" cy="1038381"/>
          </a:xfrm>
          <a:prstGeom prst="rect">
            <a:avLst/>
          </a:prstGeom>
        </p:spPr>
      </p:pic>
      <p:grpSp>
        <p:nvGrpSpPr>
          <p:cNvPr id="11" name="Группа 10"/>
          <p:cNvGrpSpPr/>
          <p:nvPr userDrawn="1"/>
        </p:nvGrpSpPr>
        <p:grpSpPr>
          <a:xfrm>
            <a:off x="2"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3"/>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1"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E6861C99-B966-4EF0-B247-A15E11EC6D9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345266" y="5699345"/>
            <a:ext cx="1846735" cy="313710"/>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0947" y="549767"/>
            <a:ext cx="3444607" cy="5903721"/>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9284886" y="0"/>
            <a:ext cx="2428423" cy="2433572"/>
          </a:xfrm>
          <a:prstGeom prst="rect">
            <a:avLst/>
          </a:prstGeom>
        </p:spPr>
      </p:pic>
    </p:spTree>
    <p:extLst>
      <p:ext uri="{BB962C8B-B14F-4D97-AF65-F5344CB8AC3E}">
        <p14:creationId xmlns:p14="http://schemas.microsoft.com/office/powerpoint/2010/main" val="41177893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7" y="0"/>
            <a:ext cx="12203411"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3"/>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7"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EF56E187-062A-4A10-A6B7-3B7C9F240C05}"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6"/>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95737187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1" y="1"/>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40"/>
            <a:ext cx="5164407"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5" y="424211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F6DC9B80-303D-44EC-8B03-F3414F961C88}"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39723315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5"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20"/>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53B14636-5523-43E5-AA02-62BA36449089}"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3" y="5579157"/>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3"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7"/>
            <a:ext cx="253723"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8" y="3203983"/>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9"/>
            <a:ext cx="794379"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9"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3"/>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5"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9"/>
            <a:ext cx="342551"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2"/>
            <a:ext cx="342551"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90"/>
            <a:ext cx="342550" cy="321997"/>
          </a:xfrm>
          <a:prstGeom prst="rect">
            <a:avLst/>
          </a:prstGeom>
        </p:spPr>
      </p:pic>
    </p:spTree>
    <p:extLst>
      <p:ext uri="{BB962C8B-B14F-4D97-AF65-F5344CB8AC3E}">
        <p14:creationId xmlns:p14="http://schemas.microsoft.com/office/powerpoint/2010/main" val="42522005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01799" y="2"/>
            <a:ext cx="4669971" cy="1038381"/>
          </a:xfrm>
          <a:prstGeom prst="rect">
            <a:avLst/>
          </a:prstGeom>
        </p:spPr>
      </p:pic>
      <p:grpSp>
        <p:nvGrpSpPr>
          <p:cNvPr id="11" name="Группа 10"/>
          <p:cNvGrpSpPr/>
          <p:nvPr userDrawn="1"/>
        </p:nvGrpSpPr>
        <p:grpSpPr>
          <a:xfrm>
            <a:off x="2"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3"/>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1"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8742849D-B69E-4D08-844C-F55C3DBEC55D}"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345266" y="5699345"/>
            <a:ext cx="1846735" cy="313710"/>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0947" y="549767"/>
            <a:ext cx="3444607" cy="5903721"/>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9284886" y="0"/>
            <a:ext cx="2428423" cy="2433572"/>
          </a:xfrm>
          <a:prstGeom prst="rect">
            <a:avLst/>
          </a:prstGeom>
        </p:spPr>
      </p:pic>
    </p:spTree>
    <p:extLst>
      <p:ext uri="{BB962C8B-B14F-4D97-AF65-F5344CB8AC3E}">
        <p14:creationId xmlns:p14="http://schemas.microsoft.com/office/powerpoint/2010/main" val="329785152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3"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4"/>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86046619-F932-42F8-A308-7FFF9C630FD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2" y="5648183"/>
            <a:ext cx="5252359"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5"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4" y="1537919"/>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3"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2"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4"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8" y="5563248"/>
            <a:ext cx="399721" cy="375738"/>
          </a:xfrm>
          <a:prstGeom prst="rect">
            <a:avLst/>
          </a:prstGeom>
        </p:spPr>
      </p:pic>
    </p:spTree>
    <p:extLst>
      <p:ext uri="{BB962C8B-B14F-4D97-AF65-F5344CB8AC3E}">
        <p14:creationId xmlns:p14="http://schemas.microsoft.com/office/powerpoint/2010/main" val="210602761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1" y="2998368"/>
            <a:ext cx="1261915"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70" y="375558"/>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22983F5C-B8B9-4955-BB41-9B766E020BE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2" y="6059211"/>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10" y="4942988"/>
            <a:ext cx="302079" cy="283954"/>
          </a:xfrm>
          <a:prstGeom prst="rect">
            <a:avLst/>
          </a:prstGeom>
        </p:spPr>
      </p:pic>
    </p:spTree>
    <p:extLst>
      <p:ext uri="{BB962C8B-B14F-4D97-AF65-F5344CB8AC3E}">
        <p14:creationId xmlns:p14="http://schemas.microsoft.com/office/powerpoint/2010/main" val="204614560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1" y="5921855"/>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7" y="2325183"/>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7" y="6356351"/>
            <a:ext cx="2743200" cy="365125"/>
          </a:xfrm>
        </p:spPr>
        <p:txBody>
          <a:bodyPr/>
          <a:lstStyle/>
          <a:p>
            <a:fld id="{32CE0A53-EBF7-45A9-B65D-83B3F0221B69}" type="datetime1">
              <a:rPr lang="ru-RU" smtClean="0"/>
              <a:t>26.08.2026</a:t>
            </a:fld>
            <a:endParaRPr lang="ru-RU"/>
          </a:p>
        </p:txBody>
      </p:sp>
      <p:sp>
        <p:nvSpPr>
          <p:cNvPr id="5" name="Нижний колонтитул 4"/>
          <p:cNvSpPr>
            <a:spLocks noGrp="1"/>
          </p:cNvSpPr>
          <p:nvPr>
            <p:ph type="ftr" sz="quarter" idx="11"/>
          </p:nvPr>
        </p:nvSpPr>
        <p:spPr>
          <a:xfrm>
            <a:off x="6316436" y="6356351"/>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sp>
        <p:nvSpPr>
          <p:cNvPr id="9" name="Рисунок 8"/>
          <p:cNvSpPr>
            <a:spLocks noGrp="1"/>
          </p:cNvSpPr>
          <p:nvPr>
            <p:ph type="pic" sz="quarter" idx="13"/>
          </p:nvPr>
        </p:nvSpPr>
        <p:spPr>
          <a:xfrm>
            <a:off x="7179598"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9" y="230237"/>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60" y="3823361"/>
            <a:ext cx="976061" cy="1629861"/>
          </a:xfrm>
          <a:prstGeom prst="rect">
            <a:avLst/>
          </a:prstGeom>
        </p:spPr>
      </p:pic>
    </p:spTree>
    <p:extLst>
      <p:ext uri="{BB962C8B-B14F-4D97-AF65-F5344CB8AC3E}">
        <p14:creationId xmlns:p14="http://schemas.microsoft.com/office/powerpoint/2010/main" val="384526294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3"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51"/>
            <a:ext cx="2743200" cy="365125"/>
          </a:xfrm>
        </p:spPr>
        <p:txBody>
          <a:bodyPr/>
          <a:lstStyle/>
          <a:p>
            <a:fld id="{370C03CE-2571-4F30-A217-A2CC28256472}" type="datetime1">
              <a:rPr lang="ru-RU" smtClean="0"/>
              <a:t>26.08.2026</a:t>
            </a:fld>
            <a:endParaRPr lang="ru-RU"/>
          </a:p>
        </p:txBody>
      </p:sp>
      <p:sp>
        <p:nvSpPr>
          <p:cNvPr id="5" name="Нижний колонтитул 4"/>
          <p:cNvSpPr>
            <a:spLocks noGrp="1"/>
          </p:cNvSpPr>
          <p:nvPr>
            <p:ph type="ftr" sz="quarter" idx="11"/>
          </p:nvPr>
        </p:nvSpPr>
        <p:spPr>
          <a:xfrm>
            <a:off x="6697677"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sp>
        <p:nvSpPr>
          <p:cNvPr id="9" name="Рисунок 8"/>
          <p:cNvSpPr>
            <a:spLocks noGrp="1"/>
          </p:cNvSpPr>
          <p:nvPr>
            <p:ph type="pic" sz="quarter" idx="13"/>
          </p:nvPr>
        </p:nvSpPr>
        <p:spPr>
          <a:xfrm>
            <a:off x="1379765" y="739551"/>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2" y="739551"/>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6"/>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7"/>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5"/>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2"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5" y="2"/>
            <a:ext cx="505255" cy="314653"/>
          </a:xfrm>
          <a:prstGeom prst="rect">
            <a:avLst/>
          </a:prstGeom>
        </p:spPr>
      </p:pic>
    </p:spTree>
    <p:extLst>
      <p:ext uri="{BB962C8B-B14F-4D97-AF65-F5344CB8AC3E}">
        <p14:creationId xmlns:p14="http://schemas.microsoft.com/office/powerpoint/2010/main" val="273275628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6" y="0"/>
            <a:ext cx="4463907"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51"/>
            <a:ext cx="2743200" cy="365125"/>
          </a:xfrm>
        </p:spPr>
        <p:txBody>
          <a:bodyPr/>
          <a:lstStyle/>
          <a:p>
            <a:fld id="{DFB1593A-A728-4A19-AD02-5F77F37611B5}" type="datetime1">
              <a:rPr lang="ru-RU" smtClean="0"/>
              <a:t>26.08.2026</a:t>
            </a:fld>
            <a:endParaRPr lang="ru-RU"/>
          </a:p>
        </p:txBody>
      </p:sp>
      <p:sp>
        <p:nvSpPr>
          <p:cNvPr id="5" name="Нижний колонтитул 4"/>
          <p:cNvSpPr>
            <a:spLocks noGrp="1"/>
          </p:cNvSpPr>
          <p:nvPr>
            <p:ph type="ftr" sz="quarter" idx="11"/>
          </p:nvPr>
        </p:nvSpPr>
        <p:spPr>
          <a:xfrm>
            <a:off x="6697677"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sp>
        <p:nvSpPr>
          <p:cNvPr id="3" name="Диаграмма 2"/>
          <p:cNvSpPr>
            <a:spLocks noGrp="1"/>
          </p:cNvSpPr>
          <p:nvPr>
            <p:ph type="chart" sz="quarter" idx="13"/>
          </p:nvPr>
        </p:nvSpPr>
        <p:spPr>
          <a:xfrm>
            <a:off x="865868" y="1314451"/>
            <a:ext cx="4449763" cy="4138613"/>
          </a:xfrm>
        </p:spPr>
        <p:txBody>
          <a:bodyPr/>
          <a:lstStyle/>
          <a:p>
            <a:endParaRPr lang="ru-RU"/>
          </a:p>
        </p:txBody>
      </p:sp>
      <p:sp>
        <p:nvSpPr>
          <p:cNvPr id="12" name="Текст 11"/>
          <p:cNvSpPr>
            <a:spLocks noGrp="1"/>
          </p:cNvSpPr>
          <p:nvPr>
            <p:ph type="body" sz="quarter" idx="14" hasCustomPrompt="1"/>
          </p:nvPr>
        </p:nvSpPr>
        <p:spPr>
          <a:xfrm>
            <a:off x="6477015" y="1314451"/>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7" y="5892986"/>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9" y="5892986"/>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8"/>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7"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6"/>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7" y="3161716"/>
            <a:ext cx="1885683"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4" y="196568"/>
            <a:ext cx="2326821" cy="897920"/>
          </a:xfrm>
          <a:prstGeom prst="rect">
            <a:avLst/>
          </a:prstGeom>
        </p:spPr>
      </p:pic>
    </p:spTree>
    <p:extLst>
      <p:ext uri="{BB962C8B-B14F-4D97-AF65-F5344CB8AC3E}">
        <p14:creationId xmlns:p14="http://schemas.microsoft.com/office/powerpoint/2010/main" val="30263625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51"/>
            <a:ext cx="2743200" cy="365125"/>
          </a:xfrm>
        </p:spPr>
        <p:txBody>
          <a:bodyPr/>
          <a:lstStyle/>
          <a:p>
            <a:fld id="{4361BA82-7CCD-41F7-9BF0-013D6758166A}" type="datetime1">
              <a:rPr lang="ru-RU" smtClean="0"/>
              <a:t>26.08.2026</a:t>
            </a:fld>
            <a:endParaRPr lang="ru-RU"/>
          </a:p>
        </p:txBody>
      </p:sp>
      <p:sp>
        <p:nvSpPr>
          <p:cNvPr id="5" name="Нижний колонтитул 4"/>
          <p:cNvSpPr>
            <a:spLocks noGrp="1"/>
          </p:cNvSpPr>
          <p:nvPr>
            <p:ph type="ftr" sz="quarter" idx="11"/>
          </p:nvPr>
        </p:nvSpPr>
        <p:spPr>
          <a:xfrm>
            <a:off x="6697677"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sp>
        <p:nvSpPr>
          <p:cNvPr id="3" name="Диаграмма 2"/>
          <p:cNvSpPr>
            <a:spLocks noGrp="1"/>
          </p:cNvSpPr>
          <p:nvPr>
            <p:ph type="chart" sz="quarter" idx="13"/>
          </p:nvPr>
        </p:nvSpPr>
        <p:spPr>
          <a:xfrm>
            <a:off x="3707779" y="1542822"/>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50" y="5976098"/>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3"/>
            <a:ext cx="653248" cy="656877"/>
          </a:xfrm>
          <a:prstGeom prst="rect">
            <a:avLst/>
          </a:prstGeom>
        </p:spPr>
      </p:pic>
      <p:sp>
        <p:nvSpPr>
          <p:cNvPr id="20"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4" y="4267378"/>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1" y="-55596"/>
            <a:ext cx="1687651"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7"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60"/>
            <a:ext cx="2509395"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9"/>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1"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8"/>
            <a:ext cx="1729928" cy="1733597"/>
          </a:xfrm>
          <a:prstGeom prst="rect">
            <a:avLst/>
          </a:prstGeom>
        </p:spPr>
      </p:pic>
    </p:spTree>
    <p:extLst>
      <p:ext uri="{BB962C8B-B14F-4D97-AF65-F5344CB8AC3E}">
        <p14:creationId xmlns:p14="http://schemas.microsoft.com/office/powerpoint/2010/main" val="356905331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49" y="2374060"/>
            <a:ext cx="3719051"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2"/>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2"/>
            <a:ext cx="2743200" cy="365125"/>
          </a:xfrm>
        </p:spPr>
        <p:txBody>
          <a:bodyPr/>
          <a:lstStyle/>
          <a:p>
            <a:fld id="{420C822B-3BFB-435C-90B2-B56160FB5CBA}" type="datetime1">
              <a:rPr lang="ru-RU" smtClean="0"/>
              <a:t>26.08.2026</a:t>
            </a:fld>
            <a:endParaRPr lang="ru-RU"/>
          </a:p>
        </p:txBody>
      </p:sp>
      <p:sp>
        <p:nvSpPr>
          <p:cNvPr id="5" name="Нижний колонтитул 4"/>
          <p:cNvSpPr>
            <a:spLocks noGrp="1"/>
          </p:cNvSpPr>
          <p:nvPr>
            <p:ph type="ftr" sz="quarter" idx="11"/>
          </p:nvPr>
        </p:nvSpPr>
        <p:spPr>
          <a:xfrm>
            <a:off x="5107021" y="6369061"/>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sp>
        <p:nvSpPr>
          <p:cNvPr id="8" name="Таблица 7"/>
          <p:cNvSpPr>
            <a:spLocks noGrp="1"/>
          </p:cNvSpPr>
          <p:nvPr>
            <p:ph type="tbl" sz="quarter" idx="13"/>
          </p:nvPr>
        </p:nvSpPr>
        <p:spPr>
          <a:xfrm>
            <a:off x="885521" y="447599"/>
            <a:ext cx="10382251"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7"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5"/>
            <a:ext cx="383151"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201"/>
            <a:ext cx="383151"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361818119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7"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8"/>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51"/>
            <a:ext cx="2743200" cy="365125"/>
          </a:xfrm>
        </p:spPr>
        <p:txBody>
          <a:bodyPr/>
          <a:lstStyle>
            <a:lvl1pPr>
              <a:defRPr>
                <a:solidFill>
                  <a:schemeClr val="tx1"/>
                </a:solidFill>
              </a:defRPr>
            </a:lvl1pPr>
          </a:lstStyle>
          <a:p>
            <a:fld id="{D904EB09-5E28-4CB9-AAED-37722CAC1FE2}" type="datetime1">
              <a:rPr lang="ru-RU" smtClean="0"/>
              <a:t>26.08.2026</a:t>
            </a:fld>
            <a:endParaRPr lang="ru-RU" dirty="0"/>
          </a:p>
        </p:txBody>
      </p:sp>
      <p:sp>
        <p:nvSpPr>
          <p:cNvPr id="5" name="Нижний колонтитул 4"/>
          <p:cNvSpPr>
            <a:spLocks noGrp="1"/>
          </p:cNvSpPr>
          <p:nvPr>
            <p:ph type="ftr" sz="quarter" idx="11"/>
          </p:nvPr>
        </p:nvSpPr>
        <p:spPr>
          <a:xfrm>
            <a:off x="5949723"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7"/>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7"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8"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3" y="218678"/>
            <a:ext cx="321481" cy="302192"/>
          </a:xfrm>
          <a:prstGeom prst="rect">
            <a:avLst/>
          </a:prstGeom>
        </p:spPr>
      </p:pic>
      <p:sp>
        <p:nvSpPr>
          <p:cNvPr id="39" name="Текст 38"/>
          <p:cNvSpPr>
            <a:spLocks noGrp="1"/>
          </p:cNvSpPr>
          <p:nvPr>
            <p:ph type="body" sz="quarter" idx="17" hasCustomPrompt="1"/>
          </p:nvPr>
        </p:nvSpPr>
        <p:spPr>
          <a:xfrm>
            <a:off x="1851559" y="132372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21"/>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10"/>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172494584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1_ЗBambooBike">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a:off x="0" y="3150"/>
            <a:ext cx="12186403"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tretch>
            <a:fillRect/>
          </a:stretch>
        </p:blipFill>
        <p:spPr>
          <a:xfrm>
            <a:off x="460490" y="721424"/>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a:ext>
            </a:extLst>
          </a:blip>
          <a:stretch>
            <a:fillRect/>
          </a:stretch>
        </p:blipFill>
        <p:spPr>
          <a:xfrm>
            <a:off x="7941475" y="-14121"/>
            <a:ext cx="4250215" cy="3339455"/>
          </a:xfrm>
          <a:prstGeom prst="rect">
            <a:avLst/>
          </a:prstGeom>
        </p:spPr>
      </p:pic>
      <p:pic>
        <p:nvPicPr>
          <p:cNvPr id="22" name="Рисунок 21"/>
          <p:cNvPicPr>
            <a:picLocks noChangeAspect="1"/>
          </p:cNvPicPr>
          <p:nvPr userDrawn="1"/>
        </p:nvPicPr>
        <p:blipFill>
          <a:blip r:embed="rId8" cstate="email">
            <a:extLst>
              <a:ext uri="{BEBA8EAE-BF5A-486C-A8C5-ECC9F3942E4B}">
                <a14:imgProps xmlns:a14="http://schemas.microsoft.com/office/drawing/2010/main">
                  <a14:imgLayer r:embed="rId9">
                    <a14:imgEffect>
                      <a14:saturation sat="66000"/>
                    </a14:imgEffect>
                  </a14:imgLayer>
                </a14:imgProps>
              </a:ex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8" y="1580076"/>
            <a:ext cx="5164407"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581F9FFF-60E1-4D46-A1A7-93EEB4E1F9BB}" type="datetime1">
              <a:rPr lang="ru-RU" smtClean="0"/>
              <a:t>26.08.2026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7" y="354839"/>
            <a:ext cx="1363283" cy="653609"/>
          </a:xfrm>
          <a:prstGeom prst="rect">
            <a:avLst/>
          </a:prstGeom>
        </p:spPr>
      </p:pic>
    </p:spTree>
    <p:extLst>
      <p:ext uri="{BB962C8B-B14F-4D97-AF65-F5344CB8AC3E}">
        <p14:creationId xmlns:p14="http://schemas.microsoft.com/office/powerpoint/2010/main" val="415979121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2_ЗBambooBike_Pink">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tretch>
            <a:fillRect/>
          </a:stretch>
        </p:blipFill>
        <p:spPr>
          <a:xfrm>
            <a:off x="0" y="3150"/>
            <a:ext cx="12186403"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tretch>
            <a:fillRect/>
          </a:stretch>
        </p:blipFill>
        <p:spPr>
          <a:xfrm>
            <a:off x="460490" y="721424"/>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a:ext>
            </a:extLst>
          </a:blip>
          <a:stretch>
            <a:fillRect/>
          </a:stretch>
        </p:blipFill>
        <p:spPr>
          <a:xfrm>
            <a:off x="7941475" y="-14121"/>
            <a:ext cx="4250215" cy="3339455"/>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8" y="1580076"/>
            <a:ext cx="5164407"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FBA1974D-2AFB-48A7-B18A-034E0A35749C}" type="datetime1">
              <a:rPr lang="ru-RU" smtClean="0"/>
              <a:t>26.08.2026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0" cstate="email">
            <a:extLst>
              <a:ext uri="{28A0092B-C50C-407E-A947-70E740481C1C}">
                <a14:useLocalDpi xmlns:a14="http://schemas.microsoft.com/office/drawing/2010/main"/>
              </a:ext>
            </a:extLst>
          </a:blip>
          <a:srcRect/>
          <a:stretch/>
        </p:blipFill>
        <p:spPr>
          <a:xfrm>
            <a:off x="250137" y="354839"/>
            <a:ext cx="1363283" cy="653609"/>
          </a:xfrm>
          <a:prstGeom prst="rect">
            <a:avLst/>
          </a:prstGeom>
        </p:spPr>
      </p:pic>
    </p:spTree>
    <p:extLst>
      <p:ext uri="{BB962C8B-B14F-4D97-AF65-F5344CB8AC3E}">
        <p14:creationId xmlns:p14="http://schemas.microsoft.com/office/powerpoint/2010/main" val="8278304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7" y="0"/>
            <a:ext cx="12203411"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3"/>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7"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25B1BEB7-C58F-4008-B1D8-2F901E26BFE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6"/>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27098813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1"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127F6E5-6860-4342-BB3E-05FE8267412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20"/>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3"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10" y="4963195"/>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8" y="2167500"/>
            <a:ext cx="2064527"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2" y="928887"/>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7" y="4788919"/>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spTree>
    <p:extLst>
      <p:ext uri="{BB962C8B-B14F-4D97-AF65-F5344CB8AC3E}">
        <p14:creationId xmlns:p14="http://schemas.microsoft.com/office/powerpoint/2010/main" val="378896905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5"/>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F12A321-5420-45D0-A6D1-43DC630F6E0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9" y="3431495"/>
            <a:ext cx="1991563" cy="3021993"/>
          </a:xfrm>
          <a:prstGeom prst="rect">
            <a:avLst/>
          </a:prstGeom>
        </p:spPr>
      </p:pic>
      <p:sp>
        <p:nvSpPr>
          <p:cNvPr id="19" name="Текст 2"/>
          <p:cNvSpPr>
            <a:spLocks noGrp="1"/>
          </p:cNvSpPr>
          <p:nvPr>
            <p:ph type="body" idx="1" hasCustomPrompt="1"/>
          </p:nvPr>
        </p:nvSpPr>
        <p:spPr>
          <a:xfrm>
            <a:off x="2187347" y="168914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6" y="813709"/>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5" y="2777105"/>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3"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2"/>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4" y="1206802"/>
            <a:ext cx="952500" cy="952500"/>
          </a:xfrm>
          <a:prstGeom prst="rect">
            <a:avLst/>
          </a:prstGeom>
        </p:spPr>
      </p:pic>
    </p:spTree>
    <p:extLst>
      <p:ext uri="{BB962C8B-B14F-4D97-AF65-F5344CB8AC3E}">
        <p14:creationId xmlns:p14="http://schemas.microsoft.com/office/powerpoint/2010/main" val="376514485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21" y="5673481"/>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54FBEC49-9195-4666-ACF3-D204EEB39495}"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sp>
        <p:nvSpPr>
          <p:cNvPr id="17" name="Текст 2"/>
          <p:cNvSpPr>
            <a:spLocks noGrp="1"/>
          </p:cNvSpPr>
          <p:nvPr>
            <p:ph type="body" idx="1" hasCustomPrompt="1"/>
          </p:nvPr>
        </p:nvSpPr>
        <p:spPr>
          <a:xfrm>
            <a:off x="877170" y="375558"/>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4" y="2"/>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60" y="6419245"/>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9" y="4812465"/>
            <a:ext cx="426027" cy="400465"/>
          </a:xfrm>
          <a:prstGeom prst="rect">
            <a:avLst/>
          </a:prstGeom>
        </p:spPr>
      </p:pic>
    </p:spTree>
    <p:extLst>
      <p:ext uri="{BB962C8B-B14F-4D97-AF65-F5344CB8AC3E}">
        <p14:creationId xmlns:p14="http://schemas.microsoft.com/office/powerpoint/2010/main" val="307821947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5"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8"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5"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C3FD5C1-6543-4915-B2DB-E57D75A9AAB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1" y="1"/>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sp>
        <p:nvSpPr>
          <p:cNvPr id="25"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7" y="2325183"/>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8"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6" y="489859"/>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4"/>
            <a:ext cx="606829" cy="606829"/>
          </a:xfrm>
          <a:prstGeom prst="rect">
            <a:avLst/>
          </a:prstGeom>
        </p:spPr>
      </p:pic>
    </p:spTree>
    <p:extLst>
      <p:ext uri="{BB962C8B-B14F-4D97-AF65-F5344CB8AC3E}">
        <p14:creationId xmlns:p14="http://schemas.microsoft.com/office/powerpoint/2010/main" val="355662969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3"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9"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7"/>
            <a:ext cx="2355887"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624FDBEE-98E3-4730-9234-0404F728217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sp>
        <p:nvSpPr>
          <p:cNvPr id="18" name="Рисунок 8"/>
          <p:cNvSpPr>
            <a:spLocks noGrp="1"/>
          </p:cNvSpPr>
          <p:nvPr>
            <p:ph type="pic" sz="quarter" idx="13"/>
          </p:nvPr>
        </p:nvSpPr>
        <p:spPr>
          <a:xfrm>
            <a:off x="1379765" y="739551"/>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5" y="2943681"/>
            <a:ext cx="2215319"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4" y="4810805"/>
            <a:ext cx="2291077" cy="343662"/>
          </a:xfrm>
          <a:prstGeom prst="rect">
            <a:avLst/>
          </a:prstGeom>
        </p:spPr>
      </p:pic>
    </p:spTree>
    <p:extLst>
      <p:ext uri="{BB962C8B-B14F-4D97-AF65-F5344CB8AC3E}">
        <p14:creationId xmlns:p14="http://schemas.microsoft.com/office/powerpoint/2010/main" val="133522241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79" y="3841354"/>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3"/>
            <a:ext cx="5627739"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69F2BA21-9E12-44CD-9AE1-BEC44755350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sp>
        <p:nvSpPr>
          <p:cNvPr id="14" name="Диаграмма 2"/>
          <p:cNvSpPr>
            <a:spLocks noGrp="1"/>
          </p:cNvSpPr>
          <p:nvPr>
            <p:ph type="chart" sz="quarter" idx="13"/>
          </p:nvPr>
        </p:nvSpPr>
        <p:spPr>
          <a:xfrm>
            <a:off x="865868" y="1314451"/>
            <a:ext cx="4449763" cy="4138613"/>
          </a:xfrm>
        </p:spPr>
        <p:txBody>
          <a:bodyPr/>
          <a:lstStyle/>
          <a:p>
            <a:endParaRPr lang="ru-RU"/>
          </a:p>
        </p:txBody>
      </p:sp>
      <p:sp>
        <p:nvSpPr>
          <p:cNvPr id="15" name="Текст 11"/>
          <p:cNvSpPr>
            <a:spLocks noGrp="1"/>
          </p:cNvSpPr>
          <p:nvPr>
            <p:ph type="body" sz="quarter" idx="14" hasCustomPrompt="1"/>
          </p:nvPr>
        </p:nvSpPr>
        <p:spPr>
          <a:xfrm>
            <a:off x="6477015" y="1314451"/>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5" y="4552119"/>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5" y="4777962"/>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7" y="2"/>
            <a:ext cx="3743325" cy="1193705"/>
          </a:xfrm>
          <a:prstGeom prst="rect">
            <a:avLst/>
          </a:prstGeom>
        </p:spPr>
      </p:pic>
    </p:spTree>
    <p:extLst>
      <p:ext uri="{BB962C8B-B14F-4D97-AF65-F5344CB8AC3E}">
        <p14:creationId xmlns:p14="http://schemas.microsoft.com/office/powerpoint/2010/main" val="253140017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2"/>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A643BC6-D0A7-4812-80C9-B7CC55A0201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sp>
        <p:nvSpPr>
          <p:cNvPr id="16" name="Диаграмма 2"/>
          <p:cNvSpPr>
            <a:spLocks noGrp="1"/>
          </p:cNvSpPr>
          <p:nvPr>
            <p:ph type="chart" sz="quarter" idx="13"/>
          </p:nvPr>
        </p:nvSpPr>
        <p:spPr>
          <a:xfrm>
            <a:off x="3707779" y="1542822"/>
            <a:ext cx="4449763" cy="4138613"/>
          </a:xfrm>
        </p:spPr>
        <p:txBody>
          <a:bodyPr/>
          <a:lstStyle/>
          <a:p>
            <a:endParaRPr lang="ru-RU" dirty="0"/>
          </a:p>
        </p:txBody>
      </p:sp>
      <p:sp>
        <p:nvSpPr>
          <p:cNvPr id="17"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6" y="1619022"/>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1" y="1619022"/>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5"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1" cy="801650"/>
          </a:xfrm>
          <a:prstGeom prst="rect">
            <a:avLst/>
          </a:prstGeom>
        </p:spPr>
      </p:pic>
    </p:spTree>
    <p:extLst>
      <p:ext uri="{BB962C8B-B14F-4D97-AF65-F5344CB8AC3E}">
        <p14:creationId xmlns:p14="http://schemas.microsoft.com/office/powerpoint/2010/main" val="96460822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3"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600"/>
            <a:ext cx="4620638" cy="4620639"/>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9"/>
            <a:ext cx="5276445" cy="5238751"/>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2"/>
            <a:ext cx="2743200" cy="365125"/>
          </a:xfrm>
        </p:spPr>
        <p:txBody>
          <a:bodyPr/>
          <a:lstStyle/>
          <a:p>
            <a:fld id="{BB3E23C8-9EA8-454F-87AF-9271D564AB7E}" type="datetime1">
              <a:rPr lang="ru-RU" smtClean="0"/>
              <a:t>26.08.2026</a:t>
            </a:fld>
            <a:endParaRPr lang="ru-RU"/>
          </a:p>
        </p:txBody>
      </p:sp>
      <p:sp>
        <p:nvSpPr>
          <p:cNvPr id="5" name="Нижний колонтитул 4"/>
          <p:cNvSpPr>
            <a:spLocks noGrp="1"/>
          </p:cNvSpPr>
          <p:nvPr>
            <p:ph type="ftr" sz="quarter" idx="11"/>
          </p:nvPr>
        </p:nvSpPr>
        <p:spPr>
          <a:xfrm>
            <a:off x="5107021" y="6369061"/>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9"/>
            <a:ext cx="10382251"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4"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4" y="5523051"/>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1" y="6071359"/>
            <a:ext cx="4762500" cy="247650"/>
          </a:xfrm>
          <a:prstGeom prst="rect">
            <a:avLst/>
          </a:prstGeom>
        </p:spPr>
      </p:pic>
    </p:spTree>
    <p:extLst>
      <p:ext uri="{BB962C8B-B14F-4D97-AF65-F5344CB8AC3E}">
        <p14:creationId xmlns:p14="http://schemas.microsoft.com/office/powerpoint/2010/main" val="356441839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rot="5400000">
            <a:off x="9362875" y="3653946"/>
            <a:ext cx="4930936" cy="727313"/>
          </a:xfrm>
          <a:prstGeom prst="rect">
            <a:avLst/>
          </a:prstGeom>
        </p:spPr>
      </p:pic>
      <p:pic>
        <p:nvPicPr>
          <p:cNvPr id="3" name="Рисунок 2"/>
          <p:cNvPicPr>
            <a:picLocks noChangeAspect="1"/>
          </p:cNvPicPr>
          <p:nvPr userDrawn="1"/>
        </p:nvPicPr>
        <p:blipFill rotWithShape="1">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r="16985"/>
          <a:stretch/>
        </p:blipFill>
        <p:spPr>
          <a:xfrm rot="10800000">
            <a:off x="1" y="3836633"/>
            <a:ext cx="3192236" cy="3021369"/>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51"/>
            <a:ext cx="2743200" cy="365125"/>
          </a:xfrm>
        </p:spPr>
        <p:txBody>
          <a:bodyPr/>
          <a:lstStyle>
            <a:lvl1pPr>
              <a:defRPr>
                <a:solidFill>
                  <a:schemeClr val="bg1"/>
                </a:solidFill>
              </a:defRPr>
            </a:lvl1pPr>
          </a:lstStyle>
          <a:p>
            <a:fld id="{C88554E7-1D41-4DB5-A6A3-77454AF87AAD}" type="datetime1">
              <a:rPr lang="ru-RU" smtClean="0"/>
              <a:t>26.08.2026</a:t>
            </a:fld>
            <a:endParaRPr lang="ru-RU" dirty="0"/>
          </a:p>
        </p:txBody>
      </p:sp>
      <p:sp>
        <p:nvSpPr>
          <p:cNvPr id="5" name="Нижний колонтитул 4"/>
          <p:cNvSpPr>
            <a:spLocks noGrp="1"/>
          </p:cNvSpPr>
          <p:nvPr>
            <p:ph type="ftr" sz="quarter" idx="11"/>
          </p:nvPr>
        </p:nvSpPr>
        <p:spPr>
          <a:xfrm>
            <a:off x="5949723"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2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7" cstate="email">
            <a:extLst>
              <a:ext uri="{BEBA8EAE-BF5A-486C-A8C5-ECC9F3942E4B}">
                <a14:imgProps xmlns:a14="http://schemas.microsoft.com/office/drawing/2010/main">
                  <a14:imgLayer r:embed="rId8">
                    <a14:imgEffect>
                      <a14:saturation sat="66000"/>
                    </a14:imgEffect>
                  </a14:imgLayer>
                </a14:imgProps>
              </a:ex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sp>
        <p:nvSpPr>
          <p:cNvPr id="19" name="Текст 38"/>
          <p:cNvSpPr>
            <a:spLocks noGrp="1"/>
          </p:cNvSpPr>
          <p:nvPr>
            <p:ph type="body" sz="quarter" idx="21" hasCustomPrompt="1"/>
          </p:nvPr>
        </p:nvSpPr>
        <p:spPr>
          <a:xfrm>
            <a:off x="1851559" y="135016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2"/>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3"/>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9" cstate="email">
            <a:extLst>
              <a:ext uri="{BEBA8EAE-BF5A-486C-A8C5-ECC9F3942E4B}">
                <a14:imgProps xmlns:a14="http://schemas.microsoft.com/office/drawing/2010/main">
                  <a14:imgLayer r:embed="rId10">
                    <a14:imgEffect>
                      <a14:saturation sat="33000"/>
                    </a14:imgEffect>
                  </a14:imgLayer>
                </a14:imgProps>
              </a:ex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spTree>
    <p:extLst>
      <p:ext uri="{BB962C8B-B14F-4D97-AF65-F5344CB8AC3E}">
        <p14:creationId xmlns:p14="http://schemas.microsoft.com/office/powerpoint/2010/main" val="320085188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2_Заголовок раздела">
    <p:spTree>
      <p:nvGrpSpPr>
        <p:cNvPr id="1" name=""/>
        <p:cNvGrpSpPr/>
        <p:nvPr/>
      </p:nvGrpSpPr>
      <p:grpSpPr>
        <a:xfrm>
          <a:off x="0" y="0"/>
          <a:ext cx="0" cy="0"/>
          <a:chOff x="0" y="0"/>
          <a:chExt cx="0" cy="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82449" y="736116"/>
            <a:ext cx="4466271"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41729"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4975" y="6139499"/>
            <a:ext cx="5976664" cy="216654"/>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69157" y="0"/>
            <a:ext cx="2712927" cy="907323"/>
          </a:xfrm>
          <a:prstGeom prst="rect">
            <a:avLst/>
          </a:prstGeom>
        </p:spPr>
      </p:pic>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4" y="1638731"/>
            <a:ext cx="5164407"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1A83D4BE-2AE8-4AFD-959F-3225174BAAD0}" type="datetime1">
              <a:rPr lang="ru-RU" smtClean="0"/>
              <a:t>26.08.2026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sp>
        <p:nvSpPr>
          <p:cNvPr id="12" name="Номер слайда 5">
            <a:extLst>
              <a:ext uri="{FF2B5EF4-FFF2-40B4-BE49-F238E27FC236}">
                <a16:creationId xmlns:a16="http://schemas.microsoft.com/office/drawing/2014/main" id="{05E709D6-8460-4D56-BA89-897BE402CFD1}"/>
              </a:ext>
            </a:extLst>
          </p:cNvPr>
          <p:cNvSpPr>
            <a:spLocks noGrp="1"/>
          </p:cNvSpPr>
          <p:nvPr>
            <p:ph type="sldNum" sz="quarter" idx="12"/>
          </p:nvPr>
        </p:nvSpPr>
        <p:spPr>
          <a:xfrm>
            <a:off x="11304278" y="6356352"/>
            <a:ext cx="817231"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10756904"/>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theme" Target="../theme/theme1.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image" Target="../media/image6.png"/><Relationship Id="rId79" Type="http://schemas.openxmlformats.org/officeDocument/2006/relationships/image" Target="../media/image11.png"/><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image" Target="../media/image1.png"/><Relationship Id="rId77" Type="http://schemas.openxmlformats.org/officeDocument/2006/relationships/image" Target="../media/image9.png"/><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image" Target="../media/image4.png"/><Relationship Id="rId80" Type="http://schemas.openxmlformats.org/officeDocument/2006/relationships/image" Target="../media/image12.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image" Target="../media/image2.png"/><Relationship Id="rId75"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image" Target="../media/image5.png"/><Relationship Id="rId78" Type="http://schemas.openxmlformats.org/officeDocument/2006/relationships/image" Target="../media/image10.pn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image" Target="../media/image8.png"/><Relationship Id="rId7" Type="http://schemas.openxmlformats.org/officeDocument/2006/relationships/slideLayout" Target="../slideLayouts/slideLayout7.xml"/><Relationship Id="rId71" Type="http://schemas.openxmlformats.org/officeDocument/2006/relationships/image" Target="../media/image3.png"/><Relationship Id="rId2" Type="http://schemas.openxmlformats.org/officeDocument/2006/relationships/slideLayout" Target="../slideLayouts/slideLayout2.xml"/><Relationship Id="rId29" Type="http://schemas.openxmlformats.org/officeDocument/2006/relationships/slideLayout" Target="../slideLayouts/slideLayout2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93.xml"/><Relationship Id="rId21" Type="http://schemas.openxmlformats.org/officeDocument/2006/relationships/slideLayout" Target="../slideLayouts/slideLayout88.xml"/><Relationship Id="rId42" Type="http://schemas.openxmlformats.org/officeDocument/2006/relationships/slideLayout" Target="../slideLayouts/slideLayout109.xml"/><Relationship Id="rId47" Type="http://schemas.openxmlformats.org/officeDocument/2006/relationships/slideLayout" Target="../slideLayouts/slideLayout114.xml"/><Relationship Id="rId63" Type="http://schemas.openxmlformats.org/officeDocument/2006/relationships/slideLayout" Target="../slideLayouts/slideLayout130.xml"/><Relationship Id="rId68" Type="http://schemas.openxmlformats.org/officeDocument/2006/relationships/slideLayout" Target="../slideLayouts/slideLayout135.xml"/><Relationship Id="rId84" Type="http://schemas.openxmlformats.org/officeDocument/2006/relationships/image" Target="../media/image3.png"/><Relationship Id="rId89" Type="http://schemas.openxmlformats.org/officeDocument/2006/relationships/image" Target="../media/image8.png"/><Relationship Id="rId16" Type="http://schemas.openxmlformats.org/officeDocument/2006/relationships/slideLayout" Target="../slideLayouts/slideLayout83.xml"/><Relationship Id="rId11" Type="http://schemas.openxmlformats.org/officeDocument/2006/relationships/slideLayout" Target="../slideLayouts/slideLayout78.xml"/><Relationship Id="rId32" Type="http://schemas.openxmlformats.org/officeDocument/2006/relationships/slideLayout" Target="../slideLayouts/slideLayout99.xml"/><Relationship Id="rId37" Type="http://schemas.openxmlformats.org/officeDocument/2006/relationships/slideLayout" Target="../slideLayouts/slideLayout104.xml"/><Relationship Id="rId53" Type="http://schemas.openxmlformats.org/officeDocument/2006/relationships/slideLayout" Target="../slideLayouts/slideLayout120.xml"/><Relationship Id="rId58" Type="http://schemas.openxmlformats.org/officeDocument/2006/relationships/slideLayout" Target="../slideLayouts/slideLayout125.xml"/><Relationship Id="rId74" Type="http://schemas.openxmlformats.org/officeDocument/2006/relationships/slideLayout" Target="../slideLayouts/slideLayout141.xml"/><Relationship Id="rId79" Type="http://schemas.openxmlformats.org/officeDocument/2006/relationships/slideLayout" Target="../slideLayouts/slideLayout146.xml"/><Relationship Id="rId5" Type="http://schemas.openxmlformats.org/officeDocument/2006/relationships/slideLayout" Target="../slideLayouts/slideLayout72.xml"/><Relationship Id="rId90" Type="http://schemas.openxmlformats.org/officeDocument/2006/relationships/image" Target="../media/image9.png"/><Relationship Id="rId22" Type="http://schemas.openxmlformats.org/officeDocument/2006/relationships/slideLayout" Target="../slideLayouts/slideLayout89.xml"/><Relationship Id="rId27" Type="http://schemas.openxmlformats.org/officeDocument/2006/relationships/slideLayout" Target="../slideLayouts/slideLayout94.xml"/><Relationship Id="rId43" Type="http://schemas.openxmlformats.org/officeDocument/2006/relationships/slideLayout" Target="../slideLayouts/slideLayout110.xml"/><Relationship Id="rId48" Type="http://schemas.openxmlformats.org/officeDocument/2006/relationships/slideLayout" Target="../slideLayouts/slideLayout115.xml"/><Relationship Id="rId64" Type="http://schemas.openxmlformats.org/officeDocument/2006/relationships/slideLayout" Target="../slideLayouts/slideLayout131.xml"/><Relationship Id="rId69" Type="http://schemas.openxmlformats.org/officeDocument/2006/relationships/slideLayout" Target="../slideLayouts/slideLayout136.xml"/><Relationship Id="rId8" Type="http://schemas.openxmlformats.org/officeDocument/2006/relationships/slideLayout" Target="../slideLayouts/slideLayout75.xml"/><Relationship Id="rId51" Type="http://schemas.openxmlformats.org/officeDocument/2006/relationships/slideLayout" Target="../slideLayouts/slideLayout118.xml"/><Relationship Id="rId72" Type="http://schemas.openxmlformats.org/officeDocument/2006/relationships/slideLayout" Target="../slideLayouts/slideLayout139.xml"/><Relationship Id="rId80" Type="http://schemas.openxmlformats.org/officeDocument/2006/relationships/slideLayout" Target="../slideLayouts/slideLayout147.xml"/><Relationship Id="rId85" Type="http://schemas.openxmlformats.org/officeDocument/2006/relationships/image" Target="../media/image4.png"/><Relationship Id="rId93" Type="http://schemas.openxmlformats.org/officeDocument/2006/relationships/image" Target="../media/image12.png"/><Relationship Id="rId3" Type="http://schemas.openxmlformats.org/officeDocument/2006/relationships/slideLayout" Target="../slideLayouts/slideLayout70.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33" Type="http://schemas.openxmlformats.org/officeDocument/2006/relationships/slideLayout" Target="../slideLayouts/slideLayout100.xml"/><Relationship Id="rId38" Type="http://schemas.openxmlformats.org/officeDocument/2006/relationships/slideLayout" Target="../slideLayouts/slideLayout105.xml"/><Relationship Id="rId46" Type="http://schemas.openxmlformats.org/officeDocument/2006/relationships/slideLayout" Target="../slideLayouts/slideLayout113.xml"/><Relationship Id="rId59" Type="http://schemas.openxmlformats.org/officeDocument/2006/relationships/slideLayout" Target="../slideLayouts/slideLayout126.xml"/><Relationship Id="rId67" Type="http://schemas.openxmlformats.org/officeDocument/2006/relationships/slideLayout" Target="../slideLayouts/slideLayout134.xml"/><Relationship Id="rId20" Type="http://schemas.openxmlformats.org/officeDocument/2006/relationships/slideLayout" Target="../slideLayouts/slideLayout87.xml"/><Relationship Id="rId41" Type="http://schemas.openxmlformats.org/officeDocument/2006/relationships/slideLayout" Target="../slideLayouts/slideLayout108.xml"/><Relationship Id="rId54" Type="http://schemas.openxmlformats.org/officeDocument/2006/relationships/slideLayout" Target="../slideLayouts/slideLayout121.xml"/><Relationship Id="rId62" Type="http://schemas.openxmlformats.org/officeDocument/2006/relationships/slideLayout" Target="../slideLayouts/slideLayout129.xml"/><Relationship Id="rId70" Type="http://schemas.openxmlformats.org/officeDocument/2006/relationships/slideLayout" Target="../slideLayouts/slideLayout137.xml"/><Relationship Id="rId75" Type="http://schemas.openxmlformats.org/officeDocument/2006/relationships/slideLayout" Target="../slideLayouts/slideLayout142.xml"/><Relationship Id="rId83" Type="http://schemas.openxmlformats.org/officeDocument/2006/relationships/image" Target="../media/image2.png"/><Relationship Id="rId88" Type="http://schemas.openxmlformats.org/officeDocument/2006/relationships/image" Target="../media/image7.png"/><Relationship Id="rId91" Type="http://schemas.openxmlformats.org/officeDocument/2006/relationships/image" Target="../media/image10.png"/><Relationship Id="rId1" Type="http://schemas.openxmlformats.org/officeDocument/2006/relationships/slideLayout" Target="../slideLayouts/slideLayout68.xml"/><Relationship Id="rId6" Type="http://schemas.openxmlformats.org/officeDocument/2006/relationships/slideLayout" Target="../slideLayouts/slideLayout73.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36" Type="http://schemas.openxmlformats.org/officeDocument/2006/relationships/slideLayout" Target="../slideLayouts/slideLayout103.xml"/><Relationship Id="rId49" Type="http://schemas.openxmlformats.org/officeDocument/2006/relationships/slideLayout" Target="../slideLayouts/slideLayout116.xml"/><Relationship Id="rId57" Type="http://schemas.openxmlformats.org/officeDocument/2006/relationships/slideLayout" Target="../slideLayouts/slideLayout124.xml"/><Relationship Id="rId10" Type="http://schemas.openxmlformats.org/officeDocument/2006/relationships/slideLayout" Target="../slideLayouts/slideLayout77.xml"/><Relationship Id="rId31" Type="http://schemas.openxmlformats.org/officeDocument/2006/relationships/slideLayout" Target="../slideLayouts/slideLayout98.xml"/><Relationship Id="rId44" Type="http://schemas.openxmlformats.org/officeDocument/2006/relationships/slideLayout" Target="../slideLayouts/slideLayout111.xml"/><Relationship Id="rId52" Type="http://schemas.openxmlformats.org/officeDocument/2006/relationships/slideLayout" Target="../slideLayouts/slideLayout119.xml"/><Relationship Id="rId60" Type="http://schemas.openxmlformats.org/officeDocument/2006/relationships/slideLayout" Target="../slideLayouts/slideLayout127.xml"/><Relationship Id="rId65" Type="http://schemas.openxmlformats.org/officeDocument/2006/relationships/slideLayout" Target="../slideLayouts/slideLayout132.xml"/><Relationship Id="rId73" Type="http://schemas.openxmlformats.org/officeDocument/2006/relationships/slideLayout" Target="../slideLayouts/slideLayout140.xml"/><Relationship Id="rId78" Type="http://schemas.openxmlformats.org/officeDocument/2006/relationships/slideLayout" Target="../slideLayouts/slideLayout145.xml"/><Relationship Id="rId81" Type="http://schemas.openxmlformats.org/officeDocument/2006/relationships/theme" Target="../theme/theme2.xml"/><Relationship Id="rId86" Type="http://schemas.openxmlformats.org/officeDocument/2006/relationships/image" Target="../media/image5.png"/><Relationship Id="rId4" Type="http://schemas.openxmlformats.org/officeDocument/2006/relationships/slideLayout" Target="../slideLayouts/slideLayout71.xml"/><Relationship Id="rId9" Type="http://schemas.openxmlformats.org/officeDocument/2006/relationships/slideLayout" Target="../slideLayouts/slideLayout76.xml"/><Relationship Id="rId13" Type="http://schemas.openxmlformats.org/officeDocument/2006/relationships/slideLayout" Target="../slideLayouts/slideLayout80.xml"/><Relationship Id="rId18" Type="http://schemas.openxmlformats.org/officeDocument/2006/relationships/slideLayout" Target="../slideLayouts/slideLayout85.xml"/><Relationship Id="rId39" Type="http://schemas.openxmlformats.org/officeDocument/2006/relationships/slideLayout" Target="../slideLayouts/slideLayout106.xml"/><Relationship Id="rId34" Type="http://schemas.openxmlformats.org/officeDocument/2006/relationships/slideLayout" Target="../slideLayouts/slideLayout101.xml"/><Relationship Id="rId50" Type="http://schemas.openxmlformats.org/officeDocument/2006/relationships/slideLayout" Target="../slideLayouts/slideLayout117.xml"/><Relationship Id="rId55" Type="http://schemas.openxmlformats.org/officeDocument/2006/relationships/slideLayout" Target="../slideLayouts/slideLayout122.xml"/><Relationship Id="rId76" Type="http://schemas.openxmlformats.org/officeDocument/2006/relationships/slideLayout" Target="../slideLayouts/slideLayout143.xml"/><Relationship Id="rId7" Type="http://schemas.openxmlformats.org/officeDocument/2006/relationships/slideLayout" Target="../slideLayouts/slideLayout74.xml"/><Relationship Id="rId71" Type="http://schemas.openxmlformats.org/officeDocument/2006/relationships/slideLayout" Target="../slideLayouts/slideLayout138.xml"/><Relationship Id="rId92" Type="http://schemas.openxmlformats.org/officeDocument/2006/relationships/image" Target="../media/image11.png"/><Relationship Id="rId2" Type="http://schemas.openxmlformats.org/officeDocument/2006/relationships/slideLayout" Target="../slideLayouts/slideLayout69.xml"/><Relationship Id="rId29" Type="http://schemas.openxmlformats.org/officeDocument/2006/relationships/slideLayout" Target="../slideLayouts/slideLayout96.xml"/><Relationship Id="rId24" Type="http://schemas.openxmlformats.org/officeDocument/2006/relationships/slideLayout" Target="../slideLayouts/slideLayout91.xml"/><Relationship Id="rId40" Type="http://schemas.openxmlformats.org/officeDocument/2006/relationships/slideLayout" Target="../slideLayouts/slideLayout107.xml"/><Relationship Id="rId45" Type="http://schemas.openxmlformats.org/officeDocument/2006/relationships/slideLayout" Target="../slideLayouts/slideLayout112.xml"/><Relationship Id="rId66" Type="http://schemas.openxmlformats.org/officeDocument/2006/relationships/slideLayout" Target="../slideLayouts/slideLayout133.xml"/><Relationship Id="rId87" Type="http://schemas.openxmlformats.org/officeDocument/2006/relationships/image" Target="../media/image6.png"/><Relationship Id="rId61" Type="http://schemas.openxmlformats.org/officeDocument/2006/relationships/slideLayout" Target="../slideLayouts/slideLayout128.xml"/><Relationship Id="rId82" Type="http://schemas.openxmlformats.org/officeDocument/2006/relationships/image" Target="../media/image1.png"/><Relationship Id="rId19" Type="http://schemas.openxmlformats.org/officeDocument/2006/relationships/slideLayout" Target="../slideLayouts/slideLayout86.xml"/><Relationship Id="rId14" Type="http://schemas.openxmlformats.org/officeDocument/2006/relationships/slideLayout" Target="../slideLayouts/slideLayout81.xml"/><Relationship Id="rId30" Type="http://schemas.openxmlformats.org/officeDocument/2006/relationships/slideLayout" Target="../slideLayouts/slideLayout97.xml"/><Relationship Id="rId35" Type="http://schemas.openxmlformats.org/officeDocument/2006/relationships/slideLayout" Target="../slideLayouts/slideLayout102.xml"/><Relationship Id="rId56" Type="http://schemas.openxmlformats.org/officeDocument/2006/relationships/slideLayout" Target="../slideLayouts/slideLayout123.xml"/><Relationship Id="rId77" Type="http://schemas.openxmlformats.org/officeDocument/2006/relationships/slideLayout" Target="../slideLayouts/slideLayout14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55.xml"/><Relationship Id="rId13" Type="http://schemas.openxmlformats.org/officeDocument/2006/relationships/slideLayout" Target="../slideLayouts/slideLayout160.xml"/><Relationship Id="rId3" Type="http://schemas.openxmlformats.org/officeDocument/2006/relationships/slideLayout" Target="../slideLayouts/slideLayout150.xml"/><Relationship Id="rId7" Type="http://schemas.openxmlformats.org/officeDocument/2006/relationships/slideLayout" Target="../slideLayouts/slideLayout154.xml"/><Relationship Id="rId12" Type="http://schemas.openxmlformats.org/officeDocument/2006/relationships/slideLayout" Target="../slideLayouts/slideLayout159.xml"/><Relationship Id="rId17" Type="http://schemas.openxmlformats.org/officeDocument/2006/relationships/image" Target="../media/image418.emf"/><Relationship Id="rId2" Type="http://schemas.openxmlformats.org/officeDocument/2006/relationships/slideLayout" Target="../slideLayouts/slideLayout149.xml"/><Relationship Id="rId16" Type="http://schemas.openxmlformats.org/officeDocument/2006/relationships/theme" Target="../theme/theme3.xml"/><Relationship Id="rId1" Type="http://schemas.openxmlformats.org/officeDocument/2006/relationships/slideLayout" Target="../slideLayouts/slideLayout148.xml"/><Relationship Id="rId6" Type="http://schemas.openxmlformats.org/officeDocument/2006/relationships/slideLayout" Target="../slideLayouts/slideLayout153.xml"/><Relationship Id="rId11" Type="http://schemas.openxmlformats.org/officeDocument/2006/relationships/slideLayout" Target="../slideLayouts/slideLayout158.xml"/><Relationship Id="rId5" Type="http://schemas.openxmlformats.org/officeDocument/2006/relationships/slideLayout" Target="../slideLayouts/slideLayout152.xml"/><Relationship Id="rId15" Type="http://schemas.openxmlformats.org/officeDocument/2006/relationships/slideLayout" Target="../slideLayouts/slideLayout162.xml"/><Relationship Id="rId10" Type="http://schemas.openxmlformats.org/officeDocument/2006/relationships/slideLayout" Target="../slideLayouts/slideLayout157.xml"/><Relationship Id="rId4" Type="http://schemas.openxmlformats.org/officeDocument/2006/relationships/slideLayout" Target="../slideLayouts/slideLayout151.xml"/><Relationship Id="rId9" Type="http://schemas.openxmlformats.org/officeDocument/2006/relationships/slideLayout" Target="../slideLayouts/slideLayout156.xml"/><Relationship Id="rId14" Type="http://schemas.openxmlformats.org/officeDocument/2006/relationships/slideLayout" Target="../slideLayouts/slideLayout161.xml"/></Relationships>
</file>

<file path=ppt/slideMasters/_rels/slideMaster4.xml.rels><?xml version="1.0" encoding="UTF-8" standalone="yes"?>
<Relationships xmlns="http://schemas.openxmlformats.org/package/2006/relationships"><Relationship Id="rId26" Type="http://schemas.openxmlformats.org/officeDocument/2006/relationships/slideLayout" Target="../slideLayouts/slideLayout188.xml"/><Relationship Id="rId21" Type="http://schemas.openxmlformats.org/officeDocument/2006/relationships/slideLayout" Target="../slideLayouts/slideLayout183.xml"/><Relationship Id="rId42" Type="http://schemas.openxmlformats.org/officeDocument/2006/relationships/slideLayout" Target="../slideLayouts/slideLayout204.xml"/><Relationship Id="rId47" Type="http://schemas.openxmlformats.org/officeDocument/2006/relationships/slideLayout" Target="../slideLayouts/slideLayout209.xml"/><Relationship Id="rId63" Type="http://schemas.openxmlformats.org/officeDocument/2006/relationships/slideLayout" Target="../slideLayouts/slideLayout225.xml"/><Relationship Id="rId68" Type="http://schemas.openxmlformats.org/officeDocument/2006/relationships/slideLayout" Target="../slideLayouts/slideLayout230.xml"/><Relationship Id="rId16" Type="http://schemas.openxmlformats.org/officeDocument/2006/relationships/slideLayout" Target="../slideLayouts/slideLayout178.xml"/><Relationship Id="rId11" Type="http://schemas.openxmlformats.org/officeDocument/2006/relationships/slideLayout" Target="../slideLayouts/slideLayout173.xml"/><Relationship Id="rId32" Type="http://schemas.openxmlformats.org/officeDocument/2006/relationships/slideLayout" Target="../slideLayouts/slideLayout194.xml"/><Relationship Id="rId37" Type="http://schemas.openxmlformats.org/officeDocument/2006/relationships/slideLayout" Target="../slideLayouts/slideLayout199.xml"/><Relationship Id="rId53" Type="http://schemas.openxmlformats.org/officeDocument/2006/relationships/slideLayout" Target="../slideLayouts/slideLayout215.xml"/><Relationship Id="rId58" Type="http://schemas.openxmlformats.org/officeDocument/2006/relationships/slideLayout" Target="../slideLayouts/slideLayout220.xml"/><Relationship Id="rId74" Type="http://schemas.openxmlformats.org/officeDocument/2006/relationships/image" Target="../media/image4.png"/><Relationship Id="rId79" Type="http://schemas.openxmlformats.org/officeDocument/2006/relationships/image" Target="../media/image9.png"/><Relationship Id="rId5" Type="http://schemas.openxmlformats.org/officeDocument/2006/relationships/slideLayout" Target="../slideLayouts/slideLayout167.xml"/><Relationship Id="rId61" Type="http://schemas.openxmlformats.org/officeDocument/2006/relationships/slideLayout" Target="../slideLayouts/slideLayout223.xml"/><Relationship Id="rId82" Type="http://schemas.openxmlformats.org/officeDocument/2006/relationships/image" Target="../media/image12.png"/><Relationship Id="rId19" Type="http://schemas.openxmlformats.org/officeDocument/2006/relationships/slideLayout" Target="../slideLayouts/slideLayout181.xml"/><Relationship Id="rId14" Type="http://schemas.openxmlformats.org/officeDocument/2006/relationships/slideLayout" Target="../slideLayouts/slideLayout176.xml"/><Relationship Id="rId22" Type="http://schemas.openxmlformats.org/officeDocument/2006/relationships/slideLayout" Target="../slideLayouts/slideLayout184.xml"/><Relationship Id="rId27" Type="http://schemas.openxmlformats.org/officeDocument/2006/relationships/slideLayout" Target="../slideLayouts/slideLayout189.xml"/><Relationship Id="rId30" Type="http://schemas.openxmlformats.org/officeDocument/2006/relationships/slideLayout" Target="../slideLayouts/slideLayout192.xml"/><Relationship Id="rId35" Type="http://schemas.openxmlformats.org/officeDocument/2006/relationships/slideLayout" Target="../slideLayouts/slideLayout197.xml"/><Relationship Id="rId43" Type="http://schemas.openxmlformats.org/officeDocument/2006/relationships/slideLayout" Target="../slideLayouts/slideLayout205.xml"/><Relationship Id="rId48" Type="http://schemas.openxmlformats.org/officeDocument/2006/relationships/slideLayout" Target="../slideLayouts/slideLayout210.xml"/><Relationship Id="rId56" Type="http://schemas.openxmlformats.org/officeDocument/2006/relationships/slideLayout" Target="../slideLayouts/slideLayout218.xml"/><Relationship Id="rId64" Type="http://schemas.openxmlformats.org/officeDocument/2006/relationships/slideLayout" Target="../slideLayouts/slideLayout226.xml"/><Relationship Id="rId69" Type="http://schemas.openxmlformats.org/officeDocument/2006/relationships/slideLayout" Target="../slideLayouts/slideLayout231.xml"/><Relationship Id="rId77" Type="http://schemas.openxmlformats.org/officeDocument/2006/relationships/image" Target="../media/image7.png"/><Relationship Id="rId8" Type="http://schemas.openxmlformats.org/officeDocument/2006/relationships/slideLayout" Target="../slideLayouts/slideLayout170.xml"/><Relationship Id="rId51" Type="http://schemas.openxmlformats.org/officeDocument/2006/relationships/slideLayout" Target="../slideLayouts/slideLayout213.xml"/><Relationship Id="rId72" Type="http://schemas.openxmlformats.org/officeDocument/2006/relationships/image" Target="../media/image2.png"/><Relationship Id="rId80" Type="http://schemas.openxmlformats.org/officeDocument/2006/relationships/image" Target="../media/image10.png"/><Relationship Id="rId3" Type="http://schemas.openxmlformats.org/officeDocument/2006/relationships/slideLayout" Target="../slideLayouts/slideLayout165.xml"/><Relationship Id="rId12" Type="http://schemas.openxmlformats.org/officeDocument/2006/relationships/slideLayout" Target="../slideLayouts/slideLayout174.xml"/><Relationship Id="rId17" Type="http://schemas.openxmlformats.org/officeDocument/2006/relationships/slideLayout" Target="../slideLayouts/slideLayout179.xml"/><Relationship Id="rId25" Type="http://schemas.openxmlformats.org/officeDocument/2006/relationships/slideLayout" Target="../slideLayouts/slideLayout187.xml"/><Relationship Id="rId33" Type="http://schemas.openxmlformats.org/officeDocument/2006/relationships/slideLayout" Target="../slideLayouts/slideLayout195.xml"/><Relationship Id="rId38" Type="http://schemas.openxmlformats.org/officeDocument/2006/relationships/slideLayout" Target="../slideLayouts/slideLayout200.xml"/><Relationship Id="rId46" Type="http://schemas.openxmlformats.org/officeDocument/2006/relationships/slideLayout" Target="../slideLayouts/slideLayout208.xml"/><Relationship Id="rId59" Type="http://schemas.openxmlformats.org/officeDocument/2006/relationships/slideLayout" Target="../slideLayouts/slideLayout221.xml"/><Relationship Id="rId67" Type="http://schemas.openxmlformats.org/officeDocument/2006/relationships/slideLayout" Target="../slideLayouts/slideLayout229.xml"/><Relationship Id="rId20" Type="http://schemas.openxmlformats.org/officeDocument/2006/relationships/slideLayout" Target="../slideLayouts/slideLayout182.xml"/><Relationship Id="rId41" Type="http://schemas.openxmlformats.org/officeDocument/2006/relationships/slideLayout" Target="../slideLayouts/slideLayout203.xml"/><Relationship Id="rId54" Type="http://schemas.openxmlformats.org/officeDocument/2006/relationships/slideLayout" Target="../slideLayouts/slideLayout216.xml"/><Relationship Id="rId62" Type="http://schemas.openxmlformats.org/officeDocument/2006/relationships/slideLayout" Target="../slideLayouts/slideLayout224.xml"/><Relationship Id="rId70" Type="http://schemas.openxmlformats.org/officeDocument/2006/relationships/theme" Target="../theme/theme4.xml"/><Relationship Id="rId75" Type="http://schemas.openxmlformats.org/officeDocument/2006/relationships/image" Target="../media/image5.png"/><Relationship Id="rId1" Type="http://schemas.openxmlformats.org/officeDocument/2006/relationships/slideLayout" Target="../slideLayouts/slideLayout163.xml"/><Relationship Id="rId6" Type="http://schemas.openxmlformats.org/officeDocument/2006/relationships/slideLayout" Target="../slideLayouts/slideLayout168.xml"/><Relationship Id="rId15" Type="http://schemas.openxmlformats.org/officeDocument/2006/relationships/slideLayout" Target="../slideLayouts/slideLayout177.xml"/><Relationship Id="rId23" Type="http://schemas.openxmlformats.org/officeDocument/2006/relationships/slideLayout" Target="../slideLayouts/slideLayout185.xml"/><Relationship Id="rId28" Type="http://schemas.openxmlformats.org/officeDocument/2006/relationships/slideLayout" Target="../slideLayouts/slideLayout190.xml"/><Relationship Id="rId36" Type="http://schemas.openxmlformats.org/officeDocument/2006/relationships/slideLayout" Target="../slideLayouts/slideLayout198.xml"/><Relationship Id="rId49" Type="http://schemas.openxmlformats.org/officeDocument/2006/relationships/slideLayout" Target="../slideLayouts/slideLayout211.xml"/><Relationship Id="rId57" Type="http://schemas.openxmlformats.org/officeDocument/2006/relationships/slideLayout" Target="../slideLayouts/slideLayout219.xml"/><Relationship Id="rId10" Type="http://schemas.openxmlformats.org/officeDocument/2006/relationships/slideLayout" Target="../slideLayouts/slideLayout172.xml"/><Relationship Id="rId31" Type="http://schemas.openxmlformats.org/officeDocument/2006/relationships/slideLayout" Target="../slideLayouts/slideLayout193.xml"/><Relationship Id="rId44" Type="http://schemas.openxmlformats.org/officeDocument/2006/relationships/slideLayout" Target="../slideLayouts/slideLayout206.xml"/><Relationship Id="rId52" Type="http://schemas.openxmlformats.org/officeDocument/2006/relationships/slideLayout" Target="../slideLayouts/slideLayout214.xml"/><Relationship Id="rId60" Type="http://schemas.openxmlformats.org/officeDocument/2006/relationships/slideLayout" Target="../slideLayouts/slideLayout222.xml"/><Relationship Id="rId65" Type="http://schemas.openxmlformats.org/officeDocument/2006/relationships/slideLayout" Target="../slideLayouts/slideLayout227.xml"/><Relationship Id="rId73" Type="http://schemas.openxmlformats.org/officeDocument/2006/relationships/image" Target="../media/image3.png"/><Relationship Id="rId78" Type="http://schemas.openxmlformats.org/officeDocument/2006/relationships/image" Target="../media/image8.png"/><Relationship Id="rId81" Type="http://schemas.openxmlformats.org/officeDocument/2006/relationships/image" Target="../media/image11.png"/><Relationship Id="rId4" Type="http://schemas.openxmlformats.org/officeDocument/2006/relationships/slideLayout" Target="../slideLayouts/slideLayout166.xml"/><Relationship Id="rId9" Type="http://schemas.openxmlformats.org/officeDocument/2006/relationships/slideLayout" Target="../slideLayouts/slideLayout171.xml"/><Relationship Id="rId13" Type="http://schemas.openxmlformats.org/officeDocument/2006/relationships/slideLayout" Target="../slideLayouts/slideLayout175.xml"/><Relationship Id="rId18" Type="http://schemas.openxmlformats.org/officeDocument/2006/relationships/slideLayout" Target="../slideLayouts/slideLayout180.xml"/><Relationship Id="rId39" Type="http://schemas.openxmlformats.org/officeDocument/2006/relationships/slideLayout" Target="../slideLayouts/slideLayout201.xml"/><Relationship Id="rId34" Type="http://schemas.openxmlformats.org/officeDocument/2006/relationships/slideLayout" Target="../slideLayouts/slideLayout196.xml"/><Relationship Id="rId50" Type="http://schemas.openxmlformats.org/officeDocument/2006/relationships/slideLayout" Target="../slideLayouts/slideLayout212.xml"/><Relationship Id="rId55" Type="http://schemas.openxmlformats.org/officeDocument/2006/relationships/slideLayout" Target="../slideLayouts/slideLayout217.xml"/><Relationship Id="rId76" Type="http://schemas.openxmlformats.org/officeDocument/2006/relationships/image" Target="../media/image6.png"/><Relationship Id="rId7" Type="http://schemas.openxmlformats.org/officeDocument/2006/relationships/slideLayout" Target="../slideLayouts/slideLayout169.xml"/><Relationship Id="rId71" Type="http://schemas.openxmlformats.org/officeDocument/2006/relationships/image" Target="../media/image1.png"/><Relationship Id="rId2" Type="http://schemas.openxmlformats.org/officeDocument/2006/relationships/slideLayout" Target="../slideLayouts/slideLayout164.xml"/><Relationship Id="rId29" Type="http://schemas.openxmlformats.org/officeDocument/2006/relationships/slideLayout" Target="../slideLayouts/slideLayout191.xml"/><Relationship Id="rId24" Type="http://schemas.openxmlformats.org/officeDocument/2006/relationships/slideLayout" Target="../slideLayouts/slideLayout186.xml"/><Relationship Id="rId40" Type="http://schemas.openxmlformats.org/officeDocument/2006/relationships/slideLayout" Target="../slideLayouts/slideLayout202.xml"/><Relationship Id="rId45" Type="http://schemas.openxmlformats.org/officeDocument/2006/relationships/slideLayout" Target="../slideLayouts/slideLayout207.xml"/><Relationship Id="rId66" Type="http://schemas.openxmlformats.org/officeDocument/2006/relationships/slideLayout" Target="../slideLayouts/slideLayout2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6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6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5" y="365125"/>
            <a:ext cx="4049487"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6" y="2975648"/>
            <a:ext cx="6295383" cy="2146989"/>
          </a:xfrm>
          <a:prstGeom prst="rect">
            <a:avLst/>
          </a:prstGeom>
        </p:spPr>
        <p:txBody>
          <a:bodyPr vert="horz" lIns="91440" tIns="45720" rIns="91440" bIns="45720" rtlCol="0">
            <a:normAutofit/>
          </a:bodyPr>
          <a:lstStyle/>
          <a:p>
            <a:pPr lvl="0"/>
            <a:r>
              <a:rPr lang="ru-RU" dirty="0"/>
              <a:t>Sample text</a:t>
            </a:r>
          </a:p>
          <a:p>
            <a:pPr lvl="1"/>
            <a:r>
              <a:rPr lang="ru-RU" dirty="0"/>
              <a:t>Second level</a:t>
            </a:r>
          </a:p>
          <a:p>
            <a:pPr lvl="2"/>
            <a:r>
              <a:rPr lang="ru-RU" dirty="0"/>
              <a:t>Third level</a:t>
            </a:r>
          </a:p>
          <a:p>
            <a:pPr lvl="3"/>
            <a:r>
              <a:rPr lang="ru-RU" dirty="0"/>
              <a:t>Fourth level</a:t>
            </a:r>
          </a:p>
          <a:p>
            <a:pPr lvl="4"/>
            <a:r>
              <a:rPr lang="ru-RU" dirty="0"/>
              <a:t>Fifth level</a:t>
            </a:r>
          </a:p>
        </p:txBody>
      </p:sp>
      <p:sp>
        <p:nvSpPr>
          <p:cNvPr id="4" name="Дата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E485B4-C34F-4C07-B69F-598B97E2F1E7}" type="datetime1">
              <a:rPr lang="ru-RU" smtClean="0"/>
              <a:t>26.08.2026</a:t>
            </a:fld>
            <a:endParaRPr lang="ru-RU"/>
          </a:p>
        </p:txBody>
      </p:sp>
      <p:sp>
        <p:nvSpPr>
          <p:cNvPr id="5" name="Нижний колонтитул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2" y="6356352"/>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1714536039"/>
      </p:ext>
    </p:extLst>
  </p:cSld>
  <p:clrMap bg1="lt1" tx1="dk1" bg2="lt2" tx2="dk2" accent1="accent1" accent2="accent2" accent3="accent3" accent4="accent4" accent5="accent5" accent6="accent6" hlink="hlink" folHlink="folHlink"/>
  <p:sldLayoutIdLst>
    <p:sldLayoutId id="2147483717" r:id="rId1"/>
    <p:sldLayoutId id="2147483681" r:id="rId2"/>
    <p:sldLayoutId id="2147483682" r:id="rId3"/>
    <p:sldLayoutId id="2147483683" r:id="rId4"/>
    <p:sldLayoutId id="2147483661" r:id="rId5"/>
    <p:sldLayoutId id="2147483672" r:id="rId6"/>
    <p:sldLayoutId id="2147483673" r:id="rId7"/>
    <p:sldLayoutId id="2147483662" r:id="rId8"/>
    <p:sldLayoutId id="2147483677" r:id="rId9"/>
    <p:sldLayoutId id="2147483663" r:id="rId10"/>
    <p:sldLayoutId id="2147483688" r:id="rId11"/>
    <p:sldLayoutId id="2147483691" r:id="rId12"/>
    <p:sldLayoutId id="2147483718" r:id="rId13"/>
    <p:sldLayoutId id="2147483689" r:id="rId14"/>
    <p:sldLayoutId id="2147483690" r:id="rId15"/>
    <p:sldLayoutId id="2147483692" r:id="rId16"/>
    <p:sldLayoutId id="2147483693" r:id="rId17"/>
    <p:sldLayoutId id="2147483712" r:id="rId18"/>
    <p:sldLayoutId id="2147483723" r:id="rId19"/>
    <p:sldLayoutId id="2147483674" r:id="rId20"/>
    <p:sldLayoutId id="2147483694" r:id="rId21"/>
    <p:sldLayoutId id="2147483695" r:id="rId22"/>
    <p:sldLayoutId id="2147483719" r:id="rId23"/>
    <p:sldLayoutId id="2147483696" r:id="rId24"/>
    <p:sldLayoutId id="2147483697" r:id="rId25"/>
    <p:sldLayoutId id="2147483698" r:id="rId26"/>
    <p:sldLayoutId id="2147483699" r:id="rId27"/>
    <p:sldLayoutId id="2147483713" r:id="rId28"/>
    <p:sldLayoutId id="2147483724" r:id="rId29"/>
    <p:sldLayoutId id="2147483675" r:id="rId30"/>
    <p:sldLayoutId id="2147483700" r:id="rId31"/>
    <p:sldLayoutId id="2147483720" r:id="rId32"/>
    <p:sldLayoutId id="2147483701" r:id="rId33"/>
    <p:sldLayoutId id="2147483702" r:id="rId34"/>
    <p:sldLayoutId id="2147483703" r:id="rId35"/>
    <p:sldLayoutId id="2147483704" r:id="rId36"/>
    <p:sldLayoutId id="2147483705" r:id="rId37"/>
    <p:sldLayoutId id="2147483714" r:id="rId38"/>
    <p:sldLayoutId id="2147483725" r:id="rId39"/>
    <p:sldLayoutId id="2147483676" r:id="rId40"/>
    <p:sldLayoutId id="2147483706" r:id="rId41"/>
    <p:sldLayoutId id="2147483707" r:id="rId42"/>
    <p:sldLayoutId id="2147483721" r:id="rId43"/>
    <p:sldLayoutId id="2147483708" r:id="rId44"/>
    <p:sldLayoutId id="2147483709" r:id="rId45"/>
    <p:sldLayoutId id="2147483710" r:id="rId46"/>
    <p:sldLayoutId id="2147483711" r:id="rId47"/>
    <p:sldLayoutId id="2147483715" r:id="rId48"/>
    <p:sldLayoutId id="2147483726" r:id="rId49"/>
    <p:sldLayoutId id="2147483664" r:id="rId50"/>
    <p:sldLayoutId id="2147483665" r:id="rId51"/>
    <p:sldLayoutId id="2147483666" r:id="rId52"/>
    <p:sldLayoutId id="2147483722" r:id="rId53"/>
    <p:sldLayoutId id="2147483727" r:id="rId54"/>
    <p:sldLayoutId id="2147483686" r:id="rId55"/>
    <p:sldLayoutId id="2147483687" r:id="rId56"/>
    <p:sldLayoutId id="2147483678" r:id="rId57"/>
    <p:sldLayoutId id="2147483680" r:id="rId58"/>
    <p:sldLayoutId id="2147483667" r:id="rId59"/>
    <p:sldLayoutId id="2147483679" r:id="rId60"/>
    <p:sldLayoutId id="2147483684" r:id="rId61"/>
    <p:sldLayoutId id="2147483685" r:id="rId62"/>
    <p:sldLayoutId id="2147483668" r:id="rId63"/>
    <p:sldLayoutId id="2147483669" r:id="rId64"/>
    <p:sldLayoutId id="2147483716" r:id="rId65"/>
    <p:sldLayoutId id="2147483670" r:id="rId66"/>
    <p:sldLayoutId id="2147483671" r:id="rId67"/>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8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8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8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8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8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9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9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9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9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9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9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9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5" y="365125"/>
            <a:ext cx="4049487"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6" y="2975648"/>
            <a:ext cx="6295383" cy="2146989"/>
          </a:xfrm>
          <a:prstGeom prst="rect">
            <a:avLst/>
          </a:prstGeom>
        </p:spPr>
        <p:txBody>
          <a:bodyPr vert="horz" lIns="91440" tIns="45720" rIns="91440" bIns="45720" rtlCol="0">
            <a:normAutofit/>
          </a:bodyPr>
          <a:lstStyle/>
          <a:p>
            <a:pPr lvl="0"/>
            <a:r>
              <a:rPr lang="ru-RU" dirty="0"/>
              <a:t>Sample text</a:t>
            </a:r>
          </a:p>
          <a:p>
            <a:pPr lvl="1"/>
            <a:r>
              <a:rPr lang="ru-RU" dirty="0"/>
              <a:t>Second level</a:t>
            </a:r>
          </a:p>
          <a:p>
            <a:pPr lvl="2"/>
            <a:r>
              <a:rPr lang="ru-RU" dirty="0"/>
              <a:t>Third level</a:t>
            </a:r>
          </a:p>
          <a:p>
            <a:pPr lvl="3"/>
            <a:r>
              <a:rPr lang="ru-RU" dirty="0"/>
              <a:t>Fourth level</a:t>
            </a:r>
          </a:p>
          <a:p>
            <a:pPr lvl="4"/>
            <a:r>
              <a:rPr lang="ru-RU" dirty="0"/>
              <a:t>Fifth level</a:t>
            </a:r>
          </a:p>
        </p:txBody>
      </p:sp>
      <p:sp>
        <p:nvSpPr>
          <p:cNvPr id="4" name="Дата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AF527D-CE7F-48FB-8CA5-9E4E76559F66}" type="datetime1">
              <a:rPr lang="ru-RU" smtClean="0"/>
              <a:t>26.08.2026</a:t>
            </a:fld>
            <a:endParaRPr lang="ru-RU"/>
          </a:p>
        </p:txBody>
      </p:sp>
      <p:sp>
        <p:nvSpPr>
          <p:cNvPr id="5" name="Нижний колонтитул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2" y="6356352"/>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735444492"/>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 id="2147483744" r:id="rId16"/>
    <p:sldLayoutId id="2147483745" r:id="rId17"/>
    <p:sldLayoutId id="2147483746" r:id="rId18"/>
    <p:sldLayoutId id="2147483747" r:id="rId19"/>
    <p:sldLayoutId id="2147483748" r:id="rId20"/>
    <p:sldLayoutId id="2147483749" r:id="rId21"/>
    <p:sldLayoutId id="2147483750" r:id="rId22"/>
    <p:sldLayoutId id="2147483751" r:id="rId23"/>
    <p:sldLayoutId id="2147483752" r:id="rId24"/>
    <p:sldLayoutId id="2147483753" r:id="rId25"/>
    <p:sldLayoutId id="2147483754" r:id="rId26"/>
    <p:sldLayoutId id="2147483755" r:id="rId27"/>
    <p:sldLayoutId id="2147483756" r:id="rId28"/>
    <p:sldLayoutId id="2147483757" r:id="rId29"/>
    <p:sldLayoutId id="2147483758" r:id="rId30"/>
    <p:sldLayoutId id="2147483759" r:id="rId31"/>
    <p:sldLayoutId id="2147483760" r:id="rId32"/>
    <p:sldLayoutId id="2147483761" r:id="rId33"/>
    <p:sldLayoutId id="2147483762" r:id="rId34"/>
    <p:sldLayoutId id="2147483763" r:id="rId35"/>
    <p:sldLayoutId id="2147483764" r:id="rId36"/>
    <p:sldLayoutId id="2147483765" r:id="rId37"/>
    <p:sldLayoutId id="2147483766" r:id="rId38"/>
    <p:sldLayoutId id="2147483767" r:id="rId39"/>
    <p:sldLayoutId id="2147483768" r:id="rId40"/>
    <p:sldLayoutId id="2147483769" r:id="rId41"/>
    <p:sldLayoutId id="2147483770" r:id="rId42"/>
    <p:sldLayoutId id="2147483771" r:id="rId43"/>
    <p:sldLayoutId id="2147483772" r:id="rId44"/>
    <p:sldLayoutId id="2147483773" r:id="rId45"/>
    <p:sldLayoutId id="2147483774" r:id="rId46"/>
    <p:sldLayoutId id="2147483775" r:id="rId47"/>
    <p:sldLayoutId id="2147483776" r:id="rId48"/>
    <p:sldLayoutId id="2147483777" r:id="rId49"/>
    <p:sldLayoutId id="2147483778" r:id="rId50"/>
    <p:sldLayoutId id="2147483779" r:id="rId51"/>
    <p:sldLayoutId id="2147483780" r:id="rId52"/>
    <p:sldLayoutId id="2147483781" r:id="rId53"/>
    <p:sldLayoutId id="2147483782" r:id="rId54"/>
    <p:sldLayoutId id="2147483783" r:id="rId55"/>
    <p:sldLayoutId id="2147483784" r:id="rId56"/>
    <p:sldLayoutId id="2147483785" r:id="rId57"/>
    <p:sldLayoutId id="2147483786" r:id="rId58"/>
    <p:sldLayoutId id="2147483787" r:id="rId59"/>
    <p:sldLayoutId id="2147483788" r:id="rId60"/>
    <p:sldLayoutId id="2147483789" r:id="rId61"/>
    <p:sldLayoutId id="2147483790" r:id="rId62"/>
    <p:sldLayoutId id="2147483791" r:id="rId63"/>
    <p:sldLayoutId id="2147483792" r:id="rId64"/>
    <p:sldLayoutId id="2147483793" r:id="rId65"/>
    <p:sldLayoutId id="2147483794" r:id="rId66"/>
    <p:sldLayoutId id="2147483795" r:id="rId67"/>
    <p:sldLayoutId id="2147483796" r:id="rId68"/>
    <p:sldLayoutId id="2147483797" r:id="rId69"/>
    <p:sldLayoutId id="2147483798" r:id="rId70"/>
    <p:sldLayoutId id="2147483799" r:id="rId71"/>
    <p:sldLayoutId id="2147483800" r:id="rId72"/>
    <p:sldLayoutId id="2147483801" r:id="rId73"/>
    <p:sldLayoutId id="2147483802" r:id="rId74"/>
    <p:sldLayoutId id="2147483803" r:id="rId75"/>
    <p:sldLayoutId id="2147483804" r:id="rId76"/>
    <p:sldLayoutId id="2147483805" r:id="rId77"/>
    <p:sldLayoutId id="2147483806" r:id="rId78"/>
    <p:sldLayoutId id="2147483807" r:id="rId79"/>
    <p:sldLayoutId id="2147483808" r:id="rId80"/>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695400" y="506997"/>
            <a:ext cx="10801200" cy="617751"/>
          </a:xfrm>
          <a:prstGeom prst="rect">
            <a:avLst/>
          </a:prstGeom>
        </p:spPr>
        <p:txBody>
          <a:bodyPr vert="horz" lIns="0" tIns="0" rIns="0" bIns="0" rtlCol="0" anchor="t">
            <a:noAutofit/>
          </a:bodyPr>
          <a:lstStyle/>
          <a:p>
            <a:endParaRPr lang="de-CH" dirty="0"/>
          </a:p>
        </p:txBody>
      </p:sp>
      <p:sp>
        <p:nvSpPr>
          <p:cNvPr id="3" name="Textplatzhalter 2"/>
          <p:cNvSpPr>
            <a:spLocks noGrp="1"/>
          </p:cNvSpPr>
          <p:nvPr>
            <p:ph type="body" idx="1"/>
          </p:nvPr>
        </p:nvSpPr>
        <p:spPr>
          <a:xfrm>
            <a:off x="695400" y="1628801"/>
            <a:ext cx="10801200" cy="3960440"/>
          </a:xfrm>
          <a:prstGeom prst="rect">
            <a:avLst/>
          </a:prstGeom>
        </p:spPr>
        <p:txBody>
          <a:bodyPr vert="horz" lIns="0" tIns="0" rIns="0" bIns="0" rtlCol="0">
            <a:noAutofit/>
          </a:bodyPr>
          <a:lstStyle/>
          <a:p>
            <a:pPr lvl="0"/>
            <a:r>
              <a:rPr lang="de-CH" noProof="0" dirty="0"/>
              <a:t>Edit text master format</a:t>
            </a:r>
          </a:p>
          <a:p>
            <a:pPr lvl="1"/>
            <a:r>
              <a:rPr lang="de-CH" noProof="0" dirty="0"/>
              <a:t>Second level</a:t>
            </a:r>
          </a:p>
          <a:p>
            <a:pPr lvl="2"/>
            <a:r>
              <a:rPr lang="de-CH" noProof="0" dirty="0"/>
              <a:t>Third level</a:t>
            </a:r>
          </a:p>
          <a:p>
            <a:pPr lvl="3"/>
            <a:r>
              <a:rPr lang="de-CH" noProof="0" dirty="0"/>
              <a:t>Fourth level</a:t>
            </a:r>
          </a:p>
          <a:p>
            <a:pPr lvl="4"/>
            <a:r>
              <a:rPr lang="de-CH" noProof="0" dirty="0"/>
              <a:t>Fifth level</a:t>
            </a:r>
          </a:p>
        </p:txBody>
      </p:sp>
      <p:sp>
        <p:nvSpPr>
          <p:cNvPr id="4" name="Datumsplatzhalter 3"/>
          <p:cNvSpPr>
            <a:spLocks noGrp="1"/>
          </p:cNvSpPr>
          <p:nvPr>
            <p:ph type="dt" sz="half" idx="2"/>
          </p:nvPr>
        </p:nvSpPr>
        <p:spPr>
          <a:xfrm>
            <a:off x="9166447" y="6160269"/>
            <a:ext cx="1513384" cy="190741"/>
          </a:xfrm>
          <a:prstGeom prst="rect">
            <a:avLst/>
          </a:prstGeom>
        </p:spPr>
        <p:txBody>
          <a:bodyPr vert="horz" lIns="0" tIns="0" rIns="0" bIns="0" rtlCol="0" anchor="t" anchorCtr="0"/>
          <a:lstStyle>
            <a:lvl1pPr algn="r">
              <a:defRPr sz="1298">
                <a:solidFill>
                  <a:schemeClr val="accent1"/>
                </a:solidFill>
                <a:latin typeface="Lucida Grande (Textkörper)"/>
              </a:defRPr>
            </a:lvl1pPr>
          </a:lstStyle>
          <a:p>
            <a:fld id="{70FF7B83-6E4C-44BC-8413-B2A6F5DBA3BF}" type="datetime1">
              <a:rPr lang="ru-RU" smtClean="0"/>
              <a:t>26.08.2026</a:t>
            </a:fld>
            <a:endParaRPr lang="de-CH" dirty="0"/>
          </a:p>
        </p:txBody>
      </p:sp>
      <p:sp>
        <p:nvSpPr>
          <p:cNvPr id="6" name="Foliennummernplatzhalter 5"/>
          <p:cNvSpPr>
            <a:spLocks noGrp="1"/>
          </p:cNvSpPr>
          <p:nvPr>
            <p:ph type="sldNum" sz="quarter" idx="4"/>
          </p:nvPr>
        </p:nvSpPr>
        <p:spPr>
          <a:xfrm>
            <a:off x="10776520" y="6160269"/>
            <a:ext cx="720080" cy="190741"/>
          </a:xfrm>
          <a:prstGeom prst="rect">
            <a:avLst/>
          </a:prstGeom>
        </p:spPr>
        <p:txBody>
          <a:bodyPr vert="horz" lIns="0" tIns="0" rIns="0" bIns="0" rtlCol="0" anchor="t" anchorCtr="0"/>
          <a:lstStyle>
            <a:lvl1pPr algn="r">
              <a:defRPr sz="1298">
                <a:solidFill>
                  <a:schemeClr val="accent1"/>
                </a:solidFill>
              </a:defRPr>
            </a:lvl1pPr>
          </a:lstStyle>
          <a:p>
            <a:fld id="{442AD375-037F-43D0-B059-5172DA06796A}" type="slidenum">
              <a:rPr lang="de-CH" smtClean="0"/>
              <a:t>‹Nr.›</a:t>
            </a:fld>
            <a:endParaRPr lang="de-CH" dirty="0"/>
          </a:p>
        </p:txBody>
      </p:sp>
      <p:pic>
        <p:nvPicPr>
          <p:cNvPr id="9" name="Grafik 8"/>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12288689" y="6000468"/>
            <a:ext cx="89728" cy="855360"/>
          </a:xfrm>
          <a:prstGeom prst="rect">
            <a:avLst/>
          </a:prstGeom>
        </p:spPr>
      </p:pic>
      <p:sp>
        <p:nvSpPr>
          <p:cNvPr id="12" name="Foliennummernplatzhalter 3">
            <a:extLst>
              <a:ext uri="{FF2B5EF4-FFF2-40B4-BE49-F238E27FC236}">
                <a16:creationId xmlns:a16="http://schemas.microsoft.com/office/drawing/2014/main" id="{43B1C2CE-0DE5-4E24-968A-1CC7C3D49E80}"/>
              </a:ext>
            </a:extLst>
          </p:cNvPr>
          <p:cNvSpPr txBox="1">
            <a:spLocks/>
          </p:cNvSpPr>
          <p:nvPr userDrawn="1"/>
        </p:nvSpPr>
        <p:spPr>
          <a:xfrm>
            <a:off x="8737336" y="6300791"/>
            <a:ext cx="2845856" cy="365125"/>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9F0A35F2-7595-4779-9180-596D2E72BBB9}" type="slidenum">
              <a:rPr lang="de-CH" sz="1398" smtClean="0">
                <a:solidFill>
                  <a:srgbClr val="697D91"/>
                </a:solidFill>
              </a:rPr>
              <a:t>‹Nr.›</a:t>
            </a:fld>
            <a:endParaRPr lang="de-CH" sz="1398" dirty="0">
              <a:solidFill>
                <a:srgbClr val="697D91"/>
              </a:solidFill>
            </a:endParaRPr>
          </a:p>
        </p:txBody>
      </p:sp>
    </p:spTree>
    <p:extLst>
      <p:ext uri="{BB962C8B-B14F-4D97-AF65-F5344CB8AC3E}">
        <p14:creationId xmlns:p14="http://schemas.microsoft.com/office/powerpoint/2010/main" val="3410099172"/>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 id="2147483821" r:id="rId12"/>
    <p:sldLayoutId id="2147483822" r:id="rId13"/>
    <p:sldLayoutId id="2147483823" r:id="rId14"/>
    <p:sldLayoutId id="2147483824" r:id="rId15"/>
  </p:sldLayoutIdLst>
  <p:hf hdr="0" ftr="0" dt="0"/>
  <p:txStyles>
    <p:titleStyle>
      <a:lvl1pPr algn="l" defTabSz="913211" rtl="0" eaLnBrk="1" latinLnBrk="0" hangingPunct="1">
        <a:lnSpc>
          <a:spcPct val="100000"/>
        </a:lnSpc>
        <a:spcBef>
          <a:spcPct val="0"/>
        </a:spcBef>
        <a:buNone/>
        <a:tabLst>
          <a:tab pos="1789958" algn="l"/>
        </a:tabLst>
        <a:defRPr sz="3595" kern="1200">
          <a:solidFill>
            <a:schemeClr val="accent1"/>
          </a:solidFill>
          <a:latin typeface="+mj-lt"/>
          <a:ea typeface="+mj-ea"/>
          <a:cs typeface="+mj-cs"/>
        </a:defRPr>
      </a:lvl1pPr>
    </p:titleStyle>
    <p:bodyStyle>
      <a:lvl1pPr marL="0" indent="0" algn="l" defTabSz="913211" rtl="0" eaLnBrk="1" latinLnBrk="0" hangingPunct="1">
        <a:lnSpc>
          <a:spcPct val="114000"/>
        </a:lnSpc>
        <a:spcBef>
          <a:spcPts val="0"/>
        </a:spcBef>
        <a:buFont typeface="Arial" panose="020B0604020202020204" pitchFamily="34" charset="0"/>
        <a:buNone/>
        <a:defRPr sz="2197" b="0" kern="1200">
          <a:solidFill>
            <a:schemeClr val="accent1"/>
          </a:solidFill>
          <a:latin typeface="+mn-lt"/>
          <a:ea typeface="+mn-ea"/>
          <a:cs typeface="+mn-cs"/>
        </a:defRPr>
      </a:lvl1pPr>
      <a:lvl2pPr marL="271110" indent="-271110" algn="l" defTabSz="913211" rtl="0" eaLnBrk="1" latinLnBrk="0" hangingPunct="1">
        <a:lnSpc>
          <a:spcPct val="114000"/>
        </a:lnSpc>
        <a:spcBef>
          <a:spcPts val="0"/>
        </a:spcBef>
        <a:buClr>
          <a:schemeClr val="accent3"/>
        </a:buClr>
        <a:buFont typeface="MS PGothic" panose="020B0600070205080204" pitchFamily="34" charset="-128"/>
        <a:buChar char="▶"/>
        <a:defRPr sz="2197" kern="1200">
          <a:solidFill>
            <a:schemeClr val="accent1"/>
          </a:solidFill>
          <a:latin typeface="+mn-lt"/>
          <a:ea typeface="+mn-ea"/>
          <a:cs typeface="+mn-cs"/>
        </a:defRPr>
      </a:lvl2pPr>
      <a:lvl3pPr marL="532707" indent="-261597" algn="l" defTabSz="913211" rtl="0" eaLnBrk="1" latinLnBrk="0" hangingPunct="1">
        <a:lnSpc>
          <a:spcPct val="114000"/>
        </a:lnSpc>
        <a:spcBef>
          <a:spcPts val="0"/>
        </a:spcBef>
        <a:buClr>
          <a:schemeClr val="accent3"/>
        </a:buClr>
        <a:buFont typeface="MS PGothic" panose="020B0600070205080204" pitchFamily="34" charset="-128"/>
        <a:buChar char="▶"/>
        <a:defRPr sz="1997" kern="1200">
          <a:solidFill>
            <a:schemeClr val="accent1"/>
          </a:solidFill>
          <a:latin typeface="+mn-lt"/>
          <a:ea typeface="+mn-ea"/>
          <a:cs typeface="+mn-cs"/>
        </a:defRPr>
      </a:lvl3pPr>
      <a:lvl4pPr marL="805402" indent="-272695" algn="l" defTabSz="913211" rtl="0" eaLnBrk="1" latinLnBrk="0" hangingPunct="1">
        <a:lnSpc>
          <a:spcPct val="110000"/>
        </a:lnSpc>
        <a:spcBef>
          <a:spcPts val="0"/>
        </a:spcBef>
        <a:buClr>
          <a:schemeClr val="accent3"/>
        </a:buClr>
        <a:buFont typeface="MS PGothic" panose="020B0600070205080204" pitchFamily="34" charset="-128"/>
        <a:buChar char="▶"/>
        <a:defRPr sz="1798" kern="1200">
          <a:solidFill>
            <a:schemeClr val="accent1"/>
          </a:solidFill>
          <a:latin typeface="+mn-lt"/>
          <a:ea typeface="+mn-ea"/>
          <a:cs typeface="+mn-cs"/>
        </a:defRPr>
      </a:lvl4pPr>
      <a:lvl5pPr marL="1076512" indent="-274281" algn="l" defTabSz="913211" rtl="0" eaLnBrk="1" latinLnBrk="0" hangingPunct="1">
        <a:lnSpc>
          <a:spcPct val="110000"/>
        </a:lnSpc>
        <a:spcBef>
          <a:spcPts val="0"/>
        </a:spcBef>
        <a:buClr>
          <a:schemeClr val="accent3"/>
        </a:buClr>
        <a:buFont typeface="MS PGothic" panose="020B0600070205080204" pitchFamily="34" charset="-128"/>
        <a:buChar char="▶"/>
        <a:defRPr sz="1798" kern="1200">
          <a:solidFill>
            <a:schemeClr val="accent1"/>
          </a:solidFill>
          <a:latin typeface="+mn-lt"/>
          <a:ea typeface="+mn-ea"/>
          <a:cs typeface="+mn-cs"/>
        </a:defRPr>
      </a:lvl5pPr>
      <a:lvl6pPr marL="2511331" indent="-228303" algn="l" defTabSz="913211"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6pPr>
      <a:lvl7pPr marL="2967937" indent="-228303" algn="l" defTabSz="913211"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7pPr>
      <a:lvl8pPr marL="3424542" indent="-228303" algn="l" defTabSz="913211"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8pPr>
      <a:lvl9pPr marL="3881148" indent="-228303" algn="l" defTabSz="913211"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9pPr>
    </p:bodyStyle>
    <p:otherStyle>
      <a:defPPr>
        <a:defRPr lang="de-DE"/>
      </a:defPPr>
      <a:lvl1pPr marL="0" algn="l" defTabSz="913211" rtl="0" eaLnBrk="1" latinLnBrk="0" hangingPunct="1">
        <a:defRPr sz="1798" kern="1200">
          <a:solidFill>
            <a:schemeClr val="tx1"/>
          </a:solidFill>
          <a:latin typeface="+mn-lt"/>
          <a:ea typeface="+mn-ea"/>
          <a:cs typeface="+mn-cs"/>
        </a:defRPr>
      </a:lvl1pPr>
      <a:lvl2pPr marL="456606" algn="l" defTabSz="913211" rtl="0" eaLnBrk="1" latinLnBrk="0" hangingPunct="1">
        <a:defRPr sz="1798" kern="1200">
          <a:solidFill>
            <a:schemeClr val="tx1"/>
          </a:solidFill>
          <a:latin typeface="+mn-lt"/>
          <a:ea typeface="+mn-ea"/>
          <a:cs typeface="+mn-cs"/>
        </a:defRPr>
      </a:lvl2pPr>
      <a:lvl3pPr marL="913211" algn="l" defTabSz="913211" rtl="0" eaLnBrk="1" latinLnBrk="0" hangingPunct="1">
        <a:defRPr sz="1798" kern="1200">
          <a:solidFill>
            <a:schemeClr val="tx1"/>
          </a:solidFill>
          <a:latin typeface="+mn-lt"/>
          <a:ea typeface="+mn-ea"/>
          <a:cs typeface="+mn-cs"/>
        </a:defRPr>
      </a:lvl3pPr>
      <a:lvl4pPr marL="1369817" algn="l" defTabSz="913211" rtl="0" eaLnBrk="1" latinLnBrk="0" hangingPunct="1">
        <a:defRPr sz="1798" kern="1200">
          <a:solidFill>
            <a:schemeClr val="tx1"/>
          </a:solidFill>
          <a:latin typeface="+mn-lt"/>
          <a:ea typeface="+mn-ea"/>
          <a:cs typeface="+mn-cs"/>
        </a:defRPr>
      </a:lvl4pPr>
      <a:lvl5pPr marL="1826423" algn="l" defTabSz="913211" rtl="0" eaLnBrk="1" latinLnBrk="0" hangingPunct="1">
        <a:defRPr sz="1798" kern="1200">
          <a:solidFill>
            <a:schemeClr val="tx1"/>
          </a:solidFill>
          <a:latin typeface="+mn-lt"/>
          <a:ea typeface="+mn-ea"/>
          <a:cs typeface="+mn-cs"/>
        </a:defRPr>
      </a:lvl5pPr>
      <a:lvl6pPr marL="2283028" algn="l" defTabSz="913211" rtl="0" eaLnBrk="1" latinLnBrk="0" hangingPunct="1">
        <a:defRPr sz="1798" kern="1200">
          <a:solidFill>
            <a:schemeClr val="tx1"/>
          </a:solidFill>
          <a:latin typeface="+mn-lt"/>
          <a:ea typeface="+mn-ea"/>
          <a:cs typeface="+mn-cs"/>
        </a:defRPr>
      </a:lvl6pPr>
      <a:lvl7pPr marL="2739634" algn="l" defTabSz="913211" rtl="0" eaLnBrk="1" latinLnBrk="0" hangingPunct="1">
        <a:defRPr sz="1798" kern="1200">
          <a:solidFill>
            <a:schemeClr val="tx1"/>
          </a:solidFill>
          <a:latin typeface="+mn-lt"/>
          <a:ea typeface="+mn-ea"/>
          <a:cs typeface="+mn-cs"/>
        </a:defRPr>
      </a:lvl7pPr>
      <a:lvl8pPr marL="3196239" algn="l" defTabSz="913211" rtl="0" eaLnBrk="1" latinLnBrk="0" hangingPunct="1">
        <a:defRPr sz="1798" kern="1200">
          <a:solidFill>
            <a:schemeClr val="tx1"/>
          </a:solidFill>
          <a:latin typeface="+mn-lt"/>
          <a:ea typeface="+mn-ea"/>
          <a:cs typeface="+mn-cs"/>
        </a:defRPr>
      </a:lvl8pPr>
      <a:lvl9pPr marL="3652845" algn="l" defTabSz="913211" rtl="0" eaLnBrk="1" latinLnBrk="0" hangingPunct="1">
        <a:defRPr sz="1798"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9"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2"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3"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4"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5"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6"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7"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Sample text</a:t>
            </a:r>
          </a:p>
          <a:p>
            <a:pPr lvl="1"/>
            <a:r>
              <a:rPr lang="ru-RU" dirty="0"/>
              <a:t>Second level</a:t>
            </a:r>
          </a:p>
          <a:p>
            <a:pPr lvl="2"/>
            <a:r>
              <a:rPr lang="ru-RU" dirty="0"/>
              <a:t>Third level</a:t>
            </a:r>
          </a:p>
          <a:p>
            <a:pPr lvl="3"/>
            <a:r>
              <a:rPr lang="ru-RU" dirty="0"/>
              <a:t>Fourth level</a:t>
            </a:r>
          </a:p>
          <a:p>
            <a:pPr lvl="4"/>
            <a:r>
              <a:rPr lang="ru-RU" dirty="0"/>
              <a:t>Fifth level</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1177987398"/>
      </p:ext>
    </p:extLst>
  </p:cSld>
  <p:clrMap bg1="lt1" tx1="dk1" bg2="lt2" tx2="dk2" accent1="accent1" accent2="accent2" accent3="accent3" accent4="accent4" accent5="accent5" accent6="accent6" hlink="hlink" folHlink="folHlink"/>
  <p:sldLayoutIdLst>
    <p:sldLayoutId id="2147483826" r:id="rId1"/>
    <p:sldLayoutId id="2147483827" r:id="rId2"/>
    <p:sldLayoutId id="2147483828" r:id="rId3"/>
    <p:sldLayoutId id="2147483829" r:id="rId4"/>
    <p:sldLayoutId id="2147483830" r:id="rId5"/>
    <p:sldLayoutId id="2147483831" r:id="rId6"/>
    <p:sldLayoutId id="2147483832" r:id="rId7"/>
    <p:sldLayoutId id="2147483833" r:id="rId8"/>
    <p:sldLayoutId id="2147483834" r:id="rId9"/>
    <p:sldLayoutId id="2147483835" r:id="rId10"/>
    <p:sldLayoutId id="2147483836" r:id="rId11"/>
    <p:sldLayoutId id="2147483837" r:id="rId12"/>
    <p:sldLayoutId id="2147483838" r:id="rId13"/>
    <p:sldLayoutId id="2147483839" r:id="rId14"/>
    <p:sldLayoutId id="2147483840" r:id="rId15"/>
    <p:sldLayoutId id="2147483841" r:id="rId16"/>
    <p:sldLayoutId id="2147483842" r:id="rId17"/>
    <p:sldLayoutId id="2147483843" r:id="rId18"/>
    <p:sldLayoutId id="2147483844" r:id="rId19"/>
    <p:sldLayoutId id="2147483845" r:id="rId20"/>
    <p:sldLayoutId id="2147483846" r:id="rId21"/>
    <p:sldLayoutId id="2147483847" r:id="rId22"/>
    <p:sldLayoutId id="2147483848" r:id="rId23"/>
    <p:sldLayoutId id="2147483849" r:id="rId24"/>
    <p:sldLayoutId id="2147483850" r:id="rId25"/>
    <p:sldLayoutId id="2147483851" r:id="rId26"/>
    <p:sldLayoutId id="2147483852" r:id="rId27"/>
    <p:sldLayoutId id="2147483853" r:id="rId28"/>
    <p:sldLayoutId id="2147483854" r:id="rId29"/>
    <p:sldLayoutId id="2147483855" r:id="rId30"/>
    <p:sldLayoutId id="2147483856" r:id="rId31"/>
    <p:sldLayoutId id="2147483857" r:id="rId32"/>
    <p:sldLayoutId id="2147483858" r:id="rId33"/>
    <p:sldLayoutId id="2147483859" r:id="rId34"/>
    <p:sldLayoutId id="2147483860" r:id="rId35"/>
    <p:sldLayoutId id="2147483861" r:id="rId36"/>
    <p:sldLayoutId id="2147483862" r:id="rId37"/>
    <p:sldLayoutId id="2147483863" r:id="rId38"/>
    <p:sldLayoutId id="2147483864" r:id="rId39"/>
    <p:sldLayoutId id="2147483865" r:id="rId40"/>
    <p:sldLayoutId id="2147483866" r:id="rId41"/>
    <p:sldLayoutId id="2147483867" r:id="rId42"/>
    <p:sldLayoutId id="2147483868" r:id="rId43"/>
    <p:sldLayoutId id="2147483869" r:id="rId44"/>
    <p:sldLayoutId id="2147483870" r:id="rId45"/>
    <p:sldLayoutId id="2147483871" r:id="rId46"/>
    <p:sldLayoutId id="2147483872" r:id="rId47"/>
    <p:sldLayoutId id="2147483873" r:id="rId48"/>
    <p:sldLayoutId id="2147483874" r:id="rId49"/>
    <p:sldLayoutId id="2147483875" r:id="rId50"/>
    <p:sldLayoutId id="2147483876" r:id="rId51"/>
    <p:sldLayoutId id="2147483877" r:id="rId52"/>
    <p:sldLayoutId id="2147483878" r:id="rId53"/>
    <p:sldLayoutId id="2147483879" r:id="rId54"/>
    <p:sldLayoutId id="2147483880" r:id="rId55"/>
    <p:sldLayoutId id="2147483881" r:id="rId56"/>
    <p:sldLayoutId id="2147483882" r:id="rId57"/>
    <p:sldLayoutId id="2147483883" r:id="rId58"/>
    <p:sldLayoutId id="2147483884" r:id="rId59"/>
    <p:sldLayoutId id="2147483885" r:id="rId60"/>
    <p:sldLayoutId id="2147483886" r:id="rId61"/>
    <p:sldLayoutId id="2147483887" r:id="rId62"/>
    <p:sldLayoutId id="2147483888" r:id="rId63"/>
    <p:sldLayoutId id="2147483889" r:id="rId64"/>
    <p:sldLayoutId id="2147483890" r:id="rId65"/>
    <p:sldLayoutId id="2147483891" r:id="rId66"/>
    <p:sldLayoutId id="2147483892" r:id="rId67"/>
    <p:sldLayoutId id="2147483893" r:id="rId68"/>
    <p:sldLayoutId id="2147483894" r:id="rId69"/>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32.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433.jpeg"/></Relationships>
</file>

<file path=ppt/slides/_rels/slide10.xml.rels><?xml version="1.0" encoding="UTF-8" standalone="yes"?>
<Relationships xmlns="http://schemas.openxmlformats.org/package/2006/relationships"><Relationship Id="rId3" Type="http://schemas.openxmlformats.org/officeDocument/2006/relationships/image" Target="../media/image443.png"/><Relationship Id="rId2" Type="http://schemas.openxmlformats.org/officeDocument/2006/relationships/notesSlide" Target="../notesSlides/notesSlide10.xml"/><Relationship Id="rId1" Type="http://schemas.openxmlformats.org/officeDocument/2006/relationships/slideLayout" Target="../slideLayouts/slideLayout32.xml"/><Relationship Id="rId5" Type="http://schemas.openxmlformats.org/officeDocument/2006/relationships/image" Target="../media/image445.png"/><Relationship Id="rId4" Type="http://schemas.openxmlformats.org/officeDocument/2006/relationships/image" Target="../media/image444.png"/></Relationships>
</file>

<file path=ppt/slides/_rels/slide11.xml.rels><?xml version="1.0" encoding="UTF-8" standalone="yes"?>
<Relationships xmlns="http://schemas.openxmlformats.org/package/2006/relationships"><Relationship Id="rId3" Type="http://schemas.openxmlformats.org/officeDocument/2006/relationships/image" Target="../media/image446.png"/><Relationship Id="rId2" Type="http://schemas.openxmlformats.org/officeDocument/2006/relationships/notesSlide" Target="../notesSlides/notesSlide11.xml"/><Relationship Id="rId1" Type="http://schemas.openxmlformats.org/officeDocument/2006/relationships/slideLayout" Target="../slideLayouts/slideLayout32.xml"/></Relationships>
</file>

<file path=ppt/slides/_rels/slide12.xml.rels><?xml version="1.0" encoding="UTF-8" standalone="yes"?>
<Relationships xmlns="http://schemas.openxmlformats.org/package/2006/relationships"><Relationship Id="rId3" Type="http://schemas.openxmlformats.org/officeDocument/2006/relationships/image" Target="../media/image446.png"/><Relationship Id="rId2" Type="http://schemas.openxmlformats.org/officeDocument/2006/relationships/notesSlide" Target="../notesSlides/notesSlide12.xml"/><Relationship Id="rId1" Type="http://schemas.openxmlformats.org/officeDocument/2006/relationships/slideLayout" Target="../slideLayouts/slideLayout32.xml"/></Relationships>
</file>

<file path=ppt/slides/_rels/slide13.xml.rels><?xml version="1.0" encoding="UTF-8" standalone="yes"?>
<Relationships xmlns="http://schemas.openxmlformats.org/package/2006/relationships"><Relationship Id="rId3" Type="http://schemas.openxmlformats.org/officeDocument/2006/relationships/image" Target="../media/image447.png"/><Relationship Id="rId2" Type="http://schemas.openxmlformats.org/officeDocument/2006/relationships/notesSlide" Target="../notesSlides/notesSlide13.xml"/><Relationship Id="rId1" Type="http://schemas.openxmlformats.org/officeDocument/2006/relationships/slideLayout" Target="../slideLayouts/slideLayout32.xml"/><Relationship Id="rId5" Type="http://schemas.openxmlformats.org/officeDocument/2006/relationships/hyperlink" Target="https://karlhosang.de/reframing-methode/" TargetMode="External"/><Relationship Id="rId4" Type="http://schemas.openxmlformats.org/officeDocument/2006/relationships/image" Target="../media/image446.png"/></Relationships>
</file>

<file path=ppt/slides/_rels/slide14.xml.rels><?xml version="1.0" encoding="UTF-8" standalone="yes"?>
<Relationships xmlns="http://schemas.openxmlformats.org/package/2006/relationships"><Relationship Id="rId3" Type="http://schemas.openxmlformats.org/officeDocument/2006/relationships/image" Target="../media/image438.png"/><Relationship Id="rId2" Type="http://schemas.openxmlformats.org/officeDocument/2006/relationships/notesSlide" Target="../notesSlides/notesSlide14.xml"/><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3" Type="http://schemas.openxmlformats.org/officeDocument/2006/relationships/image" Target="../media/image448.jpeg"/><Relationship Id="rId2" Type="http://schemas.openxmlformats.org/officeDocument/2006/relationships/notesSlide" Target="../notesSlides/notesSlide15.xml"/><Relationship Id="rId1" Type="http://schemas.openxmlformats.org/officeDocument/2006/relationships/slideLayout" Target="../slideLayouts/slideLayout32.xml"/></Relationships>
</file>

<file path=ppt/slides/_rels/slide16.xml.rels><?xml version="1.0" encoding="UTF-8" standalone="yes"?>
<Relationships xmlns="http://schemas.openxmlformats.org/package/2006/relationships"><Relationship Id="rId3" Type="http://schemas.openxmlformats.org/officeDocument/2006/relationships/image" Target="../media/image448.jpeg"/><Relationship Id="rId2" Type="http://schemas.openxmlformats.org/officeDocument/2006/relationships/notesSlide" Target="../notesSlides/notesSlide16.xml"/><Relationship Id="rId1" Type="http://schemas.openxmlformats.org/officeDocument/2006/relationships/slideLayout" Target="../slideLayouts/slideLayout32.xml"/></Relationships>
</file>

<file path=ppt/slides/_rels/slide17.xml.rels><?xml version="1.0" encoding="UTF-8" standalone="yes"?>
<Relationships xmlns="http://schemas.openxmlformats.org/package/2006/relationships"><Relationship Id="rId3" Type="http://schemas.openxmlformats.org/officeDocument/2006/relationships/image" Target="../media/image449.jpeg"/><Relationship Id="rId2" Type="http://schemas.openxmlformats.org/officeDocument/2006/relationships/notesSlide" Target="../notesSlides/notesSlide17.xml"/><Relationship Id="rId1" Type="http://schemas.openxmlformats.org/officeDocument/2006/relationships/slideLayout" Target="../slideLayouts/slideLayout32.xml"/></Relationships>
</file>

<file path=ppt/slides/_rels/slide18.xml.rels><?xml version="1.0" encoding="UTF-8" standalone="yes"?>
<Relationships xmlns="http://schemas.openxmlformats.org/package/2006/relationships"><Relationship Id="rId3" Type="http://schemas.openxmlformats.org/officeDocument/2006/relationships/hyperlink" Target="https://hbr.org/2017/01/are-you-solving-the-right-problems" TargetMode="External"/><Relationship Id="rId2" Type="http://schemas.openxmlformats.org/officeDocument/2006/relationships/notesSlide" Target="../notesSlides/notesSlide18.xml"/><Relationship Id="rId1" Type="http://schemas.openxmlformats.org/officeDocument/2006/relationships/slideLayout" Target="../slideLayouts/slideLayout38.xml"/><Relationship Id="rId4" Type="http://schemas.openxmlformats.org/officeDocument/2006/relationships/image" Target="../media/image446.png"/></Relationships>
</file>

<file path=ppt/slides/_rels/slide19.xml.rels><?xml version="1.0" encoding="UTF-8" standalone="yes"?>
<Relationships xmlns="http://schemas.openxmlformats.org/package/2006/relationships"><Relationship Id="rId3" Type="http://schemas.openxmlformats.org/officeDocument/2006/relationships/image" Target="../media/image446.png"/><Relationship Id="rId2" Type="http://schemas.openxmlformats.org/officeDocument/2006/relationships/notesSlide" Target="../notesSlides/notesSlide19.xml"/><Relationship Id="rId1" Type="http://schemas.openxmlformats.org/officeDocument/2006/relationships/slideLayout" Target="../slideLayouts/slideLayout32.xml"/><Relationship Id="rId4" Type="http://schemas.openxmlformats.org/officeDocument/2006/relationships/hyperlink" Target="https://hbr.org/2017/01/are-you-solving-the-right-problems"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mailto:susan.mueller@bfh.ch" TargetMode="External"/><Relationship Id="rId2" Type="http://schemas.openxmlformats.org/officeDocument/2006/relationships/notesSlide" Target="../notesSlides/notesSlide2.xml"/><Relationship Id="rId1" Type="http://schemas.openxmlformats.org/officeDocument/2006/relationships/slideLayout" Target="../slideLayouts/slideLayout215.xml"/><Relationship Id="rId4" Type="http://schemas.openxmlformats.org/officeDocument/2006/relationships/image" Target="../media/image434.jpeg"/></Relationships>
</file>

<file path=ppt/slides/_rels/slide20.xml.rels><?xml version="1.0" encoding="UTF-8" standalone="yes"?>
<Relationships xmlns="http://schemas.openxmlformats.org/package/2006/relationships"><Relationship Id="rId3" Type="http://schemas.openxmlformats.org/officeDocument/2006/relationships/image" Target="../media/image446.png"/><Relationship Id="rId2" Type="http://schemas.openxmlformats.org/officeDocument/2006/relationships/notesSlide" Target="../notesSlides/notesSlide20.xml"/><Relationship Id="rId1" Type="http://schemas.openxmlformats.org/officeDocument/2006/relationships/slideLayout" Target="../slideLayouts/slideLayout32.xml"/></Relationships>
</file>

<file path=ppt/slides/_rels/slide21.xml.rels><?xml version="1.0" encoding="UTF-8" standalone="yes"?>
<Relationships xmlns="http://schemas.openxmlformats.org/package/2006/relationships"><Relationship Id="rId3" Type="http://schemas.openxmlformats.org/officeDocument/2006/relationships/image" Target="../media/image436.svg"/><Relationship Id="rId2" Type="http://schemas.openxmlformats.org/officeDocument/2006/relationships/notesSlide" Target="../notesSlides/notesSlide21.xml"/><Relationship Id="rId1" Type="http://schemas.openxmlformats.org/officeDocument/2006/relationships/slideLayout" Target="../slideLayouts/slideLayout126.xml"/><Relationship Id="rId4" Type="http://schemas.openxmlformats.org/officeDocument/2006/relationships/image" Target="../media/image437.sv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6.xml"/></Relationships>
</file>

<file path=ppt/slides/_rels/slide24.xml.rels><?xml version="1.0" encoding="UTF-8" standalone="yes"?>
<Relationships xmlns="http://schemas.openxmlformats.org/package/2006/relationships"><Relationship Id="rId3" Type="http://schemas.openxmlformats.org/officeDocument/2006/relationships/image" Target="../media/image450.png"/><Relationship Id="rId2" Type="http://schemas.openxmlformats.org/officeDocument/2006/relationships/notesSlide" Target="../notesSlides/notesSlide24.xml"/><Relationship Id="rId1" Type="http://schemas.openxmlformats.org/officeDocument/2006/relationships/slideLayout" Target="../slideLayouts/slideLayout103.xml"/><Relationship Id="rId5" Type="http://schemas.openxmlformats.org/officeDocument/2006/relationships/hyperlink" Target="https://www.bgland24.de/bgland/polizeimeldungen/reichenhall-diebstahl-eines-riesenrucksacks-bgland24-2350100.html" TargetMode="External"/><Relationship Id="rId4" Type="http://schemas.microsoft.com/office/2007/relationships/hdphoto" Target="../media/hdphoto9.wdp"/></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6.xml"/></Relationships>
</file>

<file path=ppt/slides/_rels/slide26.xml.rels><?xml version="1.0" encoding="UTF-8" standalone="yes"?>
<Relationships xmlns="http://schemas.openxmlformats.org/package/2006/relationships"><Relationship Id="rId3" Type="http://schemas.openxmlformats.org/officeDocument/2006/relationships/image" Target="../media/image451.svg"/><Relationship Id="rId2" Type="http://schemas.openxmlformats.org/officeDocument/2006/relationships/notesSlide" Target="../notesSlides/notesSlide26.xml"/><Relationship Id="rId1" Type="http://schemas.openxmlformats.org/officeDocument/2006/relationships/slideLayout" Target="../slideLayouts/slideLayout109.xml"/></Relationships>
</file>

<file path=ppt/slides/_rels/slide27.xml.rels><?xml version="1.0" encoding="UTF-8" standalone="yes"?>
<Relationships xmlns="http://schemas.openxmlformats.org/package/2006/relationships"><Relationship Id="rId3" Type="http://schemas.openxmlformats.org/officeDocument/2006/relationships/image" Target="../media/image452.png"/><Relationship Id="rId2" Type="http://schemas.openxmlformats.org/officeDocument/2006/relationships/notesSlide" Target="../notesSlides/notesSlide27.xml"/><Relationship Id="rId1" Type="http://schemas.openxmlformats.org/officeDocument/2006/relationships/slideLayout" Target="../slideLayouts/slideLayout109.xml"/><Relationship Id="rId4" Type="http://schemas.microsoft.com/office/2007/relationships/hdphoto" Target="../media/hdphoto10.wdp"/></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4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53.svg"/><Relationship Id="rId2" Type="http://schemas.openxmlformats.org/officeDocument/2006/relationships/notesSlide" Target="../notesSlides/notesSlide30.xml"/><Relationship Id="rId1" Type="http://schemas.openxmlformats.org/officeDocument/2006/relationships/slideLayout" Target="../slideLayouts/slideLayout109.xml"/><Relationship Id="rId5" Type="http://schemas.openxmlformats.org/officeDocument/2006/relationships/image" Target="../media/image454.png"/><Relationship Id="rId4" Type="http://schemas.openxmlformats.org/officeDocument/2006/relationships/image" Target="../media/image451.svg"/></Relationships>
</file>

<file path=ppt/slides/_rels/slide31.xml.rels><?xml version="1.0" encoding="UTF-8" standalone="yes"?>
<Relationships xmlns="http://schemas.openxmlformats.org/package/2006/relationships"><Relationship Id="rId3" Type="http://schemas.openxmlformats.org/officeDocument/2006/relationships/image" Target="../media/image451.svg"/><Relationship Id="rId2" Type="http://schemas.openxmlformats.org/officeDocument/2006/relationships/notesSlide" Target="../notesSlides/notesSlide31.xml"/><Relationship Id="rId1" Type="http://schemas.openxmlformats.org/officeDocument/2006/relationships/slideLayout" Target="../slideLayouts/slideLayout109.xml"/><Relationship Id="rId5" Type="http://schemas.openxmlformats.org/officeDocument/2006/relationships/image" Target="../media/image455.png"/><Relationship Id="rId4" Type="http://schemas.openxmlformats.org/officeDocument/2006/relationships/image" Target="../media/image453.svg"/></Relationships>
</file>

<file path=ppt/slides/_rels/slide32.xml.rels><?xml version="1.0" encoding="UTF-8" standalone="yes"?>
<Relationships xmlns="http://schemas.openxmlformats.org/package/2006/relationships"><Relationship Id="rId3" Type="http://schemas.openxmlformats.org/officeDocument/2006/relationships/image" Target="../media/image451.svg"/><Relationship Id="rId2" Type="http://schemas.openxmlformats.org/officeDocument/2006/relationships/notesSlide" Target="../notesSlides/notesSlide32.xml"/><Relationship Id="rId1" Type="http://schemas.openxmlformats.org/officeDocument/2006/relationships/slideLayout" Target="../slideLayouts/slideLayout109.xml"/><Relationship Id="rId5" Type="http://schemas.openxmlformats.org/officeDocument/2006/relationships/image" Target="../media/image456.png"/><Relationship Id="rId4" Type="http://schemas.openxmlformats.org/officeDocument/2006/relationships/image" Target="../media/image453.svg"/></Relationships>
</file>

<file path=ppt/slides/_rels/slide33.xml.rels><?xml version="1.0" encoding="UTF-8" standalone="yes"?>
<Relationships xmlns="http://schemas.openxmlformats.org/package/2006/relationships"><Relationship Id="rId3" Type="http://schemas.openxmlformats.org/officeDocument/2006/relationships/image" Target="../media/image451.svg"/><Relationship Id="rId2" Type="http://schemas.openxmlformats.org/officeDocument/2006/relationships/notesSlide" Target="../notesSlides/notesSlide33.xml"/><Relationship Id="rId1" Type="http://schemas.openxmlformats.org/officeDocument/2006/relationships/slideLayout" Target="../slideLayouts/slideLayout109.xml"/><Relationship Id="rId5" Type="http://schemas.openxmlformats.org/officeDocument/2006/relationships/image" Target="../media/image457.png"/><Relationship Id="rId4" Type="http://schemas.openxmlformats.org/officeDocument/2006/relationships/image" Target="../media/image453.svg"/></Relationships>
</file>

<file path=ppt/slides/_rels/slide34.xml.rels><?xml version="1.0" encoding="UTF-8" standalone="yes"?>
<Relationships xmlns="http://schemas.openxmlformats.org/package/2006/relationships"><Relationship Id="rId3" Type="http://schemas.openxmlformats.org/officeDocument/2006/relationships/image" Target="../media/image451.svg"/><Relationship Id="rId2" Type="http://schemas.openxmlformats.org/officeDocument/2006/relationships/notesSlide" Target="../notesSlides/notesSlide34.xml"/><Relationship Id="rId1" Type="http://schemas.openxmlformats.org/officeDocument/2006/relationships/slideLayout" Target="../slideLayouts/slideLayout109.xml"/><Relationship Id="rId5" Type="http://schemas.openxmlformats.org/officeDocument/2006/relationships/image" Target="../media/image458.png"/><Relationship Id="rId4" Type="http://schemas.openxmlformats.org/officeDocument/2006/relationships/image" Target="../media/image453.svg"/></Relationships>
</file>

<file path=ppt/slides/_rels/slide35.xml.rels><?xml version="1.0" encoding="UTF-8" standalone="yes"?>
<Relationships xmlns="http://schemas.openxmlformats.org/package/2006/relationships"><Relationship Id="rId3" Type="http://schemas.openxmlformats.org/officeDocument/2006/relationships/image" Target="../media/image451.svg"/><Relationship Id="rId2" Type="http://schemas.openxmlformats.org/officeDocument/2006/relationships/notesSlide" Target="../notesSlides/notesSlide35.xml"/><Relationship Id="rId1" Type="http://schemas.openxmlformats.org/officeDocument/2006/relationships/slideLayout" Target="../slideLayouts/slideLayout109.xml"/><Relationship Id="rId5" Type="http://schemas.openxmlformats.org/officeDocument/2006/relationships/image" Target="../media/image459.png"/><Relationship Id="rId4" Type="http://schemas.openxmlformats.org/officeDocument/2006/relationships/image" Target="../media/image453.svg"/></Relationships>
</file>

<file path=ppt/slides/_rels/slide36.xml.rels><?xml version="1.0" encoding="UTF-8" standalone="yes"?>
<Relationships xmlns="http://schemas.openxmlformats.org/package/2006/relationships"><Relationship Id="rId3" Type="http://schemas.openxmlformats.org/officeDocument/2006/relationships/image" Target="../media/image451.svg"/><Relationship Id="rId2" Type="http://schemas.openxmlformats.org/officeDocument/2006/relationships/notesSlide" Target="../notesSlides/notesSlide36.xml"/><Relationship Id="rId1" Type="http://schemas.openxmlformats.org/officeDocument/2006/relationships/slideLayout" Target="../slideLayouts/slideLayout109.xml"/><Relationship Id="rId5" Type="http://schemas.openxmlformats.org/officeDocument/2006/relationships/image" Target="../media/image460.png"/><Relationship Id="rId4" Type="http://schemas.openxmlformats.org/officeDocument/2006/relationships/image" Target="../media/image453.svg"/></Relationships>
</file>

<file path=ppt/slides/_rels/slide37.xml.rels><?xml version="1.0" encoding="UTF-8" standalone="yes"?>
<Relationships xmlns="http://schemas.openxmlformats.org/package/2006/relationships"><Relationship Id="rId3" Type="http://schemas.openxmlformats.org/officeDocument/2006/relationships/image" Target="../media/image451.svg"/><Relationship Id="rId2" Type="http://schemas.openxmlformats.org/officeDocument/2006/relationships/notesSlide" Target="../notesSlides/notesSlide37.xml"/><Relationship Id="rId1" Type="http://schemas.openxmlformats.org/officeDocument/2006/relationships/slideLayout" Target="../slideLayouts/slideLayout109.xml"/><Relationship Id="rId4" Type="http://schemas.openxmlformats.org/officeDocument/2006/relationships/image" Target="../media/image461.png"/></Relationships>
</file>

<file path=ppt/slides/_rels/slide38.xml.rels><?xml version="1.0" encoding="UTF-8" standalone="yes"?>
<Relationships xmlns="http://schemas.openxmlformats.org/package/2006/relationships"><Relationship Id="rId3" Type="http://schemas.openxmlformats.org/officeDocument/2006/relationships/image" Target="../media/image451.svg"/><Relationship Id="rId2" Type="http://schemas.openxmlformats.org/officeDocument/2006/relationships/notesSlide" Target="../notesSlides/notesSlide38.xml"/><Relationship Id="rId1" Type="http://schemas.openxmlformats.org/officeDocument/2006/relationships/slideLayout" Target="../slideLayouts/slideLayout109.xml"/></Relationships>
</file>

<file path=ppt/slides/_rels/slide39.xml.rels><?xml version="1.0" encoding="UTF-8" standalone="yes"?>
<Relationships xmlns="http://schemas.openxmlformats.org/package/2006/relationships"><Relationship Id="rId3" Type="http://schemas.openxmlformats.org/officeDocument/2006/relationships/image" Target="../media/image451.svg"/><Relationship Id="rId2" Type="http://schemas.openxmlformats.org/officeDocument/2006/relationships/notesSlide" Target="../notesSlides/notesSlide39.xml"/><Relationship Id="rId1" Type="http://schemas.openxmlformats.org/officeDocument/2006/relationships/slideLayout" Target="../slideLayouts/slideLayout109.xml"/></Relationships>
</file>

<file path=ppt/slides/_rels/slide4.xml.rels><?xml version="1.0" encoding="UTF-8" standalone="yes"?>
<Relationships xmlns="http://schemas.openxmlformats.org/package/2006/relationships"><Relationship Id="rId3" Type="http://schemas.openxmlformats.org/officeDocument/2006/relationships/image" Target="../media/image435.png"/><Relationship Id="rId2" Type="http://schemas.openxmlformats.org/officeDocument/2006/relationships/notesSlide" Target="../notesSlides/notesSlide4.xml"/><Relationship Id="rId1" Type="http://schemas.openxmlformats.org/officeDocument/2006/relationships/slideLayout" Target="../slideLayouts/slideLayout126.xml"/><Relationship Id="rId5" Type="http://schemas.openxmlformats.org/officeDocument/2006/relationships/image" Target="../media/image437.svg"/><Relationship Id="rId4" Type="http://schemas.openxmlformats.org/officeDocument/2006/relationships/image" Target="../media/image436.svg"/></Relationships>
</file>

<file path=ppt/slides/_rels/slide40.xml.rels><?xml version="1.0" encoding="UTF-8" standalone="yes"?>
<Relationships xmlns="http://schemas.openxmlformats.org/package/2006/relationships"><Relationship Id="rId3" Type="http://schemas.openxmlformats.org/officeDocument/2006/relationships/image" Target="../media/image451.svg"/><Relationship Id="rId2" Type="http://schemas.openxmlformats.org/officeDocument/2006/relationships/notesSlide" Target="../notesSlides/notesSlide40.xml"/><Relationship Id="rId1" Type="http://schemas.openxmlformats.org/officeDocument/2006/relationships/slideLayout" Target="../slideLayouts/slideLayout109.xml"/></Relationships>
</file>

<file path=ppt/slides/_rels/slide41.xml.rels><?xml version="1.0" encoding="UTF-8" standalone="yes"?>
<Relationships xmlns="http://schemas.openxmlformats.org/package/2006/relationships"><Relationship Id="rId3" Type="http://schemas.openxmlformats.org/officeDocument/2006/relationships/image" Target="../media/image462.png"/><Relationship Id="rId2" Type="http://schemas.openxmlformats.org/officeDocument/2006/relationships/notesSlide" Target="../notesSlides/notesSlide41.xml"/><Relationship Id="rId1" Type="http://schemas.openxmlformats.org/officeDocument/2006/relationships/slideLayout" Target="../slideLayouts/slideLayout109.xml"/><Relationship Id="rId4" Type="http://schemas.openxmlformats.org/officeDocument/2006/relationships/image" Target="../media/image451.svg"/></Relationships>
</file>

<file path=ppt/slides/_rels/slide42.xml.rels><?xml version="1.0" encoding="UTF-8" standalone="yes"?>
<Relationships xmlns="http://schemas.openxmlformats.org/package/2006/relationships"><Relationship Id="rId3" Type="http://schemas.openxmlformats.org/officeDocument/2006/relationships/image" Target="../media/image451.svg"/><Relationship Id="rId2" Type="http://schemas.openxmlformats.org/officeDocument/2006/relationships/notesSlide" Target="../notesSlides/notesSlide42.xml"/><Relationship Id="rId1" Type="http://schemas.openxmlformats.org/officeDocument/2006/relationships/slideLayout" Target="../slideLayouts/slideLayout109.xml"/></Relationships>
</file>

<file path=ppt/slides/_rels/slide43.xml.rels><?xml version="1.0" encoding="UTF-8" standalone="yes"?>
<Relationships xmlns="http://schemas.openxmlformats.org/package/2006/relationships"><Relationship Id="rId3" Type="http://schemas.openxmlformats.org/officeDocument/2006/relationships/image" Target="../media/image463.png"/><Relationship Id="rId2" Type="http://schemas.openxmlformats.org/officeDocument/2006/relationships/notesSlide" Target="../notesSlides/notesSlide43.xml"/><Relationship Id="rId1" Type="http://schemas.openxmlformats.org/officeDocument/2006/relationships/slideLayout" Target="../slideLayouts/slideLayout105.xml"/><Relationship Id="rId6" Type="http://schemas.openxmlformats.org/officeDocument/2006/relationships/image" Target="../media/image465.svg"/><Relationship Id="rId5" Type="http://schemas.openxmlformats.org/officeDocument/2006/relationships/image" Target="../media/image464.svg"/><Relationship Id="rId4" Type="http://schemas.microsoft.com/office/2007/relationships/hdphoto" Target="../media/hdphoto11.wdp"/></Relationships>
</file>

<file path=ppt/slides/_rels/slide44.xml.rels><?xml version="1.0" encoding="UTF-8" standalone="yes"?>
<Relationships xmlns="http://schemas.openxmlformats.org/package/2006/relationships"><Relationship Id="rId3" Type="http://schemas.openxmlformats.org/officeDocument/2006/relationships/hyperlink" Target="https://www.ideou.com/pages/design-thinking." TargetMode="External"/><Relationship Id="rId2" Type="http://schemas.openxmlformats.org/officeDocument/2006/relationships/notesSlide" Target="../notesSlides/notesSlide44.xml"/><Relationship Id="rId1" Type="http://schemas.openxmlformats.org/officeDocument/2006/relationships/slideLayout" Target="../slideLayouts/slideLayout105.xml"/></Relationships>
</file>

<file path=ppt/slides/_rels/slide45.xml.rels><?xml version="1.0" encoding="UTF-8" standalone="yes"?>
<Relationships xmlns="http://schemas.openxmlformats.org/package/2006/relationships"><Relationship Id="rId3" Type="http://schemas.openxmlformats.org/officeDocument/2006/relationships/hyperlink" Target="https://www.youtube.com/watch?v=McTh-xzxfRE&amp;t=663s" TargetMode="External"/><Relationship Id="rId2" Type="http://schemas.openxmlformats.org/officeDocument/2006/relationships/notesSlide" Target="../notesSlides/notesSlide45.xml"/><Relationship Id="rId1" Type="http://schemas.openxmlformats.org/officeDocument/2006/relationships/slideLayout" Target="../slideLayouts/slideLayout105.xml"/><Relationship Id="rId5" Type="http://schemas.openxmlformats.org/officeDocument/2006/relationships/image" Target="../media/image466.jpeg"/><Relationship Id="rId4" Type="http://schemas.openxmlformats.org/officeDocument/2006/relationships/image" Target="../media/image446.png"/></Relationships>
</file>

<file path=ppt/slides/_rels/slide46.xml.rels><?xml version="1.0" encoding="UTF-8" standalone="yes"?>
<Relationships xmlns="http://schemas.openxmlformats.org/package/2006/relationships"><Relationship Id="rId3" Type="http://schemas.openxmlformats.org/officeDocument/2006/relationships/image" Target="../media/image436.svg"/><Relationship Id="rId2" Type="http://schemas.openxmlformats.org/officeDocument/2006/relationships/notesSlide" Target="../notesSlides/notesSlide46.xml"/><Relationship Id="rId1" Type="http://schemas.openxmlformats.org/officeDocument/2006/relationships/slideLayout" Target="../slideLayouts/slideLayout126.xml"/><Relationship Id="rId4" Type="http://schemas.openxmlformats.org/officeDocument/2006/relationships/image" Target="../media/image437.sv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88.xml"/></Relationships>
</file>

<file path=ppt/slides/_rels/slide5.xml.rels><?xml version="1.0" encoding="UTF-8" standalone="yes"?>
<Relationships xmlns="http://schemas.openxmlformats.org/package/2006/relationships"><Relationship Id="rId3" Type="http://schemas.openxmlformats.org/officeDocument/2006/relationships/image" Target="../media/image438.png"/><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3" Type="http://schemas.openxmlformats.org/officeDocument/2006/relationships/image" Target="../media/image439.png"/><Relationship Id="rId2" Type="http://schemas.openxmlformats.org/officeDocument/2006/relationships/notesSlide" Target="../notesSlides/notesSlide6.xml"/><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3" Type="http://schemas.openxmlformats.org/officeDocument/2006/relationships/image" Target="../media/image440.png"/><Relationship Id="rId2" Type="http://schemas.openxmlformats.org/officeDocument/2006/relationships/notesSlide" Target="../notesSlides/notesSlide7.xml"/><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3" Type="http://schemas.openxmlformats.org/officeDocument/2006/relationships/image" Target="../media/image441.png"/><Relationship Id="rId2" Type="http://schemas.openxmlformats.org/officeDocument/2006/relationships/notesSlide" Target="../notesSlides/notesSlide8.xml"/><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3" Type="http://schemas.openxmlformats.org/officeDocument/2006/relationships/image" Target="../media/image442.png"/><Relationship Id="rId2" Type="http://schemas.openxmlformats.org/officeDocument/2006/relationships/notesSlide" Target="../notesSlides/notesSlide9.xml"/><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769D3E-8858-4A05-B3A9-84A618532352}"/>
              </a:ext>
            </a:extLst>
          </p:cNvPr>
          <p:cNvSpPr>
            <a:spLocks noGrp="1"/>
          </p:cNvSpPr>
          <p:nvPr>
            <p:ph type="title"/>
          </p:nvPr>
        </p:nvSpPr>
        <p:spPr>
          <a:xfrm>
            <a:off x="935834" y="5890627"/>
            <a:ext cx="8168410" cy="636104"/>
          </a:xfrm>
        </p:spPr>
        <p:txBody>
          <a:bodyPr>
            <a:noAutofit/>
          </a:bodyPr>
          <a:lstStyle/>
          <a:p>
            <a:pPr algn="l"/>
            <a:r>
              <a:rPr lang="en-GB" sz="2800" b="0" noProof="0" dirty="0">
                <a:solidFill>
                  <a:srgbClr val="8EB403"/>
                </a:solidFill>
              </a:rPr>
              <a:t>Entrepreneurial Thinking and Acting</a:t>
            </a:r>
          </a:p>
        </p:txBody>
      </p:sp>
      <p:sp>
        <p:nvSpPr>
          <p:cNvPr id="4" name="Rechteck 3">
            <a:extLst>
              <a:ext uri="{FF2B5EF4-FFF2-40B4-BE49-F238E27FC236}">
                <a16:creationId xmlns:a16="http://schemas.microsoft.com/office/drawing/2014/main" id="{2B5132A5-C60A-4155-AB83-FBEB00069D1D}"/>
              </a:ext>
            </a:extLst>
          </p:cNvPr>
          <p:cNvSpPr/>
          <p:nvPr/>
        </p:nvSpPr>
        <p:spPr>
          <a:xfrm>
            <a:off x="925894" y="5322132"/>
            <a:ext cx="3886000" cy="738664"/>
          </a:xfrm>
          <a:prstGeom prst="rect">
            <a:avLst/>
          </a:prstGeom>
        </p:spPr>
        <p:txBody>
          <a:bodyPr wrap="none">
            <a:spAutoFit/>
          </a:bodyPr>
          <a:lstStyle/>
          <a:p>
            <a:r>
              <a:rPr lang="de-CH" sz="4200" dirty="0">
                <a:solidFill>
                  <a:srgbClr val="8EB403"/>
                </a:solidFill>
              </a:rPr>
              <a:t>my</a:t>
            </a:r>
            <a:r>
              <a:rPr lang="de-CH" sz="4200" b="1" dirty="0">
                <a:solidFill>
                  <a:srgbClr val="8EB403"/>
                </a:solidFill>
              </a:rPr>
              <a:t>idea.</a:t>
            </a:r>
            <a:r>
              <a:rPr lang="de-CH" sz="4200" dirty="0">
                <a:solidFill>
                  <a:srgbClr val="8EB403"/>
                </a:solidFill>
              </a:rPr>
              <a:t>ch 2.0</a:t>
            </a:r>
          </a:p>
        </p:txBody>
      </p:sp>
      <p:pic>
        <p:nvPicPr>
          <p:cNvPr id="25" name="Grafik 24">
            <a:extLst>
              <a:ext uri="{FF2B5EF4-FFF2-40B4-BE49-F238E27FC236}">
                <a16:creationId xmlns:a16="http://schemas.microsoft.com/office/drawing/2014/main" id="{8A1741F1-01FC-47F9-8DB0-9D5A9C250EE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889436" y="400858"/>
            <a:ext cx="2176672" cy="1043578"/>
          </a:xfrm>
          <a:prstGeom prst="rect">
            <a:avLst/>
          </a:prstGeom>
        </p:spPr>
      </p:pic>
      <p:sp>
        <p:nvSpPr>
          <p:cNvPr id="3" name="Foliennummernplatzhalter 2">
            <a:extLst>
              <a:ext uri="{FF2B5EF4-FFF2-40B4-BE49-F238E27FC236}">
                <a16:creationId xmlns:a16="http://schemas.microsoft.com/office/drawing/2014/main" id="{DBD4B09B-DE92-42CD-A4E8-B762702A2AD8}"/>
              </a:ext>
            </a:extLst>
          </p:cNvPr>
          <p:cNvSpPr>
            <a:spLocks noGrp="1"/>
          </p:cNvSpPr>
          <p:nvPr>
            <p:ph type="sldNum" sz="quarter" idx="12"/>
          </p:nvPr>
        </p:nvSpPr>
        <p:spPr/>
        <p:txBody>
          <a:bodyPr/>
          <a:lstStyle/>
          <a:p>
            <a:fld id="{B7E6CA31-DA56-47CF-9891-B6D0296B6AEC}" type="slidenum">
              <a:rPr lang="ru-RU" smtClean="0"/>
              <a:t>1</a:t>
            </a:fld>
            <a:endParaRPr lang="ru-RU" dirty="0"/>
          </a:p>
        </p:txBody>
      </p:sp>
      <p:pic>
        <p:nvPicPr>
          <p:cNvPr id="6" name="Grafik 5">
            <a:extLst>
              <a:ext uri="{FF2B5EF4-FFF2-40B4-BE49-F238E27FC236}">
                <a16:creationId xmlns:a16="http://schemas.microsoft.com/office/drawing/2014/main" id="{F1A34F2D-E21F-AD97-1B04-F8DCF5ECF282}"/>
              </a:ext>
            </a:extLst>
          </p:cNvPr>
          <p:cNvPicPr>
            <a:picLocks noChangeAspect="1"/>
          </p:cNvPicPr>
          <p:nvPr/>
        </p:nvPicPr>
        <p:blipFill>
          <a:blip r:embed="rId4" cstate="email">
            <a:extLst>
              <a:ext uri="{28A0092B-C50C-407E-A947-70E740481C1C}">
                <a14:useLocalDpi xmlns:a14="http://schemas.microsoft.com/office/drawing/2010/main"/>
              </a:ext>
            </a:extLst>
          </a:blip>
          <a:srcRect r="16716"/>
          <a:stretch>
            <a:fillRect/>
          </a:stretch>
        </p:blipFill>
        <p:spPr>
          <a:xfrm>
            <a:off x="9148681" y="5236341"/>
            <a:ext cx="3043319" cy="1314603"/>
          </a:xfrm>
          <a:prstGeom prst="rect">
            <a:avLst/>
          </a:prstGeom>
        </p:spPr>
      </p:pic>
    </p:spTree>
    <p:extLst>
      <p:ext uri="{BB962C8B-B14F-4D97-AF65-F5344CB8AC3E}">
        <p14:creationId xmlns:p14="http://schemas.microsoft.com/office/powerpoint/2010/main" val="33291168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11244FD0-22C4-7645-E046-442EA027EEF0}"/>
              </a:ext>
            </a:extLst>
          </p:cNvPr>
          <p:cNvPicPr>
            <a:picLocks noChangeAspect="1"/>
          </p:cNvPicPr>
          <p:nvPr/>
        </p:nvPicPr>
        <p:blipFill>
          <a:blip r:embed="rId3"/>
          <a:stretch>
            <a:fillRect/>
          </a:stretch>
        </p:blipFill>
        <p:spPr>
          <a:xfrm>
            <a:off x="1593670" y="1460866"/>
            <a:ext cx="2552749" cy="2552749"/>
          </a:xfrm>
          <a:prstGeom prst="rect">
            <a:avLst/>
          </a:prstGeom>
          <a:ln w="3175">
            <a:solidFill>
              <a:schemeClr val="tx1"/>
            </a:solidFill>
          </a:ln>
        </p:spPr>
      </p:pic>
      <p:pic>
        <p:nvPicPr>
          <p:cNvPr id="15" name="Grafik 14">
            <a:extLst>
              <a:ext uri="{FF2B5EF4-FFF2-40B4-BE49-F238E27FC236}">
                <a16:creationId xmlns:a16="http://schemas.microsoft.com/office/drawing/2014/main" id="{5F278507-ED16-5A8A-5B40-F791B8B84C46}"/>
              </a:ext>
            </a:extLst>
          </p:cNvPr>
          <p:cNvPicPr>
            <a:picLocks noChangeAspect="1"/>
          </p:cNvPicPr>
          <p:nvPr/>
        </p:nvPicPr>
        <p:blipFill>
          <a:blip r:embed="rId4"/>
          <a:stretch>
            <a:fillRect/>
          </a:stretch>
        </p:blipFill>
        <p:spPr>
          <a:xfrm>
            <a:off x="4725984" y="3811519"/>
            <a:ext cx="2750912" cy="2657344"/>
          </a:xfrm>
          <a:prstGeom prst="rect">
            <a:avLst/>
          </a:prstGeom>
          <a:ln w="3175">
            <a:solidFill>
              <a:schemeClr val="tx1"/>
            </a:solidFill>
          </a:ln>
        </p:spPr>
      </p:pic>
      <p:pic>
        <p:nvPicPr>
          <p:cNvPr id="17" name="Grafik 16">
            <a:extLst>
              <a:ext uri="{FF2B5EF4-FFF2-40B4-BE49-F238E27FC236}">
                <a16:creationId xmlns:a16="http://schemas.microsoft.com/office/drawing/2014/main" id="{C2CD2FDF-6251-B235-F0C0-D9F0EF6CA21C}"/>
              </a:ext>
            </a:extLst>
          </p:cNvPr>
          <p:cNvPicPr>
            <a:picLocks noChangeAspect="1"/>
          </p:cNvPicPr>
          <p:nvPr/>
        </p:nvPicPr>
        <p:blipFill>
          <a:blip r:embed="rId5"/>
          <a:stretch>
            <a:fillRect/>
          </a:stretch>
        </p:blipFill>
        <p:spPr>
          <a:xfrm>
            <a:off x="8190413" y="3808687"/>
            <a:ext cx="2584193" cy="2654512"/>
          </a:xfrm>
          <a:prstGeom prst="rect">
            <a:avLst/>
          </a:prstGeom>
          <a:ln w="3175">
            <a:solidFill>
              <a:schemeClr val="tx1"/>
            </a:solidFill>
          </a:ln>
        </p:spPr>
      </p:pic>
      <p:sp>
        <p:nvSpPr>
          <p:cNvPr id="18" name="Textfeld 17">
            <a:extLst>
              <a:ext uri="{FF2B5EF4-FFF2-40B4-BE49-F238E27FC236}">
                <a16:creationId xmlns:a16="http://schemas.microsoft.com/office/drawing/2014/main" id="{16AF0349-AB20-CAC1-543B-9E51C08E3E20}"/>
              </a:ext>
            </a:extLst>
          </p:cNvPr>
          <p:cNvSpPr txBox="1"/>
          <p:nvPr/>
        </p:nvSpPr>
        <p:spPr>
          <a:xfrm>
            <a:off x="5873933" y="1970094"/>
            <a:ext cx="5098719" cy="1323439"/>
          </a:xfrm>
          <a:prstGeom prst="rect">
            <a:avLst/>
          </a:prstGeom>
          <a:noFill/>
        </p:spPr>
        <p:txBody>
          <a:bodyPr wrap="square">
            <a:spAutoFit/>
          </a:bodyPr>
          <a:lstStyle/>
          <a:p>
            <a:r>
              <a:rPr lang="de-CH" sz="2000" noProof="0"/>
              <a:t>Connect the dots with four straight lines without lifting your pencil.</a:t>
            </a:r>
          </a:p>
          <a:p>
            <a:endParaRPr lang="de-CH" sz="2000" noProof="0" dirty="0"/>
          </a:p>
        </p:txBody>
      </p:sp>
      <p:sp>
        <p:nvSpPr>
          <p:cNvPr id="2" name="Foliennummernplatzhalter 1">
            <a:extLst>
              <a:ext uri="{FF2B5EF4-FFF2-40B4-BE49-F238E27FC236}">
                <a16:creationId xmlns:a16="http://schemas.microsoft.com/office/drawing/2014/main" id="{A73F150D-5358-C38C-776C-B31646A40360}"/>
              </a:ext>
            </a:extLst>
          </p:cNvPr>
          <p:cNvSpPr>
            <a:spLocks noGrp="1"/>
          </p:cNvSpPr>
          <p:nvPr>
            <p:ph type="sldNum" sz="quarter" idx="12"/>
          </p:nvPr>
        </p:nvSpPr>
        <p:spPr/>
        <p:txBody>
          <a:bodyPr/>
          <a:lstStyle/>
          <a:p>
            <a:fld id="{B7E6CA31-DA56-47CF-9891-B6D0296B6AEC}" type="slidenum">
              <a:rPr lang="ru-RU" smtClean="0"/>
              <a:t>10</a:t>
            </a:fld>
            <a:endParaRPr lang="ru-RU"/>
          </a:p>
        </p:txBody>
      </p:sp>
    </p:spTree>
    <p:extLst>
      <p:ext uri="{BB962C8B-B14F-4D97-AF65-F5344CB8AC3E}">
        <p14:creationId xmlns:p14="http://schemas.microsoft.com/office/powerpoint/2010/main" val="114645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94D566AB-6EDA-2DE4-9918-29D488552E5B}"/>
              </a:ext>
            </a:extLst>
          </p:cNvPr>
          <p:cNvSpPr>
            <a:spLocks noGrp="1"/>
          </p:cNvSpPr>
          <p:nvPr>
            <p:ph type="body" idx="1"/>
          </p:nvPr>
        </p:nvSpPr>
        <p:spPr>
          <a:xfrm>
            <a:off x="965060" y="1306288"/>
            <a:ext cx="10164860" cy="4679443"/>
          </a:xfrm>
        </p:spPr>
        <p:txBody>
          <a:bodyPr/>
          <a:lstStyle/>
          <a:p>
            <a:pPr algn="l"/>
            <a:r>
              <a:rPr lang="de-CH" sz="2000" b="1" noProof="0" dirty="0">
                <a:solidFill>
                  <a:schemeClr val="tx1"/>
                </a:solidFill>
              </a:rPr>
              <a:t>We can do the same with stories. </a:t>
            </a:r>
            <a:r>
              <a:rPr lang="de-DE" sz="2000" b="1" dirty="0">
                <a:solidFill>
                  <a:schemeClr val="tx1"/>
                </a:solidFill>
              </a:rPr>
              <a:t>Try to work out what </a:t>
            </a:r>
            <a:r>
              <a:rPr lang="de-DE" sz="2000" b="1" dirty="0" err="1">
                <a:solidFill>
                  <a:schemeClr val="tx1"/>
                </a:solidFill>
              </a:rPr>
              <a:t>happened</a:t>
            </a:r>
            <a:r>
              <a:rPr lang="de-DE" sz="2000" b="1" dirty="0">
                <a:solidFill>
                  <a:schemeClr val="tx1"/>
                </a:solidFill>
              </a:rPr>
              <a:t> in</a:t>
            </a:r>
            <a:br>
              <a:rPr lang="de-DE" sz="2000" b="1" dirty="0">
                <a:solidFill>
                  <a:schemeClr val="tx1"/>
                </a:solidFill>
              </a:rPr>
            </a:br>
            <a:r>
              <a:rPr lang="de-DE" sz="2000" b="1" dirty="0" err="1">
                <a:solidFill>
                  <a:schemeClr val="tx1"/>
                </a:solidFill>
              </a:rPr>
              <a:t>this</a:t>
            </a:r>
            <a:r>
              <a:rPr lang="de-DE" sz="2000" b="1" dirty="0">
                <a:solidFill>
                  <a:schemeClr val="tx1"/>
                </a:solidFill>
              </a:rPr>
              <a:t> </a:t>
            </a:r>
            <a:r>
              <a:rPr lang="de-DE" sz="2000" b="1" dirty="0" err="1">
                <a:solidFill>
                  <a:schemeClr val="tx1"/>
                </a:solidFill>
              </a:rPr>
              <a:t>story</a:t>
            </a:r>
            <a:r>
              <a:rPr lang="de-DE" sz="2000" b="1" dirty="0">
                <a:solidFill>
                  <a:schemeClr val="tx1"/>
                </a:solidFill>
              </a:rPr>
              <a:t> and why.</a:t>
            </a:r>
            <a:r>
              <a:rPr lang="de-CH" sz="2000" b="1" noProof="0" dirty="0">
                <a:solidFill>
                  <a:schemeClr val="tx1"/>
                </a:solidFill>
              </a:rPr>
              <a:t> </a:t>
            </a:r>
          </a:p>
          <a:p>
            <a:pPr algn="l"/>
            <a:endParaRPr lang="de-CH" sz="2000" b="1" noProof="0" dirty="0">
              <a:solidFill>
                <a:schemeClr val="tx1"/>
              </a:solidFill>
            </a:endParaRPr>
          </a:p>
          <a:p>
            <a:pPr algn="l"/>
            <a:r>
              <a:rPr lang="de-CH" sz="2000" b="1" noProof="0" dirty="0">
                <a:solidFill>
                  <a:schemeClr val="tx1"/>
                </a:solidFill>
              </a:rPr>
              <a:t>Romeo and Juliet</a:t>
            </a:r>
          </a:p>
          <a:p>
            <a:pPr algn="l"/>
            <a:r>
              <a:rPr lang="de-CH" sz="2000" noProof="0" dirty="0">
                <a:solidFill>
                  <a:schemeClr val="tx1"/>
                </a:solidFill>
              </a:rPr>
              <a:t>Romeo and Juliet are lying dead in a puddle of water, the window is open and the glass is broken. What happened?</a:t>
            </a:r>
          </a:p>
          <a:p>
            <a:pPr algn="l"/>
            <a:endParaRPr lang="de-CH" sz="2000" noProof="0" dirty="0">
              <a:solidFill>
                <a:schemeClr val="tx1"/>
              </a:solidFill>
            </a:endParaRPr>
          </a:p>
          <a:p>
            <a:pPr algn="l"/>
            <a:r>
              <a:rPr lang="de-CH" sz="2000" noProof="0" dirty="0">
                <a:solidFill>
                  <a:schemeClr val="tx1"/>
                </a:solidFill>
              </a:rPr>
              <a:t>Discuss possible solutions with the person sitting next to you. You’re allowed to suggest all sorts of «crazy» explanations!</a:t>
            </a:r>
          </a:p>
          <a:p>
            <a:pPr algn="l"/>
            <a:endParaRPr lang="de-CH" sz="2000" noProof="0" dirty="0">
              <a:solidFill>
                <a:schemeClr val="tx1"/>
              </a:solidFill>
            </a:endParaRPr>
          </a:p>
          <a:p>
            <a:pPr algn="l"/>
            <a:r>
              <a:rPr lang="de-CH" sz="2000" i="1" noProof="0" dirty="0">
                <a:solidFill>
                  <a:schemeClr val="tx1"/>
                </a:solidFill>
              </a:rPr>
              <a:t>Solution</a:t>
            </a:r>
            <a:r>
              <a:rPr lang="de-CH" sz="2000" noProof="0" dirty="0">
                <a:solidFill>
                  <a:schemeClr val="tx1"/>
                </a:solidFill>
              </a:rPr>
              <a:t>: Romeo and Juliet are goldfish, and the window blew open in a gust of wind. This caused the fishbowl to fall, break, and the fish to die.</a:t>
            </a:r>
          </a:p>
          <a:p>
            <a:pPr algn="l"/>
            <a:endParaRPr lang="de-CH" noProof="0" dirty="0"/>
          </a:p>
          <a:p>
            <a:pPr algn="l"/>
            <a:endParaRPr lang="de-CH" noProof="0" dirty="0"/>
          </a:p>
        </p:txBody>
      </p:sp>
      <p:sp>
        <p:nvSpPr>
          <p:cNvPr id="3" name="Rectangle 2">
            <a:extLst>
              <a:ext uri="{FF2B5EF4-FFF2-40B4-BE49-F238E27FC236}">
                <a16:creationId xmlns:a16="http://schemas.microsoft.com/office/drawing/2014/main" id="{5161FD62-3EFC-7EB6-6E69-DC1471A00209}"/>
              </a:ext>
            </a:extLst>
          </p:cNvPr>
          <p:cNvSpPr txBox="1">
            <a:spLocks noChangeArrowheads="1"/>
          </p:cNvSpPr>
          <p:nvPr/>
        </p:nvSpPr>
        <p:spPr bwMode="auto">
          <a:xfrm>
            <a:off x="920341" y="175046"/>
            <a:ext cx="9406555" cy="657225"/>
          </a:xfrm>
          <a:prstGeom prst="rect">
            <a:avLst/>
          </a:prstGeom>
          <a:noFill/>
          <a:ln w="9525">
            <a:noFill/>
            <a:miter lim="800000"/>
            <a:headEnd/>
            <a:tailEnd/>
          </a:ln>
        </p:spPr>
        <p:txBody>
          <a:bodyPr anchor="ctr"/>
          <a:lstStyle/>
          <a:p>
            <a:pPr>
              <a:defRPr/>
            </a:pPr>
            <a:r>
              <a:rPr lang="de-CH" altLang="fr-FR" sz="2400" b="1" dirty="0">
                <a:solidFill>
                  <a:srgbClr val="0B4874"/>
                </a:solidFill>
                <a:ea typeface="ＭＳ Ｐゴシック" charset="0"/>
                <a:cs typeface="Arial"/>
              </a:rPr>
              <a:t>There is more than one way to think about problems</a:t>
            </a:r>
          </a:p>
        </p:txBody>
      </p:sp>
      <p:sp>
        <p:nvSpPr>
          <p:cNvPr id="4" name="Foliennummernplatzhalter 3">
            <a:extLst>
              <a:ext uri="{FF2B5EF4-FFF2-40B4-BE49-F238E27FC236}">
                <a16:creationId xmlns:a16="http://schemas.microsoft.com/office/drawing/2014/main" id="{B1846482-7C1A-2838-9022-8B121D42E7EB}"/>
              </a:ext>
            </a:extLst>
          </p:cNvPr>
          <p:cNvSpPr>
            <a:spLocks noGrp="1"/>
          </p:cNvSpPr>
          <p:nvPr>
            <p:ph type="sldNum" sz="quarter" idx="12"/>
          </p:nvPr>
        </p:nvSpPr>
        <p:spPr/>
        <p:txBody>
          <a:bodyPr/>
          <a:lstStyle/>
          <a:p>
            <a:fld id="{B7E6CA31-DA56-47CF-9891-B6D0296B6AEC}" type="slidenum">
              <a:rPr lang="ru-RU" smtClean="0"/>
              <a:t>11</a:t>
            </a:fld>
            <a:endParaRPr lang="ru-RU"/>
          </a:p>
        </p:txBody>
      </p:sp>
      <p:grpSp>
        <p:nvGrpSpPr>
          <p:cNvPr id="5" name="Gruppieren 4">
            <a:extLst>
              <a:ext uri="{FF2B5EF4-FFF2-40B4-BE49-F238E27FC236}">
                <a16:creationId xmlns:a16="http://schemas.microsoft.com/office/drawing/2014/main" id="{5A27B66F-8621-84AE-4510-D244553843B3}"/>
              </a:ext>
            </a:extLst>
          </p:cNvPr>
          <p:cNvGrpSpPr/>
          <p:nvPr/>
        </p:nvGrpSpPr>
        <p:grpSpPr>
          <a:xfrm>
            <a:off x="10741563" y="-1959"/>
            <a:ext cx="1454331" cy="1277285"/>
            <a:chOff x="10737669" y="0"/>
            <a:chExt cx="1454331" cy="1277285"/>
          </a:xfrm>
        </p:grpSpPr>
        <p:sp>
          <p:nvSpPr>
            <p:cNvPr id="7" name="Rechteck 6">
              <a:extLst>
                <a:ext uri="{FF2B5EF4-FFF2-40B4-BE49-F238E27FC236}">
                  <a16:creationId xmlns:a16="http://schemas.microsoft.com/office/drawing/2014/main" id="{4233C2DA-D1BF-85CA-FF13-0254593A009B}"/>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lang="ru-RU"/>
              </a:defPPr>
              <a:lvl1pPr marL="0" marR="0" lvl="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1pPr>
              <a:lvl2pPr marL="457200" marR="0" lvl="1"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2pPr>
              <a:lvl3pPr marL="914400" marR="0" lvl="2"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3pPr>
              <a:lvl4pPr marL="1371600" marR="0" lvl="3"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4pPr>
              <a:lvl5pPr marL="1828800" marR="0" lvl="4"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9pPr>
            </a:lstStyle>
            <a:p>
              <a:pPr algn="ctr"/>
              <a:endParaRPr lang="de-CH"/>
            </a:p>
          </p:txBody>
        </p:sp>
        <p:pic>
          <p:nvPicPr>
            <p:cNvPr id="8" name="Grafik 7">
              <a:extLst>
                <a:ext uri="{FF2B5EF4-FFF2-40B4-BE49-F238E27FC236}">
                  <a16:creationId xmlns:a16="http://schemas.microsoft.com/office/drawing/2014/main" id="{02C3BE30-CF9A-3C8C-E17D-4EB876B17D2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spTree>
    <p:extLst>
      <p:ext uri="{BB962C8B-B14F-4D97-AF65-F5344CB8AC3E}">
        <p14:creationId xmlns:p14="http://schemas.microsoft.com/office/powerpoint/2010/main" val="3571083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6BE287-E068-BEBC-FE92-9697580612EB}"/>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FC5727D9-41B2-2864-4A85-4E02858AC96F}"/>
              </a:ext>
            </a:extLst>
          </p:cNvPr>
          <p:cNvSpPr>
            <a:spLocks noGrp="1"/>
          </p:cNvSpPr>
          <p:nvPr>
            <p:ph type="body" idx="1"/>
          </p:nvPr>
        </p:nvSpPr>
        <p:spPr>
          <a:xfrm>
            <a:off x="942758" y="1306288"/>
            <a:ext cx="10164860" cy="4679443"/>
          </a:xfrm>
        </p:spPr>
        <p:txBody>
          <a:bodyPr/>
          <a:lstStyle/>
          <a:p>
            <a:pPr algn="l"/>
            <a:r>
              <a:rPr lang="de-CH" sz="2000" b="1" noProof="0" dirty="0">
                <a:solidFill>
                  <a:schemeClr val="tx1"/>
                </a:solidFill>
              </a:rPr>
              <a:t>Here’s another story:</a:t>
            </a:r>
          </a:p>
          <a:p>
            <a:pPr algn="l"/>
            <a:endParaRPr lang="de-CH" sz="2000" b="1" noProof="0" dirty="0">
              <a:solidFill>
                <a:schemeClr val="tx1"/>
              </a:solidFill>
            </a:endParaRPr>
          </a:p>
          <a:p>
            <a:pPr algn="l"/>
            <a:r>
              <a:rPr lang="de-CH" sz="2000" b="1" noProof="0" dirty="0">
                <a:solidFill>
                  <a:schemeClr val="tx1"/>
                </a:solidFill>
              </a:rPr>
              <a:t>Farmer in the field</a:t>
            </a:r>
          </a:p>
          <a:p>
            <a:pPr algn="l"/>
            <a:r>
              <a:rPr lang="de-CH" sz="2000" noProof="0" dirty="0">
                <a:solidFill>
                  <a:schemeClr val="tx1"/>
                </a:solidFill>
              </a:rPr>
              <a:t>A farmer is standing in his field. A horse comes towards him. Suddenly, the farmer has disappeared. What happened?</a:t>
            </a:r>
          </a:p>
          <a:p>
            <a:pPr algn="l"/>
            <a:endParaRPr lang="de-CH" sz="2000" noProof="0" dirty="0">
              <a:solidFill>
                <a:schemeClr val="tx1"/>
              </a:solidFill>
            </a:endParaRPr>
          </a:p>
          <a:p>
            <a:pPr algn="l"/>
            <a:r>
              <a:rPr lang="de-CH" sz="2000" i="1" noProof="0" dirty="0">
                <a:solidFill>
                  <a:schemeClr val="tx1"/>
                </a:solidFill>
              </a:rPr>
              <a:t>Solution</a:t>
            </a:r>
            <a:r>
              <a:rPr lang="de-CH" sz="2000" noProof="0" dirty="0">
                <a:solidFill>
                  <a:schemeClr val="tx1"/>
                </a:solidFill>
              </a:rPr>
              <a:t>:  It’s a game of chess. The knight has captured the pawn.</a:t>
            </a:r>
          </a:p>
          <a:p>
            <a:pPr algn="l"/>
            <a:endParaRPr lang="de-CH" sz="2000" noProof="0" dirty="0">
              <a:solidFill>
                <a:schemeClr val="tx1"/>
              </a:solidFill>
            </a:endParaRPr>
          </a:p>
          <a:p>
            <a:pPr algn="l"/>
            <a:r>
              <a:rPr lang="de-CH" sz="2000" b="1" noProof="0" dirty="0">
                <a:solidFill>
                  <a:schemeClr val="tx1"/>
                </a:solidFill>
              </a:rPr>
              <a:t>Discuss in groups of three or four: </a:t>
            </a:r>
          </a:p>
          <a:p>
            <a:pPr marL="342900" indent="-342900" algn="l">
              <a:buFont typeface="Arial" panose="020B0604020202020204" pitchFamily="34" charset="0"/>
              <a:buChar char="•"/>
            </a:pPr>
            <a:r>
              <a:rPr lang="de-CH" sz="2000" noProof="0" dirty="0">
                <a:solidFill>
                  <a:schemeClr val="tx1"/>
                </a:solidFill>
              </a:rPr>
              <a:t>What is so special about this kind of story?</a:t>
            </a:r>
          </a:p>
          <a:p>
            <a:pPr marL="342900" indent="-342900" algn="l">
              <a:buFont typeface="Arial" panose="020B0604020202020204" pitchFamily="34" charset="0"/>
              <a:buChar char="•"/>
            </a:pPr>
            <a:r>
              <a:rPr lang="de-CH" sz="2000" noProof="0" dirty="0">
                <a:solidFill>
                  <a:schemeClr val="tx1"/>
                </a:solidFill>
              </a:rPr>
              <a:t>How can we find ways to reach the solution?</a:t>
            </a:r>
          </a:p>
          <a:p>
            <a:pPr algn="l"/>
            <a:endParaRPr lang="de-CH" noProof="0" dirty="0"/>
          </a:p>
          <a:p>
            <a:pPr algn="l"/>
            <a:endParaRPr lang="de-CH" noProof="0" dirty="0"/>
          </a:p>
        </p:txBody>
      </p:sp>
      <p:sp>
        <p:nvSpPr>
          <p:cNvPr id="3" name="Rectangle 2">
            <a:extLst>
              <a:ext uri="{FF2B5EF4-FFF2-40B4-BE49-F238E27FC236}">
                <a16:creationId xmlns:a16="http://schemas.microsoft.com/office/drawing/2014/main" id="{F9464A9B-2319-E1A8-7E08-C8D59C5D40BB}"/>
              </a:ext>
            </a:extLst>
          </p:cNvPr>
          <p:cNvSpPr txBox="1">
            <a:spLocks noChangeArrowheads="1"/>
          </p:cNvSpPr>
          <p:nvPr/>
        </p:nvSpPr>
        <p:spPr bwMode="auto">
          <a:xfrm>
            <a:off x="953794" y="175046"/>
            <a:ext cx="9406555" cy="657225"/>
          </a:xfrm>
          <a:prstGeom prst="rect">
            <a:avLst/>
          </a:prstGeom>
          <a:noFill/>
          <a:ln w="9525">
            <a:noFill/>
            <a:miter lim="800000"/>
            <a:headEnd/>
            <a:tailEnd/>
          </a:ln>
        </p:spPr>
        <p:txBody>
          <a:bodyPr anchor="ctr"/>
          <a:lstStyle/>
          <a:p>
            <a:pPr>
              <a:defRPr/>
            </a:pPr>
            <a:r>
              <a:rPr lang="de-CH" altLang="fr-FR" sz="2400" b="1" dirty="0">
                <a:solidFill>
                  <a:srgbClr val="0B4874"/>
                </a:solidFill>
                <a:ea typeface="ＭＳ Ｐゴシック" charset="0"/>
                <a:cs typeface="Arial"/>
              </a:rPr>
              <a:t>There is more than one way to think about problems</a:t>
            </a:r>
          </a:p>
        </p:txBody>
      </p:sp>
      <p:sp>
        <p:nvSpPr>
          <p:cNvPr id="4" name="Foliennummernplatzhalter 3">
            <a:extLst>
              <a:ext uri="{FF2B5EF4-FFF2-40B4-BE49-F238E27FC236}">
                <a16:creationId xmlns:a16="http://schemas.microsoft.com/office/drawing/2014/main" id="{C959486C-9200-F037-4BE9-E1962CA69669}"/>
              </a:ext>
            </a:extLst>
          </p:cNvPr>
          <p:cNvSpPr>
            <a:spLocks noGrp="1"/>
          </p:cNvSpPr>
          <p:nvPr>
            <p:ph type="sldNum" sz="quarter" idx="12"/>
          </p:nvPr>
        </p:nvSpPr>
        <p:spPr/>
        <p:txBody>
          <a:bodyPr/>
          <a:lstStyle/>
          <a:p>
            <a:fld id="{B7E6CA31-DA56-47CF-9891-B6D0296B6AEC}" type="slidenum">
              <a:rPr lang="ru-RU" smtClean="0"/>
              <a:t>12</a:t>
            </a:fld>
            <a:endParaRPr lang="ru-RU"/>
          </a:p>
        </p:txBody>
      </p:sp>
      <p:grpSp>
        <p:nvGrpSpPr>
          <p:cNvPr id="5" name="Gruppieren 4">
            <a:extLst>
              <a:ext uri="{FF2B5EF4-FFF2-40B4-BE49-F238E27FC236}">
                <a16:creationId xmlns:a16="http://schemas.microsoft.com/office/drawing/2014/main" id="{7B2FC9C2-B275-7022-B277-872743FEBA63}"/>
              </a:ext>
            </a:extLst>
          </p:cNvPr>
          <p:cNvGrpSpPr/>
          <p:nvPr/>
        </p:nvGrpSpPr>
        <p:grpSpPr>
          <a:xfrm>
            <a:off x="10741563" y="-1959"/>
            <a:ext cx="1454331" cy="1277285"/>
            <a:chOff x="10737669" y="0"/>
            <a:chExt cx="1454331" cy="1277285"/>
          </a:xfrm>
        </p:grpSpPr>
        <p:sp>
          <p:nvSpPr>
            <p:cNvPr id="7" name="Rechteck 6">
              <a:extLst>
                <a:ext uri="{FF2B5EF4-FFF2-40B4-BE49-F238E27FC236}">
                  <a16:creationId xmlns:a16="http://schemas.microsoft.com/office/drawing/2014/main" id="{0999F186-CC18-BFD2-186E-BF9284A1DA32}"/>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lang="ru-RU"/>
              </a:defPPr>
              <a:lvl1pPr marL="0" marR="0" lvl="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1pPr>
              <a:lvl2pPr marL="457200" marR="0" lvl="1"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2pPr>
              <a:lvl3pPr marL="914400" marR="0" lvl="2"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3pPr>
              <a:lvl4pPr marL="1371600" marR="0" lvl="3"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4pPr>
              <a:lvl5pPr marL="1828800" marR="0" lvl="4"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9pPr>
            </a:lstStyle>
            <a:p>
              <a:pPr algn="ctr"/>
              <a:endParaRPr lang="de-CH"/>
            </a:p>
          </p:txBody>
        </p:sp>
        <p:pic>
          <p:nvPicPr>
            <p:cNvPr id="8" name="Grafik 7">
              <a:extLst>
                <a:ext uri="{FF2B5EF4-FFF2-40B4-BE49-F238E27FC236}">
                  <a16:creationId xmlns:a16="http://schemas.microsoft.com/office/drawing/2014/main" id="{E5C80261-4144-EFA5-75F6-BA56E712E9B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spTree>
    <p:extLst>
      <p:ext uri="{BB962C8B-B14F-4D97-AF65-F5344CB8AC3E}">
        <p14:creationId xmlns:p14="http://schemas.microsoft.com/office/powerpoint/2010/main" val="261702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24B02-9373-A9FD-E1C9-6A2966D6B4FB}"/>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2B315447-2DF6-1F14-0306-12D67AB49B83}"/>
              </a:ext>
            </a:extLst>
          </p:cNvPr>
          <p:cNvSpPr>
            <a:spLocks noGrp="1"/>
          </p:cNvSpPr>
          <p:nvPr>
            <p:ph type="body" idx="1"/>
          </p:nvPr>
        </p:nvSpPr>
        <p:spPr>
          <a:xfrm>
            <a:off x="6096000" y="1227158"/>
            <a:ext cx="5100826" cy="5024263"/>
          </a:xfrm>
        </p:spPr>
        <p:txBody>
          <a:bodyPr>
            <a:normAutofit fontScale="92500" lnSpcReduction="10000"/>
          </a:bodyPr>
          <a:lstStyle/>
          <a:p>
            <a:pPr algn="l">
              <a:lnSpc>
                <a:spcPct val="120000"/>
              </a:lnSpc>
            </a:pPr>
            <a:r>
              <a:rPr lang="en-GB" sz="2000" b="1" noProof="0" dirty="0">
                <a:solidFill>
                  <a:schemeClr val="tx1"/>
                </a:solidFill>
              </a:rPr>
              <a:t>What we need to solve this sort of problem is called «reframing». </a:t>
            </a:r>
          </a:p>
          <a:p>
            <a:pPr algn="l"/>
            <a:endParaRPr lang="en-GB" sz="900" b="1" noProof="0" dirty="0">
              <a:solidFill>
                <a:schemeClr val="tx1"/>
              </a:solidFill>
            </a:endParaRPr>
          </a:p>
          <a:p>
            <a:pPr algn="l"/>
            <a:r>
              <a:rPr lang="en-GB" sz="2000" noProof="0" dirty="0">
                <a:solidFill>
                  <a:schemeClr val="tx1"/>
                </a:solidFill>
              </a:rPr>
              <a:t>It’s like taking a picture out of its frame and giving it a new one.  </a:t>
            </a:r>
          </a:p>
          <a:p>
            <a:pPr algn="l"/>
            <a:endParaRPr lang="en-GB" sz="900" noProof="0" dirty="0">
              <a:solidFill>
                <a:schemeClr val="tx1"/>
              </a:solidFill>
            </a:endParaRPr>
          </a:p>
          <a:p>
            <a:pPr algn="l"/>
            <a:r>
              <a:rPr lang="en-GB" sz="2000" noProof="0" dirty="0">
                <a:solidFill>
                  <a:schemeClr val="tx1"/>
                </a:solidFill>
              </a:rPr>
              <a:t>This changes the picture too. We now see the problem differently.</a:t>
            </a:r>
          </a:p>
          <a:p>
            <a:pPr algn="l"/>
            <a:endParaRPr lang="en-GB" sz="900" b="1" noProof="0" dirty="0">
              <a:solidFill>
                <a:schemeClr val="tx1"/>
              </a:solidFill>
            </a:endParaRPr>
          </a:p>
          <a:p>
            <a:pPr algn="l"/>
            <a:r>
              <a:rPr lang="en-GB" sz="2000" b="1" noProof="0" dirty="0">
                <a:solidFill>
                  <a:schemeClr val="tx1"/>
                </a:solidFill>
              </a:rPr>
              <a:t>Why is this important?</a:t>
            </a:r>
          </a:p>
          <a:p>
            <a:pPr algn="l"/>
            <a:endParaRPr lang="en-GB" sz="900" b="1" noProof="0" dirty="0">
              <a:solidFill>
                <a:schemeClr val="tx1"/>
              </a:solidFill>
            </a:endParaRPr>
          </a:p>
          <a:p>
            <a:pPr algn="l"/>
            <a:r>
              <a:rPr lang="en-GB" sz="2000" noProof="0" dirty="0">
                <a:solidFill>
                  <a:schemeClr val="tx1"/>
                </a:solidFill>
              </a:rPr>
              <a:t>If we look at a problem from too narrow a perspective, it can be difficult to find multiple approaches to possible solutions.</a:t>
            </a:r>
          </a:p>
          <a:p>
            <a:pPr algn="l"/>
            <a:endParaRPr lang="en-GB" sz="900" noProof="0" dirty="0">
              <a:solidFill>
                <a:schemeClr val="tx1"/>
              </a:solidFill>
            </a:endParaRPr>
          </a:p>
          <a:p>
            <a:pPr algn="l"/>
            <a:r>
              <a:rPr lang="en-GB" sz="2000" b="1" noProof="0" dirty="0">
                <a:solidFill>
                  <a:schemeClr val="tx1"/>
                </a:solidFill>
              </a:rPr>
              <a:t>Now let’s take the next step and apply this to lifts …</a:t>
            </a:r>
          </a:p>
          <a:p>
            <a:pPr algn="l"/>
            <a:endParaRPr lang="en-GB" sz="2000" b="1" noProof="0" dirty="0">
              <a:solidFill>
                <a:schemeClr val="tx1"/>
              </a:solidFill>
            </a:endParaRPr>
          </a:p>
          <a:p>
            <a:pPr algn="l"/>
            <a:endParaRPr lang="en-GB" sz="2000" b="1" noProof="0" dirty="0">
              <a:solidFill>
                <a:schemeClr val="tx1"/>
              </a:solidFill>
            </a:endParaRPr>
          </a:p>
          <a:p>
            <a:pPr algn="l"/>
            <a:endParaRPr lang="en-GB" b="1" noProof="0" dirty="0"/>
          </a:p>
          <a:p>
            <a:pPr algn="l"/>
            <a:endParaRPr lang="en-GB" b="1" noProof="0" dirty="0"/>
          </a:p>
        </p:txBody>
      </p:sp>
      <p:sp>
        <p:nvSpPr>
          <p:cNvPr id="3" name="Rectangle 2">
            <a:extLst>
              <a:ext uri="{FF2B5EF4-FFF2-40B4-BE49-F238E27FC236}">
                <a16:creationId xmlns:a16="http://schemas.microsoft.com/office/drawing/2014/main" id="{9C91735C-2E40-415C-D8EC-CD99F4B53E97}"/>
              </a:ext>
            </a:extLst>
          </p:cNvPr>
          <p:cNvSpPr txBox="1">
            <a:spLocks noChangeArrowheads="1"/>
          </p:cNvSpPr>
          <p:nvPr/>
        </p:nvSpPr>
        <p:spPr bwMode="auto">
          <a:xfrm>
            <a:off x="920341" y="175046"/>
            <a:ext cx="9406555" cy="657225"/>
          </a:xfrm>
          <a:prstGeom prst="rect">
            <a:avLst/>
          </a:prstGeom>
          <a:noFill/>
          <a:ln w="9525">
            <a:noFill/>
            <a:miter lim="800000"/>
            <a:headEnd/>
            <a:tailEnd/>
          </a:ln>
        </p:spPr>
        <p:txBody>
          <a:bodyPr anchor="ctr"/>
          <a:lstStyle/>
          <a:p>
            <a:pPr>
              <a:defRPr/>
            </a:pPr>
            <a:r>
              <a:rPr lang="en-GB" sz="2400" b="1" noProof="0" dirty="0">
                <a:solidFill>
                  <a:srgbClr val="0B4874"/>
                </a:solidFill>
                <a:ea typeface="ＭＳ Ｐゴシック" charset="0"/>
                <a:cs typeface="Arial"/>
              </a:rPr>
              <a:t>There is more than one way to think about problems</a:t>
            </a:r>
          </a:p>
        </p:txBody>
      </p:sp>
      <p:sp>
        <p:nvSpPr>
          <p:cNvPr id="4" name="Foliennummernplatzhalter 3">
            <a:extLst>
              <a:ext uri="{FF2B5EF4-FFF2-40B4-BE49-F238E27FC236}">
                <a16:creationId xmlns:a16="http://schemas.microsoft.com/office/drawing/2014/main" id="{241371BD-4A54-B9BF-60D8-B90BDAEC3F77}"/>
              </a:ext>
            </a:extLst>
          </p:cNvPr>
          <p:cNvSpPr>
            <a:spLocks noGrp="1"/>
          </p:cNvSpPr>
          <p:nvPr>
            <p:ph type="sldNum" sz="quarter" idx="12"/>
          </p:nvPr>
        </p:nvSpPr>
        <p:spPr/>
        <p:txBody>
          <a:bodyPr/>
          <a:lstStyle/>
          <a:p>
            <a:fld id="{B7E6CA31-DA56-47CF-9891-B6D0296B6AEC}" type="slidenum">
              <a:rPr lang="en-GB" noProof="0" smtClean="0"/>
              <a:t>13</a:t>
            </a:fld>
            <a:endParaRPr lang="en-GB" noProof="0" dirty="0"/>
          </a:p>
        </p:txBody>
      </p:sp>
      <p:pic>
        <p:nvPicPr>
          <p:cNvPr id="6" name="Grafik 5" descr="Ein Bild, das Baum, draußen, Kunst, Pflanze enthält.&#10;&#10;KI-generierte Inhalte können fehlerhaft sein.">
            <a:extLst>
              <a:ext uri="{FF2B5EF4-FFF2-40B4-BE49-F238E27FC236}">
                <a16:creationId xmlns:a16="http://schemas.microsoft.com/office/drawing/2014/main" id="{E1646FC8-0CB4-2D37-F697-3B1867C8066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89325" y="1325697"/>
            <a:ext cx="4534293" cy="4206605"/>
          </a:xfrm>
          <a:prstGeom prst="rect">
            <a:avLst/>
          </a:prstGeom>
        </p:spPr>
      </p:pic>
      <p:grpSp>
        <p:nvGrpSpPr>
          <p:cNvPr id="7" name="Gruppieren 6">
            <a:extLst>
              <a:ext uri="{FF2B5EF4-FFF2-40B4-BE49-F238E27FC236}">
                <a16:creationId xmlns:a16="http://schemas.microsoft.com/office/drawing/2014/main" id="{BF0B1B75-340A-4503-A59B-F61966D7274F}"/>
              </a:ext>
            </a:extLst>
          </p:cNvPr>
          <p:cNvGrpSpPr/>
          <p:nvPr/>
        </p:nvGrpSpPr>
        <p:grpSpPr>
          <a:xfrm>
            <a:off x="10741563" y="-1959"/>
            <a:ext cx="1454331" cy="1277285"/>
            <a:chOff x="10737669" y="0"/>
            <a:chExt cx="1454331" cy="1277285"/>
          </a:xfrm>
        </p:grpSpPr>
        <p:sp>
          <p:nvSpPr>
            <p:cNvPr id="9" name="Rechteck 8">
              <a:extLst>
                <a:ext uri="{FF2B5EF4-FFF2-40B4-BE49-F238E27FC236}">
                  <a16:creationId xmlns:a16="http://schemas.microsoft.com/office/drawing/2014/main" id="{2EBE9016-CCCF-98B8-E86A-F335989302C3}"/>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lang="ru-RU"/>
              </a:defPPr>
              <a:lvl1pPr marL="0" marR="0" lvl="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1pPr>
              <a:lvl2pPr marL="457200" marR="0" lvl="1"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2pPr>
              <a:lvl3pPr marL="914400" marR="0" lvl="2"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3pPr>
              <a:lvl4pPr marL="1371600" marR="0" lvl="3"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4pPr>
              <a:lvl5pPr marL="1828800" marR="0" lvl="4"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9pPr>
            </a:lstStyle>
            <a:p>
              <a:pPr algn="ctr"/>
              <a:endParaRPr lang="de-CH"/>
            </a:p>
          </p:txBody>
        </p:sp>
        <p:pic>
          <p:nvPicPr>
            <p:cNvPr id="10" name="Grafik 9">
              <a:extLst>
                <a:ext uri="{FF2B5EF4-FFF2-40B4-BE49-F238E27FC236}">
                  <a16:creationId xmlns:a16="http://schemas.microsoft.com/office/drawing/2014/main" id="{036CF0C7-1495-BDE5-6507-93E69C77AF6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sp>
        <p:nvSpPr>
          <p:cNvPr id="11" name="Textfeld 10">
            <a:extLst>
              <a:ext uri="{FF2B5EF4-FFF2-40B4-BE49-F238E27FC236}">
                <a16:creationId xmlns:a16="http://schemas.microsoft.com/office/drawing/2014/main" id="{E8EDA6E9-BD6D-1634-E0FB-B5BD759D8E2C}"/>
              </a:ext>
            </a:extLst>
          </p:cNvPr>
          <p:cNvSpPr txBox="1"/>
          <p:nvPr/>
        </p:nvSpPr>
        <p:spPr>
          <a:xfrm>
            <a:off x="1330529" y="5522230"/>
            <a:ext cx="1076341" cy="246221"/>
          </a:xfrm>
          <a:prstGeom prst="rect">
            <a:avLst/>
          </a:prstGeom>
          <a:noFill/>
        </p:spPr>
        <p:txBody>
          <a:bodyPr wrap="square">
            <a:spAutoFit/>
          </a:bodyPr>
          <a:lstStyle/>
          <a:p>
            <a:r>
              <a:rPr lang="de-CH" sz="1000" b="1" dirty="0">
                <a:solidFill>
                  <a:srgbClr val="686868"/>
                </a:solidFill>
              </a:rPr>
              <a:t>Source: </a:t>
            </a:r>
            <a:r>
              <a:rPr lang="de-CH" sz="1000" dirty="0">
                <a:solidFill>
                  <a:srgbClr val="686868"/>
                </a:solidFill>
                <a:hlinkClick r:id="rId5">
                  <a:extLst>
                    <a:ext uri="{A12FA001-AC4F-418D-AE19-62706E023703}">
                      <ahyp:hlinkClr xmlns:ahyp="http://schemas.microsoft.com/office/drawing/2018/hyperlinkcolor" val="tx"/>
                    </a:ext>
                  </a:extLst>
                </a:hlinkClick>
              </a:rPr>
              <a:t>Link</a:t>
            </a:r>
            <a:endParaRPr lang="de-CH" sz="1000" dirty="0">
              <a:solidFill>
                <a:srgbClr val="686868"/>
              </a:solidFill>
            </a:endParaRPr>
          </a:p>
        </p:txBody>
      </p:sp>
    </p:spTree>
    <p:extLst>
      <p:ext uri="{BB962C8B-B14F-4D97-AF65-F5344CB8AC3E}">
        <p14:creationId xmlns:p14="http://schemas.microsoft.com/office/powerpoint/2010/main" val="9047722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8D7CE9-A598-67EF-8AC4-80531AA5904B}"/>
              </a:ext>
            </a:extLst>
          </p:cNvPr>
          <p:cNvSpPr>
            <a:spLocks noGrp="1"/>
          </p:cNvSpPr>
          <p:nvPr>
            <p:ph type="title"/>
          </p:nvPr>
        </p:nvSpPr>
        <p:spPr>
          <a:xfrm>
            <a:off x="5152914" y="2190590"/>
            <a:ext cx="5857464" cy="1238409"/>
          </a:xfrm>
        </p:spPr>
        <p:txBody>
          <a:bodyPr>
            <a:noAutofit/>
          </a:bodyPr>
          <a:lstStyle/>
          <a:p>
            <a:r>
              <a:rPr lang="en-GB" sz="3000" noProof="0" dirty="0"/>
              <a:t>The problem with the</a:t>
            </a:r>
            <a:br>
              <a:rPr lang="en-GB" sz="3000" noProof="0" dirty="0"/>
            </a:br>
            <a:r>
              <a:rPr lang="en-GB" sz="3000" noProof="0" dirty="0"/>
              <a:t>slow elevator:</a:t>
            </a:r>
            <a:br>
              <a:rPr lang="en-GB" sz="3000" noProof="0" dirty="0"/>
            </a:br>
            <a:r>
              <a:rPr lang="en-GB" sz="3000" noProof="0" dirty="0"/>
              <a:t>a lesson in «reframing»</a:t>
            </a:r>
          </a:p>
        </p:txBody>
      </p:sp>
      <p:sp>
        <p:nvSpPr>
          <p:cNvPr id="3" name="Foliennummernplatzhalter 2">
            <a:extLst>
              <a:ext uri="{FF2B5EF4-FFF2-40B4-BE49-F238E27FC236}">
                <a16:creationId xmlns:a16="http://schemas.microsoft.com/office/drawing/2014/main" id="{A9F0A7C5-B77F-5997-F567-C7D303B497F0}"/>
              </a:ext>
            </a:extLst>
          </p:cNvPr>
          <p:cNvSpPr>
            <a:spLocks noGrp="1"/>
          </p:cNvSpPr>
          <p:nvPr>
            <p:ph type="sldNum" sz="quarter" idx="12"/>
          </p:nvPr>
        </p:nvSpPr>
        <p:spPr/>
        <p:txBody>
          <a:bodyPr/>
          <a:lstStyle/>
          <a:p>
            <a:fld id="{B7E6CA31-DA56-47CF-9891-B6D0296B6AEC}" type="slidenum">
              <a:rPr lang="ru-RU" smtClean="0"/>
              <a:t>14</a:t>
            </a:fld>
            <a:endParaRPr lang="ru-RU"/>
          </a:p>
        </p:txBody>
      </p:sp>
      <p:pic>
        <p:nvPicPr>
          <p:cNvPr id="5" name="Google Shape;2334;p5">
            <a:extLst>
              <a:ext uri="{FF2B5EF4-FFF2-40B4-BE49-F238E27FC236}">
                <a16:creationId xmlns:a16="http://schemas.microsoft.com/office/drawing/2014/main" id="{2AA92B38-3789-60B8-1B51-DCB5E47785D7}"/>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328762" y="1188674"/>
            <a:ext cx="1110557" cy="1110557"/>
          </a:xfrm>
          <a:prstGeom prst="rect">
            <a:avLst/>
          </a:prstGeom>
          <a:noFill/>
          <a:ln>
            <a:noFill/>
          </a:ln>
        </p:spPr>
      </p:pic>
    </p:spTree>
    <p:extLst>
      <p:ext uri="{BB962C8B-B14F-4D97-AF65-F5344CB8AC3E}">
        <p14:creationId xmlns:p14="http://schemas.microsoft.com/office/powerpoint/2010/main" val="31930886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Kleidung, Screenshot, Schuhwerk, Cartoon enthält.&#10;&#10;Automatisch generierte Beschreibung">
            <a:extLst>
              <a:ext uri="{FF2B5EF4-FFF2-40B4-BE49-F238E27FC236}">
                <a16:creationId xmlns:a16="http://schemas.microsoft.com/office/drawing/2014/main" id="{6FF21EED-A43E-78F6-2F8C-C13821C481A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13336" y="1970843"/>
            <a:ext cx="4788258" cy="3178205"/>
          </a:xfrm>
          <a:prstGeom prst="rect">
            <a:avLst/>
          </a:prstGeom>
        </p:spPr>
      </p:pic>
      <p:sp>
        <p:nvSpPr>
          <p:cNvPr id="6" name="Textfeld 5">
            <a:extLst>
              <a:ext uri="{FF2B5EF4-FFF2-40B4-BE49-F238E27FC236}">
                <a16:creationId xmlns:a16="http://schemas.microsoft.com/office/drawing/2014/main" id="{4AECFCB9-92E9-6F79-3615-92173E11B4BD}"/>
              </a:ext>
            </a:extLst>
          </p:cNvPr>
          <p:cNvSpPr txBox="1"/>
          <p:nvPr/>
        </p:nvSpPr>
        <p:spPr>
          <a:xfrm>
            <a:off x="6096000" y="2553236"/>
            <a:ext cx="5098719" cy="1938992"/>
          </a:xfrm>
          <a:prstGeom prst="rect">
            <a:avLst/>
          </a:prstGeom>
          <a:noFill/>
        </p:spPr>
        <p:txBody>
          <a:bodyPr wrap="square">
            <a:spAutoFit/>
          </a:bodyPr>
          <a:lstStyle/>
          <a:p>
            <a:r>
              <a:rPr lang="en-GB" sz="2000" b="1" noProof="0" dirty="0"/>
              <a:t>Guests on the upper floors of your hotel are complaining about the slow elevators. </a:t>
            </a:r>
          </a:p>
          <a:p>
            <a:endParaRPr lang="en-GB" sz="2000" b="1" noProof="0" dirty="0"/>
          </a:p>
          <a:p>
            <a:r>
              <a:rPr lang="en-GB" sz="2000" b="1" noProof="0" dirty="0"/>
              <a:t>What is the problem?</a:t>
            </a:r>
          </a:p>
          <a:p>
            <a:r>
              <a:rPr lang="en-GB" sz="2000" b="1" noProof="0" dirty="0"/>
              <a:t>Think of a possible solution!</a:t>
            </a:r>
            <a:endParaRPr lang="de-CH" sz="2000" b="1" noProof="0" dirty="0"/>
          </a:p>
        </p:txBody>
      </p:sp>
      <p:sp>
        <p:nvSpPr>
          <p:cNvPr id="7" name="Rectangle 2">
            <a:extLst>
              <a:ext uri="{FF2B5EF4-FFF2-40B4-BE49-F238E27FC236}">
                <a16:creationId xmlns:a16="http://schemas.microsoft.com/office/drawing/2014/main" id="{575D025E-3735-1783-9501-07EADB09842F}"/>
              </a:ext>
            </a:extLst>
          </p:cNvPr>
          <p:cNvSpPr txBox="1">
            <a:spLocks noChangeArrowheads="1"/>
          </p:cNvSpPr>
          <p:nvPr/>
        </p:nvSpPr>
        <p:spPr bwMode="auto">
          <a:xfrm>
            <a:off x="941857" y="175046"/>
            <a:ext cx="9406555" cy="657225"/>
          </a:xfrm>
          <a:prstGeom prst="rect">
            <a:avLst/>
          </a:prstGeom>
          <a:noFill/>
          <a:ln w="9525">
            <a:noFill/>
            <a:miter lim="800000"/>
            <a:headEnd/>
            <a:tailEnd/>
          </a:ln>
        </p:spPr>
        <p:txBody>
          <a:bodyPr anchor="ctr"/>
          <a:lstStyle/>
          <a:p>
            <a:pPr>
              <a:defRPr/>
            </a:pPr>
            <a:r>
              <a:rPr lang="de-CH" altLang="fr-FR" sz="2400" b="1" dirty="0">
                <a:solidFill>
                  <a:srgbClr val="0B4874"/>
                </a:solidFill>
                <a:latin typeface="+mj-lt"/>
                <a:ea typeface="ＭＳ Ｐゴシック" charset="0"/>
                <a:cs typeface="Arial"/>
              </a:rPr>
              <a:t>What is the problem?</a:t>
            </a:r>
          </a:p>
        </p:txBody>
      </p:sp>
      <p:sp>
        <p:nvSpPr>
          <p:cNvPr id="9" name="Textfeld 8">
            <a:extLst>
              <a:ext uri="{FF2B5EF4-FFF2-40B4-BE49-F238E27FC236}">
                <a16:creationId xmlns:a16="http://schemas.microsoft.com/office/drawing/2014/main" id="{11EF6152-5803-21C0-02D1-780DE1F4C5D6}"/>
              </a:ext>
            </a:extLst>
          </p:cNvPr>
          <p:cNvSpPr txBox="1"/>
          <p:nvPr/>
        </p:nvSpPr>
        <p:spPr>
          <a:xfrm>
            <a:off x="1041145" y="6233433"/>
            <a:ext cx="9704104" cy="246221"/>
          </a:xfrm>
          <a:prstGeom prst="rect">
            <a:avLst/>
          </a:prstGeom>
          <a:noFill/>
        </p:spPr>
        <p:txBody>
          <a:bodyPr wrap="square">
            <a:spAutoFit/>
          </a:bodyPr>
          <a:lstStyle/>
          <a:p>
            <a:r>
              <a:rPr lang="de-CH" sz="1000" b="1" dirty="0">
                <a:solidFill>
                  <a:srgbClr val="686868"/>
                </a:solidFill>
              </a:rPr>
              <a:t>Source:</a:t>
            </a:r>
            <a:r>
              <a:rPr lang="de-CH" sz="1000" dirty="0">
                <a:solidFill>
                  <a:srgbClr val="686868"/>
                </a:solidFill>
              </a:rPr>
              <a:t> https://pennstatelearning.psu.edu/istudy_tutorials/problemsolving/problemsolving5.html</a:t>
            </a:r>
          </a:p>
        </p:txBody>
      </p:sp>
      <p:sp>
        <p:nvSpPr>
          <p:cNvPr id="2" name="Foliennummernplatzhalter 1">
            <a:extLst>
              <a:ext uri="{FF2B5EF4-FFF2-40B4-BE49-F238E27FC236}">
                <a16:creationId xmlns:a16="http://schemas.microsoft.com/office/drawing/2014/main" id="{D6ED4F96-E967-3B27-D18F-2567ED68D341}"/>
              </a:ext>
            </a:extLst>
          </p:cNvPr>
          <p:cNvSpPr>
            <a:spLocks noGrp="1"/>
          </p:cNvSpPr>
          <p:nvPr>
            <p:ph type="sldNum" sz="quarter" idx="12"/>
          </p:nvPr>
        </p:nvSpPr>
        <p:spPr/>
        <p:txBody>
          <a:bodyPr/>
          <a:lstStyle/>
          <a:p>
            <a:fld id="{B7E6CA31-DA56-47CF-9891-B6D0296B6AEC}" type="slidenum">
              <a:rPr lang="ru-RU" smtClean="0"/>
              <a:t>15</a:t>
            </a:fld>
            <a:endParaRPr lang="ru-RU"/>
          </a:p>
        </p:txBody>
      </p:sp>
    </p:spTree>
    <p:extLst>
      <p:ext uri="{BB962C8B-B14F-4D97-AF65-F5344CB8AC3E}">
        <p14:creationId xmlns:p14="http://schemas.microsoft.com/office/powerpoint/2010/main" val="23548907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Kleidung, Screenshot, Schuhwerk, Cartoon enthält.&#10;&#10;Automatisch generierte Beschreibung">
            <a:extLst>
              <a:ext uri="{FF2B5EF4-FFF2-40B4-BE49-F238E27FC236}">
                <a16:creationId xmlns:a16="http://schemas.microsoft.com/office/drawing/2014/main" id="{6FF21EED-A43E-78F6-2F8C-C13821C481A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13336" y="1970843"/>
            <a:ext cx="4788258" cy="3178205"/>
          </a:xfrm>
          <a:prstGeom prst="rect">
            <a:avLst/>
          </a:prstGeom>
        </p:spPr>
      </p:pic>
      <p:sp>
        <p:nvSpPr>
          <p:cNvPr id="6" name="Textfeld 5">
            <a:extLst>
              <a:ext uri="{FF2B5EF4-FFF2-40B4-BE49-F238E27FC236}">
                <a16:creationId xmlns:a16="http://schemas.microsoft.com/office/drawing/2014/main" id="{4AECFCB9-92E9-6F79-3615-92173E11B4BD}"/>
              </a:ext>
            </a:extLst>
          </p:cNvPr>
          <p:cNvSpPr txBox="1"/>
          <p:nvPr/>
        </p:nvSpPr>
        <p:spPr>
          <a:xfrm>
            <a:off x="6096002" y="2396823"/>
            <a:ext cx="5108810" cy="2554545"/>
          </a:xfrm>
          <a:prstGeom prst="rect">
            <a:avLst/>
          </a:prstGeom>
          <a:noFill/>
        </p:spPr>
        <p:txBody>
          <a:bodyPr wrap="square">
            <a:spAutoFit/>
          </a:bodyPr>
          <a:lstStyle/>
          <a:p>
            <a:r>
              <a:rPr lang="en-GB" sz="2000" b="1" noProof="0" dirty="0"/>
              <a:t>Is the problem really that the elevators are slow? Or could there be another issue? </a:t>
            </a:r>
          </a:p>
          <a:p>
            <a:endParaRPr lang="en-GB" sz="2000" b="1" noProof="0" dirty="0"/>
          </a:p>
          <a:p>
            <a:r>
              <a:rPr lang="en-GB" sz="2000" b="1" noProof="0" dirty="0"/>
              <a:t>Note: What happens to the hotel guests while they wait? How do they feel about it? How do you feel when you’re waiting for the elevator?</a:t>
            </a:r>
          </a:p>
        </p:txBody>
      </p:sp>
      <p:sp>
        <p:nvSpPr>
          <p:cNvPr id="7" name="Rectangle 2">
            <a:extLst>
              <a:ext uri="{FF2B5EF4-FFF2-40B4-BE49-F238E27FC236}">
                <a16:creationId xmlns:a16="http://schemas.microsoft.com/office/drawing/2014/main" id="{575D025E-3735-1783-9501-07EADB09842F}"/>
              </a:ext>
            </a:extLst>
          </p:cNvPr>
          <p:cNvSpPr txBox="1">
            <a:spLocks noChangeArrowheads="1"/>
          </p:cNvSpPr>
          <p:nvPr/>
        </p:nvSpPr>
        <p:spPr bwMode="auto">
          <a:xfrm>
            <a:off x="920341" y="175046"/>
            <a:ext cx="9406555" cy="657225"/>
          </a:xfrm>
          <a:prstGeom prst="rect">
            <a:avLst/>
          </a:prstGeom>
          <a:noFill/>
          <a:ln w="9525">
            <a:noFill/>
            <a:miter lim="800000"/>
            <a:headEnd/>
            <a:tailEnd/>
          </a:ln>
        </p:spPr>
        <p:txBody>
          <a:bodyPr anchor="ctr"/>
          <a:lstStyle/>
          <a:p>
            <a:pPr>
              <a:defRPr/>
            </a:pPr>
            <a:r>
              <a:rPr lang="en-GB" sz="2400" b="1" noProof="0" dirty="0">
                <a:solidFill>
                  <a:srgbClr val="0B4874"/>
                </a:solidFill>
                <a:ea typeface="ＭＳ Ｐゴシック" charset="0"/>
                <a:cs typeface="Arial"/>
              </a:rPr>
              <a:t>What’s the problem?</a:t>
            </a:r>
          </a:p>
        </p:txBody>
      </p:sp>
      <p:sp>
        <p:nvSpPr>
          <p:cNvPr id="2" name="Foliennummernplatzhalter 1">
            <a:extLst>
              <a:ext uri="{FF2B5EF4-FFF2-40B4-BE49-F238E27FC236}">
                <a16:creationId xmlns:a16="http://schemas.microsoft.com/office/drawing/2014/main" id="{59DC1D19-D377-DEA2-CDF0-526D36472E81}"/>
              </a:ext>
            </a:extLst>
          </p:cNvPr>
          <p:cNvSpPr>
            <a:spLocks noGrp="1"/>
          </p:cNvSpPr>
          <p:nvPr>
            <p:ph type="sldNum" sz="quarter" idx="12"/>
          </p:nvPr>
        </p:nvSpPr>
        <p:spPr/>
        <p:txBody>
          <a:bodyPr/>
          <a:lstStyle/>
          <a:p>
            <a:fld id="{B7E6CA31-DA56-47CF-9891-B6D0296B6AEC}" type="slidenum">
              <a:rPr lang="en-GB" noProof="0" smtClean="0"/>
              <a:t>16</a:t>
            </a:fld>
            <a:endParaRPr lang="en-GB" noProof="0" dirty="0"/>
          </a:p>
        </p:txBody>
      </p:sp>
    </p:spTree>
    <p:extLst>
      <p:ext uri="{BB962C8B-B14F-4D97-AF65-F5344CB8AC3E}">
        <p14:creationId xmlns:p14="http://schemas.microsoft.com/office/powerpoint/2010/main" val="1991617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575D025E-3735-1783-9501-07EADB09842F}"/>
              </a:ext>
            </a:extLst>
          </p:cNvPr>
          <p:cNvSpPr txBox="1">
            <a:spLocks noChangeArrowheads="1"/>
          </p:cNvSpPr>
          <p:nvPr/>
        </p:nvSpPr>
        <p:spPr bwMode="auto">
          <a:xfrm>
            <a:off x="920341" y="175046"/>
            <a:ext cx="9406555" cy="657225"/>
          </a:xfrm>
          <a:prstGeom prst="rect">
            <a:avLst/>
          </a:prstGeom>
          <a:noFill/>
          <a:ln w="9525">
            <a:noFill/>
            <a:miter lim="800000"/>
            <a:headEnd/>
            <a:tailEnd/>
          </a:ln>
        </p:spPr>
        <p:txBody>
          <a:bodyPr anchor="ctr"/>
          <a:lstStyle/>
          <a:p>
            <a:pPr>
              <a:defRPr/>
            </a:pPr>
            <a:r>
              <a:rPr lang="en-GB" sz="2400" b="1" noProof="0" dirty="0">
                <a:solidFill>
                  <a:srgbClr val="0B4874"/>
                </a:solidFill>
                <a:ea typeface="ＭＳ Ｐゴシック" charset="0"/>
                <a:cs typeface="Arial"/>
              </a:rPr>
              <a:t>What’s the problem?</a:t>
            </a:r>
          </a:p>
        </p:txBody>
      </p:sp>
      <p:sp>
        <p:nvSpPr>
          <p:cNvPr id="3" name="Textfeld 2">
            <a:extLst>
              <a:ext uri="{FF2B5EF4-FFF2-40B4-BE49-F238E27FC236}">
                <a16:creationId xmlns:a16="http://schemas.microsoft.com/office/drawing/2014/main" id="{6C9B599F-D044-6057-EF48-60D5A58904B9}"/>
              </a:ext>
            </a:extLst>
          </p:cNvPr>
          <p:cNvSpPr txBox="1"/>
          <p:nvPr/>
        </p:nvSpPr>
        <p:spPr>
          <a:xfrm>
            <a:off x="6198497" y="2215373"/>
            <a:ext cx="4876397" cy="2862322"/>
          </a:xfrm>
          <a:prstGeom prst="rect">
            <a:avLst/>
          </a:prstGeom>
          <a:noFill/>
        </p:spPr>
        <p:txBody>
          <a:bodyPr wrap="square">
            <a:spAutoFit/>
          </a:bodyPr>
          <a:lstStyle/>
          <a:p>
            <a:r>
              <a:rPr lang="en-GB" b="1" noProof="0" dirty="0"/>
              <a:t>The hotel management realised that the real problem lay elsewhere: guests were focusing on how long they had to wait for the elevator.</a:t>
            </a:r>
          </a:p>
          <a:p>
            <a:endParaRPr lang="en-GB" b="1" dirty="0"/>
          </a:p>
          <a:p>
            <a:r>
              <a:rPr lang="en-GB" b="1" noProof="0" dirty="0"/>
              <a:t>The management decided to install mirrors next to the elevators. This distracted the guests. After the mirrors were installed, there were no more complaints. </a:t>
            </a:r>
          </a:p>
        </p:txBody>
      </p:sp>
      <p:pic>
        <p:nvPicPr>
          <p:cNvPr id="10" name="Grafik 9" descr="Ein Bild, das Cartoon, Tür, Kleidung enthält.&#10;&#10;Automatisch generierte Beschreibung">
            <a:extLst>
              <a:ext uri="{FF2B5EF4-FFF2-40B4-BE49-F238E27FC236}">
                <a16:creationId xmlns:a16="http://schemas.microsoft.com/office/drawing/2014/main" id="{56980839-6BF9-17C9-6A31-53B4D82A046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0011" y="1961567"/>
            <a:ext cx="4876397" cy="3236708"/>
          </a:xfrm>
          <a:prstGeom prst="rect">
            <a:avLst/>
          </a:prstGeom>
        </p:spPr>
      </p:pic>
      <p:sp>
        <p:nvSpPr>
          <p:cNvPr id="2" name="Foliennummernplatzhalter 1">
            <a:extLst>
              <a:ext uri="{FF2B5EF4-FFF2-40B4-BE49-F238E27FC236}">
                <a16:creationId xmlns:a16="http://schemas.microsoft.com/office/drawing/2014/main" id="{CAC09B57-32C2-9F3C-C9A7-E47FA757A2A9}"/>
              </a:ext>
            </a:extLst>
          </p:cNvPr>
          <p:cNvSpPr>
            <a:spLocks noGrp="1"/>
          </p:cNvSpPr>
          <p:nvPr>
            <p:ph type="sldNum" sz="quarter" idx="12"/>
          </p:nvPr>
        </p:nvSpPr>
        <p:spPr/>
        <p:txBody>
          <a:bodyPr/>
          <a:lstStyle/>
          <a:p>
            <a:fld id="{B7E6CA31-DA56-47CF-9891-B6D0296B6AEC}" type="slidenum">
              <a:rPr lang="ru-RU" smtClean="0"/>
              <a:t>17</a:t>
            </a:fld>
            <a:endParaRPr lang="ru-RU"/>
          </a:p>
        </p:txBody>
      </p:sp>
    </p:spTree>
    <p:extLst>
      <p:ext uri="{BB962C8B-B14F-4D97-AF65-F5344CB8AC3E}">
        <p14:creationId xmlns:p14="http://schemas.microsoft.com/office/powerpoint/2010/main" val="26980368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a:extLst>
              <a:ext uri="{FF2B5EF4-FFF2-40B4-BE49-F238E27FC236}">
                <a16:creationId xmlns:a16="http://schemas.microsoft.com/office/drawing/2014/main" id="{C757C266-A5A7-789C-A13E-11703925D78A}"/>
              </a:ext>
            </a:extLst>
          </p:cNvPr>
          <p:cNvSpPr txBox="1">
            <a:spLocks noChangeArrowheads="1"/>
          </p:cNvSpPr>
          <p:nvPr/>
        </p:nvSpPr>
        <p:spPr bwMode="auto">
          <a:xfrm>
            <a:off x="943193" y="195353"/>
            <a:ext cx="9406555" cy="657225"/>
          </a:xfrm>
          <a:prstGeom prst="rect">
            <a:avLst/>
          </a:prstGeom>
          <a:noFill/>
          <a:ln w="9525">
            <a:noFill/>
            <a:miter lim="800000"/>
            <a:headEnd/>
            <a:tailEnd/>
          </a:ln>
        </p:spPr>
        <p:txBody>
          <a:bodyPr anchor="ctr"/>
          <a:lstStyle/>
          <a:p>
            <a:pPr>
              <a:defRPr/>
            </a:pPr>
            <a:r>
              <a:rPr lang="de-CH" altLang="fr-FR" sz="2400" b="1" dirty="0">
                <a:solidFill>
                  <a:srgbClr val="0B4874"/>
                </a:solidFill>
                <a:latin typeface="+mj-lt"/>
                <a:ea typeface="ＭＳ Ｐゴシック" charset="0"/>
                <a:cs typeface="Arial"/>
              </a:rPr>
              <a:t>Reframing a problem opens up new possibilities for solutions</a:t>
            </a:r>
          </a:p>
        </p:txBody>
      </p:sp>
      <p:sp>
        <p:nvSpPr>
          <p:cNvPr id="2" name="Textfeld 1">
            <a:extLst>
              <a:ext uri="{FF2B5EF4-FFF2-40B4-BE49-F238E27FC236}">
                <a16:creationId xmlns:a16="http://schemas.microsoft.com/office/drawing/2014/main" id="{276264B8-3BF6-EA4D-0FA6-841D4F439FFA}"/>
              </a:ext>
            </a:extLst>
          </p:cNvPr>
          <p:cNvSpPr txBox="1"/>
          <p:nvPr/>
        </p:nvSpPr>
        <p:spPr>
          <a:xfrm>
            <a:off x="1224340" y="5756719"/>
            <a:ext cx="9517223" cy="246221"/>
          </a:xfrm>
          <a:prstGeom prst="rect">
            <a:avLst/>
          </a:prstGeom>
          <a:noFill/>
        </p:spPr>
        <p:txBody>
          <a:bodyPr wrap="square">
            <a:spAutoFit/>
          </a:bodyPr>
          <a:lstStyle/>
          <a:p>
            <a:r>
              <a:rPr lang="de-CH" sz="1000" b="1" dirty="0">
                <a:solidFill>
                  <a:srgbClr val="686868"/>
                </a:solidFill>
              </a:rPr>
              <a:t>Source</a:t>
            </a:r>
            <a:r>
              <a:rPr lang="de-CH" sz="1000" dirty="0">
                <a:solidFill>
                  <a:srgbClr val="686868"/>
                </a:solidFill>
              </a:rPr>
              <a:t>: Wedell-Wedellsborg, T. (2017). Are </a:t>
            </a:r>
            <a:r>
              <a:rPr lang="de-CH" sz="1000" dirty="0" err="1">
                <a:solidFill>
                  <a:srgbClr val="686868"/>
                </a:solidFill>
              </a:rPr>
              <a:t>You</a:t>
            </a:r>
            <a:r>
              <a:rPr lang="de-CH" sz="1000" dirty="0">
                <a:solidFill>
                  <a:srgbClr val="686868"/>
                </a:solidFill>
              </a:rPr>
              <a:t> </a:t>
            </a:r>
            <a:r>
              <a:rPr lang="de-CH" sz="1000" dirty="0" err="1">
                <a:solidFill>
                  <a:srgbClr val="686868"/>
                </a:solidFill>
              </a:rPr>
              <a:t>Solving</a:t>
            </a:r>
            <a:r>
              <a:rPr lang="de-CH" sz="1000" dirty="0">
                <a:solidFill>
                  <a:srgbClr val="686868"/>
                </a:solidFill>
              </a:rPr>
              <a:t> the Right Problems? Harvard Business Review (Jan-Feb 2017). </a:t>
            </a:r>
            <a:r>
              <a:rPr lang="de-CH" sz="1000" dirty="0">
                <a:solidFill>
                  <a:srgbClr val="686868"/>
                </a:solidFill>
                <a:hlinkClick r:id="rId3">
                  <a:extLst>
                    <a:ext uri="{A12FA001-AC4F-418D-AE19-62706E023703}">
                      <ahyp:hlinkClr xmlns:ahyp="http://schemas.microsoft.com/office/drawing/2018/hyperlinkcolor" val="tx"/>
                    </a:ext>
                  </a:extLst>
                </a:hlinkClick>
              </a:rPr>
              <a:t>Link</a:t>
            </a:r>
            <a:endParaRPr lang="de-CH" sz="1000" dirty="0">
              <a:solidFill>
                <a:srgbClr val="686868"/>
              </a:solidFill>
            </a:endParaRPr>
          </a:p>
        </p:txBody>
      </p:sp>
      <p:sp>
        <p:nvSpPr>
          <p:cNvPr id="3" name="Foliennummernplatzhalter 2">
            <a:extLst>
              <a:ext uri="{FF2B5EF4-FFF2-40B4-BE49-F238E27FC236}">
                <a16:creationId xmlns:a16="http://schemas.microsoft.com/office/drawing/2014/main" id="{65F1EE14-7411-02C1-42F0-04839C11A34F}"/>
              </a:ext>
            </a:extLst>
          </p:cNvPr>
          <p:cNvSpPr>
            <a:spLocks noGrp="1"/>
          </p:cNvSpPr>
          <p:nvPr>
            <p:ph type="sldNum" sz="quarter" idx="12"/>
          </p:nvPr>
        </p:nvSpPr>
        <p:spPr/>
        <p:txBody>
          <a:bodyPr/>
          <a:lstStyle/>
          <a:p>
            <a:fld id="{B7E6CA31-DA56-47CF-9891-B6D0296B6AEC}" type="slidenum">
              <a:rPr lang="ru-RU" smtClean="0"/>
              <a:t>18</a:t>
            </a:fld>
            <a:endParaRPr lang="ru-RU"/>
          </a:p>
        </p:txBody>
      </p:sp>
      <p:sp>
        <p:nvSpPr>
          <p:cNvPr id="5" name="Rechteck 4">
            <a:extLst>
              <a:ext uri="{FF2B5EF4-FFF2-40B4-BE49-F238E27FC236}">
                <a16:creationId xmlns:a16="http://schemas.microsoft.com/office/drawing/2014/main" id="{8B010EB3-24BA-6627-1C22-59378633E9C1}"/>
              </a:ext>
            </a:extLst>
          </p:cNvPr>
          <p:cNvSpPr/>
          <p:nvPr/>
        </p:nvSpPr>
        <p:spPr>
          <a:xfrm>
            <a:off x="1226274" y="1347986"/>
            <a:ext cx="4505786" cy="544737"/>
          </a:xfrm>
          <a:prstGeom prst="rect">
            <a:avLst/>
          </a:prstGeom>
          <a:noFill/>
          <a:ln w="38100">
            <a:solidFill>
              <a:srgbClr val="738D0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 name="Rechteck 6">
            <a:extLst>
              <a:ext uri="{FF2B5EF4-FFF2-40B4-BE49-F238E27FC236}">
                <a16:creationId xmlns:a16="http://schemas.microsoft.com/office/drawing/2014/main" id="{1F4DF4D8-D58E-7355-4E61-915228497792}"/>
              </a:ext>
            </a:extLst>
          </p:cNvPr>
          <p:cNvSpPr/>
          <p:nvPr/>
        </p:nvSpPr>
        <p:spPr>
          <a:xfrm>
            <a:off x="7319751" y="1323922"/>
            <a:ext cx="4505786" cy="544737"/>
          </a:xfrm>
          <a:prstGeom prst="rect">
            <a:avLst/>
          </a:prstGeom>
          <a:noFill/>
          <a:ln w="38100">
            <a:solidFill>
              <a:srgbClr val="738D0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8" name="Rechteck 7">
            <a:extLst>
              <a:ext uri="{FF2B5EF4-FFF2-40B4-BE49-F238E27FC236}">
                <a16:creationId xmlns:a16="http://schemas.microsoft.com/office/drawing/2014/main" id="{A3512942-D384-4569-C6D3-FE5BDFEE8BD3}"/>
              </a:ext>
            </a:extLst>
          </p:cNvPr>
          <p:cNvSpPr/>
          <p:nvPr/>
        </p:nvSpPr>
        <p:spPr>
          <a:xfrm>
            <a:off x="1226274" y="1899860"/>
            <a:ext cx="4505786" cy="1473465"/>
          </a:xfrm>
          <a:prstGeom prst="rect">
            <a:avLst/>
          </a:prstGeom>
          <a:noFill/>
          <a:ln>
            <a:solidFill>
              <a:srgbClr val="0734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0" name="Rechteck 9">
            <a:extLst>
              <a:ext uri="{FF2B5EF4-FFF2-40B4-BE49-F238E27FC236}">
                <a16:creationId xmlns:a16="http://schemas.microsoft.com/office/drawing/2014/main" id="{431A8A2B-C024-CD3D-2634-9FD45438CE68}"/>
              </a:ext>
            </a:extLst>
          </p:cNvPr>
          <p:cNvSpPr/>
          <p:nvPr/>
        </p:nvSpPr>
        <p:spPr>
          <a:xfrm>
            <a:off x="7319751" y="1874817"/>
            <a:ext cx="4505786" cy="1473465"/>
          </a:xfrm>
          <a:prstGeom prst="rect">
            <a:avLst/>
          </a:prstGeom>
          <a:noFill/>
          <a:ln>
            <a:solidFill>
              <a:srgbClr val="0734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2" name="Textfeld 11">
            <a:extLst>
              <a:ext uri="{FF2B5EF4-FFF2-40B4-BE49-F238E27FC236}">
                <a16:creationId xmlns:a16="http://schemas.microsoft.com/office/drawing/2014/main" id="{01EFA178-D573-0815-B21A-D6FF3FC9FBF0}"/>
              </a:ext>
            </a:extLst>
          </p:cNvPr>
          <p:cNvSpPr txBox="1"/>
          <p:nvPr/>
        </p:nvSpPr>
        <p:spPr>
          <a:xfrm>
            <a:off x="1349105" y="1387240"/>
            <a:ext cx="4172230" cy="430887"/>
          </a:xfrm>
          <a:prstGeom prst="rect">
            <a:avLst/>
          </a:prstGeom>
          <a:noFill/>
        </p:spPr>
        <p:txBody>
          <a:bodyPr wrap="square" rtlCol="0">
            <a:spAutoFit/>
          </a:bodyPr>
          <a:lstStyle/>
          <a:p>
            <a:pPr algn="ctr"/>
            <a:r>
              <a:rPr lang="de-CH" sz="2200" b="1" dirty="0">
                <a:solidFill>
                  <a:srgbClr val="738D05"/>
                </a:solidFill>
              </a:rPr>
              <a:t>Framing the problem</a:t>
            </a:r>
          </a:p>
        </p:txBody>
      </p:sp>
      <p:sp>
        <p:nvSpPr>
          <p:cNvPr id="13" name="Textfeld 12">
            <a:extLst>
              <a:ext uri="{FF2B5EF4-FFF2-40B4-BE49-F238E27FC236}">
                <a16:creationId xmlns:a16="http://schemas.microsoft.com/office/drawing/2014/main" id="{9B987CCE-F1C8-D5D7-9813-E6AFC9FE289B}"/>
              </a:ext>
            </a:extLst>
          </p:cNvPr>
          <p:cNvSpPr txBox="1"/>
          <p:nvPr/>
        </p:nvSpPr>
        <p:spPr>
          <a:xfrm>
            <a:off x="7440556" y="1355381"/>
            <a:ext cx="4172230" cy="430887"/>
          </a:xfrm>
          <a:prstGeom prst="rect">
            <a:avLst/>
          </a:prstGeom>
          <a:noFill/>
        </p:spPr>
        <p:txBody>
          <a:bodyPr wrap="square" rtlCol="0">
            <a:spAutoFit/>
          </a:bodyPr>
          <a:lstStyle/>
          <a:p>
            <a:pPr algn="ctr"/>
            <a:r>
              <a:rPr lang="de-CH" sz="2200" b="1" dirty="0">
                <a:solidFill>
                  <a:srgbClr val="738D05"/>
                </a:solidFill>
              </a:rPr>
              <a:t>Scope of possible solutions</a:t>
            </a:r>
          </a:p>
        </p:txBody>
      </p:sp>
      <p:sp>
        <p:nvSpPr>
          <p:cNvPr id="14" name="Textfeld 13">
            <a:extLst>
              <a:ext uri="{FF2B5EF4-FFF2-40B4-BE49-F238E27FC236}">
                <a16:creationId xmlns:a16="http://schemas.microsoft.com/office/drawing/2014/main" id="{86310902-AF65-6733-65BC-D05811B9ABFB}"/>
              </a:ext>
            </a:extLst>
          </p:cNvPr>
          <p:cNvSpPr txBox="1"/>
          <p:nvPr/>
        </p:nvSpPr>
        <p:spPr>
          <a:xfrm>
            <a:off x="1226274" y="2354747"/>
            <a:ext cx="4505785" cy="369332"/>
          </a:xfrm>
          <a:prstGeom prst="rect">
            <a:avLst/>
          </a:prstGeom>
          <a:noFill/>
        </p:spPr>
        <p:txBody>
          <a:bodyPr wrap="square" rtlCol="0">
            <a:spAutoFit/>
          </a:bodyPr>
          <a:lstStyle/>
          <a:p>
            <a:pPr algn="ctr"/>
            <a:r>
              <a:rPr lang="de-CH" dirty="0">
                <a:solidFill>
                  <a:srgbClr val="686868"/>
                </a:solidFill>
              </a:rPr>
              <a:t>«</a:t>
            </a:r>
            <a:r>
              <a:rPr lang="en-GB" noProof="0" dirty="0">
                <a:solidFill>
                  <a:srgbClr val="686868"/>
                </a:solidFill>
              </a:rPr>
              <a:t>The elevator is too slow</a:t>
            </a:r>
            <a:r>
              <a:rPr lang="de-CH" dirty="0">
                <a:solidFill>
                  <a:srgbClr val="686868"/>
                </a:solidFill>
              </a:rPr>
              <a:t>»</a:t>
            </a:r>
          </a:p>
        </p:txBody>
      </p:sp>
      <p:sp>
        <p:nvSpPr>
          <p:cNvPr id="15" name="Textfeld 14">
            <a:extLst>
              <a:ext uri="{FF2B5EF4-FFF2-40B4-BE49-F238E27FC236}">
                <a16:creationId xmlns:a16="http://schemas.microsoft.com/office/drawing/2014/main" id="{7EF85DDE-B629-DDEE-CAD8-9DCFB0EB7F65}"/>
              </a:ext>
            </a:extLst>
          </p:cNvPr>
          <p:cNvSpPr txBox="1"/>
          <p:nvPr/>
        </p:nvSpPr>
        <p:spPr>
          <a:xfrm>
            <a:off x="7319750" y="2013546"/>
            <a:ext cx="4503761" cy="1231106"/>
          </a:xfrm>
          <a:prstGeom prst="rect">
            <a:avLst/>
          </a:prstGeom>
          <a:noFill/>
        </p:spPr>
        <p:txBody>
          <a:bodyPr wrap="square" rtlCol="0">
            <a:spAutoFit/>
          </a:bodyPr>
          <a:lstStyle/>
          <a:p>
            <a:pPr algn="ctr"/>
            <a:r>
              <a:rPr lang="de-CH" dirty="0">
                <a:solidFill>
                  <a:srgbClr val="686868"/>
                </a:solidFill>
              </a:rPr>
              <a:t>«</a:t>
            </a:r>
            <a:r>
              <a:rPr lang="en-GB" noProof="0" dirty="0">
                <a:solidFill>
                  <a:srgbClr val="686868"/>
                </a:solidFill>
              </a:rPr>
              <a:t>Make the elevator faster</a:t>
            </a:r>
            <a:r>
              <a:rPr lang="de-CH" dirty="0">
                <a:solidFill>
                  <a:srgbClr val="686868"/>
                </a:solidFill>
              </a:rPr>
              <a:t>»</a:t>
            </a:r>
            <a:endParaRPr lang="en-GB" noProof="0" dirty="0">
              <a:solidFill>
                <a:srgbClr val="686868"/>
              </a:solidFill>
            </a:endParaRPr>
          </a:p>
          <a:p>
            <a:pPr algn="ctr"/>
            <a:endParaRPr lang="en-GB" sz="800" noProof="0" dirty="0">
              <a:solidFill>
                <a:srgbClr val="686868"/>
              </a:solidFill>
            </a:endParaRPr>
          </a:p>
          <a:p>
            <a:pPr algn="ctr"/>
            <a:r>
              <a:rPr lang="en-GB" sz="1600" noProof="0" dirty="0">
                <a:solidFill>
                  <a:srgbClr val="686868"/>
                </a:solidFill>
              </a:rPr>
              <a:t>Install a new elevator</a:t>
            </a:r>
          </a:p>
          <a:p>
            <a:pPr algn="ctr"/>
            <a:r>
              <a:rPr lang="en-GB" sz="1600" noProof="0" dirty="0">
                <a:solidFill>
                  <a:srgbClr val="686868"/>
                </a:solidFill>
              </a:rPr>
              <a:t>Replace the motor</a:t>
            </a:r>
          </a:p>
          <a:p>
            <a:pPr algn="ctr"/>
            <a:r>
              <a:rPr lang="en-GB" sz="1600" noProof="0" dirty="0">
                <a:solidFill>
                  <a:srgbClr val="686868"/>
                </a:solidFill>
              </a:rPr>
              <a:t>Improve the control system</a:t>
            </a:r>
            <a:endParaRPr lang="de-CH" sz="1600" dirty="0">
              <a:solidFill>
                <a:srgbClr val="686868"/>
              </a:solidFill>
            </a:endParaRPr>
          </a:p>
        </p:txBody>
      </p:sp>
      <p:sp>
        <p:nvSpPr>
          <p:cNvPr id="16" name="Rechteck 15">
            <a:extLst>
              <a:ext uri="{FF2B5EF4-FFF2-40B4-BE49-F238E27FC236}">
                <a16:creationId xmlns:a16="http://schemas.microsoft.com/office/drawing/2014/main" id="{BF00CA67-8B13-1882-843B-52C2252BE06B}"/>
              </a:ext>
            </a:extLst>
          </p:cNvPr>
          <p:cNvSpPr/>
          <p:nvPr/>
        </p:nvSpPr>
        <p:spPr>
          <a:xfrm>
            <a:off x="1226274" y="3949262"/>
            <a:ext cx="4505786" cy="1777706"/>
          </a:xfrm>
          <a:prstGeom prst="rect">
            <a:avLst/>
          </a:prstGeom>
          <a:noFill/>
          <a:ln>
            <a:solidFill>
              <a:srgbClr val="0734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7" name="Rechteck 16">
            <a:extLst>
              <a:ext uri="{FF2B5EF4-FFF2-40B4-BE49-F238E27FC236}">
                <a16:creationId xmlns:a16="http://schemas.microsoft.com/office/drawing/2014/main" id="{E6B364B2-92AD-AF1C-EDDF-7B3A503E4507}"/>
              </a:ext>
            </a:extLst>
          </p:cNvPr>
          <p:cNvSpPr/>
          <p:nvPr/>
        </p:nvSpPr>
        <p:spPr>
          <a:xfrm>
            <a:off x="7319751" y="3910571"/>
            <a:ext cx="4505786" cy="1777706"/>
          </a:xfrm>
          <a:prstGeom prst="rect">
            <a:avLst/>
          </a:prstGeom>
          <a:solidFill>
            <a:schemeClr val="bg1"/>
          </a:solidFill>
          <a:ln>
            <a:solidFill>
              <a:srgbClr val="0734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8" name="Textfeld 17">
            <a:extLst>
              <a:ext uri="{FF2B5EF4-FFF2-40B4-BE49-F238E27FC236}">
                <a16:creationId xmlns:a16="http://schemas.microsoft.com/office/drawing/2014/main" id="{39C7621F-7A82-26D2-BD3E-2612B779F189}"/>
              </a:ext>
            </a:extLst>
          </p:cNvPr>
          <p:cNvSpPr txBox="1"/>
          <p:nvPr/>
        </p:nvSpPr>
        <p:spPr>
          <a:xfrm>
            <a:off x="1226274" y="4663455"/>
            <a:ext cx="4505785" cy="369332"/>
          </a:xfrm>
          <a:prstGeom prst="rect">
            <a:avLst/>
          </a:prstGeom>
          <a:noFill/>
        </p:spPr>
        <p:txBody>
          <a:bodyPr wrap="square" rtlCol="0">
            <a:spAutoFit/>
          </a:bodyPr>
          <a:lstStyle/>
          <a:p>
            <a:pPr algn="ctr"/>
            <a:r>
              <a:rPr lang="de-CH" dirty="0">
                <a:solidFill>
                  <a:srgbClr val="686868"/>
                </a:solidFill>
              </a:rPr>
              <a:t>«Waiting </a:t>
            </a:r>
            <a:r>
              <a:rPr lang="de-CH" dirty="0" err="1">
                <a:solidFill>
                  <a:srgbClr val="686868"/>
                </a:solidFill>
              </a:rPr>
              <a:t>is</a:t>
            </a:r>
            <a:r>
              <a:rPr lang="de-CH" dirty="0">
                <a:solidFill>
                  <a:srgbClr val="686868"/>
                </a:solidFill>
              </a:rPr>
              <a:t> </a:t>
            </a:r>
            <a:r>
              <a:rPr lang="de-CH" dirty="0" err="1">
                <a:solidFill>
                  <a:srgbClr val="686868"/>
                </a:solidFill>
              </a:rPr>
              <a:t>tedious</a:t>
            </a:r>
            <a:r>
              <a:rPr lang="de-CH" dirty="0">
                <a:solidFill>
                  <a:srgbClr val="686868"/>
                </a:solidFill>
              </a:rPr>
              <a:t> »</a:t>
            </a:r>
          </a:p>
        </p:txBody>
      </p:sp>
      <p:sp>
        <p:nvSpPr>
          <p:cNvPr id="19" name="Textfeld 18">
            <a:extLst>
              <a:ext uri="{FF2B5EF4-FFF2-40B4-BE49-F238E27FC236}">
                <a16:creationId xmlns:a16="http://schemas.microsoft.com/office/drawing/2014/main" id="{2FB7D6E3-FA55-340C-7DD1-EA41FF838D89}"/>
              </a:ext>
            </a:extLst>
          </p:cNvPr>
          <p:cNvSpPr txBox="1"/>
          <p:nvPr/>
        </p:nvSpPr>
        <p:spPr>
          <a:xfrm>
            <a:off x="7319750" y="4049300"/>
            <a:ext cx="4503761" cy="1231106"/>
          </a:xfrm>
          <a:prstGeom prst="rect">
            <a:avLst/>
          </a:prstGeom>
          <a:noFill/>
        </p:spPr>
        <p:txBody>
          <a:bodyPr wrap="square" rtlCol="0">
            <a:spAutoFit/>
          </a:bodyPr>
          <a:lstStyle/>
          <a:p>
            <a:pPr algn="ctr"/>
            <a:r>
              <a:rPr lang="de-CH" dirty="0">
                <a:solidFill>
                  <a:srgbClr val="686868"/>
                </a:solidFill>
              </a:rPr>
              <a:t>«</a:t>
            </a:r>
            <a:r>
              <a:rPr lang="de-CH" dirty="0" err="1">
                <a:solidFill>
                  <a:srgbClr val="686868"/>
                </a:solidFill>
              </a:rPr>
              <a:t>Make</a:t>
            </a:r>
            <a:r>
              <a:rPr lang="de-CH" dirty="0">
                <a:solidFill>
                  <a:srgbClr val="686868"/>
                </a:solidFill>
              </a:rPr>
              <a:t> the wait </a:t>
            </a:r>
            <a:r>
              <a:rPr lang="de-CH" dirty="0" err="1">
                <a:solidFill>
                  <a:srgbClr val="686868"/>
                </a:solidFill>
              </a:rPr>
              <a:t>feel</a:t>
            </a:r>
            <a:r>
              <a:rPr lang="de-CH" dirty="0">
                <a:solidFill>
                  <a:srgbClr val="686868"/>
                </a:solidFill>
              </a:rPr>
              <a:t> </a:t>
            </a:r>
            <a:r>
              <a:rPr lang="de-CH" dirty="0" err="1">
                <a:solidFill>
                  <a:srgbClr val="686868"/>
                </a:solidFill>
              </a:rPr>
              <a:t>shorter</a:t>
            </a:r>
            <a:r>
              <a:rPr lang="de-CH" dirty="0">
                <a:solidFill>
                  <a:srgbClr val="686868"/>
                </a:solidFill>
              </a:rPr>
              <a:t>»</a:t>
            </a:r>
          </a:p>
          <a:p>
            <a:pPr algn="ctr"/>
            <a:endParaRPr lang="de-CH" sz="800" dirty="0">
              <a:solidFill>
                <a:srgbClr val="686868"/>
              </a:solidFill>
            </a:endParaRPr>
          </a:p>
          <a:p>
            <a:pPr algn="ctr"/>
            <a:r>
              <a:rPr lang="de-CH" sz="1600" dirty="0">
                <a:solidFill>
                  <a:srgbClr val="686868"/>
                </a:solidFill>
              </a:rPr>
              <a:t>Hang up mirrors</a:t>
            </a:r>
          </a:p>
          <a:p>
            <a:pPr algn="ctr"/>
            <a:r>
              <a:rPr lang="de-CH" sz="1600" dirty="0">
                <a:solidFill>
                  <a:srgbClr val="686868"/>
                </a:solidFill>
              </a:rPr>
              <a:t>Play some music</a:t>
            </a:r>
          </a:p>
          <a:p>
            <a:pPr algn="ctr"/>
            <a:r>
              <a:rPr lang="de-CH" sz="1600" dirty="0">
                <a:solidFill>
                  <a:srgbClr val="686868"/>
                </a:solidFill>
              </a:rPr>
              <a:t>Install a hand sanitiser stand</a:t>
            </a:r>
          </a:p>
        </p:txBody>
      </p:sp>
      <p:sp>
        <p:nvSpPr>
          <p:cNvPr id="20" name="Pfeil: nach rechts 19">
            <a:extLst>
              <a:ext uri="{FF2B5EF4-FFF2-40B4-BE49-F238E27FC236}">
                <a16:creationId xmlns:a16="http://schemas.microsoft.com/office/drawing/2014/main" id="{C55785E4-E9B4-74F4-73C2-5E85C05325C3}"/>
              </a:ext>
            </a:extLst>
          </p:cNvPr>
          <p:cNvSpPr/>
          <p:nvPr/>
        </p:nvSpPr>
        <p:spPr>
          <a:xfrm>
            <a:off x="5773003" y="1849770"/>
            <a:ext cx="1531073" cy="1430271"/>
          </a:xfrm>
          <a:prstGeom prst="rightArrow">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de-CH"/>
          </a:p>
        </p:txBody>
      </p:sp>
      <p:sp>
        <p:nvSpPr>
          <p:cNvPr id="21" name="Textfeld 20">
            <a:extLst>
              <a:ext uri="{FF2B5EF4-FFF2-40B4-BE49-F238E27FC236}">
                <a16:creationId xmlns:a16="http://schemas.microsoft.com/office/drawing/2014/main" id="{13DDE624-E8B2-D062-44B1-0FA1D399D686}"/>
              </a:ext>
            </a:extLst>
          </p:cNvPr>
          <p:cNvSpPr txBox="1"/>
          <p:nvPr/>
        </p:nvSpPr>
        <p:spPr>
          <a:xfrm>
            <a:off x="2770485" y="3504262"/>
            <a:ext cx="2750850" cy="369332"/>
          </a:xfrm>
          <a:prstGeom prst="rect">
            <a:avLst/>
          </a:prstGeom>
          <a:noFill/>
        </p:spPr>
        <p:txBody>
          <a:bodyPr wrap="square" rtlCol="0">
            <a:spAutoFit/>
          </a:bodyPr>
          <a:lstStyle/>
          <a:p>
            <a:r>
              <a:rPr lang="de-CH" b="1" dirty="0"/>
              <a:t>Reframe the problem</a:t>
            </a:r>
          </a:p>
        </p:txBody>
      </p:sp>
      <p:sp>
        <p:nvSpPr>
          <p:cNvPr id="22" name="Pfeil: nach rechts 21">
            <a:extLst>
              <a:ext uri="{FF2B5EF4-FFF2-40B4-BE49-F238E27FC236}">
                <a16:creationId xmlns:a16="http://schemas.microsoft.com/office/drawing/2014/main" id="{3147709C-C85C-32D2-32A1-0C330C7E12BC}"/>
              </a:ext>
            </a:extLst>
          </p:cNvPr>
          <p:cNvSpPr/>
          <p:nvPr/>
        </p:nvSpPr>
        <p:spPr>
          <a:xfrm>
            <a:off x="5773003" y="4151319"/>
            <a:ext cx="1518438" cy="1430271"/>
          </a:xfrm>
          <a:prstGeom prst="rightArrow">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de-CH"/>
          </a:p>
        </p:txBody>
      </p:sp>
      <p:sp>
        <p:nvSpPr>
          <p:cNvPr id="23" name="Textfeld 22">
            <a:extLst>
              <a:ext uri="{FF2B5EF4-FFF2-40B4-BE49-F238E27FC236}">
                <a16:creationId xmlns:a16="http://schemas.microsoft.com/office/drawing/2014/main" id="{3880DB62-6D2C-512A-3C8D-85C7823D09B1}"/>
              </a:ext>
            </a:extLst>
          </p:cNvPr>
          <p:cNvSpPr txBox="1"/>
          <p:nvPr/>
        </p:nvSpPr>
        <p:spPr>
          <a:xfrm>
            <a:off x="5870351" y="4544434"/>
            <a:ext cx="1261968" cy="646331"/>
          </a:xfrm>
          <a:prstGeom prst="rect">
            <a:avLst/>
          </a:prstGeom>
          <a:noFill/>
        </p:spPr>
        <p:txBody>
          <a:bodyPr wrap="square" rtlCol="0">
            <a:spAutoFit/>
          </a:bodyPr>
          <a:lstStyle/>
          <a:p>
            <a:r>
              <a:rPr lang="de-CH" dirty="0"/>
              <a:t>Find a solution</a:t>
            </a:r>
          </a:p>
        </p:txBody>
      </p:sp>
      <p:sp>
        <p:nvSpPr>
          <p:cNvPr id="24" name="Pfeil: nach unten 23">
            <a:extLst>
              <a:ext uri="{FF2B5EF4-FFF2-40B4-BE49-F238E27FC236}">
                <a16:creationId xmlns:a16="http://schemas.microsoft.com/office/drawing/2014/main" id="{64D068A0-7CC0-F1D7-E99C-67FFB3A619BC}"/>
              </a:ext>
            </a:extLst>
          </p:cNvPr>
          <p:cNvSpPr/>
          <p:nvPr/>
        </p:nvSpPr>
        <p:spPr>
          <a:xfrm>
            <a:off x="1951630" y="3441565"/>
            <a:ext cx="600501" cy="473427"/>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CH"/>
          </a:p>
        </p:txBody>
      </p:sp>
      <p:sp>
        <p:nvSpPr>
          <p:cNvPr id="25" name="Textfeld 24">
            <a:extLst>
              <a:ext uri="{FF2B5EF4-FFF2-40B4-BE49-F238E27FC236}">
                <a16:creationId xmlns:a16="http://schemas.microsoft.com/office/drawing/2014/main" id="{B4D8146F-C4B4-4887-CE70-5FC073F597CA}"/>
              </a:ext>
            </a:extLst>
          </p:cNvPr>
          <p:cNvSpPr txBox="1"/>
          <p:nvPr/>
        </p:nvSpPr>
        <p:spPr>
          <a:xfrm>
            <a:off x="5902625" y="2248521"/>
            <a:ext cx="1122118" cy="646331"/>
          </a:xfrm>
          <a:prstGeom prst="rect">
            <a:avLst/>
          </a:prstGeom>
          <a:noFill/>
        </p:spPr>
        <p:txBody>
          <a:bodyPr wrap="square" rtlCol="0">
            <a:spAutoFit/>
          </a:bodyPr>
          <a:lstStyle/>
          <a:p>
            <a:r>
              <a:rPr lang="de-CH" dirty="0"/>
              <a:t>Find a solution</a:t>
            </a:r>
          </a:p>
        </p:txBody>
      </p:sp>
      <p:grpSp>
        <p:nvGrpSpPr>
          <p:cNvPr id="4" name="Gruppieren 3">
            <a:extLst>
              <a:ext uri="{FF2B5EF4-FFF2-40B4-BE49-F238E27FC236}">
                <a16:creationId xmlns:a16="http://schemas.microsoft.com/office/drawing/2014/main" id="{A4FFD33F-64FD-D13B-9D09-D97BEB1F09D4}"/>
              </a:ext>
            </a:extLst>
          </p:cNvPr>
          <p:cNvGrpSpPr/>
          <p:nvPr/>
        </p:nvGrpSpPr>
        <p:grpSpPr>
          <a:xfrm>
            <a:off x="10741563" y="-1959"/>
            <a:ext cx="1454331" cy="1277285"/>
            <a:chOff x="10737669" y="0"/>
            <a:chExt cx="1454331" cy="1277285"/>
          </a:xfrm>
        </p:grpSpPr>
        <p:sp>
          <p:nvSpPr>
            <p:cNvPr id="11" name="Rechteck 10">
              <a:extLst>
                <a:ext uri="{FF2B5EF4-FFF2-40B4-BE49-F238E27FC236}">
                  <a16:creationId xmlns:a16="http://schemas.microsoft.com/office/drawing/2014/main" id="{781A568B-9741-527D-6A56-35C4D44A57EB}"/>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lang="ru-RU"/>
              </a:defPPr>
              <a:lvl1pPr marL="0" marR="0" lvl="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1pPr>
              <a:lvl2pPr marL="457200" marR="0" lvl="1"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2pPr>
              <a:lvl3pPr marL="914400" marR="0" lvl="2"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3pPr>
              <a:lvl4pPr marL="1371600" marR="0" lvl="3"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4pPr>
              <a:lvl5pPr marL="1828800" marR="0" lvl="4"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9pPr>
            </a:lstStyle>
            <a:p>
              <a:pPr algn="ctr"/>
              <a:endParaRPr lang="de-CH"/>
            </a:p>
          </p:txBody>
        </p:sp>
        <p:pic>
          <p:nvPicPr>
            <p:cNvPr id="26" name="Grafik 25">
              <a:extLst>
                <a:ext uri="{FF2B5EF4-FFF2-40B4-BE49-F238E27FC236}">
                  <a16:creationId xmlns:a16="http://schemas.microsoft.com/office/drawing/2014/main" id="{7E95DAA3-19B9-AC11-BB9D-C15A64F1BDD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spTree>
    <p:extLst>
      <p:ext uri="{BB962C8B-B14F-4D97-AF65-F5344CB8AC3E}">
        <p14:creationId xmlns:p14="http://schemas.microsoft.com/office/powerpoint/2010/main" val="12050241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E547CC7-641B-D0CA-235B-CF8569AC369B}"/>
              </a:ext>
            </a:extLst>
          </p:cNvPr>
          <p:cNvSpPr>
            <a:spLocks noGrp="1"/>
          </p:cNvSpPr>
          <p:nvPr>
            <p:ph type="body" idx="1"/>
          </p:nvPr>
        </p:nvSpPr>
        <p:spPr>
          <a:xfrm>
            <a:off x="1039125" y="532264"/>
            <a:ext cx="9967545" cy="3628896"/>
          </a:xfrm>
        </p:spPr>
        <p:txBody>
          <a:bodyPr>
            <a:normAutofit fontScale="92500" lnSpcReduction="20000"/>
          </a:bodyPr>
          <a:lstStyle/>
          <a:p>
            <a:pPr algn="l"/>
            <a:r>
              <a:rPr lang="en-GB" b="1" noProof="0" dirty="0">
                <a:solidFill>
                  <a:srgbClr val="0B4874"/>
                </a:solidFill>
              </a:rPr>
              <a:t>The aim of reframing</a:t>
            </a:r>
          </a:p>
          <a:p>
            <a:pPr algn="l"/>
            <a:endParaRPr lang="en-GB" b="1" noProof="0" dirty="0">
              <a:solidFill>
                <a:srgbClr val="0B4874"/>
              </a:solidFill>
            </a:endParaRPr>
          </a:p>
          <a:p>
            <a:pPr algn="l"/>
            <a:r>
              <a:rPr lang="en-GB" sz="2200" noProof="0" dirty="0">
                <a:solidFill>
                  <a:srgbClr val="0B4874"/>
                </a:solidFill>
              </a:rPr>
              <a:t>Identifying the real problem is the most important step because: </a:t>
            </a:r>
          </a:p>
          <a:p>
            <a:pPr marL="355600" indent="-355600" algn="l">
              <a:buFont typeface="Arial" panose="020B0604020202020204" pitchFamily="34" charset="0"/>
              <a:buChar char="•"/>
            </a:pPr>
            <a:r>
              <a:rPr lang="en-GB" sz="2200" noProof="0" dirty="0">
                <a:solidFill>
                  <a:srgbClr val="0B4874"/>
                </a:solidFill>
              </a:rPr>
              <a:t>It is crucial to fully grasp the problem.</a:t>
            </a:r>
          </a:p>
          <a:p>
            <a:pPr marL="355600" indent="-355600" algn="l">
              <a:buFont typeface="Arial" panose="020B0604020202020204" pitchFamily="34" charset="0"/>
              <a:buChar char="•"/>
            </a:pPr>
            <a:r>
              <a:rPr lang="en-GB" sz="2200" noProof="0" dirty="0">
                <a:solidFill>
                  <a:srgbClr val="0B4874"/>
                </a:solidFill>
              </a:rPr>
              <a:t>Symptoms must be distinguished from causes.</a:t>
            </a:r>
          </a:p>
          <a:p>
            <a:pPr algn="l"/>
            <a:endParaRPr lang="en-GB" sz="2200" noProof="0" dirty="0">
              <a:solidFill>
                <a:srgbClr val="0B4874"/>
              </a:solidFill>
            </a:endParaRPr>
          </a:p>
          <a:p>
            <a:pPr marL="355600" indent="-355600" algn="l">
              <a:buFont typeface="Arial" panose="020B0604020202020204" pitchFamily="34" charset="0"/>
              <a:buChar char="•"/>
            </a:pPr>
            <a:endParaRPr lang="en-GB" sz="2200" noProof="0" dirty="0">
              <a:solidFill>
                <a:srgbClr val="0B4874"/>
              </a:solidFill>
            </a:endParaRPr>
          </a:p>
          <a:p>
            <a:pPr algn="l"/>
            <a:r>
              <a:rPr lang="en-GB" sz="2200" noProof="0" dirty="0">
                <a:solidFill>
                  <a:srgbClr val="0B4874"/>
                </a:solidFill>
              </a:rPr>
              <a:t>In our example: </a:t>
            </a:r>
          </a:p>
          <a:p>
            <a:pPr algn="l"/>
            <a:r>
              <a:rPr lang="en-GB" sz="2200" noProof="0" dirty="0">
                <a:solidFill>
                  <a:srgbClr val="0B4874"/>
                </a:solidFill>
              </a:rPr>
              <a:t>The complaints about the slow elevator are the symptom. </a:t>
            </a:r>
          </a:p>
          <a:p>
            <a:pPr algn="l"/>
            <a:r>
              <a:rPr lang="en-GB" sz="2200" noProof="0" dirty="0">
                <a:solidFill>
                  <a:srgbClr val="0B4874"/>
                </a:solidFill>
              </a:rPr>
              <a:t>The boredom of waiting is the cause. </a:t>
            </a:r>
          </a:p>
          <a:p>
            <a:endParaRPr lang="de-CH" noProof="0" dirty="0">
              <a:solidFill>
                <a:srgbClr val="0B4874"/>
              </a:solidFill>
            </a:endParaRPr>
          </a:p>
        </p:txBody>
      </p:sp>
      <p:sp>
        <p:nvSpPr>
          <p:cNvPr id="4" name="Textfeld 3">
            <a:extLst>
              <a:ext uri="{FF2B5EF4-FFF2-40B4-BE49-F238E27FC236}">
                <a16:creationId xmlns:a16="http://schemas.microsoft.com/office/drawing/2014/main" id="{1AD27F8F-6036-34CC-1F53-E50F62430A9C}"/>
              </a:ext>
            </a:extLst>
          </p:cNvPr>
          <p:cNvSpPr txBox="1"/>
          <p:nvPr/>
        </p:nvSpPr>
        <p:spPr>
          <a:xfrm>
            <a:off x="1185330" y="2337995"/>
            <a:ext cx="8021215" cy="246221"/>
          </a:xfrm>
          <a:prstGeom prst="rect">
            <a:avLst/>
          </a:prstGeom>
          <a:noFill/>
        </p:spPr>
        <p:txBody>
          <a:bodyPr wrap="square">
            <a:spAutoFit/>
          </a:bodyPr>
          <a:lstStyle>
            <a:defPPr>
              <a:defRPr lang="ru-RU"/>
            </a:defPPr>
            <a:lvl1pPr>
              <a:defRPr sz="1400">
                <a:solidFill>
                  <a:srgbClr val="898F97"/>
                </a:solidFill>
              </a:defRPr>
            </a:lvl1pPr>
          </a:lstStyle>
          <a:p>
            <a:r>
              <a:rPr lang="de-CH" sz="1000" b="1" dirty="0">
                <a:solidFill>
                  <a:srgbClr val="686868"/>
                </a:solidFill>
              </a:rPr>
              <a:t>Source</a:t>
            </a:r>
            <a:r>
              <a:rPr lang="de-CH" sz="1000" dirty="0">
                <a:solidFill>
                  <a:srgbClr val="686868"/>
                </a:solidFill>
              </a:rPr>
              <a:t>: https://pennstatelearning.psu.edu/istudy_tutorials/problemsolving/problemsolving5.html</a:t>
            </a:r>
          </a:p>
        </p:txBody>
      </p:sp>
      <p:sp>
        <p:nvSpPr>
          <p:cNvPr id="6" name="Textfeld 5">
            <a:extLst>
              <a:ext uri="{FF2B5EF4-FFF2-40B4-BE49-F238E27FC236}">
                <a16:creationId xmlns:a16="http://schemas.microsoft.com/office/drawing/2014/main" id="{CE806EDD-D9D3-A6E2-06A9-8484960815D4}"/>
              </a:ext>
            </a:extLst>
          </p:cNvPr>
          <p:cNvSpPr txBox="1"/>
          <p:nvPr/>
        </p:nvSpPr>
        <p:spPr>
          <a:xfrm>
            <a:off x="1039125" y="4434120"/>
            <a:ext cx="9517222" cy="923330"/>
          </a:xfrm>
          <a:prstGeom prst="rect">
            <a:avLst/>
          </a:prstGeom>
          <a:noFill/>
          <a:ln w="28575">
            <a:solidFill>
              <a:srgbClr val="738D05"/>
            </a:solidFill>
          </a:ln>
        </p:spPr>
        <p:txBody>
          <a:bodyPr wrap="square">
            <a:spAutoFit/>
          </a:bodyPr>
          <a:lstStyle/>
          <a:p>
            <a:r>
              <a:rPr lang="en-GB" dirty="0">
                <a:solidFill>
                  <a:srgbClr val="686868"/>
                </a:solidFill>
              </a:rPr>
              <a:t>«</a:t>
            </a:r>
            <a:r>
              <a:rPr lang="en-GB" noProof="0" dirty="0">
                <a:solidFill>
                  <a:srgbClr val="686868"/>
                </a:solidFill>
              </a:rPr>
              <a:t>Note that the original ‘framing’ of the problem is not necessarily wrong. Installing a new elevator would probably work. The important point in reframing is not to find the ‘real’ problem, but to see if there is a better one that can be solved.»</a:t>
            </a:r>
          </a:p>
        </p:txBody>
      </p:sp>
      <p:sp>
        <p:nvSpPr>
          <p:cNvPr id="3" name="Foliennummernplatzhalter 2">
            <a:extLst>
              <a:ext uri="{FF2B5EF4-FFF2-40B4-BE49-F238E27FC236}">
                <a16:creationId xmlns:a16="http://schemas.microsoft.com/office/drawing/2014/main" id="{C4D39B13-A4F7-E7E4-99C0-F375FA8D11DA}"/>
              </a:ext>
            </a:extLst>
          </p:cNvPr>
          <p:cNvSpPr>
            <a:spLocks noGrp="1"/>
          </p:cNvSpPr>
          <p:nvPr>
            <p:ph type="sldNum" sz="quarter" idx="12"/>
          </p:nvPr>
        </p:nvSpPr>
        <p:spPr/>
        <p:txBody>
          <a:bodyPr/>
          <a:lstStyle/>
          <a:p>
            <a:fld id="{B7E6CA31-DA56-47CF-9891-B6D0296B6AEC}" type="slidenum">
              <a:rPr lang="ru-RU" smtClean="0"/>
              <a:t>19</a:t>
            </a:fld>
            <a:endParaRPr lang="ru-RU"/>
          </a:p>
        </p:txBody>
      </p:sp>
      <p:grpSp>
        <p:nvGrpSpPr>
          <p:cNvPr id="5" name="Gruppieren 4">
            <a:extLst>
              <a:ext uri="{FF2B5EF4-FFF2-40B4-BE49-F238E27FC236}">
                <a16:creationId xmlns:a16="http://schemas.microsoft.com/office/drawing/2014/main" id="{CFC11F27-F294-9305-38BF-221D090D8CFE}"/>
              </a:ext>
            </a:extLst>
          </p:cNvPr>
          <p:cNvGrpSpPr/>
          <p:nvPr/>
        </p:nvGrpSpPr>
        <p:grpSpPr>
          <a:xfrm>
            <a:off x="10741563" y="-1959"/>
            <a:ext cx="1454331" cy="1277285"/>
            <a:chOff x="10737669" y="0"/>
            <a:chExt cx="1454331" cy="1277285"/>
          </a:xfrm>
        </p:grpSpPr>
        <p:sp>
          <p:nvSpPr>
            <p:cNvPr id="9" name="Rechteck 8">
              <a:extLst>
                <a:ext uri="{FF2B5EF4-FFF2-40B4-BE49-F238E27FC236}">
                  <a16:creationId xmlns:a16="http://schemas.microsoft.com/office/drawing/2014/main" id="{167D8FF7-ED95-719F-8C1C-381DDE34CBAD}"/>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lang="ru-RU"/>
              </a:defPPr>
              <a:lvl1pPr marL="0" marR="0" lvl="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1pPr>
              <a:lvl2pPr marL="457200" marR="0" lvl="1"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2pPr>
              <a:lvl3pPr marL="914400" marR="0" lvl="2"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3pPr>
              <a:lvl4pPr marL="1371600" marR="0" lvl="3"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4pPr>
              <a:lvl5pPr marL="1828800" marR="0" lvl="4"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9pPr>
            </a:lstStyle>
            <a:p>
              <a:pPr algn="ctr"/>
              <a:endParaRPr lang="de-CH"/>
            </a:p>
          </p:txBody>
        </p:sp>
        <p:pic>
          <p:nvPicPr>
            <p:cNvPr id="10" name="Grafik 9">
              <a:extLst>
                <a:ext uri="{FF2B5EF4-FFF2-40B4-BE49-F238E27FC236}">
                  <a16:creationId xmlns:a16="http://schemas.microsoft.com/office/drawing/2014/main" id="{D41A2186-ECC2-8F33-C633-8857CAD248C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sp>
        <p:nvSpPr>
          <p:cNvPr id="11" name="Textfeld 10">
            <a:extLst>
              <a:ext uri="{FF2B5EF4-FFF2-40B4-BE49-F238E27FC236}">
                <a16:creationId xmlns:a16="http://schemas.microsoft.com/office/drawing/2014/main" id="{50B869A3-9347-D3DB-8EDA-54055EC8964A}"/>
              </a:ext>
            </a:extLst>
          </p:cNvPr>
          <p:cNvSpPr txBox="1"/>
          <p:nvPr/>
        </p:nvSpPr>
        <p:spPr>
          <a:xfrm>
            <a:off x="1185330" y="5427221"/>
            <a:ext cx="9517223" cy="246221"/>
          </a:xfrm>
          <a:prstGeom prst="rect">
            <a:avLst/>
          </a:prstGeom>
          <a:noFill/>
        </p:spPr>
        <p:txBody>
          <a:bodyPr wrap="square">
            <a:spAutoFit/>
          </a:bodyPr>
          <a:lstStyle/>
          <a:p>
            <a:r>
              <a:rPr lang="de-CH" sz="1000" b="1" dirty="0">
                <a:solidFill>
                  <a:srgbClr val="686868"/>
                </a:solidFill>
              </a:rPr>
              <a:t>Source</a:t>
            </a:r>
            <a:r>
              <a:rPr lang="de-CH" sz="1000" dirty="0">
                <a:solidFill>
                  <a:srgbClr val="686868"/>
                </a:solidFill>
              </a:rPr>
              <a:t>: Wedell-Wedellsborg, T. (2017). Are </a:t>
            </a:r>
            <a:r>
              <a:rPr lang="de-CH" sz="1000" dirty="0" err="1">
                <a:solidFill>
                  <a:srgbClr val="686868"/>
                </a:solidFill>
              </a:rPr>
              <a:t>You</a:t>
            </a:r>
            <a:r>
              <a:rPr lang="de-CH" sz="1000" dirty="0">
                <a:solidFill>
                  <a:srgbClr val="686868"/>
                </a:solidFill>
              </a:rPr>
              <a:t> </a:t>
            </a:r>
            <a:r>
              <a:rPr lang="de-CH" sz="1000" dirty="0" err="1">
                <a:solidFill>
                  <a:srgbClr val="686868"/>
                </a:solidFill>
              </a:rPr>
              <a:t>Solving</a:t>
            </a:r>
            <a:r>
              <a:rPr lang="de-CH" sz="1000" dirty="0">
                <a:solidFill>
                  <a:srgbClr val="686868"/>
                </a:solidFill>
              </a:rPr>
              <a:t> the Right Problems? Harvard Business Review (Jan-Feb 2017). </a:t>
            </a:r>
            <a:r>
              <a:rPr lang="de-CH" sz="1000" dirty="0">
                <a:solidFill>
                  <a:srgbClr val="686868"/>
                </a:solidFill>
                <a:hlinkClick r:id="rId4">
                  <a:extLst>
                    <a:ext uri="{A12FA001-AC4F-418D-AE19-62706E023703}">
                      <ahyp:hlinkClr xmlns:ahyp="http://schemas.microsoft.com/office/drawing/2018/hyperlinkcolor" val="tx"/>
                    </a:ext>
                  </a:extLst>
                </a:hlinkClick>
              </a:rPr>
              <a:t>Link</a:t>
            </a:r>
            <a:endParaRPr lang="de-CH" sz="1000" dirty="0">
              <a:solidFill>
                <a:srgbClr val="686868"/>
              </a:solidFill>
            </a:endParaRPr>
          </a:p>
        </p:txBody>
      </p:sp>
    </p:spTree>
    <p:extLst>
      <p:ext uri="{BB962C8B-B14F-4D97-AF65-F5344CB8AC3E}">
        <p14:creationId xmlns:p14="http://schemas.microsoft.com/office/powerpoint/2010/main" val="20087809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CCE7B-9657-4D90-A7FD-252A8B681780}"/>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28CB693-CB75-0186-3103-02F08E1E1E7A}"/>
              </a:ext>
            </a:extLst>
          </p:cNvPr>
          <p:cNvSpPr>
            <a:spLocks noGrp="1"/>
          </p:cNvSpPr>
          <p:nvPr>
            <p:ph type="sldNum" sz="quarter" idx="12"/>
          </p:nvPr>
        </p:nvSpPr>
        <p:spPr>
          <a:xfrm>
            <a:off x="115862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en-GB"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4" name="Textplatzhalter 2">
            <a:extLst>
              <a:ext uri="{FF2B5EF4-FFF2-40B4-BE49-F238E27FC236}">
                <a16:creationId xmlns:a16="http://schemas.microsoft.com/office/drawing/2014/main" id="{C3C73E00-21C3-D284-6455-0A7C37DD8470}"/>
              </a:ext>
            </a:extLst>
          </p:cNvPr>
          <p:cNvSpPr txBox="1">
            <a:spLocks/>
          </p:cNvSpPr>
          <p:nvPr/>
        </p:nvSpPr>
        <p:spPr>
          <a:xfrm>
            <a:off x="946851" y="400197"/>
            <a:ext cx="9619488" cy="10156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ts val="1220"/>
              </a:lnSpc>
              <a:spcBef>
                <a:spcPts val="1000"/>
              </a:spcBef>
              <a:spcAft>
                <a:spcPts val="0"/>
              </a:spcAft>
              <a:buClrTx/>
              <a:buSzTx/>
              <a:buFont typeface="Arial" panose="020B0604020202020204" pitchFamily="34" charset="0"/>
              <a:buNone/>
              <a:tabLst/>
              <a:defRPr/>
            </a:pPr>
            <a:r>
              <a:rPr kumimoji="0" lang="en-GB" sz="2300" b="1" i="0"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Terms of use for the </a:t>
            </a:r>
            <a:r>
              <a:rPr kumimoji="0" lang="en-GB" sz="2300" b="1" i="1"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myidea</a:t>
            </a:r>
            <a:r>
              <a:rPr kumimoji="0" lang="en-GB" sz="2300" b="1" i="0"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 learning programme</a:t>
            </a:r>
            <a:endParaRPr kumimoji="0" lang="en-GB" sz="2300" b="0" i="1" u="none" strike="noStrike" kern="1200" cap="none" spc="0" normalizeH="0" baseline="0" noProof="0" dirty="0">
              <a:ln>
                <a:noFill/>
              </a:ln>
              <a:solidFill>
                <a:srgbClr val="6C0A63"/>
              </a:solidFill>
              <a:effectLst/>
              <a:uLnTx/>
              <a:uFillTx/>
              <a:latin typeface="Century Gothic"/>
              <a:ea typeface="+mn-ea"/>
              <a:cs typeface="+mn-cs"/>
            </a:endParaRPr>
          </a:p>
        </p:txBody>
      </p:sp>
      <p:sp>
        <p:nvSpPr>
          <p:cNvPr id="8" name="Textfeld 7">
            <a:extLst>
              <a:ext uri="{FF2B5EF4-FFF2-40B4-BE49-F238E27FC236}">
                <a16:creationId xmlns:a16="http://schemas.microsoft.com/office/drawing/2014/main" id="{485A417D-FBF7-798C-35BF-58BB9081912F}"/>
              </a:ext>
            </a:extLst>
          </p:cNvPr>
          <p:cNvSpPr txBox="1"/>
          <p:nvPr/>
        </p:nvSpPr>
        <p:spPr>
          <a:xfrm>
            <a:off x="956683" y="1728853"/>
            <a:ext cx="4960041" cy="470898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Open access: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The documents are freely accessible and may, in principle, be used by anyone.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Who are these materials intended for?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These materials have been produced for use in vocational schools. They are primarily aimed at teachers who have completed a four-day basic training course on the </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 learning programme. If you wish to use the materials without having completed this training, you are welcome to do so. In that case, we would ask you to let us know. We would also be happy to discuss this with you:</a:t>
            </a:r>
            <a:br>
              <a:rPr kumimoji="0" lang="en-GB" sz="1200" b="0" i="0" u="none" strike="noStrike" kern="1200" cap="none" spc="0" normalizeH="0" baseline="0" noProof="0" dirty="0">
                <a:ln>
                  <a:noFill/>
                </a:ln>
                <a:solidFill>
                  <a:srgbClr val="073450"/>
                </a:solidFill>
                <a:effectLst/>
                <a:uLnTx/>
                <a:uFillTx/>
                <a:latin typeface="Century Gothic"/>
                <a:ea typeface="+mn-ea"/>
                <a:cs typeface="+mn-cs"/>
              </a:rPr>
            </a:br>
            <a:r>
              <a:rPr kumimoji="0" lang="en-GB"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en-GB" sz="1200" b="0" i="0" u="sng"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00" cap="none" spc="0" normalizeH="0" baseline="0" noProof="0" dirty="0">
              <a:ln>
                <a:noFill/>
              </a:ln>
              <a:solidFill>
                <a:srgbClr val="073450"/>
              </a:solidFill>
              <a:effectLst/>
              <a:highlight>
                <a:srgbClr val="00FFFF"/>
              </a:highligh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Attribution: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Whenever the materials are used, the «Swiss </a:t>
            </a:r>
            <a:r>
              <a:rPr kumimoji="0" lang="en-GB" sz="1200" b="0" i="0" u="none" strike="noStrike" kern="1200" cap="none" spc="0" normalizeH="0" baseline="0" noProof="0" dirty="0" err="1">
                <a:ln>
                  <a:noFill/>
                </a:ln>
                <a:solidFill>
                  <a:srgbClr val="073450"/>
                </a:solidFill>
                <a:effectLst/>
                <a:uLnTx/>
                <a:uFillTx/>
                <a:latin typeface="Century Gothic"/>
                <a:ea typeface="+mn-ea"/>
                <a:cs typeface="+mn-cs"/>
              </a:rPr>
              <a:t>Center</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 for Entrepreneurial Thinking and Acting </a:t>
            </a:r>
            <a:r>
              <a:rPr kumimoji="0" lang="en-GB" sz="1200" b="0" i="0" u="none" strike="noStrike" kern="1200" cap="none" spc="0" normalizeH="0" baseline="0" noProof="0" dirty="0" err="1">
                <a:ln>
                  <a:noFill/>
                </a:ln>
                <a:solidFill>
                  <a:srgbClr val="073450"/>
                </a:solidFill>
                <a:effectLst/>
                <a:uLnTx/>
                <a:uFillTx/>
                <a:latin typeface="Century Gothic"/>
                <a:ea typeface="+mn-ea"/>
                <a:cs typeface="+mn-cs"/>
              </a:rPr>
              <a:t>scETA</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 must be identified as the creator of the documents. This can be done using the following wording: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srgbClr val="073450"/>
                </a:solidFill>
                <a:effectLst/>
                <a:uLnTx/>
                <a:uFillTx/>
                <a:latin typeface="Century Gothic"/>
                <a:ea typeface="+mn-ea"/>
                <a:cs typeface="+mn-cs"/>
              </a:rPr>
              <a:t>«Documents created by: Swiss </a:t>
            </a:r>
            <a:r>
              <a:rPr kumimoji="0" lang="en-GB" sz="1200" b="0" i="1" u="none" strike="noStrike" kern="1200" cap="none" spc="0" normalizeH="0" baseline="0" noProof="0" dirty="0" err="1">
                <a:ln>
                  <a:noFill/>
                </a:ln>
                <a:solidFill>
                  <a:srgbClr val="073450"/>
                </a:solidFill>
                <a:effectLst/>
                <a:uLnTx/>
                <a:uFillTx/>
                <a:latin typeface="Century Gothic"/>
                <a:ea typeface="+mn-ea"/>
                <a:cs typeface="+mn-cs"/>
              </a:rPr>
              <a:t>Center</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 for Entrepreneurial Thinking and Acting </a:t>
            </a:r>
            <a:r>
              <a:rPr kumimoji="0" lang="en-GB" sz="1200" b="0" i="1" u="none" strike="noStrike" kern="1200" cap="none" spc="0" normalizeH="0" baseline="0" noProof="0" dirty="0" err="1">
                <a:ln>
                  <a:noFill/>
                </a:ln>
                <a:solidFill>
                  <a:srgbClr val="073450"/>
                </a:solidFill>
                <a:effectLst/>
                <a:uLnTx/>
                <a:uFillTx/>
                <a:latin typeface="Century Gothic"/>
                <a:ea typeface="+mn-ea"/>
                <a:cs typeface="+mn-cs"/>
              </a:rPr>
              <a:t>scETA</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73450"/>
                </a:solidFill>
                <a:effectLst/>
                <a:uLnTx/>
                <a:uFillTx/>
                <a:latin typeface="Century Gothic"/>
                <a:ea typeface="+mn-ea"/>
                <a:cs typeface="+mn-cs"/>
              </a:rPr>
              <a:t>If you are using entire documents (e.g. PowerPoint slides or Word documents such as the mini business plan), please leave the myidea logo in the relevant places.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p:txBody>
      </p:sp>
      <p:sp>
        <p:nvSpPr>
          <p:cNvPr id="5" name="Textfeld 4">
            <a:extLst>
              <a:ext uri="{FF2B5EF4-FFF2-40B4-BE49-F238E27FC236}">
                <a16:creationId xmlns:a16="http://schemas.microsoft.com/office/drawing/2014/main" id="{53026507-38AF-3DF5-3454-3751E23EA0A5}"/>
              </a:ext>
            </a:extLst>
          </p:cNvPr>
          <p:cNvSpPr txBox="1"/>
          <p:nvPr/>
        </p:nvSpPr>
        <p:spPr>
          <a:xfrm>
            <a:off x="5992047" y="1916817"/>
            <a:ext cx="5028967" cy="42319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6C0A63"/>
                </a:solidFill>
                <a:effectLst/>
                <a:uLnTx/>
                <a:uFillTx/>
                <a:latin typeface="Century Gothic"/>
                <a:ea typeface="+mn-ea"/>
                <a:cs typeface="+mn-cs"/>
              </a:rPr>
              <a:t>No commercial use: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The materials must not be used for commercial purposes. They may only be used for educational purposes.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6C0A63"/>
                </a:solidFill>
                <a:effectLst/>
                <a:uLnTx/>
                <a:uFillTx/>
                <a:latin typeface="Century Gothic"/>
                <a:ea typeface="+mn-ea"/>
                <a:cs typeface="+mn-cs"/>
              </a:rPr>
              <a:t>Adaptations and further developments: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It is a fundamental principle that teachers using the </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 teaching materials may adapt and further develop them. However, even when making changes to the materials, please credit the Swiss </a:t>
            </a:r>
            <a:r>
              <a:rPr kumimoji="0" lang="en-GB" sz="1200" b="0" i="0" u="none" strike="noStrike" kern="1200" cap="none" spc="0" normalizeH="0" baseline="0" noProof="0" dirty="0" err="1">
                <a:ln>
                  <a:noFill/>
                </a:ln>
                <a:solidFill>
                  <a:srgbClr val="073450"/>
                </a:solidFill>
                <a:effectLst/>
                <a:uLnTx/>
                <a:uFillTx/>
                <a:latin typeface="Century Gothic"/>
                <a:ea typeface="+mn-ea"/>
                <a:cs typeface="+mn-cs"/>
              </a:rPr>
              <a:t>Center</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 for Entrepreneurial Thinking and Acting as the original creator. In this case, please add a note stating that changes have been made, e.g.: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srgbClr val="073450"/>
                </a:solidFill>
                <a:effectLst/>
                <a:uLnTx/>
                <a:uFillTx/>
                <a:latin typeface="Century Gothic"/>
                <a:ea typeface="+mn-ea"/>
                <a:cs typeface="+mn-cs"/>
              </a:rPr>
              <a:t>«Based on material from the Swiss </a:t>
            </a:r>
            <a:r>
              <a:rPr kumimoji="0" lang="en-GB" sz="1200" b="0" i="1" u="none" strike="noStrike" kern="1200" cap="none" spc="0" normalizeH="0" baseline="0" noProof="0" dirty="0" err="1">
                <a:ln>
                  <a:noFill/>
                </a:ln>
                <a:solidFill>
                  <a:srgbClr val="073450"/>
                </a:solidFill>
                <a:effectLst/>
                <a:uLnTx/>
                <a:uFillTx/>
                <a:latin typeface="Century Gothic"/>
                <a:ea typeface="+mn-ea"/>
                <a:cs typeface="+mn-cs"/>
              </a:rPr>
              <a:t>Center</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 for Entrepreneurial Thinking and Acting </a:t>
            </a:r>
            <a:r>
              <a:rPr kumimoji="0" lang="en-GB" sz="1200" b="0" i="1" u="none" strike="noStrike" kern="1200" cap="none" spc="0" normalizeH="0" baseline="0" noProof="0" dirty="0" err="1">
                <a:ln>
                  <a:noFill/>
                </a:ln>
                <a:solidFill>
                  <a:srgbClr val="073450"/>
                </a:solidFill>
                <a:effectLst/>
                <a:uLnTx/>
                <a:uFillTx/>
                <a:latin typeface="Century Gothic"/>
                <a:ea typeface="+mn-ea"/>
                <a:cs typeface="+mn-cs"/>
              </a:rPr>
              <a:t>scETA</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 adapted by [your name/organisation]»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sng"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6C0A63"/>
                </a:solidFill>
                <a:effectLst/>
                <a:uLnTx/>
                <a:uFillTx/>
                <a:latin typeface="Century Gothic"/>
                <a:ea typeface="+mn-ea"/>
                <a:cs typeface="+mn-cs"/>
              </a:rPr>
              <a:t>Contact: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If you have any questions or would like further information, please do not hesitate to contact us: </a:t>
            </a:r>
            <a:r>
              <a:rPr kumimoji="0" lang="en-GB"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en-GB" sz="1200" b="0" i="0" u="sng"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1" u="none" strike="noStrike" kern="1200" cap="none" spc="0" normalizeH="0" baseline="0" noProof="0" dirty="0">
                <a:ln>
                  <a:noFill/>
                </a:ln>
                <a:solidFill>
                  <a:srgbClr val="6C0A63"/>
                </a:solidFill>
                <a:effectLst/>
                <a:uLnTx/>
                <a:uFillTx/>
                <a:latin typeface="Century Gothic"/>
                <a:ea typeface="+mn-ea"/>
                <a:cs typeface="+mn-cs"/>
              </a:rPr>
              <a:t>Thank you very much, and we wish you every success with the launch of myidea !</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1200" b="1" i="1" u="none" strike="noStrike" kern="1200" cap="none" spc="0" normalizeH="0" baseline="0" noProof="0" dirty="0">
                <a:ln>
                  <a:noFill/>
                </a:ln>
                <a:solidFill>
                  <a:srgbClr val="6C0A63"/>
                </a:solidFill>
                <a:effectLst/>
                <a:uLnTx/>
                <a:uFillTx/>
                <a:latin typeface="Century Gothic"/>
                <a:ea typeface="+mn-ea"/>
                <a:cs typeface="+mn-cs"/>
              </a:rPr>
              <a:t>Swiss </a:t>
            </a:r>
            <a:r>
              <a:rPr kumimoji="0" lang="en-GB" sz="1200" b="1" i="1" u="none" strike="noStrike" kern="1200" cap="none" spc="0" normalizeH="0" baseline="0" noProof="0" dirty="0" err="1">
                <a:ln>
                  <a:noFill/>
                </a:ln>
                <a:solidFill>
                  <a:srgbClr val="6C0A63"/>
                </a:solidFill>
                <a:effectLst/>
                <a:uLnTx/>
                <a:uFillTx/>
                <a:latin typeface="Century Gothic"/>
                <a:ea typeface="+mn-ea"/>
                <a:cs typeface="+mn-cs"/>
              </a:rPr>
              <a:t>Center</a:t>
            </a:r>
            <a:r>
              <a:rPr kumimoji="0" lang="en-GB" sz="1200" b="1" i="1" u="none" strike="noStrike" kern="1200" cap="none" spc="0" normalizeH="0" baseline="0" noProof="0" dirty="0">
                <a:ln>
                  <a:noFill/>
                </a:ln>
                <a:solidFill>
                  <a:srgbClr val="6C0A63"/>
                </a:solidFill>
                <a:effectLst/>
                <a:uLnTx/>
                <a:uFillTx/>
                <a:latin typeface="Century Gothic"/>
                <a:ea typeface="+mn-ea"/>
                <a:cs typeface="+mn-cs"/>
              </a:rPr>
              <a:t> for Entrepreneurial Thinking and Acting </a:t>
            </a:r>
            <a:r>
              <a:rPr kumimoji="0" lang="en-GB" sz="1200" b="1" i="1" u="none" strike="noStrike" kern="1200" cap="none" spc="0" normalizeH="0" baseline="0" noProof="0" dirty="0" err="1">
                <a:ln>
                  <a:noFill/>
                </a:ln>
                <a:solidFill>
                  <a:srgbClr val="6C0A63"/>
                </a:solidFill>
                <a:effectLst/>
                <a:uLnTx/>
                <a:uFillTx/>
                <a:latin typeface="Century Gothic"/>
                <a:ea typeface="+mn-ea"/>
                <a:cs typeface="+mn-cs"/>
              </a:rPr>
              <a:t>scETA</a:t>
            </a:r>
            <a:endParaRPr kumimoji="0" lang="en-GB" sz="1200" b="1" i="1" u="none" strike="noStrike" kern="1200" cap="none" spc="0" normalizeH="0" baseline="0" noProof="0" dirty="0">
              <a:ln>
                <a:noFill/>
              </a:ln>
              <a:solidFill>
                <a:srgbClr val="6C0A63"/>
              </a:solidFill>
              <a:effectLst/>
              <a:uLnTx/>
              <a:uFillTx/>
              <a:latin typeface="Century Gothic"/>
              <a:ea typeface="+mn-ea"/>
              <a:cs typeface="+mn-cs"/>
            </a:endParaRPr>
          </a:p>
        </p:txBody>
      </p:sp>
      <p:sp>
        <p:nvSpPr>
          <p:cNvPr id="7" name="Textfeld 6">
            <a:extLst>
              <a:ext uri="{FF2B5EF4-FFF2-40B4-BE49-F238E27FC236}">
                <a16:creationId xmlns:a16="http://schemas.microsoft.com/office/drawing/2014/main" id="{584FF290-3988-E352-DA9D-C1E79FABBA21}"/>
              </a:ext>
            </a:extLst>
          </p:cNvPr>
          <p:cNvSpPr txBox="1"/>
          <p:nvPr/>
        </p:nvSpPr>
        <p:spPr>
          <a:xfrm>
            <a:off x="956683" y="1186454"/>
            <a:ext cx="10064331"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00" cap="none" spc="0" normalizeH="0" baseline="0" noProof="0">
                <a:ln>
                  <a:noFill/>
                </a:ln>
                <a:solidFill>
                  <a:srgbClr val="6C0A63"/>
                </a:solidFill>
                <a:effectLst/>
                <a:uLnTx/>
                <a:uFillTx/>
                <a:latin typeface="Century Gothic" panose="020B0502020202020204" pitchFamily="34" charset="0"/>
                <a:ea typeface="+mn-ea"/>
                <a:cs typeface="+mn-cs"/>
              </a:rPr>
              <a:t>We are delighted that you wish to use the </a:t>
            </a:r>
            <a:r>
              <a:rPr kumimoji="0" lang="en-GB" sz="1400" b="1" i="1" u="none" strike="noStrike" kern="100" cap="none" spc="0" normalizeH="0" baseline="0" noProof="0">
                <a:ln>
                  <a:noFill/>
                </a:ln>
                <a:solidFill>
                  <a:srgbClr val="6C0A63"/>
                </a:solidFill>
                <a:effectLst/>
                <a:uLnTx/>
                <a:uFillTx/>
                <a:latin typeface="Century Gothic" panose="020B0502020202020204" pitchFamily="34" charset="0"/>
                <a:ea typeface="+mn-ea"/>
                <a:cs typeface="+mn-cs"/>
              </a:rPr>
              <a:t>myidea</a:t>
            </a:r>
            <a:r>
              <a:rPr kumimoji="0" lang="en-GB" sz="1400" b="1" i="0" u="none" strike="noStrike" kern="100" cap="none" spc="0" normalizeH="0" baseline="0" noProof="0">
                <a:ln>
                  <a:noFill/>
                </a:ln>
                <a:solidFill>
                  <a:srgbClr val="6C0A63"/>
                </a:solidFill>
                <a:effectLst/>
                <a:uLnTx/>
                <a:uFillTx/>
                <a:latin typeface="Century Gothic" panose="020B0502020202020204" pitchFamily="34" charset="0"/>
                <a:ea typeface="+mn-ea"/>
                <a:cs typeface="+mn-cs"/>
              </a:rPr>
              <a:t> learning materials in your lessons. </a:t>
            </a:r>
            <a:r>
              <a:rPr kumimoji="0" lang="en-GB" sz="1400" b="1" i="0" u="none" strike="noStrike" kern="100" cap="none" spc="0" normalizeH="0" baseline="0" noProof="0" dirty="0">
                <a:ln>
                  <a:noFill/>
                </a:ln>
                <a:solidFill>
                  <a:srgbClr val="6C0A63"/>
                </a:solidFill>
                <a:effectLst/>
                <a:uLnTx/>
                <a:uFillTx/>
                <a:latin typeface="Century Gothic" panose="020B0502020202020204" pitchFamily="34" charset="0"/>
                <a:ea typeface="+mn-ea"/>
                <a:cs typeface="+mn-cs"/>
              </a:rPr>
              <a:t>The materials are designed to teach entrepreneurial thinking and acting. Please note the following terms of use:</a:t>
            </a:r>
            <a:endParaRPr kumimoji="0" lang="en-GB" sz="135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endParaRPr>
          </a:p>
        </p:txBody>
      </p:sp>
      <p:pic>
        <p:nvPicPr>
          <p:cNvPr id="12" name="Grafik 11">
            <a:extLst>
              <a:ext uri="{FF2B5EF4-FFF2-40B4-BE49-F238E27FC236}">
                <a16:creationId xmlns:a16="http://schemas.microsoft.com/office/drawing/2014/main" id="{57921AF4-5DCB-4AD2-A8CC-F95F71EAFAE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073221" y="43228"/>
            <a:ext cx="2065777" cy="1034405"/>
          </a:xfrm>
          <a:prstGeom prst="rect">
            <a:avLst/>
          </a:prstGeom>
        </p:spPr>
      </p:pic>
    </p:spTree>
    <p:extLst>
      <p:ext uri="{BB962C8B-B14F-4D97-AF65-F5344CB8AC3E}">
        <p14:creationId xmlns:p14="http://schemas.microsoft.com/office/powerpoint/2010/main" val="23392788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33D3403F-398C-AFCA-9555-02417E22FF39}"/>
              </a:ext>
            </a:extLst>
          </p:cNvPr>
          <p:cNvSpPr>
            <a:spLocks noGrp="1"/>
          </p:cNvSpPr>
          <p:nvPr>
            <p:ph type="body" idx="1"/>
          </p:nvPr>
        </p:nvSpPr>
        <p:spPr>
          <a:xfrm>
            <a:off x="936172" y="1658560"/>
            <a:ext cx="10319657" cy="3720267"/>
          </a:xfrm>
        </p:spPr>
        <p:txBody>
          <a:bodyPr>
            <a:normAutofit/>
          </a:bodyPr>
          <a:lstStyle/>
          <a:p>
            <a:pPr algn="l">
              <a:lnSpc>
                <a:spcPct val="130000"/>
              </a:lnSpc>
            </a:pPr>
            <a:r>
              <a:rPr lang="de-CH" sz="1800" noProof="0" dirty="0">
                <a:solidFill>
                  <a:srgbClr val="686868"/>
                </a:solidFill>
              </a:rPr>
              <a:t>In a survey of 106 executives from 91 private and public sector companies across 17 countries, Thomas </a:t>
            </a:r>
            <a:r>
              <a:rPr lang="de-CH" sz="1800" noProof="0" dirty="0" err="1">
                <a:solidFill>
                  <a:srgbClr val="686868"/>
                </a:solidFill>
              </a:rPr>
              <a:t>Wedell-Wedellsborg</a:t>
            </a:r>
            <a:r>
              <a:rPr lang="de-CH" sz="1800" noProof="0" dirty="0">
                <a:solidFill>
                  <a:srgbClr val="686868"/>
                </a:solidFill>
              </a:rPr>
              <a:t> found that a full 85% of respondents believed their companies were </a:t>
            </a:r>
            <a:r>
              <a:rPr lang="de-CH" sz="1800" b="1" noProof="0" dirty="0">
                <a:solidFill>
                  <a:srgbClr val="686868"/>
                </a:solidFill>
              </a:rPr>
              <a:t>poor at analysing problems</a:t>
            </a:r>
            <a:r>
              <a:rPr lang="de-CH" sz="1800" noProof="0" dirty="0">
                <a:solidFill>
                  <a:srgbClr val="686868"/>
                </a:solidFill>
              </a:rPr>
              <a:t>. 87% agreed that this shortcoming resulted in significant costs. More than nine out of ten people stated that they were affected by this problem. As it turned out, they were not struggling with solving problems, but with </a:t>
            </a:r>
            <a:r>
              <a:rPr lang="de-CH" sz="1800" b="1" noProof="0" dirty="0">
                <a:solidFill>
                  <a:srgbClr val="686868"/>
                </a:solidFill>
              </a:rPr>
              <a:t>identifying where the problems lay</a:t>
            </a:r>
            <a:r>
              <a:rPr lang="de-CH" sz="1800" noProof="0" dirty="0">
                <a:solidFill>
                  <a:srgbClr val="686868"/>
                </a:solidFill>
              </a:rPr>
              <a:t>. </a:t>
            </a:r>
          </a:p>
          <a:p>
            <a:pPr algn="l">
              <a:lnSpc>
                <a:spcPct val="130000"/>
              </a:lnSpc>
            </a:pPr>
            <a:r>
              <a:rPr lang="de-CH" sz="1800" noProof="0" dirty="0">
                <a:solidFill>
                  <a:srgbClr val="686868"/>
                </a:solidFill>
              </a:rPr>
              <a:t>Creative solutions almost always arise from an alternative explanation or a redefinition of a problem. The point of redefining a problem is not to find </a:t>
            </a:r>
            <a:r>
              <a:rPr lang="de-CH" sz="1800" noProof="0" dirty="0" err="1">
                <a:solidFill>
                  <a:srgbClr val="686868"/>
                </a:solidFill>
              </a:rPr>
              <a:t>the</a:t>
            </a:r>
            <a:r>
              <a:rPr lang="de-CH" sz="1800" noProof="0" dirty="0">
                <a:solidFill>
                  <a:srgbClr val="686868"/>
                </a:solidFill>
              </a:rPr>
              <a:t> «</a:t>
            </a:r>
            <a:r>
              <a:rPr lang="de-CH" sz="1800" noProof="0" dirty="0" err="1">
                <a:solidFill>
                  <a:srgbClr val="686868"/>
                </a:solidFill>
              </a:rPr>
              <a:t>true</a:t>
            </a:r>
            <a:r>
              <a:rPr lang="de-CH" sz="1800" noProof="0" dirty="0">
                <a:solidFill>
                  <a:srgbClr val="686868"/>
                </a:solidFill>
              </a:rPr>
              <a:t>» problem. Rather, it is to see whether there is a better problem that needs solving. </a:t>
            </a:r>
          </a:p>
        </p:txBody>
      </p:sp>
      <p:sp>
        <p:nvSpPr>
          <p:cNvPr id="3" name="Textfeld 2">
            <a:extLst>
              <a:ext uri="{FF2B5EF4-FFF2-40B4-BE49-F238E27FC236}">
                <a16:creationId xmlns:a16="http://schemas.microsoft.com/office/drawing/2014/main" id="{684B1A30-6D66-0005-4E6D-2CBA32953D60}"/>
              </a:ext>
            </a:extLst>
          </p:cNvPr>
          <p:cNvSpPr txBox="1"/>
          <p:nvPr/>
        </p:nvSpPr>
        <p:spPr>
          <a:xfrm>
            <a:off x="945994" y="6180557"/>
            <a:ext cx="9517223" cy="246221"/>
          </a:xfrm>
          <a:prstGeom prst="rect">
            <a:avLst/>
          </a:prstGeom>
          <a:noFill/>
        </p:spPr>
        <p:txBody>
          <a:bodyPr wrap="square">
            <a:spAutoFit/>
          </a:bodyPr>
          <a:lstStyle/>
          <a:p>
            <a:r>
              <a:rPr lang="de-CH" sz="1000" b="1" dirty="0">
                <a:solidFill>
                  <a:srgbClr val="686868"/>
                </a:solidFill>
              </a:rPr>
              <a:t>Source</a:t>
            </a:r>
            <a:r>
              <a:rPr lang="de-CH" sz="1000" dirty="0">
                <a:solidFill>
                  <a:srgbClr val="686868"/>
                </a:solidFill>
              </a:rPr>
              <a:t>: https://hbr.org/2017/01/are-you-solving-the-right-problems</a:t>
            </a:r>
          </a:p>
        </p:txBody>
      </p:sp>
      <p:sp>
        <p:nvSpPr>
          <p:cNvPr id="4" name="Foliennummernplatzhalter 3">
            <a:extLst>
              <a:ext uri="{FF2B5EF4-FFF2-40B4-BE49-F238E27FC236}">
                <a16:creationId xmlns:a16="http://schemas.microsoft.com/office/drawing/2014/main" id="{DC425732-3272-76DE-BABD-6FAD60D9E2F3}"/>
              </a:ext>
            </a:extLst>
          </p:cNvPr>
          <p:cNvSpPr>
            <a:spLocks noGrp="1"/>
          </p:cNvSpPr>
          <p:nvPr>
            <p:ph type="sldNum" sz="quarter" idx="12"/>
          </p:nvPr>
        </p:nvSpPr>
        <p:spPr/>
        <p:txBody>
          <a:bodyPr/>
          <a:lstStyle/>
          <a:p>
            <a:fld id="{B7E6CA31-DA56-47CF-9891-B6D0296B6AEC}" type="slidenum">
              <a:rPr lang="ru-RU" smtClean="0"/>
              <a:t>20</a:t>
            </a:fld>
            <a:endParaRPr lang="ru-RU"/>
          </a:p>
        </p:txBody>
      </p:sp>
      <p:sp>
        <p:nvSpPr>
          <p:cNvPr id="5" name="Rectangle 2">
            <a:extLst>
              <a:ext uri="{FF2B5EF4-FFF2-40B4-BE49-F238E27FC236}">
                <a16:creationId xmlns:a16="http://schemas.microsoft.com/office/drawing/2014/main" id="{472AC3ED-0D85-5C02-4179-55605DB7991E}"/>
              </a:ext>
            </a:extLst>
          </p:cNvPr>
          <p:cNvSpPr txBox="1">
            <a:spLocks noChangeArrowheads="1"/>
          </p:cNvSpPr>
          <p:nvPr/>
        </p:nvSpPr>
        <p:spPr bwMode="auto">
          <a:xfrm>
            <a:off x="943193" y="236297"/>
            <a:ext cx="9406555" cy="657225"/>
          </a:xfrm>
          <a:prstGeom prst="rect">
            <a:avLst/>
          </a:prstGeom>
          <a:noFill/>
          <a:ln w="9525">
            <a:noFill/>
            <a:miter lim="800000"/>
            <a:headEnd/>
            <a:tailEnd/>
          </a:ln>
        </p:spPr>
        <p:txBody>
          <a:bodyPr anchor="ctr"/>
          <a:lstStyle/>
          <a:p>
            <a:pPr>
              <a:defRPr/>
            </a:pPr>
            <a:r>
              <a:rPr lang="de-CH" sz="2400" b="1" dirty="0">
                <a:solidFill>
                  <a:srgbClr val="0B4874"/>
                </a:solidFill>
              </a:rPr>
              <a:t>In practice, too, it is often a real challenge to identify where the problems actually lie</a:t>
            </a:r>
            <a:endParaRPr lang="de-CH" altLang="fr-FR" sz="2400" b="1" dirty="0">
              <a:solidFill>
                <a:srgbClr val="0B4874"/>
              </a:solidFill>
            </a:endParaRPr>
          </a:p>
        </p:txBody>
      </p:sp>
      <p:grpSp>
        <p:nvGrpSpPr>
          <p:cNvPr id="6" name="Gruppieren 5">
            <a:extLst>
              <a:ext uri="{FF2B5EF4-FFF2-40B4-BE49-F238E27FC236}">
                <a16:creationId xmlns:a16="http://schemas.microsoft.com/office/drawing/2014/main" id="{13E68EEB-9C4D-F83C-C3AA-11CA78507B53}"/>
              </a:ext>
            </a:extLst>
          </p:cNvPr>
          <p:cNvGrpSpPr/>
          <p:nvPr/>
        </p:nvGrpSpPr>
        <p:grpSpPr>
          <a:xfrm>
            <a:off x="10741563" y="-1959"/>
            <a:ext cx="1454331" cy="1277285"/>
            <a:chOff x="10737669" y="0"/>
            <a:chExt cx="1454331" cy="1277285"/>
          </a:xfrm>
        </p:grpSpPr>
        <p:sp>
          <p:nvSpPr>
            <p:cNvPr id="8" name="Rechteck 7">
              <a:extLst>
                <a:ext uri="{FF2B5EF4-FFF2-40B4-BE49-F238E27FC236}">
                  <a16:creationId xmlns:a16="http://schemas.microsoft.com/office/drawing/2014/main" id="{38617AD2-EB0A-D0A5-666F-8D99D0AC65F8}"/>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lang="ru-RU"/>
              </a:defPPr>
              <a:lvl1pPr marL="0" marR="0" lvl="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1pPr>
              <a:lvl2pPr marL="457200" marR="0" lvl="1"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2pPr>
              <a:lvl3pPr marL="914400" marR="0" lvl="2"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3pPr>
              <a:lvl4pPr marL="1371600" marR="0" lvl="3"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4pPr>
              <a:lvl5pPr marL="1828800" marR="0" lvl="4"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9pPr>
            </a:lstStyle>
            <a:p>
              <a:pPr algn="ctr"/>
              <a:endParaRPr lang="de-CH"/>
            </a:p>
          </p:txBody>
        </p:sp>
        <p:pic>
          <p:nvPicPr>
            <p:cNvPr id="9" name="Grafik 8">
              <a:extLst>
                <a:ext uri="{FF2B5EF4-FFF2-40B4-BE49-F238E27FC236}">
                  <a16:creationId xmlns:a16="http://schemas.microsoft.com/office/drawing/2014/main" id="{6F6E875F-16BE-3B28-7242-6E47A060305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spTree>
    <p:extLst>
      <p:ext uri="{BB962C8B-B14F-4D97-AF65-F5344CB8AC3E}">
        <p14:creationId xmlns:p14="http://schemas.microsoft.com/office/powerpoint/2010/main" val="42423903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970FE-716B-67D0-398A-8BB80D08FD7B}"/>
            </a:ext>
          </a:extLst>
        </p:cNvPr>
        <p:cNvGrpSpPr/>
        <p:nvPr/>
      </p:nvGrpSpPr>
      <p:grpSpPr>
        <a:xfrm>
          <a:off x="0" y="0"/>
          <a:ext cx="0" cy="0"/>
          <a:chOff x="0" y="0"/>
          <a:chExt cx="0" cy="0"/>
        </a:xfrm>
      </p:grpSpPr>
      <p:sp>
        <p:nvSpPr>
          <p:cNvPr id="42" name="Freeform 5">
            <a:extLst>
              <a:ext uri="{FF2B5EF4-FFF2-40B4-BE49-F238E27FC236}">
                <a16:creationId xmlns:a16="http://schemas.microsoft.com/office/drawing/2014/main" id="{67B3EAB1-22B2-57C5-6FD3-B4C33BEB7C8F}"/>
              </a:ext>
            </a:extLst>
          </p:cNvPr>
          <p:cNvSpPr>
            <a:spLocks/>
          </p:cNvSpPr>
          <p:nvPr/>
        </p:nvSpPr>
        <p:spPr bwMode="auto">
          <a:xfrm rot="20699781">
            <a:off x="1885795" y="2563619"/>
            <a:ext cx="8352709" cy="1758472"/>
          </a:xfrm>
          <a:custGeom>
            <a:avLst/>
            <a:gdLst>
              <a:gd name="T0" fmla="*/ 0 w 4581"/>
              <a:gd name="T1" fmla="*/ 1756 h 1756"/>
              <a:gd name="T2" fmla="*/ 1230 w 4581"/>
              <a:gd name="T3" fmla="*/ 502 h 1756"/>
              <a:gd name="T4" fmla="*/ 1242 w 4581"/>
              <a:gd name="T5" fmla="*/ 492 h 1756"/>
              <a:gd name="T6" fmla="*/ 1251 w 4581"/>
              <a:gd name="T7" fmla="*/ 499 h 1756"/>
              <a:gd name="T8" fmla="*/ 2074 w 4581"/>
              <a:gd name="T9" fmla="*/ 1309 h 1756"/>
              <a:gd name="T10" fmla="*/ 2041 w 4581"/>
              <a:gd name="T11" fmla="*/ 1309 h 1756"/>
              <a:gd name="T12" fmla="*/ 2734 w 4581"/>
              <a:gd name="T13" fmla="*/ 606 h 1756"/>
              <a:gd name="T14" fmla="*/ 2755 w 4581"/>
              <a:gd name="T15" fmla="*/ 584 h 1756"/>
              <a:gd name="T16" fmla="*/ 2777 w 4581"/>
              <a:gd name="T17" fmla="*/ 608 h 1756"/>
              <a:gd name="T18" fmla="*/ 3380 w 4581"/>
              <a:gd name="T19" fmla="*/ 1205 h 1756"/>
              <a:gd name="T20" fmla="*/ 3325 w 4581"/>
              <a:gd name="T21" fmla="*/ 1205 h 1756"/>
              <a:gd name="T22" fmla="*/ 4508 w 4581"/>
              <a:gd name="T23" fmla="*/ 0 h 1756"/>
              <a:gd name="T24" fmla="*/ 4581 w 4581"/>
              <a:gd name="T25" fmla="*/ 73 h 1756"/>
              <a:gd name="T26" fmla="*/ 3380 w 4581"/>
              <a:gd name="T27" fmla="*/ 1254 h 1756"/>
              <a:gd name="T28" fmla="*/ 3351 w 4581"/>
              <a:gd name="T29" fmla="*/ 1283 h 1756"/>
              <a:gd name="T30" fmla="*/ 3325 w 4581"/>
              <a:gd name="T31" fmla="*/ 1257 h 1756"/>
              <a:gd name="T32" fmla="*/ 2734 w 4581"/>
              <a:gd name="T33" fmla="*/ 655 h 1756"/>
              <a:gd name="T34" fmla="*/ 2777 w 4581"/>
              <a:gd name="T35" fmla="*/ 655 h 1756"/>
              <a:gd name="T36" fmla="*/ 2074 w 4581"/>
              <a:gd name="T37" fmla="*/ 1347 h 1756"/>
              <a:gd name="T38" fmla="*/ 2058 w 4581"/>
              <a:gd name="T39" fmla="*/ 1363 h 1756"/>
              <a:gd name="T40" fmla="*/ 2041 w 4581"/>
              <a:gd name="T41" fmla="*/ 1347 h 1756"/>
              <a:gd name="T42" fmla="*/ 1230 w 4581"/>
              <a:gd name="T43" fmla="*/ 523 h 1756"/>
              <a:gd name="T44" fmla="*/ 1251 w 4581"/>
              <a:gd name="T45" fmla="*/ 523 h 1756"/>
              <a:gd name="T46" fmla="*/ 0 w 4581"/>
              <a:gd name="T47" fmla="*/ 1756 h 1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81" h="1756">
                <a:moveTo>
                  <a:pt x="0" y="1756"/>
                </a:moveTo>
                <a:lnTo>
                  <a:pt x="1230" y="502"/>
                </a:lnTo>
                <a:lnTo>
                  <a:pt x="1242" y="492"/>
                </a:lnTo>
                <a:lnTo>
                  <a:pt x="1251" y="499"/>
                </a:lnTo>
                <a:lnTo>
                  <a:pt x="2074" y="1309"/>
                </a:lnTo>
                <a:lnTo>
                  <a:pt x="2041" y="1309"/>
                </a:lnTo>
                <a:lnTo>
                  <a:pt x="2734" y="606"/>
                </a:lnTo>
                <a:lnTo>
                  <a:pt x="2755" y="584"/>
                </a:lnTo>
                <a:lnTo>
                  <a:pt x="2777" y="608"/>
                </a:lnTo>
                <a:lnTo>
                  <a:pt x="3380" y="1205"/>
                </a:lnTo>
                <a:lnTo>
                  <a:pt x="3325" y="1205"/>
                </a:lnTo>
                <a:lnTo>
                  <a:pt x="4508" y="0"/>
                </a:lnTo>
                <a:lnTo>
                  <a:pt x="4581" y="73"/>
                </a:lnTo>
                <a:lnTo>
                  <a:pt x="3380" y="1254"/>
                </a:lnTo>
                <a:lnTo>
                  <a:pt x="3351" y="1283"/>
                </a:lnTo>
                <a:lnTo>
                  <a:pt x="3325" y="1257"/>
                </a:lnTo>
                <a:lnTo>
                  <a:pt x="2734" y="655"/>
                </a:lnTo>
                <a:lnTo>
                  <a:pt x="2777" y="655"/>
                </a:lnTo>
                <a:lnTo>
                  <a:pt x="2074" y="1347"/>
                </a:lnTo>
                <a:lnTo>
                  <a:pt x="2058" y="1363"/>
                </a:lnTo>
                <a:lnTo>
                  <a:pt x="2041" y="1347"/>
                </a:lnTo>
                <a:lnTo>
                  <a:pt x="1230" y="523"/>
                </a:lnTo>
                <a:lnTo>
                  <a:pt x="1251" y="523"/>
                </a:lnTo>
                <a:lnTo>
                  <a:pt x="0" y="175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dirty="0">
              <a:solidFill>
                <a:srgbClr val="073450"/>
              </a:solidFill>
              <a:latin typeface="Century Gothic"/>
            </a:endParaRPr>
          </a:p>
        </p:txBody>
      </p:sp>
      <p:sp>
        <p:nvSpPr>
          <p:cNvPr id="43" name="Freeform 5">
            <a:extLst>
              <a:ext uri="{FF2B5EF4-FFF2-40B4-BE49-F238E27FC236}">
                <a16:creationId xmlns:a16="http://schemas.microsoft.com/office/drawing/2014/main" id="{D4133597-B7F3-D7B3-26CB-A38FF844AF4A}"/>
              </a:ext>
            </a:extLst>
          </p:cNvPr>
          <p:cNvSpPr>
            <a:spLocks/>
          </p:cNvSpPr>
          <p:nvPr/>
        </p:nvSpPr>
        <p:spPr bwMode="auto">
          <a:xfrm>
            <a:off x="2054482" y="4459300"/>
            <a:ext cx="1004002" cy="1119401"/>
          </a:xfrm>
          <a:custGeom>
            <a:avLst/>
            <a:gdLst>
              <a:gd name="T0" fmla="*/ 1166 w 1202"/>
              <a:gd name="T1" fmla="*/ 325 h 1340"/>
              <a:gd name="T2" fmla="*/ 1109 w 1202"/>
              <a:gd name="T3" fmla="*/ 269 h 1340"/>
              <a:gd name="T4" fmla="*/ 825 w 1202"/>
              <a:gd name="T5" fmla="*/ 105 h 1340"/>
              <a:gd name="T6" fmla="*/ 694 w 1202"/>
              <a:gd name="T7" fmla="*/ 30 h 1340"/>
              <a:gd name="T8" fmla="*/ 508 w 1202"/>
              <a:gd name="T9" fmla="*/ 30 h 1340"/>
              <a:gd name="T10" fmla="*/ 381 w 1202"/>
              <a:gd name="T11" fmla="*/ 103 h 1340"/>
              <a:gd name="T12" fmla="*/ 93 w 1202"/>
              <a:gd name="T13" fmla="*/ 269 h 1340"/>
              <a:gd name="T14" fmla="*/ 38 w 1202"/>
              <a:gd name="T15" fmla="*/ 323 h 1340"/>
              <a:gd name="T16" fmla="*/ 0 w 1202"/>
              <a:gd name="T17" fmla="*/ 431 h 1340"/>
              <a:gd name="T18" fmla="*/ 0 w 1202"/>
              <a:gd name="T19" fmla="*/ 877 h 1340"/>
              <a:gd name="T20" fmla="*/ 0 w 1202"/>
              <a:gd name="T21" fmla="*/ 909 h 1340"/>
              <a:gd name="T22" fmla="*/ 93 w 1202"/>
              <a:gd name="T23" fmla="*/ 1071 h 1340"/>
              <a:gd name="T24" fmla="*/ 93 w 1202"/>
              <a:gd name="T25" fmla="*/ 1071 h 1340"/>
              <a:gd name="T26" fmla="*/ 277 w 1202"/>
              <a:gd name="T27" fmla="*/ 1177 h 1340"/>
              <a:gd name="T28" fmla="*/ 508 w 1202"/>
              <a:gd name="T29" fmla="*/ 1310 h 1340"/>
              <a:gd name="T30" fmla="*/ 694 w 1202"/>
              <a:gd name="T31" fmla="*/ 1310 h 1340"/>
              <a:gd name="T32" fmla="*/ 927 w 1202"/>
              <a:gd name="T33" fmla="*/ 1175 h 1340"/>
              <a:gd name="T34" fmla="*/ 1109 w 1202"/>
              <a:gd name="T35" fmla="*/ 1071 h 1340"/>
              <a:gd name="T36" fmla="*/ 1111 w 1202"/>
              <a:gd name="T37" fmla="*/ 1069 h 1340"/>
              <a:gd name="T38" fmla="*/ 1202 w 1202"/>
              <a:gd name="T39" fmla="*/ 909 h 1340"/>
              <a:gd name="T40" fmla="*/ 1202 w 1202"/>
              <a:gd name="T41" fmla="*/ 874 h 1340"/>
              <a:gd name="T42" fmla="*/ 1202 w 1202"/>
              <a:gd name="T43" fmla="*/ 431 h 1340"/>
              <a:gd name="T44" fmla="*/ 1166 w 1202"/>
              <a:gd name="T45" fmla="*/ 325 h 1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2" h="1340">
                <a:moveTo>
                  <a:pt x="1166" y="325"/>
                </a:moveTo>
                <a:cubicBezTo>
                  <a:pt x="1150" y="301"/>
                  <a:pt x="1130" y="281"/>
                  <a:pt x="1109" y="269"/>
                </a:cubicBezTo>
                <a:cubicBezTo>
                  <a:pt x="825" y="105"/>
                  <a:pt x="825" y="105"/>
                  <a:pt x="825" y="105"/>
                </a:cubicBezTo>
                <a:cubicBezTo>
                  <a:pt x="694" y="30"/>
                  <a:pt x="694" y="30"/>
                  <a:pt x="694" y="30"/>
                </a:cubicBezTo>
                <a:cubicBezTo>
                  <a:pt x="643" y="0"/>
                  <a:pt x="559" y="0"/>
                  <a:pt x="508" y="30"/>
                </a:cubicBezTo>
                <a:cubicBezTo>
                  <a:pt x="381" y="103"/>
                  <a:pt x="381" y="103"/>
                  <a:pt x="381" y="103"/>
                </a:cubicBezTo>
                <a:cubicBezTo>
                  <a:pt x="93" y="269"/>
                  <a:pt x="93" y="269"/>
                  <a:pt x="93" y="269"/>
                </a:cubicBezTo>
                <a:cubicBezTo>
                  <a:pt x="72" y="281"/>
                  <a:pt x="53" y="300"/>
                  <a:pt x="38" y="323"/>
                </a:cubicBezTo>
                <a:cubicBezTo>
                  <a:pt x="15" y="356"/>
                  <a:pt x="0" y="396"/>
                  <a:pt x="0" y="431"/>
                </a:cubicBezTo>
                <a:cubicBezTo>
                  <a:pt x="0" y="877"/>
                  <a:pt x="0" y="877"/>
                  <a:pt x="0" y="877"/>
                </a:cubicBezTo>
                <a:cubicBezTo>
                  <a:pt x="0" y="909"/>
                  <a:pt x="0" y="909"/>
                  <a:pt x="0" y="909"/>
                </a:cubicBezTo>
                <a:cubicBezTo>
                  <a:pt x="0" y="968"/>
                  <a:pt x="42" y="1041"/>
                  <a:pt x="93" y="1071"/>
                </a:cubicBezTo>
                <a:cubicBezTo>
                  <a:pt x="93" y="1071"/>
                  <a:pt x="93" y="1071"/>
                  <a:pt x="93" y="1071"/>
                </a:cubicBezTo>
                <a:cubicBezTo>
                  <a:pt x="277" y="1177"/>
                  <a:pt x="277" y="1177"/>
                  <a:pt x="277" y="1177"/>
                </a:cubicBezTo>
                <a:cubicBezTo>
                  <a:pt x="508" y="1310"/>
                  <a:pt x="508" y="1310"/>
                  <a:pt x="508" y="1310"/>
                </a:cubicBezTo>
                <a:cubicBezTo>
                  <a:pt x="559" y="1340"/>
                  <a:pt x="643" y="1340"/>
                  <a:pt x="694" y="1310"/>
                </a:cubicBezTo>
                <a:cubicBezTo>
                  <a:pt x="927" y="1175"/>
                  <a:pt x="927" y="1175"/>
                  <a:pt x="927" y="1175"/>
                </a:cubicBezTo>
                <a:cubicBezTo>
                  <a:pt x="1109" y="1071"/>
                  <a:pt x="1109" y="1071"/>
                  <a:pt x="1109" y="1071"/>
                </a:cubicBezTo>
                <a:cubicBezTo>
                  <a:pt x="1109" y="1070"/>
                  <a:pt x="1110" y="1070"/>
                  <a:pt x="1111" y="1069"/>
                </a:cubicBezTo>
                <a:cubicBezTo>
                  <a:pt x="1161" y="1039"/>
                  <a:pt x="1202" y="968"/>
                  <a:pt x="1202" y="909"/>
                </a:cubicBezTo>
                <a:cubicBezTo>
                  <a:pt x="1202" y="874"/>
                  <a:pt x="1202" y="874"/>
                  <a:pt x="1202" y="874"/>
                </a:cubicBezTo>
                <a:cubicBezTo>
                  <a:pt x="1202" y="431"/>
                  <a:pt x="1202" y="431"/>
                  <a:pt x="1202" y="431"/>
                </a:cubicBezTo>
                <a:cubicBezTo>
                  <a:pt x="1202" y="396"/>
                  <a:pt x="1188" y="357"/>
                  <a:pt x="1166" y="325"/>
                </a:cubicBezTo>
                <a:close/>
              </a:path>
            </a:pathLst>
          </a:custGeom>
          <a:solidFill>
            <a:srgbClr val="686868"/>
          </a:solidFill>
          <a:ln>
            <a:noFill/>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entury Gothic"/>
              <a:ea typeface="Roboto Bold" pitchFamily="2" charset="0"/>
              <a:cs typeface="+mn-cs"/>
            </a:endParaRPr>
          </a:p>
        </p:txBody>
      </p:sp>
      <p:sp>
        <p:nvSpPr>
          <p:cNvPr id="2" name="Foliennummernplatzhalter 1">
            <a:extLst>
              <a:ext uri="{FF2B5EF4-FFF2-40B4-BE49-F238E27FC236}">
                <a16:creationId xmlns:a16="http://schemas.microsoft.com/office/drawing/2014/main" id="{17336BDA-747F-6957-3011-76C28CEBB8C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a:ln>
                  <a:noFill/>
                </a:ln>
                <a:solidFill>
                  <a:prstClr val="white"/>
                </a:solidFill>
                <a:effectLst/>
                <a:uLnTx/>
                <a:uFillTx/>
                <a:latin typeface="Century Gothic"/>
                <a:ea typeface="+mn-ea"/>
                <a:cs typeface="+mn-cs"/>
              </a:rPr>
              <a:t>21</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grpSp>
        <p:nvGrpSpPr>
          <p:cNvPr id="87" name="Gruppieren 86">
            <a:extLst>
              <a:ext uri="{FF2B5EF4-FFF2-40B4-BE49-F238E27FC236}">
                <a16:creationId xmlns:a16="http://schemas.microsoft.com/office/drawing/2014/main" id="{A8DDB2E9-FA63-2DF4-9EB9-1DE65DDEA46F}"/>
              </a:ext>
            </a:extLst>
          </p:cNvPr>
          <p:cNvGrpSpPr/>
          <p:nvPr/>
        </p:nvGrpSpPr>
        <p:grpSpPr>
          <a:xfrm>
            <a:off x="8602537" y="110303"/>
            <a:ext cx="2299594" cy="2592694"/>
            <a:chOff x="8019074" y="-61429"/>
            <a:chExt cx="2299594" cy="2592694"/>
          </a:xfrm>
        </p:grpSpPr>
        <p:sp>
          <p:nvSpPr>
            <p:cNvPr id="12" name="Freeform 6">
              <a:extLst>
                <a:ext uri="{FF2B5EF4-FFF2-40B4-BE49-F238E27FC236}">
                  <a16:creationId xmlns:a16="http://schemas.microsoft.com/office/drawing/2014/main" id="{D9530097-E39B-483A-8A15-BC3F4964AC17}"/>
                </a:ext>
              </a:extLst>
            </p:cNvPr>
            <p:cNvSpPr>
              <a:spLocks noEditPoints="1"/>
            </p:cNvSpPr>
            <p:nvPr/>
          </p:nvSpPr>
          <p:spPr bwMode="auto">
            <a:xfrm rot="21189964">
              <a:off x="8019074" y="1786428"/>
              <a:ext cx="799244" cy="744837"/>
            </a:xfrm>
            <a:custGeom>
              <a:avLst/>
              <a:gdLst>
                <a:gd name="T0" fmla="*/ 200 w 200"/>
                <a:gd name="T1" fmla="*/ 88 h 200"/>
                <a:gd name="T2" fmla="*/ 177 w 200"/>
                <a:gd name="T3" fmla="*/ 24 h 200"/>
                <a:gd name="T4" fmla="*/ 111 w 200"/>
                <a:gd name="T5" fmla="*/ 0 h 200"/>
                <a:gd name="T6" fmla="*/ 8 w 200"/>
                <a:gd name="T7" fmla="*/ 103 h 200"/>
                <a:gd name="T8" fmla="*/ 41 w 200"/>
                <a:gd name="T9" fmla="*/ 81 h 200"/>
                <a:gd name="T10" fmla="*/ 8 w 200"/>
                <a:gd name="T11" fmla="*/ 193 h 200"/>
                <a:gd name="T12" fmla="*/ 119 w 200"/>
                <a:gd name="T13" fmla="*/ 159 h 200"/>
                <a:gd name="T14" fmla="*/ 96 w 200"/>
                <a:gd name="T15" fmla="*/ 192 h 200"/>
                <a:gd name="T16" fmla="*/ 200 w 200"/>
                <a:gd name="T17" fmla="*/ 88 h 200"/>
                <a:gd name="T18" fmla="*/ 122 w 200"/>
                <a:gd name="T19" fmla="*/ 135 h 200"/>
                <a:gd name="T20" fmla="*/ 137 w 200"/>
                <a:gd name="T21" fmla="*/ 114 h 200"/>
                <a:gd name="T22" fmla="*/ 65 w 200"/>
                <a:gd name="T23" fmla="*/ 136 h 200"/>
                <a:gd name="T24" fmla="*/ 86 w 200"/>
                <a:gd name="T25" fmla="*/ 64 h 200"/>
                <a:gd name="T26" fmla="*/ 65 w 200"/>
                <a:gd name="T27" fmla="*/ 78 h 200"/>
                <a:gd name="T28" fmla="*/ 132 w 200"/>
                <a:gd name="T29" fmla="*/ 11 h 200"/>
                <a:gd name="T30" fmla="*/ 174 w 200"/>
                <a:gd name="T31" fmla="*/ 27 h 200"/>
                <a:gd name="T32" fmla="*/ 189 w 200"/>
                <a:gd name="T33" fmla="*/ 68 h 200"/>
                <a:gd name="T34" fmla="*/ 122 w 200"/>
                <a:gd name="T35" fmla="*/ 13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0" h="200">
                  <a:moveTo>
                    <a:pt x="200" y="88"/>
                  </a:moveTo>
                  <a:cubicBezTo>
                    <a:pt x="177" y="24"/>
                    <a:pt x="177" y="24"/>
                    <a:pt x="177" y="24"/>
                  </a:cubicBezTo>
                  <a:cubicBezTo>
                    <a:pt x="111" y="0"/>
                    <a:pt x="111" y="0"/>
                    <a:pt x="111" y="0"/>
                  </a:cubicBezTo>
                  <a:cubicBezTo>
                    <a:pt x="111" y="0"/>
                    <a:pt x="38" y="4"/>
                    <a:pt x="8" y="103"/>
                  </a:cubicBezTo>
                  <a:cubicBezTo>
                    <a:pt x="8" y="103"/>
                    <a:pt x="27" y="87"/>
                    <a:pt x="41" y="81"/>
                  </a:cubicBezTo>
                  <a:cubicBezTo>
                    <a:pt x="41" y="81"/>
                    <a:pt x="0" y="146"/>
                    <a:pt x="8" y="193"/>
                  </a:cubicBezTo>
                  <a:cubicBezTo>
                    <a:pt x="54" y="200"/>
                    <a:pt x="119" y="159"/>
                    <a:pt x="119" y="159"/>
                  </a:cubicBezTo>
                  <a:cubicBezTo>
                    <a:pt x="113" y="173"/>
                    <a:pt x="96" y="192"/>
                    <a:pt x="96" y="192"/>
                  </a:cubicBezTo>
                  <a:cubicBezTo>
                    <a:pt x="195" y="162"/>
                    <a:pt x="200" y="88"/>
                    <a:pt x="200" y="88"/>
                  </a:cubicBezTo>
                  <a:moveTo>
                    <a:pt x="122" y="135"/>
                  </a:moveTo>
                  <a:cubicBezTo>
                    <a:pt x="122" y="135"/>
                    <a:pt x="132" y="123"/>
                    <a:pt x="137" y="114"/>
                  </a:cubicBezTo>
                  <a:cubicBezTo>
                    <a:pt x="137" y="114"/>
                    <a:pt x="94" y="140"/>
                    <a:pt x="65" y="136"/>
                  </a:cubicBezTo>
                  <a:cubicBezTo>
                    <a:pt x="59" y="105"/>
                    <a:pt x="86" y="64"/>
                    <a:pt x="86" y="64"/>
                  </a:cubicBezTo>
                  <a:cubicBezTo>
                    <a:pt x="77" y="68"/>
                    <a:pt x="65" y="78"/>
                    <a:pt x="65" y="78"/>
                  </a:cubicBezTo>
                  <a:cubicBezTo>
                    <a:pt x="84" y="14"/>
                    <a:pt x="132" y="11"/>
                    <a:pt x="132" y="11"/>
                  </a:cubicBezTo>
                  <a:cubicBezTo>
                    <a:pt x="174" y="27"/>
                    <a:pt x="174" y="27"/>
                    <a:pt x="174" y="27"/>
                  </a:cubicBezTo>
                  <a:cubicBezTo>
                    <a:pt x="189" y="68"/>
                    <a:pt x="189" y="68"/>
                    <a:pt x="189" y="68"/>
                  </a:cubicBezTo>
                  <a:cubicBezTo>
                    <a:pt x="189" y="68"/>
                    <a:pt x="186" y="116"/>
                    <a:pt x="122" y="135"/>
                  </a:cubicBezTo>
                </a:path>
              </a:pathLst>
            </a:custGeom>
            <a:solidFill>
              <a:srgbClr val="FFD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3" name="Freeform 7">
              <a:extLst>
                <a:ext uri="{FF2B5EF4-FFF2-40B4-BE49-F238E27FC236}">
                  <a16:creationId xmlns:a16="http://schemas.microsoft.com/office/drawing/2014/main" id="{93FC8E62-C8E3-5B8F-0D98-E59C810A7FD7}"/>
                </a:ext>
              </a:extLst>
            </p:cNvPr>
            <p:cNvSpPr>
              <a:spLocks/>
            </p:cNvSpPr>
            <p:nvPr/>
          </p:nvSpPr>
          <p:spPr bwMode="auto">
            <a:xfrm rot="21189964">
              <a:off x="8244085" y="1816559"/>
              <a:ext cx="518748" cy="480286"/>
            </a:xfrm>
            <a:custGeom>
              <a:avLst/>
              <a:gdLst>
                <a:gd name="T0" fmla="*/ 115 w 130"/>
                <a:gd name="T1" fmla="*/ 16 h 129"/>
                <a:gd name="T2" fmla="*/ 73 w 130"/>
                <a:gd name="T3" fmla="*/ 0 h 129"/>
                <a:gd name="T4" fmla="*/ 6 w 130"/>
                <a:gd name="T5" fmla="*/ 67 h 129"/>
                <a:gd name="T6" fmla="*/ 27 w 130"/>
                <a:gd name="T7" fmla="*/ 53 h 129"/>
                <a:gd name="T8" fmla="*/ 6 w 130"/>
                <a:gd name="T9" fmla="*/ 125 h 129"/>
                <a:gd name="T10" fmla="*/ 78 w 130"/>
                <a:gd name="T11" fmla="*/ 103 h 129"/>
                <a:gd name="T12" fmla="*/ 63 w 130"/>
                <a:gd name="T13" fmla="*/ 124 h 129"/>
                <a:gd name="T14" fmla="*/ 130 w 130"/>
                <a:gd name="T15" fmla="*/ 57 h 129"/>
                <a:gd name="T16" fmla="*/ 115 w 130"/>
                <a:gd name="T17" fmla="*/ 16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129">
                  <a:moveTo>
                    <a:pt x="115" y="16"/>
                  </a:moveTo>
                  <a:cubicBezTo>
                    <a:pt x="73" y="0"/>
                    <a:pt x="73" y="0"/>
                    <a:pt x="73" y="0"/>
                  </a:cubicBezTo>
                  <a:cubicBezTo>
                    <a:pt x="73" y="0"/>
                    <a:pt x="25" y="3"/>
                    <a:pt x="6" y="67"/>
                  </a:cubicBezTo>
                  <a:cubicBezTo>
                    <a:pt x="6" y="67"/>
                    <a:pt x="18" y="57"/>
                    <a:pt x="27" y="53"/>
                  </a:cubicBezTo>
                  <a:cubicBezTo>
                    <a:pt x="27" y="53"/>
                    <a:pt x="0" y="94"/>
                    <a:pt x="6" y="125"/>
                  </a:cubicBezTo>
                  <a:cubicBezTo>
                    <a:pt x="35" y="129"/>
                    <a:pt x="78" y="103"/>
                    <a:pt x="78" y="103"/>
                  </a:cubicBezTo>
                  <a:cubicBezTo>
                    <a:pt x="73" y="112"/>
                    <a:pt x="63" y="124"/>
                    <a:pt x="63" y="124"/>
                  </a:cubicBezTo>
                  <a:cubicBezTo>
                    <a:pt x="127" y="105"/>
                    <a:pt x="130" y="57"/>
                    <a:pt x="130" y="57"/>
                  </a:cubicBezTo>
                  <a:cubicBezTo>
                    <a:pt x="115" y="16"/>
                    <a:pt x="115" y="16"/>
                    <a:pt x="115" y="16"/>
                  </a:cubicBezTo>
                </a:path>
              </a:pathLst>
            </a:custGeom>
            <a:solidFill>
              <a:srgbClr val="FF5B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4" name="Freeform 8">
              <a:extLst>
                <a:ext uri="{FF2B5EF4-FFF2-40B4-BE49-F238E27FC236}">
                  <a16:creationId xmlns:a16="http://schemas.microsoft.com/office/drawing/2014/main" id="{871D4AC4-E8EC-6ADD-FEF4-99C9EDB9FE69}"/>
                </a:ext>
              </a:extLst>
            </p:cNvPr>
            <p:cNvSpPr>
              <a:spLocks/>
            </p:cNvSpPr>
            <p:nvPr/>
          </p:nvSpPr>
          <p:spPr bwMode="auto">
            <a:xfrm rot="21189964">
              <a:off x="8763241" y="1446010"/>
              <a:ext cx="655617" cy="817273"/>
            </a:xfrm>
            <a:custGeom>
              <a:avLst/>
              <a:gdLst>
                <a:gd name="T0" fmla="*/ 164 w 164"/>
                <a:gd name="T1" fmla="*/ 55 h 219"/>
                <a:gd name="T2" fmla="*/ 133 w 164"/>
                <a:gd name="T3" fmla="*/ 180 h 219"/>
                <a:gd name="T4" fmla="*/ 0 w 164"/>
                <a:gd name="T5" fmla="*/ 219 h 219"/>
                <a:gd name="T6" fmla="*/ 27 w 164"/>
                <a:gd name="T7" fmla="*/ 82 h 219"/>
                <a:gd name="T8" fmla="*/ 109 w 164"/>
                <a:gd name="T9" fmla="*/ 0 h 219"/>
                <a:gd name="T10" fmla="*/ 164 w 164"/>
                <a:gd name="T11" fmla="*/ 55 h 219"/>
              </a:gdLst>
              <a:ahLst/>
              <a:cxnLst>
                <a:cxn ang="0">
                  <a:pos x="T0" y="T1"/>
                </a:cxn>
                <a:cxn ang="0">
                  <a:pos x="T2" y="T3"/>
                </a:cxn>
                <a:cxn ang="0">
                  <a:pos x="T4" y="T5"/>
                </a:cxn>
                <a:cxn ang="0">
                  <a:pos x="T6" y="T7"/>
                </a:cxn>
                <a:cxn ang="0">
                  <a:pos x="T8" y="T9"/>
                </a:cxn>
                <a:cxn ang="0">
                  <a:pos x="T10" y="T11"/>
                </a:cxn>
              </a:cxnLst>
              <a:rect l="0" t="0" r="r" b="b"/>
              <a:pathLst>
                <a:path w="164" h="219">
                  <a:moveTo>
                    <a:pt x="164" y="55"/>
                  </a:moveTo>
                  <a:cubicBezTo>
                    <a:pt x="133" y="180"/>
                    <a:pt x="133" y="180"/>
                    <a:pt x="133" y="180"/>
                  </a:cubicBezTo>
                  <a:cubicBezTo>
                    <a:pt x="0" y="219"/>
                    <a:pt x="0" y="219"/>
                    <a:pt x="0" y="219"/>
                  </a:cubicBezTo>
                  <a:cubicBezTo>
                    <a:pt x="0" y="219"/>
                    <a:pt x="93" y="147"/>
                    <a:pt x="27" y="82"/>
                  </a:cubicBezTo>
                  <a:cubicBezTo>
                    <a:pt x="109" y="0"/>
                    <a:pt x="109" y="0"/>
                    <a:pt x="109" y="0"/>
                  </a:cubicBezTo>
                  <a:cubicBezTo>
                    <a:pt x="164" y="55"/>
                    <a:pt x="164" y="55"/>
                    <a:pt x="164" y="55"/>
                  </a:cubicBezTo>
                </a:path>
              </a:pathLst>
            </a:custGeom>
            <a:solidFill>
              <a:srgbClr val="2A5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5" name="Freeform 9">
              <a:extLst>
                <a:ext uri="{FF2B5EF4-FFF2-40B4-BE49-F238E27FC236}">
                  <a16:creationId xmlns:a16="http://schemas.microsoft.com/office/drawing/2014/main" id="{7DCF0B6E-2423-F553-DB69-6832221C8CB0}"/>
                </a:ext>
              </a:extLst>
            </p:cNvPr>
            <p:cNvSpPr>
              <a:spLocks/>
            </p:cNvSpPr>
            <p:nvPr/>
          </p:nvSpPr>
          <p:spPr bwMode="auto">
            <a:xfrm rot="21189964">
              <a:off x="8125396" y="1159653"/>
              <a:ext cx="875282" cy="615711"/>
            </a:xfrm>
            <a:custGeom>
              <a:avLst/>
              <a:gdLst>
                <a:gd name="T0" fmla="*/ 164 w 219"/>
                <a:gd name="T1" fmla="*/ 0 h 165"/>
                <a:gd name="T2" fmla="*/ 38 w 219"/>
                <a:gd name="T3" fmla="*/ 32 h 165"/>
                <a:gd name="T4" fmla="*/ 0 w 219"/>
                <a:gd name="T5" fmla="*/ 165 h 165"/>
                <a:gd name="T6" fmla="*/ 137 w 219"/>
                <a:gd name="T7" fmla="*/ 137 h 165"/>
                <a:gd name="T8" fmla="*/ 219 w 219"/>
                <a:gd name="T9" fmla="*/ 55 h 165"/>
                <a:gd name="T10" fmla="*/ 164 w 219"/>
                <a:gd name="T11" fmla="*/ 0 h 165"/>
              </a:gdLst>
              <a:ahLst/>
              <a:cxnLst>
                <a:cxn ang="0">
                  <a:pos x="T0" y="T1"/>
                </a:cxn>
                <a:cxn ang="0">
                  <a:pos x="T2" y="T3"/>
                </a:cxn>
                <a:cxn ang="0">
                  <a:pos x="T4" y="T5"/>
                </a:cxn>
                <a:cxn ang="0">
                  <a:pos x="T6" y="T7"/>
                </a:cxn>
                <a:cxn ang="0">
                  <a:pos x="T8" y="T9"/>
                </a:cxn>
                <a:cxn ang="0">
                  <a:pos x="T10" y="T11"/>
                </a:cxn>
              </a:cxnLst>
              <a:rect l="0" t="0" r="r" b="b"/>
              <a:pathLst>
                <a:path w="219" h="165">
                  <a:moveTo>
                    <a:pt x="164" y="0"/>
                  </a:moveTo>
                  <a:cubicBezTo>
                    <a:pt x="38" y="32"/>
                    <a:pt x="38" y="32"/>
                    <a:pt x="38" y="32"/>
                  </a:cubicBezTo>
                  <a:cubicBezTo>
                    <a:pt x="0" y="165"/>
                    <a:pt x="0" y="165"/>
                    <a:pt x="0" y="165"/>
                  </a:cubicBezTo>
                  <a:cubicBezTo>
                    <a:pt x="0" y="165"/>
                    <a:pt x="71" y="72"/>
                    <a:pt x="137" y="137"/>
                  </a:cubicBezTo>
                  <a:cubicBezTo>
                    <a:pt x="219" y="55"/>
                    <a:pt x="219" y="55"/>
                    <a:pt x="219" y="55"/>
                  </a:cubicBezTo>
                  <a:lnTo>
                    <a:pt x="164" y="0"/>
                  </a:lnTo>
                  <a:close/>
                </a:path>
              </a:pathLst>
            </a:custGeom>
            <a:solidFill>
              <a:srgbClr val="2A5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6" name="Freeform 10">
              <a:extLst>
                <a:ext uri="{FF2B5EF4-FFF2-40B4-BE49-F238E27FC236}">
                  <a16:creationId xmlns:a16="http://schemas.microsoft.com/office/drawing/2014/main" id="{782998CF-4CDE-D531-3871-4807CF78A426}"/>
                </a:ext>
              </a:extLst>
            </p:cNvPr>
            <p:cNvSpPr>
              <a:spLocks/>
            </p:cNvSpPr>
            <p:nvPr/>
          </p:nvSpPr>
          <p:spPr bwMode="auto">
            <a:xfrm rot="21189964">
              <a:off x="8905628" y="393520"/>
              <a:ext cx="1115224" cy="1039307"/>
            </a:xfrm>
            <a:custGeom>
              <a:avLst/>
              <a:gdLst>
                <a:gd name="T0" fmla="*/ 61 w 279"/>
                <a:gd name="T1" fmla="*/ 221 h 279"/>
                <a:gd name="T2" fmla="*/ 148 w 279"/>
                <a:gd name="T3" fmla="*/ 279 h 279"/>
                <a:gd name="T4" fmla="*/ 279 w 279"/>
                <a:gd name="T5" fmla="*/ 78 h 279"/>
                <a:gd name="T6" fmla="*/ 233 w 279"/>
                <a:gd name="T7" fmla="*/ 48 h 279"/>
                <a:gd name="T8" fmla="*/ 204 w 279"/>
                <a:gd name="T9" fmla="*/ 7 h 279"/>
                <a:gd name="T10" fmla="*/ 202 w 279"/>
                <a:gd name="T11" fmla="*/ 0 h 279"/>
                <a:gd name="T12" fmla="*/ 0 w 279"/>
                <a:gd name="T13" fmla="*/ 131 h 279"/>
                <a:gd name="T14" fmla="*/ 8 w 279"/>
                <a:gd name="T15" fmla="*/ 147 h 279"/>
                <a:gd name="T16" fmla="*/ 61 w 279"/>
                <a:gd name="T17" fmla="*/ 221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9" h="279">
                  <a:moveTo>
                    <a:pt x="61" y="221"/>
                  </a:moveTo>
                  <a:cubicBezTo>
                    <a:pt x="83" y="243"/>
                    <a:pt x="111" y="264"/>
                    <a:pt x="148" y="279"/>
                  </a:cubicBezTo>
                  <a:cubicBezTo>
                    <a:pt x="207" y="212"/>
                    <a:pt x="249" y="138"/>
                    <a:pt x="279" y="78"/>
                  </a:cubicBezTo>
                  <a:cubicBezTo>
                    <a:pt x="259" y="70"/>
                    <a:pt x="244" y="60"/>
                    <a:pt x="233" y="48"/>
                  </a:cubicBezTo>
                  <a:cubicBezTo>
                    <a:pt x="218" y="34"/>
                    <a:pt x="210" y="19"/>
                    <a:pt x="204" y="7"/>
                  </a:cubicBezTo>
                  <a:cubicBezTo>
                    <a:pt x="203" y="4"/>
                    <a:pt x="202" y="2"/>
                    <a:pt x="202" y="0"/>
                  </a:cubicBezTo>
                  <a:cubicBezTo>
                    <a:pt x="141" y="29"/>
                    <a:pt x="67" y="72"/>
                    <a:pt x="0" y="131"/>
                  </a:cubicBezTo>
                  <a:cubicBezTo>
                    <a:pt x="2" y="136"/>
                    <a:pt x="5" y="141"/>
                    <a:pt x="8" y="147"/>
                  </a:cubicBezTo>
                  <a:cubicBezTo>
                    <a:pt x="18" y="168"/>
                    <a:pt x="35" y="196"/>
                    <a:pt x="61" y="221"/>
                  </a:cubicBezTo>
                </a:path>
              </a:pathLst>
            </a:custGeom>
            <a:solidFill>
              <a:srgbClr val="8AA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7" name="Freeform 11">
              <a:extLst>
                <a:ext uri="{FF2B5EF4-FFF2-40B4-BE49-F238E27FC236}">
                  <a16:creationId xmlns:a16="http://schemas.microsoft.com/office/drawing/2014/main" id="{2EE930F4-6488-A8D7-95F5-FB69F2401430}"/>
                </a:ext>
              </a:extLst>
            </p:cNvPr>
            <p:cNvSpPr>
              <a:spLocks/>
            </p:cNvSpPr>
            <p:nvPr/>
          </p:nvSpPr>
          <p:spPr bwMode="auto">
            <a:xfrm rot="21189964">
              <a:off x="9690089" y="144035"/>
              <a:ext cx="471436" cy="439343"/>
            </a:xfrm>
            <a:custGeom>
              <a:avLst/>
              <a:gdLst>
                <a:gd name="T0" fmla="*/ 29 w 118"/>
                <a:gd name="T1" fmla="*/ 91 h 118"/>
                <a:gd name="T2" fmla="*/ 72 w 118"/>
                <a:gd name="T3" fmla="*/ 118 h 118"/>
                <a:gd name="T4" fmla="*/ 118 w 118"/>
                <a:gd name="T5" fmla="*/ 0 h 118"/>
                <a:gd name="T6" fmla="*/ 0 w 118"/>
                <a:gd name="T7" fmla="*/ 46 h 118"/>
                <a:gd name="T8" fmla="*/ 3 w 118"/>
                <a:gd name="T9" fmla="*/ 53 h 118"/>
                <a:gd name="T10" fmla="*/ 29 w 118"/>
                <a:gd name="T11" fmla="*/ 91 h 118"/>
              </a:gdLst>
              <a:ahLst/>
              <a:cxnLst>
                <a:cxn ang="0">
                  <a:pos x="T0" y="T1"/>
                </a:cxn>
                <a:cxn ang="0">
                  <a:pos x="T2" y="T3"/>
                </a:cxn>
                <a:cxn ang="0">
                  <a:pos x="T4" y="T5"/>
                </a:cxn>
                <a:cxn ang="0">
                  <a:pos x="T6" y="T7"/>
                </a:cxn>
                <a:cxn ang="0">
                  <a:pos x="T8" y="T9"/>
                </a:cxn>
                <a:cxn ang="0">
                  <a:pos x="T10" y="T11"/>
                </a:cxn>
              </a:cxnLst>
              <a:rect l="0" t="0" r="r" b="b"/>
              <a:pathLst>
                <a:path w="118" h="118">
                  <a:moveTo>
                    <a:pt x="29" y="91"/>
                  </a:moveTo>
                  <a:cubicBezTo>
                    <a:pt x="40" y="102"/>
                    <a:pt x="54" y="111"/>
                    <a:pt x="72" y="118"/>
                  </a:cubicBezTo>
                  <a:cubicBezTo>
                    <a:pt x="104" y="50"/>
                    <a:pt x="118" y="0"/>
                    <a:pt x="118" y="0"/>
                  </a:cubicBezTo>
                  <a:cubicBezTo>
                    <a:pt x="118" y="0"/>
                    <a:pt x="69" y="14"/>
                    <a:pt x="0" y="46"/>
                  </a:cubicBezTo>
                  <a:cubicBezTo>
                    <a:pt x="1" y="48"/>
                    <a:pt x="2" y="50"/>
                    <a:pt x="3" y="53"/>
                  </a:cubicBezTo>
                  <a:cubicBezTo>
                    <a:pt x="8" y="64"/>
                    <a:pt x="16" y="78"/>
                    <a:pt x="29" y="91"/>
                  </a:cubicBezTo>
                </a:path>
              </a:pathLst>
            </a:custGeom>
            <a:solidFill>
              <a:srgbClr val="8AA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8" name="Freeform 12">
              <a:extLst>
                <a:ext uri="{FF2B5EF4-FFF2-40B4-BE49-F238E27FC236}">
                  <a16:creationId xmlns:a16="http://schemas.microsoft.com/office/drawing/2014/main" id="{A92AB8D6-0E23-3D7D-F725-CFE96298DA74}"/>
                </a:ext>
              </a:extLst>
            </p:cNvPr>
            <p:cNvSpPr>
              <a:spLocks/>
            </p:cNvSpPr>
            <p:nvPr/>
          </p:nvSpPr>
          <p:spPr bwMode="auto">
            <a:xfrm rot="21189964">
              <a:off x="8362843" y="977402"/>
              <a:ext cx="1167606" cy="1091272"/>
            </a:xfrm>
            <a:custGeom>
              <a:avLst/>
              <a:gdLst>
                <a:gd name="T0" fmla="*/ 206 w 292"/>
                <a:gd name="T1" fmla="*/ 91 h 293"/>
                <a:gd name="T2" fmla="*/ 150 w 292"/>
                <a:gd name="T3" fmla="*/ 14 h 293"/>
                <a:gd name="T4" fmla="*/ 144 w 292"/>
                <a:gd name="T5" fmla="*/ 0 h 293"/>
                <a:gd name="T6" fmla="*/ 0 w 292"/>
                <a:gd name="T7" fmla="*/ 197 h 293"/>
                <a:gd name="T8" fmla="*/ 37 w 292"/>
                <a:gd name="T9" fmla="*/ 253 h 293"/>
                <a:gd name="T10" fmla="*/ 96 w 292"/>
                <a:gd name="T11" fmla="*/ 293 h 293"/>
                <a:gd name="T12" fmla="*/ 292 w 292"/>
                <a:gd name="T13" fmla="*/ 149 h 293"/>
                <a:gd name="T14" fmla="*/ 206 w 292"/>
                <a:gd name="T15" fmla="*/ 91 h 2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2" h="293">
                  <a:moveTo>
                    <a:pt x="206" y="91"/>
                  </a:moveTo>
                  <a:cubicBezTo>
                    <a:pt x="179" y="64"/>
                    <a:pt x="161" y="35"/>
                    <a:pt x="150" y="14"/>
                  </a:cubicBezTo>
                  <a:cubicBezTo>
                    <a:pt x="148" y="9"/>
                    <a:pt x="146" y="4"/>
                    <a:pt x="144" y="0"/>
                  </a:cubicBezTo>
                  <a:cubicBezTo>
                    <a:pt x="86" y="53"/>
                    <a:pt x="34" y="118"/>
                    <a:pt x="0" y="197"/>
                  </a:cubicBezTo>
                  <a:cubicBezTo>
                    <a:pt x="0" y="197"/>
                    <a:pt x="11" y="228"/>
                    <a:pt x="37" y="253"/>
                  </a:cubicBezTo>
                  <a:cubicBezTo>
                    <a:pt x="63" y="279"/>
                    <a:pt x="96" y="293"/>
                    <a:pt x="96" y="293"/>
                  </a:cubicBezTo>
                  <a:cubicBezTo>
                    <a:pt x="175" y="260"/>
                    <a:pt x="240" y="207"/>
                    <a:pt x="292" y="149"/>
                  </a:cubicBezTo>
                  <a:cubicBezTo>
                    <a:pt x="256" y="134"/>
                    <a:pt x="228" y="113"/>
                    <a:pt x="206" y="91"/>
                  </a:cubicBezTo>
                </a:path>
              </a:pathLst>
            </a:custGeom>
            <a:solidFill>
              <a:srgbClr val="8AA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9" name="Freeform 13">
              <a:extLst>
                <a:ext uri="{FF2B5EF4-FFF2-40B4-BE49-F238E27FC236}">
                  <a16:creationId xmlns:a16="http://schemas.microsoft.com/office/drawing/2014/main" id="{6B881783-B2B8-6312-1065-3EE4EED5B438}"/>
                </a:ext>
              </a:extLst>
            </p:cNvPr>
            <p:cNvSpPr>
              <a:spLocks/>
            </p:cNvSpPr>
            <p:nvPr/>
          </p:nvSpPr>
          <p:spPr bwMode="auto">
            <a:xfrm rot="21189964">
              <a:off x="9664659" y="328092"/>
              <a:ext cx="327808" cy="308643"/>
            </a:xfrm>
            <a:custGeom>
              <a:avLst/>
              <a:gdLst>
                <a:gd name="T0" fmla="*/ 31 w 82"/>
                <a:gd name="T1" fmla="*/ 53 h 83"/>
                <a:gd name="T2" fmla="*/ 77 w 82"/>
                <a:gd name="T3" fmla="*/ 83 h 83"/>
                <a:gd name="T4" fmla="*/ 82 w 82"/>
                <a:gd name="T5" fmla="*/ 72 h 83"/>
                <a:gd name="T6" fmla="*/ 39 w 82"/>
                <a:gd name="T7" fmla="*/ 45 h 83"/>
                <a:gd name="T8" fmla="*/ 13 w 82"/>
                <a:gd name="T9" fmla="*/ 7 h 83"/>
                <a:gd name="T10" fmla="*/ 10 w 82"/>
                <a:gd name="T11" fmla="*/ 0 h 83"/>
                <a:gd name="T12" fmla="*/ 0 w 82"/>
                <a:gd name="T13" fmla="*/ 5 h 83"/>
                <a:gd name="T14" fmla="*/ 2 w 82"/>
                <a:gd name="T15" fmla="*/ 12 h 83"/>
                <a:gd name="T16" fmla="*/ 31 w 82"/>
                <a:gd name="T17" fmla="*/ 5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83">
                  <a:moveTo>
                    <a:pt x="31" y="53"/>
                  </a:moveTo>
                  <a:cubicBezTo>
                    <a:pt x="42" y="65"/>
                    <a:pt x="57" y="75"/>
                    <a:pt x="77" y="83"/>
                  </a:cubicBezTo>
                  <a:cubicBezTo>
                    <a:pt x="78" y="79"/>
                    <a:pt x="80" y="76"/>
                    <a:pt x="82" y="72"/>
                  </a:cubicBezTo>
                  <a:cubicBezTo>
                    <a:pt x="64" y="65"/>
                    <a:pt x="50" y="56"/>
                    <a:pt x="39" y="45"/>
                  </a:cubicBezTo>
                  <a:cubicBezTo>
                    <a:pt x="26" y="32"/>
                    <a:pt x="18" y="18"/>
                    <a:pt x="13" y="7"/>
                  </a:cubicBezTo>
                  <a:cubicBezTo>
                    <a:pt x="12" y="4"/>
                    <a:pt x="11" y="2"/>
                    <a:pt x="10" y="0"/>
                  </a:cubicBezTo>
                  <a:cubicBezTo>
                    <a:pt x="7" y="2"/>
                    <a:pt x="3" y="3"/>
                    <a:pt x="0" y="5"/>
                  </a:cubicBezTo>
                  <a:cubicBezTo>
                    <a:pt x="0" y="7"/>
                    <a:pt x="1" y="9"/>
                    <a:pt x="2" y="12"/>
                  </a:cubicBezTo>
                  <a:cubicBezTo>
                    <a:pt x="8" y="24"/>
                    <a:pt x="16" y="39"/>
                    <a:pt x="31" y="53"/>
                  </a:cubicBezTo>
                </a:path>
              </a:pathLst>
            </a:custGeom>
            <a:solidFill>
              <a:srgbClr val="D1F4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0" name="Freeform 14">
              <a:extLst>
                <a:ext uri="{FF2B5EF4-FFF2-40B4-BE49-F238E27FC236}">
                  <a16:creationId xmlns:a16="http://schemas.microsoft.com/office/drawing/2014/main" id="{7928A5E0-822E-554B-6C48-CAA85B84F6E7}"/>
                </a:ext>
              </a:extLst>
            </p:cNvPr>
            <p:cNvSpPr>
              <a:spLocks/>
            </p:cNvSpPr>
            <p:nvPr/>
          </p:nvSpPr>
          <p:spPr bwMode="auto">
            <a:xfrm rot="21189964">
              <a:off x="8903142" y="913104"/>
              <a:ext cx="626891" cy="584216"/>
            </a:xfrm>
            <a:custGeom>
              <a:avLst/>
              <a:gdLst>
                <a:gd name="T0" fmla="*/ 62 w 157"/>
                <a:gd name="T1" fmla="*/ 99 h 157"/>
                <a:gd name="T2" fmla="*/ 148 w 157"/>
                <a:gd name="T3" fmla="*/ 157 h 157"/>
                <a:gd name="T4" fmla="*/ 157 w 157"/>
                <a:gd name="T5" fmla="*/ 148 h 157"/>
                <a:gd name="T6" fmla="*/ 70 w 157"/>
                <a:gd name="T7" fmla="*/ 90 h 157"/>
                <a:gd name="T8" fmla="*/ 17 w 157"/>
                <a:gd name="T9" fmla="*/ 16 h 157"/>
                <a:gd name="T10" fmla="*/ 9 w 157"/>
                <a:gd name="T11" fmla="*/ 0 h 157"/>
                <a:gd name="T12" fmla="*/ 0 w 157"/>
                <a:gd name="T13" fmla="*/ 8 h 157"/>
                <a:gd name="T14" fmla="*/ 6 w 157"/>
                <a:gd name="T15" fmla="*/ 22 h 157"/>
                <a:gd name="T16" fmla="*/ 62 w 157"/>
                <a:gd name="T17" fmla="*/ 99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7" h="157">
                  <a:moveTo>
                    <a:pt x="62" y="99"/>
                  </a:moveTo>
                  <a:cubicBezTo>
                    <a:pt x="84" y="121"/>
                    <a:pt x="112" y="142"/>
                    <a:pt x="148" y="157"/>
                  </a:cubicBezTo>
                  <a:cubicBezTo>
                    <a:pt x="151" y="154"/>
                    <a:pt x="154" y="151"/>
                    <a:pt x="157" y="148"/>
                  </a:cubicBezTo>
                  <a:cubicBezTo>
                    <a:pt x="120" y="133"/>
                    <a:pt x="92" y="112"/>
                    <a:pt x="70" y="90"/>
                  </a:cubicBezTo>
                  <a:cubicBezTo>
                    <a:pt x="44" y="65"/>
                    <a:pt x="27" y="37"/>
                    <a:pt x="17" y="16"/>
                  </a:cubicBezTo>
                  <a:cubicBezTo>
                    <a:pt x="14" y="10"/>
                    <a:pt x="11" y="5"/>
                    <a:pt x="9" y="0"/>
                  </a:cubicBezTo>
                  <a:cubicBezTo>
                    <a:pt x="6" y="3"/>
                    <a:pt x="3" y="6"/>
                    <a:pt x="0" y="8"/>
                  </a:cubicBezTo>
                  <a:cubicBezTo>
                    <a:pt x="2" y="12"/>
                    <a:pt x="4" y="17"/>
                    <a:pt x="6" y="22"/>
                  </a:cubicBezTo>
                  <a:cubicBezTo>
                    <a:pt x="17" y="43"/>
                    <a:pt x="35" y="72"/>
                    <a:pt x="62" y="99"/>
                  </a:cubicBezTo>
                </a:path>
              </a:pathLst>
            </a:custGeom>
            <a:solidFill>
              <a:srgbClr val="D1F4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1" name="Freeform 15">
              <a:extLst>
                <a:ext uri="{FF2B5EF4-FFF2-40B4-BE49-F238E27FC236}">
                  <a16:creationId xmlns:a16="http://schemas.microsoft.com/office/drawing/2014/main" id="{1AB41B12-2BD6-138E-F6BC-747BD9F826DE}"/>
                </a:ext>
              </a:extLst>
            </p:cNvPr>
            <p:cNvSpPr>
              <a:spLocks/>
            </p:cNvSpPr>
            <p:nvPr/>
          </p:nvSpPr>
          <p:spPr bwMode="auto">
            <a:xfrm rot="21189964">
              <a:off x="8445538" y="1353128"/>
              <a:ext cx="714757" cy="667676"/>
            </a:xfrm>
            <a:custGeom>
              <a:avLst/>
              <a:gdLst>
                <a:gd name="T0" fmla="*/ 355 w 423"/>
                <a:gd name="T1" fmla="*/ 0 h 424"/>
                <a:gd name="T2" fmla="*/ 423 w 423"/>
                <a:gd name="T3" fmla="*/ 71 h 424"/>
                <a:gd name="T4" fmla="*/ 0 w 423"/>
                <a:gd name="T5" fmla="*/ 424 h 424"/>
                <a:gd name="T6" fmla="*/ 355 w 423"/>
                <a:gd name="T7" fmla="*/ 0 h 424"/>
              </a:gdLst>
              <a:ahLst/>
              <a:cxnLst>
                <a:cxn ang="0">
                  <a:pos x="T0" y="T1"/>
                </a:cxn>
                <a:cxn ang="0">
                  <a:pos x="T2" y="T3"/>
                </a:cxn>
                <a:cxn ang="0">
                  <a:pos x="T4" y="T5"/>
                </a:cxn>
                <a:cxn ang="0">
                  <a:pos x="T6" y="T7"/>
                </a:cxn>
              </a:cxnLst>
              <a:rect l="0" t="0" r="r" b="b"/>
              <a:pathLst>
                <a:path w="423" h="424">
                  <a:moveTo>
                    <a:pt x="355" y="0"/>
                  </a:moveTo>
                  <a:lnTo>
                    <a:pt x="423" y="71"/>
                  </a:lnTo>
                  <a:lnTo>
                    <a:pt x="0" y="424"/>
                  </a:lnTo>
                  <a:lnTo>
                    <a:pt x="355" y="0"/>
                  </a:lnTo>
                  <a:close/>
                </a:path>
              </a:pathLst>
            </a:custGeom>
            <a:solidFill>
              <a:srgbClr val="2A5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2" name="Freeform 16">
              <a:extLst>
                <a:ext uri="{FF2B5EF4-FFF2-40B4-BE49-F238E27FC236}">
                  <a16:creationId xmlns:a16="http://schemas.microsoft.com/office/drawing/2014/main" id="{20651D4C-C1B9-D418-5C75-3FA93284B80E}"/>
                </a:ext>
              </a:extLst>
            </p:cNvPr>
            <p:cNvSpPr>
              <a:spLocks/>
            </p:cNvSpPr>
            <p:nvPr/>
          </p:nvSpPr>
          <p:spPr bwMode="auto">
            <a:xfrm rot="21189964">
              <a:off x="10014516" y="-61429"/>
              <a:ext cx="304152" cy="281873"/>
            </a:xfrm>
            <a:custGeom>
              <a:avLst/>
              <a:gdLst>
                <a:gd name="T0" fmla="*/ 180 w 180"/>
                <a:gd name="T1" fmla="*/ 0 h 179"/>
                <a:gd name="T2" fmla="*/ 12 w 180"/>
                <a:gd name="T3" fmla="*/ 130 h 179"/>
                <a:gd name="T4" fmla="*/ 0 w 180"/>
                <a:gd name="T5" fmla="*/ 179 h 179"/>
                <a:gd name="T6" fmla="*/ 49 w 180"/>
                <a:gd name="T7" fmla="*/ 170 h 179"/>
                <a:gd name="T8" fmla="*/ 180 w 180"/>
                <a:gd name="T9" fmla="*/ 0 h 179"/>
              </a:gdLst>
              <a:ahLst/>
              <a:cxnLst>
                <a:cxn ang="0">
                  <a:pos x="T0" y="T1"/>
                </a:cxn>
                <a:cxn ang="0">
                  <a:pos x="T2" y="T3"/>
                </a:cxn>
                <a:cxn ang="0">
                  <a:pos x="T4" y="T5"/>
                </a:cxn>
                <a:cxn ang="0">
                  <a:pos x="T6" y="T7"/>
                </a:cxn>
                <a:cxn ang="0">
                  <a:pos x="T8" y="T9"/>
                </a:cxn>
              </a:cxnLst>
              <a:rect l="0" t="0" r="r" b="b"/>
              <a:pathLst>
                <a:path w="180" h="179">
                  <a:moveTo>
                    <a:pt x="180" y="0"/>
                  </a:moveTo>
                  <a:lnTo>
                    <a:pt x="12" y="130"/>
                  </a:lnTo>
                  <a:lnTo>
                    <a:pt x="0" y="179"/>
                  </a:lnTo>
                  <a:lnTo>
                    <a:pt x="49" y="170"/>
                  </a:lnTo>
                  <a:lnTo>
                    <a:pt x="180" y="0"/>
                  </a:lnTo>
                  <a:close/>
                </a:path>
              </a:pathLst>
            </a:custGeom>
            <a:solidFill>
              <a:srgbClr val="2A5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3" name="Freeform 17">
              <a:extLst>
                <a:ext uri="{FF2B5EF4-FFF2-40B4-BE49-F238E27FC236}">
                  <a16:creationId xmlns:a16="http://schemas.microsoft.com/office/drawing/2014/main" id="{CC215967-9F0A-EF9D-BD30-E8175999AE9F}"/>
                </a:ext>
              </a:extLst>
            </p:cNvPr>
            <p:cNvSpPr>
              <a:spLocks/>
            </p:cNvSpPr>
            <p:nvPr/>
          </p:nvSpPr>
          <p:spPr bwMode="auto">
            <a:xfrm rot="21189964">
              <a:off x="10014516" y="-61429"/>
              <a:ext cx="304152" cy="281873"/>
            </a:xfrm>
            <a:custGeom>
              <a:avLst/>
              <a:gdLst>
                <a:gd name="T0" fmla="*/ 180 w 180"/>
                <a:gd name="T1" fmla="*/ 0 h 179"/>
                <a:gd name="T2" fmla="*/ 12 w 180"/>
                <a:gd name="T3" fmla="*/ 130 h 179"/>
                <a:gd name="T4" fmla="*/ 0 w 180"/>
                <a:gd name="T5" fmla="*/ 179 h 179"/>
                <a:gd name="T6" fmla="*/ 49 w 180"/>
                <a:gd name="T7" fmla="*/ 170 h 179"/>
                <a:gd name="T8" fmla="*/ 180 w 180"/>
                <a:gd name="T9" fmla="*/ 0 h 179"/>
              </a:gdLst>
              <a:ahLst/>
              <a:cxnLst>
                <a:cxn ang="0">
                  <a:pos x="T0" y="T1"/>
                </a:cxn>
                <a:cxn ang="0">
                  <a:pos x="T2" y="T3"/>
                </a:cxn>
                <a:cxn ang="0">
                  <a:pos x="T4" y="T5"/>
                </a:cxn>
                <a:cxn ang="0">
                  <a:pos x="T6" y="T7"/>
                </a:cxn>
                <a:cxn ang="0">
                  <a:pos x="T8" y="T9"/>
                </a:cxn>
              </a:cxnLst>
              <a:rect l="0" t="0" r="r" b="b"/>
              <a:pathLst>
                <a:path w="180" h="179">
                  <a:moveTo>
                    <a:pt x="180" y="0"/>
                  </a:moveTo>
                  <a:lnTo>
                    <a:pt x="12" y="130"/>
                  </a:lnTo>
                  <a:lnTo>
                    <a:pt x="0" y="179"/>
                  </a:lnTo>
                  <a:lnTo>
                    <a:pt x="49" y="170"/>
                  </a:lnTo>
                  <a:lnTo>
                    <a:pt x="18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4" name="Freeform 18">
              <a:extLst>
                <a:ext uri="{FF2B5EF4-FFF2-40B4-BE49-F238E27FC236}">
                  <a16:creationId xmlns:a16="http://schemas.microsoft.com/office/drawing/2014/main" id="{DAE29FCD-ACCB-06A8-4D87-CA64904364D6}"/>
                </a:ext>
              </a:extLst>
            </p:cNvPr>
            <p:cNvSpPr>
              <a:spLocks/>
            </p:cNvSpPr>
            <p:nvPr/>
          </p:nvSpPr>
          <p:spPr bwMode="auto">
            <a:xfrm rot="21189964">
              <a:off x="9351189" y="640039"/>
              <a:ext cx="383569" cy="357459"/>
            </a:xfrm>
            <a:custGeom>
              <a:avLst/>
              <a:gdLst>
                <a:gd name="T0" fmla="*/ 79 w 96"/>
                <a:gd name="T1" fmla="*/ 79 h 96"/>
                <a:gd name="T2" fmla="*/ 17 w 96"/>
                <a:gd name="T3" fmla="*/ 79 h 96"/>
                <a:gd name="T4" fmla="*/ 17 w 96"/>
                <a:gd name="T5" fmla="*/ 17 h 96"/>
                <a:gd name="T6" fmla="*/ 79 w 96"/>
                <a:gd name="T7" fmla="*/ 17 h 96"/>
                <a:gd name="T8" fmla="*/ 79 w 96"/>
                <a:gd name="T9" fmla="*/ 79 h 96"/>
              </a:gdLst>
              <a:ahLst/>
              <a:cxnLst>
                <a:cxn ang="0">
                  <a:pos x="T0" y="T1"/>
                </a:cxn>
                <a:cxn ang="0">
                  <a:pos x="T2" y="T3"/>
                </a:cxn>
                <a:cxn ang="0">
                  <a:pos x="T4" y="T5"/>
                </a:cxn>
                <a:cxn ang="0">
                  <a:pos x="T6" y="T7"/>
                </a:cxn>
                <a:cxn ang="0">
                  <a:pos x="T8" y="T9"/>
                </a:cxn>
              </a:cxnLst>
              <a:rect l="0" t="0" r="r" b="b"/>
              <a:pathLst>
                <a:path w="96" h="96">
                  <a:moveTo>
                    <a:pt x="79" y="79"/>
                  </a:moveTo>
                  <a:cubicBezTo>
                    <a:pt x="62" y="96"/>
                    <a:pt x="34" y="96"/>
                    <a:pt x="17" y="79"/>
                  </a:cubicBezTo>
                  <a:cubicBezTo>
                    <a:pt x="0" y="62"/>
                    <a:pt x="0" y="34"/>
                    <a:pt x="17" y="17"/>
                  </a:cubicBezTo>
                  <a:cubicBezTo>
                    <a:pt x="34" y="0"/>
                    <a:pt x="62" y="0"/>
                    <a:pt x="79" y="17"/>
                  </a:cubicBezTo>
                  <a:cubicBezTo>
                    <a:pt x="96" y="34"/>
                    <a:pt x="96" y="62"/>
                    <a:pt x="79" y="79"/>
                  </a:cubicBezTo>
                </a:path>
              </a:pathLst>
            </a:custGeom>
            <a:solidFill>
              <a:srgbClr val="D1F4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5" name="Freeform 19">
              <a:extLst>
                <a:ext uri="{FF2B5EF4-FFF2-40B4-BE49-F238E27FC236}">
                  <a16:creationId xmlns:a16="http://schemas.microsoft.com/office/drawing/2014/main" id="{1B457422-E6F0-6460-E2D5-5645A0EE71F7}"/>
                </a:ext>
              </a:extLst>
            </p:cNvPr>
            <p:cNvSpPr>
              <a:spLocks noEditPoints="1"/>
            </p:cNvSpPr>
            <p:nvPr/>
          </p:nvSpPr>
          <p:spPr bwMode="auto">
            <a:xfrm rot="21189964">
              <a:off x="9351189" y="640039"/>
              <a:ext cx="383569" cy="357459"/>
            </a:xfrm>
            <a:custGeom>
              <a:avLst/>
              <a:gdLst>
                <a:gd name="T0" fmla="*/ 48 w 96"/>
                <a:gd name="T1" fmla="*/ 96 h 96"/>
                <a:gd name="T2" fmla="*/ 14 w 96"/>
                <a:gd name="T3" fmla="*/ 82 h 96"/>
                <a:gd name="T4" fmla="*/ 0 w 96"/>
                <a:gd name="T5" fmla="*/ 48 h 96"/>
                <a:gd name="T6" fmla="*/ 14 w 96"/>
                <a:gd name="T7" fmla="*/ 14 h 96"/>
                <a:gd name="T8" fmla="*/ 48 w 96"/>
                <a:gd name="T9" fmla="*/ 0 h 96"/>
                <a:gd name="T10" fmla="*/ 82 w 96"/>
                <a:gd name="T11" fmla="*/ 14 h 96"/>
                <a:gd name="T12" fmla="*/ 96 w 96"/>
                <a:gd name="T13" fmla="*/ 48 h 96"/>
                <a:gd name="T14" fmla="*/ 82 w 96"/>
                <a:gd name="T15" fmla="*/ 82 h 96"/>
                <a:gd name="T16" fmla="*/ 48 w 96"/>
                <a:gd name="T17" fmla="*/ 96 h 96"/>
                <a:gd name="T18" fmla="*/ 48 w 96"/>
                <a:gd name="T19" fmla="*/ 10 h 96"/>
                <a:gd name="T20" fmla="*/ 21 w 96"/>
                <a:gd name="T21" fmla="*/ 21 h 96"/>
                <a:gd name="T22" fmla="*/ 10 w 96"/>
                <a:gd name="T23" fmla="*/ 48 h 96"/>
                <a:gd name="T24" fmla="*/ 21 w 96"/>
                <a:gd name="T25" fmla="*/ 75 h 96"/>
                <a:gd name="T26" fmla="*/ 48 w 96"/>
                <a:gd name="T27" fmla="*/ 86 h 96"/>
                <a:gd name="T28" fmla="*/ 75 w 96"/>
                <a:gd name="T29" fmla="*/ 75 h 96"/>
                <a:gd name="T30" fmla="*/ 86 w 96"/>
                <a:gd name="T31" fmla="*/ 48 h 96"/>
                <a:gd name="T32" fmla="*/ 75 w 96"/>
                <a:gd name="T33" fmla="*/ 21 h 96"/>
                <a:gd name="T34" fmla="*/ 48 w 96"/>
                <a:gd name="T35" fmla="*/ 1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6" h="96">
                  <a:moveTo>
                    <a:pt x="48" y="96"/>
                  </a:moveTo>
                  <a:cubicBezTo>
                    <a:pt x="35" y="96"/>
                    <a:pt x="23" y="91"/>
                    <a:pt x="14" y="82"/>
                  </a:cubicBezTo>
                  <a:cubicBezTo>
                    <a:pt x="5" y="73"/>
                    <a:pt x="0" y="61"/>
                    <a:pt x="0" y="48"/>
                  </a:cubicBezTo>
                  <a:cubicBezTo>
                    <a:pt x="0" y="35"/>
                    <a:pt x="5" y="23"/>
                    <a:pt x="14" y="14"/>
                  </a:cubicBezTo>
                  <a:cubicBezTo>
                    <a:pt x="23" y="5"/>
                    <a:pt x="35" y="0"/>
                    <a:pt x="48" y="0"/>
                  </a:cubicBezTo>
                  <a:cubicBezTo>
                    <a:pt x="61" y="0"/>
                    <a:pt x="73" y="5"/>
                    <a:pt x="82" y="14"/>
                  </a:cubicBezTo>
                  <a:cubicBezTo>
                    <a:pt x="91" y="23"/>
                    <a:pt x="96" y="35"/>
                    <a:pt x="96" y="48"/>
                  </a:cubicBezTo>
                  <a:cubicBezTo>
                    <a:pt x="96" y="61"/>
                    <a:pt x="91" y="73"/>
                    <a:pt x="82" y="82"/>
                  </a:cubicBezTo>
                  <a:cubicBezTo>
                    <a:pt x="73" y="91"/>
                    <a:pt x="61" y="96"/>
                    <a:pt x="48" y="96"/>
                  </a:cubicBezTo>
                  <a:moveTo>
                    <a:pt x="48" y="10"/>
                  </a:moveTo>
                  <a:cubicBezTo>
                    <a:pt x="38" y="10"/>
                    <a:pt x="28" y="14"/>
                    <a:pt x="21" y="21"/>
                  </a:cubicBezTo>
                  <a:cubicBezTo>
                    <a:pt x="14" y="28"/>
                    <a:pt x="10" y="38"/>
                    <a:pt x="10" y="48"/>
                  </a:cubicBezTo>
                  <a:cubicBezTo>
                    <a:pt x="10" y="58"/>
                    <a:pt x="14" y="68"/>
                    <a:pt x="21" y="75"/>
                  </a:cubicBezTo>
                  <a:cubicBezTo>
                    <a:pt x="28" y="82"/>
                    <a:pt x="38" y="86"/>
                    <a:pt x="48" y="86"/>
                  </a:cubicBezTo>
                  <a:cubicBezTo>
                    <a:pt x="58" y="86"/>
                    <a:pt x="68" y="82"/>
                    <a:pt x="75" y="75"/>
                  </a:cubicBezTo>
                  <a:cubicBezTo>
                    <a:pt x="82" y="68"/>
                    <a:pt x="86" y="58"/>
                    <a:pt x="86" y="48"/>
                  </a:cubicBezTo>
                  <a:cubicBezTo>
                    <a:pt x="86" y="38"/>
                    <a:pt x="82" y="28"/>
                    <a:pt x="75" y="21"/>
                  </a:cubicBezTo>
                  <a:cubicBezTo>
                    <a:pt x="68" y="14"/>
                    <a:pt x="58" y="10"/>
                    <a:pt x="48" y="10"/>
                  </a:cubicBezTo>
                </a:path>
              </a:pathLst>
            </a:custGeom>
            <a:solidFill>
              <a:srgbClr val="1639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6" name="Freeform 20">
              <a:extLst>
                <a:ext uri="{FF2B5EF4-FFF2-40B4-BE49-F238E27FC236}">
                  <a16:creationId xmlns:a16="http://schemas.microsoft.com/office/drawing/2014/main" id="{5286111C-37FE-E92D-D894-AC4934F0451C}"/>
                </a:ext>
              </a:extLst>
            </p:cNvPr>
            <p:cNvSpPr>
              <a:spLocks/>
            </p:cNvSpPr>
            <p:nvPr/>
          </p:nvSpPr>
          <p:spPr bwMode="auto">
            <a:xfrm rot="21189964">
              <a:off x="10133898" y="117536"/>
              <a:ext cx="0" cy="3149"/>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cubicBezTo>
                    <a:pt x="0" y="0"/>
                    <a:pt x="0" y="0"/>
                    <a:pt x="0" y="0"/>
                  </a:cubicBezTo>
                  <a:cubicBezTo>
                    <a:pt x="0" y="1"/>
                    <a:pt x="0" y="1"/>
                    <a:pt x="0" y="1"/>
                  </a:cubicBezTo>
                  <a:cubicBezTo>
                    <a:pt x="0" y="0"/>
                    <a:pt x="0" y="0"/>
                    <a:pt x="0" y="0"/>
                  </a:cubicBezTo>
                </a:path>
              </a:pathLst>
            </a:custGeom>
            <a:solidFill>
              <a:srgbClr val="264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7" name="Freeform 21">
              <a:extLst>
                <a:ext uri="{FF2B5EF4-FFF2-40B4-BE49-F238E27FC236}">
                  <a16:creationId xmlns:a16="http://schemas.microsoft.com/office/drawing/2014/main" id="{80A2E549-F4A1-B5F2-8BF3-16802B9FC906}"/>
                </a:ext>
              </a:extLst>
            </p:cNvPr>
            <p:cNvSpPr>
              <a:spLocks noEditPoints="1"/>
            </p:cNvSpPr>
            <p:nvPr/>
          </p:nvSpPr>
          <p:spPr bwMode="auto">
            <a:xfrm rot="21189964">
              <a:off x="8779897" y="1590073"/>
              <a:ext cx="711378" cy="462964"/>
            </a:xfrm>
            <a:custGeom>
              <a:avLst/>
              <a:gdLst>
                <a:gd name="T0" fmla="*/ 45 w 178"/>
                <a:gd name="T1" fmla="*/ 102 h 124"/>
                <a:gd name="T2" fmla="*/ 1 w 178"/>
                <a:gd name="T3" fmla="*/ 123 h 124"/>
                <a:gd name="T4" fmla="*/ 0 w 178"/>
                <a:gd name="T5" fmla="*/ 123 h 124"/>
                <a:gd name="T6" fmla="*/ 0 w 178"/>
                <a:gd name="T7" fmla="*/ 123 h 124"/>
                <a:gd name="T8" fmla="*/ 1 w 178"/>
                <a:gd name="T9" fmla="*/ 124 h 124"/>
                <a:gd name="T10" fmla="*/ 45 w 178"/>
                <a:gd name="T11" fmla="*/ 102 h 124"/>
                <a:gd name="T12" fmla="*/ 45 w 178"/>
                <a:gd name="T13" fmla="*/ 102 h 124"/>
                <a:gd name="T14" fmla="*/ 178 w 178"/>
                <a:gd name="T15" fmla="*/ 0 h 124"/>
                <a:gd name="T16" fmla="*/ 158 w 178"/>
                <a:gd name="T17" fmla="*/ 19 h 124"/>
                <a:gd name="T18" fmla="*/ 158 w 178"/>
                <a:gd name="T19" fmla="*/ 19 h 124"/>
                <a:gd name="T20" fmla="*/ 178 w 178"/>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8" h="124">
                  <a:moveTo>
                    <a:pt x="45" y="102"/>
                  </a:moveTo>
                  <a:cubicBezTo>
                    <a:pt x="31" y="110"/>
                    <a:pt x="16" y="117"/>
                    <a:pt x="1" y="123"/>
                  </a:cubicBezTo>
                  <a:cubicBezTo>
                    <a:pt x="1" y="123"/>
                    <a:pt x="1" y="123"/>
                    <a:pt x="0" y="123"/>
                  </a:cubicBezTo>
                  <a:cubicBezTo>
                    <a:pt x="0" y="123"/>
                    <a:pt x="0" y="123"/>
                    <a:pt x="0" y="123"/>
                  </a:cubicBezTo>
                  <a:cubicBezTo>
                    <a:pt x="1" y="124"/>
                    <a:pt x="1" y="124"/>
                    <a:pt x="1" y="124"/>
                  </a:cubicBezTo>
                  <a:cubicBezTo>
                    <a:pt x="16" y="117"/>
                    <a:pt x="31" y="110"/>
                    <a:pt x="45" y="102"/>
                  </a:cubicBezTo>
                  <a:cubicBezTo>
                    <a:pt x="45" y="102"/>
                    <a:pt x="45" y="102"/>
                    <a:pt x="45" y="102"/>
                  </a:cubicBezTo>
                  <a:moveTo>
                    <a:pt x="178" y="0"/>
                  </a:moveTo>
                  <a:cubicBezTo>
                    <a:pt x="172" y="6"/>
                    <a:pt x="165" y="13"/>
                    <a:pt x="158" y="19"/>
                  </a:cubicBezTo>
                  <a:cubicBezTo>
                    <a:pt x="158" y="19"/>
                    <a:pt x="158" y="19"/>
                    <a:pt x="158" y="19"/>
                  </a:cubicBezTo>
                  <a:cubicBezTo>
                    <a:pt x="165" y="13"/>
                    <a:pt x="172" y="6"/>
                    <a:pt x="178" y="0"/>
                  </a:cubicBezTo>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8" name="Freeform 22">
              <a:extLst>
                <a:ext uri="{FF2B5EF4-FFF2-40B4-BE49-F238E27FC236}">
                  <a16:creationId xmlns:a16="http://schemas.microsoft.com/office/drawing/2014/main" id="{14CAE9C1-83BC-8C84-0105-F1729DDF68AF}"/>
                </a:ext>
              </a:extLst>
            </p:cNvPr>
            <p:cNvSpPr>
              <a:spLocks/>
            </p:cNvSpPr>
            <p:nvPr/>
          </p:nvSpPr>
          <p:spPr bwMode="auto">
            <a:xfrm rot="21189964">
              <a:off x="8788827" y="2083956"/>
              <a:ext cx="20277" cy="6299"/>
            </a:xfrm>
            <a:custGeom>
              <a:avLst/>
              <a:gdLst>
                <a:gd name="T0" fmla="*/ 0 w 5"/>
                <a:gd name="T1" fmla="*/ 0 h 2"/>
                <a:gd name="T2" fmla="*/ 5 w 5"/>
                <a:gd name="T3" fmla="*/ 2 h 2"/>
                <a:gd name="T4" fmla="*/ 5 w 5"/>
                <a:gd name="T5" fmla="*/ 2 h 2"/>
                <a:gd name="T6" fmla="*/ 0 w 5"/>
                <a:gd name="T7" fmla="*/ 0 h 2"/>
              </a:gdLst>
              <a:ahLst/>
              <a:cxnLst>
                <a:cxn ang="0">
                  <a:pos x="T0" y="T1"/>
                </a:cxn>
                <a:cxn ang="0">
                  <a:pos x="T2" y="T3"/>
                </a:cxn>
                <a:cxn ang="0">
                  <a:pos x="T4" y="T5"/>
                </a:cxn>
                <a:cxn ang="0">
                  <a:pos x="T6" y="T7"/>
                </a:cxn>
              </a:cxnLst>
              <a:rect l="0" t="0" r="r" b="b"/>
              <a:pathLst>
                <a:path w="5" h="2">
                  <a:moveTo>
                    <a:pt x="0" y="0"/>
                  </a:moveTo>
                  <a:cubicBezTo>
                    <a:pt x="5" y="2"/>
                    <a:pt x="5" y="2"/>
                    <a:pt x="5" y="2"/>
                  </a:cubicBezTo>
                  <a:cubicBezTo>
                    <a:pt x="5" y="2"/>
                    <a:pt x="5" y="2"/>
                    <a:pt x="5" y="2"/>
                  </a:cubicBezTo>
                  <a:cubicBezTo>
                    <a:pt x="4" y="1"/>
                    <a:pt x="3" y="1"/>
                    <a:pt x="0" y="0"/>
                  </a:cubicBezTo>
                </a:path>
              </a:pathLst>
            </a:custGeom>
            <a:solidFill>
              <a:srgbClr val="E5C0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9" name="Freeform 23">
              <a:extLst>
                <a:ext uri="{FF2B5EF4-FFF2-40B4-BE49-F238E27FC236}">
                  <a16:creationId xmlns:a16="http://schemas.microsoft.com/office/drawing/2014/main" id="{9D1C5CCE-4087-6E70-11D1-E36434C3C2D5}"/>
                </a:ext>
              </a:extLst>
            </p:cNvPr>
            <p:cNvSpPr>
              <a:spLocks/>
            </p:cNvSpPr>
            <p:nvPr/>
          </p:nvSpPr>
          <p:spPr bwMode="auto">
            <a:xfrm rot="21189964">
              <a:off x="8957999" y="1655043"/>
              <a:ext cx="452849" cy="310217"/>
            </a:xfrm>
            <a:custGeom>
              <a:avLst/>
              <a:gdLst>
                <a:gd name="T0" fmla="*/ 113 w 113"/>
                <a:gd name="T1" fmla="*/ 0 h 83"/>
                <a:gd name="T2" fmla="*/ 0 w 113"/>
                <a:gd name="T3" fmla="*/ 83 h 83"/>
                <a:gd name="T4" fmla="*/ 0 w 113"/>
                <a:gd name="T5" fmla="*/ 83 h 83"/>
                <a:gd name="T6" fmla="*/ 113 w 113"/>
                <a:gd name="T7" fmla="*/ 0 h 83"/>
                <a:gd name="T8" fmla="*/ 113 w 113"/>
                <a:gd name="T9" fmla="*/ 0 h 83"/>
              </a:gdLst>
              <a:ahLst/>
              <a:cxnLst>
                <a:cxn ang="0">
                  <a:pos x="T0" y="T1"/>
                </a:cxn>
                <a:cxn ang="0">
                  <a:pos x="T2" y="T3"/>
                </a:cxn>
                <a:cxn ang="0">
                  <a:pos x="T4" y="T5"/>
                </a:cxn>
                <a:cxn ang="0">
                  <a:pos x="T6" y="T7"/>
                </a:cxn>
                <a:cxn ang="0">
                  <a:pos x="T8" y="T9"/>
                </a:cxn>
              </a:cxnLst>
              <a:rect l="0" t="0" r="r" b="b"/>
              <a:pathLst>
                <a:path w="113" h="83">
                  <a:moveTo>
                    <a:pt x="113" y="0"/>
                  </a:moveTo>
                  <a:cubicBezTo>
                    <a:pt x="80" y="31"/>
                    <a:pt x="42" y="60"/>
                    <a:pt x="0" y="83"/>
                  </a:cubicBezTo>
                  <a:cubicBezTo>
                    <a:pt x="0" y="83"/>
                    <a:pt x="0" y="83"/>
                    <a:pt x="0" y="83"/>
                  </a:cubicBezTo>
                  <a:cubicBezTo>
                    <a:pt x="42" y="60"/>
                    <a:pt x="80" y="31"/>
                    <a:pt x="113" y="0"/>
                  </a:cubicBezTo>
                  <a:cubicBezTo>
                    <a:pt x="113" y="0"/>
                    <a:pt x="113" y="0"/>
                    <a:pt x="113" y="0"/>
                  </a:cubicBezTo>
                </a:path>
              </a:pathLst>
            </a:custGeom>
            <a:solidFill>
              <a:srgbClr val="264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0" name="Freeform 24">
              <a:extLst>
                <a:ext uri="{FF2B5EF4-FFF2-40B4-BE49-F238E27FC236}">
                  <a16:creationId xmlns:a16="http://schemas.microsoft.com/office/drawing/2014/main" id="{8643242E-62BD-313E-2EF9-9766D1BFDE65}"/>
                </a:ext>
              </a:extLst>
            </p:cNvPr>
            <p:cNvSpPr>
              <a:spLocks/>
            </p:cNvSpPr>
            <p:nvPr/>
          </p:nvSpPr>
          <p:spPr bwMode="auto">
            <a:xfrm rot="21189964">
              <a:off x="9334647" y="617010"/>
              <a:ext cx="694480" cy="790503"/>
            </a:xfrm>
            <a:custGeom>
              <a:avLst/>
              <a:gdLst>
                <a:gd name="T0" fmla="*/ 153 w 174"/>
                <a:gd name="T1" fmla="*/ 0 h 212"/>
                <a:gd name="T2" fmla="*/ 101 w 174"/>
                <a:gd name="T3" fmla="*/ 71 h 212"/>
                <a:gd name="T4" fmla="*/ 92 w 174"/>
                <a:gd name="T5" fmla="*/ 84 h 212"/>
                <a:gd name="T6" fmla="*/ 89 w 174"/>
                <a:gd name="T7" fmla="*/ 87 h 212"/>
                <a:gd name="T8" fmla="*/ 0 w 174"/>
                <a:gd name="T9" fmla="*/ 189 h 212"/>
                <a:gd name="T10" fmla="*/ 44 w 174"/>
                <a:gd name="T11" fmla="*/ 212 h 212"/>
                <a:gd name="T12" fmla="*/ 174 w 174"/>
                <a:gd name="T13" fmla="*/ 11 h 212"/>
                <a:gd name="T14" fmla="*/ 153 w 174"/>
                <a:gd name="T15" fmla="*/ 0 h 2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4" h="212">
                  <a:moveTo>
                    <a:pt x="153" y="0"/>
                  </a:moveTo>
                  <a:cubicBezTo>
                    <a:pt x="138" y="22"/>
                    <a:pt x="121" y="46"/>
                    <a:pt x="101" y="71"/>
                  </a:cubicBezTo>
                  <a:cubicBezTo>
                    <a:pt x="99" y="76"/>
                    <a:pt x="96" y="80"/>
                    <a:pt x="92" y="84"/>
                  </a:cubicBezTo>
                  <a:cubicBezTo>
                    <a:pt x="91" y="85"/>
                    <a:pt x="90" y="86"/>
                    <a:pt x="89" y="87"/>
                  </a:cubicBezTo>
                  <a:cubicBezTo>
                    <a:pt x="63" y="120"/>
                    <a:pt x="33" y="155"/>
                    <a:pt x="0" y="189"/>
                  </a:cubicBezTo>
                  <a:cubicBezTo>
                    <a:pt x="13" y="198"/>
                    <a:pt x="28" y="206"/>
                    <a:pt x="44" y="212"/>
                  </a:cubicBezTo>
                  <a:cubicBezTo>
                    <a:pt x="103" y="145"/>
                    <a:pt x="145" y="71"/>
                    <a:pt x="174" y="11"/>
                  </a:cubicBezTo>
                  <a:cubicBezTo>
                    <a:pt x="166" y="8"/>
                    <a:pt x="159" y="4"/>
                    <a:pt x="153" y="0"/>
                  </a:cubicBezTo>
                </a:path>
              </a:pathLst>
            </a:custGeom>
            <a:solidFill>
              <a:srgbClr val="7C92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1" name="Freeform 25">
              <a:extLst>
                <a:ext uri="{FF2B5EF4-FFF2-40B4-BE49-F238E27FC236}">
                  <a16:creationId xmlns:a16="http://schemas.microsoft.com/office/drawing/2014/main" id="{C9280ED6-46A5-9081-7DE6-5A19F8D04811}"/>
                </a:ext>
              </a:extLst>
            </p:cNvPr>
            <p:cNvSpPr>
              <a:spLocks/>
            </p:cNvSpPr>
            <p:nvPr/>
          </p:nvSpPr>
          <p:spPr bwMode="auto">
            <a:xfrm rot="21189964">
              <a:off x="9899474" y="226559"/>
              <a:ext cx="231493" cy="346436"/>
            </a:xfrm>
            <a:custGeom>
              <a:avLst/>
              <a:gdLst>
                <a:gd name="T0" fmla="*/ 58 w 58"/>
                <a:gd name="T1" fmla="*/ 0 h 93"/>
                <a:gd name="T2" fmla="*/ 52 w 58"/>
                <a:gd name="T3" fmla="*/ 1 h 93"/>
                <a:gd name="T4" fmla="*/ 0 w 58"/>
                <a:gd name="T5" fmla="*/ 83 h 93"/>
                <a:gd name="T6" fmla="*/ 20 w 58"/>
                <a:gd name="T7" fmla="*/ 93 h 93"/>
                <a:gd name="T8" fmla="*/ 58 w 58"/>
                <a:gd name="T9" fmla="*/ 0 h 93"/>
              </a:gdLst>
              <a:ahLst/>
              <a:cxnLst>
                <a:cxn ang="0">
                  <a:pos x="T0" y="T1"/>
                </a:cxn>
                <a:cxn ang="0">
                  <a:pos x="T2" y="T3"/>
                </a:cxn>
                <a:cxn ang="0">
                  <a:pos x="T4" y="T5"/>
                </a:cxn>
                <a:cxn ang="0">
                  <a:pos x="T6" y="T7"/>
                </a:cxn>
                <a:cxn ang="0">
                  <a:pos x="T8" y="T9"/>
                </a:cxn>
              </a:cxnLst>
              <a:rect l="0" t="0" r="r" b="b"/>
              <a:pathLst>
                <a:path w="58" h="93">
                  <a:moveTo>
                    <a:pt x="58" y="0"/>
                  </a:moveTo>
                  <a:cubicBezTo>
                    <a:pt x="52" y="1"/>
                    <a:pt x="52" y="1"/>
                    <a:pt x="52" y="1"/>
                  </a:cubicBezTo>
                  <a:cubicBezTo>
                    <a:pt x="41" y="20"/>
                    <a:pt x="24" y="49"/>
                    <a:pt x="0" y="83"/>
                  </a:cubicBezTo>
                  <a:cubicBezTo>
                    <a:pt x="6" y="87"/>
                    <a:pt x="13" y="90"/>
                    <a:pt x="20" y="93"/>
                  </a:cubicBezTo>
                  <a:cubicBezTo>
                    <a:pt x="39" y="53"/>
                    <a:pt x="51" y="20"/>
                    <a:pt x="58" y="0"/>
                  </a:cubicBezTo>
                </a:path>
              </a:pathLst>
            </a:custGeom>
            <a:solidFill>
              <a:srgbClr val="7C92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2" name="Freeform 26">
              <a:extLst>
                <a:ext uri="{FF2B5EF4-FFF2-40B4-BE49-F238E27FC236}">
                  <a16:creationId xmlns:a16="http://schemas.microsoft.com/office/drawing/2014/main" id="{B1300992-03F3-E02C-7172-F3979D6F4C19}"/>
                </a:ext>
              </a:extLst>
            </p:cNvPr>
            <p:cNvSpPr>
              <a:spLocks/>
            </p:cNvSpPr>
            <p:nvPr/>
          </p:nvSpPr>
          <p:spPr bwMode="auto">
            <a:xfrm rot="21189964">
              <a:off x="8633220" y="1430521"/>
              <a:ext cx="924284" cy="622009"/>
            </a:xfrm>
            <a:custGeom>
              <a:avLst/>
              <a:gdLst>
                <a:gd name="T0" fmla="*/ 188 w 231"/>
                <a:gd name="T1" fmla="*/ 0 h 167"/>
                <a:gd name="T2" fmla="*/ 0 w 231"/>
                <a:gd name="T3" fmla="*/ 147 h 167"/>
                <a:gd name="T4" fmla="*/ 29 w 231"/>
                <a:gd name="T5" fmla="*/ 165 h 167"/>
                <a:gd name="T6" fmla="*/ 34 w 231"/>
                <a:gd name="T7" fmla="*/ 167 h 167"/>
                <a:gd name="T8" fmla="*/ 35 w 231"/>
                <a:gd name="T9" fmla="*/ 167 h 167"/>
                <a:gd name="T10" fmla="*/ 79 w 231"/>
                <a:gd name="T11" fmla="*/ 146 h 167"/>
                <a:gd name="T12" fmla="*/ 192 w 231"/>
                <a:gd name="T13" fmla="*/ 63 h 167"/>
                <a:gd name="T14" fmla="*/ 212 w 231"/>
                <a:gd name="T15" fmla="*/ 44 h 167"/>
                <a:gd name="T16" fmla="*/ 231 w 231"/>
                <a:gd name="T17" fmla="*/ 23 h 167"/>
                <a:gd name="T18" fmla="*/ 188 w 231"/>
                <a:gd name="T19"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1" h="167">
                  <a:moveTo>
                    <a:pt x="188" y="0"/>
                  </a:moveTo>
                  <a:cubicBezTo>
                    <a:pt x="133" y="55"/>
                    <a:pt x="70" y="108"/>
                    <a:pt x="0" y="147"/>
                  </a:cubicBezTo>
                  <a:cubicBezTo>
                    <a:pt x="29" y="165"/>
                    <a:pt x="29" y="165"/>
                    <a:pt x="29" y="165"/>
                  </a:cubicBezTo>
                  <a:cubicBezTo>
                    <a:pt x="32" y="166"/>
                    <a:pt x="33" y="166"/>
                    <a:pt x="34" y="167"/>
                  </a:cubicBezTo>
                  <a:cubicBezTo>
                    <a:pt x="35" y="167"/>
                    <a:pt x="35" y="167"/>
                    <a:pt x="35" y="167"/>
                  </a:cubicBezTo>
                  <a:cubicBezTo>
                    <a:pt x="50" y="161"/>
                    <a:pt x="65" y="154"/>
                    <a:pt x="79" y="146"/>
                  </a:cubicBezTo>
                  <a:cubicBezTo>
                    <a:pt x="121" y="123"/>
                    <a:pt x="159" y="94"/>
                    <a:pt x="192" y="63"/>
                  </a:cubicBezTo>
                  <a:cubicBezTo>
                    <a:pt x="199" y="57"/>
                    <a:pt x="206" y="50"/>
                    <a:pt x="212" y="44"/>
                  </a:cubicBezTo>
                  <a:cubicBezTo>
                    <a:pt x="219" y="37"/>
                    <a:pt x="225" y="30"/>
                    <a:pt x="231" y="23"/>
                  </a:cubicBezTo>
                  <a:cubicBezTo>
                    <a:pt x="215" y="17"/>
                    <a:pt x="201" y="9"/>
                    <a:pt x="188" y="0"/>
                  </a:cubicBezTo>
                </a:path>
              </a:pathLst>
            </a:custGeom>
            <a:solidFill>
              <a:srgbClr val="7C92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3" name="Freeform 27">
              <a:extLst>
                <a:ext uri="{FF2B5EF4-FFF2-40B4-BE49-F238E27FC236}">
                  <a16:creationId xmlns:a16="http://schemas.microsoft.com/office/drawing/2014/main" id="{6157A643-3B00-26D9-BADD-028ECADBBAB3}"/>
                </a:ext>
              </a:extLst>
            </p:cNvPr>
            <p:cNvSpPr>
              <a:spLocks/>
            </p:cNvSpPr>
            <p:nvPr/>
          </p:nvSpPr>
          <p:spPr bwMode="auto">
            <a:xfrm rot="21189964">
              <a:off x="9897335" y="545984"/>
              <a:ext cx="103074" cy="77161"/>
            </a:xfrm>
            <a:custGeom>
              <a:avLst/>
              <a:gdLst>
                <a:gd name="T0" fmla="*/ 6 w 26"/>
                <a:gd name="T1" fmla="*/ 0 h 21"/>
                <a:gd name="T2" fmla="*/ 0 w 26"/>
                <a:gd name="T3" fmla="*/ 10 h 21"/>
                <a:gd name="T4" fmla="*/ 21 w 26"/>
                <a:gd name="T5" fmla="*/ 21 h 21"/>
                <a:gd name="T6" fmla="*/ 26 w 26"/>
                <a:gd name="T7" fmla="*/ 10 h 21"/>
                <a:gd name="T8" fmla="*/ 6 w 26"/>
                <a:gd name="T9" fmla="*/ 0 h 21"/>
              </a:gdLst>
              <a:ahLst/>
              <a:cxnLst>
                <a:cxn ang="0">
                  <a:pos x="T0" y="T1"/>
                </a:cxn>
                <a:cxn ang="0">
                  <a:pos x="T2" y="T3"/>
                </a:cxn>
                <a:cxn ang="0">
                  <a:pos x="T4" y="T5"/>
                </a:cxn>
                <a:cxn ang="0">
                  <a:pos x="T6" y="T7"/>
                </a:cxn>
                <a:cxn ang="0">
                  <a:pos x="T8" y="T9"/>
                </a:cxn>
              </a:cxnLst>
              <a:rect l="0" t="0" r="r" b="b"/>
              <a:pathLst>
                <a:path w="26" h="21">
                  <a:moveTo>
                    <a:pt x="6" y="0"/>
                  </a:moveTo>
                  <a:cubicBezTo>
                    <a:pt x="4" y="4"/>
                    <a:pt x="2" y="7"/>
                    <a:pt x="0" y="10"/>
                  </a:cubicBezTo>
                  <a:cubicBezTo>
                    <a:pt x="6" y="14"/>
                    <a:pt x="13" y="18"/>
                    <a:pt x="21" y="21"/>
                  </a:cubicBezTo>
                  <a:cubicBezTo>
                    <a:pt x="23" y="17"/>
                    <a:pt x="25" y="13"/>
                    <a:pt x="26" y="10"/>
                  </a:cubicBezTo>
                  <a:cubicBezTo>
                    <a:pt x="19" y="7"/>
                    <a:pt x="12" y="4"/>
                    <a:pt x="6" y="0"/>
                  </a:cubicBezTo>
                </a:path>
              </a:pathLst>
            </a:custGeom>
            <a:solidFill>
              <a:srgbClr val="BCDB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4" name="Freeform 28">
              <a:extLst>
                <a:ext uri="{FF2B5EF4-FFF2-40B4-BE49-F238E27FC236}">
                  <a16:creationId xmlns:a16="http://schemas.microsoft.com/office/drawing/2014/main" id="{322007DF-44E1-B652-9DD8-7217EDA26E93}"/>
                </a:ext>
              </a:extLst>
            </p:cNvPr>
            <p:cNvSpPr>
              <a:spLocks/>
            </p:cNvSpPr>
            <p:nvPr/>
          </p:nvSpPr>
          <p:spPr bwMode="auto">
            <a:xfrm rot="21189964">
              <a:off x="9348439" y="1352629"/>
              <a:ext cx="207837" cy="118103"/>
            </a:xfrm>
            <a:custGeom>
              <a:avLst/>
              <a:gdLst>
                <a:gd name="T0" fmla="*/ 8 w 52"/>
                <a:gd name="T1" fmla="*/ 0 h 32"/>
                <a:gd name="T2" fmla="*/ 0 w 52"/>
                <a:gd name="T3" fmla="*/ 9 h 32"/>
                <a:gd name="T4" fmla="*/ 43 w 52"/>
                <a:gd name="T5" fmla="*/ 32 h 32"/>
                <a:gd name="T6" fmla="*/ 52 w 52"/>
                <a:gd name="T7" fmla="*/ 23 h 32"/>
                <a:gd name="T8" fmla="*/ 8 w 52"/>
                <a:gd name="T9" fmla="*/ 0 h 32"/>
              </a:gdLst>
              <a:ahLst/>
              <a:cxnLst>
                <a:cxn ang="0">
                  <a:pos x="T0" y="T1"/>
                </a:cxn>
                <a:cxn ang="0">
                  <a:pos x="T2" y="T3"/>
                </a:cxn>
                <a:cxn ang="0">
                  <a:pos x="T4" y="T5"/>
                </a:cxn>
                <a:cxn ang="0">
                  <a:pos x="T6" y="T7"/>
                </a:cxn>
                <a:cxn ang="0">
                  <a:pos x="T8" y="T9"/>
                </a:cxn>
              </a:cxnLst>
              <a:rect l="0" t="0" r="r" b="b"/>
              <a:pathLst>
                <a:path w="52" h="32">
                  <a:moveTo>
                    <a:pt x="8" y="0"/>
                  </a:moveTo>
                  <a:cubicBezTo>
                    <a:pt x="5" y="3"/>
                    <a:pt x="2" y="6"/>
                    <a:pt x="0" y="9"/>
                  </a:cubicBezTo>
                  <a:cubicBezTo>
                    <a:pt x="13" y="18"/>
                    <a:pt x="27" y="26"/>
                    <a:pt x="43" y="32"/>
                  </a:cubicBezTo>
                  <a:cubicBezTo>
                    <a:pt x="46" y="29"/>
                    <a:pt x="49" y="26"/>
                    <a:pt x="52" y="23"/>
                  </a:cubicBezTo>
                  <a:cubicBezTo>
                    <a:pt x="36" y="17"/>
                    <a:pt x="21" y="9"/>
                    <a:pt x="8" y="0"/>
                  </a:cubicBezTo>
                </a:path>
              </a:pathLst>
            </a:custGeom>
            <a:solidFill>
              <a:srgbClr val="BCDB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6" name="Freeform 29">
              <a:extLst>
                <a:ext uri="{FF2B5EF4-FFF2-40B4-BE49-F238E27FC236}">
                  <a16:creationId xmlns:a16="http://schemas.microsoft.com/office/drawing/2014/main" id="{FD64950E-8617-DF09-07F8-119DD6BC8F70}"/>
                </a:ext>
              </a:extLst>
            </p:cNvPr>
            <p:cNvSpPr>
              <a:spLocks/>
            </p:cNvSpPr>
            <p:nvPr/>
          </p:nvSpPr>
          <p:spPr bwMode="auto">
            <a:xfrm rot="21189964">
              <a:off x="10080976" y="128771"/>
              <a:ext cx="55761" cy="88184"/>
            </a:xfrm>
            <a:custGeom>
              <a:avLst/>
              <a:gdLst>
                <a:gd name="T0" fmla="*/ 14 w 14"/>
                <a:gd name="T1" fmla="*/ 0 h 24"/>
                <a:gd name="T2" fmla="*/ 13 w 14"/>
                <a:gd name="T3" fmla="*/ 0 h 24"/>
                <a:gd name="T4" fmla="*/ 0 w 14"/>
                <a:gd name="T5" fmla="*/ 24 h 24"/>
                <a:gd name="T6" fmla="*/ 6 w 14"/>
                <a:gd name="T7" fmla="*/ 23 h 24"/>
                <a:gd name="T8" fmla="*/ 14 w 14"/>
                <a:gd name="T9" fmla="*/ 0 h 24"/>
              </a:gdLst>
              <a:ahLst/>
              <a:cxnLst>
                <a:cxn ang="0">
                  <a:pos x="T0" y="T1"/>
                </a:cxn>
                <a:cxn ang="0">
                  <a:pos x="T2" y="T3"/>
                </a:cxn>
                <a:cxn ang="0">
                  <a:pos x="T4" y="T5"/>
                </a:cxn>
                <a:cxn ang="0">
                  <a:pos x="T6" y="T7"/>
                </a:cxn>
                <a:cxn ang="0">
                  <a:pos x="T8" y="T9"/>
                </a:cxn>
              </a:cxnLst>
              <a:rect l="0" t="0" r="r" b="b"/>
              <a:pathLst>
                <a:path w="14" h="24">
                  <a:moveTo>
                    <a:pt x="14" y="0"/>
                  </a:moveTo>
                  <a:cubicBezTo>
                    <a:pt x="13" y="0"/>
                    <a:pt x="13" y="0"/>
                    <a:pt x="13" y="0"/>
                  </a:cubicBezTo>
                  <a:cubicBezTo>
                    <a:pt x="13" y="0"/>
                    <a:pt x="9" y="9"/>
                    <a:pt x="0" y="24"/>
                  </a:cubicBezTo>
                  <a:cubicBezTo>
                    <a:pt x="6" y="23"/>
                    <a:pt x="6" y="23"/>
                    <a:pt x="6" y="23"/>
                  </a:cubicBezTo>
                  <a:cubicBezTo>
                    <a:pt x="10" y="10"/>
                    <a:pt x="13" y="2"/>
                    <a:pt x="14" y="0"/>
                  </a:cubicBezTo>
                </a:path>
              </a:pathLst>
            </a:custGeom>
            <a:solidFill>
              <a:srgbClr val="264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7" name="Freeform 30">
              <a:extLst>
                <a:ext uri="{FF2B5EF4-FFF2-40B4-BE49-F238E27FC236}">
                  <a16:creationId xmlns:a16="http://schemas.microsoft.com/office/drawing/2014/main" id="{81E2F0C6-1659-528C-98F3-6718E1746EFC}"/>
                </a:ext>
              </a:extLst>
            </p:cNvPr>
            <p:cNvSpPr>
              <a:spLocks/>
            </p:cNvSpPr>
            <p:nvPr/>
          </p:nvSpPr>
          <p:spPr bwMode="auto">
            <a:xfrm rot="21189964">
              <a:off x="9677271" y="878457"/>
              <a:ext cx="49002" cy="59839"/>
            </a:xfrm>
            <a:custGeom>
              <a:avLst/>
              <a:gdLst>
                <a:gd name="T0" fmla="*/ 12 w 12"/>
                <a:gd name="T1" fmla="*/ 0 h 16"/>
                <a:gd name="T2" fmla="*/ 0 w 12"/>
                <a:gd name="T3" fmla="*/ 16 h 16"/>
                <a:gd name="T4" fmla="*/ 3 w 12"/>
                <a:gd name="T5" fmla="*/ 13 h 16"/>
                <a:gd name="T6" fmla="*/ 12 w 12"/>
                <a:gd name="T7" fmla="*/ 0 h 16"/>
              </a:gdLst>
              <a:ahLst/>
              <a:cxnLst>
                <a:cxn ang="0">
                  <a:pos x="T0" y="T1"/>
                </a:cxn>
                <a:cxn ang="0">
                  <a:pos x="T2" y="T3"/>
                </a:cxn>
                <a:cxn ang="0">
                  <a:pos x="T4" y="T5"/>
                </a:cxn>
                <a:cxn ang="0">
                  <a:pos x="T6" y="T7"/>
                </a:cxn>
              </a:cxnLst>
              <a:rect l="0" t="0" r="r" b="b"/>
              <a:pathLst>
                <a:path w="12" h="16">
                  <a:moveTo>
                    <a:pt x="12" y="0"/>
                  </a:moveTo>
                  <a:cubicBezTo>
                    <a:pt x="8" y="5"/>
                    <a:pt x="5" y="11"/>
                    <a:pt x="0" y="16"/>
                  </a:cubicBezTo>
                  <a:cubicBezTo>
                    <a:pt x="1" y="15"/>
                    <a:pt x="2" y="14"/>
                    <a:pt x="3" y="13"/>
                  </a:cubicBezTo>
                  <a:cubicBezTo>
                    <a:pt x="7" y="9"/>
                    <a:pt x="10" y="5"/>
                    <a:pt x="12" y="0"/>
                  </a:cubicBezTo>
                </a:path>
              </a:pathLst>
            </a:custGeom>
            <a:solidFill>
              <a:srgbClr val="1433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grpSp>
      <p:sp>
        <p:nvSpPr>
          <p:cNvPr id="39" name="Freeform 5">
            <a:extLst>
              <a:ext uri="{FF2B5EF4-FFF2-40B4-BE49-F238E27FC236}">
                <a16:creationId xmlns:a16="http://schemas.microsoft.com/office/drawing/2014/main" id="{62389E19-540E-E098-60AE-CDF874BDA987}"/>
              </a:ext>
            </a:extLst>
          </p:cNvPr>
          <p:cNvSpPr>
            <a:spLocks/>
          </p:cNvSpPr>
          <p:nvPr/>
        </p:nvSpPr>
        <p:spPr bwMode="auto">
          <a:xfrm>
            <a:off x="5221215" y="3622020"/>
            <a:ext cx="1004002" cy="1119401"/>
          </a:xfrm>
          <a:custGeom>
            <a:avLst/>
            <a:gdLst>
              <a:gd name="T0" fmla="*/ 1166 w 1202"/>
              <a:gd name="T1" fmla="*/ 325 h 1340"/>
              <a:gd name="T2" fmla="*/ 1109 w 1202"/>
              <a:gd name="T3" fmla="*/ 269 h 1340"/>
              <a:gd name="T4" fmla="*/ 825 w 1202"/>
              <a:gd name="T5" fmla="*/ 105 h 1340"/>
              <a:gd name="T6" fmla="*/ 694 w 1202"/>
              <a:gd name="T7" fmla="*/ 30 h 1340"/>
              <a:gd name="T8" fmla="*/ 508 w 1202"/>
              <a:gd name="T9" fmla="*/ 30 h 1340"/>
              <a:gd name="T10" fmla="*/ 381 w 1202"/>
              <a:gd name="T11" fmla="*/ 103 h 1340"/>
              <a:gd name="T12" fmla="*/ 93 w 1202"/>
              <a:gd name="T13" fmla="*/ 269 h 1340"/>
              <a:gd name="T14" fmla="*/ 38 w 1202"/>
              <a:gd name="T15" fmla="*/ 323 h 1340"/>
              <a:gd name="T16" fmla="*/ 0 w 1202"/>
              <a:gd name="T17" fmla="*/ 431 h 1340"/>
              <a:gd name="T18" fmla="*/ 0 w 1202"/>
              <a:gd name="T19" fmla="*/ 877 h 1340"/>
              <a:gd name="T20" fmla="*/ 0 w 1202"/>
              <a:gd name="T21" fmla="*/ 909 h 1340"/>
              <a:gd name="T22" fmla="*/ 93 w 1202"/>
              <a:gd name="T23" fmla="*/ 1071 h 1340"/>
              <a:gd name="T24" fmla="*/ 93 w 1202"/>
              <a:gd name="T25" fmla="*/ 1071 h 1340"/>
              <a:gd name="T26" fmla="*/ 277 w 1202"/>
              <a:gd name="T27" fmla="*/ 1177 h 1340"/>
              <a:gd name="T28" fmla="*/ 508 w 1202"/>
              <a:gd name="T29" fmla="*/ 1310 h 1340"/>
              <a:gd name="T30" fmla="*/ 694 w 1202"/>
              <a:gd name="T31" fmla="*/ 1310 h 1340"/>
              <a:gd name="T32" fmla="*/ 927 w 1202"/>
              <a:gd name="T33" fmla="*/ 1175 h 1340"/>
              <a:gd name="T34" fmla="*/ 1109 w 1202"/>
              <a:gd name="T35" fmla="*/ 1071 h 1340"/>
              <a:gd name="T36" fmla="*/ 1111 w 1202"/>
              <a:gd name="T37" fmla="*/ 1069 h 1340"/>
              <a:gd name="T38" fmla="*/ 1202 w 1202"/>
              <a:gd name="T39" fmla="*/ 909 h 1340"/>
              <a:gd name="T40" fmla="*/ 1202 w 1202"/>
              <a:gd name="T41" fmla="*/ 874 h 1340"/>
              <a:gd name="T42" fmla="*/ 1202 w 1202"/>
              <a:gd name="T43" fmla="*/ 431 h 1340"/>
              <a:gd name="T44" fmla="*/ 1166 w 1202"/>
              <a:gd name="T45" fmla="*/ 325 h 1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2" h="1340">
                <a:moveTo>
                  <a:pt x="1166" y="325"/>
                </a:moveTo>
                <a:cubicBezTo>
                  <a:pt x="1150" y="301"/>
                  <a:pt x="1130" y="281"/>
                  <a:pt x="1109" y="269"/>
                </a:cubicBezTo>
                <a:cubicBezTo>
                  <a:pt x="825" y="105"/>
                  <a:pt x="825" y="105"/>
                  <a:pt x="825" y="105"/>
                </a:cubicBezTo>
                <a:cubicBezTo>
                  <a:pt x="694" y="30"/>
                  <a:pt x="694" y="30"/>
                  <a:pt x="694" y="30"/>
                </a:cubicBezTo>
                <a:cubicBezTo>
                  <a:pt x="643" y="0"/>
                  <a:pt x="559" y="0"/>
                  <a:pt x="508" y="30"/>
                </a:cubicBezTo>
                <a:cubicBezTo>
                  <a:pt x="381" y="103"/>
                  <a:pt x="381" y="103"/>
                  <a:pt x="381" y="103"/>
                </a:cubicBezTo>
                <a:cubicBezTo>
                  <a:pt x="93" y="269"/>
                  <a:pt x="93" y="269"/>
                  <a:pt x="93" y="269"/>
                </a:cubicBezTo>
                <a:cubicBezTo>
                  <a:pt x="72" y="281"/>
                  <a:pt x="53" y="300"/>
                  <a:pt x="38" y="323"/>
                </a:cubicBezTo>
                <a:cubicBezTo>
                  <a:pt x="15" y="356"/>
                  <a:pt x="0" y="396"/>
                  <a:pt x="0" y="431"/>
                </a:cubicBezTo>
                <a:cubicBezTo>
                  <a:pt x="0" y="877"/>
                  <a:pt x="0" y="877"/>
                  <a:pt x="0" y="877"/>
                </a:cubicBezTo>
                <a:cubicBezTo>
                  <a:pt x="0" y="909"/>
                  <a:pt x="0" y="909"/>
                  <a:pt x="0" y="909"/>
                </a:cubicBezTo>
                <a:cubicBezTo>
                  <a:pt x="0" y="968"/>
                  <a:pt x="42" y="1041"/>
                  <a:pt x="93" y="1071"/>
                </a:cubicBezTo>
                <a:cubicBezTo>
                  <a:pt x="93" y="1071"/>
                  <a:pt x="93" y="1071"/>
                  <a:pt x="93" y="1071"/>
                </a:cubicBezTo>
                <a:cubicBezTo>
                  <a:pt x="277" y="1177"/>
                  <a:pt x="277" y="1177"/>
                  <a:pt x="277" y="1177"/>
                </a:cubicBezTo>
                <a:cubicBezTo>
                  <a:pt x="508" y="1310"/>
                  <a:pt x="508" y="1310"/>
                  <a:pt x="508" y="1310"/>
                </a:cubicBezTo>
                <a:cubicBezTo>
                  <a:pt x="559" y="1340"/>
                  <a:pt x="643" y="1340"/>
                  <a:pt x="694" y="1310"/>
                </a:cubicBezTo>
                <a:cubicBezTo>
                  <a:pt x="927" y="1175"/>
                  <a:pt x="927" y="1175"/>
                  <a:pt x="927" y="1175"/>
                </a:cubicBezTo>
                <a:cubicBezTo>
                  <a:pt x="1109" y="1071"/>
                  <a:pt x="1109" y="1071"/>
                  <a:pt x="1109" y="1071"/>
                </a:cubicBezTo>
                <a:cubicBezTo>
                  <a:pt x="1109" y="1070"/>
                  <a:pt x="1110" y="1070"/>
                  <a:pt x="1111" y="1069"/>
                </a:cubicBezTo>
                <a:cubicBezTo>
                  <a:pt x="1161" y="1039"/>
                  <a:pt x="1202" y="968"/>
                  <a:pt x="1202" y="909"/>
                </a:cubicBezTo>
                <a:cubicBezTo>
                  <a:pt x="1202" y="874"/>
                  <a:pt x="1202" y="874"/>
                  <a:pt x="1202" y="874"/>
                </a:cubicBezTo>
                <a:cubicBezTo>
                  <a:pt x="1202" y="431"/>
                  <a:pt x="1202" y="431"/>
                  <a:pt x="1202" y="431"/>
                </a:cubicBezTo>
                <a:cubicBezTo>
                  <a:pt x="1202" y="396"/>
                  <a:pt x="1188" y="357"/>
                  <a:pt x="1166" y="325"/>
                </a:cubicBezTo>
                <a:close/>
              </a:path>
            </a:pathLst>
          </a:custGeom>
          <a:solidFill>
            <a:srgbClr val="135B87"/>
          </a:solidFill>
          <a:ln>
            <a:noFill/>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entury Gothic"/>
              <a:ea typeface="Roboto Bold" pitchFamily="2" charset="0"/>
              <a:cs typeface="+mn-cs"/>
            </a:endParaRPr>
          </a:p>
        </p:txBody>
      </p:sp>
      <p:sp>
        <p:nvSpPr>
          <p:cNvPr id="41" name="Freeform 5">
            <a:extLst>
              <a:ext uri="{FF2B5EF4-FFF2-40B4-BE49-F238E27FC236}">
                <a16:creationId xmlns:a16="http://schemas.microsoft.com/office/drawing/2014/main" id="{02EB812B-27BB-A370-92DC-A297994633E5}"/>
              </a:ext>
            </a:extLst>
          </p:cNvPr>
          <p:cNvSpPr>
            <a:spLocks/>
          </p:cNvSpPr>
          <p:nvPr/>
        </p:nvSpPr>
        <p:spPr bwMode="auto">
          <a:xfrm>
            <a:off x="6495532" y="2400897"/>
            <a:ext cx="1004002" cy="1119401"/>
          </a:xfrm>
          <a:custGeom>
            <a:avLst/>
            <a:gdLst>
              <a:gd name="T0" fmla="*/ 1166 w 1202"/>
              <a:gd name="T1" fmla="*/ 325 h 1340"/>
              <a:gd name="T2" fmla="*/ 1109 w 1202"/>
              <a:gd name="T3" fmla="*/ 269 h 1340"/>
              <a:gd name="T4" fmla="*/ 825 w 1202"/>
              <a:gd name="T5" fmla="*/ 105 h 1340"/>
              <a:gd name="T6" fmla="*/ 694 w 1202"/>
              <a:gd name="T7" fmla="*/ 30 h 1340"/>
              <a:gd name="T8" fmla="*/ 508 w 1202"/>
              <a:gd name="T9" fmla="*/ 30 h 1340"/>
              <a:gd name="T10" fmla="*/ 381 w 1202"/>
              <a:gd name="T11" fmla="*/ 103 h 1340"/>
              <a:gd name="T12" fmla="*/ 93 w 1202"/>
              <a:gd name="T13" fmla="*/ 269 h 1340"/>
              <a:gd name="T14" fmla="*/ 38 w 1202"/>
              <a:gd name="T15" fmla="*/ 323 h 1340"/>
              <a:gd name="T16" fmla="*/ 0 w 1202"/>
              <a:gd name="T17" fmla="*/ 431 h 1340"/>
              <a:gd name="T18" fmla="*/ 0 w 1202"/>
              <a:gd name="T19" fmla="*/ 877 h 1340"/>
              <a:gd name="T20" fmla="*/ 0 w 1202"/>
              <a:gd name="T21" fmla="*/ 909 h 1340"/>
              <a:gd name="T22" fmla="*/ 93 w 1202"/>
              <a:gd name="T23" fmla="*/ 1071 h 1340"/>
              <a:gd name="T24" fmla="*/ 93 w 1202"/>
              <a:gd name="T25" fmla="*/ 1071 h 1340"/>
              <a:gd name="T26" fmla="*/ 277 w 1202"/>
              <a:gd name="T27" fmla="*/ 1177 h 1340"/>
              <a:gd name="T28" fmla="*/ 508 w 1202"/>
              <a:gd name="T29" fmla="*/ 1310 h 1340"/>
              <a:gd name="T30" fmla="*/ 694 w 1202"/>
              <a:gd name="T31" fmla="*/ 1310 h 1340"/>
              <a:gd name="T32" fmla="*/ 927 w 1202"/>
              <a:gd name="T33" fmla="*/ 1175 h 1340"/>
              <a:gd name="T34" fmla="*/ 1109 w 1202"/>
              <a:gd name="T35" fmla="*/ 1071 h 1340"/>
              <a:gd name="T36" fmla="*/ 1111 w 1202"/>
              <a:gd name="T37" fmla="*/ 1069 h 1340"/>
              <a:gd name="T38" fmla="*/ 1202 w 1202"/>
              <a:gd name="T39" fmla="*/ 909 h 1340"/>
              <a:gd name="T40" fmla="*/ 1202 w 1202"/>
              <a:gd name="T41" fmla="*/ 874 h 1340"/>
              <a:gd name="T42" fmla="*/ 1202 w 1202"/>
              <a:gd name="T43" fmla="*/ 431 h 1340"/>
              <a:gd name="T44" fmla="*/ 1166 w 1202"/>
              <a:gd name="T45" fmla="*/ 325 h 1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2" h="1340">
                <a:moveTo>
                  <a:pt x="1166" y="325"/>
                </a:moveTo>
                <a:cubicBezTo>
                  <a:pt x="1150" y="301"/>
                  <a:pt x="1130" y="281"/>
                  <a:pt x="1109" y="269"/>
                </a:cubicBezTo>
                <a:cubicBezTo>
                  <a:pt x="825" y="105"/>
                  <a:pt x="825" y="105"/>
                  <a:pt x="825" y="105"/>
                </a:cubicBezTo>
                <a:cubicBezTo>
                  <a:pt x="694" y="30"/>
                  <a:pt x="694" y="30"/>
                  <a:pt x="694" y="30"/>
                </a:cubicBezTo>
                <a:cubicBezTo>
                  <a:pt x="643" y="0"/>
                  <a:pt x="559" y="0"/>
                  <a:pt x="508" y="30"/>
                </a:cubicBezTo>
                <a:cubicBezTo>
                  <a:pt x="381" y="103"/>
                  <a:pt x="381" y="103"/>
                  <a:pt x="381" y="103"/>
                </a:cubicBezTo>
                <a:cubicBezTo>
                  <a:pt x="93" y="269"/>
                  <a:pt x="93" y="269"/>
                  <a:pt x="93" y="269"/>
                </a:cubicBezTo>
                <a:cubicBezTo>
                  <a:pt x="72" y="281"/>
                  <a:pt x="53" y="300"/>
                  <a:pt x="38" y="323"/>
                </a:cubicBezTo>
                <a:cubicBezTo>
                  <a:pt x="15" y="356"/>
                  <a:pt x="0" y="396"/>
                  <a:pt x="0" y="431"/>
                </a:cubicBezTo>
                <a:cubicBezTo>
                  <a:pt x="0" y="877"/>
                  <a:pt x="0" y="877"/>
                  <a:pt x="0" y="877"/>
                </a:cubicBezTo>
                <a:cubicBezTo>
                  <a:pt x="0" y="909"/>
                  <a:pt x="0" y="909"/>
                  <a:pt x="0" y="909"/>
                </a:cubicBezTo>
                <a:cubicBezTo>
                  <a:pt x="0" y="968"/>
                  <a:pt x="42" y="1041"/>
                  <a:pt x="93" y="1071"/>
                </a:cubicBezTo>
                <a:cubicBezTo>
                  <a:pt x="93" y="1071"/>
                  <a:pt x="93" y="1071"/>
                  <a:pt x="93" y="1071"/>
                </a:cubicBezTo>
                <a:cubicBezTo>
                  <a:pt x="277" y="1177"/>
                  <a:pt x="277" y="1177"/>
                  <a:pt x="277" y="1177"/>
                </a:cubicBezTo>
                <a:cubicBezTo>
                  <a:pt x="508" y="1310"/>
                  <a:pt x="508" y="1310"/>
                  <a:pt x="508" y="1310"/>
                </a:cubicBezTo>
                <a:cubicBezTo>
                  <a:pt x="559" y="1340"/>
                  <a:pt x="643" y="1340"/>
                  <a:pt x="694" y="1310"/>
                </a:cubicBezTo>
                <a:cubicBezTo>
                  <a:pt x="927" y="1175"/>
                  <a:pt x="927" y="1175"/>
                  <a:pt x="927" y="1175"/>
                </a:cubicBezTo>
                <a:cubicBezTo>
                  <a:pt x="1109" y="1071"/>
                  <a:pt x="1109" y="1071"/>
                  <a:pt x="1109" y="1071"/>
                </a:cubicBezTo>
                <a:cubicBezTo>
                  <a:pt x="1109" y="1070"/>
                  <a:pt x="1110" y="1070"/>
                  <a:pt x="1111" y="1069"/>
                </a:cubicBezTo>
                <a:cubicBezTo>
                  <a:pt x="1161" y="1039"/>
                  <a:pt x="1202" y="968"/>
                  <a:pt x="1202" y="909"/>
                </a:cubicBezTo>
                <a:cubicBezTo>
                  <a:pt x="1202" y="874"/>
                  <a:pt x="1202" y="874"/>
                  <a:pt x="1202" y="874"/>
                </a:cubicBezTo>
                <a:cubicBezTo>
                  <a:pt x="1202" y="431"/>
                  <a:pt x="1202" y="431"/>
                  <a:pt x="1202" y="431"/>
                </a:cubicBezTo>
                <a:cubicBezTo>
                  <a:pt x="1202" y="396"/>
                  <a:pt x="1188" y="357"/>
                  <a:pt x="1166" y="325"/>
                </a:cubicBezTo>
                <a:close/>
              </a:path>
            </a:pathLst>
          </a:custGeom>
          <a:solidFill>
            <a:srgbClr val="686868"/>
          </a:solidFill>
          <a:ln>
            <a:noFill/>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entury Gothic"/>
              <a:ea typeface="Roboto Bold" pitchFamily="2" charset="0"/>
              <a:cs typeface="+mn-cs"/>
            </a:endParaRPr>
          </a:p>
        </p:txBody>
      </p:sp>
      <p:sp>
        <p:nvSpPr>
          <p:cNvPr id="49" name="Rectangle 38">
            <a:extLst>
              <a:ext uri="{FF2B5EF4-FFF2-40B4-BE49-F238E27FC236}">
                <a16:creationId xmlns:a16="http://schemas.microsoft.com/office/drawing/2014/main" id="{04A07313-9FCF-ABA5-8B1B-AB6DA3616022}"/>
              </a:ext>
            </a:extLst>
          </p:cNvPr>
          <p:cNvSpPr/>
          <p:nvPr/>
        </p:nvSpPr>
        <p:spPr>
          <a:xfrm>
            <a:off x="780701" y="5551248"/>
            <a:ext cx="3545169" cy="8771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kumimoji="0" lang="de-CH" sz="1700" b="1" i="0" u="none" strike="noStrike" kern="1200" cap="none" spc="0" normalizeH="0" baseline="0" noProof="0" dirty="0">
                <a:ln>
                  <a:noFill/>
                </a:ln>
                <a:solidFill>
                  <a:srgbClr val="073450"/>
                </a:solidFill>
                <a:effectLst/>
                <a:uLnTx/>
                <a:uFillTx/>
                <a:latin typeface="Century Gothic"/>
                <a:ea typeface="Roboto Bold" pitchFamily="2" charset="0"/>
                <a:cs typeface="Arial" charset="0"/>
              </a:rPr>
              <a:t>Thinking about problems in different ways:</a:t>
            </a:r>
          </a:p>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kumimoji="0" lang="de-CH" sz="1700" b="0" i="0" u="none" strike="noStrike" kern="1200" cap="none" spc="0" normalizeH="0" baseline="0" noProof="0" dirty="0">
                <a:ln>
                  <a:noFill/>
                </a:ln>
                <a:solidFill>
                  <a:srgbClr val="073450"/>
                </a:solidFill>
                <a:effectLst/>
                <a:uLnTx/>
                <a:uFillTx/>
                <a:latin typeface="Century Gothic"/>
                <a:ea typeface="Roboto Light" pitchFamily="2" charset="0"/>
                <a:cs typeface="+mn-cs"/>
              </a:rPr>
              <a:t>Broadening your horizons</a:t>
            </a:r>
          </a:p>
        </p:txBody>
      </p:sp>
      <p:sp>
        <p:nvSpPr>
          <p:cNvPr id="55" name="Rectangle 39">
            <a:extLst>
              <a:ext uri="{FF2B5EF4-FFF2-40B4-BE49-F238E27FC236}">
                <a16:creationId xmlns:a16="http://schemas.microsoft.com/office/drawing/2014/main" id="{C9116F72-D844-5023-EF89-A7977091E7B1}"/>
              </a:ext>
            </a:extLst>
          </p:cNvPr>
          <p:cNvSpPr/>
          <p:nvPr/>
        </p:nvSpPr>
        <p:spPr>
          <a:xfrm>
            <a:off x="5338629" y="1138340"/>
            <a:ext cx="3173346" cy="113877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kumimoji="0" lang="de-CH" sz="1700" b="1" i="0" u="none" strike="noStrike" kern="1200" cap="none" spc="0" normalizeH="0" baseline="0" noProof="0" dirty="0">
                <a:ln>
                  <a:noFill/>
                </a:ln>
                <a:solidFill>
                  <a:srgbClr val="073450"/>
                </a:solidFill>
                <a:effectLst/>
                <a:uLnTx/>
                <a:uFillTx/>
                <a:latin typeface="Century Gothic"/>
                <a:ea typeface="Roboto Bold" pitchFamily="2" charset="0"/>
                <a:cs typeface="Arial" charset="0"/>
              </a:rPr>
              <a:t>Entrepreneur Talk:</a:t>
            </a:r>
          </a:p>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kumimoji="0" lang="en-GB" sz="1700" b="0" i="0" u="none" strike="noStrike" kern="1200" cap="none" spc="0" normalizeH="0" baseline="0" noProof="0" dirty="0">
                <a:ln>
                  <a:noFill/>
                </a:ln>
                <a:solidFill>
                  <a:srgbClr val="073450"/>
                </a:solidFill>
                <a:effectLst/>
                <a:uLnTx/>
                <a:uFillTx/>
                <a:latin typeface="Century Gothic"/>
                <a:ea typeface="Roboto Light" pitchFamily="2" charset="0"/>
                <a:cs typeface="+mn-cs"/>
              </a:rPr>
              <a:t>Meeting and learning from inspiring entrepreneurs</a:t>
            </a:r>
          </a:p>
        </p:txBody>
      </p:sp>
      <p:sp>
        <p:nvSpPr>
          <p:cNvPr id="57" name="Rectangle 41">
            <a:extLst>
              <a:ext uri="{FF2B5EF4-FFF2-40B4-BE49-F238E27FC236}">
                <a16:creationId xmlns:a16="http://schemas.microsoft.com/office/drawing/2014/main" id="{59ADF2E4-0CB3-A685-DC8D-842E784BDC8D}"/>
              </a:ext>
            </a:extLst>
          </p:cNvPr>
          <p:cNvSpPr/>
          <p:nvPr/>
        </p:nvSpPr>
        <p:spPr>
          <a:xfrm>
            <a:off x="4153848" y="4837487"/>
            <a:ext cx="3173346" cy="113877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kumimoji="0" lang="en-GB" sz="1700" b="1" i="0" u="none" strike="noStrike" kern="1200" cap="none" spc="0" normalizeH="0" baseline="0" noProof="0" dirty="0">
                <a:ln>
                  <a:noFill/>
                </a:ln>
                <a:solidFill>
                  <a:srgbClr val="073450"/>
                </a:solidFill>
                <a:effectLst/>
                <a:uLnTx/>
                <a:uFillTx/>
                <a:latin typeface="Century Gothic"/>
                <a:ea typeface="Roboto Bold" pitchFamily="2" charset="0"/>
                <a:cs typeface="Arial" charset="0"/>
              </a:rPr>
              <a:t>Design Thinking:</a:t>
            </a:r>
          </a:p>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kumimoji="0" lang="en-GB" sz="1700" b="0" i="0" u="none" strike="noStrike" kern="1200" cap="none" spc="0" normalizeH="0" baseline="0" noProof="0" dirty="0">
                <a:ln>
                  <a:noFill/>
                </a:ln>
                <a:solidFill>
                  <a:srgbClr val="073450"/>
                </a:solidFill>
                <a:effectLst/>
                <a:uLnTx/>
                <a:uFillTx/>
                <a:latin typeface="Century Gothic"/>
                <a:ea typeface="+mn-ea"/>
                <a:cs typeface="+mn-cs"/>
              </a:rPr>
              <a:t>Putting yourself in your customers’ shoes to develop better products</a:t>
            </a:r>
            <a:endParaRPr kumimoji="0" lang="en-GB" sz="1700" b="0" i="0" u="none" strike="noStrike" kern="1200" cap="none" spc="0" normalizeH="0" baseline="0" noProof="0" dirty="0">
              <a:ln>
                <a:noFill/>
              </a:ln>
              <a:solidFill>
                <a:srgbClr val="073450"/>
              </a:solidFill>
              <a:effectLst/>
              <a:uLnTx/>
              <a:uFillTx/>
              <a:latin typeface="Century Gothic"/>
              <a:ea typeface="Roboto Light" pitchFamily="2" charset="0"/>
              <a:cs typeface="+mn-cs"/>
            </a:endParaRPr>
          </a:p>
        </p:txBody>
      </p:sp>
      <p:pic>
        <p:nvPicPr>
          <p:cNvPr id="5" name="Grafik 4" descr="Chat mit einfarbiger Füllung">
            <a:extLst>
              <a:ext uri="{FF2B5EF4-FFF2-40B4-BE49-F238E27FC236}">
                <a16:creationId xmlns:a16="http://schemas.microsoft.com/office/drawing/2014/main" id="{D69AE428-621E-B356-35A9-0CF7F759BD3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515274" y="2549309"/>
            <a:ext cx="904358" cy="904358"/>
          </a:xfrm>
          <a:prstGeom prst="rect">
            <a:avLst/>
          </a:prstGeom>
        </p:spPr>
      </p:pic>
      <p:pic>
        <p:nvPicPr>
          <p:cNvPr id="6" name="Grafik 5" descr="Pfeil Kreis Silhouette">
            <a:extLst>
              <a:ext uri="{FF2B5EF4-FFF2-40B4-BE49-F238E27FC236}">
                <a16:creationId xmlns:a16="http://schemas.microsoft.com/office/drawing/2014/main" id="{A1F84382-0454-E87D-866F-08D0A6DC70C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212062" y="3686165"/>
            <a:ext cx="1006124" cy="1006124"/>
          </a:xfrm>
          <a:prstGeom prst="rect">
            <a:avLst/>
          </a:prstGeom>
        </p:spPr>
      </p:pic>
      <p:grpSp>
        <p:nvGrpSpPr>
          <p:cNvPr id="7" name="Group 108">
            <a:extLst>
              <a:ext uri="{FF2B5EF4-FFF2-40B4-BE49-F238E27FC236}">
                <a16:creationId xmlns:a16="http://schemas.microsoft.com/office/drawing/2014/main" id="{08F4AE3B-2952-F0FE-7E88-73F30D010918}"/>
              </a:ext>
            </a:extLst>
          </p:cNvPr>
          <p:cNvGrpSpPr>
            <a:grpSpLocks noChangeAspect="1"/>
          </p:cNvGrpSpPr>
          <p:nvPr/>
        </p:nvGrpSpPr>
        <p:grpSpPr bwMode="auto">
          <a:xfrm>
            <a:off x="2243697" y="4618281"/>
            <a:ext cx="628526" cy="628525"/>
            <a:chOff x="2867" y="259"/>
            <a:chExt cx="5790" cy="5790"/>
          </a:xfrm>
          <a:solidFill>
            <a:schemeClr val="bg1"/>
          </a:solidFill>
        </p:grpSpPr>
        <p:sp>
          <p:nvSpPr>
            <p:cNvPr id="8" name="Freeform 109">
              <a:extLst>
                <a:ext uri="{FF2B5EF4-FFF2-40B4-BE49-F238E27FC236}">
                  <a16:creationId xmlns:a16="http://schemas.microsoft.com/office/drawing/2014/main" id="{A2F009D0-4879-8EB4-A9AA-F5A4159A2448}"/>
                </a:ext>
              </a:extLst>
            </p:cNvPr>
            <p:cNvSpPr>
              <a:spLocks noEditPoints="1"/>
            </p:cNvSpPr>
            <p:nvPr/>
          </p:nvSpPr>
          <p:spPr bwMode="auto">
            <a:xfrm>
              <a:off x="2867" y="259"/>
              <a:ext cx="5790" cy="5790"/>
            </a:xfrm>
            <a:custGeom>
              <a:avLst/>
              <a:gdLst>
                <a:gd name="T0" fmla="*/ 2115 w 2448"/>
                <a:gd name="T1" fmla="*/ 1183 h 2448"/>
                <a:gd name="T2" fmla="*/ 1507 w 2448"/>
                <a:gd name="T3" fmla="*/ 440 h 2448"/>
                <a:gd name="T4" fmla="*/ 1521 w 2448"/>
                <a:gd name="T5" fmla="*/ 339 h 2448"/>
                <a:gd name="T6" fmla="*/ 1224 w 2448"/>
                <a:gd name="T7" fmla="*/ 0 h 2448"/>
                <a:gd name="T8" fmla="*/ 927 w 2448"/>
                <a:gd name="T9" fmla="*/ 339 h 2448"/>
                <a:gd name="T10" fmla="*/ 941 w 2448"/>
                <a:gd name="T11" fmla="*/ 442 h 2448"/>
                <a:gd name="T12" fmla="*/ 335 w 2448"/>
                <a:gd name="T13" fmla="*/ 1183 h 2448"/>
                <a:gd name="T14" fmla="*/ 0 w 2448"/>
                <a:gd name="T15" fmla="*/ 1183 h 2448"/>
                <a:gd name="T16" fmla="*/ 0 w 2448"/>
                <a:gd name="T17" fmla="*/ 2448 h 2448"/>
                <a:gd name="T18" fmla="*/ 2448 w 2448"/>
                <a:gd name="T19" fmla="*/ 2448 h 2448"/>
                <a:gd name="T20" fmla="*/ 2448 w 2448"/>
                <a:gd name="T21" fmla="*/ 1183 h 2448"/>
                <a:gd name="T22" fmla="*/ 2115 w 2448"/>
                <a:gd name="T23" fmla="*/ 1183 h 2448"/>
                <a:gd name="T24" fmla="*/ 1224 w 2448"/>
                <a:gd name="T25" fmla="*/ 104 h 2448"/>
                <a:gd name="T26" fmla="*/ 1417 w 2448"/>
                <a:gd name="T27" fmla="*/ 339 h 2448"/>
                <a:gd name="T28" fmla="*/ 1224 w 2448"/>
                <a:gd name="T29" fmla="*/ 573 h 2448"/>
                <a:gd name="T30" fmla="*/ 1031 w 2448"/>
                <a:gd name="T31" fmla="*/ 339 h 2448"/>
                <a:gd name="T32" fmla="*/ 1224 w 2448"/>
                <a:gd name="T33" fmla="*/ 104 h 2448"/>
                <a:gd name="T34" fmla="*/ 990 w 2448"/>
                <a:gd name="T35" fmla="*/ 547 h 2448"/>
                <a:gd name="T36" fmla="*/ 1224 w 2448"/>
                <a:gd name="T37" fmla="*/ 677 h 2448"/>
                <a:gd name="T38" fmla="*/ 1459 w 2448"/>
                <a:gd name="T39" fmla="*/ 545 h 2448"/>
                <a:gd name="T40" fmla="*/ 1981 w 2448"/>
                <a:gd name="T41" fmla="*/ 1183 h 2448"/>
                <a:gd name="T42" fmla="*/ 470 w 2448"/>
                <a:gd name="T43" fmla="*/ 1183 h 2448"/>
                <a:gd name="T44" fmla="*/ 990 w 2448"/>
                <a:gd name="T45" fmla="*/ 547 h 2448"/>
                <a:gd name="T46" fmla="*/ 2344 w 2448"/>
                <a:gd name="T47" fmla="*/ 2344 h 2448"/>
                <a:gd name="T48" fmla="*/ 2344 w 2448"/>
                <a:gd name="T49" fmla="*/ 2344 h 2448"/>
                <a:gd name="T50" fmla="*/ 104 w 2448"/>
                <a:gd name="T51" fmla="*/ 2344 h 2448"/>
                <a:gd name="T52" fmla="*/ 104 w 2448"/>
                <a:gd name="T53" fmla="*/ 1286 h 2448"/>
                <a:gd name="T54" fmla="*/ 2344 w 2448"/>
                <a:gd name="T55" fmla="*/ 1286 h 2448"/>
                <a:gd name="T56" fmla="*/ 2344 w 2448"/>
                <a:gd name="T57" fmla="*/ 2344 h 2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448" h="2448">
                  <a:moveTo>
                    <a:pt x="2115" y="1183"/>
                  </a:moveTo>
                  <a:cubicBezTo>
                    <a:pt x="1507" y="440"/>
                    <a:pt x="1507" y="440"/>
                    <a:pt x="1507" y="440"/>
                  </a:cubicBezTo>
                  <a:cubicBezTo>
                    <a:pt x="1516" y="408"/>
                    <a:pt x="1521" y="374"/>
                    <a:pt x="1521" y="339"/>
                  </a:cubicBezTo>
                  <a:cubicBezTo>
                    <a:pt x="1521" y="151"/>
                    <a:pt x="1390" y="0"/>
                    <a:pt x="1224" y="0"/>
                  </a:cubicBezTo>
                  <a:cubicBezTo>
                    <a:pt x="1058" y="0"/>
                    <a:pt x="927" y="151"/>
                    <a:pt x="927" y="339"/>
                  </a:cubicBezTo>
                  <a:cubicBezTo>
                    <a:pt x="927" y="375"/>
                    <a:pt x="932" y="409"/>
                    <a:pt x="941" y="442"/>
                  </a:cubicBezTo>
                  <a:cubicBezTo>
                    <a:pt x="335" y="1183"/>
                    <a:pt x="335" y="1183"/>
                    <a:pt x="335" y="1183"/>
                  </a:cubicBezTo>
                  <a:cubicBezTo>
                    <a:pt x="0" y="1183"/>
                    <a:pt x="0" y="1183"/>
                    <a:pt x="0" y="1183"/>
                  </a:cubicBezTo>
                  <a:cubicBezTo>
                    <a:pt x="0" y="2448"/>
                    <a:pt x="0" y="2448"/>
                    <a:pt x="0" y="2448"/>
                  </a:cubicBezTo>
                  <a:cubicBezTo>
                    <a:pt x="2448" y="2448"/>
                    <a:pt x="2448" y="2448"/>
                    <a:pt x="2448" y="2448"/>
                  </a:cubicBezTo>
                  <a:cubicBezTo>
                    <a:pt x="2448" y="1183"/>
                    <a:pt x="2448" y="1183"/>
                    <a:pt x="2448" y="1183"/>
                  </a:cubicBezTo>
                  <a:lnTo>
                    <a:pt x="2115" y="1183"/>
                  </a:lnTo>
                  <a:close/>
                  <a:moveTo>
                    <a:pt x="1224" y="104"/>
                  </a:moveTo>
                  <a:cubicBezTo>
                    <a:pt x="1328" y="104"/>
                    <a:pt x="1417" y="209"/>
                    <a:pt x="1417" y="339"/>
                  </a:cubicBezTo>
                  <a:cubicBezTo>
                    <a:pt x="1417" y="469"/>
                    <a:pt x="1328" y="573"/>
                    <a:pt x="1224" y="573"/>
                  </a:cubicBezTo>
                  <a:cubicBezTo>
                    <a:pt x="1115" y="573"/>
                    <a:pt x="1031" y="469"/>
                    <a:pt x="1031" y="339"/>
                  </a:cubicBezTo>
                  <a:cubicBezTo>
                    <a:pt x="1031" y="208"/>
                    <a:pt x="1120" y="104"/>
                    <a:pt x="1224" y="104"/>
                  </a:cubicBezTo>
                  <a:close/>
                  <a:moveTo>
                    <a:pt x="990" y="547"/>
                  </a:moveTo>
                  <a:cubicBezTo>
                    <a:pt x="1045" y="626"/>
                    <a:pt x="1130" y="677"/>
                    <a:pt x="1224" y="677"/>
                  </a:cubicBezTo>
                  <a:cubicBezTo>
                    <a:pt x="1318" y="677"/>
                    <a:pt x="1404" y="625"/>
                    <a:pt x="1459" y="545"/>
                  </a:cubicBezTo>
                  <a:cubicBezTo>
                    <a:pt x="1981" y="1183"/>
                    <a:pt x="1981" y="1183"/>
                    <a:pt x="1981" y="1183"/>
                  </a:cubicBezTo>
                  <a:cubicBezTo>
                    <a:pt x="470" y="1183"/>
                    <a:pt x="470" y="1183"/>
                    <a:pt x="470" y="1183"/>
                  </a:cubicBezTo>
                  <a:lnTo>
                    <a:pt x="990" y="547"/>
                  </a:lnTo>
                  <a:close/>
                  <a:moveTo>
                    <a:pt x="2344" y="2344"/>
                  </a:moveTo>
                  <a:cubicBezTo>
                    <a:pt x="2344" y="2344"/>
                    <a:pt x="2344" y="2344"/>
                    <a:pt x="2344" y="2344"/>
                  </a:cubicBezTo>
                  <a:cubicBezTo>
                    <a:pt x="104" y="2344"/>
                    <a:pt x="104" y="2344"/>
                    <a:pt x="104" y="2344"/>
                  </a:cubicBezTo>
                  <a:cubicBezTo>
                    <a:pt x="104" y="1286"/>
                    <a:pt x="104" y="1286"/>
                    <a:pt x="104" y="1286"/>
                  </a:cubicBezTo>
                  <a:cubicBezTo>
                    <a:pt x="2344" y="1286"/>
                    <a:pt x="2344" y="1286"/>
                    <a:pt x="2344" y="1286"/>
                  </a:cubicBezTo>
                  <a:cubicBezTo>
                    <a:pt x="2344" y="2344"/>
                    <a:pt x="2344" y="2344"/>
                    <a:pt x="2344" y="2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9" name="Freeform 110">
              <a:extLst>
                <a:ext uri="{FF2B5EF4-FFF2-40B4-BE49-F238E27FC236}">
                  <a16:creationId xmlns:a16="http://schemas.microsoft.com/office/drawing/2014/main" id="{1A29537E-210F-B2F9-4D5C-CDD74D6E7FE5}"/>
                </a:ext>
              </a:extLst>
            </p:cNvPr>
            <p:cNvSpPr>
              <a:spLocks noEditPoints="1"/>
            </p:cNvSpPr>
            <p:nvPr/>
          </p:nvSpPr>
          <p:spPr bwMode="auto">
            <a:xfrm>
              <a:off x="3669" y="3945"/>
              <a:ext cx="1060" cy="1232"/>
            </a:xfrm>
            <a:custGeom>
              <a:avLst/>
              <a:gdLst>
                <a:gd name="T0" fmla="*/ 219 w 448"/>
                <a:gd name="T1" fmla="*/ 521 h 521"/>
                <a:gd name="T2" fmla="*/ 380 w 448"/>
                <a:gd name="T3" fmla="*/ 448 h 521"/>
                <a:gd name="T4" fmla="*/ 448 w 448"/>
                <a:gd name="T5" fmla="*/ 261 h 521"/>
                <a:gd name="T6" fmla="*/ 385 w 448"/>
                <a:gd name="T7" fmla="*/ 73 h 521"/>
                <a:gd name="T8" fmla="*/ 224 w 448"/>
                <a:gd name="T9" fmla="*/ 0 h 521"/>
                <a:gd name="T10" fmla="*/ 63 w 448"/>
                <a:gd name="T11" fmla="*/ 73 h 521"/>
                <a:gd name="T12" fmla="*/ 0 w 448"/>
                <a:gd name="T13" fmla="*/ 261 h 521"/>
                <a:gd name="T14" fmla="*/ 63 w 448"/>
                <a:gd name="T15" fmla="*/ 448 h 521"/>
                <a:gd name="T16" fmla="*/ 219 w 448"/>
                <a:gd name="T17" fmla="*/ 521 h 521"/>
                <a:gd name="T18" fmla="*/ 109 w 448"/>
                <a:gd name="T19" fmla="*/ 130 h 521"/>
                <a:gd name="T20" fmla="*/ 219 w 448"/>
                <a:gd name="T21" fmla="*/ 78 h 521"/>
                <a:gd name="T22" fmla="*/ 328 w 448"/>
                <a:gd name="T23" fmla="*/ 130 h 521"/>
                <a:gd name="T24" fmla="*/ 369 w 448"/>
                <a:gd name="T25" fmla="*/ 261 h 521"/>
                <a:gd name="T26" fmla="*/ 328 w 448"/>
                <a:gd name="T27" fmla="*/ 391 h 521"/>
                <a:gd name="T28" fmla="*/ 219 w 448"/>
                <a:gd name="T29" fmla="*/ 442 h 521"/>
                <a:gd name="T30" fmla="*/ 109 w 448"/>
                <a:gd name="T31" fmla="*/ 390 h 521"/>
                <a:gd name="T32" fmla="*/ 68 w 448"/>
                <a:gd name="T33" fmla="*/ 260 h 521"/>
                <a:gd name="T34" fmla="*/ 109 w 448"/>
                <a:gd name="T35" fmla="*/ 130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48" h="521">
                  <a:moveTo>
                    <a:pt x="219" y="521"/>
                  </a:moveTo>
                  <a:cubicBezTo>
                    <a:pt x="281" y="521"/>
                    <a:pt x="338" y="500"/>
                    <a:pt x="380" y="448"/>
                  </a:cubicBezTo>
                  <a:cubicBezTo>
                    <a:pt x="421" y="396"/>
                    <a:pt x="448" y="333"/>
                    <a:pt x="448" y="261"/>
                  </a:cubicBezTo>
                  <a:cubicBezTo>
                    <a:pt x="448" y="188"/>
                    <a:pt x="427" y="125"/>
                    <a:pt x="385" y="73"/>
                  </a:cubicBezTo>
                  <a:cubicBezTo>
                    <a:pt x="344" y="26"/>
                    <a:pt x="286" y="0"/>
                    <a:pt x="224" y="0"/>
                  </a:cubicBezTo>
                  <a:cubicBezTo>
                    <a:pt x="162" y="0"/>
                    <a:pt x="104" y="21"/>
                    <a:pt x="63" y="73"/>
                  </a:cubicBezTo>
                  <a:cubicBezTo>
                    <a:pt x="21" y="125"/>
                    <a:pt x="0" y="188"/>
                    <a:pt x="0" y="261"/>
                  </a:cubicBezTo>
                  <a:cubicBezTo>
                    <a:pt x="0" y="333"/>
                    <a:pt x="21" y="396"/>
                    <a:pt x="63" y="448"/>
                  </a:cubicBezTo>
                  <a:cubicBezTo>
                    <a:pt x="104" y="495"/>
                    <a:pt x="156" y="521"/>
                    <a:pt x="219" y="521"/>
                  </a:cubicBezTo>
                  <a:close/>
                  <a:moveTo>
                    <a:pt x="109" y="130"/>
                  </a:moveTo>
                  <a:cubicBezTo>
                    <a:pt x="141" y="94"/>
                    <a:pt x="172" y="78"/>
                    <a:pt x="219" y="78"/>
                  </a:cubicBezTo>
                  <a:cubicBezTo>
                    <a:pt x="266" y="78"/>
                    <a:pt x="296" y="94"/>
                    <a:pt x="328" y="130"/>
                  </a:cubicBezTo>
                  <a:cubicBezTo>
                    <a:pt x="359" y="162"/>
                    <a:pt x="369" y="208"/>
                    <a:pt x="369" y="261"/>
                  </a:cubicBezTo>
                  <a:cubicBezTo>
                    <a:pt x="369" y="313"/>
                    <a:pt x="359" y="354"/>
                    <a:pt x="328" y="391"/>
                  </a:cubicBezTo>
                  <a:cubicBezTo>
                    <a:pt x="297" y="427"/>
                    <a:pt x="265" y="442"/>
                    <a:pt x="219" y="442"/>
                  </a:cubicBezTo>
                  <a:cubicBezTo>
                    <a:pt x="172" y="442"/>
                    <a:pt x="141" y="427"/>
                    <a:pt x="109" y="390"/>
                  </a:cubicBezTo>
                  <a:cubicBezTo>
                    <a:pt x="83" y="354"/>
                    <a:pt x="68" y="313"/>
                    <a:pt x="68" y="260"/>
                  </a:cubicBezTo>
                  <a:cubicBezTo>
                    <a:pt x="67" y="208"/>
                    <a:pt x="78" y="167"/>
                    <a:pt x="109" y="1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10" name="Freeform 111">
              <a:extLst>
                <a:ext uri="{FF2B5EF4-FFF2-40B4-BE49-F238E27FC236}">
                  <a16:creationId xmlns:a16="http://schemas.microsoft.com/office/drawing/2014/main" id="{4E597386-5E91-D064-9C63-CAC8A25B0C0E}"/>
                </a:ext>
              </a:extLst>
            </p:cNvPr>
            <p:cNvSpPr>
              <a:spLocks noEditPoints="1"/>
            </p:cNvSpPr>
            <p:nvPr/>
          </p:nvSpPr>
          <p:spPr bwMode="auto">
            <a:xfrm>
              <a:off x="4935" y="3971"/>
              <a:ext cx="801" cy="1194"/>
            </a:xfrm>
            <a:custGeom>
              <a:avLst/>
              <a:gdLst>
                <a:gd name="T0" fmla="*/ 73 w 339"/>
                <a:gd name="T1" fmla="*/ 353 h 505"/>
                <a:gd name="T2" fmla="*/ 74 w 339"/>
                <a:gd name="T3" fmla="*/ 353 h 505"/>
                <a:gd name="T4" fmla="*/ 152 w 339"/>
                <a:gd name="T5" fmla="*/ 353 h 505"/>
                <a:gd name="T6" fmla="*/ 292 w 339"/>
                <a:gd name="T7" fmla="*/ 312 h 505"/>
                <a:gd name="T8" fmla="*/ 339 w 339"/>
                <a:gd name="T9" fmla="*/ 177 h 505"/>
                <a:gd name="T10" fmla="*/ 292 w 339"/>
                <a:gd name="T11" fmla="*/ 41 h 505"/>
                <a:gd name="T12" fmla="*/ 146 w 339"/>
                <a:gd name="T13" fmla="*/ 0 h 505"/>
                <a:gd name="T14" fmla="*/ 0 w 339"/>
                <a:gd name="T15" fmla="*/ 0 h 505"/>
                <a:gd name="T16" fmla="*/ 0 w 339"/>
                <a:gd name="T17" fmla="*/ 505 h 505"/>
                <a:gd name="T18" fmla="*/ 73 w 339"/>
                <a:gd name="T19" fmla="*/ 505 h 505"/>
                <a:gd name="T20" fmla="*/ 73 w 339"/>
                <a:gd name="T21" fmla="*/ 353 h 505"/>
                <a:gd name="T22" fmla="*/ 73 w 339"/>
                <a:gd name="T23" fmla="*/ 77 h 505"/>
                <a:gd name="T24" fmla="*/ 74 w 339"/>
                <a:gd name="T25" fmla="*/ 77 h 505"/>
                <a:gd name="T26" fmla="*/ 147 w 339"/>
                <a:gd name="T27" fmla="*/ 77 h 505"/>
                <a:gd name="T28" fmla="*/ 235 w 339"/>
                <a:gd name="T29" fmla="*/ 98 h 505"/>
                <a:gd name="T30" fmla="*/ 261 w 339"/>
                <a:gd name="T31" fmla="*/ 171 h 505"/>
                <a:gd name="T32" fmla="*/ 240 w 339"/>
                <a:gd name="T33" fmla="*/ 249 h 505"/>
                <a:gd name="T34" fmla="*/ 157 w 339"/>
                <a:gd name="T35" fmla="*/ 281 h 505"/>
                <a:gd name="T36" fmla="*/ 73 w 339"/>
                <a:gd name="T37" fmla="*/ 281 h 505"/>
                <a:gd name="T38" fmla="*/ 73 w 339"/>
                <a:gd name="T39" fmla="*/ 77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9" h="505">
                  <a:moveTo>
                    <a:pt x="73" y="353"/>
                  </a:moveTo>
                  <a:cubicBezTo>
                    <a:pt x="74" y="353"/>
                    <a:pt x="74" y="353"/>
                    <a:pt x="74" y="353"/>
                  </a:cubicBezTo>
                  <a:cubicBezTo>
                    <a:pt x="152" y="353"/>
                    <a:pt x="152" y="353"/>
                    <a:pt x="152" y="353"/>
                  </a:cubicBezTo>
                  <a:cubicBezTo>
                    <a:pt x="214" y="353"/>
                    <a:pt x="261" y="338"/>
                    <a:pt x="292" y="312"/>
                  </a:cubicBezTo>
                  <a:cubicBezTo>
                    <a:pt x="324" y="281"/>
                    <a:pt x="339" y="239"/>
                    <a:pt x="339" y="177"/>
                  </a:cubicBezTo>
                  <a:cubicBezTo>
                    <a:pt x="339" y="114"/>
                    <a:pt x="324" y="72"/>
                    <a:pt x="292" y="41"/>
                  </a:cubicBezTo>
                  <a:cubicBezTo>
                    <a:pt x="261" y="10"/>
                    <a:pt x="214" y="0"/>
                    <a:pt x="146" y="0"/>
                  </a:cubicBezTo>
                  <a:cubicBezTo>
                    <a:pt x="0" y="0"/>
                    <a:pt x="0" y="0"/>
                    <a:pt x="0" y="0"/>
                  </a:cubicBezTo>
                  <a:cubicBezTo>
                    <a:pt x="0" y="505"/>
                    <a:pt x="0" y="505"/>
                    <a:pt x="0" y="505"/>
                  </a:cubicBezTo>
                  <a:cubicBezTo>
                    <a:pt x="73" y="505"/>
                    <a:pt x="73" y="505"/>
                    <a:pt x="73" y="505"/>
                  </a:cubicBezTo>
                  <a:cubicBezTo>
                    <a:pt x="73" y="353"/>
                    <a:pt x="73" y="353"/>
                    <a:pt x="73" y="353"/>
                  </a:cubicBezTo>
                  <a:close/>
                  <a:moveTo>
                    <a:pt x="73" y="77"/>
                  </a:moveTo>
                  <a:cubicBezTo>
                    <a:pt x="74" y="77"/>
                    <a:pt x="74" y="77"/>
                    <a:pt x="74" y="77"/>
                  </a:cubicBezTo>
                  <a:cubicBezTo>
                    <a:pt x="147" y="77"/>
                    <a:pt x="147" y="77"/>
                    <a:pt x="147" y="77"/>
                  </a:cubicBezTo>
                  <a:cubicBezTo>
                    <a:pt x="188" y="77"/>
                    <a:pt x="215" y="82"/>
                    <a:pt x="235" y="98"/>
                  </a:cubicBezTo>
                  <a:cubicBezTo>
                    <a:pt x="251" y="114"/>
                    <a:pt x="261" y="135"/>
                    <a:pt x="261" y="171"/>
                  </a:cubicBezTo>
                  <a:cubicBezTo>
                    <a:pt x="261" y="203"/>
                    <a:pt x="256" y="234"/>
                    <a:pt x="240" y="249"/>
                  </a:cubicBezTo>
                  <a:cubicBezTo>
                    <a:pt x="225" y="270"/>
                    <a:pt x="199" y="275"/>
                    <a:pt x="157" y="281"/>
                  </a:cubicBezTo>
                  <a:cubicBezTo>
                    <a:pt x="73" y="281"/>
                    <a:pt x="73" y="281"/>
                    <a:pt x="73" y="281"/>
                  </a:cubicBezTo>
                  <a:cubicBezTo>
                    <a:pt x="73" y="77"/>
                    <a:pt x="73" y="77"/>
                    <a:pt x="73" y="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35" name="Freeform 112">
              <a:extLst>
                <a:ext uri="{FF2B5EF4-FFF2-40B4-BE49-F238E27FC236}">
                  <a16:creationId xmlns:a16="http://schemas.microsoft.com/office/drawing/2014/main" id="{C67B2A72-6C77-377E-DC28-10B13497D176}"/>
                </a:ext>
              </a:extLst>
            </p:cNvPr>
            <p:cNvSpPr>
              <a:spLocks/>
            </p:cNvSpPr>
            <p:nvPr/>
          </p:nvSpPr>
          <p:spPr bwMode="auto">
            <a:xfrm>
              <a:off x="5923" y="3968"/>
              <a:ext cx="726" cy="1195"/>
            </a:xfrm>
            <a:custGeom>
              <a:avLst/>
              <a:gdLst>
                <a:gd name="T0" fmla="*/ 726 w 726"/>
                <a:gd name="T1" fmla="*/ 1010 h 1195"/>
                <a:gd name="T2" fmla="*/ 170 w 726"/>
                <a:gd name="T3" fmla="*/ 1010 h 1195"/>
                <a:gd name="T4" fmla="*/ 170 w 726"/>
                <a:gd name="T5" fmla="*/ 691 h 1195"/>
                <a:gd name="T6" fmla="*/ 653 w 726"/>
                <a:gd name="T7" fmla="*/ 691 h 1195"/>
                <a:gd name="T8" fmla="*/ 653 w 726"/>
                <a:gd name="T9" fmla="*/ 507 h 1195"/>
                <a:gd name="T10" fmla="*/ 170 w 726"/>
                <a:gd name="T11" fmla="*/ 507 h 1195"/>
                <a:gd name="T12" fmla="*/ 170 w 726"/>
                <a:gd name="T13" fmla="*/ 185 h 1195"/>
                <a:gd name="T14" fmla="*/ 714 w 726"/>
                <a:gd name="T15" fmla="*/ 185 h 1195"/>
                <a:gd name="T16" fmla="*/ 714 w 726"/>
                <a:gd name="T17" fmla="*/ 0 h 1195"/>
                <a:gd name="T18" fmla="*/ 0 w 726"/>
                <a:gd name="T19" fmla="*/ 0 h 1195"/>
                <a:gd name="T20" fmla="*/ 0 w 726"/>
                <a:gd name="T21" fmla="*/ 1195 h 1195"/>
                <a:gd name="T22" fmla="*/ 726 w 726"/>
                <a:gd name="T23" fmla="*/ 1195 h 1195"/>
                <a:gd name="T24" fmla="*/ 726 w 726"/>
                <a:gd name="T25" fmla="*/ 1010 h 1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26" h="1195">
                  <a:moveTo>
                    <a:pt x="726" y="1010"/>
                  </a:moveTo>
                  <a:lnTo>
                    <a:pt x="170" y="1010"/>
                  </a:lnTo>
                  <a:lnTo>
                    <a:pt x="170" y="691"/>
                  </a:lnTo>
                  <a:lnTo>
                    <a:pt x="653" y="691"/>
                  </a:lnTo>
                  <a:lnTo>
                    <a:pt x="653" y="507"/>
                  </a:lnTo>
                  <a:lnTo>
                    <a:pt x="170" y="507"/>
                  </a:lnTo>
                  <a:lnTo>
                    <a:pt x="170" y="185"/>
                  </a:lnTo>
                  <a:lnTo>
                    <a:pt x="714" y="185"/>
                  </a:lnTo>
                  <a:lnTo>
                    <a:pt x="714" y="0"/>
                  </a:lnTo>
                  <a:lnTo>
                    <a:pt x="0" y="0"/>
                  </a:lnTo>
                  <a:lnTo>
                    <a:pt x="0" y="1195"/>
                  </a:lnTo>
                  <a:lnTo>
                    <a:pt x="726" y="1195"/>
                  </a:lnTo>
                  <a:lnTo>
                    <a:pt x="726" y="10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40" name="Freeform 113">
              <a:extLst>
                <a:ext uri="{FF2B5EF4-FFF2-40B4-BE49-F238E27FC236}">
                  <a16:creationId xmlns:a16="http://schemas.microsoft.com/office/drawing/2014/main" id="{5B939856-20DB-EF2F-C718-20962200CC9E}"/>
                </a:ext>
              </a:extLst>
            </p:cNvPr>
            <p:cNvSpPr>
              <a:spLocks/>
            </p:cNvSpPr>
            <p:nvPr/>
          </p:nvSpPr>
          <p:spPr bwMode="auto">
            <a:xfrm>
              <a:off x="6872" y="3968"/>
              <a:ext cx="936" cy="1195"/>
            </a:xfrm>
            <a:custGeom>
              <a:avLst/>
              <a:gdLst>
                <a:gd name="T0" fmla="*/ 172 w 936"/>
                <a:gd name="T1" fmla="*/ 322 h 1195"/>
                <a:gd name="T2" fmla="*/ 749 w 936"/>
                <a:gd name="T3" fmla="*/ 1195 h 1195"/>
                <a:gd name="T4" fmla="*/ 936 w 936"/>
                <a:gd name="T5" fmla="*/ 1195 h 1195"/>
                <a:gd name="T6" fmla="*/ 936 w 936"/>
                <a:gd name="T7" fmla="*/ 0 h 1195"/>
                <a:gd name="T8" fmla="*/ 764 w 936"/>
                <a:gd name="T9" fmla="*/ 0 h 1195"/>
                <a:gd name="T10" fmla="*/ 764 w 936"/>
                <a:gd name="T11" fmla="*/ 899 h 1195"/>
                <a:gd name="T12" fmla="*/ 172 w 936"/>
                <a:gd name="T13" fmla="*/ 0 h 1195"/>
                <a:gd name="T14" fmla="*/ 0 w 936"/>
                <a:gd name="T15" fmla="*/ 0 h 1195"/>
                <a:gd name="T16" fmla="*/ 0 w 936"/>
                <a:gd name="T17" fmla="*/ 1195 h 1195"/>
                <a:gd name="T18" fmla="*/ 172 w 936"/>
                <a:gd name="T19" fmla="*/ 1195 h 1195"/>
                <a:gd name="T20" fmla="*/ 172 w 936"/>
                <a:gd name="T21" fmla="*/ 322 h 1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6" h="1195">
                  <a:moveTo>
                    <a:pt x="172" y="322"/>
                  </a:moveTo>
                  <a:lnTo>
                    <a:pt x="749" y="1195"/>
                  </a:lnTo>
                  <a:lnTo>
                    <a:pt x="936" y="1195"/>
                  </a:lnTo>
                  <a:lnTo>
                    <a:pt x="936" y="0"/>
                  </a:lnTo>
                  <a:lnTo>
                    <a:pt x="764" y="0"/>
                  </a:lnTo>
                  <a:lnTo>
                    <a:pt x="764" y="899"/>
                  </a:lnTo>
                  <a:lnTo>
                    <a:pt x="172" y="0"/>
                  </a:lnTo>
                  <a:lnTo>
                    <a:pt x="0" y="0"/>
                  </a:lnTo>
                  <a:lnTo>
                    <a:pt x="0" y="1195"/>
                  </a:lnTo>
                  <a:lnTo>
                    <a:pt x="172" y="1195"/>
                  </a:lnTo>
                  <a:lnTo>
                    <a:pt x="172" y="3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grpSp>
    </p:spTree>
    <p:extLst>
      <p:ext uri="{BB962C8B-B14F-4D97-AF65-F5344CB8AC3E}">
        <p14:creationId xmlns:p14="http://schemas.microsoft.com/office/powerpoint/2010/main" val="31924452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872F9-9D14-7E26-79AB-F38F8C396037}"/>
            </a:ext>
          </a:extLst>
        </p:cNvPr>
        <p:cNvGrpSpPr/>
        <p:nvPr/>
      </p:nvGrpSpPr>
      <p:grpSpPr>
        <a:xfrm>
          <a:off x="0" y="0"/>
          <a:ext cx="0" cy="0"/>
          <a:chOff x="0" y="0"/>
          <a:chExt cx="0" cy="0"/>
        </a:xfrm>
      </p:grpSpPr>
      <p:sp>
        <p:nvSpPr>
          <p:cNvPr id="2" name="Titel 4">
            <a:extLst>
              <a:ext uri="{FF2B5EF4-FFF2-40B4-BE49-F238E27FC236}">
                <a16:creationId xmlns:a16="http://schemas.microsoft.com/office/drawing/2014/main" id="{E4CFD3AE-8F89-679D-3B8B-9067BEAA2F1D}"/>
              </a:ext>
            </a:extLst>
          </p:cNvPr>
          <p:cNvSpPr txBox="1">
            <a:spLocks/>
          </p:cNvSpPr>
          <p:nvPr/>
        </p:nvSpPr>
        <p:spPr>
          <a:xfrm>
            <a:off x="3204941" y="3082152"/>
            <a:ext cx="7640457" cy="807487"/>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de-CH" dirty="0">
                <a:solidFill>
                  <a:srgbClr val="073450"/>
                </a:solidFill>
                <a:latin typeface="Century Gothic"/>
              </a:rPr>
              <a:t>Design Thinking</a:t>
            </a:r>
          </a:p>
        </p:txBody>
      </p:sp>
      <p:sp>
        <p:nvSpPr>
          <p:cNvPr id="3" name="Foliennummernplatzhalter 2">
            <a:extLst>
              <a:ext uri="{FF2B5EF4-FFF2-40B4-BE49-F238E27FC236}">
                <a16:creationId xmlns:a16="http://schemas.microsoft.com/office/drawing/2014/main" id="{1BD475FB-09F4-588F-3735-ADD06594A005}"/>
              </a:ext>
            </a:extLst>
          </p:cNvPr>
          <p:cNvSpPr>
            <a:spLocks noGrp="1"/>
          </p:cNvSpPr>
          <p:nvPr>
            <p:ph type="sldNum" sz="quarter" idx="12"/>
          </p:nvPr>
        </p:nvSpPr>
        <p:spPr/>
        <p:txBody>
          <a:bodyPr/>
          <a:lstStyle/>
          <a:p>
            <a:fld id="{B7E6CA31-DA56-47CF-9891-B6D0296B6AEC}" type="slidenum">
              <a:rPr lang="ru-RU" smtClean="0"/>
              <a:t>22</a:t>
            </a:fld>
            <a:endParaRPr lang="ru-RU" dirty="0"/>
          </a:p>
        </p:txBody>
      </p:sp>
    </p:spTree>
    <p:extLst>
      <p:ext uri="{BB962C8B-B14F-4D97-AF65-F5344CB8AC3E}">
        <p14:creationId xmlns:p14="http://schemas.microsoft.com/office/powerpoint/2010/main" val="27449849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1B71E792-76D3-D247-9464-A83815B7C429}"/>
              </a:ext>
            </a:extLst>
          </p:cNvPr>
          <p:cNvSpPr>
            <a:spLocks noGrp="1"/>
          </p:cNvSpPr>
          <p:nvPr>
            <p:ph type="ctrTitle" idx="4294967295"/>
          </p:nvPr>
        </p:nvSpPr>
        <p:spPr>
          <a:xfrm>
            <a:off x="349308" y="398677"/>
            <a:ext cx="8063855" cy="1412825"/>
          </a:xfrm>
        </p:spPr>
        <p:txBody>
          <a:bodyPr>
            <a:normAutofit/>
          </a:bodyPr>
          <a:lstStyle/>
          <a:p>
            <a:r>
              <a:rPr lang="de-CH" b="1" noProof="0" dirty="0">
                <a:solidFill>
                  <a:schemeClr val="bg1"/>
                </a:solidFill>
              </a:rPr>
              <a:t>You will learn…</a:t>
            </a:r>
          </a:p>
        </p:txBody>
      </p:sp>
      <p:sp>
        <p:nvSpPr>
          <p:cNvPr id="19" name="Titel 2">
            <a:extLst>
              <a:ext uri="{FF2B5EF4-FFF2-40B4-BE49-F238E27FC236}">
                <a16:creationId xmlns:a16="http://schemas.microsoft.com/office/drawing/2014/main" id="{81F685FE-7FB2-6540-B664-F52A0700A979}"/>
              </a:ext>
            </a:extLst>
          </p:cNvPr>
          <p:cNvSpPr txBox="1">
            <a:spLocks/>
          </p:cNvSpPr>
          <p:nvPr/>
        </p:nvSpPr>
        <p:spPr>
          <a:xfrm>
            <a:off x="9440487" y="3062012"/>
            <a:ext cx="408982" cy="770576"/>
          </a:xfrm>
          <a:prstGeom prst="rect">
            <a:avLst/>
          </a:prstGeom>
        </p:spPr>
        <p:txBody>
          <a:bodyPr vert="horz" lIns="0" tIns="0" rIns="0" bIns="0" rtlCol="0" anchor="t">
            <a:noAutofit/>
          </a:bodyPr>
          <a:lstStyle>
            <a:lvl1pPr algn="l" defTabSz="341710" rtl="0" fontAlgn="base">
              <a:spcBef>
                <a:spcPct val="0"/>
              </a:spcBef>
              <a:spcAft>
                <a:spcPct val="0"/>
              </a:spcAft>
              <a:defRPr sz="2600" b="0" i="0" kern="1200">
                <a:solidFill>
                  <a:srgbClr val="697D91"/>
                </a:solidFill>
                <a:latin typeface="Lucida Sans"/>
                <a:ea typeface="MS PGothic" pitchFamily="34" charset="-128"/>
                <a:cs typeface="Lucida Sans"/>
              </a:defRPr>
            </a:lvl1pPr>
            <a:lvl2pPr algn="l" defTabSz="341710" rtl="0" fontAlgn="base">
              <a:spcBef>
                <a:spcPct val="0"/>
              </a:spcBef>
              <a:spcAft>
                <a:spcPct val="0"/>
              </a:spcAft>
              <a:defRPr sz="2175">
                <a:solidFill>
                  <a:schemeClr val="tx2"/>
                </a:solidFill>
                <a:latin typeface="Lucida Sans" panose="020B0602030504020204" pitchFamily="34" charset="0"/>
                <a:ea typeface="MS PGothic" pitchFamily="34" charset="-128"/>
                <a:cs typeface="ＭＳ Ｐゴシック" charset="0"/>
              </a:defRPr>
            </a:lvl2pPr>
            <a:lvl3pPr algn="l" defTabSz="341710" rtl="0" fontAlgn="base">
              <a:spcBef>
                <a:spcPct val="0"/>
              </a:spcBef>
              <a:spcAft>
                <a:spcPct val="0"/>
              </a:spcAft>
              <a:defRPr sz="2175">
                <a:solidFill>
                  <a:schemeClr val="tx2"/>
                </a:solidFill>
                <a:latin typeface="Lucida Sans" panose="020B0602030504020204" pitchFamily="34" charset="0"/>
                <a:ea typeface="MS PGothic" pitchFamily="34" charset="-128"/>
                <a:cs typeface="ＭＳ Ｐゴシック" charset="0"/>
              </a:defRPr>
            </a:lvl3pPr>
            <a:lvl4pPr algn="l" defTabSz="341710" rtl="0" fontAlgn="base">
              <a:spcBef>
                <a:spcPct val="0"/>
              </a:spcBef>
              <a:spcAft>
                <a:spcPct val="0"/>
              </a:spcAft>
              <a:defRPr sz="2175">
                <a:solidFill>
                  <a:schemeClr val="tx2"/>
                </a:solidFill>
                <a:latin typeface="Lucida Sans" panose="020B0602030504020204" pitchFamily="34" charset="0"/>
                <a:ea typeface="MS PGothic" pitchFamily="34" charset="-128"/>
                <a:cs typeface="ＭＳ Ｐゴシック" charset="0"/>
              </a:defRPr>
            </a:lvl4pPr>
            <a:lvl5pPr algn="l" defTabSz="341710" rtl="0" fontAlgn="base">
              <a:spcBef>
                <a:spcPct val="0"/>
              </a:spcBef>
              <a:spcAft>
                <a:spcPct val="0"/>
              </a:spcAft>
              <a:defRPr sz="2175">
                <a:solidFill>
                  <a:schemeClr val="tx2"/>
                </a:solidFill>
                <a:latin typeface="Lucida Sans" panose="020B0602030504020204" pitchFamily="34" charset="0"/>
                <a:ea typeface="MS PGothic" pitchFamily="34" charset="-128"/>
                <a:cs typeface="ＭＳ Ｐゴシック" charset="0"/>
              </a:defRPr>
            </a:lvl5pPr>
            <a:lvl6pPr marL="342455" algn="ctr" defTabSz="342455" rtl="0" eaLnBrk="1" fontAlgn="base" hangingPunct="1">
              <a:spcBef>
                <a:spcPct val="0"/>
              </a:spcBef>
              <a:spcAft>
                <a:spcPct val="0"/>
              </a:spcAft>
              <a:defRPr sz="3296">
                <a:solidFill>
                  <a:schemeClr val="tx1"/>
                </a:solidFill>
                <a:latin typeface="Calibri" charset="0"/>
                <a:ea typeface="ＭＳ Ｐゴシック" charset="0"/>
                <a:cs typeface="ＭＳ Ｐゴシック" charset="0"/>
              </a:defRPr>
            </a:lvl6pPr>
            <a:lvl7pPr marL="684908" algn="ctr" defTabSz="342455" rtl="0" eaLnBrk="1" fontAlgn="base" hangingPunct="1">
              <a:spcBef>
                <a:spcPct val="0"/>
              </a:spcBef>
              <a:spcAft>
                <a:spcPct val="0"/>
              </a:spcAft>
              <a:defRPr sz="3296">
                <a:solidFill>
                  <a:schemeClr val="tx1"/>
                </a:solidFill>
                <a:latin typeface="Calibri" charset="0"/>
                <a:ea typeface="ＭＳ Ｐゴシック" charset="0"/>
                <a:cs typeface="ＭＳ Ｐゴシック" charset="0"/>
              </a:defRPr>
            </a:lvl7pPr>
            <a:lvl8pPr marL="1027363" algn="ctr" defTabSz="342455" rtl="0" eaLnBrk="1" fontAlgn="base" hangingPunct="1">
              <a:spcBef>
                <a:spcPct val="0"/>
              </a:spcBef>
              <a:spcAft>
                <a:spcPct val="0"/>
              </a:spcAft>
              <a:defRPr sz="3296">
                <a:solidFill>
                  <a:schemeClr val="tx1"/>
                </a:solidFill>
                <a:latin typeface="Calibri" charset="0"/>
                <a:ea typeface="ＭＳ Ｐゴシック" charset="0"/>
                <a:cs typeface="ＭＳ Ｐゴシック" charset="0"/>
              </a:defRPr>
            </a:lvl8pPr>
            <a:lvl9pPr marL="1369817" algn="ctr" defTabSz="342455" rtl="0" eaLnBrk="1" fontAlgn="base" hangingPunct="1">
              <a:spcBef>
                <a:spcPct val="0"/>
              </a:spcBef>
              <a:spcAft>
                <a:spcPct val="0"/>
              </a:spcAft>
              <a:defRPr sz="3296">
                <a:solidFill>
                  <a:schemeClr val="tx1"/>
                </a:solidFill>
                <a:latin typeface="Calibri" charset="0"/>
                <a:ea typeface="ＭＳ Ｐゴシック" charset="0"/>
                <a:cs typeface="ＭＳ Ｐゴシック" charset="0"/>
              </a:defRPr>
            </a:lvl9pPr>
          </a:lstStyle>
          <a:p>
            <a:pPr>
              <a:defRPr/>
            </a:pPr>
            <a:endParaRPr lang="de-CH" sz="8200" b="1" dirty="0"/>
          </a:p>
        </p:txBody>
      </p:sp>
      <p:sp>
        <p:nvSpPr>
          <p:cNvPr id="4" name="Textfeld 3">
            <a:extLst>
              <a:ext uri="{FF2B5EF4-FFF2-40B4-BE49-F238E27FC236}">
                <a16:creationId xmlns:a16="http://schemas.microsoft.com/office/drawing/2014/main" id="{F8FF7E74-19FC-1827-149B-3F0E7899993B}"/>
              </a:ext>
            </a:extLst>
          </p:cNvPr>
          <p:cNvSpPr txBox="1"/>
          <p:nvPr/>
        </p:nvSpPr>
        <p:spPr>
          <a:xfrm>
            <a:off x="2727483" y="2634298"/>
            <a:ext cx="6243724" cy="1785104"/>
          </a:xfrm>
          <a:prstGeom prst="rect">
            <a:avLst/>
          </a:prstGeom>
          <a:noFill/>
        </p:spPr>
        <p:txBody>
          <a:bodyPr wrap="square" rtlCol="0">
            <a:spAutoFit/>
          </a:bodyPr>
          <a:lstStyle/>
          <a:p>
            <a:pPr marL="342900" indent="-342900">
              <a:spcBef>
                <a:spcPts val="600"/>
              </a:spcBef>
              <a:buFont typeface="Arial" panose="020B0604020202020204" pitchFamily="34" charset="0"/>
              <a:buChar char="•"/>
              <a:defRPr/>
            </a:pPr>
            <a:r>
              <a:rPr lang="de-CH" sz="2500" dirty="0">
                <a:solidFill>
                  <a:srgbClr val="073450"/>
                </a:solidFill>
                <a:latin typeface="Century Gothic"/>
              </a:rPr>
              <a:t>how to conduct interviews,</a:t>
            </a:r>
          </a:p>
          <a:p>
            <a:pPr marL="342900" indent="-342900">
              <a:spcBef>
                <a:spcPts val="600"/>
              </a:spcBef>
              <a:buFont typeface="Arial" panose="020B0604020202020204" pitchFamily="34" charset="0"/>
              <a:buChar char="•"/>
              <a:defRPr/>
            </a:pPr>
            <a:r>
              <a:rPr lang="de-CH" sz="2500" dirty="0">
                <a:solidFill>
                  <a:srgbClr val="073450"/>
                </a:solidFill>
                <a:latin typeface="Century Gothic"/>
              </a:rPr>
              <a:t>how to identify needs,</a:t>
            </a:r>
          </a:p>
          <a:p>
            <a:pPr marL="342900" indent="-342900">
              <a:spcBef>
                <a:spcPts val="600"/>
              </a:spcBef>
              <a:buFont typeface="Arial" panose="020B0604020202020204" pitchFamily="34" charset="0"/>
              <a:buChar char="•"/>
              <a:defRPr/>
            </a:pPr>
            <a:r>
              <a:rPr lang="de-CH" sz="2500" dirty="0">
                <a:solidFill>
                  <a:srgbClr val="073450"/>
                </a:solidFill>
                <a:latin typeface="Century Gothic"/>
              </a:rPr>
              <a:t>and how this can lead to initial ideas for a solution.</a:t>
            </a:r>
          </a:p>
        </p:txBody>
      </p:sp>
      <p:sp>
        <p:nvSpPr>
          <p:cNvPr id="2" name="Foliennummernplatzhalter 1">
            <a:extLst>
              <a:ext uri="{FF2B5EF4-FFF2-40B4-BE49-F238E27FC236}">
                <a16:creationId xmlns:a16="http://schemas.microsoft.com/office/drawing/2014/main" id="{E0FEFAF3-F22B-972F-88DC-57633B3FD35C}"/>
              </a:ext>
            </a:extLst>
          </p:cNvPr>
          <p:cNvSpPr>
            <a:spLocks noGrp="1"/>
          </p:cNvSpPr>
          <p:nvPr>
            <p:ph type="sldNum" sz="quarter" idx="12"/>
          </p:nvPr>
        </p:nvSpPr>
        <p:spPr/>
        <p:txBody>
          <a:bodyPr/>
          <a:lstStyle/>
          <a:p>
            <a:fld id="{B7E6CA31-DA56-47CF-9891-B6D0296B6AEC}" type="slidenum">
              <a:rPr lang="ru-RU" smtClean="0"/>
              <a:t>23</a:t>
            </a:fld>
            <a:endParaRPr lang="ru-RU" dirty="0"/>
          </a:p>
        </p:txBody>
      </p:sp>
    </p:spTree>
    <p:extLst>
      <p:ext uri="{BB962C8B-B14F-4D97-AF65-F5344CB8AC3E}">
        <p14:creationId xmlns:p14="http://schemas.microsoft.com/office/powerpoint/2010/main" val="3239438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090D37-1409-67D4-C7FB-4F5A014B7438}"/>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F7C1B746-9C86-F3D0-4747-AF8A482E61A8}"/>
              </a:ext>
            </a:extLst>
          </p:cNvPr>
          <p:cNvSpPr>
            <a:spLocks noGrp="1"/>
          </p:cNvSpPr>
          <p:nvPr>
            <p:ph type="title" idx="4294967295"/>
          </p:nvPr>
        </p:nvSpPr>
        <p:spPr>
          <a:xfrm>
            <a:off x="1126714" y="400051"/>
            <a:ext cx="8484280" cy="1343025"/>
          </a:xfrm>
        </p:spPr>
        <p:txBody>
          <a:bodyPr>
            <a:normAutofit/>
          </a:bodyPr>
          <a:lstStyle/>
          <a:p>
            <a:pPr algn="ctr"/>
            <a:r>
              <a:rPr lang="de-CH" dirty="0"/>
              <a:t>«</a:t>
            </a:r>
            <a:r>
              <a:rPr lang="de-CH" noProof="0" dirty="0" err="1"/>
              <a:t>BestBag</a:t>
            </a:r>
            <a:r>
              <a:rPr lang="de-CH" noProof="0" dirty="0"/>
              <a:t> Project»</a:t>
            </a:r>
            <a:endParaRPr lang="de-CH" b="1" noProof="0" dirty="0"/>
          </a:p>
        </p:txBody>
      </p:sp>
      <p:sp>
        <p:nvSpPr>
          <p:cNvPr id="3" name="Textfeld 2">
            <a:extLst>
              <a:ext uri="{FF2B5EF4-FFF2-40B4-BE49-F238E27FC236}">
                <a16:creationId xmlns:a16="http://schemas.microsoft.com/office/drawing/2014/main" id="{807E903E-5E55-D590-C599-A8BFC7409F54}"/>
              </a:ext>
            </a:extLst>
          </p:cNvPr>
          <p:cNvSpPr txBox="1"/>
          <p:nvPr/>
        </p:nvSpPr>
        <p:spPr>
          <a:xfrm>
            <a:off x="1535509" y="1659939"/>
            <a:ext cx="7678511" cy="675121"/>
          </a:xfrm>
          <a:prstGeom prst="rect">
            <a:avLst/>
          </a:prstGeom>
          <a:noFill/>
        </p:spPr>
        <p:txBody>
          <a:bodyPr wrap="square">
            <a:spAutoFit/>
          </a:bodyPr>
          <a:lstStyle/>
          <a:p>
            <a:pPr marL="899160" algn="ctr">
              <a:lnSpc>
                <a:spcPct val="107000"/>
              </a:lnSpc>
              <a:spcAft>
                <a:spcPts val="800"/>
              </a:spcAft>
              <a:defRPr/>
            </a:pPr>
            <a:r>
              <a:rPr lang="de-CH" sz="1200" dirty="0">
                <a:solidFill>
                  <a:srgbClr val="135B87"/>
                </a:solidFill>
                <a:latin typeface="Century Gothic" panose="020B0502020202020204" pitchFamily="34" charset="0"/>
                <a:ea typeface="Calibri" panose="020F0502020204030204" pitchFamily="34" charset="0"/>
                <a:cs typeface="Times New Roman" panose="02020603050405020304" pitchFamily="18" charset="0"/>
              </a:rPr>
              <a:t>This exercise was inspired by the «Wallet </a:t>
            </a:r>
            <a:r>
              <a:rPr lang="de-CH" sz="1200" dirty="0" err="1">
                <a:solidFill>
                  <a:srgbClr val="135B87"/>
                </a:solidFill>
                <a:latin typeface="Century Gothic" panose="020B0502020202020204" pitchFamily="34" charset="0"/>
                <a:ea typeface="Calibri" panose="020F0502020204030204" pitchFamily="34" charset="0"/>
                <a:cs typeface="Times New Roman" panose="02020603050405020304" pitchFamily="18" charset="0"/>
              </a:rPr>
              <a:t>Exercise</a:t>
            </a:r>
            <a:r>
              <a:rPr lang="de-CH" sz="1200" dirty="0">
                <a:solidFill>
                  <a:srgbClr val="135B87"/>
                </a:solidFill>
                <a:latin typeface="Century Gothic" panose="020B0502020202020204" pitchFamily="34" charset="0"/>
                <a:ea typeface="Calibri" panose="020F0502020204030204" pitchFamily="34" charset="0"/>
                <a:cs typeface="Times New Roman" panose="02020603050405020304" pitchFamily="18" charset="0"/>
              </a:rPr>
              <a:t>» from Stanford University’s </a:t>
            </a:r>
            <a:r>
              <a:rPr lang="de-CH" sz="1200" dirty="0" err="1">
                <a:solidFill>
                  <a:srgbClr val="135B87"/>
                </a:solidFill>
                <a:latin typeface="Century Gothic" panose="020B0502020202020204" pitchFamily="34" charset="0"/>
                <a:ea typeface="Calibri" panose="020F0502020204030204" pitchFamily="34" charset="0"/>
                <a:cs typeface="Times New Roman" panose="02020603050405020304" pitchFamily="18" charset="0"/>
              </a:rPr>
              <a:t>d.school</a:t>
            </a:r>
            <a:r>
              <a:rPr lang="de-CH" sz="1200" dirty="0">
                <a:solidFill>
                  <a:srgbClr val="135B87"/>
                </a:solidFill>
                <a:latin typeface="Century Gothic" panose="020B0502020202020204" pitchFamily="34" charset="0"/>
                <a:ea typeface="Calibri" panose="020F0502020204030204" pitchFamily="34" charset="0"/>
                <a:cs typeface="Times New Roman" panose="02020603050405020304" pitchFamily="18" charset="0"/>
              </a:rPr>
              <a:t> and adapted for </a:t>
            </a:r>
            <a:r>
              <a:rPr lang="de-CH" sz="1200" i="1" dirty="0">
                <a:solidFill>
                  <a:srgbClr val="135B87"/>
                </a:solidFill>
                <a:latin typeface="Century Gothic" panose="020B0502020202020204" pitchFamily="34" charset="0"/>
                <a:ea typeface="Calibri" panose="020F0502020204030204" pitchFamily="34" charset="0"/>
                <a:cs typeface="Times New Roman" panose="02020603050405020304" pitchFamily="18" charset="0"/>
              </a:rPr>
              <a:t>myidea 2.0</a:t>
            </a:r>
            <a:r>
              <a:rPr lang="de-CH" sz="1200" dirty="0">
                <a:solidFill>
                  <a:srgbClr val="135B87"/>
                </a:solidFill>
                <a:latin typeface="Century Gothic" panose="020B0502020202020204" pitchFamily="34" charset="0"/>
                <a:ea typeface="Calibri" panose="020F0502020204030204" pitchFamily="34" charset="0"/>
                <a:cs typeface="Times New Roman" panose="02020603050405020304" pitchFamily="18" charset="0"/>
              </a:rPr>
              <a:t>. The original material is available at dschool.stanford.</a:t>
            </a:r>
            <a:r>
              <a:rPr lang="de-CH" sz="1200" dirty="0" err="1">
                <a:solidFill>
                  <a:srgbClr val="135B87"/>
                </a:solidFill>
                <a:latin typeface="Century Gothic" panose="020B0502020202020204" pitchFamily="34" charset="0"/>
                <a:ea typeface="Calibri" panose="020F0502020204030204" pitchFamily="34" charset="0"/>
                <a:cs typeface="Times New Roman" panose="02020603050405020304" pitchFamily="18" charset="0"/>
              </a:rPr>
              <a:t>edu/resources</a:t>
            </a:r>
            <a:r>
              <a:rPr lang="de-CH" sz="1200" dirty="0">
                <a:solidFill>
                  <a:srgbClr val="135B87"/>
                </a:solidFill>
                <a:latin typeface="Century Gothic" panose="020B0502020202020204" pitchFamily="34" charset="0"/>
                <a:ea typeface="Calibri" panose="020F0502020204030204" pitchFamily="34" charset="0"/>
                <a:cs typeface="Times New Roman" panose="02020603050405020304" pitchFamily="18" charset="0"/>
              </a:rPr>
              <a:t>. </a:t>
            </a:r>
            <a:endParaRPr lang="de-CH" sz="1200" kern="100" dirty="0">
              <a:solidFill>
                <a:srgbClr val="135B87"/>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7" name="Grafik 6" descr="Ein Bild, das Schuhwerk, Kleidung, draußen, Person enthält.&#10;&#10;KI-generierte Inhalte können fehlerhaft sein.">
            <a:extLst>
              <a:ext uri="{FF2B5EF4-FFF2-40B4-BE49-F238E27FC236}">
                <a16:creationId xmlns:a16="http://schemas.microsoft.com/office/drawing/2014/main" id="{915124BE-8982-0B6C-B0D3-6E00CF32F132}"/>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542" b="97750" l="10000" r="90000">
                        <a14:foregroundMark x1="41000" y1="4542" x2="59375" y2="40000"/>
                        <a14:foregroundMark x1="59375" y1="40000" x2="60667" y2="40875"/>
                        <a14:foregroundMark x1="41000" y1="6500" x2="81167" y2="30250"/>
                        <a14:foregroundMark x1="81167" y1="30250" x2="89000" y2="32208"/>
                        <a14:foregroundMark x1="86417" y1="28958" x2="74042" y2="55000"/>
                        <a14:foregroundMark x1="74042" y1="55000" x2="63917" y2="70250"/>
                        <a14:foregroundMark x1="74083" y1="57292" x2="83917" y2="51792"/>
                        <a14:foregroundMark x1="83917" y1="51792" x2="86625" y2="41333"/>
                        <a14:foregroundMark x1="86625" y1="41333" x2="85958" y2="33292"/>
                        <a14:foregroundMark x1="57417" y1="58375" x2="60542" y2="68042"/>
                        <a14:foregroundMark x1="60542" y1="68042" x2="59792" y2="91958"/>
                        <a14:foregroundMark x1="59792" y1="91958" x2="57625" y2="97750"/>
                        <a14:foregroundMark x1="34917" y1="6500" x2="33875" y2="16000"/>
                        <a14:foregroundMark x1="33875" y1="16000" x2="34292" y2="16417"/>
                        <a14:foregroundMark x1="47458" y1="47125" x2="49000" y2="44542"/>
                        <a14:foregroundMark x1="44250" y1="43875" x2="48125" y2="48667"/>
                        <a14:foregroundMark x1="77083" y1="82167" x2="81417" y2="91667"/>
                        <a14:foregroundMark x1="81417" y1="91667" x2="81417" y2="91875"/>
                        <a14:backgroundMark x1="11792" y1="11458" x2="49625" y2="85625"/>
                        <a14:backgroundMark x1="36875" y1="62250" x2="39000" y2="39667"/>
                        <a14:backgroundMark x1="39000" y1="39667" x2="39917" y2="36958"/>
                        <a14:backgroundMark x1="50292" y1="53417" x2="50917" y2="55792"/>
                      </a14:backgroundRemoval>
                    </a14:imgEffect>
                    <a14:imgEffect>
                      <a14:artisticLineDrawing/>
                    </a14:imgEffect>
                    <a14:imgEffect>
                      <a14:saturation sat="200000"/>
                    </a14:imgEffect>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7252022" y="1028356"/>
            <a:ext cx="5974123" cy="5974123"/>
          </a:xfrm>
          <a:prstGeom prst="rect">
            <a:avLst/>
          </a:prstGeom>
        </p:spPr>
      </p:pic>
      <p:sp>
        <p:nvSpPr>
          <p:cNvPr id="9" name="Textfeld 8">
            <a:extLst>
              <a:ext uri="{FF2B5EF4-FFF2-40B4-BE49-F238E27FC236}">
                <a16:creationId xmlns:a16="http://schemas.microsoft.com/office/drawing/2014/main" id="{2B767EC2-351C-143F-43FA-298623934F43}"/>
              </a:ext>
            </a:extLst>
          </p:cNvPr>
          <p:cNvSpPr txBox="1"/>
          <p:nvPr/>
        </p:nvSpPr>
        <p:spPr>
          <a:xfrm>
            <a:off x="9610994" y="5910207"/>
            <a:ext cx="1059028" cy="246221"/>
          </a:xfrm>
          <a:prstGeom prst="rect">
            <a:avLst/>
          </a:prstGeom>
          <a:noFill/>
        </p:spPr>
        <p:txBody>
          <a:bodyPr wrap="square">
            <a:spAutoFit/>
          </a:bodyPr>
          <a:lstStyle/>
          <a:p>
            <a:pPr>
              <a:defRPr/>
            </a:pPr>
            <a:r>
              <a:rPr lang="de-CH" sz="1000" b="1" dirty="0">
                <a:solidFill>
                  <a:srgbClr val="686868"/>
                </a:solidFill>
                <a:latin typeface="Century Gothic"/>
              </a:rPr>
              <a:t>Source</a:t>
            </a:r>
            <a:r>
              <a:rPr lang="de-CH" sz="1000" dirty="0">
                <a:solidFill>
                  <a:srgbClr val="686868"/>
                </a:solidFill>
                <a:latin typeface="Century Gothic"/>
              </a:rPr>
              <a:t>: </a:t>
            </a:r>
            <a:r>
              <a:rPr lang="de-CH" sz="1000" dirty="0">
                <a:solidFill>
                  <a:srgbClr val="686868"/>
                </a:solidFill>
                <a:latin typeface="Century Gothic"/>
                <a:hlinkClick r:id="rId5">
                  <a:extLst>
                    <a:ext uri="{A12FA001-AC4F-418D-AE19-62706E023703}">
                      <ahyp:hlinkClr xmlns:ahyp="http://schemas.microsoft.com/office/drawing/2018/hyperlinkcolor" val="tx"/>
                    </a:ext>
                  </a:extLst>
                </a:hlinkClick>
              </a:rPr>
              <a:t>Link</a:t>
            </a:r>
            <a:endParaRPr lang="de-CH" sz="1000" dirty="0">
              <a:solidFill>
                <a:srgbClr val="686868"/>
              </a:solidFill>
              <a:latin typeface="Century Gothic"/>
            </a:endParaRPr>
          </a:p>
        </p:txBody>
      </p:sp>
      <p:sp>
        <p:nvSpPr>
          <p:cNvPr id="11" name="Textfeld 10">
            <a:extLst>
              <a:ext uri="{FF2B5EF4-FFF2-40B4-BE49-F238E27FC236}">
                <a16:creationId xmlns:a16="http://schemas.microsoft.com/office/drawing/2014/main" id="{0B540C57-444E-A0ED-4B1C-F80303227CE5}"/>
              </a:ext>
            </a:extLst>
          </p:cNvPr>
          <p:cNvSpPr txBox="1"/>
          <p:nvPr/>
        </p:nvSpPr>
        <p:spPr>
          <a:xfrm>
            <a:off x="1563462" y="3383420"/>
            <a:ext cx="7678511" cy="1477328"/>
          </a:xfrm>
          <a:prstGeom prst="rect">
            <a:avLst/>
          </a:prstGeom>
          <a:noFill/>
        </p:spPr>
        <p:txBody>
          <a:bodyPr wrap="square">
            <a:spAutoFit/>
          </a:bodyPr>
          <a:lstStyle/>
          <a:p>
            <a:pPr algn="ctr">
              <a:defRPr/>
            </a:pPr>
            <a:r>
              <a:rPr lang="de-CH" sz="3000" b="1" dirty="0">
                <a:solidFill>
                  <a:srgbClr val="8EB403"/>
                </a:solidFill>
                <a:latin typeface="Century Gothic"/>
              </a:rPr>
              <a:t>Develop a new carrying solution for learners that is better than anything that has existed before.</a:t>
            </a:r>
          </a:p>
        </p:txBody>
      </p:sp>
      <p:sp>
        <p:nvSpPr>
          <p:cNvPr id="2" name="Foliennummernplatzhalter 1">
            <a:extLst>
              <a:ext uri="{FF2B5EF4-FFF2-40B4-BE49-F238E27FC236}">
                <a16:creationId xmlns:a16="http://schemas.microsoft.com/office/drawing/2014/main" id="{CE72E2D9-3B44-A0A9-6314-2FFF813960B1}"/>
              </a:ext>
            </a:extLst>
          </p:cNvPr>
          <p:cNvSpPr>
            <a:spLocks noGrp="1"/>
          </p:cNvSpPr>
          <p:nvPr>
            <p:ph type="sldNum" sz="quarter" idx="12"/>
          </p:nvPr>
        </p:nvSpPr>
        <p:spPr/>
        <p:txBody>
          <a:bodyPr/>
          <a:lstStyle/>
          <a:p>
            <a:fld id="{B7E6CA31-DA56-47CF-9891-B6D0296B6AEC}" type="slidenum">
              <a:rPr lang="ru-RU" smtClean="0"/>
              <a:t>24</a:t>
            </a:fld>
            <a:endParaRPr lang="ru-RU" dirty="0"/>
          </a:p>
        </p:txBody>
      </p:sp>
    </p:spTree>
    <p:extLst>
      <p:ext uri="{BB962C8B-B14F-4D97-AF65-F5344CB8AC3E}">
        <p14:creationId xmlns:p14="http://schemas.microsoft.com/office/powerpoint/2010/main" val="12164576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4BF1AD-351B-8308-3269-4B0E40F7880F}"/>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C18E8439-302E-3B10-F669-CC5A204FD026}"/>
              </a:ext>
            </a:extLst>
          </p:cNvPr>
          <p:cNvSpPr>
            <a:spLocks noGrp="1"/>
          </p:cNvSpPr>
          <p:nvPr>
            <p:ph type="ctrTitle" idx="4294967295"/>
          </p:nvPr>
        </p:nvSpPr>
        <p:spPr>
          <a:xfrm>
            <a:off x="381965" y="-91180"/>
            <a:ext cx="8063855" cy="1412825"/>
          </a:xfrm>
        </p:spPr>
        <p:txBody>
          <a:bodyPr>
            <a:normAutofit/>
          </a:bodyPr>
          <a:lstStyle/>
          <a:p>
            <a:r>
              <a:rPr lang="en-GB" dirty="0">
                <a:solidFill>
                  <a:schemeClr val="bg1"/>
                </a:solidFill>
              </a:rPr>
              <a:t>«</a:t>
            </a:r>
            <a:r>
              <a:rPr lang="en-GB" b="1" noProof="0" dirty="0" err="1">
                <a:solidFill>
                  <a:schemeClr val="bg1"/>
                </a:solidFill>
              </a:rPr>
              <a:t>BestBag</a:t>
            </a:r>
            <a:r>
              <a:rPr lang="en-GB" b="1" noProof="0" dirty="0">
                <a:solidFill>
                  <a:schemeClr val="bg1"/>
                </a:solidFill>
              </a:rPr>
              <a:t> Project» </a:t>
            </a:r>
          </a:p>
        </p:txBody>
      </p:sp>
      <p:sp>
        <p:nvSpPr>
          <p:cNvPr id="19" name="Titel 2">
            <a:extLst>
              <a:ext uri="{FF2B5EF4-FFF2-40B4-BE49-F238E27FC236}">
                <a16:creationId xmlns:a16="http://schemas.microsoft.com/office/drawing/2014/main" id="{014B4440-636D-5BE5-46E2-F9B7B953713B}"/>
              </a:ext>
            </a:extLst>
          </p:cNvPr>
          <p:cNvSpPr txBox="1">
            <a:spLocks/>
          </p:cNvSpPr>
          <p:nvPr/>
        </p:nvSpPr>
        <p:spPr>
          <a:xfrm>
            <a:off x="9440487" y="3062012"/>
            <a:ext cx="408982" cy="770576"/>
          </a:xfrm>
          <a:prstGeom prst="rect">
            <a:avLst/>
          </a:prstGeom>
        </p:spPr>
        <p:txBody>
          <a:bodyPr vert="horz" lIns="0" tIns="0" rIns="0" bIns="0" rtlCol="0" anchor="t">
            <a:noAutofit/>
          </a:bodyPr>
          <a:lstStyle>
            <a:lvl1pPr algn="l" defTabSz="341710" rtl="0" fontAlgn="base">
              <a:spcBef>
                <a:spcPct val="0"/>
              </a:spcBef>
              <a:spcAft>
                <a:spcPct val="0"/>
              </a:spcAft>
              <a:defRPr sz="2600" b="0" i="0" kern="1200">
                <a:solidFill>
                  <a:srgbClr val="697D91"/>
                </a:solidFill>
                <a:latin typeface="Lucida Sans"/>
                <a:ea typeface="MS PGothic" pitchFamily="34" charset="-128"/>
                <a:cs typeface="Lucida Sans"/>
              </a:defRPr>
            </a:lvl1pPr>
            <a:lvl2pPr algn="l" defTabSz="341710" rtl="0" fontAlgn="base">
              <a:spcBef>
                <a:spcPct val="0"/>
              </a:spcBef>
              <a:spcAft>
                <a:spcPct val="0"/>
              </a:spcAft>
              <a:defRPr sz="2175">
                <a:solidFill>
                  <a:schemeClr val="tx2"/>
                </a:solidFill>
                <a:latin typeface="Lucida Sans" panose="020B0602030504020204" pitchFamily="34" charset="0"/>
                <a:ea typeface="MS PGothic" pitchFamily="34" charset="-128"/>
                <a:cs typeface="ＭＳ Ｐゴシック" charset="0"/>
              </a:defRPr>
            </a:lvl2pPr>
            <a:lvl3pPr algn="l" defTabSz="341710" rtl="0" fontAlgn="base">
              <a:spcBef>
                <a:spcPct val="0"/>
              </a:spcBef>
              <a:spcAft>
                <a:spcPct val="0"/>
              </a:spcAft>
              <a:defRPr sz="2175">
                <a:solidFill>
                  <a:schemeClr val="tx2"/>
                </a:solidFill>
                <a:latin typeface="Lucida Sans" panose="020B0602030504020204" pitchFamily="34" charset="0"/>
                <a:ea typeface="MS PGothic" pitchFamily="34" charset="-128"/>
                <a:cs typeface="ＭＳ Ｐゴシック" charset="0"/>
              </a:defRPr>
            </a:lvl3pPr>
            <a:lvl4pPr algn="l" defTabSz="341710" rtl="0" fontAlgn="base">
              <a:spcBef>
                <a:spcPct val="0"/>
              </a:spcBef>
              <a:spcAft>
                <a:spcPct val="0"/>
              </a:spcAft>
              <a:defRPr sz="2175">
                <a:solidFill>
                  <a:schemeClr val="tx2"/>
                </a:solidFill>
                <a:latin typeface="Lucida Sans" panose="020B0602030504020204" pitchFamily="34" charset="0"/>
                <a:ea typeface="MS PGothic" pitchFamily="34" charset="-128"/>
                <a:cs typeface="ＭＳ Ｐゴシック" charset="0"/>
              </a:defRPr>
            </a:lvl4pPr>
            <a:lvl5pPr algn="l" defTabSz="341710" rtl="0" fontAlgn="base">
              <a:spcBef>
                <a:spcPct val="0"/>
              </a:spcBef>
              <a:spcAft>
                <a:spcPct val="0"/>
              </a:spcAft>
              <a:defRPr sz="2175">
                <a:solidFill>
                  <a:schemeClr val="tx2"/>
                </a:solidFill>
                <a:latin typeface="Lucida Sans" panose="020B0602030504020204" pitchFamily="34" charset="0"/>
                <a:ea typeface="MS PGothic" pitchFamily="34" charset="-128"/>
                <a:cs typeface="ＭＳ Ｐゴシック" charset="0"/>
              </a:defRPr>
            </a:lvl5pPr>
            <a:lvl6pPr marL="342455" algn="ctr" defTabSz="342455" rtl="0" eaLnBrk="1" fontAlgn="base" hangingPunct="1">
              <a:spcBef>
                <a:spcPct val="0"/>
              </a:spcBef>
              <a:spcAft>
                <a:spcPct val="0"/>
              </a:spcAft>
              <a:defRPr sz="3296">
                <a:solidFill>
                  <a:schemeClr val="tx1"/>
                </a:solidFill>
                <a:latin typeface="Calibri" charset="0"/>
                <a:ea typeface="ＭＳ Ｐゴシック" charset="0"/>
                <a:cs typeface="ＭＳ Ｐゴシック" charset="0"/>
              </a:defRPr>
            </a:lvl6pPr>
            <a:lvl7pPr marL="684908" algn="ctr" defTabSz="342455" rtl="0" eaLnBrk="1" fontAlgn="base" hangingPunct="1">
              <a:spcBef>
                <a:spcPct val="0"/>
              </a:spcBef>
              <a:spcAft>
                <a:spcPct val="0"/>
              </a:spcAft>
              <a:defRPr sz="3296">
                <a:solidFill>
                  <a:schemeClr val="tx1"/>
                </a:solidFill>
                <a:latin typeface="Calibri" charset="0"/>
                <a:ea typeface="ＭＳ Ｐゴシック" charset="0"/>
                <a:cs typeface="ＭＳ Ｐゴシック" charset="0"/>
              </a:defRPr>
            </a:lvl7pPr>
            <a:lvl8pPr marL="1027363" algn="ctr" defTabSz="342455" rtl="0" eaLnBrk="1" fontAlgn="base" hangingPunct="1">
              <a:spcBef>
                <a:spcPct val="0"/>
              </a:spcBef>
              <a:spcAft>
                <a:spcPct val="0"/>
              </a:spcAft>
              <a:defRPr sz="3296">
                <a:solidFill>
                  <a:schemeClr val="tx1"/>
                </a:solidFill>
                <a:latin typeface="Calibri" charset="0"/>
                <a:ea typeface="ＭＳ Ｐゴシック" charset="0"/>
                <a:cs typeface="ＭＳ Ｐゴシック" charset="0"/>
              </a:defRPr>
            </a:lvl8pPr>
            <a:lvl9pPr marL="1369817" algn="ctr" defTabSz="342455" rtl="0" eaLnBrk="1" fontAlgn="base" hangingPunct="1">
              <a:spcBef>
                <a:spcPct val="0"/>
              </a:spcBef>
              <a:spcAft>
                <a:spcPct val="0"/>
              </a:spcAft>
              <a:defRPr sz="3296">
                <a:solidFill>
                  <a:schemeClr val="tx1"/>
                </a:solidFill>
                <a:latin typeface="Calibri" charset="0"/>
                <a:ea typeface="ＭＳ Ｐゴシック" charset="0"/>
                <a:cs typeface="ＭＳ Ｐゴシック" charset="0"/>
              </a:defRPr>
            </a:lvl9pPr>
          </a:lstStyle>
          <a:p>
            <a:pPr>
              <a:defRPr/>
            </a:pPr>
            <a:endParaRPr lang="de-CH" sz="8200" b="1" dirty="0"/>
          </a:p>
        </p:txBody>
      </p:sp>
      <p:sp>
        <p:nvSpPr>
          <p:cNvPr id="4" name="Textfeld 3">
            <a:extLst>
              <a:ext uri="{FF2B5EF4-FFF2-40B4-BE49-F238E27FC236}">
                <a16:creationId xmlns:a16="http://schemas.microsoft.com/office/drawing/2014/main" id="{F235A38E-8A38-4DE2-8739-493F71D04C7A}"/>
              </a:ext>
            </a:extLst>
          </p:cNvPr>
          <p:cNvSpPr txBox="1"/>
          <p:nvPr/>
        </p:nvSpPr>
        <p:spPr>
          <a:xfrm>
            <a:off x="2253956" y="2226084"/>
            <a:ext cx="8063855" cy="4324261"/>
          </a:xfrm>
          <a:prstGeom prst="rect">
            <a:avLst/>
          </a:prstGeom>
          <a:noFill/>
        </p:spPr>
        <p:txBody>
          <a:bodyPr wrap="square" rtlCol="0">
            <a:spAutoFit/>
          </a:bodyPr>
          <a:lstStyle/>
          <a:p>
            <a:pPr marL="342900" indent="-342900">
              <a:spcBef>
                <a:spcPts val="600"/>
              </a:spcBef>
              <a:spcAft>
                <a:spcPts val="600"/>
              </a:spcAft>
              <a:buFont typeface="Arial" panose="020B0604020202020204" pitchFamily="34" charset="0"/>
              <a:buChar char="•"/>
              <a:defRPr/>
            </a:pPr>
            <a:r>
              <a:rPr lang="en-GB" sz="2500" b="1" noProof="0" dirty="0">
                <a:solidFill>
                  <a:srgbClr val="073450"/>
                </a:solidFill>
                <a:latin typeface="Century Gothic"/>
              </a:rPr>
              <a:t>Working method: </a:t>
            </a:r>
            <a:r>
              <a:rPr lang="en-GB" sz="2500" dirty="0">
                <a:solidFill>
                  <a:srgbClr val="073450"/>
                </a:solidFill>
                <a:latin typeface="Century Gothic"/>
              </a:rPr>
              <a:t>randomly generated pairs</a:t>
            </a:r>
            <a:endParaRPr lang="en-GB" sz="2500" noProof="0" dirty="0">
              <a:solidFill>
                <a:srgbClr val="073450"/>
              </a:solidFill>
              <a:latin typeface="Century Gothic"/>
            </a:endParaRPr>
          </a:p>
          <a:p>
            <a:pPr marL="342900" indent="-342900">
              <a:spcBef>
                <a:spcPts val="600"/>
              </a:spcBef>
              <a:spcAft>
                <a:spcPts val="600"/>
              </a:spcAft>
              <a:buFont typeface="Arial" panose="020B0604020202020204" pitchFamily="34" charset="0"/>
              <a:buChar char="•"/>
              <a:defRPr/>
            </a:pPr>
            <a:r>
              <a:rPr lang="en-GB" sz="2500" b="1" noProof="0" dirty="0">
                <a:solidFill>
                  <a:srgbClr val="073450"/>
                </a:solidFill>
                <a:latin typeface="Century Gothic"/>
              </a:rPr>
              <a:t>Dual role: </a:t>
            </a:r>
            <a:r>
              <a:rPr lang="en-GB" sz="2500" noProof="0" dirty="0">
                <a:solidFill>
                  <a:srgbClr val="073450"/>
                </a:solidFill>
                <a:latin typeface="Century Gothic"/>
              </a:rPr>
              <a:t>product designer </a:t>
            </a:r>
            <a:r>
              <a:rPr lang="en-GB" sz="2500" b="1" i="1" noProof="0" dirty="0">
                <a:solidFill>
                  <a:srgbClr val="073450"/>
                </a:solidFill>
                <a:latin typeface="Century Gothic"/>
              </a:rPr>
              <a:t>and </a:t>
            </a:r>
            <a:r>
              <a:rPr lang="en-GB" sz="2500" noProof="0" dirty="0">
                <a:solidFill>
                  <a:srgbClr val="073450"/>
                </a:solidFill>
                <a:latin typeface="Century Gothic"/>
              </a:rPr>
              <a:t>customer</a:t>
            </a:r>
          </a:p>
          <a:p>
            <a:pPr marL="342900" indent="-342900">
              <a:spcBef>
                <a:spcPts val="600"/>
              </a:spcBef>
              <a:spcAft>
                <a:spcPts val="600"/>
              </a:spcAft>
              <a:buFont typeface="Arial" panose="020B0604020202020204" pitchFamily="34" charset="0"/>
              <a:buChar char="•"/>
              <a:defRPr/>
            </a:pPr>
            <a:r>
              <a:rPr lang="en-GB" sz="2500" b="1" noProof="0" dirty="0">
                <a:solidFill>
                  <a:srgbClr val="073450"/>
                </a:solidFill>
                <a:latin typeface="Century Gothic"/>
              </a:rPr>
              <a:t>Procedure</a:t>
            </a:r>
            <a:r>
              <a:rPr lang="en-GB" sz="2500" noProof="0" dirty="0">
                <a:solidFill>
                  <a:srgbClr val="073450"/>
                </a:solidFill>
                <a:latin typeface="Century Gothic"/>
              </a:rPr>
              <a:t>: structured, lasts approx. 3 lessons</a:t>
            </a:r>
          </a:p>
          <a:p>
            <a:pPr marL="342900" indent="-342900">
              <a:spcBef>
                <a:spcPts val="600"/>
              </a:spcBef>
              <a:spcAft>
                <a:spcPts val="600"/>
              </a:spcAft>
              <a:buFont typeface="Arial" panose="020B0604020202020204" pitchFamily="34" charset="0"/>
              <a:buChar char="•"/>
              <a:defRPr/>
            </a:pPr>
            <a:r>
              <a:rPr lang="en-GB" sz="2500" b="1" noProof="0" dirty="0">
                <a:solidFill>
                  <a:srgbClr val="073450"/>
                </a:solidFill>
                <a:latin typeface="Century Gothic"/>
              </a:rPr>
              <a:t>Timekeeper: </a:t>
            </a:r>
            <a:r>
              <a:rPr lang="en-GB" sz="2500" noProof="0" dirty="0">
                <a:solidFill>
                  <a:srgbClr val="073450"/>
                </a:solidFill>
                <a:latin typeface="Century Gothic"/>
              </a:rPr>
              <a:t>time for each development step is timed by the teacher</a:t>
            </a:r>
          </a:p>
          <a:p>
            <a:pPr marL="342900" indent="-342900">
              <a:spcBef>
                <a:spcPts val="600"/>
              </a:spcBef>
              <a:spcAft>
                <a:spcPts val="600"/>
              </a:spcAft>
              <a:buFont typeface="Arial" panose="020B0604020202020204" pitchFamily="34" charset="0"/>
              <a:buChar char="•"/>
              <a:defRPr/>
            </a:pPr>
            <a:r>
              <a:rPr lang="en-GB" sz="2500" b="1" noProof="0" dirty="0">
                <a:solidFill>
                  <a:srgbClr val="073450"/>
                </a:solidFill>
                <a:latin typeface="Century Gothic"/>
              </a:rPr>
              <a:t>Materials:</a:t>
            </a:r>
            <a:r>
              <a:rPr lang="en-GB" sz="2500" noProof="0" dirty="0">
                <a:solidFill>
                  <a:srgbClr val="073450"/>
                </a:solidFill>
                <a:latin typeface="Century Gothic"/>
              </a:rPr>
              <a:t> 2 empathy maps, 2 dossiers, one envelope containing question cards per pair, writing materials</a:t>
            </a:r>
          </a:p>
          <a:p>
            <a:pPr marL="342900" indent="-342900">
              <a:spcBef>
                <a:spcPts val="600"/>
              </a:spcBef>
              <a:buFont typeface="Arial" panose="020B0604020202020204" pitchFamily="34" charset="0"/>
              <a:buChar char="•"/>
              <a:defRPr/>
            </a:pPr>
            <a:endParaRPr lang="de-CH" sz="2500" dirty="0">
              <a:solidFill>
                <a:srgbClr val="073450"/>
              </a:solidFill>
              <a:latin typeface="Century Gothic"/>
            </a:endParaRPr>
          </a:p>
        </p:txBody>
      </p:sp>
      <p:sp>
        <p:nvSpPr>
          <p:cNvPr id="2" name="Foliennummernplatzhalter 1">
            <a:extLst>
              <a:ext uri="{FF2B5EF4-FFF2-40B4-BE49-F238E27FC236}">
                <a16:creationId xmlns:a16="http://schemas.microsoft.com/office/drawing/2014/main" id="{F12C5FE4-B3C9-CBB6-865D-2B5895570309}"/>
              </a:ext>
            </a:extLst>
          </p:cNvPr>
          <p:cNvSpPr>
            <a:spLocks noGrp="1"/>
          </p:cNvSpPr>
          <p:nvPr>
            <p:ph type="sldNum" sz="quarter" idx="12"/>
          </p:nvPr>
        </p:nvSpPr>
        <p:spPr/>
        <p:txBody>
          <a:bodyPr/>
          <a:lstStyle/>
          <a:p>
            <a:fld id="{B7E6CA31-DA56-47CF-9891-B6D0296B6AEC}" type="slidenum">
              <a:rPr lang="ru-RU" smtClean="0"/>
              <a:t>25</a:t>
            </a:fld>
            <a:endParaRPr lang="ru-RU" dirty="0"/>
          </a:p>
        </p:txBody>
      </p:sp>
    </p:spTree>
    <p:extLst>
      <p:ext uri="{BB962C8B-B14F-4D97-AF65-F5344CB8AC3E}">
        <p14:creationId xmlns:p14="http://schemas.microsoft.com/office/powerpoint/2010/main" val="1254284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85316F-797E-B96F-1CC5-3F9ACD559311}"/>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D40CBE85-4227-20D2-91A2-D75E2FF232DB}"/>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26</a:t>
            </a:fld>
            <a:endParaRPr lang="ru-RU" dirty="0"/>
          </a:p>
        </p:txBody>
      </p:sp>
      <p:sp>
        <p:nvSpPr>
          <p:cNvPr id="10243" name="Titel 2">
            <a:extLst>
              <a:ext uri="{FF2B5EF4-FFF2-40B4-BE49-F238E27FC236}">
                <a16:creationId xmlns:a16="http://schemas.microsoft.com/office/drawing/2014/main" id="{66595171-DA1C-47FA-1891-98BC916889B9}"/>
              </a:ext>
            </a:extLst>
          </p:cNvPr>
          <p:cNvSpPr>
            <a:spLocks noGrp="1"/>
          </p:cNvSpPr>
          <p:nvPr>
            <p:ph type="ctrTitle" idx="4294967295"/>
          </p:nvPr>
        </p:nvSpPr>
        <p:spPr>
          <a:xfrm>
            <a:off x="225287" y="426194"/>
            <a:ext cx="10799763" cy="541337"/>
          </a:xfrm>
        </p:spPr>
        <p:txBody>
          <a:bodyPr>
            <a:normAutofit/>
          </a:bodyPr>
          <a:lstStyle/>
          <a:p>
            <a:r>
              <a:rPr lang="de-DE" sz="3000" dirty="0"/>
              <a:t>Design YOUR ideal solution for the BestBag Project</a:t>
            </a:r>
            <a:endParaRPr lang="de-CH" sz="3000" dirty="0">
              <a:highlight>
                <a:srgbClr val="FFFF00"/>
              </a:highlight>
            </a:endParaRPr>
          </a:p>
        </p:txBody>
      </p:sp>
      <p:sp>
        <p:nvSpPr>
          <p:cNvPr id="13" name="TextBox 6">
            <a:extLst>
              <a:ext uri="{FF2B5EF4-FFF2-40B4-BE49-F238E27FC236}">
                <a16:creationId xmlns:a16="http://schemas.microsoft.com/office/drawing/2014/main" id="{9542494F-10ED-CC79-3BBF-E24814AB0A4B}"/>
              </a:ext>
            </a:extLst>
          </p:cNvPr>
          <p:cNvSpPr txBox="1"/>
          <p:nvPr/>
        </p:nvSpPr>
        <p:spPr>
          <a:xfrm>
            <a:off x="635533" y="1067343"/>
            <a:ext cx="2727029" cy="373307"/>
          </a:xfrm>
          <a:prstGeom prst="rect">
            <a:avLst/>
          </a:prstGeom>
          <a:noFill/>
        </p:spPr>
        <p:txBody>
          <a:bodyPr wrap="none" rtlCol="0">
            <a:spAutoFit/>
          </a:bodyPr>
          <a:lstStyle/>
          <a:p>
            <a:pPr>
              <a:lnSpc>
                <a:spcPct val="107000"/>
              </a:lnSpc>
              <a:spcAft>
                <a:spcPts val="800"/>
              </a:spcAft>
            </a:pPr>
            <a:r>
              <a:rPr lang="de-CH" b="1" dirty="0">
                <a:solidFill>
                  <a:srgbClr val="BE30BB"/>
                </a:solidFill>
                <a:latin typeface="Century Gothic" panose="020B0502020202020204" pitchFamily="34" charset="0"/>
              </a:rPr>
              <a:t>Sketch your idea.</a:t>
            </a:r>
            <a:endParaRPr lang="de-CH"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4" name="Rectangle: Rounded Corners 6">
            <a:extLst>
              <a:ext uri="{FF2B5EF4-FFF2-40B4-BE49-F238E27FC236}">
                <a16:creationId xmlns:a16="http://schemas.microsoft.com/office/drawing/2014/main" id="{62E7CC80-979C-A043-47F1-1A273D38CF2A}"/>
              </a:ext>
            </a:extLst>
          </p:cNvPr>
          <p:cNvSpPr/>
          <p:nvPr/>
        </p:nvSpPr>
        <p:spPr>
          <a:xfrm>
            <a:off x="1409700" y="1998619"/>
            <a:ext cx="9448800" cy="3297283"/>
          </a:xfrm>
          <a:prstGeom prst="roundRect">
            <a:avLst/>
          </a:prstGeom>
          <a:noFill/>
          <a:ln w="6350" cap="flat" cmpd="sng" algn="ctr">
            <a:solidFill>
              <a:srgbClr val="002060"/>
            </a:solidFill>
            <a:prstDash val="solid"/>
            <a:miter lim="800000"/>
          </a:ln>
          <a:effectLst/>
        </p:spPr>
        <p:txBody>
          <a:bodyPr rtlCol="0" anchor="ctr"/>
          <a:lstStyle/>
          <a:p>
            <a:pPr>
              <a:defRPr/>
            </a:pPr>
            <a:endParaRPr lang="de-CH" sz="2500" kern="0" dirty="0">
              <a:solidFill>
                <a:sysClr val="windowText" lastClr="000000"/>
              </a:solidFill>
              <a:latin typeface="Century Gothic"/>
            </a:endParaRPr>
          </a:p>
        </p:txBody>
      </p:sp>
      <p:grpSp>
        <p:nvGrpSpPr>
          <p:cNvPr id="15" name="Gruppieren 14">
            <a:extLst>
              <a:ext uri="{FF2B5EF4-FFF2-40B4-BE49-F238E27FC236}">
                <a16:creationId xmlns:a16="http://schemas.microsoft.com/office/drawing/2014/main" id="{1450FBB1-8E42-D1CE-B567-D122E028E57C}"/>
              </a:ext>
            </a:extLst>
          </p:cNvPr>
          <p:cNvGrpSpPr/>
          <p:nvPr/>
        </p:nvGrpSpPr>
        <p:grpSpPr>
          <a:xfrm>
            <a:off x="10275451" y="997379"/>
            <a:ext cx="1846056" cy="1846056"/>
            <a:chOff x="10211791" y="2927331"/>
            <a:chExt cx="1846056" cy="1846056"/>
          </a:xfrm>
        </p:grpSpPr>
        <p:pic>
          <p:nvPicPr>
            <p:cNvPr id="16" name="Grafik 15" descr="Wecker Silhouette">
              <a:extLst>
                <a:ext uri="{FF2B5EF4-FFF2-40B4-BE49-F238E27FC236}">
                  <a16:creationId xmlns:a16="http://schemas.microsoft.com/office/drawing/2014/main" id="{E877A2A6-64BF-C175-0D48-449C5F33B62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1791" y="2927331"/>
              <a:ext cx="1846056" cy="1846056"/>
            </a:xfrm>
            <a:prstGeom prst="rect">
              <a:avLst/>
            </a:prstGeom>
          </p:spPr>
        </p:pic>
        <p:sp>
          <p:nvSpPr>
            <p:cNvPr id="17" name="Ellipse 16">
              <a:extLst>
                <a:ext uri="{FF2B5EF4-FFF2-40B4-BE49-F238E27FC236}">
                  <a16:creationId xmlns:a16="http://schemas.microsoft.com/office/drawing/2014/main" id="{32CBA0D6-79AF-A48C-B167-9811E6E25214}"/>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3 mins</a:t>
              </a:r>
            </a:p>
          </p:txBody>
        </p:sp>
      </p:grpSp>
    </p:spTree>
    <p:extLst>
      <p:ext uri="{BB962C8B-B14F-4D97-AF65-F5344CB8AC3E}">
        <p14:creationId xmlns:p14="http://schemas.microsoft.com/office/powerpoint/2010/main" val="25768145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33630B77-F899-8C2D-C480-7F8B182BA22A}"/>
              </a:ext>
            </a:extLst>
          </p:cNvPr>
          <p:cNvSpPr>
            <a:spLocks noGrp="1"/>
          </p:cNvSpPr>
          <p:nvPr>
            <p:ph type="sldNum" sz="quarter" idx="12"/>
          </p:nvPr>
        </p:nvSpPr>
        <p:spPr>
          <a:xfrm>
            <a:off x="11235070" y="6330950"/>
            <a:ext cx="817230" cy="365125"/>
          </a:xfrm>
        </p:spPr>
        <p:txBody>
          <a:bodyPr/>
          <a:lstStyle/>
          <a:p>
            <a:pPr>
              <a:defRPr/>
            </a:pPr>
            <a:fld id="{B7E6CA31-DA56-47CF-9891-B6D0296B6AEC}" type="slidenum">
              <a:rPr lang="ru-RU">
                <a:solidFill>
                  <a:prstClr val="white"/>
                </a:solidFill>
                <a:latin typeface="Century Gothic"/>
              </a:rPr>
              <a:t>27</a:t>
            </a:fld>
            <a:endParaRPr lang="ru-RU" dirty="0">
              <a:solidFill>
                <a:prstClr val="white"/>
              </a:solidFill>
              <a:latin typeface="Century Gothic"/>
            </a:endParaRPr>
          </a:p>
        </p:txBody>
      </p:sp>
      <p:sp>
        <p:nvSpPr>
          <p:cNvPr id="14" name="Titel 2">
            <a:extLst>
              <a:ext uri="{FF2B5EF4-FFF2-40B4-BE49-F238E27FC236}">
                <a16:creationId xmlns:a16="http://schemas.microsoft.com/office/drawing/2014/main" id="{80B306A6-70C7-FB9D-44FE-819BC6BAB6F9}"/>
              </a:ext>
            </a:extLst>
          </p:cNvPr>
          <p:cNvSpPr txBox="1">
            <a:spLocks/>
          </p:cNvSpPr>
          <p:nvPr/>
        </p:nvSpPr>
        <p:spPr>
          <a:xfrm>
            <a:off x="6096000" y="684644"/>
            <a:ext cx="5956300" cy="54133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de-CH" sz="3000" dirty="0">
                <a:solidFill>
                  <a:srgbClr val="073450"/>
                </a:solidFill>
                <a:latin typeface="Century Gothic"/>
              </a:rPr>
              <a:t>Empathy phase – getting to know the other person</a:t>
            </a:r>
            <a:endParaRPr lang="de-CH" sz="3000" dirty="0">
              <a:solidFill>
                <a:srgbClr val="073450"/>
              </a:solidFill>
              <a:highlight>
                <a:srgbClr val="FFFF00"/>
              </a:highlight>
              <a:latin typeface="Century Gothic"/>
            </a:endParaRPr>
          </a:p>
        </p:txBody>
      </p:sp>
      <p:pic>
        <p:nvPicPr>
          <p:cNvPr id="3" name="Grafik 2" descr="Tintenfingerabdruck auf Papier">
            <a:extLst>
              <a:ext uri="{FF2B5EF4-FFF2-40B4-BE49-F238E27FC236}">
                <a16:creationId xmlns:a16="http://schemas.microsoft.com/office/drawing/2014/main" id="{5D189592-30D0-4274-4902-9CBC6DEBA849}"/>
              </a:ext>
            </a:extLst>
          </p:cNvPr>
          <p:cNvPicPr>
            <a:picLocks noChangeAspect="1"/>
          </p:cNvPicPr>
          <p:nvPr/>
        </p:nvPicPr>
        <p:blipFill>
          <a:blip r:embed="rId3" cstate="email">
            <a:duotone>
              <a:prstClr val="black"/>
              <a:srgbClr val="8EB403">
                <a:tint val="45000"/>
                <a:satMod val="400000"/>
              </a:srgbClr>
            </a:duotone>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a:ext>
            </a:extLst>
          </a:blip>
          <a:srcRect r="42071"/>
          <a:stretch>
            <a:fillRect/>
          </a:stretch>
        </p:blipFill>
        <p:spPr>
          <a:xfrm>
            <a:off x="0" y="0"/>
            <a:ext cx="5956300" cy="6858000"/>
          </a:xfrm>
          <a:prstGeom prst="rect">
            <a:avLst/>
          </a:prstGeom>
        </p:spPr>
      </p:pic>
      <p:sp>
        <p:nvSpPr>
          <p:cNvPr id="5" name="Textfeld 4">
            <a:extLst>
              <a:ext uri="{FF2B5EF4-FFF2-40B4-BE49-F238E27FC236}">
                <a16:creationId xmlns:a16="http://schemas.microsoft.com/office/drawing/2014/main" id="{6A15DFA9-07AB-01D5-6901-71EC5E0F1915}"/>
              </a:ext>
            </a:extLst>
          </p:cNvPr>
          <p:cNvSpPr txBox="1"/>
          <p:nvPr/>
        </p:nvSpPr>
        <p:spPr>
          <a:xfrm>
            <a:off x="6235703" y="1997841"/>
            <a:ext cx="5157512" cy="2904385"/>
          </a:xfrm>
          <a:prstGeom prst="rect">
            <a:avLst/>
          </a:prstGeom>
          <a:noFill/>
        </p:spPr>
        <p:txBody>
          <a:bodyPr wrap="square">
            <a:spAutoFit/>
          </a:bodyPr>
          <a:lstStyle/>
          <a:p>
            <a:pPr>
              <a:lnSpc>
                <a:spcPct val="90000"/>
              </a:lnSpc>
              <a:spcBef>
                <a:spcPts val="1000"/>
              </a:spcBef>
            </a:pPr>
            <a:r>
              <a:rPr lang="en-GB" sz="2000" b="1" noProof="0"/>
              <a:t>Every person is unique!</a:t>
            </a:r>
          </a:p>
          <a:p>
            <a:pPr>
              <a:lnSpc>
                <a:spcPct val="90000"/>
              </a:lnSpc>
              <a:spcBef>
                <a:spcPts val="1000"/>
              </a:spcBef>
            </a:pPr>
            <a:endParaRPr lang="en-GB" sz="2000" noProof="0" dirty="0"/>
          </a:p>
          <a:p>
            <a:pPr>
              <a:lnSpc>
                <a:spcPct val="90000"/>
              </a:lnSpc>
              <a:spcBef>
                <a:spcPts val="1000"/>
              </a:spcBef>
            </a:pPr>
            <a:r>
              <a:rPr lang="en-GB" noProof="0" dirty="0"/>
              <a:t>We often think we already know others. But much remains hidden until we listen more closely and ask questions differently.</a:t>
            </a:r>
          </a:p>
          <a:p>
            <a:pPr>
              <a:lnSpc>
                <a:spcPct val="90000"/>
              </a:lnSpc>
              <a:spcBef>
                <a:spcPts val="1000"/>
              </a:spcBef>
            </a:pPr>
            <a:r>
              <a:rPr lang="en-GB" noProof="0" dirty="0"/>
              <a:t>In the empathy phase, we try to truly understand the person we’re talking to:</a:t>
            </a:r>
          </a:p>
          <a:p>
            <a:pPr>
              <a:lnSpc>
                <a:spcPct val="90000"/>
              </a:lnSpc>
              <a:spcBef>
                <a:spcPts val="1000"/>
              </a:spcBef>
            </a:pPr>
            <a:r>
              <a:rPr lang="en-GB" b="1" noProof="0" dirty="0"/>
              <a:t>What does this person really think, feel and need?</a:t>
            </a:r>
          </a:p>
        </p:txBody>
      </p:sp>
    </p:spTree>
    <p:extLst>
      <p:ext uri="{BB962C8B-B14F-4D97-AF65-F5344CB8AC3E}">
        <p14:creationId xmlns:p14="http://schemas.microsoft.com/office/powerpoint/2010/main" val="32611084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Gleichschenkliges Dreieck 43">
            <a:extLst>
              <a:ext uri="{FF2B5EF4-FFF2-40B4-BE49-F238E27FC236}">
                <a16:creationId xmlns:a16="http://schemas.microsoft.com/office/drawing/2014/main" id="{6778859B-7866-8E0B-D0BD-DE4204B802B0}"/>
              </a:ext>
            </a:extLst>
          </p:cNvPr>
          <p:cNvSpPr/>
          <p:nvPr/>
        </p:nvSpPr>
        <p:spPr>
          <a:xfrm rot="5400000">
            <a:off x="-351279" y="349514"/>
            <a:ext cx="6851903" cy="6165070"/>
          </a:xfrm>
          <a:prstGeom prst="triangle">
            <a:avLst>
              <a:gd name="adj" fmla="val 49051"/>
            </a:avLst>
          </a:prstGeom>
          <a:solidFill>
            <a:srgbClr val="FF3F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a:solidFill>
                <a:prstClr val="white"/>
              </a:solidFill>
              <a:latin typeface="Century Gothic"/>
            </a:endParaRPr>
          </a:p>
        </p:txBody>
      </p:sp>
      <p:sp>
        <p:nvSpPr>
          <p:cNvPr id="42" name="Gleichschenkliges Dreieck 41">
            <a:extLst>
              <a:ext uri="{FF2B5EF4-FFF2-40B4-BE49-F238E27FC236}">
                <a16:creationId xmlns:a16="http://schemas.microsoft.com/office/drawing/2014/main" id="{3535B80A-37B4-C410-EBF9-7CD3358F3CEE}"/>
              </a:ext>
            </a:extLst>
          </p:cNvPr>
          <p:cNvSpPr/>
          <p:nvPr/>
        </p:nvSpPr>
        <p:spPr>
          <a:xfrm rot="16200000">
            <a:off x="1250661" y="-1329477"/>
            <a:ext cx="3511439" cy="6165071"/>
          </a:xfrm>
          <a:prstGeom prst="triangle">
            <a:avLst>
              <a:gd name="adj" fmla="val 99457"/>
            </a:avLst>
          </a:prstGeom>
          <a:solidFill>
            <a:srgbClr val="FFFF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dirty="0">
              <a:solidFill>
                <a:prstClr val="white"/>
              </a:solidFill>
              <a:latin typeface="Century Gothic"/>
            </a:endParaRPr>
          </a:p>
        </p:txBody>
      </p:sp>
      <p:sp>
        <p:nvSpPr>
          <p:cNvPr id="41" name="Gleichschenkliges Dreieck 40">
            <a:extLst>
              <a:ext uri="{FF2B5EF4-FFF2-40B4-BE49-F238E27FC236}">
                <a16:creationId xmlns:a16="http://schemas.microsoft.com/office/drawing/2014/main" id="{8CC50F00-353A-B14B-157F-8E6B12E1D41F}"/>
              </a:ext>
            </a:extLst>
          </p:cNvPr>
          <p:cNvSpPr/>
          <p:nvPr/>
        </p:nvSpPr>
        <p:spPr>
          <a:xfrm rot="5400000" flipV="1">
            <a:off x="6578109" y="-2200017"/>
            <a:ext cx="3415646" cy="7827875"/>
          </a:xfrm>
          <a:prstGeom prst="triangle">
            <a:avLst>
              <a:gd name="adj" fmla="val 100000"/>
            </a:avLst>
          </a:prstGeom>
          <a:solidFill>
            <a:srgbClr val="BDDF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dirty="0">
              <a:solidFill>
                <a:prstClr val="white"/>
              </a:solidFill>
              <a:latin typeface="Century Gothic"/>
            </a:endParaRPr>
          </a:p>
        </p:txBody>
      </p:sp>
      <p:sp>
        <p:nvSpPr>
          <p:cNvPr id="43" name="Gleichschenkliges Dreieck 42">
            <a:extLst>
              <a:ext uri="{FF2B5EF4-FFF2-40B4-BE49-F238E27FC236}">
                <a16:creationId xmlns:a16="http://schemas.microsoft.com/office/drawing/2014/main" id="{FB91FA86-B226-29D3-C93C-356111C3FDB3}"/>
              </a:ext>
            </a:extLst>
          </p:cNvPr>
          <p:cNvSpPr/>
          <p:nvPr/>
        </p:nvSpPr>
        <p:spPr>
          <a:xfrm rot="5400000" flipH="1">
            <a:off x="7416322" y="-1353936"/>
            <a:ext cx="3415646" cy="6118199"/>
          </a:xfrm>
          <a:prstGeom prst="triangle">
            <a:avLst>
              <a:gd name="adj" fmla="val 100000"/>
            </a:avLst>
          </a:prstGeom>
          <a:solidFill>
            <a:srgbClr val="E8FD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dirty="0">
              <a:solidFill>
                <a:prstClr val="white"/>
              </a:solidFill>
              <a:latin typeface="Century Gothic"/>
            </a:endParaRPr>
          </a:p>
        </p:txBody>
      </p:sp>
      <p:sp>
        <p:nvSpPr>
          <p:cNvPr id="40" name="Gleichschenkliges Dreieck 39">
            <a:extLst>
              <a:ext uri="{FF2B5EF4-FFF2-40B4-BE49-F238E27FC236}">
                <a16:creationId xmlns:a16="http://schemas.microsoft.com/office/drawing/2014/main" id="{F55061CD-8038-8D24-8BAC-3AAB1E17B5A4}"/>
              </a:ext>
            </a:extLst>
          </p:cNvPr>
          <p:cNvSpPr/>
          <p:nvPr/>
        </p:nvSpPr>
        <p:spPr>
          <a:xfrm rot="16200000">
            <a:off x="6575064" y="1212410"/>
            <a:ext cx="3421744" cy="7827874"/>
          </a:xfrm>
          <a:prstGeom prst="triangle">
            <a:avLst>
              <a:gd name="adj" fmla="val 100000"/>
            </a:avLst>
          </a:prstGeom>
          <a:solidFill>
            <a:srgbClr val="F3B3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dirty="0">
              <a:solidFill>
                <a:prstClr val="white"/>
              </a:solidFill>
              <a:latin typeface="Century Gothic"/>
            </a:endParaRPr>
          </a:p>
        </p:txBody>
      </p:sp>
      <p:sp>
        <p:nvSpPr>
          <p:cNvPr id="20" name="Gleichschenkliges Dreieck 19">
            <a:extLst>
              <a:ext uri="{FF2B5EF4-FFF2-40B4-BE49-F238E27FC236}">
                <a16:creationId xmlns:a16="http://schemas.microsoft.com/office/drawing/2014/main" id="{5CD58A3C-FD30-113C-1413-F9F30D4BC57F}"/>
              </a:ext>
            </a:extLst>
          </p:cNvPr>
          <p:cNvSpPr/>
          <p:nvPr/>
        </p:nvSpPr>
        <p:spPr>
          <a:xfrm rot="5698340">
            <a:off x="8213430" y="2333394"/>
            <a:ext cx="729839" cy="1357824"/>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a:solidFill>
                <a:prstClr val="white"/>
              </a:solidFill>
              <a:latin typeface="Century Gothic"/>
            </a:endParaRPr>
          </a:p>
        </p:txBody>
      </p:sp>
      <p:sp>
        <p:nvSpPr>
          <p:cNvPr id="12" name="Gleichschenkliges Dreieck 11">
            <a:extLst>
              <a:ext uri="{FF2B5EF4-FFF2-40B4-BE49-F238E27FC236}">
                <a16:creationId xmlns:a16="http://schemas.microsoft.com/office/drawing/2014/main" id="{A5C34198-3BA2-5126-1B09-8D5CAAADF445}"/>
              </a:ext>
            </a:extLst>
          </p:cNvPr>
          <p:cNvSpPr/>
          <p:nvPr/>
        </p:nvSpPr>
        <p:spPr>
          <a:xfrm>
            <a:off x="16784" y="3346560"/>
            <a:ext cx="12175216" cy="3511440"/>
          </a:xfrm>
          <a:prstGeom prst="triangle">
            <a:avLst>
              <a:gd name="adj" fmla="val 50000"/>
            </a:avLst>
          </a:prstGeom>
          <a:solidFill>
            <a:srgbClr val="FFE8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a:solidFill>
                <a:prstClr val="white"/>
              </a:solidFill>
              <a:latin typeface="Century Gothic"/>
            </a:endParaRPr>
          </a:p>
        </p:txBody>
      </p:sp>
      <p:sp>
        <p:nvSpPr>
          <p:cNvPr id="22" name="Teilkreis 21">
            <a:extLst>
              <a:ext uri="{FF2B5EF4-FFF2-40B4-BE49-F238E27FC236}">
                <a16:creationId xmlns:a16="http://schemas.microsoft.com/office/drawing/2014/main" id="{7CC6F89F-5CFA-2C46-6218-61483E00DAD6}"/>
              </a:ext>
            </a:extLst>
          </p:cNvPr>
          <p:cNvSpPr/>
          <p:nvPr/>
        </p:nvSpPr>
        <p:spPr>
          <a:xfrm rot="3051141">
            <a:off x="4048698" y="1350406"/>
            <a:ext cx="4129733" cy="4241696"/>
          </a:xfrm>
          <a:prstGeom prst="pie">
            <a:avLst>
              <a:gd name="adj1" fmla="val 21166558"/>
              <a:gd name="adj2" fmla="val 20099492"/>
            </a:avLst>
          </a:prstGeom>
          <a:solidFill>
            <a:srgbClr val="B11B9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a:solidFill>
                <a:srgbClr val="073450"/>
              </a:solidFill>
              <a:latin typeface="Century Gothic"/>
            </a:endParaRPr>
          </a:p>
        </p:txBody>
      </p:sp>
      <p:cxnSp>
        <p:nvCxnSpPr>
          <p:cNvPr id="14" name="Gerader Verbinder 13">
            <a:extLst>
              <a:ext uri="{FF2B5EF4-FFF2-40B4-BE49-F238E27FC236}">
                <a16:creationId xmlns:a16="http://schemas.microsoft.com/office/drawing/2014/main" id="{61AC3678-BEAA-1936-AEC0-416CAAE79E79}"/>
              </a:ext>
            </a:extLst>
          </p:cNvPr>
          <p:cNvCxnSpPr>
            <a:cxnSpLocks/>
          </p:cNvCxnSpPr>
          <p:nvPr/>
        </p:nvCxnSpPr>
        <p:spPr>
          <a:xfrm>
            <a:off x="5824575" y="1371600"/>
            <a:ext cx="0" cy="413385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4" name="Textfeld 23">
            <a:extLst>
              <a:ext uri="{FF2B5EF4-FFF2-40B4-BE49-F238E27FC236}">
                <a16:creationId xmlns:a16="http://schemas.microsoft.com/office/drawing/2014/main" id="{EC04A262-49DE-22C4-AF04-7403A713BBF1}"/>
              </a:ext>
            </a:extLst>
          </p:cNvPr>
          <p:cNvSpPr txBox="1"/>
          <p:nvPr/>
        </p:nvSpPr>
        <p:spPr>
          <a:xfrm>
            <a:off x="257547" y="6645246"/>
            <a:ext cx="11410577" cy="246221"/>
          </a:xfrm>
          <a:prstGeom prst="rect">
            <a:avLst/>
          </a:prstGeom>
          <a:noFill/>
        </p:spPr>
        <p:txBody>
          <a:bodyPr wrap="square">
            <a:spAutoFit/>
          </a:bodyPr>
          <a:lstStyle/>
          <a:p>
            <a:pPr>
              <a:defRPr/>
            </a:pPr>
            <a:r>
              <a:rPr lang="de-CH" sz="1000" b="1" kern="100" dirty="0">
                <a:solidFill>
                  <a:srgbClr val="686868"/>
                </a:solidFill>
                <a:latin typeface="Century Gothic" panose="020B0502020202020204" pitchFamily="34" charset="0"/>
                <a:ea typeface="Aptos" panose="020B0004020202020204" pitchFamily="34" charset="0"/>
                <a:cs typeface="Times New Roman" panose="02020603050405020304" pitchFamily="18" charset="0"/>
              </a:rPr>
              <a:t>Source: </a:t>
            </a:r>
            <a:r>
              <a:rPr lang="de-CH" sz="1000" kern="100" dirty="0">
                <a:solidFill>
                  <a:srgbClr val="686868"/>
                </a:solidFill>
                <a:latin typeface="Century Gothic" panose="020B0502020202020204" pitchFamily="34" charset="0"/>
                <a:ea typeface="Aptos" panose="020B0004020202020204" pitchFamily="34" charset="0"/>
                <a:cs typeface="Times New Roman" panose="02020603050405020304" pitchFamily="18" charset="0"/>
              </a:rPr>
              <a:t>Adapted from Dave Gray / XPLANE: </a:t>
            </a:r>
            <a:r>
              <a:rPr lang="de-CH" sz="1000" i="1" kern="100" dirty="0" err="1">
                <a:solidFill>
                  <a:srgbClr val="686868"/>
                </a:solidFill>
                <a:latin typeface="Century Gothic" panose="020B0502020202020204" pitchFamily="34" charset="0"/>
                <a:ea typeface="Aptos" panose="020B0004020202020204" pitchFamily="34" charset="0"/>
                <a:cs typeface="Times New Roman" panose="02020603050405020304" pitchFamily="18" charset="0"/>
              </a:rPr>
              <a:t>Empathy Map</a:t>
            </a:r>
            <a:r>
              <a:rPr lang="de-CH" sz="1000" kern="100" dirty="0">
                <a:solidFill>
                  <a:srgbClr val="686868"/>
                </a:solidFill>
                <a:latin typeface="Century Gothic" panose="020B0502020202020204" pitchFamily="34" charset="0"/>
                <a:ea typeface="Aptos" panose="020B0004020202020204" pitchFamily="34" charset="0"/>
                <a:cs typeface="Times New Roman" panose="02020603050405020304" pitchFamily="18" charset="0"/>
              </a:rPr>
              <a:t>, available at https://gamestorming.com/empathy-map/, Licence: CC BY-NC-ND 3.0.</a:t>
            </a:r>
            <a:endParaRPr lang="de-CH" sz="1000" kern="100" dirty="0">
              <a:solidFill>
                <a:srgbClr val="686868"/>
              </a:solidFill>
              <a:latin typeface="Aptos" panose="020B0004020202020204" pitchFamily="34" charset="0"/>
              <a:ea typeface="Aptos" panose="020B0004020202020204" pitchFamily="34" charset="0"/>
              <a:cs typeface="Times New Roman" panose="02020603050405020304" pitchFamily="18" charset="0"/>
            </a:endParaRPr>
          </a:p>
        </p:txBody>
      </p:sp>
      <p:cxnSp>
        <p:nvCxnSpPr>
          <p:cNvPr id="27" name="Gerader Verbinder 26">
            <a:extLst>
              <a:ext uri="{FF2B5EF4-FFF2-40B4-BE49-F238E27FC236}">
                <a16:creationId xmlns:a16="http://schemas.microsoft.com/office/drawing/2014/main" id="{FA62B60C-D89E-2873-5050-6019981AABFB}"/>
              </a:ext>
            </a:extLst>
          </p:cNvPr>
          <p:cNvCxnSpPr>
            <a:cxnSpLocks/>
          </p:cNvCxnSpPr>
          <p:nvPr/>
        </p:nvCxnSpPr>
        <p:spPr>
          <a:xfrm>
            <a:off x="6076980" y="0"/>
            <a:ext cx="14346" cy="3641874"/>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5" name="Textfeld 24">
            <a:extLst>
              <a:ext uri="{FF2B5EF4-FFF2-40B4-BE49-F238E27FC236}">
                <a16:creationId xmlns:a16="http://schemas.microsoft.com/office/drawing/2014/main" id="{4B505C7F-45C5-BD80-824F-11379FE4091A}"/>
              </a:ext>
            </a:extLst>
          </p:cNvPr>
          <p:cNvSpPr txBox="1"/>
          <p:nvPr/>
        </p:nvSpPr>
        <p:spPr>
          <a:xfrm>
            <a:off x="1002165" y="-23269"/>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1</a:t>
            </a:r>
          </a:p>
        </p:txBody>
      </p:sp>
      <p:sp>
        <p:nvSpPr>
          <p:cNvPr id="26" name="Textfeld 25">
            <a:extLst>
              <a:ext uri="{FF2B5EF4-FFF2-40B4-BE49-F238E27FC236}">
                <a16:creationId xmlns:a16="http://schemas.microsoft.com/office/drawing/2014/main" id="{B614C5D5-9792-9607-285A-106E095BD2AF}"/>
              </a:ext>
            </a:extLst>
          </p:cNvPr>
          <p:cNvSpPr txBox="1"/>
          <p:nvPr/>
        </p:nvSpPr>
        <p:spPr>
          <a:xfrm>
            <a:off x="6157211" y="-60993"/>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2</a:t>
            </a:r>
          </a:p>
        </p:txBody>
      </p:sp>
      <p:sp>
        <p:nvSpPr>
          <p:cNvPr id="21" name="Teilkreis 20">
            <a:extLst>
              <a:ext uri="{FF2B5EF4-FFF2-40B4-BE49-F238E27FC236}">
                <a16:creationId xmlns:a16="http://schemas.microsoft.com/office/drawing/2014/main" id="{BC3693D5-2918-E288-9846-904F9E81CF23}"/>
              </a:ext>
            </a:extLst>
          </p:cNvPr>
          <p:cNvSpPr/>
          <p:nvPr/>
        </p:nvSpPr>
        <p:spPr>
          <a:xfrm rot="1818390">
            <a:off x="3938580" y="1303357"/>
            <a:ext cx="4276800" cy="4276800"/>
          </a:xfrm>
          <a:prstGeom prst="pie">
            <a:avLst>
              <a:gd name="adj1" fmla="val 21166558"/>
              <a:gd name="adj2" fmla="val 20099492"/>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a:solidFill>
                <a:srgbClr val="073450"/>
              </a:solidFill>
              <a:latin typeface="Century Gothic"/>
            </a:endParaRPr>
          </a:p>
        </p:txBody>
      </p:sp>
      <p:sp>
        <p:nvSpPr>
          <p:cNvPr id="10" name="Mond 9">
            <a:extLst>
              <a:ext uri="{FF2B5EF4-FFF2-40B4-BE49-F238E27FC236}">
                <a16:creationId xmlns:a16="http://schemas.microsoft.com/office/drawing/2014/main" id="{058BEEAF-D3A0-BBD9-3E37-D82831C15D19}"/>
              </a:ext>
            </a:extLst>
          </p:cNvPr>
          <p:cNvSpPr/>
          <p:nvPr/>
        </p:nvSpPr>
        <p:spPr>
          <a:xfrm>
            <a:off x="3886201" y="2694043"/>
            <a:ext cx="760462" cy="898472"/>
          </a:xfrm>
          <a:prstGeom prst="moon">
            <a:avLst>
              <a:gd name="adj" fmla="val 50683"/>
            </a:avLst>
          </a:prstGeom>
          <a:solidFill>
            <a:srgbClr val="0B4874"/>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a:solidFill>
                <a:prstClr val="white"/>
              </a:solidFill>
              <a:latin typeface="Century Gothic"/>
            </a:endParaRPr>
          </a:p>
        </p:txBody>
      </p:sp>
      <p:sp>
        <p:nvSpPr>
          <p:cNvPr id="5" name="Ellipse 4">
            <a:extLst>
              <a:ext uri="{FF2B5EF4-FFF2-40B4-BE49-F238E27FC236}">
                <a16:creationId xmlns:a16="http://schemas.microsoft.com/office/drawing/2014/main" id="{F55ED1A0-23F8-85CA-2C3C-3863E543B0D7}"/>
              </a:ext>
            </a:extLst>
          </p:cNvPr>
          <p:cNvSpPr/>
          <p:nvPr/>
        </p:nvSpPr>
        <p:spPr>
          <a:xfrm>
            <a:off x="7525518" y="2270129"/>
            <a:ext cx="419100" cy="714375"/>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dirty="0">
              <a:solidFill>
                <a:prstClr val="white"/>
              </a:solidFill>
              <a:latin typeface="Century Gothic"/>
            </a:endParaRPr>
          </a:p>
        </p:txBody>
      </p:sp>
      <p:sp>
        <p:nvSpPr>
          <p:cNvPr id="31" name="Textfeld 30">
            <a:extLst>
              <a:ext uri="{FF2B5EF4-FFF2-40B4-BE49-F238E27FC236}">
                <a16:creationId xmlns:a16="http://schemas.microsoft.com/office/drawing/2014/main" id="{4FCD2072-7515-0A34-8B72-FFED3976326C}"/>
              </a:ext>
            </a:extLst>
          </p:cNvPr>
          <p:cNvSpPr txBox="1"/>
          <p:nvPr/>
        </p:nvSpPr>
        <p:spPr>
          <a:xfrm>
            <a:off x="11449844" y="292950"/>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3</a:t>
            </a:r>
          </a:p>
        </p:txBody>
      </p:sp>
      <p:sp>
        <p:nvSpPr>
          <p:cNvPr id="32" name="Textfeld 31">
            <a:extLst>
              <a:ext uri="{FF2B5EF4-FFF2-40B4-BE49-F238E27FC236}">
                <a16:creationId xmlns:a16="http://schemas.microsoft.com/office/drawing/2014/main" id="{EDE99E07-60FE-5F26-83C0-E8F8A769A61A}"/>
              </a:ext>
            </a:extLst>
          </p:cNvPr>
          <p:cNvSpPr txBox="1"/>
          <p:nvPr/>
        </p:nvSpPr>
        <p:spPr>
          <a:xfrm>
            <a:off x="11516493" y="3442355"/>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4</a:t>
            </a:r>
          </a:p>
        </p:txBody>
      </p:sp>
      <p:sp>
        <p:nvSpPr>
          <p:cNvPr id="33" name="Textfeld 32">
            <a:extLst>
              <a:ext uri="{FF2B5EF4-FFF2-40B4-BE49-F238E27FC236}">
                <a16:creationId xmlns:a16="http://schemas.microsoft.com/office/drawing/2014/main" id="{DF844769-AD94-50A3-7042-491DCD185DEC}"/>
              </a:ext>
            </a:extLst>
          </p:cNvPr>
          <p:cNvSpPr txBox="1"/>
          <p:nvPr/>
        </p:nvSpPr>
        <p:spPr>
          <a:xfrm>
            <a:off x="7859775" y="4830496"/>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5</a:t>
            </a:r>
          </a:p>
        </p:txBody>
      </p:sp>
      <p:sp>
        <p:nvSpPr>
          <p:cNvPr id="34" name="Textfeld 33">
            <a:extLst>
              <a:ext uri="{FF2B5EF4-FFF2-40B4-BE49-F238E27FC236}">
                <a16:creationId xmlns:a16="http://schemas.microsoft.com/office/drawing/2014/main" id="{BE043F5F-6EAB-223D-8ECE-6701FC412614}"/>
              </a:ext>
            </a:extLst>
          </p:cNvPr>
          <p:cNvSpPr txBox="1"/>
          <p:nvPr/>
        </p:nvSpPr>
        <p:spPr>
          <a:xfrm>
            <a:off x="91764" y="371035"/>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6</a:t>
            </a:r>
          </a:p>
        </p:txBody>
      </p:sp>
      <p:sp>
        <p:nvSpPr>
          <p:cNvPr id="35" name="Textfeld 34">
            <a:extLst>
              <a:ext uri="{FF2B5EF4-FFF2-40B4-BE49-F238E27FC236}">
                <a16:creationId xmlns:a16="http://schemas.microsoft.com/office/drawing/2014/main" id="{BC24EA1F-80BF-FB09-DA49-7F7469F64506}"/>
              </a:ext>
            </a:extLst>
          </p:cNvPr>
          <p:cNvSpPr txBox="1"/>
          <p:nvPr/>
        </p:nvSpPr>
        <p:spPr>
          <a:xfrm>
            <a:off x="5734109" y="1238993"/>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7</a:t>
            </a:r>
          </a:p>
        </p:txBody>
      </p:sp>
      <p:cxnSp>
        <p:nvCxnSpPr>
          <p:cNvPr id="36" name="Gerader Verbinder 35">
            <a:extLst>
              <a:ext uri="{FF2B5EF4-FFF2-40B4-BE49-F238E27FC236}">
                <a16:creationId xmlns:a16="http://schemas.microsoft.com/office/drawing/2014/main" id="{4F918D9E-94F3-F182-9C25-B8CC4930CE53}"/>
              </a:ext>
            </a:extLst>
          </p:cNvPr>
          <p:cNvCxnSpPr>
            <a:cxnSpLocks/>
          </p:cNvCxnSpPr>
          <p:nvPr/>
        </p:nvCxnSpPr>
        <p:spPr>
          <a:xfrm>
            <a:off x="6086504" y="2270127"/>
            <a:ext cx="0" cy="3348880"/>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5" name="Textfeld 44">
            <a:extLst>
              <a:ext uri="{FF2B5EF4-FFF2-40B4-BE49-F238E27FC236}">
                <a16:creationId xmlns:a16="http://schemas.microsoft.com/office/drawing/2014/main" id="{84AB3987-6A9F-1725-398E-AAED9DA67A3A}"/>
              </a:ext>
            </a:extLst>
          </p:cNvPr>
          <p:cNvSpPr txBox="1"/>
          <p:nvPr/>
        </p:nvSpPr>
        <p:spPr>
          <a:xfrm>
            <a:off x="6606807" y="45895"/>
            <a:ext cx="5418195" cy="338554"/>
          </a:xfrm>
          <a:prstGeom prst="rect">
            <a:avLst/>
          </a:prstGeom>
          <a:noFill/>
        </p:spPr>
        <p:txBody>
          <a:bodyPr wrap="square" rtlCol="0">
            <a:spAutoFit/>
          </a:bodyPr>
          <a:lstStyle>
            <a:defPPr>
              <a:defRPr lang="ru-RU"/>
            </a:defPPr>
            <a:lvl1pPr>
              <a:defRPr sz="1600" b="1"/>
            </a:lvl1pPr>
          </a:lstStyle>
          <a:p>
            <a:pPr>
              <a:defRPr/>
            </a:pPr>
            <a:r>
              <a:rPr lang="de-CH" dirty="0">
                <a:solidFill>
                  <a:srgbClr val="073450"/>
                </a:solidFill>
                <a:latin typeface="Century Gothic"/>
              </a:rPr>
              <a:t>What does the person need to achieve or do? </a:t>
            </a:r>
          </a:p>
        </p:txBody>
      </p:sp>
      <p:sp>
        <p:nvSpPr>
          <p:cNvPr id="46" name="Textfeld 45">
            <a:extLst>
              <a:ext uri="{FF2B5EF4-FFF2-40B4-BE49-F238E27FC236}">
                <a16:creationId xmlns:a16="http://schemas.microsoft.com/office/drawing/2014/main" id="{DFB8DF9F-6F49-6C0B-C107-CAB04A9DB7FA}"/>
              </a:ext>
            </a:extLst>
          </p:cNvPr>
          <p:cNvSpPr txBox="1"/>
          <p:nvPr/>
        </p:nvSpPr>
        <p:spPr>
          <a:xfrm rot="19844067">
            <a:off x="7966497" y="1104770"/>
            <a:ext cx="4834452" cy="338554"/>
          </a:xfrm>
          <a:prstGeom prst="rect">
            <a:avLst/>
          </a:prstGeom>
          <a:noFill/>
        </p:spPr>
        <p:txBody>
          <a:bodyPr wrap="square" rtlCol="0">
            <a:spAutoFit/>
          </a:bodyPr>
          <a:lstStyle>
            <a:defPPr>
              <a:defRPr lang="ru-RU"/>
            </a:defPPr>
            <a:lvl1pPr>
              <a:defRPr sz="1600" b="1"/>
            </a:lvl1pPr>
          </a:lstStyle>
          <a:p>
            <a:pPr>
              <a:defRPr/>
            </a:pPr>
            <a:r>
              <a:rPr lang="de-CH" dirty="0">
                <a:solidFill>
                  <a:srgbClr val="073450"/>
                </a:solidFill>
                <a:latin typeface="Century Gothic"/>
              </a:rPr>
              <a:t>What does the person see in their surroundings?</a:t>
            </a:r>
          </a:p>
        </p:txBody>
      </p:sp>
      <p:sp>
        <p:nvSpPr>
          <p:cNvPr id="47" name="Textfeld 46">
            <a:extLst>
              <a:ext uri="{FF2B5EF4-FFF2-40B4-BE49-F238E27FC236}">
                <a16:creationId xmlns:a16="http://schemas.microsoft.com/office/drawing/2014/main" id="{4E8AF0F3-7561-1DF1-75EA-1C0B54CB1CAF}"/>
              </a:ext>
            </a:extLst>
          </p:cNvPr>
          <p:cNvSpPr txBox="1"/>
          <p:nvPr/>
        </p:nvSpPr>
        <p:spPr>
          <a:xfrm>
            <a:off x="8437807" y="3500021"/>
            <a:ext cx="2797875" cy="584775"/>
          </a:xfrm>
          <a:prstGeom prst="rect">
            <a:avLst/>
          </a:prstGeom>
          <a:noFill/>
        </p:spPr>
        <p:txBody>
          <a:bodyPr wrap="square" rtlCol="0">
            <a:spAutoFit/>
          </a:bodyPr>
          <a:lstStyle>
            <a:defPPr>
              <a:defRPr lang="ru-RU"/>
            </a:defPPr>
            <a:lvl1pPr>
              <a:defRPr sz="1600" b="1"/>
            </a:lvl1pPr>
          </a:lstStyle>
          <a:p>
            <a:pPr>
              <a:defRPr/>
            </a:pPr>
            <a:r>
              <a:rPr lang="de-CH" dirty="0">
                <a:solidFill>
                  <a:srgbClr val="073450"/>
                </a:solidFill>
                <a:latin typeface="Century Gothic"/>
              </a:rPr>
              <a:t>What does the person say about this?</a:t>
            </a:r>
          </a:p>
        </p:txBody>
      </p:sp>
      <p:sp>
        <p:nvSpPr>
          <p:cNvPr id="49" name="Textfeld 48">
            <a:extLst>
              <a:ext uri="{FF2B5EF4-FFF2-40B4-BE49-F238E27FC236}">
                <a16:creationId xmlns:a16="http://schemas.microsoft.com/office/drawing/2014/main" id="{30303BC3-B763-72C9-A9D3-CE12A532E429}"/>
              </a:ext>
            </a:extLst>
          </p:cNvPr>
          <p:cNvSpPr txBox="1"/>
          <p:nvPr/>
        </p:nvSpPr>
        <p:spPr>
          <a:xfrm rot="1816376">
            <a:off x="406942" y="1438826"/>
            <a:ext cx="3702167" cy="338554"/>
          </a:xfrm>
          <a:prstGeom prst="rect">
            <a:avLst/>
          </a:prstGeom>
          <a:noFill/>
        </p:spPr>
        <p:txBody>
          <a:bodyPr wrap="square" rtlCol="0">
            <a:spAutoFit/>
          </a:bodyPr>
          <a:lstStyle>
            <a:defPPr>
              <a:defRPr lang="ru-RU"/>
            </a:defPPr>
            <a:lvl1pPr>
              <a:defRPr sz="1600" b="1"/>
            </a:lvl1pPr>
          </a:lstStyle>
          <a:p>
            <a:pPr>
              <a:defRPr/>
            </a:pPr>
            <a:r>
              <a:rPr lang="de-CH" dirty="0">
                <a:solidFill>
                  <a:srgbClr val="073450"/>
                </a:solidFill>
                <a:latin typeface="Century Gothic"/>
              </a:rPr>
              <a:t>What does the person hear from others?</a:t>
            </a:r>
          </a:p>
        </p:txBody>
      </p:sp>
      <p:sp>
        <p:nvSpPr>
          <p:cNvPr id="50" name="Textfeld 49">
            <a:extLst>
              <a:ext uri="{FF2B5EF4-FFF2-40B4-BE49-F238E27FC236}">
                <a16:creationId xmlns:a16="http://schemas.microsoft.com/office/drawing/2014/main" id="{4DE0F798-45AA-F7A6-D359-FD9E12F995AB}"/>
              </a:ext>
            </a:extLst>
          </p:cNvPr>
          <p:cNvSpPr txBox="1"/>
          <p:nvPr/>
        </p:nvSpPr>
        <p:spPr>
          <a:xfrm>
            <a:off x="1478837" y="90915"/>
            <a:ext cx="4834452" cy="338554"/>
          </a:xfrm>
          <a:prstGeom prst="rect">
            <a:avLst/>
          </a:prstGeom>
          <a:noFill/>
        </p:spPr>
        <p:txBody>
          <a:bodyPr wrap="square" rtlCol="0">
            <a:spAutoFit/>
          </a:bodyPr>
          <a:lstStyle>
            <a:defPPr>
              <a:defRPr lang="ru-RU"/>
            </a:defPPr>
            <a:lvl1pPr>
              <a:defRPr sz="1600" b="1"/>
            </a:lvl1pPr>
          </a:lstStyle>
          <a:p>
            <a:pPr>
              <a:defRPr/>
            </a:pPr>
            <a:r>
              <a:rPr lang="de-CH" dirty="0">
                <a:solidFill>
                  <a:srgbClr val="073450"/>
                </a:solidFill>
                <a:latin typeface="Century Gothic"/>
              </a:rPr>
              <a:t>Who is the person?</a:t>
            </a:r>
          </a:p>
        </p:txBody>
      </p:sp>
      <p:sp>
        <p:nvSpPr>
          <p:cNvPr id="51" name="Textfeld 50">
            <a:extLst>
              <a:ext uri="{FF2B5EF4-FFF2-40B4-BE49-F238E27FC236}">
                <a16:creationId xmlns:a16="http://schemas.microsoft.com/office/drawing/2014/main" id="{B9122717-2BDD-D5EA-6F71-028F8B366DD9}"/>
              </a:ext>
            </a:extLst>
          </p:cNvPr>
          <p:cNvSpPr txBox="1"/>
          <p:nvPr/>
        </p:nvSpPr>
        <p:spPr>
          <a:xfrm>
            <a:off x="4667354" y="2106592"/>
            <a:ext cx="1482207" cy="338554"/>
          </a:xfrm>
          <a:prstGeom prst="rect">
            <a:avLst/>
          </a:prstGeom>
          <a:noFill/>
        </p:spPr>
        <p:txBody>
          <a:bodyPr wrap="square" rtlCol="0">
            <a:spAutoFit/>
          </a:bodyPr>
          <a:lstStyle>
            <a:defPPr>
              <a:defRPr lang="ru-RU"/>
            </a:defPPr>
            <a:lvl1pPr>
              <a:defRPr sz="1600" b="1"/>
            </a:lvl1pPr>
          </a:lstStyle>
          <a:p>
            <a:pPr>
              <a:defRPr/>
            </a:pPr>
            <a:r>
              <a:rPr lang="de-CH" dirty="0">
                <a:solidFill>
                  <a:srgbClr val="073450"/>
                </a:solidFill>
                <a:latin typeface="Century Gothic"/>
              </a:rPr>
              <a:t>Frustration?</a:t>
            </a:r>
          </a:p>
        </p:txBody>
      </p:sp>
      <p:sp>
        <p:nvSpPr>
          <p:cNvPr id="53" name="Textfeld 52">
            <a:extLst>
              <a:ext uri="{FF2B5EF4-FFF2-40B4-BE49-F238E27FC236}">
                <a16:creationId xmlns:a16="http://schemas.microsoft.com/office/drawing/2014/main" id="{44362BC7-639F-0EB2-BA17-EB80376DBA01}"/>
              </a:ext>
            </a:extLst>
          </p:cNvPr>
          <p:cNvSpPr txBox="1"/>
          <p:nvPr/>
        </p:nvSpPr>
        <p:spPr>
          <a:xfrm>
            <a:off x="6106115" y="2045650"/>
            <a:ext cx="1482207" cy="584775"/>
          </a:xfrm>
          <a:prstGeom prst="rect">
            <a:avLst/>
          </a:prstGeom>
          <a:noFill/>
        </p:spPr>
        <p:txBody>
          <a:bodyPr wrap="square" rtlCol="0">
            <a:spAutoFit/>
          </a:bodyPr>
          <a:lstStyle>
            <a:defPPr>
              <a:defRPr lang="ru-RU"/>
            </a:defPPr>
            <a:lvl1pPr>
              <a:defRPr sz="1600" b="1"/>
            </a:lvl1pPr>
          </a:lstStyle>
          <a:p>
            <a:pPr algn="ctr">
              <a:defRPr/>
            </a:pPr>
            <a:r>
              <a:rPr lang="de-CH" dirty="0">
                <a:solidFill>
                  <a:srgbClr val="073450"/>
                </a:solidFill>
                <a:latin typeface="Century Gothic"/>
              </a:rPr>
              <a:t>Desired state?</a:t>
            </a:r>
          </a:p>
        </p:txBody>
      </p:sp>
      <p:sp>
        <p:nvSpPr>
          <p:cNvPr id="2" name="Textfeld 1">
            <a:extLst>
              <a:ext uri="{FF2B5EF4-FFF2-40B4-BE49-F238E27FC236}">
                <a16:creationId xmlns:a16="http://schemas.microsoft.com/office/drawing/2014/main" id="{F0638B5C-4CE5-C831-F4C2-85076AB103AC}"/>
              </a:ext>
            </a:extLst>
          </p:cNvPr>
          <p:cNvSpPr txBox="1"/>
          <p:nvPr/>
        </p:nvSpPr>
        <p:spPr>
          <a:xfrm>
            <a:off x="4381948" y="5651970"/>
            <a:ext cx="3441538" cy="338554"/>
          </a:xfrm>
          <a:prstGeom prst="rect">
            <a:avLst/>
          </a:prstGeom>
          <a:noFill/>
        </p:spPr>
        <p:txBody>
          <a:bodyPr wrap="square" rtlCol="0">
            <a:spAutoFit/>
          </a:bodyPr>
          <a:lstStyle>
            <a:defPPr>
              <a:defRPr lang="ru-RU"/>
            </a:defPPr>
            <a:lvl1pPr>
              <a:defRPr sz="1600" b="1"/>
            </a:lvl1pPr>
          </a:lstStyle>
          <a:p>
            <a:pPr algn="ctr">
              <a:defRPr/>
            </a:pPr>
            <a:r>
              <a:rPr lang="de-CH" dirty="0">
                <a:solidFill>
                  <a:srgbClr val="073450"/>
                </a:solidFill>
                <a:latin typeface="Century Gothic"/>
              </a:rPr>
              <a:t>What does the person do?</a:t>
            </a:r>
          </a:p>
        </p:txBody>
      </p:sp>
    </p:spTree>
    <p:extLst>
      <p:ext uri="{BB962C8B-B14F-4D97-AF65-F5344CB8AC3E}">
        <p14:creationId xmlns:p14="http://schemas.microsoft.com/office/powerpoint/2010/main" val="25688273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7397F-1E9B-14E0-6CFD-1D8DF2FAB08A}"/>
            </a:ext>
          </a:extLst>
        </p:cNvPr>
        <p:cNvGrpSpPr/>
        <p:nvPr/>
      </p:nvGrpSpPr>
      <p:grpSpPr>
        <a:xfrm>
          <a:off x="0" y="0"/>
          <a:ext cx="0" cy="0"/>
          <a:chOff x="0" y="0"/>
          <a:chExt cx="0" cy="0"/>
        </a:xfrm>
      </p:grpSpPr>
      <p:sp>
        <p:nvSpPr>
          <p:cNvPr id="44" name="Gleichschenkliges Dreieck 43">
            <a:extLst>
              <a:ext uri="{FF2B5EF4-FFF2-40B4-BE49-F238E27FC236}">
                <a16:creationId xmlns:a16="http://schemas.microsoft.com/office/drawing/2014/main" id="{ADA9D609-E65E-56EF-9ACA-CF14DD0F7FF6}"/>
              </a:ext>
            </a:extLst>
          </p:cNvPr>
          <p:cNvSpPr/>
          <p:nvPr/>
        </p:nvSpPr>
        <p:spPr>
          <a:xfrm rot="5400000">
            <a:off x="-394233" y="548297"/>
            <a:ext cx="6605163" cy="5832422"/>
          </a:xfrm>
          <a:prstGeom prst="triangle">
            <a:avLst>
              <a:gd name="adj" fmla="val 49051"/>
            </a:avLst>
          </a:prstGeom>
          <a:solidFill>
            <a:schemeClr val="bg1"/>
          </a:solidFill>
          <a:ln w="76200">
            <a:solidFill>
              <a:srgbClr val="FF3F3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a:solidFill>
                <a:prstClr val="white"/>
              </a:solidFill>
              <a:latin typeface="Century Gothic"/>
            </a:endParaRPr>
          </a:p>
        </p:txBody>
      </p:sp>
      <p:sp>
        <p:nvSpPr>
          <p:cNvPr id="41" name="Gleichschenkliges Dreieck 40">
            <a:extLst>
              <a:ext uri="{FF2B5EF4-FFF2-40B4-BE49-F238E27FC236}">
                <a16:creationId xmlns:a16="http://schemas.microsoft.com/office/drawing/2014/main" id="{6AB115DE-DCE1-C207-117A-FACA9F8D8B3C}"/>
              </a:ext>
            </a:extLst>
          </p:cNvPr>
          <p:cNvSpPr/>
          <p:nvPr/>
        </p:nvSpPr>
        <p:spPr>
          <a:xfrm rot="5400000" flipV="1">
            <a:off x="7530610" y="-1247519"/>
            <a:ext cx="3330827" cy="6007697"/>
          </a:xfrm>
          <a:prstGeom prst="triangle">
            <a:avLst>
              <a:gd name="adj" fmla="val 100000"/>
            </a:avLst>
          </a:prstGeom>
          <a:solidFill>
            <a:schemeClr val="bg1"/>
          </a:solidFill>
          <a:ln w="76200">
            <a:solidFill>
              <a:srgbClr val="BDDFF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dirty="0">
              <a:solidFill>
                <a:prstClr val="white"/>
              </a:solidFill>
              <a:latin typeface="Century Gothic"/>
            </a:endParaRPr>
          </a:p>
        </p:txBody>
      </p:sp>
      <p:sp>
        <p:nvSpPr>
          <p:cNvPr id="42" name="Gleichschenkliges Dreieck 41">
            <a:extLst>
              <a:ext uri="{FF2B5EF4-FFF2-40B4-BE49-F238E27FC236}">
                <a16:creationId xmlns:a16="http://schemas.microsoft.com/office/drawing/2014/main" id="{55B5ED7A-1C4B-88F0-7095-8F78C2F14927}"/>
              </a:ext>
            </a:extLst>
          </p:cNvPr>
          <p:cNvSpPr/>
          <p:nvPr/>
        </p:nvSpPr>
        <p:spPr>
          <a:xfrm rot="16200000">
            <a:off x="1246412" y="-1325227"/>
            <a:ext cx="3415650" cy="6060778"/>
          </a:xfrm>
          <a:prstGeom prst="triangle">
            <a:avLst>
              <a:gd name="adj" fmla="val 99457"/>
            </a:avLst>
          </a:prstGeom>
          <a:solidFill>
            <a:schemeClr val="bg1"/>
          </a:solidFill>
          <a:ln w="76200">
            <a:solidFill>
              <a:srgbClr val="FFFF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dirty="0">
              <a:solidFill>
                <a:prstClr val="white"/>
              </a:solidFill>
              <a:latin typeface="Century Gothic"/>
            </a:endParaRPr>
          </a:p>
        </p:txBody>
      </p:sp>
      <p:sp>
        <p:nvSpPr>
          <p:cNvPr id="43" name="Gleichschenkliges Dreieck 42">
            <a:extLst>
              <a:ext uri="{FF2B5EF4-FFF2-40B4-BE49-F238E27FC236}">
                <a16:creationId xmlns:a16="http://schemas.microsoft.com/office/drawing/2014/main" id="{4E86FCD6-A2CF-C628-E0CC-94D9FC7A3D77}"/>
              </a:ext>
            </a:extLst>
          </p:cNvPr>
          <p:cNvSpPr/>
          <p:nvPr/>
        </p:nvSpPr>
        <p:spPr>
          <a:xfrm rot="5400000" flipH="1">
            <a:off x="7416322" y="-1353936"/>
            <a:ext cx="3415646" cy="6118199"/>
          </a:xfrm>
          <a:prstGeom prst="triangle">
            <a:avLst>
              <a:gd name="adj" fmla="val 100000"/>
            </a:avLst>
          </a:prstGeom>
          <a:solidFill>
            <a:schemeClr val="bg1"/>
          </a:solidFill>
          <a:ln w="76200">
            <a:solidFill>
              <a:srgbClr val="E8FD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dirty="0">
              <a:solidFill>
                <a:prstClr val="white"/>
              </a:solidFill>
              <a:latin typeface="Century Gothic"/>
            </a:endParaRPr>
          </a:p>
        </p:txBody>
      </p:sp>
      <p:sp>
        <p:nvSpPr>
          <p:cNvPr id="40" name="Gleichschenkliges Dreieck 39">
            <a:extLst>
              <a:ext uri="{FF2B5EF4-FFF2-40B4-BE49-F238E27FC236}">
                <a16:creationId xmlns:a16="http://schemas.microsoft.com/office/drawing/2014/main" id="{3E08903B-01B3-57D5-1456-BAF9FBE28A7B}"/>
              </a:ext>
            </a:extLst>
          </p:cNvPr>
          <p:cNvSpPr/>
          <p:nvPr/>
        </p:nvSpPr>
        <p:spPr>
          <a:xfrm rot="16200000">
            <a:off x="7728720" y="2295932"/>
            <a:ext cx="3267063" cy="5675245"/>
          </a:xfrm>
          <a:prstGeom prst="triangle">
            <a:avLst>
              <a:gd name="adj" fmla="val 100000"/>
            </a:avLst>
          </a:prstGeom>
          <a:solidFill>
            <a:schemeClr val="bg1"/>
          </a:solidFill>
          <a:ln w="76200">
            <a:solidFill>
              <a:srgbClr val="F3B3E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dirty="0">
              <a:solidFill>
                <a:prstClr val="white"/>
              </a:solidFill>
              <a:latin typeface="Century Gothic"/>
            </a:endParaRPr>
          </a:p>
        </p:txBody>
      </p:sp>
      <p:sp>
        <p:nvSpPr>
          <p:cNvPr id="20" name="Gleichschenkliges Dreieck 19">
            <a:extLst>
              <a:ext uri="{FF2B5EF4-FFF2-40B4-BE49-F238E27FC236}">
                <a16:creationId xmlns:a16="http://schemas.microsoft.com/office/drawing/2014/main" id="{A991646F-D9F2-D425-81F4-798D2996300E}"/>
              </a:ext>
            </a:extLst>
          </p:cNvPr>
          <p:cNvSpPr/>
          <p:nvPr/>
        </p:nvSpPr>
        <p:spPr>
          <a:xfrm rot="5698340">
            <a:off x="8213430" y="2333394"/>
            <a:ext cx="729839" cy="1357824"/>
          </a:xfrm>
          <a:prstGeom prst="triangle">
            <a:avLst/>
          </a:prstGeom>
          <a:solidFill>
            <a:schemeClr val="bg1"/>
          </a:solidFill>
          <a:ln w="76200">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a:solidFill>
                <a:prstClr val="white"/>
              </a:solidFill>
              <a:latin typeface="Century Gothic"/>
            </a:endParaRPr>
          </a:p>
        </p:txBody>
      </p:sp>
      <p:sp>
        <p:nvSpPr>
          <p:cNvPr id="12" name="Gleichschenkliges Dreieck 11">
            <a:extLst>
              <a:ext uri="{FF2B5EF4-FFF2-40B4-BE49-F238E27FC236}">
                <a16:creationId xmlns:a16="http://schemas.microsoft.com/office/drawing/2014/main" id="{753AE5D5-2294-45B9-AE90-B29A3D41173D}"/>
              </a:ext>
            </a:extLst>
          </p:cNvPr>
          <p:cNvSpPr/>
          <p:nvPr/>
        </p:nvSpPr>
        <p:spPr>
          <a:xfrm>
            <a:off x="-111117" y="3346560"/>
            <a:ext cx="12310989" cy="3511440"/>
          </a:xfrm>
          <a:prstGeom prst="triangle">
            <a:avLst>
              <a:gd name="adj" fmla="val 50000"/>
            </a:avLst>
          </a:prstGeom>
          <a:solidFill>
            <a:schemeClr val="bg1"/>
          </a:solidFill>
          <a:ln w="76200">
            <a:solidFill>
              <a:srgbClr val="FFE8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a:solidFill>
                <a:prstClr val="white"/>
              </a:solidFill>
              <a:latin typeface="Century Gothic"/>
            </a:endParaRPr>
          </a:p>
        </p:txBody>
      </p:sp>
      <p:sp>
        <p:nvSpPr>
          <p:cNvPr id="22" name="Teilkreis 21">
            <a:extLst>
              <a:ext uri="{FF2B5EF4-FFF2-40B4-BE49-F238E27FC236}">
                <a16:creationId xmlns:a16="http://schemas.microsoft.com/office/drawing/2014/main" id="{831EA095-D81A-377C-5344-9551E19B57E8}"/>
              </a:ext>
            </a:extLst>
          </p:cNvPr>
          <p:cNvSpPr/>
          <p:nvPr/>
        </p:nvSpPr>
        <p:spPr>
          <a:xfrm rot="3051141">
            <a:off x="4048698" y="1350406"/>
            <a:ext cx="4129733" cy="4241696"/>
          </a:xfrm>
          <a:prstGeom prst="pie">
            <a:avLst>
              <a:gd name="adj1" fmla="val 21166558"/>
              <a:gd name="adj2" fmla="val 20099492"/>
            </a:avLst>
          </a:prstGeom>
          <a:solidFill>
            <a:srgbClr val="B11B9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a:solidFill>
                <a:srgbClr val="073450"/>
              </a:solidFill>
              <a:latin typeface="Century Gothic"/>
            </a:endParaRPr>
          </a:p>
        </p:txBody>
      </p:sp>
      <p:cxnSp>
        <p:nvCxnSpPr>
          <p:cNvPr id="14" name="Gerader Verbinder 13">
            <a:extLst>
              <a:ext uri="{FF2B5EF4-FFF2-40B4-BE49-F238E27FC236}">
                <a16:creationId xmlns:a16="http://schemas.microsoft.com/office/drawing/2014/main" id="{572501B7-20E3-DBA2-0193-92B9103962A4}"/>
              </a:ext>
            </a:extLst>
          </p:cNvPr>
          <p:cNvCxnSpPr>
            <a:cxnSpLocks/>
          </p:cNvCxnSpPr>
          <p:nvPr/>
        </p:nvCxnSpPr>
        <p:spPr>
          <a:xfrm>
            <a:off x="5824575" y="1371600"/>
            <a:ext cx="0" cy="413385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4" name="Textfeld 23">
            <a:extLst>
              <a:ext uri="{FF2B5EF4-FFF2-40B4-BE49-F238E27FC236}">
                <a16:creationId xmlns:a16="http://schemas.microsoft.com/office/drawing/2014/main" id="{A5AF0620-B6A5-7482-6FD3-C08BCD140F73}"/>
              </a:ext>
            </a:extLst>
          </p:cNvPr>
          <p:cNvSpPr txBox="1"/>
          <p:nvPr/>
        </p:nvSpPr>
        <p:spPr>
          <a:xfrm>
            <a:off x="257547" y="6643835"/>
            <a:ext cx="11410577" cy="246221"/>
          </a:xfrm>
          <a:prstGeom prst="rect">
            <a:avLst/>
          </a:prstGeom>
          <a:noFill/>
        </p:spPr>
        <p:txBody>
          <a:bodyPr wrap="square">
            <a:spAutoFit/>
          </a:bodyPr>
          <a:lstStyle/>
          <a:p>
            <a:pPr>
              <a:defRPr/>
            </a:pPr>
            <a:r>
              <a:rPr lang="de-CH" sz="1000" b="1" kern="100" dirty="0">
                <a:solidFill>
                  <a:srgbClr val="686868"/>
                </a:solidFill>
                <a:latin typeface="Century Gothic" panose="020B0502020202020204" pitchFamily="34" charset="0"/>
                <a:ea typeface="Aptos" panose="020B0004020202020204" pitchFamily="34" charset="0"/>
                <a:cs typeface="Times New Roman" panose="02020603050405020304" pitchFamily="18" charset="0"/>
              </a:rPr>
              <a:t>Source: </a:t>
            </a:r>
            <a:r>
              <a:rPr lang="de-CH" sz="1000" kern="100" dirty="0">
                <a:solidFill>
                  <a:srgbClr val="686868"/>
                </a:solidFill>
                <a:latin typeface="Century Gothic" panose="020B0502020202020204" pitchFamily="34" charset="0"/>
                <a:ea typeface="Aptos" panose="020B0004020202020204" pitchFamily="34" charset="0"/>
                <a:cs typeface="Times New Roman" panose="02020603050405020304" pitchFamily="18" charset="0"/>
              </a:rPr>
              <a:t>Adapted from Dave Gray / XPLANE: </a:t>
            </a:r>
            <a:r>
              <a:rPr lang="de-CH" sz="1000" i="1" kern="100" dirty="0" err="1">
                <a:solidFill>
                  <a:srgbClr val="686868"/>
                </a:solidFill>
                <a:latin typeface="Century Gothic" panose="020B0502020202020204" pitchFamily="34" charset="0"/>
                <a:ea typeface="Aptos" panose="020B0004020202020204" pitchFamily="34" charset="0"/>
                <a:cs typeface="Times New Roman" panose="02020603050405020304" pitchFamily="18" charset="0"/>
              </a:rPr>
              <a:t>Empathy Map</a:t>
            </a:r>
            <a:r>
              <a:rPr lang="de-CH" sz="1000" kern="100" dirty="0">
                <a:solidFill>
                  <a:srgbClr val="686868"/>
                </a:solidFill>
                <a:latin typeface="Century Gothic" panose="020B0502020202020204" pitchFamily="34" charset="0"/>
                <a:ea typeface="Aptos" panose="020B0004020202020204" pitchFamily="34" charset="0"/>
                <a:cs typeface="Times New Roman" panose="02020603050405020304" pitchFamily="18" charset="0"/>
              </a:rPr>
              <a:t>, available at https://gamestorming.com/empathy-map/, Licence: CC BY-NC-ND 3.0.</a:t>
            </a:r>
            <a:endParaRPr lang="de-CH" sz="1000" kern="100" dirty="0">
              <a:solidFill>
                <a:srgbClr val="686868"/>
              </a:solidFill>
              <a:latin typeface="Aptos" panose="020B0004020202020204" pitchFamily="34" charset="0"/>
              <a:ea typeface="Aptos" panose="020B0004020202020204" pitchFamily="34" charset="0"/>
              <a:cs typeface="Times New Roman" panose="02020603050405020304" pitchFamily="18" charset="0"/>
            </a:endParaRPr>
          </a:p>
        </p:txBody>
      </p:sp>
      <p:cxnSp>
        <p:nvCxnSpPr>
          <p:cNvPr id="27" name="Gerader Verbinder 26">
            <a:extLst>
              <a:ext uri="{FF2B5EF4-FFF2-40B4-BE49-F238E27FC236}">
                <a16:creationId xmlns:a16="http://schemas.microsoft.com/office/drawing/2014/main" id="{E2860C89-FCED-5EE7-A55C-E41A4FDEB863}"/>
              </a:ext>
            </a:extLst>
          </p:cNvPr>
          <p:cNvCxnSpPr>
            <a:cxnSpLocks/>
          </p:cNvCxnSpPr>
          <p:nvPr/>
        </p:nvCxnSpPr>
        <p:spPr>
          <a:xfrm>
            <a:off x="6076980" y="0"/>
            <a:ext cx="14346" cy="3641874"/>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5" name="Textfeld 24">
            <a:extLst>
              <a:ext uri="{FF2B5EF4-FFF2-40B4-BE49-F238E27FC236}">
                <a16:creationId xmlns:a16="http://schemas.microsoft.com/office/drawing/2014/main" id="{1E2A7E5B-FD93-5739-E1B9-45BC51C5B11F}"/>
              </a:ext>
            </a:extLst>
          </p:cNvPr>
          <p:cNvSpPr txBox="1"/>
          <p:nvPr/>
        </p:nvSpPr>
        <p:spPr>
          <a:xfrm>
            <a:off x="1002165" y="-23269"/>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1</a:t>
            </a:r>
          </a:p>
        </p:txBody>
      </p:sp>
      <p:sp>
        <p:nvSpPr>
          <p:cNvPr id="26" name="Textfeld 25">
            <a:extLst>
              <a:ext uri="{FF2B5EF4-FFF2-40B4-BE49-F238E27FC236}">
                <a16:creationId xmlns:a16="http://schemas.microsoft.com/office/drawing/2014/main" id="{EB2AC3AD-2D42-D28C-A9B6-1C3368C16D11}"/>
              </a:ext>
            </a:extLst>
          </p:cNvPr>
          <p:cNvSpPr txBox="1"/>
          <p:nvPr/>
        </p:nvSpPr>
        <p:spPr>
          <a:xfrm>
            <a:off x="6157211" y="-60993"/>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2</a:t>
            </a:r>
          </a:p>
        </p:txBody>
      </p:sp>
      <p:sp>
        <p:nvSpPr>
          <p:cNvPr id="21" name="Teilkreis 20">
            <a:extLst>
              <a:ext uri="{FF2B5EF4-FFF2-40B4-BE49-F238E27FC236}">
                <a16:creationId xmlns:a16="http://schemas.microsoft.com/office/drawing/2014/main" id="{0CA7951D-F656-698E-3F70-B7C167BBF2EB}"/>
              </a:ext>
            </a:extLst>
          </p:cNvPr>
          <p:cNvSpPr/>
          <p:nvPr/>
        </p:nvSpPr>
        <p:spPr>
          <a:xfrm rot="1818390">
            <a:off x="3938580" y="1303357"/>
            <a:ext cx="4276800" cy="4276800"/>
          </a:xfrm>
          <a:prstGeom prst="pie">
            <a:avLst>
              <a:gd name="adj1" fmla="val 21166558"/>
              <a:gd name="adj2" fmla="val 20099492"/>
            </a:avLst>
          </a:prstGeom>
          <a:solidFill>
            <a:schemeClr val="bg1"/>
          </a:solidFill>
          <a:ln w="76200">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a:solidFill>
                <a:srgbClr val="073450"/>
              </a:solidFill>
              <a:latin typeface="Century Gothic"/>
            </a:endParaRPr>
          </a:p>
        </p:txBody>
      </p:sp>
      <p:sp>
        <p:nvSpPr>
          <p:cNvPr id="10" name="Mond 9">
            <a:extLst>
              <a:ext uri="{FF2B5EF4-FFF2-40B4-BE49-F238E27FC236}">
                <a16:creationId xmlns:a16="http://schemas.microsoft.com/office/drawing/2014/main" id="{8F9A0E15-63B9-71FC-767C-4776B13C9659}"/>
              </a:ext>
            </a:extLst>
          </p:cNvPr>
          <p:cNvSpPr/>
          <p:nvPr/>
        </p:nvSpPr>
        <p:spPr>
          <a:xfrm>
            <a:off x="3886201" y="2694043"/>
            <a:ext cx="760462" cy="898472"/>
          </a:xfrm>
          <a:prstGeom prst="moon">
            <a:avLst>
              <a:gd name="adj" fmla="val 50683"/>
            </a:avLst>
          </a:prstGeom>
          <a:solidFill>
            <a:srgbClr val="0B4874"/>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a:solidFill>
                <a:prstClr val="white"/>
              </a:solidFill>
              <a:latin typeface="Century Gothic"/>
            </a:endParaRPr>
          </a:p>
        </p:txBody>
      </p:sp>
      <p:sp>
        <p:nvSpPr>
          <p:cNvPr id="5" name="Ellipse 4">
            <a:extLst>
              <a:ext uri="{FF2B5EF4-FFF2-40B4-BE49-F238E27FC236}">
                <a16:creationId xmlns:a16="http://schemas.microsoft.com/office/drawing/2014/main" id="{0E1A06A8-2A50-686F-3372-0ACE5B768539}"/>
              </a:ext>
            </a:extLst>
          </p:cNvPr>
          <p:cNvSpPr/>
          <p:nvPr/>
        </p:nvSpPr>
        <p:spPr>
          <a:xfrm>
            <a:off x="7525518" y="2270129"/>
            <a:ext cx="419100" cy="714375"/>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dirty="0">
              <a:solidFill>
                <a:prstClr val="white"/>
              </a:solidFill>
              <a:latin typeface="Century Gothic"/>
            </a:endParaRPr>
          </a:p>
        </p:txBody>
      </p:sp>
      <p:sp>
        <p:nvSpPr>
          <p:cNvPr id="31" name="Textfeld 30">
            <a:extLst>
              <a:ext uri="{FF2B5EF4-FFF2-40B4-BE49-F238E27FC236}">
                <a16:creationId xmlns:a16="http://schemas.microsoft.com/office/drawing/2014/main" id="{49E95717-9C14-F839-184E-7D3F6AFB4CD7}"/>
              </a:ext>
            </a:extLst>
          </p:cNvPr>
          <p:cNvSpPr txBox="1"/>
          <p:nvPr/>
        </p:nvSpPr>
        <p:spPr>
          <a:xfrm>
            <a:off x="11449844" y="292950"/>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3</a:t>
            </a:r>
          </a:p>
        </p:txBody>
      </p:sp>
      <p:sp>
        <p:nvSpPr>
          <p:cNvPr id="32" name="Textfeld 31">
            <a:extLst>
              <a:ext uri="{FF2B5EF4-FFF2-40B4-BE49-F238E27FC236}">
                <a16:creationId xmlns:a16="http://schemas.microsoft.com/office/drawing/2014/main" id="{C34BA3D6-A9C8-CCE3-600A-46423D91C8F1}"/>
              </a:ext>
            </a:extLst>
          </p:cNvPr>
          <p:cNvSpPr txBox="1"/>
          <p:nvPr/>
        </p:nvSpPr>
        <p:spPr>
          <a:xfrm>
            <a:off x="11516493" y="3442355"/>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4</a:t>
            </a:r>
          </a:p>
        </p:txBody>
      </p:sp>
      <p:sp>
        <p:nvSpPr>
          <p:cNvPr id="33" name="Textfeld 32">
            <a:extLst>
              <a:ext uri="{FF2B5EF4-FFF2-40B4-BE49-F238E27FC236}">
                <a16:creationId xmlns:a16="http://schemas.microsoft.com/office/drawing/2014/main" id="{CC8CC2F7-665D-5CEB-6570-8E0B8C0E58E0}"/>
              </a:ext>
            </a:extLst>
          </p:cNvPr>
          <p:cNvSpPr txBox="1"/>
          <p:nvPr/>
        </p:nvSpPr>
        <p:spPr>
          <a:xfrm>
            <a:off x="7859775" y="4830496"/>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5</a:t>
            </a:r>
          </a:p>
        </p:txBody>
      </p:sp>
      <p:sp>
        <p:nvSpPr>
          <p:cNvPr id="34" name="Textfeld 33">
            <a:extLst>
              <a:ext uri="{FF2B5EF4-FFF2-40B4-BE49-F238E27FC236}">
                <a16:creationId xmlns:a16="http://schemas.microsoft.com/office/drawing/2014/main" id="{F4549A71-CCF8-D889-D80C-C50A5CB0765F}"/>
              </a:ext>
            </a:extLst>
          </p:cNvPr>
          <p:cNvSpPr txBox="1"/>
          <p:nvPr/>
        </p:nvSpPr>
        <p:spPr>
          <a:xfrm>
            <a:off x="91764" y="371035"/>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6</a:t>
            </a:r>
          </a:p>
        </p:txBody>
      </p:sp>
      <p:sp>
        <p:nvSpPr>
          <p:cNvPr id="35" name="Textfeld 34">
            <a:extLst>
              <a:ext uri="{FF2B5EF4-FFF2-40B4-BE49-F238E27FC236}">
                <a16:creationId xmlns:a16="http://schemas.microsoft.com/office/drawing/2014/main" id="{1CD658B6-28C2-A038-79E2-CB7F0E26EB48}"/>
              </a:ext>
            </a:extLst>
          </p:cNvPr>
          <p:cNvSpPr txBox="1"/>
          <p:nvPr/>
        </p:nvSpPr>
        <p:spPr>
          <a:xfrm>
            <a:off x="5734109" y="1238993"/>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7</a:t>
            </a:r>
          </a:p>
        </p:txBody>
      </p:sp>
      <p:cxnSp>
        <p:nvCxnSpPr>
          <p:cNvPr id="36" name="Gerader Verbinder 35">
            <a:extLst>
              <a:ext uri="{FF2B5EF4-FFF2-40B4-BE49-F238E27FC236}">
                <a16:creationId xmlns:a16="http://schemas.microsoft.com/office/drawing/2014/main" id="{8DA12193-B725-3A90-A752-54A8360755EA}"/>
              </a:ext>
            </a:extLst>
          </p:cNvPr>
          <p:cNvCxnSpPr>
            <a:cxnSpLocks/>
          </p:cNvCxnSpPr>
          <p:nvPr/>
        </p:nvCxnSpPr>
        <p:spPr>
          <a:xfrm>
            <a:off x="6086504" y="2270127"/>
            <a:ext cx="0" cy="3348880"/>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5" name="Textfeld 44">
            <a:extLst>
              <a:ext uri="{FF2B5EF4-FFF2-40B4-BE49-F238E27FC236}">
                <a16:creationId xmlns:a16="http://schemas.microsoft.com/office/drawing/2014/main" id="{2F16F89A-18CE-1F76-8DCF-B67BB9767595}"/>
              </a:ext>
            </a:extLst>
          </p:cNvPr>
          <p:cNvSpPr txBox="1"/>
          <p:nvPr/>
        </p:nvSpPr>
        <p:spPr>
          <a:xfrm>
            <a:off x="6606807" y="45895"/>
            <a:ext cx="5418195" cy="338554"/>
          </a:xfrm>
          <a:prstGeom prst="rect">
            <a:avLst/>
          </a:prstGeom>
          <a:noFill/>
        </p:spPr>
        <p:txBody>
          <a:bodyPr wrap="square" rtlCol="0">
            <a:spAutoFit/>
          </a:bodyPr>
          <a:lstStyle>
            <a:defPPr>
              <a:defRPr lang="ru-RU"/>
            </a:defPPr>
            <a:lvl1pPr>
              <a:defRPr sz="1600" b="1"/>
            </a:lvl1pPr>
          </a:lstStyle>
          <a:p>
            <a:pPr>
              <a:defRPr/>
            </a:pPr>
            <a:r>
              <a:rPr lang="de-CH" dirty="0">
                <a:solidFill>
                  <a:srgbClr val="073450"/>
                </a:solidFill>
                <a:latin typeface="Century Gothic"/>
              </a:rPr>
              <a:t>What does the person need to achieve or do? </a:t>
            </a:r>
          </a:p>
        </p:txBody>
      </p:sp>
      <p:sp>
        <p:nvSpPr>
          <p:cNvPr id="46" name="Textfeld 45">
            <a:extLst>
              <a:ext uri="{FF2B5EF4-FFF2-40B4-BE49-F238E27FC236}">
                <a16:creationId xmlns:a16="http://schemas.microsoft.com/office/drawing/2014/main" id="{E1D60E47-9DDC-29BE-C3D2-4C5B6723896E}"/>
              </a:ext>
            </a:extLst>
          </p:cNvPr>
          <p:cNvSpPr txBox="1"/>
          <p:nvPr/>
        </p:nvSpPr>
        <p:spPr>
          <a:xfrm rot="19844067">
            <a:off x="7966497" y="1104770"/>
            <a:ext cx="4834452" cy="338554"/>
          </a:xfrm>
          <a:prstGeom prst="rect">
            <a:avLst/>
          </a:prstGeom>
          <a:noFill/>
        </p:spPr>
        <p:txBody>
          <a:bodyPr wrap="square" rtlCol="0">
            <a:spAutoFit/>
          </a:bodyPr>
          <a:lstStyle>
            <a:defPPr>
              <a:defRPr lang="ru-RU"/>
            </a:defPPr>
            <a:lvl1pPr>
              <a:defRPr sz="1600" b="1"/>
            </a:lvl1pPr>
          </a:lstStyle>
          <a:p>
            <a:pPr>
              <a:defRPr/>
            </a:pPr>
            <a:r>
              <a:rPr lang="de-CH" dirty="0">
                <a:solidFill>
                  <a:srgbClr val="073450"/>
                </a:solidFill>
                <a:latin typeface="Century Gothic"/>
              </a:rPr>
              <a:t>What does the person see in their surroundings?</a:t>
            </a:r>
          </a:p>
        </p:txBody>
      </p:sp>
      <p:sp>
        <p:nvSpPr>
          <p:cNvPr id="48" name="Textfeld 47">
            <a:extLst>
              <a:ext uri="{FF2B5EF4-FFF2-40B4-BE49-F238E27FC236}">
                <a16:creationId xmlns:a16="http://schemas.microsoft.com/office/drawing/2014/main" id="{026403C6-A518-7DEB-AD98-6DE12ABD248B}"/>
              </a:ext>
            </a:extLst>
          </p:cNvPr>
          <p:cNvSpPr txBox="1"/>
          <p:nvPr/>
        </p:nvSpPr>
        <p:spPr>
          <a:xfrm>
            <a:off x="4381948" y="5651970"/>
            <a:ext cx="3441538" cy="338554"/>
          </a:xfrm>
          <a:prstGeom prst="rect">
            <a:avLst/>
          </a:prstGeom>
          <a:noFill/>
        </p:spPr>
        <p:txBody>
          <a:bodyPr wrap="square" rtlCol="0">
            <a:spAutoFit/>
          </a:bodyPr>
          <a:lstStyle>
            <a:defPPr>
              <a:defRPr lang="ru-RU"/>
            </a:defPPr>
            <a:lvl1pPr>
              <a:defRPr sz="1600" b="1"/>
            </a:lvl1pPr>
          </a:lstStyle>
          <a:p>
            <a:pPr algn="ctr">
              <a:defRPr/>
            </a:pPr>
            <a:r>
              <a:rPr lang="de-CH" dirty="0">
                <a:solidFill>
                  <a:srgbClr val="073450"/>
                </a:solidFill>
                <a:latin typeface="Century Gothic"/>
              </a:rPr>
              <a:t>What does the person do?</a:t>
            </a:r>
          </a:p>
        </p:txBody>
      </p:sp>
      <p:sp>
        <p:nvSpPr>
          <p:cNvPr id="49" name="Textfeld 48">
            <a:extLst>
              <a:ext uri="{FF2B5EF4-FFF2-40B4-BE49-F238E27FC236}">
                <a16:creationId xmlns:a16="http://schemas.microsoft.com/office/drawing/2014/main" id="{F8E2D904-7904-D45B-48DF-CD8EFB1BD9E2}"/>
              </a:ext>
            </a:extLst>
          </p:cNvPr>
          <p:cNvSpPr txBox="1"/>
          <p:nvPr/>
        </p:nvSpPr>
        <p:spPr>
          <a:xfrm rot="1816376">
            <a:off x="406942" y="1438826"/>
            <a:ext cx="3702167" cy="338554"/>
          </a:xfrm>
          <a:prstGeom prst="rect">
            <a:avLst/>
          </a:prstGeom>
          <a:noFill/>
        </p:spPr>
        <p:txBody>
          <a:bodyPr wrap="square" rtlCol="0">
            <a:spAutoFit/>
          </a:bodyPr>
          <a:lstStyle>
            <a:defPPr>
              <a:defRPr lang="ru-RU"/>
            </a:defPPr>
            <a:lvl1pPr>
              <a:defRPr sz="1600" b="1"/>
            </a:lvl1pPr>
          </a:lstStyle>
          <a:p>
            <a:pPr>
              <a:defRPr/>
            </a:pPr>
            <a:r>
              <a:rPr lang="de-CH" dirty="0">
                <a:solidFill>
                  <a:srgbClr val="073450"/>
                </a:solidFill>
                <a:latin typeface="Century Gothic"/>
              </a:rPr>
              <a:t>What does the person hear from others?</a:t>
            </a:r>
          </a:p>
        </p:txBody>
      </p:sp>
      <p:sp>
        <p:nvSpPr>
          <p:cNvPr id="50" name="Textfeld 49">
            <a:extLst>
              <a:ext uri="{FF2B5EF4-FFF2-40B4-BE49-F238E27FC236}">
                <a16:creationId xmlns:a16="http://schemas.microsoft.com/office/drawing/2014/main" id="{848B0D25-E1D3-C1A6-CBA6-8F1AD91C65C7}"/>
              </a:ext>
            </a:extLst>
          </p:cNvPr>
          <p:cNvSpPr txBox="1"/>
          <p:nvPr/>
        </p:nvSpPr>
        <p:spPr>
          <a:xfrm>
            <a:off x="1478837" y="90915"/>
            <a:ext cx="4834452" cy="338554"/>
          </a:xfrm>
          <a:prstGeom prst="rect">
            <a:avLst/>
          </a:prstGeom>
          <a:noFill/>
        </p:spPr>
        <p:txBody>
          <a:bodyPr wrap="square" rtlCol="0">
            <a:spAutoFit/>
          </a:bodyPr>
          <a:lstStyle>
            <a:defPPr>
              <a:defRPr lang="ru-RU"/>
            </a:defPPr>
            <a:lvl1pPr>
              <a:defRPr sz="1600" b="1"/>
            </a:lvl1pPr>
          </a:lstStyle>
          <a:p>
            <a:pPr>
              <a:defRPr/>
            </a:pPr>
            <a:r>
              <a:rPr lang="de-CH" dirty="0">
                <a:solidFill>
                  <a:srgbClr val="073450"/>
                </a:solidFill>
                <a:latin typeface="Century Gothic"/>
              </a:rPr>
              <a:t>Who is the person?</a:t>
            </a:r>
          </a:p>
        </p:txBody>
      </p:sp>
      <p:sp>
        <p:nvSpPr>
          <p:cNvPr id="2" name="Textfeld 1">
            <a:extLst>
              <a:ext uri="{FF2B5EF4-FFF2-40B4-BE49-F238E27FC236}">
                <a16:creationId xmlns:a16="http://schemas.microsoft.com/office/drawing/2014/main" id="{A0385A4E-78DB-4253-0581-8FE54315B828}"/>
              </a:ext>
            </a:extLst>
          </p:cNvPr>
          <p:cNvSpPr txBox="1"/>
          <p:nvPr/>
        </p:nvSpPr>
        <p:spPr>
          <a:xfrm>
            <a:off x="8437807" y="3500021"/>
            <a:ext cx="2797875" cy="584775"/>
          </a:xfrm>
          <a:prstGeom prst="rect">
            <a:avLst/>
          </a:prstGeom>
          <a:noFill/>
        </p:spPr>
        <p:txBody>
          <a:bodyPr wrap="square" rtlCol="0">
            <a:spAutoFit/>
          </a:bodyPr>
          <a:lstStyle>
            <a:defPPr>
              <a:defRPr lang="ru-RU"/>
            </a:defPPr>
            <a:lvl1pPr>
              <a:defRPr sz="1600" b="1"/>
            </a:lvl1pPr>
          </a:lstStyle>
          <a:p>
            <a:pPr>
              <a:defRPr/>
            </a:pPr>
            <a:r>
              <a:rPr lang="de-CH" dirty="0">
                <a:solidFill>
                  <a:srgbClr val="073450"/>
                </a:solidFill>
                <a:latin typeface="Century Gothic"/>
              </a:rPr>
              <a:t>What does the person say about this?</a:t>
            </a:r>
          </a:p>
        </p:txBody>
      </p:sp>
      <p:sp>
        <p:nvSpPr>
          <p:cNvPr id="3" name="Textfeld 2">
            <a:extLst>
              <a:ext uri="{FF2B5EF4-FFF2-40B4-BE49-F238E27FC236}">
                <a16:creationId xmlns:a16="http://schemas.microsoft.com/office/drawing/2014/main" id="{DA590213-98AC-FADC-6BC4-33CDF1A32E9B}"/>
              </a:ext>
            </a:extLst>
          </p:cNvPr>
          <p:cNvSpPr txBox="1"/>
          <p:nvPr/>
        </p:nvSpPr>
        <p:spPr>
          <a:xfrm>
            <a:off x="4667354" y="2106592"/>
            <a:ext cx="1482207" cy="338554"/>
          </a:xfrm>
          <a:prstGeom prst="rect">
            <a:avLst/>
          </a:prstGeom>
          <a:noFill/>
        </p:spPr>
        <p:txBody>
          <a:bodyPr wrap="square" rtlCol="0">
            <a:spAutoFit/>
          </a:bodyPr>
          <a:lstStyle>
            <a:defPPr>
              <a:defRPr lang="ru-RU"/>
            </a:defPPr>
            <a:lvl1pPr>
              <a:defRPr sz="1600" b="1"/>
            </a:lvl1pPr>
          </a:lstStyle>
          <a:p>
            <a:pPr>
              <a:defRPr/>
            </a:pPr>
            <a:r>
              <a:rPr lang="de-CH" dirty="0">
                <a:solidFill>
                  <a:srgbClr val="073450"/>
                </a:solidFill>
                <a:latin typeface="Century Gothic"/>
              </a:rPr>
              <a:t>Frustration?</a:t>
            </a:r>
          </a:p>
        </p:txBody>
      </p:sp>
      <p:sp>
        <p:nvSpPr>
          <p:cNvPr id="4" name="Textfeld 3">
            <a:extLst>
              <a:ext uri="{FF2B5EF4-FFF2-40B4-BE49-F238E27FC236}">
                <a16:creationId xmlns:a16="http://schemas.microsoft.com/office/drawing/2014/main" id="{FB0F8ED2-59B5-8B93-56CF-B2851142CC98}"/>
              </a:ext>
            </a:extLst>
          </p:cNvPr>
          <p:cNvSpPr txBox="1"/>
          <p:nvPr/>
        </p:nvSpPr>
        <p:spPr>
          <a:xfrm>
            <a:off x="6106115" y="2045650"/>
            <a:ext cx="1482207" cy="584775"/>
          </a:xfrm>
          <a:prstGeom prst="rect">
            <a:avLst/>
          </a:prstGeom>
          <a:noFill/>
        </p:spPr>
        <p:txBody>
          <a:bodyPr wrap="square" rtlCol="0">
            <a:spAutoFit/>
          </a:bodyPr>
          <a:lstStyle>
            <a:defPPr>
              <a:defRPr lang="ru-RU"/>
            </a:defPPr>
            <a:lvl1pPr>
              <a:defRPr sz="1600" b="1"/>
            </a:lvl1pPr>
          </a:lstStyle>
          <a:p>
            <a:pPr algn="ctr">
              <a:defRPr/>
            </a:pPr>
            <a:r>
              <a:rPr lang="de-CH" dirty="0">
                <a:solidFill>
                  <a:srgbClr val="073450"/>
                </a:solidFill>
                <a:latin typeface="Century Gothic"/>
              </a:rPr>
              <a:t>Desired state?</a:t>
            </a:r>
          </a:p>
        </p:txBody>
      </p:sp>
    </p:spTree>
    <p:extLst>
      <p:ext uri="{BB962C8B-B14F-4D97-AF65-F5344CB8AC3E}">
        <p14:creationId xmlns:p14="http://schemas.microsoft.com/office/powerpoint/2010/main" val="969018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759622-24B8-42BF-9CDC-3B434C16A31C}"/>
              </a:ext>
            </a:extLst>
          </p:cNvPr>
          <p:cNvSpPr>
            <a:spLocks noGrp="1"/>
          </p:cNvSpPr>
          <p:nvPr>
            <p:ph type="title"/>
          </p:nvPr>
        </p:nvSpPr>
        <p:spPr>
          <a:xfrm>
            <a:off x="248284" y="3935317"/>
            <a:ext cx="3930015" cy="846756"/>
          </a:xfrm>
        </p:spPr>
        <p:txBody>
          <a:bodyPr>
            <a:normAutofit fontScale="90000"/>
          </a:bodyPr>
          <a:lstStyle/>
          <a:p>
            <a:r>
              <a:rPr lang="de-CH" dirty="0">
                <a:solidFill>
                  <a:schemeClr val="bg1"/>
                </a:solidFill>
              </a:rPr>
              <a:t>Inspiration Day</a:t>
            </a:r>
          </a:p>
        </p:txBody>
      </p:sp>
      <p:sp>
        <p:nvSpPr>
          <p:cNvPr id="5" name="Foliennummernplatzhalter 4">
            <a:extLst>
              <a:ext uri="{FF2B5EF4-FFF2-40B4-BE49-F238E27FC236}">
                <a16:creationId xmlns:a16="http://schemas.microsoft.com/office/drawing/2014/main" id="{D490FCDB-F780-45A3-83C0-FCD5A1DB6A23}"/>
              </a:ext>
            </a:extLst>
          </p:cNvPr>
          <p:cNvSpPr>
            <a:spLocks noGrp="1"/>
          </p:cNvSpPr>
          <p:nvPr>
            <p:ph type="sldNum" sz="quarter" idx="12"/>
          </p:nvPr>
        </p:nvSpPr>
        <p:spPr/>
        <p:txBody>
          <a:bodyPr/>
          <a:lstStyle/>
          <a:p>
            <a:fld id="{B7E6CA31-DA56-47CF-9891-B6D0296B6AEC}" type="slidenum">
              <a:rPr lang="ru-RU" smtClean="0"/>
              <a:t>3</a:t>
            </a:fld>
            <a:endParaRPr lang="ru-RU" dirty="0"/>
          </a:p>
        </p:txBody>
      </p:sp>
      <p:sp>
        <p:nvSpPr>
          <p:cNvPr id="6" name="Textplatzhalter 2">
            <a:extLst>
              <a:ext uri="{FF2B5EF4-FFF2-40B4-BE49-F238E27FC236}">
                <a16:creationId xmlns:a16="http://schemas.microsoft.com/office/drawing/2014/main" id="{85F709FD-8B66-8B23-FEAB-6D8FC3DF2A3E}"/>
              </a:ext>
            </a:extLst>
          </p:cNvPr>
          <p:cNvSpPr txBox="1">
            <a:spLocks/>
          </p:cNvSpPr>
          <p:nvPr/>
        </p:nvSpPr>
        <p:spPr>
          <a:xfrm>
            <a:off x="233240" y="5530376"/>
            <a:ext cx="11700708" cy="10738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noProof="0" dirty="0">
                <a:solidFill>
                  <a:srgbClr val="B11B96"/>
                </a:solidFill>
                <a:latin typeface="+mj-lt"/>
              </a:rPr>
              <a:t>Inspiration Day | </a:t>
            </a:r>
            <a:r>
              <a:rPr lang="en-GB" sz="2000" noProof="0" dirty="0">
                <a:solidFill>
                  <a:schemeClr val="accent6">
                    <a:lumMod val="50000"/>
                  </a:schemeClr>
                </a:solidFill>
                <a:latin typeface="+mj-lt"/>
              </a:rPr>
              <a:t>Module 1: Finding a problem worth solving | Module 2: </a:t>
            </a:r>
            <a:r>
              <a:rPr lang="en-GB" sz="2000" dirty="0">
                <a:solidFill>
                  <a:schemeClr val="accent6">
                    <a:lumMod val="50000"/>
                  </a:schemeClr>
                </a:solidFill>
                <a:latin typeface="+mj-lt"/>
              </a:rPr>
              <a:t>Developing a suitable solution </a:t>
            </a:r>
            <a:r>
              <a:rPr lang="en-GB" sz="2000" noProof="0" dirty="0">
                <a:solidFill>
                  <a:schemeClr val="accent6">
                    <a:lumMod val="50000"/>
                  </a:schemeClr>
                </a:solidFill>
                <a:latin typeface="+mj-lt"/>
              </a:rPr>
              <a:t>|</a:t>
            </a:r>
            <a:r>
              <a:rPr lang="en-GB" sz="2000" dirty="0">
                <a:solidFill>
                  <a:schemeClr val="accent6">
                    <a:lumMod val="50000"/>
                  </a:schemeClr>
                </a:solidFill>
                <a:latin typeface="+mj-lt"/>
              </a:rPr>
              <a:t> </a:t>
            </a:r>
            <a:r>
              <a:rPr lang="en-GB" sz="2000" noProof="0" dirty="0">
                <a:solidFill>
                  <a:schemeClr val="accent6">
                    <a:lumMod val="50000"/>
                  </a:schemeClr>
                </a:solidFill>
                <a:latin typeface="+mj-lt"/>
              </a:rPr>
              <a:t>Module 3: Developing a viable business model | Module 4: </a:t>
            </a:r>
            <a:r>
              <a:rPr lang="en-GB" sz="2000" dirty="0">
                <a:solidFill>
                  <a:schemeClr val="accent6">
                    <a:lumMod val="50000"/>
                  </a:schemeClr>
                </a:solidFill>
                <a:latin typeface="+mj-lt"/>
              </a:rPr>
              <a:t>Ensuring financial viability </a:t>
            </a:r>
            <a:r>
              <a:rPr lang="en-GB" sz="2000" noProof="0" dirty="0">
                <a:solidFill>
                  <a:schemeClr val="accent6">
                    <a:lumMod val="50000"/>
                  </a:schemeClr>
                </a:solidFill>
                <a:latin typeface="+mj-lt"/>
              </a:rPr>
              <a:t>| Module 5: Entering the market | Module 6: </a:t>
            </a:r>
            <a:r>
              <a:rPr lang="en-GB" sz="2000" dirty="0">
                <a:solidFill>
                  <a:schemeClr val="accent6">
                    <a:lumMod val="50000"/>
                  </a:schemeClr>
                </a:solidFill>
                <a:latin typeface="+mj-lt"/>
              </a:rPr>
              <a:t>Presentation and conclusion</a:t>
            </a:r>
            <a:endParaRPr lang="en-GB" sz="2000" noProof="0" dirty="0">
              <a:solidFill>
                <a:schemeClr val="accent6">
                  <a:lumMod val="50000"/>
                </a:schemeClr>
              </a:solidFill>
              <a:latin typeface="+mj-lt"/>
            </a:endParaRPr>
          </a:p>
        </p:txBody>
      </p:sp>
    </p:spTree>
    <p:extLst>
      <p:ext uri="{BB962C8B-B14F-4D97-AF65-F5344CB8AC3E}">
        <p14:creationId xmlns:p14="http://schemas.microsoft.com/office/powerpoint/2010/main" val="38326619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8DD7E-2834-42E9-5275-52F91C28579E}"/>
            </a:ext>
          </a:extLst>
        </p:cNvPr>
        <p:cNvGrpSpPr/>
        <p:nvPr/>
      </p:nvGrpSpPr>
      <p:grpSpPr>
        <a:xfrm>
          <a:off x="0" y="0"/>
          <a:ext cx="0" cy="0"/>
          <a:chOff x="0" y="0"/>
          <a:chExt cx="0" cy="0"/>
        </a:xfrm>
      </p:grpSpPr>
      <p:sp>
        <p:nvSpPr>
          <p:cNvPr id="10243" name="Titel 2">
            <a:extLst>
              <a:ext uri="{FF2B5EF4-FFF2-40B4-BE49-F238E27FC236}">
                <a16:creationId xmlns:a16="http://schemas.microsoft.com/office/drawing/2014/main" id="{F643BFCA-07B1-309E-7406-54F3D45A83B7}"/>
              </a:ext>
            </a:extLst>
          </p:cNvPr>
          <p:cNvSpPr>
            <a:spLocks noGrp="1"/>
          </p:cNvSpPr>
          <p:nvPr>
            <p:ph type="ctrTitle" idx="4294967295"/>
          </p:nvPr>
        </p:nvSpPr>
        <p:spPr>
          <a:xfrm>
            <a:off x="615395" y="456042"/>
            <a:ext cx="10799763" cy="541337"/>
          </a:xfrm>
        </p:spPr>
        <p:txBody>
          <a:bodyPr>
            <a:normAutofit/>
          </a:bodyPr>
          <a:lstStyle/>
          <a:p>
            <a:r>
              <a:rPr lang="de-CH" sz="3000" dirty="0" err="1"/>
              <a:t>Empathy phase </a:t>
            </a:r>
            <a:r>
              <a:rPr lang="de-CH" sz="3000" dirty="0"/>
              <a:t>– getting to know the other person</a:t>
            </a:r>
            <a:endParaRPr lang="de-CH" sz="3000" dirty="0">
              <a:highlight>
                <a:srgbClr val="FFFF00"/>
              </a:highlight>
            </a:endParaRPr>
          </a:p>
        </p:txBody>
      </p:sp>
      <p:pic>
        <p:nvPicPr>
          <p:cNvPr id="7" name="Grafik 6" descr="Benutzer Silhouette">
            <a:extLst>
              <a:ext uri="{FF2B5EF4-FFF2-40B4-BE49-F238E27FC236}">
                <a16:creationId xmlns:a16="http://schemas.microsoft.com/office/drawing/2014/main" id="{27C64BFB-5CDC-7E20-6FE9-01729656856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470297" y="1079500"/>
            <a:ext cx="1917700" cy="1917700"/>
          </a:xfrm>
          <a:prstGeom prst="rect">
            <a:avLst/>
          </a:prstGeom>
        </p:spPr>
      </p:pic>
      <p:pic>
        <p:nvPicPr>
          <p:cNvPr id="9" name="Grafik 8" descr="Benutzer Silhouette">
            <a:extLst>
              <a:ext uri="{FF2B5EF4-FFF2-40B4-BE49-F238E27FC236}">
                <a16:creationId xmlns:a16="http://schemas.microsoft.com/office/drawing/2014/main" id="{B0C900B8-A7DB-CA74-18B3-B48D1741851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804003" y="1079500"/>
            <a:ext cx="1917700" cy="1917700"/>
          </a:xfrm>
          <a:prstGeom prst="rect">
            <a:avLst/>
          </a:prstGeom>
        </p:spPr>
      </p:pic>
      <p:sp>
        <p:nvSpPr>
          <p:cNvPr id="11" name="Textfeld 2">
            <a:extLst>
              <a:ext uri="{FF2B5EF4-FFF2-40B4-BE49-F238E27FC236}">
                <a16:creationId xmlns:a16="http://schemas.microsoft.com/office/drawing/2014/main" id="{15DE9843-6027-8790-589B-A27A6B91C769}"/>
              </a:ext>
            </a:extLst>
          </p:cNvPr>
          <p:cNvSpPr txBox="1">
            <a:spLocks noChangeArrowheads="1"/>
          </p:cNvSpPr>
          <p:nvPr/>
        </p:nvSpPr>
        <p:spPr bwMode="auto">
          <a:xfrm>
            <a:off x="0" y="215900"/>
            <a:ext cx="889000" cy="8636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1</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Foliennummernplatzhalter 1">
            <a:extLst>
              <a:ext uri="{FF2B5EF4-FFF2-40B4-BE49-F238E27FC236}">
                <a16:creationId xmlns:a16="http://schemas.microsoft.com/office/drawing/2014/main" id="{8BD48858-FDA3-B1BE-0407-A7B56B7B8336}"/>
              </a:ext>
            </a:extLst>
          </p:cNvPr>
          <p:cNvSpPr>
            <a:spLocks noGrp="1"/>
          </p:cNvSpPr>
          <p:nvPr>
            <p:ph type="sldNum" sz="quarter" idx="12"/>
          </p:nvPr>
        </p:nvSpPr>
        <p:spPr/>
        <p:txBody>
          <a:bodyPr/>
          <a:lstStyle/>
          <a:p>
            <a:fld id="{B7E6CA31-DA56-47CF-9891-B6D0296B6AEC}" type="slidenum">
              <a:rPr lang="ru-RU" smtClean="0"/>
              <a:t>30</a:t>
            </a:fld>
            <a:endParaRPr lang="ru-RU" dirty="0"/>
          </a:p>
        </p:txBody>
      </p:sp>
      <p:grpSp>
        <p:nvGrpSpPr>
          <p:cNvPr id="3" name="Gruppieren 2">
            <a:extLst>
              <a:ext uri="{FF2B5EF4-FFF2-40B4-BE49-F238E27FC236}">
                <a16:creationId xmlns:a16="http://schemas.microsoft.com/office/drawing/2014/main" id="{46EA5366-9528-C476-52EA-F258C692E232}"/>
              </a:ext>
            </a:extLst>
          </p:cNvPr>
          <p:cNvGrpSpPr/>
          <p:nvPr/>
        </p:nvGrpSpPr>
        <p:grpSpPr>
          <a:xfrm>
            <a:off x="5172972" y="1151144"/>
            <a:ext cx="1846056" cy="1846056"/>
            <a:chOff x="10211791" y="2927331"/>
            <a:chExt cx="1846056" cy="1846056"/>
          </a:xfrm>
        </p:grpSpPr>
        <p:pic>
          <p:nvPicPr>
            <p:cNvPr id="4" name="Grafik 3" descr="Wecker Silhouette">
              <a:extLst>
                <a:ext uri="{FF2B5EF4-FFF2-40B4-BE49-F238E27FC236}">
                  <a16:creationId xmlns:a16="http://schemas.microsoft.com/office/drawing/2014/main" id="{5843A270-436D-CC6C-B5E5-FDA2D14535A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211791" y="2927331"/>
              <a:ext cx="1846056" cy="1846056"/>
            </a:xfrm>
            <a:prstGeom prst="rect">
              <a:avLst/>
            </a:prstGeom>
          </p:spPr>
        </p:pic>
        <p:sp>
          <p:nvSpPr>
            <p:cNvPr id="6" name="Ellipse 5">
              <a:extLst>
                <a:ext uri="{FF2B5EF4-FFF2-40B4-BE49-F238E27FC236}">
                  <a16:creationId xmlns:a16="http://schemas.microsoft.com/office/drawing/2014/main" id="{A492B32E-E799-4FC1-D3CD-B2971892FE55}"/>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2 </a:t>
              </a:r>
              <a:r>
                <a:rPr lang="de-CH" sz="1300" b="1" dirty="0" err="1"/>
                <a:t>mins</a:t>
              </a:r>
              <a:r>
                <a:rPr lang="de-CH" sz="1300" b="1" dirty="0"/>
                <a:t> </a:t>
              </a:r>
              <a:r>
                <a:rPr lang="de-CH" sz="1300" b="1" dirty="0" err="1"/>
                <a:t>each</a:t>
              </a:r>
              <a:endParaRPr lang="de-CH" sz="1300" b="1" dirty="0"/>
            </a:p>
          </p:txBody>
        </p:sp>
      </p:grpSp>
      <p:pic>
        <p:nvPicPr>
          <p:cNvPr id="13" name="Grafik 12">
            <a:extLst>
              <a:ext uri="{FF2B5EF4-FFF2-40B4-BE49-F238E27FC236}">
                <a16:creationId xmlns:a16="http://schemas.microsoft.com/office/drawing/2014/main" id="{2AC0FC5E-39D2-5AB5-FE74-751BB0FA8395}"/>
              </a:ext>
            </a:extLst>
          </p:cNvPr>
          <p:cNvPicPr>
            <a:picLocks noChangeAspect="1"/>
          </p:cNvPicPr>
          <p:nvPr/>
        </p:nvPicPr>
        <p:blipFill>
          <a:blip r:embed="rId5"/>
          <a:stretch>
            <a:fillRect/>
          </a:stretch>
        </p:blipFill>
        <p:spPr>
          <a:xfrm>
            <a:off x="3979282" y="3361088"/>
            <a:ext cx="4250318" cy="300607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069492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46243A-8919-E340-3274-DF740BE509EF}"/>
            </a:ext>
          </a:extLst>
        </p:cNvPr>
        <p:cNvGrpSpPr/>
        <p:nvPr/>
      </p:nvGrpSpPr>
      <p:grpSpPr>
        <a:xfrm>
          <a:off x="0" y="0"/>
          <a:ext cx="0" cy="0"/>
          <a:chOff x="0" y="0"/>
          <a:chExt cx="0" cy="0"/>
        </a:xfrm>
      </p:grpSpPr>
      <p:sp>
        <p:nvSpPr>
          <p:cNvPr id="10243" name="Titel 2">
            <a:extLst>
              <a:ext uri="{FF2B5EF4-FFF2-40B4-BE49-F238E27FC236}">
                <a16:creationId xmlns:a16="http://schemas.microsoft.com/office/drawing/2014/main" id="{074EA12E-A8A4-74D5-815E-8073B53F4377}"/>
              </a:ext>
            </a:extLst>
          </p:cNvPr>
          <p:cNvSpPr>
            <a:spLocks noGrp="1"/>
          </p:cNvSpPr>
          <p:nvPr>
            <p:ph type="ctrTitle" idx="4294967295"/>
          </p:nvPr>
        </p:nvSpPr>
        <p:spPr>
          <a:xfrm>
            <a:off x="615395" y="456042"/>
            <a:ext cx="10799763" cy="541337"/>
          </a:xfrm>
        </p:spPr>
        <p:txBody>
          <a:bodyPr>
            <a:normAutofit/>
          </a:bodyPr>
          <a:lstStyle/>
          <a:p>
            <a:r>
              <a:rPr lang="de-CH" sz="3000" dirty="0"/>
              <a:t>Empathy phase – getting to know the other person</a:t>
            </a:r>
            <a:endParaRPr lang="de-CH" sz="3000" dirty="0">
              <a:highlight>
                <a:srgbClr val="FFFF00"/>
              </a:highlight>
            </a:endParaRPr>
          </a:p>
        </p:txBody>
      </p:sp>
      <p:sp>
        <p:nvSpPr>
          <p:cNvPr id="6" name="Textfeld 2">
            <a:extLst>
              <a:ext uri="{FF2B5EF4-FFF2-40B4-BE49-F238E27FC236}">
                <a16:creationId xmlns:a16="http://schemas.microsoft.com/office/drawing/2014/main" id="{FE371981-ECB8-1133-99C2-1C0B1A042993}"/>
              </a:ext>
            </a:extLst>
          </p:cNvPr>
          <p:cNvSpPr txBox="1">
            <a:spLocks noChangeArrowheads="1"/>
          </p:cNvSpPr>
          <p:nvPr/>
        </p:nvSpPr>
        <p:spPr bwMode="auto">
          <a:xfrm>
            <a:off x="0" y="215900"/>
            <a:ext cx="889000" cy="8636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2</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Foliennummernplatzhalter 1">
            <a:extLst>
              <a:ext uri="{FF2B5EF4-FFF2-40B4-BE49-F238E27FC236}">
                <a16:creationId xmlns:a16="http://schemas.microsoft.com/office/drawing/2014/main" id="{3F6A1E48-B42B-C5D7-C199-B4DB17285CBE}"/>
              </a:ext>
            </a:extLst>
          </p:cNvPr>
          <p:cNvSpPr>
            <a:spLocks noGrp="1"/>
          </p:cNvSpPr>
          <p:nvPr>
            <p:ph type="sldNum" sz="quarter" idx="12"/>
          </p:nvPr>
        </p:nvSpPr>
        <p:spPr/>
        <p:txBody>
          <a:bodyPr/>
          <a:lstStyle/>
          <a:p>
            <a:fld id="{B7E6CA31-DA56-47CF-9891-B6D0296B6AEC}" type="slidenum">
              <a:rPr lang="ru-RU" smtClean="0"/>
              <a:t>31</a:t>
            </a:fld>
            <a:endParaRPr lang="ru-RU" dirty="0"/>
          </a:p>
        </p:txBody>
      </p:sp>
      <p:grpSp>
        <p:nvGrpSpPr>
          <p:cNvPr id="3" name="Gruppieren 2">
            <a:extLst>
              <a:ext uri="{FF2B5EF4-FFF2-40B4-BE49-F238E27FC236}">
                <a16:creationId xmlns:a16="http://schemas.microsoft.com/office/drawing/2014/main" id="{859F350D-3BF8-9E72-7E0E-47B6F1FE88AA}"/>
              </a:ext>
            </a:extLst>
          </p:cNvPr>
          <p:cNvGrpSpPr/>
          <p:nvPr/>
        </p:nvGrpSpPr>
        <p:grpSpPr>
          <a:xfrm>
            <a:off x="5172972" y="1151144"/>
            <a:ext cx="1846056" cy="1846056"/>
            <a:chOff x="10211791" y="2927331"/>
            <a:chExt cx="1846056" cy="1846056"/>
          </a:xfrm>
        </p:grpSpPr>
        <p:pic>
          <p:nvPicPr>
            <p:cNvPr id="5" name="Grafik 4" descr="Wecker Silhouette">
              <a:extLst>
                <a:ext uri="{FF2B5EF4-FFF2-40B4-BE49-F238E27FC236}">
                  <a16:creationId xmlns:a16="http://schemas.microsoft.com/office/drawing/2014/main" id="{6F4C1A90-5DB4-238F-BBBD-9A59FA1958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1791" y="2927331"/>
              <a:ext cx="1846056" cy="1846056"/>
            </a:xfrm>
            <a:prstGeom prst="rect">
              <a:avLst/>
            </a:prstGeom>
          </p:spPr>
        </p:pic>
        <p:sp>
          <p:nvSpPr>
            <p:cNvPr id="8" name="Ellipse 7">
              <a:extLst>
                <a:ext uri="{FF2B5EF4-FFF2-40B4-BE49-F238E27FC236}">
                  <a16:creationId xmlns:a16="http://schemas.microsoft.com/office/drawing/2014/main" id="{37DC74A1-34FD-5276-D855-6E16394CC512}"/>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300" b="1" dirty="0"/>
                <a:t>2 mins</a:t>
              </a:r>
            </a:p>
            <a:p>
              <a:pPr algn="ctr"/>
              <a:r>
                <a:rPr lang="en-GB" sz="1300" b="1" dirty="0"/>
                <a:t>each</a:t>
              </a:r>
              <a:endParaRPr lang="de-CH" sz="1300" b="1" dirty="0"/>
            </a:p>
          </p:txBody>
        </p:sp>
      </p:grpSp>
      <p:pic>
        <p:nvPicPr>
          <p:cNvPr id="10" name="Grafik 9" descr="Benutzer Silhouette">
            <a:extLst>
              <a:ext uri="{FF2B5EF4-FFF2-40B4-BE49-F238E27FC236}">
                <a16:creationId xmlns:a16="http://schemas.microsoft.com/office/drawing/2014/main" id="{F1B92476-40E5-A59C-2964-B31E0F138CD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70297" y="1079500"/>
            <a:ext cx="1917700" cy="1917700"/>
          </a:xfrm>
          <a:prstGeom prst="rect">
            <a:avLst/>
          </a:prstGeom>
        </p:spPr>
      </p:pic>
      <p:pic>
        <p:nvPicPr>
          <p:cNvPr id="13" name="Grafik 12" descr="Benutzer Silhouette">
            <a:extLst>
              <a:ext uri="{FF2B5EF4-FFF2-40B4-BE49-F238E27FC236}">
                <a16:creationId xmlns:a16="http://schemas.microsoft.com/office/drawing/2014/main" id="{AE856C09-2EF8-D12C-E8A8-38E44B007E1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04003" y="1079500"/>
            <a:ext cx="1917700" cy="1917700"/>
          </a:xfrm>
          <a:prstGeom prst="rect">
            <a:avLst/>
          </a:prstGeom>
        </p:spPr>
      </p:pic>
      <p:pic>
        <p:nvPicPr>
          <p:cNvPr id="7" name="Grafik 6">
            <a:extLst>
              <a:ext uri="{FF2B5EF4-FFF2-40B4-BE49-F238E27FC236}">
                <a16:creationId xmlns:a16="http://schemas.microsoft.com/office/drawing/2014/main" id="{5D129E98-D0EE-F422-5CAF-00070824126C}"/>
              </a:ext>
            </a:extLst>
          </p:cNvPr>
          <p:cNvPicPr>
            <a:picLocks noChangeAspect="1"/>
          </p:cNvPicPr>
          <p:nvPr/>
        </p:nvPicPr>
        <p:blipFill>
          <a:blip r:embed="rId5"/>
          <a:stretch>
            <a:fillRect/>
          </a:stretch>
        </p:blipFill>
        <p:spPr>
          <a:xfrm>
            <a:off x="3951040" y="3328388"/>
            <a:ext cx="4253713" cy="297366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442786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7CBB0-0F64-CA21-1196-A18D9E46343E}"/>
            </a:ext>
          </a:extLst>
        </p:cNvPr>
        <p:cNvGrpSpPr/>
        <p:nvPr/>
      </p:nvGrpSpPr>
      <p:grpSpPr>
        <a:xfrm>
          <a:off x="0" y="0"/>
          <a:ext cx="0" cy="0"/>
          <a:chOff x="0" y="0"/>
          <a:chExt cx="0" cy="0"/>
        </a:xfrm>
      </p:grpSpPr>
      <p:sp>
        <p:nvSpPr>
          <p:cNvPr id="10243" name="Titel 2">
            <a:extLst>
              <a:ext uri="{FF2B5EF4-FFF2-40B4-BE49-F238E27FC236}">
                <a16:creationId xmlns:a16="http://schemas.microsoft.com/office/drawing/2014/main" id="{31279AF7-7677-3B03-E330-64266A101121}"/>
              </a:ext>
            </a:extLst>
          </p:cNvPr>
          <p:cNvSpPr>
            <a:spLocks noGrp="1"/>
          </p:cNvSpPr>
          <p:nvPr>
            <p:ph type="ctrTitle" idx="4294967295"/>
          </p:nvPr>
        </p:nvSpPr>
        <p:spPr>
          <a:xfrm>
            <a:off x="615395" y="456042"/>
            <a:ext cx="10799763" cy="541337"/>
          </a:xfrm>
        </p:spPr>
        <p:txBody>
          <a:bodyPr>
            <a:normAutofit/>
          </a:bodyPr>
          <a:lstStyle/>
          <a:p>
            <a:r>
              <a:rPr lang="de-CH" sz="3000" dirty="0"/>
              <a:t>Empathy phase – getting to know the other person</a:t>
            </a:r>
            <a:endParaRPr lang="de-CH" sz="3000" dirty="0">
              <a:highlight>
                <a:srgbClr val="FFFF00"/>
              </a:highlight>
            </a:endParaRPr>
          </a:p>
        </p:txBody>
      </p:sp>
      <p:sp>
        <p:nvSpPr>
          <p:cNvPr id="6" name="Textfeld 2">
            <a:extLst>
              <a:ext uri="{FF2B5EF4-FFF2-40B4-BE49-F238E27FC236}">
                <a16:creationId xmlns:a16="http://schemas.microsoft.com/office/drawing/2014/main" id="{1DE6DA88-F883-AA4F-01B1-0BA21760F0F3}"/>
              </a:ext>
            </a:extLst>
          </p:cNvPr>
          <p:cNvSpPr txBox="1">
            <a:spLocks noChangeArrowheads="1"/>
          </p:cNvSpPr>
          <p:nvPr/>
        </p:nvSpPr>
        <p:spPr bwMode="auto">
          <a:xfrm>
            <a:off x="0" y="215900"/>
            <a:ext cx="889000" cy="8636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3</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Foliennummernplatzhalter 1">
            <a:extLst>
              <a:ext uri="{FF2B5EF4-FFF2-40B4-BE49-F238E27FC236}">
                <a16:creationId xmlns:a16="http://schemas.microsoft.com/office/drawing/2014/main" id="{FF0F0245-7807-D8B0-88D4-D2C8BDBB314A}"/>
              </a:ext>
            </a:extLst>
          </p:cNvPr>
          <p:cNvSpPr>
            <a:spLocks noGrp="1"/>
          </p:cNvSpPr>
          <p:nvPr>
            <p:ph type="sldNum" sz="quarter" idx="12"/>
          </p:nvPr>
        </p:nvSpPr>
        <p:spPr/>
        <p:txBody>
          <a:bodyPr/>
          <a:lstStyle/>
          <a:p>
            <a:fld id="{B7E6CA31-DA56-47CF-9891-B6D0296B6AEC}" type="slidenum">
              <a:rPr lang="ru-RU" smtClean="0"/>
              <a:t>32</a:t>
            </a:fld>
            <a:endParaRPr lang="ru-RU" dirty="0"/>
          </a:p>
        </p:txBody>
      </p:sp>
      <p:grpSp>
        <p:nvGrpSpPr>
          <p:cNvPr id="4" name="Gruppieren 3">
            <a:extLst>
              <a:ext uri="{FF2B5EF4-FFF2-40B4-BE49-F238E27FC236}">
                <a16:creationId xmlns:a16="http://schemas.microsoft.com/office/drawing/2014/main" id="{4060EA87-85AB-05FA-1637-FDCE955B9E27}"/>
              </a:ext>
            </a:extLst>
          </p:cNvPr>
          <p:cNvGrpSpPr/>
          <p:nvPr/>
        </p:nvGrpSpPr>
        <p:grpSpPr>
          <a:xfrm>
            <a:off x="5172972" y="1151144"/>
            <a:ext cx="1846056" cy="1846056"/>
            <a:chOff x="10211791" y="2927331"/>
            <a:chExt cx="1846056" cy="1846056"/>
          </a:xfrm>
        </p:grpSpPr>
        <p:pic>
          <p:nvPicPr>
            <p:cNvPr id="5" name="Grafik 4" descr="Wecker Silhouette">
              <a:extLst>
                <a:ext uri="{FF2B5EF4-FFF2-40B4-BE49-F238E27FC236}">
                  <a16:creationId xmlns:a16="http://schemas.microsoft.com/office/drawing/2014/main" id="{AA8E7E3D-888B-335C-5DF9-14B55DCC63C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1791" y="2927331"/>
              <a:ext cx="1846056" cy="1846056"/>
            </a:xfrm>
            <a:prstGeom prst="rect">
              <a:avLst/>
            </a:prstGeom>
          </p:spPr>
        </p:pic>
        <p:sp>
          <p:nvSpPr>
            <p:cNvPr id="8" name="Ellipse 7">
              <a:extLst>
                <a:ext uri="{FF2B5EF4-FFF2-40B4-BE49-F238E27FC236}">
                  <a16:creationId xmlns:a16="http://schemas.microsoft.com/office/drawing/2014/main" id="{D713CFAE-0CFA-2AC6-961D-C553453A53D6}"/>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300" b="1" noProof="0" dirty="0"/>
                <a:t>2 mins</a:t>
              </a:r>
            </a:p>
            <a:p>
              <a:pPr algn="ctr"/>
              <a:r>
                <a:rPr lang="en-GB" sz="1300" b="1" noProof="0" dirty="0"/>
                <a:t>each</a:t>
              </a:r>
            </a:p>
          </p:txBody>
        </p:sp>
      </p:grpSp>
      <p:pic>
        <p:nvPicPr>
          <p:cNvPr id="13" name="Grafik 12" descr="Benutzer Silhouette">
            <a:extLst>
              <a:ext uri="{FF2B5EF4-FFF2-40B4-BE49-F238E27FC236}">
                <a16:creationId xmlns:a16="http://schemas.microsoft.com/office/drawing/2014/main" id="{DC9AC6EE-8557-1382-EA67-9D3E1011F7E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70297" y="1079500"/>
            <a:ext cx="1917700" cy="1917700"/>
          </a:xfrm>
          <a:prstGeom prst="rect">
            <a:avLst/>
          </a:prstGeom>
        </p:spPr>
      </p:pic>
      <p:pic>
        <p:nvPicPr>
          <p:cNvPr id="14" name="Grafik 13" descr="Benutzer Silhouette">
            <a:extLst>
              <a:ext uri="{FF2B5EF4-FFF2-40B4-BE49-F238E27FC236}">
                <a16:creationId xmlns:a16="http://schemas.microsoft.com/office/drawing/2014/main" id="{0CA9F1EB-5B99-1330-12BB-A3F252C6EF7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04003" y="1079500"/>
            <a:ext cx="1917700" cy="1917700"/>
          </a:xfrm>
          <a:prstGeom prst="rect">
            <a:avLst/>
          </a:prstGeom>
        </p:spPr>
      </p:pic>
      <p:pic>
        <p:nvPicPr>
          <p:cNvPr id="9" name="Grafik 8">
            <a:extLst>
              <a:ext uri="{FF2B5EF4-FFF2-40B4-BE49-F238E27FC236}">
                <a16:creationId xmlns:a16="http://schemas.microsoft.com/office/drawing/2014/main" id="{0484DCB1-81A0-2E49-F7D1-2A299C05ED97}"/>
              </a:ext>
            </a:extLst>
          </p:cNvPr>
          <p:cNvPicPr>
            <a:picLocks noChangeAspect="1"/>
          </p:cNvPicPr>
          <p:nvPr/>
        </p:nvPicPr>
        <p:blipFill>
          <a:blip r:embed="rId5"/>
          <a:stretch>
            <a:fillRect/>
          </a:stretch>
        </p:blipFill>
        <p:spPr>
          <a:xfrm>
            <a:off x="3868043" y="3359384"/>
            <a:ext cx="4391043" cy="302013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767995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215814-E1DD-3A00-1022-032963EAD8C7}"/>
            </a:ext>
          </a:extLst>
        </p:cNvPr>
        <p:cNvGrpSpPr/>
        <p:nvPr/>
      </p:nvGrpSpPr>
      <p:grpSpPr>
        <a:xfrm>
          <a:off x="0" y="0"/>
          <a:ext cx="0" cy="0"/>
          <a:chOff x="0" y="0"/>
          <a:chExt cx="0" cy="0"/>
        </a:xfrm>
      </p:grpSpPr>
      <p:sp>
        <p:nvSpPr>
          <p:cNvPr id="10243" name="Titel 2">
            <a:extLst>
              <a:ext uri="{FF2B5EF4-FFF2-40B4-BE49-F238E27FC236}">
                <a16:creationId xmlns:a16="http://schemas.microsoft.com/office/drawing/2014/main" id="{A213081E-4DB9-0799-9C42-3C38D93885BF}"/>
              </a:ext>
            </a:extLst>
          </p:cNvPr>
          <p:cNvSpPr>
            <a:spLocks noGrp="1"/>
          </p:cNvSpPr>
          <p:nvPr>
            <p:ph type="ctrTitle" idx="4294967295"/>
          </p:nvPr>
        </p:nvSpPr>
        <p:spPr>
          <a:xfrm>
            <a:off x="615395" y="456042"/>
            <a:ext cx="10799763" cy="541337"/>
          </a:xfrm>
        </p:spPr>
        <p:txBody>
          <a:bodyPr>
            <a:normAutofit/>
          </a:bodyPr>
          <a:lstStyle/>
          <a:p>
            <a:r>
              <a:rPr lang="de-CH" sz="3000" dirty="0"/>
              <a:t>Empathy phase – getting to know the other person</a:t>
            </a:r>
            <a:endParaRPr lang="de-CH" sz="3000" dirty="0">
              <a:highlight>
                <a:srgbClr val="FFFF00"/>
              </a:highlight>
            </a:endParaRPr>
          </a:p>
        </p:txBody>
      </p:sp>
      <p:sp>
        <p:nvSpPr>
          <p:cNvPr id="6" name="Textfeld 2">
            <a:extLst>
              <a:ext uri="{FF2B5EF4-FFF2-40B4-BE49-F238E27FC236}">
                <a16:creationId xmlns:a16="http://schemas.microsoft.com/office/drawing/2014/main" id="{52D3D285-B750-4981-F726-360A5C705BA2}"/>
              </a:ext>
            </a:extLst>
          </p:cNvPr>
          <p:cNvSpPr txBox="1">
            <a:spLocks noChangeArrowheads="1"/>
          </p:cNvSpPr>
          <p:nvPr/>
        </p:nvSpPr>
        <p:spPr bwMode="auto">
          <a:xfrm>
            <a:off x="0" y="215900"/>
            <a:ext cx="889000" cy="8636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4</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Foliennummernplatzhalter 1">
            <a:extLst>
              <a:ext uri="{FF2B5EF4-FFF2-40B4-BE49-F238E27FC236}">
                <a16:creationId xmlns:a16="http://schemas.microsoft.com/office/drawing/2014/main" id="{A66B3DCB-6868-74BC-5EFE-A2EB7ACAC897}"/>
              </a:ext>
            </a:extLst>
          </p:cNvPr>
          <p:cNvSpPr>
            <a:spLocks noGrp="1"/>
          </p:cNvSpPr>
          <p:nvPr>
            <p:ph type="sldNum" sz="quarter" idx="12"/>
          </p:nvPr>
        </p:nvSpPr>
        <p:spPr/>
        <p:txBody>
          <a:bodyPr/>
          <a:lstStyle/>
          <a:p>
            <a:fld id="{B7E6CA31-DA56-47CF-9891-B6D0296B6AEC}" type="slidenum">
              <a:rPr lang="ru-RU" smtClean="0"/>
              <a:t>33</a:t>
            </a:fld>
            <a:endParaRPr lang="ru-RU" dirty="0"/>
          </a:p>
        </p:txBody>
      </p:sp>
      <p:grpSp>
        <p:nvGrpSpPr>
          <p:cNvPr id="5" name="Gruppieren 4">
            <a:extLst>
              <a:ext uri="{FF2B5EF4-FFF2-40B4-BE49-F238E27FC236}">
                <a16:creationId xmlns:a16="http://schemas.microsoft.com/office/drawing/2014/main" id="{31E91935-1F5D-69BD-50C9-F4BDD7B5A7E9}"/>
              </a:ext>
            </a:extLst>
          </p:cNvPr>
          <p:cNvGrpSpPr/>
          <p:nvPr/>
        </p:nvGrpSpPr>
        <p:grpSpPr>
          <a:xfrm>
            <a:off x="5172972" y="1151144"/>
            <a:ext cx="1846056" cy="1846056"/>
            <a:chOff x="10211791" y="2927331"/>
            <a:chExt cx="1846056" cy="1846056"/>
          </a:xfrm>
        </p:grpSpPr>
        <p:pic>
          <p:nvPicPr>
            <p:cNvPr id="8" name="Grafik 7" descr="Wecker Silhouette">
              <a:extLst>
                <a:ext uri="{FF2B5EF4-FFF2-40B4-BE49-F238E27FC236}">
                  <a16:creationId xmlns:a16="http://schemas.microsoft.com/office/drawing/2014/main" id="{3986197F-0461-8F69-552B-0219937836D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1791" y="2927331"/>
              <a:ext cx="1846056" cy="1846056"/>
            </a:xfrm>
            <a:prstGeom prst="rect">
              <a:avLst/>
            </a:prstGeom>
          </p:spPr>
        </p:pic>
        <p:sp>
          <p:nvSpPr>
            <p:cNvPr id="10" name="Ellipse 9">
              <a:extLst>
                <a:ext uri="{FF2B5EF4-FFF2-40B4-BE49-F238E27FC236}">
                  <a16:creationId xmlns:a16="http://schemas.microsoft.com/office/drawing/2014/main" id="{ED312CBE-96A1-B8BF-732B-77120D850147}"/>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300" b="1" dirty="0"/>
                <a:t>2 mins</a:t>
              </a:r>
            </a:p>
            <a:p>
              <a:pPr algn="ctr"/>
              <a:r>
                <a:rPr lang="en-GB" sz="1300" b="1" dirty="0"/>
                <a:t>each</a:t>
              </a:r>
              <a:endParaRPr lang="de-CH" sz="1300" b="1" dirty="0"/>
            </a:p>
          </p:txBody>
        </p:sp>
      </p:grpSp>
      <p:pic>
        <p:nvPicPr>
          <p:cNvPr id="13" name="Grafik 12" descr="Benutzer Silhouette">
            <a:extLst>
              <a:ext uri="{FF2B5EF4-FFF2-40B4-BE49-F238E27FC236}">
                <a16:creationId xmlns:a16="http://schemas.microsoft.com/office/drawing/2014/main" id="{B1517EC9-B374-0AA6-851A-E4F824D67C1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70297" y="1079500"/>
            <a:ext cx="1917700" cy="1917700"/>
          </a:xfrm>
          <a:prstGeom prst="rect">
            <a:avLst/>
          </a:prstGeom>
        </p:spPr>
      </p:pic>
      <p:pic>
        <p:nvPicPr>
          <p:cNvPr id="14" name="Grafik 13" descr="Benutzer Silhouette">
            <a:extLst>
              <a:ext uri="{FF2B5EF4-FFF2-40B4-BE49-F238E27FC236}">
                <a16:creationId xmlns:a16="http://schemas.microsoft.com/office/drawing/2014/main" id="{D4CC32C0-4419-97E9-8E33-775D918280F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04003" y="1079500"/>
            <a:ext cx="1917700" cy="1917700"/>
          </a:xfrm>
          <a:prstGeom prst="rect">
            <a:avLst/>
          </a:prstGeom>
        </p:spPr>
      </p:pic>
      <p:pic>
        <p:nvPicPr>
          <p:cNvPr id="4" name="Grafik 3">
            <a:extLst>
              <a:ext uri="{FF2B5EF4-FFF2-40B4-BE49-F238E27FC236}">
                <a16:creationId xmlns:a16="http://schemas.microsoft.com/office/drawing/2014/main" id="{F53BB5CD-F6E7-4760-46D3-6BF5E616C796}"/>
              </a:ext>
            </a:extLst>
          </p:cNvPr>
          <p:cNvPicPr>
            <a:picLocks noChangeAspect="1"/>
          </p:cNvPicPr>
          <p:nvPr/>
        </p:nvPicPr>
        <p:blipFill>
          <a:blip r:embed="rId5"/>
          <a:stretch>
            <a:fillRect/>
          </a:stretch>
        </p:blipFill>
        <p:spPr>
          <a:xfrm>
            <a:off x="3828430" y="3360865"/>
            <a:ext cx="4498286" cy="307277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829532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91DCC0-E7F5-9DE7-CE8A-18B8AB93D77E}"/>
            </a:ext>
          </a:extLst>
        </p:cNvPr>
        <p:cNvGrpSpPr/>
        <p:nvPr/>
      </p:nvGrpSpPr>
      <p:grpSpPr>
        <a:xfrm>
          <a:off x="0" y="0"/>
          <a:ext cx="0" cy="0"/>
          <a:chOff x="0" y="0"/>
          <a:chExt cx="0" cy="0"/>
        </a:xfrm>
      </p:grpSpPr>
      <p:sp>
        <p:nvSpPr>
          <p:cNvPr id="10243" name="Titel 2">
            <a:extLst>
              <a:ext uri="{FF2B5EF4-FFF2-40B4-BE49-F238E27FC236}">
                <a16:creationId xmlns:a16="http://schemas.microsoft.com/office/drawing/2014/main" id="{DFB46B89-BCE1-EDDF-3A02-F36A15D00B45}"/>
              </a:ext>
            </a:extLst>
          </p:cNvPr>
          <p:cNvSpPr>
            <a:spLocks noGrp="1"/>
          </p:cNvSpPr>
          <p:nvPr>
            <p:ph type="ctrTitle" idx="4294967295"/>
          </p:nvPr>
        </p:nvSpPr>
        <p:spPr>
          <a:xfrm>
            <a:off x="615395" y="456042"/>
            <a:ext cx="10799763" cy="541337"/>
          </a:xfrm>
        </p:spPr>
        <p:txBody>
          <a:bodyPr>
            <a:normAutofit/>
          </a:bodyPr>
          <a:lstStyle/>
          <a:p>
            <a:r>
              <a:rPr lang="de-CH" sz="3000" dirty="0"/>
              <a:t>Empathy phase – getting to know the other person</a:t>
            </a:r>
            <a:endParaRPr lang="de-CH" sz="3000" dirty="0">
              <a:highlight>
                <a:srgbClr val="FFFF00"/>
              </a:highlight>
            </a:endParaRPr>
          </a:p>
        </p:txBody>
      </p:sp>
      <p:sp>
        <p:nvSpPr>
          <p:cNvPr id="6" name="Textfeld 2">
            <a:extLst>
              <a:ext uri="{FF2B5EF4-FFF2-40B4-BE49-F238E27FC236}">
                <a16:creationId xmlns:a16="http://schemas.microsoft.com/office/drawing/2014/main" id="{5432D5DA-4047-1F36-2618-D48EC42E0A28}"/>
              </a:ext>
            </a:extLst>
          </p:cNvPr>
          <p:cNvSpPr txBox="1">
            <a:spLocks noChangeArrowheads="1"/>
          </p:cNvSpPr>
          <p:nvPr/>
        </p:nvSpPr>
        <p:spPr bwMode="auto">
          <a:xfrm>
            <a:off x="0" y="215900"/>
            <a:ext cx="889000" cy="8636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5</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Foliennummernplatzhalter 1">
            <a:extLst>
              <a:ext uri="{FF2B5EF4-FFF2-40B4-BE49-F238E27FC236}">
                <a16:creationId xmlns:a16="http://schemas.microsoft.com/office/drawing/2014/main" id="{FFB0E68C-4F99-EEA6-1EEE-562CAA9317DD}"/>
              </a:ext>
            </a:extLst>
          </p:cNvPr>
          <p:cNvSpPr>
            <a:spLocks noGrp="1"/>
          </p:cNvSpPr>
          <p:nvPr>
            <p:ph type="sldNum" sz="quarter" idx="12"/>
          </p:nvPr>
        </p:nvSpPr>
        <p:spPr/>
        <p:txBody>
          <a:bodyPr/>
          <a:lstStyle/>
          <a:p>
            <a:fld id="{B7E6CA31-DA56-47CF-9891-B6D0296B6AEC}" type="slidenum">
              <a:rPr lang="ru-RU" smtClean="0"/>
              <a:t>34</a:t>
            </a:fld>
            <a:endParaRPr lang="ru-RU" dirty="0"/>
          </a:p>
        </p:txBody>
      </p:sp>
      <p:grpSp>
        <p:nvGrpSpPr>
          <p:cNvPr id="4" name="Gruppieren 3">
            <a:extLst>
              <a:ext uri="{FF2B5EF4-FFF2-40B4-BE49-F238E27FC236}">
                <a16:creationId xmlns:a16="http://schemas.microsoft.com/office/drawing/2014/main" id="{D31A1527-0634-014C-1E8F-8BD75EAB0324}"/>
              </a:ext>
            </a:extLst>
          </p:cNvPr>
          <p:cNvGrpSpPr/>
          <p:nvPr/>
        </p:nvGrpSpPr>
        <p:grpSpPr>
          <a:xfrm>
            <a:off x="5172972" y="1151144"/>
            <a:ext cx="1846056" cy="1846056"/>
            <a:chOff x="10211791" y="2927331"/>
            <a:chExt cx="1846056" cy="1846056"/>
          </a:xfrm>
        </p:grpSpPr>
        <p:pic>
          <p:nvPicPr>
            <p:cNvPr id="8" name="Grafik 7" descr="Wecker Silhouette">
              <a:extLst>
                <a:ext uri="{FF2B5EF4-FFF2-40B4-BE49-F238E27FC236}">
                  <a16:creationId xmlns:a16="http://schemas.microsoft.com/office/drawing/2014/main" id="{A4D6B76D-37B5-28D6-58CF-0912C24D5B3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1791" y="2927331"/>
              <a:ext cx="1846056" cy="1846056"/>
            </a:xfrm>
            <a:prstGeom prst="rect">
              <a:avLst/>
            </a:prstGeom>
          </p:spPr>
        </p:pic>
        <p:sp>
          <p:nvSpPr>
            <p:cNvPr id="10" name="Ellipse 9">
              <a:extLst>
                <a:ext uri="{FF2B5EF4-FFF2-40B4-BE49-F238E27FC236}">
                  <a16:creationId xmlns:a16="http://schemas.microsoft.com/office/drawing/2014/main" id="{DB261C26-A6A3-B3EF-52BF-F0FB916A3854}"/>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300" b="1" dirty="0"/>
                <a:t>2 mins</a:t>
              </a:r>
            </a:p>
            <a:p>
              <a:pPr algn="ctr"/>
              <a:r>
                <a:rPr lang="en-GB" sz="1300" b="1" dirty="0"/>
                <a:t>each</a:t>
              </a:r>
              <a:endParaRPr lang="de-CH" sz="1300" b="1" dirty="0"/>
            </a:p>
          </p:txBody>
        </p:sp>
      </p:grpSp>
      <p:pic>
        <p:nvPicPr>
          <p:cNvPr id="13" name="Grafik 12" descr="Benutzer Silhouette">
            <a:extLst>
              <a:ext uri="{FF2B5EF4-FFF2-40B4-BE49-F238E27FC236}">
                <a16:creationId xmlns:a16="http://schemas.microsoft.com/office/drawing/2014/main" id="{45540EF3-7523-3B99-BF02-45C7AF118BE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70297" y="1079500"/>
            <a:ext cx="1917700" cy="1917700"/>
          </a:xfrm>
          <a:prstGeom prst="rect">
            <a:avLst/>
          </a:prstGeom>
        </p:spPr>
      </p:pic>
      <p:pic>
        <p:nvPicPr>
          <p:cNvPr id="14" name="Grafik 13" descr="Benutzer Silhouette">
            <a:extLst>
              <a:ext uri="{FF2B5EF4-FFF2-40B4-BE49-F238E27FC236}">
                <a16:creationId xmlns:a16="http://schemas.microsoft.com/office/drawing/2014/main" id="{3B4C35AA-6CED-D009-BF5B-C7A9357FBC3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04003" y="1079500"/>
            <a:ext cx="1917700" cy="1917700"/>
          </a:xfrm>
          <a:prstGeom prst="rect">
            <a:avLst/>
          </a:prstGeom>
        </p:spPr>
      </p:pic>
      <p:pic>
        <p:nvPicPr>
          <p:cNvPr id="5" name="Grafik 4">
            <a:extLst>
              <a:ext uri="{FF2B5EF4-FFF2-40B4-BE49-F238E27FC236}">
                <a16:creationId xmlns:a16="http://schemas.microsoft.com/office/drawing/2014/main" id="{1A26B5CB-5EBA-A788-CD0D-418926F84C7E}"/>
              </a:ext>
            </a:extLst>
          </p:cNvPr>
          <p:cNvPicPr>
            <a:picLocks noChangeAspect="1"/>
          </p:cNvPicPr>
          <p:nvPr/>
        </p:nvPicPr>
        <p:blipFill>
          <a:blip r:embed="rId5"/>
          <a:stretch>
            <a:fillRect/>
          </a:stretch>
        </p:blipFill>
        <p:spPr>
          <a:xfrm>
            <a:off x="3597615" y="3352112"/>
            <a:ext cx="4993659" cy="291591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827057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19684-3EE4-B7C4-8E05-61E8071446C7}"/>
            </a:ext>
          </a:extLst>
        </p:cNvPr>
        <p:cNvGrpSpPr/>
        <p:nvPr/>
      </p:nvGrpSpPr>
      <p:grpSpPr>
        <a:xfrm>
          <a:off x="0" y="0"/>
          <a:ext cx="0" cy="0"/>
          <a:chOff x="0" y="0"/>
          <a:chExt cx="0" cy="0"/>
        </a:xfrm>
      </p:grpSpPr>
      <p:sp>
        <p:nvSpPr>
          <p:cNvPr id="10243" name="Titel 2">
            <a:extLst>
              <a:ext uri="{FF2B5EF4-FFF2-40B4-BE49-F238E27FC236}">
                <a16:creationId xmlns:a16="http://schemas.microsoft.com/office/drawing/2014/main" id="{8C2C2711-30ED-0F00-389C-0895DDD5BE38}"/>
              </a:ext>
            </a:extLst>
          </p:cNvPr>
          <p:cNvSpPr>
            <a:spLocks noGrp="1"/>
          </p:cNvSpPr>
          <p:nvPr>
            <p:ph type="ctrTitle" idx="4294967295"/>
          </p:nvPr>
        </p:nvSpPr>
        <p:spPr>
          <a:xfrm>
            <a:off x="615395" y="456042"/>
            <a:ext cx="10799763" cy="541337"/>
          </a:xfrm>
        </p:spPr>
        <p:txBody>
          <a:bodyPr>
            <a:normAutofit/>
          </a:bodyPr>
          <a:lstStyle/>
          <a:p>
            <a:r>
              <a:rPr lang="de-CH" sz="3000" dirty="0"/>
              <a:t>Empathy phase – getting to know the other person</a:t>
            </a:r>
            <a:endParaRPr lang="de-CH" sz="3000" dirty="0">
              <a:highlight>
                <a:srgbClr val="FFFF00"/>
              </a:highlight>
            </a:endParaRPr>
          </a:p>
        </p:txBody>
      </p:sp>
      <p:sp>
        <p:nvSpPr>
          <p:cNvPr id="6" name="Textfeld 2">
            <a:extLst>
              <a:ext uri="{FF2B5EF4-FFF2-40B4-BE49-F238E27FC236}">
                <a16:creationId xmlns:a16="http://schemas.microsoft.com/office/drawing/2014/main" id="{C71F1538-2364-3C12-CE68-D46F48B1F0B1}"/>
              </a:ext>
            </a:extLst>
          </p:cNvPr>
          <p:cNvSpPr txBox="1">
            <a:spLocks noChangeArrowheads="1"/>
          </p:cNvSpPr>
          <p:nvPr/>
        </p:nvSpPr>
        <p:spPr bwMode="auto">
          <a:xfrm>
            <a:off x="0" y="215900"/>
            <a:ext cx="889000" cy="8636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6</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Foliennummernplatzhalter 1">
            <a:extLst>
              <a:ext uri="{FF2B5EF4-FFF2-40B4-BE49-F238E27FC236}">
                <a16:creationId xmlns:a16="http://schemas.microsoft.com/office/drawing/2014/main" id="{16C0D541-6989-FA09-4C4E-B9C09650ADBC}"/>
              </a:ext>
            </a:extLst>
          </p:cNvPr>
          <p:cNvSpPr>
            <a:spLocks noGrp="1"/>
          </p:cNvSpPr>
          <p:nvPr>
            <p:ph type="sldNum" sz="quarter" idx="12"/>
          </p:nvPr>
        </p:nvSpPr>
        <p:spPr/>
        <p:txBody>
          <a:bodyPr/>
          <a:lstStyle/>
          <a:p>
            <a:fld id="{B7E6CA31-DA56-47CF-9891-B6D0296B6AEC}" type="slidenum">
              <a:rPr lang="ru-RU" smtClean="0"/>
              <a:t>35</a:t>
            </a:fld>
            <a:endParaRPr lang="ru-RU" dirty="0"/>
          </a:p>
        </p:txBody>
      </p:sp>
      <p:grpSp>
        <p:nvGrpSpPr>
          <p:cNvPr id="5" name="Gruppieren 4">
            <a:extLst>
              <a:ext uri="{FF2B5EF4-FFF2-40B4-BE49-F238E27FC236}">
                <a16:creationId xmlns:a16="http://schemas.microsoft.com/office/drawing/2014/main" id="{B6F60335-C743-9DD8-D381-2E52183A30AC}"/>
              </a:ext>
            </a:extLst>
          </p:cNvPr>
          <p:cNvGrpSpPr/>
          <p:nvPr/>
        </p:nvGrpSpPr>
        <p:grpSpPr>
          <a:xfrm>
            <a:off x="5172972" y="1130824"/>
            <a:ext cx="1846056" cy="1846056"/>
            <a:chOff x="10211791" y="2927331"/>
            <a:chExt cx="1846056" cy="1846056"/>
          </a:xfrm>
        </p:grpSpPr>
        <p:pic>
          <p:nvPicPr>
            <p:cNvPr id="8" name="Grafik 7" descr="Wecker Silhouette">
              <a:extLst>
                <a:ext uri="{FF2B5EF4-FFF2-40B4-BE49-F238E27FC236}">
                  <a16:creationId xmlns:a16="http://schemas.microsoft.com/office/drawing/2014/main" id="{13F116CE-C415-A2C3-6D69-911EDB810FE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1791" y="2927331"/>
              <a:ext cx="1846056" cy="1846056"/>
            </a:xfrm>
            <a:prstGeom prst="rect">
              <a:avLst/>
            </a:prstGeom>
          </p:spPr>
        </p:pic>
        <p:sp>
          <p:nvSpPr>
            <p:cNvPr id="10" name="Ellipse 9">
              <a:extLst>
                <a:ext uri="{FF2B5EF4-FFF2-40B4-BE49-F238E27FC236}">
                  <a16:creationId xmlns:a16="http://schemas.microsoft.com/office/drawing/2014/main" id="{24991AA7-6974-0EB1-0419-1C5627FEE406}"/>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300" b="1" dirty="0"/>
                <a:t>2 mins</a:t>
              </a:r>
            </a:p>
            <a:p>
              <a:pPr algn="ctr"/>
              <a:r>
                <a:rPr lang="en-GB" sz="1300" b="1" dirty="0"/>
                <a:t>each</a:t>
              </a:r>
              <a:endParaRPr lang="de-CH" sz="1300" b="1" dirty="0"/>
            </a:p>
          </p:txBody>
        </p:sp>
      </p:grpSp>
      <p:pic>
        <p:nvPicPr>
          <p:cNvPr id="13" name="Grafik 12" descr="Benutzer Silhouette">
            <a:extLst>
              <a:ext uri="{FF2B5EF4-FFF2-40B4-BE49-F238E27FC236}">
                <a16:creationId xmlns:a16="http://schemas.microsoft.com/office/drawing/2014/main" id="{89B0CF6B-C7F0-0739-9235-085FBBB1BBF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70297" y="1079500"/>
            <a:ext cx="1917700" cy="1917700"/>
          </a:xfrm>
          <a:prstGeom prst="rect">
            <a:avLst/>
          </a:prstGeom>
        </p:spPr>
      </p:pic>
      <p:pic>
        <p:nvPicPr>
          <p:cNvPr id="14" name="Grafik 13" descr="Benutzer Silhouette">
            <a:extLst>
              <a:ext uri="{FF2B5EF4-FFF2-40B4-BE49-F238E27FC236}">
                <a16:creationId xmlns:a16="http://schemas.microsoft.com/office/drawing/2014/main" id="{3408589B-8651-688C-1551-F6BE22CDD02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04003" y="1079500"/>
            <a:ext cx="1917700" cy="1917700"/>
          </a:xfrm>
          <a:prstGeom prst="rect">
            <a:avLst/>
          </a:prstGeom>
        </p:spPr>
      </p:pic>
      <p:pic>
        <p:nvPicPr>
          <p:cNvPr id="7" name="Grafik 6">
            <a:extLst>
              <a:ext uri="{FF2B5EF4-FFF2-40B4-BE49-F238E27FC236}">
                <a16:creationId xmlns:a16="http://schemas.microsoft.com/office/drawing/2014/main" id="{5DAF1DB6-300C-0929-015B-351E74A29B18}"/>
              </a:ext>
            </a:extLst>
          </p:cNvPr>
          <p:cNvPicPr>
            <a:picLocks noChangeAspect="1"/>
          </p:cNvPicPr>
          <p:nvPr/>
        </p:nvPicPr>
        <p:blipFill>
          <a:blip r:embed="rId5"/>
          <a:stretch>
            <a:fillRect/>
          </a:stretch>
        </p:blipFill>
        <p:spPr>
          <a:xfrm>
            <a:off x="3885393" y="3139065"/>
            <a:ext cx="4383450" cy="330048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821102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BDA1A1-2ABF-5153-4FE7-7EF3A904B03B}"/>
            </a:ext>
          </a:extLst>
        </p:cNvPr>
        <p:cNvGrpSpPr/>
        <p:nvPr/>
      </p:nvGrpSpPr>
      <p:grpSpPr>
        <a:xfrm>
          <a:off x="0" y="0"/>
          <a:ext cx="0" cy="0"/>
          <a:chOff x="0" y="0"/>
          <a:chExt cx="0" cy="0"/>
        </a:xfrm>
      </p:grpSpPr>
      <p:sp>
        <p:nvSpPr>
          <p:cNvPr id="10243" name="Titel 2">
            <a:extLst>
              <a:ext uri="{FF2B5EF4-FFF2-40B4-BE49-F238E27FC236}">
                <a16:creationId xmlns:a16="http://schemas.microsoft.com/office/drawing/2014/main" id="{3E81BC9A-3431-2F66-EAC7-84D551F33CDF}"/>
              </a:ext>
            </a:extLst>
          </p:cNvPr>
          <p:cNvSpPr>
            <a:spLocks noGrp="1"/>
          </p:cNvSpPr>
          <p:nvPr>
            <p:ph type="ctrTitle" idx="4294967295"/>
          </p:nvPr>
        </p:nvSpPr>
        <p:spPr>
          <a:xfrm>
            <a:off x="615395" y="456042"/>
            <a:ext cx="10799763" cy="541337"/>
          </a:xfrm>
        </p:spPr>
        <p:txBody>
          <a:bodyPr>
            <a:normAutofit/>
          </a:bodyPr>
          <a:lstStyle/>
          <a:p>
            <a:r>
              <a:rPr lang="de-CH" sz="3000" dirty="0"/>
              <a:t>Empathy phase – getting to know the other person</a:t>
            </a:r>
            <a:endParaRPr lang="de-CH" sz="3000" dirty="0">
              <a:highlight>
                <a:srgbClr val="FFFF00"/>
              </a:highlight>
            </a:endParaRPr>
          </a:p>
        </p:txBody>
      </p:sp>
      <p:sp>
        <p:nvSpPr>
          <p:cNvPr id="6" name="Textfeld 2">
            <a:extLst>
              <a:ext uri="{FF2B5EF4-FFF2-40B4-BE49-F238E27FC236}">
                <a16:creationId xmlns:a16="http://schemas.microsoft.com/office/drawing/2014/main" id="{5948BE1A-A78B-E5B3-485C-FA7A73C239B1}"/>
              </a:ext>
            </a:extLst>
          </p:cNvPr>
          <p:cNvSpPr txBox="1">
            <a:spLocks noChangeArrowheads="1"/>
          </p:cNvSpPr>
          <p:nvPr/>
        </p:nvSpPr>
        <p:spPr bwMode="auto">
          <a:xfrm>
            <a:off x="0" y="215900"/>
            <a:ext cx="889000" cy="8636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7</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Foliennummernplatzhalter 1">
            <a:extLst>
              <a:ext uri="{FF2B5EF4-FFF2-40B4-BE49-F238E27FC236}">
                <a16:creationId xmlns:a16="http://schemas.microsoft.com/office/drawing/2014/main" id="{922509BA-AD10-F4E0-FB10-A6983E6D7807}"/>
              </a:ext>
            </a:extLst>
          </p:cNvPr>
          <p:cNvSpPr>
            <a:spLocks noGrp="1"/>
          </p:cNvSpPr>
          <p:nvPr>
            <p:ph type="sldNum" sz="quarter" idx="12"/>
          </p:nvPr>
        </p:nvSpPr>
        <p:spPr/>
        <p:txBody>
          <a:bodyPr/>
          <a:lstStyle/>
          <a:p>
            <a:fld id="{B7E6CA31-DA56-47CF-9891-B6D0296B6AEC}" type="slidenum">
              <a:rPr lang="ru-RU" smtClean="0"/>
              <a:t>36</a:t>
            </a:fld>
            <a:endParaRPr lang="ru-RU" dirty="0"/>
          </a:p>
        </p:txBody>
      </p:sp>
      <p:grpSp>
        <p:nvGrpSpPr>
          <p:cNvPr id="3" name="Gruppieren 2">
            <a:extLst>
              <a:ext uri="{FF2B5EF4-FFF2-40B4-BE49-F238E27FC236}">
                <a16:creationId xmlns:a16="http://schemas.microsoft.com/office/drawing/2014/main" id="{6E7DC1E6-5B61-37FA-00D1-2AA6D1A0F2A3}"/>
              </a:ext>
            </a:extLst>
          </p:cNvPr>
          <p:cNvGrpSpPr/>
          <p:nvPr/>
        </p:nvGrpSpPr>
        <p:grpSpPr>
          <a:xfrm>
            <a:off x="5172972" y="1151144"/>
            <a:ext cx="1846056" cy="1846056"/>
            <a:chOff x="10211791" y="2927331"/>
            <a:chExt cx="1846056" cy="1846056"/>
          </a:xfrm>
        </p:grpSpPr>
        <p:pic>
          <p:nvPicPr>
            <p:cNvPr id="5" name="Grafik 4" descr="Wecker Silhouette">
              <a:extLst>
                <a:ext uri="{FF2B5EF4-FFF2-40B4-BE49-F238E27FC236}">
                  <a16:creationId xmlns:a16="http://schemas.microsoft.com/office/drawing/2014/main" id="{56844196-9100-FEEC-0547-5DEE7B43A8A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1791" y="2927331"/>
              <a:ext cx="1846056" cy="1846056"/>
            </a:xfrm>
            <a:prstGeom prst="rect">
              <a:avLst/>
            </a:prstGeom>
          </p:spPr>
        </p:pic>
        <p:sp>
          <p:nvSpPr>
            <p:cNvPr id="8" name="Ellipse 7">
              <a:extLst>
                <a:ext uri="{FF2B5EF4-FFF2-40B4-BE49-F238E27FC236}">
                  <a16:creationId xmlns:a16="http://schemas.microsoft.com/office/drawing/2014/main" id="{69D2B412-ED87-8F52-A632-CB6FE8867689}"/>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300" b="1" dirty="0"/>
                <a:t>2 mins</a:t>
              </a:r>
            </a:p>
            <a:p>
              <a:pPr algn="ctr"/>
              <a:r>
                <a:rPr lang="en-GB" sz="1300" b="1" dirty="0"/>
                <a:t>each</a:t>
              </a:r>
              <a:endParaRPr lang="de-CH" sz="1300" b="1" dirty="0"/>
            </a:p>
          </p:txBody>
        </p:sp>
      </p:grpSp>
      <p:pic>
        <p:nvPicPr>
          <p:cNvPr id="10" name="Grafik 9" descr="Benutzer Silhouette">
            <a:extLst>
              <a:ext uri="{FF2B5EF4-FFF2-40B4-BE49-F238E27FC236}">
                <a16:creationId xmlns:a16="http://schemas.microsoft.com/office/drawing/2014/main" id="{4C495891-9448-C734-3D87-464E46A150D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70297" y="1079500"/>
            <a:ext cx="1917700" cy="1917700"/>
          </a:xfrm>
          <a:prstGeom prst="rect">
            <a:avLst/>
          </a:prstGeom>
        </p:spPr>
      </p:pic>
      <p:pic>
        <p:nvPicPr>
          <p:cNvPr id="13" name="Grafik 12" descr="Benutzer Silhouette">
            <a:extLst>
              <a:ext uri="{FF2B5EF4-FFF2-40B4-BE49-F238E27FC236}">
                <a16:creationId xmlns:a16="http://schemas.microsoft.com/office/drawing/2014/main" id="{9DF38B77-B11C-1758-7B33-14C7E4341D0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04003" y="1079500"/>
            <a:ext cx="1917700" cy="1917700"/>
          </a:xfrm>
          <a:prstGeom prst="rect">
            <a:avLst/>
          </a:prstGeom>
        </p:spPr>
      </p:pic>
      <p:pic>
        <p:nvPicPr>
          <p:cNvPr id="7" name="Grafik 6">
            <a:extLst>
              <a:ext uri="{FF2B5EF4-FFF2-40B4-BE49-F238E27FC236}">
                <a16:creationId xmlns:a16="http://schemas.microsoft.com/office/drawing/2014/main" id="{40240966-AE61-E0CF-D30F-8985C925A82C}"/>
              </a:ext>
            </a:extLst>
          </p:cNvPr>
          <p:cNvPicPr>
            <a:picLocks noChangeAspect="1"/>
          </p:cNvPicPr>
          <p:nvPr/>
        </p:nvPicPr>
        <p:blipFill>
          <a:blip r:embed="rId5"/>
          <a:stretch>
            <a:fillRect/>
          </a:stretch>
        </p:blipFill>
        <p:spPr>
          <a:xfrm>
            <a:off x="3326004" y="3351510"/>
            <a:ext cx="5546435" cy="275828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535876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99295-C8B1-B4AE-B0C9-7E52B9D565FA}"/>
            </a:ext>
          </a:extLst>
        </p:cNvPr>
        <p:cNvGrpSpPr/>
        <p:nvPr/>
      </p:nvGrpSpPr>
      <p:grpSpPr>
        <a:xfrm>
          <a:off x="0" y="0"/>
          <a:ext cx="0" cy="0"/>
          <a:chOff x="0" y="0"/>
          <a:chExt cx="0" cy="0"/>
        </a:xfrm>
      </p:grpSpPr>
      <p:sp>
        <p:nvSpPr>
          <p:cNvPr id="13" name="Rectangle: Rounded Corners 6">
            <a:extLst>
              <a:ext uri="{FF2B5EF4-FFF2-40B4-BE49-F238E27FC236}">
                <a16:creationId xmlns:a16="http://schemas.microsoft.com/office/drawing/2014/main" id="{93A3DCF4-F570-83B5-5722-649A77017254}"/>
              </a:ext>
            </a:extLst>
          </p:cNvPr>
          <p:cNvSpPr/>
          <p:nvPr/>
        </p:nvSpPr>
        <p:spPr>
          <a:xfrm>
            <a:off x="1409700" y="1967621"/>
            <a:ext cx="9448800" cy="2743200"/>
          </a:xfrm>
          <a:prstGeom prst="roundRect">
            <a:avLst/>
          </a:prstGeom>
          <a:noFill/>
          <a:ln w="6350" cap="flat" cmpd="sng" algn="ctr">
            <a:solidFill>
              <a:srgbClr val="002060"/>
            </a:solidFill>
            <a:prstDash val="solid"/>
            <a:miter lim="800000"/>
          </a:ln>
          <a:effectLst/>
        </p:spPr>
        <p:txBody>
          <a:bodyPr rtlCol="0" anchor="ctr"/>
          <a:lstStyle/>
          <a:p>
            <a:pPr>
              <a:defRPr/>
            </a:pPr>
            <a:endParaRPr lang="de-CH" sz="2500" kern="0" dirty="0">
              <a:solidFill>
                <a:sysClr val="windowText" lastClr="000000"/>
              </a:solidFill>
              <a:latin typeface="Century Gothic"/>
            </a:endParaRPr>
          </a:p>
        </p:txBody>
      </p:sp>
      <p:sp>
        <p:nvSpPr>
          <p:cNvPr id="10243" name="Titel 2">
            <a:extLst>
              <a:ext uri="{FF2B5EF4-FFF2-40B4-BE49-F238E27FC236}">
                <a16:creationId xmlns:a16="http://schemas.microsoft.com/office/drawing/2014/main" id="{AD592050-7EEF-9937-C8B1-1E9D7FCE5470}"/>
              </a:ext>
            </a:extLst>
          </p:cNvPr>
          <p:cNvSpPr>
            <a:spLocks noGrp="1"/>
          </p:cNvSpPr>
          <p:nvPr>
            <p:ph type="ctrTitle" idx="4294967295"/>
          </p:nvPr>
        </p:nvSpPr>
        <p:spPr>
          <a:xfrm>
            <a:off x="678895" y="468742"/>
            <a:ext cx="10799763" cy="541337"/>
          </a:xfrm>
        </p:spPr>
        <p:txBody>
          <a:bodyPr>
            <a:normAutofit fontScale="90000"/>
          </a:bodyPr>
          <a:lstStyle/>
          <a:p>
            <a:r>
              <a:rPr lang="en-GB" sz="3000" noProof="0" dirty="0"/>
              <a:t>Organising and</a:t>
            </a:r>
            <a:br>
              <a:rPr lang="en-GB" sz="3000" noProof="0" dirty="0"/>
            </a:br>
            <a:r>
              <a:rPr lang="en-GB" sz="3000" noProof="0" dirty="0"/>
              <a:t>consolidating findings</a:t>
            </a:r>
            <a:endParaRPr lang="en-GB" sz="3000" noProof="0" dirty="0">
              <a:highlight>
                <a:srgbClr val="FFFF00"/>
              </a:highlight>
            </a:endParaRPr>
          </a:p>
        </p:txBody>
      </p:sp>
      <p:sp>
        <p:nvSpPr>
          <p:cNvPr id="16" name="TextBox 6">
            <a:extLst>
              <a:ext uri="{FF2B5EF4-FFF2-40B4-BE49-F238E27FC236}">
                <a16:creationId xmlns:a16="http://schemas.microsoft.com/office/drawing/2014/main" id="{77F1E832-764B-BDD4-0CC0-7079D8502270}"/>
              </a:ext>
            </a:extLst>
          </p:cNvPr>
          <p:cNvSpPr txBox="1"/>
          <p:nvPr/>
        </p:nvSpPr>
        <p:spPr>
          <a:xfrm>
            <a:off x="626745" y="1216660"/>
            <a:ext cx="5423280" cy="661335"/>
          </a:xfrm>
          <a:prstGeom prst="rect">
            <a:avLst/>
          </a:prstGeom>
          <a:noFill/>
        </p:spPr>
        <p:txBody>
          <a:bodyPr wrap="none" rtlCol="0">
            <a:spAutoFit/>
          </a:bodyPr>
          <a:lstStyle>
            <a:defPPr>
              <a:defRPr lang="ru-RU"/>
            </a:defPPr>
            <a:lvl1pPr>
              <a:lnSpc>
                <a:spcPct val="107000"/>
              </a:lnSpc>
              <a:spcAft>
                <a:spcPts val="800"/>
              </a:spcAft>
              <a:buNone/>
              <a:defRPr b="1">
                <a:solidFill>
                  <a:srgbClr val="BE30BB"/>
                </a:solidFill>
                <a:effectLst/>
                <a:latin typeface="Century Gothic" panose="020B0502020202020204" pitchFamily="34" charset="0"/>
              </a:defRPr>
            </a:lvl1pPr>
          </a:lstStyle>
          <a:p>
            <a:r>
              <a:rPr lang="en-US" noProof="0" dirty="0"/>
              <a:t>Each person to look at their own empathy map</a:t>
            </a:r>
            <a:br>
              <a:rPr lang="en-US" noProof="0" dirty="0"/>
            </a:br>
            <a:r>
              <a:rPr lang="en-US" noProof="0" dirty="0"/>
              <a:t>and answer the questions in the handout.</a:t>
            </a:r>
          </a:p>
        </p:txBody>
      </p:sp>
      <p:sp>
        <p:nvSpPr>
          <p:cNvPr id="19" name="Textfeld 2">
            <a:extLst>
              <a:ext uri="{FF2B5EF4-FFF2-40B4-BE49-F238E27FC236}">
                <a16:creationId xmlns:a16="http://schemas.microsoft.com/office/drawing/2014/main" id="{3C146722-C297-4450-71D7-CC19D17A535B}"/>
              </a:ext>
            </a:extLst>
          </p:cNvPr>
          <p:cNvSpPr txBox="1">
            <a:spLocks noChangeArrowheads="1"/>
          </p:cNvSpPr>
          <p:nvPr/>
        </p:nvSpPr>
        <p:spPr bwMode="auto">
          <a:xfrm>
            <a:off x="0" y="215900"/>
            <a:ext cx="889000" cy="8636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8</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Foliennummernplatzhalter 1">
            <a:extLst>
              <a:ext uri="{FF2B5EF4-FFF2-40B4-BE49-F238E27FC236}">
                <a16:creationId xmlns:a16="http://schemas.microsoft.com/office/drawing/2014/main" id="{81F532FC-3183-FE3E-DB1F-CE447FAF61A6}"/>
              </a:ext>
            </a:extLst>
          </p:cNvPr>
          <p:cNvSpPr>
            <a:spLocks noGrp="1"/>
          </p:cNvSpPr>
          <p:nvPr>
            <p:ph type="sldNum" sz="quarter" idx="12"/>
          </p:nvPr>
        </p:nvSpPr>
        <p:spPr/>
        <p:txBody>
          <a:bodyPr/>
          <a:lstStyle/>
          <a:p>
            <a:fld id="{B7E6CA31-DA56-47CF-9891-B6D0296B6AEC}" type="slidenum">
              <a:rPr lang="ru-RU" smtClean="0"/>
              <a:t>37</a:t>
            </a:fld>
            <a:endParaRPr lang="ru-RU" dirty="0"/>
          </a:p>
        </p:txBody>
      </p:sp>
      <p:grpSp>
        <p:nvGrpSpPr>
          <p:cNvPr id="6" name="Gruppieren 5">
            <a:extLst>
              <a:ext uri="{FF2B5EF4-FFF2-40B4-BE49-F238E27FC236}">
                <a16:creationId xmlns:a16="http://schemas.microsoft.com/office/drawing/2014/main" id="{689BEED1-7402-9B74-4469-A6A8082FF143}"/>
              </a:ext>
            </a:extLst>
          </p:cNvPr>
          <p:cNvGrpSpPr/>
          <p:nvPr/>
        </p:nvGrpSpPr>
        <p:grpSpPr>
          <a:xfrm>
            <a:off x="10059979" y="1262921"/>
            <a:ext cx="1846056" cy="1846056"/>
            <a:chOff x="10211791" y="2927331"/>
            <a:chExt cx="1846056" cy="1846056"/>
          </a:xfrm>
        </p:grpSpPr>
        <p:pic>
          <p:nvPicPr>
            <p:cNvPr id="8" name="Grafik 7" descr="Wecker Silhouette">
              <a:extLst>
                <a:ext uri="{FF2B5EF4-FFF2-40B4-BE49-F238E27FC236}">
                  <a16:creationId xmlns:a16="http://schemas.microsoft.com/office/drawing/2014/main" id="{BC1EF040-6272-6CCD-FB01-35DEFAD75DC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1791" y="2927331"/>
              <a:ext cx="1846056" cy="1846056"/>
            </a:xfrm>
            <a:prstGeom prst="rect">
              <a:avLst/>
            </a:prstGeom>
          </p:spPr>
        </p:pic>
        <p:sp>
          <p:nvSpPr>
            <p:cNvPr id="10" name="Ellipse 9">
              <a:extLst>
                <a:ext uri="{FF2B5EF4-FFF2-40B4-BE49-F238E27FC236}">
                  <a16:creationId xmlns:a16="http://schemas.microsoft.com/office/drawing/2014/main" id="{5C6E6BFB-F603-3949-7A7D-2593DE621240}"/>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5 mins</a:t>
              </a:r>
            </a:p>
          </p:txBody>
        </p:sp>
      </p:grpSp>
      <p:sp>
        <p:nvSpPr>
          <p:cNvPr id="14" name="TextBox 9">
            <a:extLst>
              <a:ext uri="{FF2B5EF4-FFF2-40B4-BE49-F238E27FC236}">
                <a16:creationId xmlns:a16="http://schemas.microsoft.com/office/drawing/2014/main" id="{3170545F-6918-4B41-B7E3-7B28F2F23D6A}"/>
              </a:ext>
            </a:extLst>
          </p:cNvPr>
          <p:cNvSpPr txBox="1"/>
          <p:nvPr/>
        </p:nvSpPr>
        <p:spPr>
          <a:xfrm>
            <a:off x="1690652" y="2185949"/>
            <a:ext cx="4864100" cy="393700"/>
          </a:xfrm>
          <a:prstGeom prst="rect">
            <a:avLst/>
          </a:prstGeom>
          <a:noFill/>
        </p:spPr>
        <p:txBody>
          <a:bodyPr wrap="square" rtlCol="0">
            <a:noAutofit/>
          </a:bodyPr>
          <a:lstStyle/>
          <a:p>
            <a:pPr>
              <a:lnSpc>
                <a:spcPct val="107000"/>
              </a:lnSpc>
              <a:spcAft>
                <a:spcPts val="800"/>
              </a:spcAft>
            </a:pPr>
            <a:r>
              <a:rPr lang="en-GB" sz="1300" b="1" noProof="0" dirty="0">
                <a:solidFill>
                  <a:srgbClr val="686868"/>
                </a:solidFill>
                <a:latin typeface="Century Gothic" panose="020B0502020202020204" pitchFamily="34" charset="0"/>
              </a:rPr>
              <a:t>What is the core need or problem?</a:t>
            </a:r>
            <a:endParaRPr lang="en-GB" sz="1100" kern="100" noProof="0" dirty="0">
              <a:solidFill>
                <a:srgbClr val="686868"/>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5" name="TextBox 11">
            <a:extLst>
              <a:ext uri="{FF2B5EF4-FFF2-40B4-BE49-F238E27FC236}">
                <a16:creationId xmlns:a16="http://schemas.microsoft.com/office/drawing/2014/main" id="{9667496D-DD85-40C0-9222-02F1ADFF2BCD}"/>
              </a:ext>
            </a:extLst>
          </p:cNvPr>
          <p:cNvSpPr txBox="1"/>
          <p:nvPr/>
        </p:nvSpPr>
        <p:spPr>
          <a:xfrm>
            <a:off x="1690654" y="3866872"/>
            <a:ext cx="6892925" cy="295274"/>
          </a:xfrm>
          <a:prstGeom prst="rect">
            <a:avLst/>
          </a:prstGeom>
          <a:noFill/>
        </p:spPr>
        <p:txBody>
          <a:bodyPr wrap="square" rtlCol="0">
            <a:spAutoFit/>
          </a:bodyPr>
          <a:lstStyle/>
          <a:p>
            <a:pPr>
              <a:lnSpc>
                <a:spcPct val="107000"/>
              </a:lnSpc>
              <a:spcAft>
                <a:spcPts val="800"/>
              </a:spcAft>
            </a:pPr>
            <a:r>
              <a:rPr lang="en-GB" sz="1300" b="1" noProof="0" dirty="0">
                <a:solidFill>
                  <a:srgbClr val="686868"/>
                </a:solidFill>
                <a:latin typeface="Century Gothic" panose="020B0502020202020204" pitchFamily="34" charset="0"/>
              </a:rPr>
              <a:t>What are noticeable patterns or surprises?</a:t>
            </a:r>
            <a:endParaRPr lang="en-GB" sz="1100" kern="100" noProof="0" dirty="0">
              <a:solidFill>
                <a:srgbClr val="686868"/>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7" name="Rectangle: Rounded Corners 6">
            <a:extLst>
              <a:ext uri="{FF2B5EF4-FFF2-40B4-BE49-F238E27FC236}">
                <a16:creationId xmlns:a16="http://schemas.microsoft.com/office/drawing/2014/main" id="{4D5FA4A4-7883-ABA4-4564-F3CD64CF98AF}"/>
              </a:ext>
            </a:extLst>
          </p:cNvPr>
          <p:cNvSpPr/>
          <p:nvPr/>
        </p:nvSpPr>
        <p:spPr>
          <a:xfrm>
            <a:off x="1409700" y="4837244"/>
            <a:ext cx="9448800" cy="1340361"/>
          </a:xfrm>
          <a:prstGeom prst="roundRect">
            <a:avLst/>
          </a:prstGeom>
          <a:ln>
            <a:solidFill>
              <a:schemeClr val="accent4">
                <a:lumMod val="75000"/>
              </a:schemeClr>
            </a:solidFill>
          </a:ln>
        </p:spPr>
        <p:style>
          <a:lnRef idx="2">
            <a:schemeClr val="accent2"/>
          </a:lnRef>
          <a:fillRef idx="1">
            <a:schemeClr val="lt1"/>
          </a:fillRef>
          <a:effectRef idx="0">
            <a:schemeClr val="accent2"/>
          </a:effectRef>
          <a:fontRef idx="minor">
            <a:schemeClr val="dk1"/>
          </a:fontRef>
        </p:style>
        <p:txBody>
          <a:bodyPr rtlCol="0" anchor="ctr"/>
          <a:lstStyle/>
          <a:p>
            <a:endParaRPr lang="de-CH"/>
          </a:p>
        </p:txBody>
      </p:sp>
      <p:sp>
        <p:nvSpPr>
          <p:cNvPr id="18" name="TextBox 36">
            <a:extLst>
              <a:ext uri="{FF2B5EF4-FFF2-40B4-BE49-F238E27FC236}">
                <a16:creationId xmlns:a16="http://schemas.microsoft.com/office/drawing/2014/main" id="{DA61FC66-79FC-AAA8-73BE-8F1FD6D837B8}"/>
              </a:ext>
            </a:extLst>
          </p:cNvPr>
          <p:cNvSpPr txBox="1"/>
          <p:nvPr/>
        </p:nvSpPr>
        <p:spPr>
          <a:xfrm>
            <a:off x="1487896" y="5019398"/>
            <a:ext cx="8268970" cy="295274"/>
          </a:xfrm>
          <a:prstGeom prst="rect">
            <a:avLst/>
          </a:prstGeom>
          <a:noFill/>
        </p:spPr>
        <p:txBody>
          <a:bodyPr wrap="square" rtlCol="0">
            <a:spAutoFit/>
          </a:bodyPr>
          <a:lstStyle/>
          <a:p>
            <a:pPr>
              <a:lnSpc>
                <a:spcPct val="107000"/>
              </a:lnSpc>
              <a:spcAft>
                <a:spcPts val="800"/>
              </a:spcAft>
            </a:pPr>
            <a:r>
              <a:rPr lang="de-CH" sz="1300" b="1" dirty="0">
                <a:solidFill>
                  <a:srgbClr val="E45616"/>
                </a:solidFill>
                <a:latin typeface="Century Gothic" panose="020B0502020202020204" pitchFamily="34" charset="0"/>
              </a:rPr>
              <a:t>My partner needs a carrying solution that…</a:t>
            </a:r>
            <a:endParaRPr lang="de-CH" sz="1100" kern="1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 name="Grafik 2">
            <a:extLst>
              <a:ext uri="{FF2B5EF4-FFF2-40B4-BE49-F238E27FC236}">
                <a16:creationId xmlns:a16="http://schemas.microsoft.com/office/drawing/2014/main" id="{CDD39959-8CD4-B489-2267-422D5319260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064464" y="215900"/>
            <a:ext cx="2899098" cy="1629259"/>
          </a:xfrm>
          <a:prstGeom prst="rect">
            <a:avLst/>
          </a:prstGeom>
        </p:spPr>
      </p:pic>
    </p:spTree>
    <p:extLst>
      <p:ext uri="{BB962C8B-B14F-4D97-AF65-F5344CB8AC3E}">
        <p14:creationId xmlns:p14="http://schemas.microsoft.com/office/powerpoint/2010/main" val="9279566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D53E6C77-7A3C-3AA9-2F36-D2E07FC9B290}"/>
              </a:ext>
            </a:extLst>
          </p:cNvPr>
          <p:cNvSpPr>
            <a:spLocks noGrp="1"/>
          </p:cNvSpPr>
          <p:nvPr>
            <p:ph type="sldNum" sz="quarter" idx="12"/>
          </p:nvPr>
        </p:nvSpPr>
        <p:spPr/>
        <p:txBody>
          <a:bodyPr/>
          <a:lstStyle/>
          <a:p>
            <a:pPr>
              <a:defRPr/>
            </a:pPr>
            <a:fld id="{B7E6CA31-DA56-47CF-9891-B6D0296B6AEC}" type="slidenum">
              <a:rPr lang="ru-RU">
                <a:solidFill>
                  <a:prstClr val="white"/>
                </a:solidFill>
                <a:latin typeface="Century Gothic"/>
              </a:rPr>
              <a:t>38</a:t>
            </a:fld>
            <a:endParaRPr lang="ru-RU" dirty="0">
              <a:solidFill>
                <a:prstClr val="white"/>
              </a:solidFill>
              <a:latin typeface="Century Gothic"/>
            </a:endParaRPr>
          </a:p>
        </p:txBody>
      </p:sp>
      <p:sp>
        <p:nvSpPr>
          <p:cNvPr id="3" name="Titel 2">
            <a:extLst>
              <a:ext uri="{FF2B5EF4-FFF2-40B4-BE49-F238E27FC236}">
                <a16:creationId xmlns:a16="http://schemas.microsoft.com/office/drawing/2014/main" id="{4508DEE1-0737-2355-5F7D-27A685E2CB8E}"/>
              </a:ext>
            </a:extLst>
          </p:cNvPr>
          <p:cNvSpPr txBox="1">
            <a:spLocks/>
          </p:cNvSpPr>
          <p:nvPr/>
        </p:nvSpPr>
        <p:spPr>
          <a:xfrm>
            <a:off x="615395" y="456042"/>
            <a:ext cx="10799763" cy="5413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de-CH" sz="3000" dirty="0">
                <a:solidFill>
                  <a:srgbClr val="073450"/>
                </a:solidFill>
                <a:latin typeface="Century Gothic"/>
              </a:rPr>
              <a:t>Developing ideas: Developing options </a:t>
            </a:r>
            <a:endParaRPr lang="de-CH" sz="3000" dirty="0">
              <a:solidFill>
                <a:srgbClr val="073450"/>
              </a:solidFill>
              <a:highlight>
                <a:srgbClr val="FFFF00"/>
              </a:highlight>
              <a:latin typeface="Century Gothic"/>
            </a:endParaRPr>
          </a:p>
        </p:txBody>
      </p:sp>
      <p:sp>
        <p:nvSpPr>
          <p:cNvPr id="4" name="Textfeld 2">
            <a:extLst>
              <a:ext uri="{FF2B5EF4-FFF2-40B4-BE49-F238E27FC236}">
                <a16:creationId xmlns:a16="http://schemas.microsoft.com/office/drawing/2014/main" id="{C370AF1C-10B3-1D4A-9A9F-C2A4E4CAAC42}"/>
              </a:ext>
            </a:extLst>
          </p:cNvPr>
          <p:cNvSpPr txBox="1">
            <a:spLocks noChangeArrowheads="1"/>
          </p:cNvSpPr>
          <p:nvPr/>
        </p:nvSpPr>
        <p:spPr bwMode="auto">
          <a:xfrm>
            <a:off x="0" y="215900"/>
            <a:ext cx="889000" cy="8636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9</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Rounded Corners 6">
            <a:extLst>
              <a:ext uri="{FF2B5EF4-FFF2-40B4-BE49-F238E27FC236}">
                <a16:creationId xmlns:a16="http://schemas.microsoft.com/office/drawing/2014/main" id="{5DC46E4D-97D5-4C97-0A99-6633CC1E58E6}"/>
              </a:ext>
            </a:extLst>
          </p:cNvPr>
          <p:cNvSpPr/>
          <p:nvPr/>
        </p:nvSpPr>
        <p:spPr>
          <a:xfrm>
            <a:off x="1409700" y="2252256"/>
            <a:ext cx="2895600" cy="3187700"/>
          </a:xfrm>
          <a:prstGeom prst="roundRect">
            <a:avLst/>
          </a:prstGeom>
          <a:noFill/>
          <a:ln w="6350" cap="flat" cmpd="sng" algn="ctr">
            <a:solidFill>
              <a:srgbClr val="002060"/>
            </a:solidFill>
            <a:prstDash val="solid"/>
            <a:miter lim="800000"/>
          </a:ln>
          <a:effectLst/>
        </p:spPr>
        <p:txBody>
          <a:bodyPr rtlCol="0" anchor="ctr"/>
          <a:lstStyle/>
          <a:p>
            <a:pPr>
              <a:defRPr/>
            </a:pPr>
            <a:endParaRPr lang="de-CH" sz="2500" kern="0">
              <a:solidFill>
                <a:sysClr val="windowText" lastClr="000000"/>
              </a:solidFill>
              <a:latin typeface="Century Gothic"/>
            </a:endParaRPr>
          </a:p>
        </p:txBody>
      </p:sp>
      <p:sp>
        <p:nvSpPr>
          <p:cNvPr id="6" name="Rectangle: Rounded Corners 6">
            <a:extLst>
              <a:ext uri="{FF2B5EF4-FFF2-40B4-BE49-F238E27FC236}">
                <a16:creationId xmlns:a16="http://schemas.microsoft.com/office/drawing/2014/main" id="{4DBEAB5C-BAF5-BD9F-EA7C-9DB67144A877}"/>
              </a:ext>
            </a:extLst>
          </p:cNvPr>
          <p:cNvSpPr/>
          <p:nvPr/>
        </p:nvSpPr>
        <p:spPr>
          <a:xfrm>
            <a:off x="4483100" y="2252256"/>
            <a:ext cx="2895600" cy="3187700"/>
          </a:xfrm>
          <a:prstGeom prst="roundRect">
            <a:avLst/>
          </a:prstGeom>
          <a:noFill/>
          <a:ln w="6350" cap="flat" cmpd="sng" algn="ctr">
            <a:solidFill>
              <a:srgbClr val="002060"/>
            </a:solidFill>
            <a:prstDash val="solid"/>
            <a:miter lim="800000"/>
          </a:ln>
          <a:effectLst/>
        </p:spPr>
        <p:txBody>
          <a:bodyPr rtlCol="0" anchor="ctr"/>
          <a:lstStyle/>
          <a:p>
            <a:pPr>
              <a:defRPr/>
            </a:pPr>
            <a:endParaRPr lang="de-CH" sz="2500" kern="0">
              <a:solidFill>
                <a:sysClr val="windowText" lastClr="000000"/>
              </a:solidFill>
              <a:latin typeface="Century Gothic"/>
            </a:endParaRPr>
          </a:p>
        </p:txBody>
      </p:sp>
      <p:sp>
        <p:nvSpPr>
          <p:cNvPr id="7" name="Rectangle: Rounded Corners 6">
            <a:extLst>
              <a:ext uri="{FF2B5EF4-FFF2-40B4-BE49-F238E27FC236}">
                <a16:creationId xmlns:a16="http://schemas.microsoft.com/office/drawing/2014/main" id="{6AD0978E-63C2-3AB3-39F7-5351F02F8C0D}"/>
              </a:ext>
            </a:extLst>
          </p:cNvPr>
          <p:cNvSpPr/>
          <p:nvPr/>
        </p:nvSpPr>
        <p:spPr>
          <a:xfrm>
            <a:off x="7569200" y="2264956"/>
            <a:ext cx="2895600" cy="3187700"/>
          </a:xfrm>
          <a:prstGeom prst="roundRect">
            <a:avLst/>
          </a:prstGeom>
          <a:noFill/>
          <a:ln w="6350" cap="flat" cmpd="sng" algn="ctr">
            <a:solidFill>
              <a:srgbClr val="002060"/>
            </a:solidFill>
            <a:prstDash val="solid"/>
            <a:miter lim="800000"/>
          </a:ln>
          <a:effectLst/>
        </p:spPr>
        <p:txBody>
          <a:bodyPr rtlCol="0" anchor="ctr"/>
          <a:lstStyle/>
          <a:p>
            <a:pPr>
              <a:defRPr/>
            </a:pPr>
            <a:endParaRPr lang="de-CH" sz="2500" kern="0">
              <a:solidFill>
                <a:sysClr val="windowText" lastClr="000000"/>
              </a:solidFill>
              <a:latin typeface="Century Gothic"/>
            </a:endParaRPr>
          </a:p>
        </p:txBody>
      </p:sp>
      <p:sp>
        <p:nvSpPr>
          <p:cNvPr id="8" name="TextBox 6">
            <a:extLst>
              <a:ext uri="{FF2B5EF4-FFF2-40B4-BE49-F238E27FC236}">
                <a16:creationId xmlns:a16="http://schemas.microsoft.com/office/drawing/2014/main" id="{838ABD23-B7D4-D632-7701-02CDB2E8DA86}"/>
              </a:ext>
            </a:extLst>
          </p:cNvPr>
          <p:cNvSpPr txBox="1"/>
          <p:nvPr/>
        </p:nvSpPr>
        <p:spPr>
          <a:xfrm>
            <a:off x="737936" y="1168400"/>
            <a:ext cx="9002786" cy="364972"/>
          </a:xfrm>
          <a:prstGeom prst="rect">
            <a:avLst/>
          </a:prstGeom>
          <a:noFill/>
        </p:spPr>
        <p:txBody>
          <a:bodyPr wrap="none" rtlCol="0">
            <a:spAutoFit/>
          </a:bodyPr>
          <a:lstStyle>
            <a:defPPr>
              <a:defRPr lang="ru-RU"/>
            </a:defPPr>
            <a:lvl1pPr>
              <a:lnSpc>
                <a:spcPct val="107000"/>
              </a:lnSpc>
              <a:spcAft>
                <a:spcPts val="800"/>
              </a:spcAft>
              <a:buNone/>
              <a:defRPr b="1">
                <a:solidFill>
                  <a:srgbClr val="BE30BB"/>
                </a:solidFill>
                <a:effectLst/>
                <a:latin typeface="Century Gothic" panose="020B0502020202020204" pitchFamily="34" charset="0"/>
              </a:defRPr>
            </a:lvl1pPr>
          </a:lstStyle>
          <a:p>
            <a:r>
              <a:rPr lang="de-CH" dirty="0"/>
              <a:t>Each person now comes up with 3 ideas for solutions. Even crazy ideas are allowed.</a:t>
            </a:r>
          </a:p>
        </p:txBody>
      </p:sp>
      <p:grpSp>
        <p:nvGrpSpPr>
          <p:cNvPr id="9" name="Gruppieren 8">
            <a:extLst>
              <a:ext uri="{FF2B5EF4-FFF2-40B4-BE49-F238E27FC236}">
                <a16:creationId xmlns:a16="http://schemas.microsoft.com/office/drawing/2014/main" id="{4D8E073B-C7CE-F8A1-EC07-6FB5E9488889}"/>
              </a:ext>
            </a:extLst>
          </p:cNvPr>
          <p:cNvGrpSpPr/>
          <p:nvPr/>
        </p:nvGrpSpPr>
        <p:grpSpPr>
          <a:xfrm>
            <a:off x="10275451" y="997379"/>
            <a:ext cx="1846056" cy="1846056"/>
            <a:chOff x="10211791" y="2927331"/>
            <a:chExt cx="1846056" cy="1846056"/>
          </a:xfrm>
        </p:grpSpPr>
        <p:pic>
          <p:nvPicPr>
            <p:cNvPr id="11" name="Grafik 10" descr="Wecker Silhouette">
              <a:extLst>
                <a:ext uri="{FF2B5EF4-FFF2-40B4-BE49-F238E27FC236}">
                  <a16:creationId xmlns:a16="http://schemas.microsoft.com/office/drawing/2014/main" id="{7C1965A4-83DE-BD69-A33F-1B48D76F58D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1791" y="2927331"/>
              <a:ext cx="1846056" cy="1846056"/>
            </a:xfrm>
            <a:prstGeom prst="rect">
              <a:avLst/>
            </a:prstGeom>
          </p:spPr>
        </p:pic>
        <p:sp>
          <p:nvSpPr>
            <p:cNvPr id="12" name="Ellipse 11">
              <a:extLst>
                <a:ext uri="{FF2B5EF4-FFF2-40B4-BE49-F238E27FC236}">
                  <a16:creationId xmlns:a16="http://schemas.microsoft.com/office/drawing/2014/main" id="{8776A761-B20B-A67D-1142-B7589CC499E4}"/>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5 mins</a:t>
              </a:r>
            </a:p>
          </p:txBody>
        </p:sp>
      </p:grpSp>
    </p:spTree>
    <p:extLst>
      <p:ext uri="{BB962C8B-B14F-4D97-AF65-F5344CB8AC3E}">
        <p14:creationId xmlns:p14="http://schemas.microsoft.com/office/powerpoint/2010/main" val="12252563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D419B5-8269-7097-550E-D5C3F0FFBF59}"/>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8DD9C38-6011-862B-6571-1969C413834C}"/>
              </a:ext>
            </a:extLst>
          </p:cNvPr>
          <p:cNvSpPr>
            <a:spLocks noGrp="1"/>
          </p:cNvSpPr>
          <p:nvPr>
            <p:ph type="sldNum" sz="quarter" idx="12"/>
          </p:nvPr>
        </p:nvSpPr>
        <p:spPr/>
        <p:txBody>
          <a:bodyPr/>
          <a:lstStyle/>
          <a:p>
            <a:pPr>
              <a:defRPr/>
            </a:pPr>
            <a:fld id="{B7E6CA31-DA56-47CF-9891-B6D0296B6AEC}" type="slidenum">
              <a:rPr lang="ru-RU">
                <a:solidFill>
                  <a:prstClr val="white"/>
                </a:solidFill>
                <a:latin typeface="Century Gothic"/>
              </a:rPr>
              <a:t>39</a:t>
            </a:fld>
            <a:endParaRPr lang="ru-RU" dirty="0">
              <a:solidFill>
                <a:prstClr val="white"/>
              </a:solidFill>
              <a:latin typeface="Century Gothic"/>
            </a:endParaRPr>
          </a:p>
        </p:txBody>
      </p:sp>
      <p:sp>
        <p:nvSpPr>
          <p:cNvPr id="3" name="Titel 2">
            <a:extLst>
              <a:ext uri="{FF2B5EF4-FFF2-40B4-BE49-F238E27FC236}">
                <a16:creationId xmlns:a16="http://schemas.microsoft.com/office/drawing/2014/main" id="{45457F52-7A71-B882-F4E0-AB5C69C24C79}"/>
              </a:ext>
            </a:extLst>
          </p:cNvPr>
          <p:cNvSpPr txBox="1">
            <a:spLocks/>
          </p:cNvSpPr>
          <p:nvPr/>
        </p:nvSpPr>
        <p:spPr>
          <a:xfrm>
            <a:off x="970995" y="456042"/>
            <a:ext cx="10799763" cy="5413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de-CH" sz="3000" dirty="0">
                <a:solidFill>
                  <a:srgbClr val="073450"/>
                </a:solidFill>
                <a:latin typeface="Century Gothic"/>
              </a:rPr>
              <a:t>Developing ideas: Developing options </a:t>
            </a:r>
            <a:endParaRPr lang="de-CH" sz="3000" dirty="0">
              <a:solidFill>
                <a:srgbClr val="073450"/>
              </a:solidFill>
              <a:highlight>
                <a:srgbClr val="FFFF00"/>
              </a:highlight>
              <a:latin typeface="Century Gothic"/>
            </a:endParaRPr>
          </a:p>
        </p:txBody>
      </p:sp>
      <p:sp>
        <p:nvSpPr>
          <p:cNvPr id="4" name="Textfeld 2">
            <a:extLst>
              <a:ext uri="{FF2B5EF4-FFF2-40B4-BE49-F238E27FC236}">
                <a16:creationId xmlns:a16="http://schemas.microsoft.com/office/drawing/2014/main" id="{63B26C0A-E87B-EFAA-FB4A-E9A6E67A337F}"/>
              </a:ext>
            </a:extLst>
          </p:cNvPr>
          <p:cNvSpPr txBox="1">
            <a:spLocks noChangeArrowheads="1"/>
          </p:cNvSpPr>
          <p:nvPr/>
        </p:nvSpPr>
        <p:spPr bwMode="auto">
          <a:xfrm>
            <a:off x="101600" y="215900"/>
            <a:ext cx="990600" cy="8509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10</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Rounded Corners 6">
            <a:extLst>
              <a:ext uri="{FF2B5EF4-FFF2-40B4-BE49-F238E27FC236}">
                <a16:creationId xmlns:a16="http://schemas.microsoft.com/office/drawing/2014/main" id="{7D17DA01-16CC-09EE-38E1-2E9AEA36CCF5}"/>
              </a:ext>
            </a:extLst>
          </p:cNvPr>
          <p:cNvSpPr/>
          <p:nvPr/>
        </p:nvSpPr>
        <p:spPr>
          <a:xfrm>
            <a:off x="1409700" y="2552700"/>
            <a:ext cx="9448800" cy="2743200"/>
          </a:xfrm>
          <a:prstGeom prst="roundRect">
            <a:avLst/>
          </a:prstGeom>
          <a:noFill/>
          <a:ln w="6350" cap="flat" cmpd="sng" algn="ctr">
            <a:solidFill>
              <a:srgbClr val="002060"/>
            </a:solidFill>
            <a:prstDash val="solid"/>
            <a:miter lim="800000"/>
          </a:ln>
          <a:effectLst/>
        </p:spPr>
        <p:txBody>
          <a:bodyPr rtlCol="0" anchor="ctr"/>
          <a:lstStyle/>
          <a:p>
            <a:pPr>
              <a:defRPr/>
            </a:pPr>
            <a:endParaRPr lang="de-CH" sz="2500" kern="0" dirty="0">
              <a:solidFill>
                <a:sysClr val="windowText" lastClr="000000"/>
              </a:solidFill>
              <a:latin typeface="Century Gothic"/>
            </a:endParaRPr>
          </a:p>
        </p:txBody>
      </p:sp>
      <p:sp>
        <p:nvSpPr>
          <p:cNvPr id="8" name="TextBox 6">
            <a:extLst>
              <a:ext uri="{FF2B5EF4-FFF2-40B4-BE49-F238E27FC236}">
                <a16:creationId xmlns:a16="http://schemas.microsoft.com/office/drawing/2014/main" id="{C5CDE7EA-50D0-1F36-D98D-E9FF4911CB7E}"/>
              </a:ext>
            </a:extLst>
          </p:cNvPr>
          <p:cNvSpPr txBox="1"/>
          <p:nvPr/>
        </p:nvSpPr>
        <p:spPr>
          <a:xfrm>
            <a:off x="1447800" y="1168400"/>
            <a:ext cx="6160661" cy="364972"/>
          </a:xfrm>
          <a:prstGeom prst="rect">
            <a:avLst/>
          </a:prstGeom>
          <a:noFill/>
        </p:spPr>
        <p:txBody>
          <a:bodyPr wrap="none" rtlCol="0">
            <a:spAutoFit/>
          </a:bodyPr>
          <a:lstStyle>
            <a:defPPr>
              <a:defRPr lang="ru-RU"/>
            </a:defPPr>
            <a:lvl1pPr>
              <a:lnSpc>
                <a:spcPct val="107000"/>
              </a:lnSpc>
              <a:spcAft>
                <a:spcPts val="800"/>
              </a:spcAft>
              <a:buNone/>
              <a:defRPr b="1">
                <a:solidFill>
                  <a:srgbClr val="BE30BB"/>
                </a:solidFill>
                <a:effectLst/>
                <a:latin typeface="Century Gothic" panose="020B0502020202020204" pitchFamily="34" charset="0"/>
              </a:defRPr>
            </a:lvl1pPr>
          </a:lstStyle>
          <a:p>
            <a:r>
              <a:rPr lang="en-US" noProof="0" dirty="0"/>
              <a:t>Present all three ideas and record the feedback here</a:t>
            </a:r>
            <a:r>
              <a:rPr lang="de-CH" dirty="0"/>
              <a:t>.</a:t>
            </a:r>
          </a:p>
        </p:txBody>
      </p:sp>
      <p:grpSp>
        <p:nvGrpSpPr>
          <p:cNvPr id="6" name="Gruppieren 5">
            <a:extLst>
              <a:ext uri="{FF2B5EF4-FFF2-40B4-BE49-F238E27FC236}">
                <a16:creationId xmlns:a16="http://schemas.microsoft.com/office/drawing/2014/main" id="{0707956F-B46C-75A9-5A05-52DAA6D3F151}"/>
              </a:ext>
            </a:extLst>
          </p:cNvPr>
          <p:cNvGrpSpPr/>
          <p:nvPr/>
        </p:nvGrpSpPr>
        <p:grpSpPr>
          <a:xfrm>
            <a:off x="10260609" y="997379"/>
            <a:ext cx="1846056" cy="1846056"/>
            <a:chOff x="10211791" y="2927331"/>
            <a:chExt cx="1846056" cy="1846056"/>
          </a:xfrm>
        </p:grpSpPr>
        <p:pic>
          <p:nvPicPr>
            <p:cNvPr id="7" name="Grafik 6" descr="Wecker Silhouette">
              <a:extLst>
                <a:ext uri="{FF2B5EF4-FFF2-40B4-BE49-F238E27FC236}">
                  <a16:creationId xmlns:a16="http://schemas.microsoft.com/office/drawing/2014/main" id="{094F7851-0513-4EC0-9861-2596D26CD87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1791" y="2927331"/>
              <a:ext cx="1846056" cy="1846056"/>
            </a:xfrm>
            <a:prstGeom prst="rect">
              <a:avLst/>
            </a:prstGeom>
          </p:spPr>
        </p:pic>
        <p:sp>
          <p:nvSpPr>
            <p:cNvPr id="9" name="Ellipse 8">
              <a:extLst>
                <a:ext uri="{FF2B5EF4-FFF2-40B4-BE49-F238E27FC236}">
                  <a16:creationId xmlns:a16="http://schemas.microsoft.com/office/drawing/2014/main" id="{032EA14B-3C50-5AAF-231C-169C1FCC11F6}"/>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300" b="1" dirty="0"/>
                <a:t>2 min</a:t>
              </a:r>
            </a:p>
            <a:p>
              <a:pPr algn="ctr"/>
              <a:r>
                <a:rPr lang="en-GB" sz="1300" b="1" dirty="0"/>
                <a:t>each</a:t>
              </a:r>
              <a:endParaRPr lang="de-CH" sz="1300" b="1" dirty="0"/>
            </a:p>
          </p:txBody>
        </p:sp>
      </p:grpSp>
    </p:spTree>
    <p:extLst>
      <p:ext uri="{BB962C8B-B14F-4D97-AF65-F5344CB8AC3E}">
        <p14:creationId xmlns:p14="http://schemas.microsoft.com/office/powerpoint/2010/main" val="3709689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D9BC8-9E94-121F-337C-377E62351F64}"/>
            </a:ext>
          </a:extLst>
        </p:cNvPr>
        <p:cNvGrpSpPr/>
        <p:nvPr/>
      </p:nvGrpSpPr>
      <p:grpSpPr>
        <a:xfrm>
          <a:off x="0" y="0"/>
          <a:ext cx="0" cy="0"/>
          <a:chOff x="0" y="0"/>
          <a:chExt cx="0" cy="0"/>
        </a:xfrm>
      </p:grpSpPr>
      <p:sp>
        <p:nvSpPr>
          <p:cNvPr id="11" name="Freeform 5">
            <a:extLst>
              <a:ext uri="{FF2B5EF4-FFF2-40B4-BE49-F238E27FC236}">
                <a16:creationId xmlns:a16="http://schemas.microsoft.com/office/drawing/2014/main" id="{F84A2E02-4BAF-CBB3-D174-1D55F6E61ED0}"/>
              </a:ext>
            </a:extLst>
          </p:cNvPr>
          <p:cNvSpPr>
            <a:spLocks/>
          </p:cNvSpPr>
          <p:nvPr/>
        </p:nvSpPr>
        <p:spPr bwMode="auto">
          <a:xfrm rot="20699781">
            <a:off x="1885795" y="2563619"/>
            <a:ext cx="8352709" cy="1758472"/>
          </a:xfrm>
          <a:custGeom>
            <a:avLst/>
            <a:gdLst>
              <a:gd name="T0" fmla="*/ 0 w 4581"/>
              <a:gd name="T1" fmla="*/ 1756 h 1756"/>
              <a:gd name="T2" fmla="*/ 1230 w 4581"/>
              <a:gd name="T3" fmla="*/ 502 h 1756"/>
              <a:gd name="T4" fmla="*/ 1242 w 4581"/>
              <a:gd name="T5" fmla="*/ 492 h 1756"/>
              <a:gd name="T6" fmla="*/ 1251 w 4581"/>
              <a:gd name="T7" fmla="*/ 499 h 1756"/>
              <a:gd name="T8" fmla="*/ 2074 w 4581"/>
              <a:gd name="T9" fmla="*/ 1309 h 1756"/>
              <a:gd name="T10" fmla="*/ 2041 w 4581"/>
              <a:gd name="T11" fmla="*/ 1309 h 1756"/>
              <a:gd name="T12" fmla="*/ 2734 w 4581"/>
              <a:gd name="T13" fmla="*/ 606 h 1756"/>
              <a:gd name="T14" fmla="*/ 2755 w 4581"/>
              <a:gd name="T15" fmla="*/ 584 h 1756"/>
              <a:gd name="T16" fmla="*/ 2777 w 4581"/>
              <a:gd name="T17" fmla="*/ 608 h 1756"/>
              <a:gd name="T18" fmla="*/ 3380 w 4581"/>
              <a:gd name="T19" fmla="*/ 1205 h 1756"/>
              <a:gd name="T20" fmla="*/ 3325 w 4581"/>
              <a:gd name="T21" fmla="*/ 1205 h 1756"/>
              <a:gd name="T22" fmla="*/ 4508 w 4581"/>
              <a:gd name="T23" fmla="*/ 0 h 1756"/>
              <a:gd name="T24" fmla="*/ 4581 w 4581"/>
              <a:gd name="T25" fmla="*/ 73 h 1756"/>
              <a:gd name="T26" fmla="*/ 3380 w 4581"/>
              <a:gd name="T27" fmla="*/ 1254 h 1756"/>
              <a:gd name="T28" fmla="*/ 3351 w 4581"/>
              <a:gd name="T29" fmla="*/ 1283 h 1756"/>
              <a:gd name="T30" fmla="*/ 3325 w 4581"/>
              <a:gd name="T31" fmla="*/ 1257 h 1756"/>
              <a:gd name="T32" fmla="*/ 2734 w 4581"/>
              <a:gd name="T33" fmla="*/ 655 h 1756"/>
              <a:gd name="T34" fmla="*/ 2777 w 4581"/>
              <a:gd name="T35" fmla="*/ 655 h 1756"/>
              <a:gd name="T36" fmla="*/ 2074 w 4581"/>
              <a:gd name="T37" fmla="*/ 1347 h 1756"/>
              <a:gd name="T38" fmla="*/ 2058 w 4581"/>
              <a:gd name="T39" fmla="*/ 1363 h 1756"/>
              <a:gd name="T40" fmla="*/ 2041 w 4581"/>
              <a:gd name="T41" fmla="*/ 1347 h 1756"/>
              <a:gd name="T42" fmla="*/ 1230 w 4581"/>
              <a:gd name="T43" fmla="*/ 523 h 1756"/>
              <a:gd name="T44" fmla="*/ 1251 w 4581"/>
              <a:gd name="T45" fmla="*/ 523 h 1756"/>
              <a:gd name="T46" fmla="*/ 0 w 4581"/>
              <a:gd name="T47" fmla="*/ 1756 h 1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81" h="1756">
                <a:moveTo>
                  <a:pt x="0" y="1756"/>
                </a:moveTo>
                <a:lnTo>
                  <a:pt x="1230" y="502"/>
                </a:lnTo>
                <a:lnTo>
                  <a:pt x="1242" y="492"/>
                </a:lnTo>
                <a:lnTo>
                  <a:pt x="1251" y="499"/>
                </a:lnTo>
                <a:lnTo>
                  <a:pt x="2074" y="1309"/>
                </a:lnTo>
                <a:lnTo>
                  <a:pt x="2041" y="1309"/>
                </a:lnTo>
                <a:lnTo>
                  <a:pt x="2734" y="606"/>
                </a:lnTo>
                <a:lnTo>
                  <a:pt x="2755" y="584"/>
                </a:lnTo>
                <a:lnTo>
                  <a:pt x="2777" y="608"/>
                </a:lnTo>
                <a:lnTo>
                  <a:pt x="3380" y="1205"/>
                </a:lnTo>
                <a:lnTo>
                  <a:pt x="3325" y="1205"/>
                </a:lnTo>
                <a:lnTo>
                  <a:pt x="4508" y="0"/>
                </a:lnTo>
                <a:lnTo>
                  <a:pt x="4581" y="73"/>
                </a:lnTo>
                <a:lnTo>
                  <a:pt x="3380" y="1254"/>
                </a:lnTo>
                <a:lnTo>
                  <a:pt x="3351" y="1283"/>
                </a:lnTo>
                <a:lnTo>
                  <a:pt x="3325" y="1257"/>
                </a:lnTo>
                <a:lnTo>
                  <a:pt x="2734" y="655"/>
                </a:lnTo>
                <a:lnTo>
                  <a:pt x="2777" y="655"/>
                </a:lnTo>
                <a:lnTo>
                  <a:pt x="2074" y="1347"/>
                </a:lnTo>
                <a:lnTo>
                  <a:pt x="2058" y="1363"/>
                </a:lnTo>
                <a:lnTo>
                  <a:pt x="2041" y="1347"/>
                </a:lnTo>
                <a:lnTo>
                  <a:pt x="1230" y="523"/>
                </a:lnTo>
                <a:lnTo>
                  <a:pt x="1251" y="523"/>
                </a:lnTo>
                <a:lnTo>
                  <a:pt x="0" y="175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dirty="0">
              <a:solidFill>
                <a:srgbClr val="073450"/>
              </a:solidFill>
              <a:latin typeface="Century Gothic"/>
            </a:endParaRPr>
          </a:p>
        </p:txBody>
      </p:sp>
      <p:pic>
        <p:nvPicPr>
          <p:cNvPr id="35" name="Grafik 34">
            <a:extLst>
              <a:ext uri="{FF2B5EF4-FFF2-40B4-BE49-F238E27FC236}">
                <a16:creationId xmlns:a16="http://schemas.microsoft.com/office/drawing/2014/main" id="{129A2A52-12AF-6AC7-06E3-D2AF5A8CA160}"/>
              </a:ext>
            </a:extLst>
          </p:cNvPr>
          <p:cNvPicPr>
            <a:picLocks noChangeAspect="1"/>
          </p:cNvPicPr>
          <p:nvPr/>
        </p:nvPicPr>
        <p:blipFill>
          <a:blip r:embed="rId3"/>
          <a:stretch>
            <a:fillRect/>
          </a:stretch>
        </p:blipFill>
        <p:spPr>
          <a:xfrm>
            <a:off x="2001915" y="4418401"/>
            <a:ext cx="1019317" cy="1276528"/>
          </a:xfrm>
          <a:prstGeom prst="rect">
            <a:avLst/>
          </a:prstGeom>
        </p:spPr>
      </p:pic>
      <p:sp>
        <p:nvSpPr>
          <p:cNvPr id="2" name="Foliennummernplatzhalter 1">
            <a:extLst>
              <a:ext uri="{FF2B5EF4-FFF2-40B4-BE49-F238E27FC236}">
                <a16:creationId xmlns:a16="http://schemas.microsoft.com/office/drawing/2014/main" id="{327634DC-5B80-4776-172E-6403F8EBE811}"/>
              </a:ext>
            </a:extLst>
          </p:cNvPr>
          <p:cNvSpPr>
            <a:spLocks noGrp="1"/>
          </p:cNvSpPr>
          <p:nvPr>
            <p:ph type="sldNum" sz="quarter" idx="12"/>
          </p:nvPr>
        </p:nvSpPr>
        <p:spPr/>
        <p:txBody>
          <a:bodyPr/>
          <a:lstStyle/>
          <a:p>
            <a:pPr>
              <a:defRPr/>
            </a:pPr>
            <a:fld id="{B7E6CA31-DA56-47CF-9891-B6D0296B6AEC}" type="slidenum">
              <a:rPr lang="ru-RU">
                <a:solidFill>
                  <a:prstClr val="white"/>
                </a:solidFill>
                <a:latin typeface="Century Gothic"/>
              </a:rPr>
              <a:t>4</a:t>
            </a:fld>
            <a:endParaRPr lang="ru-RU" dirty="0">
              <a:solidFill>
                <a:prstClr val="white"/>
              </a:solidFill>
              <a:latin typeface="Century Gothic"/>
            </a:endParaRPr>
          </a:p>
        </p:txBody>
      </p:sp>
      <p:grpSp>
        <p:nvGrpSpPr>
          <p:cNvPr id="87" name="Gruppieren 86">
            <a:extLst>
              <a:ext uri="{FF2B5EF4-FFF2-40B4-BE49-F238E27FC236}">
                <a16:creationId xmlns:a16="http://schemas.microsoft.com/office/drawing/2014/main" id="{589B05A8-BF71-0444-165E-50107C72C27B}"/>
              </a:ext>
            </a:extLst>
          </p:cNvPr>
          <p:cNvGrpSpPr/>
          <p:nvPr/>
        </p:nvGrpSpPr>
        <p:grpSpPr>
          <a:xfrm>
            <a:off x="8602537" y="110303"/>
            <a:ext cx="2299594" cy="2592694"/>
            <a:chOff x="8019074" y="-61429"/>
            <a:chExt cx="2299594" cy="2592694"/>
          </a:xfrm>
        </p:grpSpPr>
        <p:sp>
          <p:nvSpPr>
            <p:cNvPr id="12" name="Freeform 6">
              <a:extLst>
                <a:ext uri="{FF2B5EF4-FFF2-40B4-BE49-F238E27FC236}">
                  <a16:creationId xmlns:a16="http://schemas.microsoft.com/office/drawing/2014/main" id="{DCFA19EC-A154-BB67-D122-0EF9D877918F}"/>
                </a:ext>
              </a:extLst>
            </p:cNvPr>
            <p:cNvSpPr>
              <a:spLocks noEditPoints="1"/>
            </p:cNvSpPr>
            <p:nvPr/>
          </p:nvSpPr>
          <p:spPr bwMode="auto">
            <a:xfrm rot="21189964">
              <a:off x="8019074" y="1786428"/>
              <a:ext cx="799244" cy="744837"/>
            </a:xfrm>
            <a:custGeom>
              <a:avLst/>
              <a:gdLst>
                <a:gd name="T0" fmla="*/ 200 w 200"/>
                <a:gd name="T1" fmla="*/ 88 h 200"/>
                <a:gd name="T2" fmla="*/ 177 w 200"/>
                <a:gd name="T3" fmla="*/ 24 h 200"/>
                <a:gd name="T4" fmla="*/ 111 w 200"/>
                <a:gd name="T5" fmla="*/ 0 h 200"/>
                <a:gd name="T6" fmla="*/ 8 w 200"/>
                <a:gd name="T7" fmla="*/ 103 h 200"/>
                <a:gd name="T8" fmla="*/ 41 w 200"/>
                <a:gd name="T9" fmla="*/ 81 h 200"/>
                <a:gd name="T10" fmla="*/ 8 w 200"/>
                <a:gd name="T11" fmla="*/ 193 h 200"/>
                <a:gd name="T12" fmla="*/ 119 w 200"/>
                <a:gd name="T13" fmla="*/ 159 h 200"/>
                <a:gd name="T14" fmla="*/ 96 w 200"/>
                <a:gd name="T15" fmla="*/ 192 h 200"/>
                <a:gd name="T16" fmla="*/ 200 w 200"/>
                <a:gd name="T17" fmla="*/ 88 h 200"/>
                <a:gd name="T18" fmla="*/ 122 w 200"/>
                <a:gd name="T19" fmla="*/ 135 h 200"/>
                <a:gd name="T20" fmla="*/ 137 w 200"/>
                <a:gd name="T21" fmla="*/ 114 h 200"/>
                <a:gd name="T22" fmla="*/ 65 w 200"/>
                <a:gd name="T23" fmla="*/ 136 h 200"/>
                <a:gd name="T24" fmla="*/ 86 w 200"/>
                <a:gd name="T25" fmla="*/ 64 h 200"/>
                <a:gd name="T26" fmla="*/ 65 w 200"/>
                <a:gd name="T27" fmla="*/ 78 h 200"/>
                <a:gd name="T28" fmla="*/ 132 w 200"/>
                <a:gd name="T29" fmla="*/ 11 h 200"/>
                <a:gd name="T30" fmla="*/ 174 w 200"/>
                <a:gd name="T31" fmla="*/ 27 h 200"/>
                <a:gd name="T32" fmla="*/ 189 w 200"/>
                <a:gd name="T33" fmla="*/ 68 h 200"/>
                <a:gd name="T34" fmla="*/ 122 w 200"/>
                <a:gd name="T35" fmla="*/ 13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0" h="200">
                  <a:moveTo>
                    <a:pt x="200" y="88"/>
                  </a:moveTo>
                  <a:cubicBezTo>
                    <a:pt x="177" y="24"/>
                    <a:pt x="177" y="24"/>
                    <a:pt x="177" y="24"/>
                  </a:cubicBezTo>
                  <a:cubicBezTo>
                    <a:pt x="111" y="0"/>
                    <a:pt x="111" y="0"/>
                    <a:pt x="111" y="0"/>
                  </a:cubicBezTo>
                  <a:cubicBezTo>
                    <a:pt x="111" y="0"/>
                    <a:pt x="38" y="4"/>
                    <a:pt x="8" y="103"/>
                  </a:cubicBezTo>
                  <a:cubicBezTo>
                    <a:pt x="8" y="103"/>
                    <a:pt x="27" y="87"/>
                    <a:pt x="41" y="81"/>
                  </a:cubicBezTo>
                  <a:cubicBezTo>
                    <a:pt x="41" y="81"/>
                    <a:pt x="0" y="146"/>
                    <a:pt x="8" y="193"/>
                  </a:cubicBezTo>
                  <a:cubicBezTo>
                    <a:pt x="54" y="200"/>
                    <a:pt x="119" y="159"/>
                    <a:pt x="119" y="159"/>
                  </a:cubicBezTo>
                  <a:cubicBezTo>
                    <a:pt x="113" y="173"/>
                    <a:pt x="96" y="192"/>
                    <a:pt x="96" y="192"/>
                  </a:cubicBezTo>
                  <a:cubicBezTo>
                    <a:pt x="195" y="162"/>
                    <a:pt x="200" y="88"/>
                    <a:pt x="200" y="88"/>
                  </a:cubicBezTo>
                  <a:moveTo>
                    <a:pt x="122" y="135"/>
                  </a:moveTo>
                  <a:cubicBezTo>
                    <a:pt x="122" y="135"/>
                    <a:pt x="132" y="123"/>
                    <a:pt x="137" y="114"/>
                  </a:cubicBezTo>
                  <a:cubicBezTo>
                    <a:pt x="137" y="114"/>
                    <a:pt x="94" y="140"/>
                    <a:pt x="65" y="136"/>
                  </a:cubicBezTo>
                  <a:cubicBezTo>
                    <a:pt x="59" y="105"/>
                    <a:pt x="86" y="64"/>
                    <a:pt x="86" y="64"/>
                  </a:cubicBezTo>
                  <a:cubicBezTo>
                    <a:pt x="77" y="68"/>
                    <a:pt x="65" y="78"/>
                    <a:pt x="65" y="78"/>
                  </a:cubicBezTo>
                  <a:cubicBezTo>
                    <a:pt x="84" y="14"/>
                    <a:pt x="132" y="11"/>
                    <a:pt x="132" y="11"/>
                  </a:cubicBezTo>
                  <a:cubicBezTo>
                    <a:pt x="174" y="27"/>
                    <a:pt x="174" y="27"/>
                    <a:pt x="174" y="27"/>
                  </a:cubicBezTo>
                  <a:cubicBezTo>
                    <a:pt x="189" y="68"/>
                    <a:pt x="189" y="68"/>
                    <a:pt x="189" y="68"/>
                  </a:cubicBezTo>
                  <a:cubicBezTo>
                    <a:pt x="189" y="68"/>
                    <a:pt x="186" y="116"/>
                    <a:pt x="122" y="135"/>
                  </a:cubicBezTo>
                </a:path>
              </a:pathLst>
            </a:custGeom>
            <a:solidFill>
              <a:srgbClr val="FFD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13" name="Freeform 7">
              <a:extLst>
                <a:ext uri="{FF2B5EF4-FFF2-40B4-BE49-F238E27FC236}">
                  <a16:creationId xmlns:a16="http://schemas.microsoft.com/office/drawing/2014/main" id="{1A22D6F6-2B02-F9EF-46BD-396C77643C69}"/>
                </a:ext>
              </a:extLst>
            </p:cNvPr>
            <p:cNvSpPr>
              <a:spLocks/>
            </p:cNvSpPr>
            <p:nvPr/>
          </p:nvSpPr>
          <p:spPr bwMode="auto">
            <a:xfrm rot="21189964">
              <a:off x="8244085" y="1816559"/>
              <a:ext cx="518748" cy="480286"/>
            </a:xfrm>
            <a:custGeom>
              <a:avLst/>
              <a:gdLst>
                <a:gd name="T0" fmla="*/ 115 w 130"/>
                <a:gd name="T1" fmla="*/ 16 h 129"/>
                <a:gd name="T2" fmla="*/ 73 w 130"/>
                <a:gd name="T3" fmla="*/ 0 h 129"/>
                <a:gd name="T4" fmla="*/ 6 w 130"/>
                <a:gd name="T5" fmla="*/ 67 h 129"/>
                <a:gd name="T6" fmla="*/ 27 w 130"/>
                <a:gd name="T7" fmla="*/ 53 h 129"/>
                <a:gd name="T8" fmla="*/ 6 w 130"/>
                <a:gd name="T9" fmla="*/ 125 h 129"/>
                <a:gd name="T10" fmla="*/ 78 w 130"/>
                <a:gd name="T11" fmla="*/ 103 h 129"/>
                <a:gd name="T12" fmla="*/ 63 w 130"/>
                <a:gd name="T13" fmla="*/ 124 h 129"/>
                <a:gd name="T14" fmla="*/ 130 w 130"/>
                <a:gd name="T15" fmla="*/ 57 h 129"/>
                <a:gd name="T16" fmla="*/ 115 w 130"/>
                <a:gd name="T17" fmla="*/ 16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129">
                  <a:moveTo>
                    <a:pt x="115" y="16"/>
                  </a:moveTo>
                  <a:cubicBezTo>
                    <a:pt x="73" y="0"/>
                    <a:pt x="73" y="0"/>
                    <a:pt x="73" y="0"/>
                  </a:cubicBezTo>
                  <a:cubicBezTo>
                    <a:pt x="73" y="0"/>
                    <a:pt x="25" y="3"/>
                    <a:pt x="6" y="67"/>
                  </a:cubicBezTo>
                  <a:cubicBezTo>
                    <a:pt x="6" y="67"/>
                    <a:pt x="18" y="57"/>
                    <a:pt x="27" y="53"/>
                  </a:cubicBezTo>
                  <a:cubicBezTo>
                    <a:pt x="27" y="53"/>
                    <a:pt x="0" y="94"/>
                    <a:pt x="6" y="125"/>
                  </a:cubicBezTo>
                  <a:cubicBezTo>
                    <a:pt x="35" y="129"/>
                    <a:pt x="78" y="103"/>
                    <a:pt x="78" y="103"/>
                  </a:cubicBezTo>
                  <a:cubicBezTo>
                    <a:pt x="73" y="112"/>
                    <a:pt x="63" y="124"/>
                    <a:pt x="63" y="124"/>
                  </a:cubicBezTo>
                  <a:cubicBezTo>
                    <a:pt x="127" y="105"/>
                    <a:pt x="130" y="57"/>
                    <a:pt x="130" y="57"/>
                  </a:cubicBezTo>
                  <a:cubicBezTo>
                    <a:pt x="115" y="16"/>
                    <a:pt x="115" y="16"/>
                    <a:pt x="115" y="16"/>
                  </a:cubicBezTo>
                </a:path>
              </a:pathLst>
            </a:custGeom>
            <a:solidFill>
              <a:srgbClr val="FF5B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14" name="Freeform 8">
              <a:extLst>
                <a:ext uri="{FF2B5EF4-FFF2-40B4-BE49-F238E27FC236}">
                  <a16:creationId xmlns:a16="http://schemas.microsoft.com/office/drawing/2014/main" id="{42B54B88-37F7-B441-3809-1634AE877F76}"/>
                </a:ext>
              </a:extLst>
            </p:cNvPr>
            <p:cNvSpPr>
              <a:spLocks/>
            </p:cNvSpPr>
            <p:nvPr/>
          </p:nvSpPr>
          <p:spPr bwMode="auto">
            <a:xfrm rot="21189964">
              <a:off x="8763241" y="1446010"/>
              <a:ext cx="655617" cy="817273"/>
            </a:xfrm>
            <a:custGeom>
              <a:avLst/>
              <a:gdLst>
                <a:gd name="T0" fmla="*/ 164 w 164"/>
                <a:gd name="T1" fmla="*/ 55 h 219"/>
                <a:gd name="T2" fmla="*/ 133 w 164"/>
                <a:gd name="T3" fmla="*/ 180 h 219"/>
                <a:gd name="T4" fmla="*/ 0 w 164"/>
                <a:gd name="T5" fmla="*/ 219 h 219"/>
                <a:gd name="T6" fmla="*/ 27 w 164"/>
                <a:gd name="T7" fmla="*/ 82 h 219"/>
                <a:gd name="T8" fmla="*/ 109 w 164"/>
                <a:gd name="T9" fmla="*/ 0 h 219"/>
                <a:gd name="T10" fmla="*/ 164 w 164"/>
                <a:gd name="T11" fmla="*/ 55 h 219"/>
              </a:gdLst>
              <a:ahLst/>
              <a:cxnLst>
                <a:cxn ang="0">
                  <a:pos x="T0" y="T1"/>
                </a:cxn>
                <a:cxn ang="0">
                  <a:pos x="T2" y="T3"/>
                </a:cxn>
                <a:cxn ang="0">
                  <a:pos x="T4" y="T5"/>
                </a:cxn>
                <a:cxn ang="0">
                  <a:pos x="T6" y="T7"/>
                </a:cxn>
                <a:cxn ang="0">
                  <a:pos x="T8" y="T9"/>
                </a:cxn>
                <a:cxn ang="0">
                  <a:pos x="T10" y="T11"/>
                </a:cxn>
              </a:cxnLst>
              <a:rect l="0" t="0" r="r" b="b"/>
              <a:pathLst>
                <a:path w="164" h="219">
                  <a:moveTo>
                    <a:pt x="164" y="55"/>
                  </a:moveTo>
                  <a:cubicBezTo>
                    <a:pt x="133" y="180"/>
                    <a:pt x="133" y="180"/>
                    <a:pt x="133" y="180"/>
                  </a:cubicBezTo>
                  <a:cubicBezTo>
                    <a:pt x="0" y="219"/>
                    <a:pt x="0" y="219"/>
                    <a:pt x="0" y="219"/>
                  </a:cubicBezTo>
                  <a:cubicBezTo>
                    <a:pt x="0" y="219"/>
                    <a:pt x="93" y="147"/>
                    <a:pt x="27" y="82"/>
                  </a:cubicBezTo>
                  <a:cubicBezTo>
                    <a:pt x="109" y="0"/>
                    <a:pt x="109" y="0"/>
                    <a:pt x="109" y="0"/>
                  </a:cubicBezTo>
                  <a:cubicBezTo>
                    <a:pt x="164" y="55"/>
                    <a:pt x="164" y="55"/>
                    <a:pt x="164" y="55"/>
                  </a:cubicBezTo>
                </a:path>
              </a:pathLst>
            </a:custGeom>
            <a:solidFill>
              <a:srgbClr val="2A5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15" name="Freeform 9">
              <a:extLst>
                <a:ext uri="{FF2B5EF4-FFF2-40B4-BE49-F238E27FC236}">
                  <a16:creationId xmlns:a16="http://schemas.microsoft.com/office/drawing/2014/main" id="{97244A86-FD38-BEA0-AB37-3BC0D0763A35}"/>
                </a:ext>
              </a:extLst>
            </p:cNvPr>
            <p:cNvSpPr>
              <a:spLocks/>
            </p:cNvSpPr>
            <p:nvPr/>
          </p:nvSpPr>
          <p:spPr bwMode="auto">
            <a:xfrm rot="21189964">
              <a:off x="8125396" y="1159653"/>
              <a:ext cx="875282" cy="615711"/>
            </a:xfrm>
            <a:custGeom>
              <a:avLst/>
              <a:gdLst>
                <a:gd name="T0" fmla="*/ 164 w 219"/>
                <a:gd name="T1" fmla="*/ 0 h 165"/>
                <a:gd name="T2" fmla="*/ 38 w 219"/>
                <a:gd name="T3" fmla="*/ 32 h 165"/>
                <a:gd name="T4" fmla="*/ 0 w 219"/>
                <a:gd name="T5" fmla="*/ 165 h 165"/>
                <a:gd name="T6" fmla="*/ 137 w 219"/>
                <a:gd name="T7" fmla="*/ 137 h 165"/>
                <a:gd name="T8" fmla="*/ 219 w 219"/>
                <a:gd name="T9" fmla="*/ 55 h 165"/>
                <a:gd name="T10" fmla="*/ 164 w 219"/>
                <a:gd name="T11" fmla="*/ 0 h 165"/>
              </a:gdLst>
              <a:ahLst/>
              <a:cxnLst>
                <a:cxn ang="0">
                  <a:pos x="T0" y="T1"/>
                </a:cxn>
                <a:cxn ang="0">
                  <a:pos x="T2" y="T3"/>
                </a:cxn>
                <a:cxn ang="0">
                  <a:pos x="T4" y="T5"/>
                </a:cxn>
                <a:cxn ang="0">
                  <a:pos x="T6" y="T7"/>
                </a:cxn>
                <a:cxn ang="0">
                  <a:pos x="T8" y="T9"/>
                </a:cxn>
                <a:cxn ang="0">
                  <a:pos x="T10" y="T11"/>
                </a:cxn>
              </a:cxnLst>
              <a:rect l="0" t="0" r="r" b="b"/>
              <a:pathLst>
                <a:path w="219" h="165">
                  <a:moveTo>
                    <a:pt x="164" y="0"/>
                  </a:moveTo>
                  <a:cubicBezTo>
                    <a:pt x="38" y="32"/>
                    <a:pt x="38" y="32"/>
                    <a:pt x="38" y="32"/>
                  </a:cubicBezTo>
                  <a:cubicBezTo>
                    <a:pt x="0" y="165"/>
                    <a:pt x="0" y="165"/>
                    <a:pt x="0" y="165"/>
                  </a:cubicBezTo>
                  <a:cubicBezTo>
                    <a:pt x="0" y="165"/>
                    <a:pt x="71" y="72"/>
                    <a:pt x="137" y="137"/>
                  </a:cubicBezTo>
                  <a:cubicBezTo>
                    <a:pt x="219" y="55"/>
                    <a:pt x="219" y="55"/>
                    <a:pt x="219" y="55"/>
                  </a:cubicBezTo>
                  <a:lnTo>
                    <a:pt x="164" y="0"/>
                  </a:lnTo>
                  <a:close/>
                </a:path>
              </a:pathLst>
            </a:custGeom>
            <a:solidFill>
              <a:srgbClr val="2A5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16" name="Freeform 10">
              <a:extLst>
                <a:ext uri="{FF2B5EF4-FFF2-40B4-BE49-F238E27FC236}">
                  <a16:creationId xmlns:a16="http://schemas.microsoft.com/office/drawing/2014/main" id="{2F05765E-F633-035F-EB2A-5435770125BB}"/>
                </a:ext>
              </a:extLst>
            </p:cNvPr>
            <p:cNvSpPr>
              <a:spLocks/>
            </p:cNvSpPr>
            <p:nvPr/>
          </p:nvSpPr>
          <p:spPr bwMode="auto">
            <a:xfrm rot="21189964">
              <a:off x="8905628" y="393520"/>
              <a:ext cx="1115224" cy="1039307"/>
            </a:xfrm>
            <a:custGeom>
              <a:avLst/>
              <a:gdLst>
                <a:gd name="T0" fmla="*/ 61 w 279"/>
                <a:gd name="T1" fmla="*/ 221 h 279"/>
                <a:gd name="T2" fmla="*/ 148 w 279"/>
                <a:gd name="T3" fmla="*/ 279 h 279"/>
                <a:gd name="T4" fmla="*/ 279 w 279"/>
                <a:gd name="T5" fmla="*/ 78 h 279"/>
                <a:gd name="T6" fmla="*/ 233 w 279"/>
                <a:gd name="T7" fmla="*/ 48 h 279"/>
                <a:gd name="T8" fmla="*/ 204 w 279"/>
                <a:gd name="T9" fmla="*/ 7 h 279"/>
                <a:gd name="T10" fmla="*/ 202 w 279"/>
                <a:gd name="T11" fmla="*/ 0 h 279"/>
                <a:gd name="T12" fmla="*/ 0 w 279"/>
                <a:gd name="T13" fmla="*/ 131 h 279"/>
                <a:gd name="T14" fmla="*/ 8 w 279"/>
                <a:gd name="T15" fmla="*/ 147 h 279"/>
                <a:gd name="T16" fmla="*/ 61 w 279"/>
                <a:gd name="T17" fmla="*/ 221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9" h="279">
                  <a:moveTo>
                    <a:pt x="61" y="221"/>
                  </a:moveTo>
                  <a:cubicBezTo>
                    <a:pt x="83" y="243"/>
                    <a:pt x="111" y="264"/>
                    <a:pt x="148" y="279"/>
                  </a:cubicBezTo>
                  <a:cubicBezTo>
                    <a:pt x="207" y="212"/>
                    <a:pt x="249" y="138"/>
                    <a:pt x="279" y="78"/>
                  </a:cubicBezTo>
                  <a:cubicBezTo>
                    <a:pt x="259" y="70"/>
                    <a:pt x="244" y="60"/>
                    <a:pt x="233" y="48"/>
                  </a:cubicBezTo>
                  <a:cubicBezTo>
                    <a:pt x="218" y="34"/>
                    <a:pt x="210" y="19"/>
                    <a:pt x="204" y="7"/>
                  </a:cubicBezTo>
                  <a:cubicBezTo>
                    <a:pt x="203" y="4"/>
                    <a:pt x="202" y="2"/>
                    <a:pt x="202" y="0"/>
                  </a:cubicBezTo>
                  <a:cubicBezTo>
                    <a:pt x="141" y="29"/>
                    <a:pt x="67" y="72"/>
                    <a:pt x="0" y="131"/>
                  </a:cubicBezTo>
                  <a:cubicBezTo>
                    <a:pt x="2" y="136"/>
                    <a:pt x="5" y="141"/>
                    <a:pt x="8" y="147"/>
                  </a:cubicBezTo>
                  <a:cubicBezTo>
                    <a:pt x="18" y="168"/>
                    <a:pt x="35" y="196"/>
                    <a:pt x="61" y="221"/>
                  </a:cubicBezTo>
                </a:path>
              </a:pathLst>
            </a:custGeom>
            <a:solidFill>
              <a:srgbClr val="8AA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17" name="Freeform 11">
              <a:extLst>
                <a:ext uri="{FF2B5EF4-FFF2-40B4-BE49-F238E27FC236}">
                  <a16:creationId xmlns:a16="http://schemas.microsoft.com/office/drawing/2014/main" id="{5E9C922D-AB8A-5D24-0D99-BB3B73EAA34B}"/>
                </a:ext>
              </a:extLst>
            </p:cNvPr>
            <p:cNvSpPr>
              <a:spLocks/>
            </p:cNvSpPr>
            <p:nvPr/>
          </p:nvSpPr>
          <p:spPr bwMode="auto">
            <a:xfrm rot="21189964">
              <a:off x="9690089" y="144035"/>
              <a:ext cx="471436" cy="439343"/>
            </a:xfrm>
            <a:custGeom>
              <a:avLst/>
              <a:gdLst>
                <a:gd name="T0" fmla="*/ 29 w 118"/>
                <a:gd name="T1" fmla="*/ 91 h 118"/>
                <a:gd name="T2" fmla="*/ 72 w 118"/>
                <a:gd name="T3" fmla="*/ 118 h 118"/>
                <a:gd name="T4" fmla="*/ 118 w 118"/>
                <a:gd name="T5" fmla="*/ 0 h 118"/>
                <a:gd name="T6" fmla="*/ 0 w 118"/>
                <a:gd name="T7" fmla="*/ 46 h 118"/>
                <a:gd name="T8" fmla="*/ 3 w 118"/>
                <a:gd name="T9" fmla="*/ 53 h 118"/>
                <a:gd name="T10" fmla="*/ 29 w 118"/>
                <a:gd name="T11" fmla="*/ 91 h 118"/>
              </a:gdLst>
              <a:ahLst/>
              <a:cxnLst>
                <a:cxn ang="0">
                  <a:pos x="T0" y="T1"/>
                </a:cxn>
                <a:cxn ang="0">
                  <a:pos x="T2" y="T3"/>
                </a:cxn>
                <a:cxn ang="0">
                  <a:pos x="T4" y="T5"/>
                </a:cxn>
                <a:cxn ang="0">
                  <a:pos x="T6" y="T7"/>
                </a:cxn>
                <a:cxn ang="0">
                  <a:pos x="T8" y="T9"/>
                </a:cxn>
                <a:cxn ang="0">
                  <a:pos x="T10" y="T11"/>
                </a:cxn>
              </a:cxnLst>
              <a:rect l="0" t="0" r="r" b="b"/>
              <a:pathLst>
                <a:path w="118" h="118">
                  <a:moveTo>
                    <a:pt x="29" y="91"/>
                  </a:moveTo>
                  <a:cubicBezTo>
                    <a:pt x="40" y="102"/>
                    <a:pt x="54" y="111"/>
                    <a:pt x="72" y="118"/>
                  </a:cubicBezTo>
                  <a:cubicBezTo>
                    <a:pt x="104" y="50"/>
                    <a:pt x="118" y="0"/>
                    <a:pt x="118" y="0"/>
                  </a:cubicBezTo>
                  <a:cubicBezTo>
                    <a:pt x="118" y="0"/>
                    <a:pt x="69" y="14"/>
                    <a:pt x="0" y="46"/>
                  </a:cubicBezTo>
                  <a:cubicBezTo>
                    <a:pt x="1" y="48"/>
                    <a:pt x="2" y="50"/>
                    <a:pt x="3" y="53"/>
                  </a:cubicBezTo>
                  <a:cubicBezTo>
                    <a:pt x="8" y="64"/>
                    <a:pt x="16" y="78"/>
                    <a:pt x="29" y="91"/>
                  </a:cubicBezTo>
                </a:path>
              </a:pathLst>
            </a:custGeom>
            <a:solidFill>
              <a:srgbClr val="8AA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18" name="Freeform 12">
              <a:extLst>
                <a:ext uri="{FF2B5EF4-FFF2-40B4-BE49-F238E27FC236}">
                  <a16:creationId xmlns:a16="http://schemas.microsoft.com/office/drawing/2014/main" id="{9DC4EABD-6C6B-CE5E-7308-7B480017E2F5}"/>
                </a:ext>
              </a:extLst>
            </p:cNvPr>
            <p:cNvSpPr>
              <a:spLocks/>
            </p:cNvSpPr>
            <p:nvPr/>
          </p:nvSpPr>
          <p:spPr bwMode="auto">
            <a:xfrm rot="21189964">
              <a:off x="8362843" y="977402"/>
              <a:ext cx="1167606" cy="1091272"/>
            </a:xfrm>
            <a:custGeom>
              <a:avLst/>
              <a:gdLst>
                <a:gd name="T0" fmla="*/ 206 w 292"/>
                <a:gd name="T1" fmla="*/ 91 h 293"/>
                <a:gd name="T2" fmla="*/ 150 w 292"/>
                <a:gd name="T3" fmla="*/ 14 h 293"/>
                <a:gd name="T4" fmla="*/ 144 w 292"/>
                <a:gd name="T5" fmla="*/ 0 h 293"/>
                <a:gd name="T6" fmla="*/ 0 w 292"/>
                <a:gd name="T7" fmla="*/ 197 h 293"/>
                <a:gd name="T8" fmla="*/ 37 w 292"/>
                <a:gd name="T9" fmla="*/ 253 h 293"/>
                <a:gd name="T10" fmla="*/ 96 w 292"/>
                <a:gd name="T11" fmla="*/ 293 h 293"/>
                <a:gd name="T12" fmla="*/ 292 w 292"/>
                <a:gd name="T13" fmla="*/ 149 h 293"/>
                <a:gd name="T14" fmla="*/ 206 w 292"/>
                <a:gd name="T15" fmla="*/ 91 h 2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2" h="293">
                  <a:moveTo>
                    <a:pt x="206" y="91"/>
                  </a:moveTo>
                  <a:cubicBezTo>
                    <a:pt x="179" y="64"/>
                    <a:pt x="161" y="35"/>
                    <a:pt x="150" y="14"/>
                  </a:cubicBezTo>
                  <a:cubicBezTo>
                    <a:pt x="148" y="9"/>
                    <a:pt x="146" y="4"/>
                    <a:pt x="144" y="0"/>
                  </a:cubicBezTo>
                  <a:cubicBezTo>
                    <a:pt x="86" y="53"/>
                    <a:pt x="34" y="118"/>
                    <a:pt x="0" y="197"/>
                  </a:cubicBezTo>
                  <a:cubicBezTo>
                    <a:pt x="0" y="197"/>
                    <a:pt x="11" y="228"/>
                    <a:pt x="37" y="253"/>
                  </a:cubicBezTo>
                  <a:cubicBezTo>
                    <a:pt x="63" y="279"/>
                    <a:pt x="96" y="293"/>
                    <a:pt x="96" y="293"/>
                  </a:cubicBezTo>
                  <a:cubicBezTo>
                    <a:pt x="175" y="260"/>
                    <a:pt x="240" y="207"/>
                    <a:pt x="292" y="149"/>
                  </a:cubicBezTo>
                  <a:cubicBezTo>
                    <a:pt x="256" y="134"/>
                    <a:pt x="228" y="113"/>
                    <a:pt x="206" y="91"/>
                  </a:cubicBezTo>
                </a:path>
              </a:pathLst>
            </a:custGeom>
            <a:solidFill>
              <a:srgbClr val="8AA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19" name="Freeform 13">
              <a:extLst>
                <a:ext uri="{FF2B5EF4-FFF2-40B4-BE49-F238E27FC236}">
                  <a16:creationId xmlns:a16="http://schemas.microsoft.com/office/drawing/2014/main" id="{3634674A-4908-107C-5A34-7C54F5DF5809}"/>
                </a:ext>
              </a:extLst>
            </p:cNvPr>
            <p:cNvSpPr>
              <a:spLocks/>
            </p:cNvSpPr>
            <p:nvPr/>
          </p:nvSpPr>
          <p:spPr bwMode="auto">
            <a:xfrm rot="21189964">
              <a:off x="9664659" y="328092"/>
              <a:ext cx="327808" cy="308643"/>
            </a:xfrm>
            <a:custGeom>
              <a:avLst/>
              <a:gdLst>
                <a:gd name="T0" fmla="*/ 31 w 82"/>
                <a:gd name="T1" fmla="*/ 53 h 83"/>
                <a:gd name="T2" fmla="*/ 77 w 82"/>
                <a:gd name="T3" fmla="*/ 83 h 83"/>
                <a:gd name="T4" fmla="*/ 82 w 82"/>
                <a:gd name="T5" fmla="*/ 72 h 83"/>
                <a:gd name="T6" fmla="*/ 39 w 82"/>
                <a:gd name="T7" fmla="*/ 45 h 83"/>
                <a:gd name="T8" fmla="*/ 13 w 82"/>
                <a:gd name="T9" fmla="*/ 7 h 83"/>
                <a:gd name="T10" fmla="*/ 10 w 82"/>
                <a:gd name="T11" fmla="*/ 0 h 83"/>
                <a:gd name="T12" fmla="*/ 0 w 82"/>
                <a:gd name="T13" fmla="*/ 5 h 83"/>
                <a:gd name="T14" fmla="*/ 2 w 82"/>
                <a:gd name="T15" fmla="*/ 12 h 83"/>
                <a:gd name="T16" fmla="*/ 31 w 82"/>
                <a:gd name="T17" fmla="*/ 5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83">
                  <a:moveTo>
                    <a:pt x="31" y="53"/>
                  </a:moveTo>
                  <a:cubicBezTo>
                    <a:pt x="42" y="65"/>
                    <a:pt x="57" y="75"/>
                    <a:pt x="77" y="83"/>
                  </a:cubicBezTo>
                  <a:cubicBezTo>
                    <a:pt x="78" y="79"/>
                    <a:pt x="80" y="76"/>
                    <a:pt x="82" y="72"/>
                  </a:cubicBezTo>
                  <a:cubicBezTo>
                    <a:pt x="64" y="65"/>
                    <a:pt x="50" y="56"/>
                    <a:pt x="39" y="45"/>
                  </a:cubicBezTo>
                  <a:cubicBezTo>
                    <a:pt x="26" y="32"/>
                    <a:pt x="18" y="18"/>
                    <a:pt x="13" y="7"/>
                  </a:cubicBezTo>
                  <a:cubicBezTo>
                    <a:pt x="12" y="4"/>
                    <a:pt x="11" y="2"/>
                    <a:pt x="10" y="0"/>
                  </a:cubicBezTo>
                  <a:cubicBezTo>
                    <a:pt x="7" y="2"/>
                    <a:pt x="3" y="3"/>
                    <a:pt x="0" y="5"/>
                  </a:cubicBezTo>
                  <a:cubicBezTo>
                    <a:pt x="0" y="7"/>
                    <a:pt x="1" y="9"/>
                    <a:pt x="2" y="12"/>
                  </a:cubicBezTo>
                  <a:cubicBezTo>
                    <a:pt x="8" y="24"/>
                    <a:pt x="16" y="39"/>
                    <a:pt x="31" y="53"/>
                  </a:cubicBezTo>
                </a:path>
              </a:pathLst>
            </a:custGeom>
            <a:solidFill>
              <a:srgbClr val="D1F4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20" name="Freeform 14">
              <a:extLst>
                <a:ext uri="{FF2B5EF4-FFF2-40B4-BE49-F238E27FC236}">
                  <a16:creationId xmlns:a16="http://schemas.microsoft.com/office/drawing/2014/main" id="{671E4E30-D1E5-4978-1F42-E9F0D2D1222E}"/>
                </a:ext>
              </a:extLst>
            </p:cNvPr>
            <p:cNvSpPr>
              <a:spLocks/>
            </p:cNvSpPr>
            <p:nvPr/>
          </p:nvSpPr>
          <p:spPr bwMode="auto">
            <a:xfrm rot="21189964">
              <a:off x="8903142" y="913104"/>
              <a:ext cx="626891" cy="584216"/>
            </a:xfrm>
            <a:custGeom>
              <a:avLst/>
              <a:gdLst>
                <a:gd name="T0" fmla="*/ 62 w 157"/>
                <a:gd name="T1" fmla="*/ 99 h 157"/>
                <a:gd name="T2" fmla="*/ 148 w 157"/>
                <a:gd name="T3" fmla="*/ 157 h 157"/>
                <a:gd name="T4" fmla="*/ 157 w 157"/>
                <a:gd name="T5" fmla="*/ 148 h 157"/>
                <a:gd name="T6" fmla="*/ 70 w 157"/>
                <a:gd name="T7" fmla="*/ 90 h 157"/>
                <a:gd name="T8" fmla="*/ 17 w 157"/>
                <a:gd name="T9" fmla="*/ 16 h 157"/>
                <a:gd name="T10" fmla="*/ 9 w 157"/>
                <a:gd name="T11" fmla="*/ 0 h 157"/>
                <a:gd name="T12" fmla="*/ 0 w 157"/>
                <a:gd name="T13" fmla="*/ 8 h 157"/>
                <a:gd name="T14" fmla="*/ 6 w 157"/>
                <a:gd name="T15" fmla="*/ 22 h 157"/>
                <a:gd name="T16" fmla="*/ 62 w 157"/>
                <a:gd name="T17" fmla="*/ 99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7" h="157">
                  <a:moveTo>
                    <a:pt x="62" y="99"/>
                  </a:moveTo>
                  <a:cubicBezTo>
                    <a:pt x="84" y="121"/>
                    <a:pt x="112" y="142"/>
                    <a:pt x="148" y="157"/>
                  </a:cubicBezTo>
                  <a:cubicBezTo>
                    <a:pt x="151" y="154"/>
                    <a:pt x="154" y="151"/>
                    <a:pt x="157" y="148"/>
                  </a:cubicBezTo>
                  <a:cubicBezTo>
                    <a:pt x="120" y="133"/>
                    <a:pt x="92" y="112"/>
                    <a:pt x="70" y="90"/>
                  </a:cubicBezTo>
                  <a:cubicBezTo>
                    <a:pt x="44" y="65"/>
                    <a:pt x="27" y="37"/>
                    <a:pt x="17" y="16"/>
                  </a:cubicBezTo>
                  <a:cubicBezTo>
                    <a:pt x="14" y="10"/>
                    <a:pt x="11" y="5"/>
                    <a:pt x="9" y="0"/>
                  </a:cubicBezTo>
                  <a:cubicBezTo>
                    <a:pt x="6" y="3"/>
                    <a:pt x="3" y="6"/>
                    <a:pt x="0" y="8"/>
                  </a:cubicBezTo>
                  <a:cubicBezTo>
                    <a:pt x="2" y="12"/>
                    <a:pt x="4" y="17"/>
                    <a:pt x="6" y="22"/>
                  </a:cubicBezTo>
                  <a:cubicBezTo>
                    <a:pt x="17" y="43"/>
                    <a:pt x="35" y="72"/>
                    <a:pt x="62" y="99"/>
                  </a:cubicBezTo>
                </a:path>
              </a:pathLst>
            </a:custGeom>
            <a:solidFill>
              <a:srgbClr val="D1F4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21" name="Freeform 15">
              <a:extLst>
                <a:ext uri="{FF2B5EF4-FFF2-40B4-BE49-F238E27FC236}">
                  <a16:creationId xmlns:a16="http://schemas.microsoft.com/office/drawing/2014/main" id="{4C8EDDEC-408C-0516-A43E-63E546EAF88E}"/>
                </a:ext>
              </a:extLst>
            </p:cNvPr>
            <p:cNvSpPr>
              <a:spLocks/>
            </p:cNvSpPr>
            <p:nvPr/>
          </p:nvSpPr>
          <p:spPr bwMode="auto">
            <a:xfrm rot="21189964">
              <a:off x="8445538" y="1353128"/>
              <a:ext cx="714757" cy="667676"/>
            </a:xfrm>
            <a:custGeom>
              <a:avLst/>
              <a:gdLst>
                <a:gd name="T0" fmla="*/ 355 w 423"/>
                <a:gd name="T1" fmla="*/ 0 h 424"/>
                <a:gd name="T2" fmla="*/ 423 w 423"/>
                <a:gd name="T3" fmla="*/ 71 h 424"/>
                <a:gd name="T4" fmla="*/ 0 w 423"/>
                <a:gd name="T5" fmla="*/ 424 h 424"/>
                <a:gd name="T6" fmla="*/ 355 w 423"/>
                <a:gd name="T7" fmla="*/ 0 h 424"/>
              </a:gdLst>
              <a:ahLst/>
              <a:cxnLst>
                <a:cxn ang="0">
                  <a:pos x="T0" y="T1"/>
                </a:cxn>
                <a:cxn ang="0">
                  <a:pos x="T2" y="T3"/>
                </a:cxn>
                <a:cxn ang="0">
                  <a:pos x="T4" y="T5"/>
                </a:cxn>
                <a:cxn ang="0">
                  <a:pos x="T6" y="T7"/>
                </a:cxn>
              </a:cxnLst>
              <a:rect l="0" t="0" r="r" b="b"/>
              <a:pathLst>
                <a:path w="423" h="424">
                  <a:moveTo>
                    <a:pt x="355" y="0"/>
                  </a:moveTo>
                  <a:lnTo>
                    <a:pt x="423" y="71"/>
                  </a:lnTo>
                  <a:lnTo>
                    <a:pt x="0" y="424"/>
                  </a:lnTo>
                  <a:lnTo>
                    <a:pt x="355" y="0"/>
                  </a:lnTo>
                  <a:close/>
                </a:path>
              </a:pathLst>
            </a:custGeom>
            <a:solidFill>
              <a:srgbClr val="2A5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22" name="Freeform 16">
              <a:extLst>
                <a:ext uri="{FF2B5EF4-FFF2-40B4-BE49-F238E27FC236}">
                  <a16:creationId xmlns:a16="http://schemas.microsoft.com/office/drawing/2014/main" id="{B83D90B1-330F-DC3B-1403-13D687B0EF09}"/>
                </a:ext>
              </a:extLst>
            </p:cNvPr>
            <p:cNvSpPr>
              <a:spLocks/>
            </p:cNvSpPr>
            <p:nvPr/>
          </p:nvSpPr>
          <p:spPr bwMode="auto">
            <a:xfrm rot="21189964">
              <a:off x="10014516" y="-61429"/>
              <a:ext cx="304152" cy="281873"/>
            </a:xfrm>
            <a:custGeom>
              <a:avLst/>
              <a:gdLst>
                <a:gd name="T0" fmla="*/ 180 w 180"/>
                <a:gd name="T1" fmla="*/ 0 h 179"/>
                <a:gd name="T2" fmla="*/ 12 w 180"/>
                <a:gd name="T3" fmla="*/ 130 h 179"/>
                <a:gd name="T4" fmla="*/ 0 w 180"/>
                <a:gd name="T5" fmla="*/ 179 h 179"/>
                <a:gd name="T6" fmla="*/ 49 w 180"/>
                <a:gd name="T7" fmla="*/ 170 h 179"/>
                <a:gd name="T8" fmla="*/ 180 w 180"/>
                <a:gd name="T9" fmla="*/ 0 h 179"/>
              </a:gdLst>
              <a:ahLst/>
              <a:cxnLst>
                <a:cxn ang="0">
                  <a:pos x="T0" y="T1"/>
                </a:cxn>
                <a:cxn ang="0">
                  <a:pos x="T2" y="T3"/>
                </a:cxn>
                <a:cxn ang="0">
                  <a:pos x="T4" y="T5"/>
                </a:cxn>
                <a:cxn ang="0">
                  <a:pos x="T6" y="T7"/>
                </a:cxn>
                <a:cxn ang="0">
                  <a:pos x="T8" y="T9"/>
                </a:cxn>
              </a:cxnLst>
              <a:rect l="0" t="0" r="r" b="b"/>
              <a:pathLst>
                <a:path w="180" h="179">
                  <a:moveTo>
                    <a:pt x="180" y="0"/>
                  </a:moveTo>
                  <a:lnTo>
                    <a:pt x="12" y="130"/>
                  </a:lnTo>
                  <a:lnTo>
                    <a:pt x="0" y="179"/>
                  </a:lnTo>
                  <a:lnTo>
                    <a:pt x="49" y="170"/>
                  </a:lnTo>
                  <a:lnTo>
                    <a:pt x="180" y="0"/>
                  </a:lnTo>
                  <a:close/>
                </a:path>
              </a:pathLst>
            </a:custGeom>
            <a:solidFill>
              <a:srgbClr val="2A5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23" name="Freeform 17">
              <a:extLst>
                <a:ext uri="{FF2B5EF4-FFF2-40B4-BE49-F238E27FC236}">
                  <a16:creationId xmlns:a16="http://schemas.microsoft.com/office/drawing/2014/main" id="{69DC815C-7733-ADFA-272F-B2831C28DC6E}"/>
                </a:ext>
              </a:extLst>
            </p:cNvPr>
            <p:cNvSpPr>
              <a:spLocks/>
            </p:cNvSpPr>
            <p:nvPr/>
          </p:nvSpPr>
          <p:spPr bwMode="auto">
            <a:xfrm rot="21189964">
              <a:off x="10014516" y="-61429"/>
              <a:ext cx="304152" cy="281873"/>
            </a:xfrm>
            <a:custGeom>
              <a:avLst/>
              <a:gdLst>
                <a:gd name="T0" fmla="*/ 180 w 180"/>
                <a:gd name="T1" fmla="*/ 0 h 179"/>
                <a:gd name="T2" fmla="*/ 12 w 180"/>
                <a:gd name="T3" fmla="*/ 130 h 179"/>
                <a:gd name="T4" fmla="*/ 0 w 180"/>
                <a:gd name="T5" fmla="*/ 179 h 179"/>
                <a:gd name="T6" fmla="*/ 49 w 180"/>
                <a:gd name="T7" fmla="*/ 170 h 179"/>
                <a:gd name="T8" fmla="*/ 180 w 180"/>
                <a:gd name="T9" fmla="*/ 0 h 179"/>
              </a:gdLst>
              <a:ahLst/>
              <a:cxnLst>
                <a:cxn ang="0">
                  <a:pos x="T0" y="T1"/>
                </a:cxn>
                <a:cxn ang="0">
                  <a:pos x="T2" y="T3"/>
                </a:cxn>
                <a:cxn ang="0">
                  <a:pos x="T4" y="T5"/>
                </a:cxn>
                <a:cxn ang="0">
                  <a:pos x="T6" y="T7"/>
                </a:cxn>
                <a:cxn ang="0">
                  <a:pos x="T8" y="T9"/>
                </a:cxn>
              </a:cxnLst>
              <a:rect l="0" t="0" r="r" b="b"/>
              <a:pathLst>
                <a:path w="180" h="179">
                  <a:moveTo>
                    <a:pt x="180" y="0"/>
                  </a:moveTo>
                  <a:lnTo>
                    <a:pt x="12" y="130"/>
                  </a:lnTo>
                  <a:lnTo>
                    <a:pt x="0" y="179"/>
                  </a:lnTo>
                  <a:lnTo>
                    <a:pt x="49" y="170"/>
                  </a:lnTo>
                  <a:lnTo>
                    <a:pt x="18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24" name="Freeform 18">
              <a:extLst>
                <a:ext uri="{FF2B5EF4-FFF2-40B4-BE49-F238E27FC236}">
                  <a16:creationId xmlns:a16="http://schemas.microsoft.com/office/drawing/2014/main" id="{F701AD5F-7514-D853-249B-5B7C4005EC84}"/>
                </a:ext>
              </a:extLst>
            </p:cNvPr>
            <p:cNvSpPr>
              <a:spLocks/>
            </p:cNvSpPr>
            <p:nvPr/>
          </p:nvSpPr>
          <p:spPr bwMode="auto">
            <a:xfrm rot="21189964">
              <a:off x="9351189" y="640039"/>
              <a:ext cx="383569" cy="357459"/>
            </a:xfrm>
            <a:custGeom>
              <a:avLst/>
              <a:gdLst>
                <a:gd name="T0" fmla="*/ 79 w 96"/>
                <a:gd name="T1" fmla="*/ 79 h 96"/>
                <a:gd name="T2" fmla="*/ 17 w 96"/>
                <a:gd name="T3" fmla="*/ 79 h 96"/>
                <a:gd name="T4" fmla="*/ 17 w 96"/>
                <a:gd name="T5" fmla="*/ 17 h 96"/>
                <a:gd name="T6" fmla="*/ 79 w 96"/>
                <a:gd name="T7" fmla="*/ 17 h 96"/>
                <a:gd name="T8" fmla="*/ 79 w 96"/>
                <a:gd name="T9" fmla="*/ 79 h 96"/>
              </a:gdLst>
              <a:ahLst/>
              <a:cxnLst>
                <a:cxn ang="0">
                  <a:pos x="T0" y="T1"/>
                </a:cxn>
                <a:cxn ang="0">
                  <a:pos x="T2" y="T3"/>
                </a:cxn>
                <a:cxn ang="0">
                  <a:pos x="T4" y="T5"/>
                </a:cxn>
                <a:cxn ang="0">
                  <a:pos x="T6" y="T7"/>
                </a:cxn>
                <a:cxn ang="0">
                  <a:pos x="T8" y="T9"/>
                </a:cxn>
              </a:cxnLst>
              <a:rect l="0" t="0" r="r" b="b"/>
              <a:pathLst>
                <a:path w="96" h="96">
                  <a:moveTo>
                    <a:pt x="79" y="79"/>
                  </a:moveTo>
                  <a:cubicBezTo>
                    <a:pt x="62" y="96"/>
                    <a:pt x="34" y="96"/>
                    <a:pt x="17" y="79"/>
                  </a:cubicBezTo>
                  <a:cubicBezTo>
                    <a:pt x="0" y="62"/>
                    <a:pt x="0" y="34"/>
                    <a:pt x="17" y="17"/>
                  </a:cubicBezTo>
                  <a:cubicBezTo>
                    <a:pt x="34" y="0"/>
                    <a:pt x="62" y="0"/>
                    <a:pt x="79" y="17"/>
                  </a:cubicBezTo>
                  <a:cubicBezTo>
                    <a:pt x="96" y="34"/>
                    <a:pt x="96" y="62"/>
                    <a:pt x="79" y="79"/>
                  </a:cubicBezTo>
                </a:path>
              </a:pathLst>
            </a:custGeom>
            <a:solidFill>
              <a:srgbClr val="D1F4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25" name="Freeform 19">
              <a:extLst>
                <a:ext uri="{FF2B5EF4-FFF2-40B4-BE49-F238E27FC236}">
                  <a16:creationId xmlns:a16="http://schemas.microsoft.com/office/drawing/2014/main" id="{EBC08DEE-8A2F-FE18-C59D-F55DB88481AD}"/>
                </a:ext>
              </a:extLst>
            </p:cNvPr>
            <p:cNvSpPr>
              <a:spLocks noEditPoints="1"/>
            </p:cNvSpPr>
            <p:nvPr/>
          </p:nvSpPr>
          <p:spPr bwMode="auto">
            <a:xfrm rot="21189964">
              <a:off x="9351189" y="640039"/>
              <a:ext cx="383569" cy="357459"/>
            </a:xfrm>
            <a:custGeom>
              <a:avLst/>
              <a:gdLst>
                <a:gd name="T0" fmla="*/ 48 w 96"/>
                <a:gd name="T1" fmla="*/ 96 h 96"/>
                <a:gd name="T2" fmla="*/ 14 w 96"/>
                <a:gd name="T3" fmla="*/ 82 h 96"/>
                <a:gd name="T4" fmla="*/ 0 w 96"/>
                <a:gd name="T5" fmla="*/ 48 h 96"/>
                <a:gd name="T6" fmla="*/ 14 w 96"/>
                <a:gd name="T7" fmla="*/ 14 h 96"/>
                <a:gd name="T8" fmla="*/ 48 w 96"/>
                <a:gd name="T9" fmla="*/ 0 h 96"/>
                <a:gd name="T10" fmla="*/ 82 w 96"/>
                <a:gd name="T11" fmla="*/ 14 h 96"/>
                <a:gd name="T12" fmla="*/ 96 w 96"/>
                <a:gd name="T13" fmla="*/ 48 h 96"/>
                <a:gd name="T14" fmla="*/ 82 w 96"/>
                <a:gd name="T15" fmla="*/ 82 h 96"/>
                <a:gd name="T16" fmla="*/ 48 w 96"/>
                <a:gd name="T17" fmla="*/ 96 h 96"/>
                <a:gd name="T18" fmla="*/ 48 w 96"/>
                <a:gd name="T19" fmla="*/ 10 h 96"/>
                <a:gd name="T20" fmla="*/ 21 w 96"/>
                <a:gd name="T21" fmla="*/ 21 h 96"/>
                <a:gd name="T22" fmla="*/ 10 w 96"/>
                <a:gd name="T23" fmla="*/ 48 h 96"/>
                <a:gd name="T24" fmla="*/ 21 w 96"/>
                <a:gd name="T25" fmla="*/ 75 h 96"/>
                <a:gd name="T26" fmla="*/ 48 w 96"/>
                <a:gd name="T27" fmla="*/ 86 h 96"/>
                <a:gd name="T28" fmla="*/ 75 w 96"/>
                <a:gd name="T29" fmla="*/ 75 h 96"/>
                <a:gd name="T30" fmla="*/ 86 w 96"/>
                <a:gd name="T31" fmla="*/ 48 h 96"/>
                <a:gd name="T32" fmla="*/ 75 w 96"/>
                <a:gd name="T33" fmla="*/ 21 h 96"/>
                <a:gd name="T34" fmla="*/ 48 w 96"/>
                <a:gd name="T35" fmla="*/ 1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6" h="96">
                  <a:moveTo>
                    <a:pt x="48" y="96"/>
                  </a:moveTo>
                  <a:cubicBezTo>
                    <a:pt x="35" y="96"/>
                    <a:pt x="23" y="91"/>
                    <a:pt x="14" y="82"/>
                  </a:cubicBezTo>
                  <a:cubicBezTo>
                    <a:pt x="5" y="73"/>
                    <a:pt x="0" y="61"/>
                    <a:pt x="0" y="48"/>
                  </a:cubicBezTo>
                  <a:cubicBezTo>
                    <a:pt x="0" y="35"/>
                    <a:pt x="5" y="23"/>
                    <a:pt x="14" y="14"/>
                  </a:cubicBezTo>
                  <a:cubicBezTo>
                    <a:pt x="23" y="5"/>
                    <a:pt x="35" y="0"/>
                    <a:pt x="48" y="0"/>
                  </a:cubicBezTo>
                  <a:cubicBezTo>
                    <a:pt x="61" y="0"/>
                    <a:pt x="73" y="5"/>
                    <a:pt x="82" y="14"/>
                  </a:cubicBezTo>
                  <a:cubicBezTo>
                    <a:pt x="91" y="23"/>
                    <a:pt x="96" y="35"/>
                    <a:pt x="96" y="48"/>
                  </a:cubicBezTo>
                  <a:cubicBezTo>
                    <a:pt x="96" y="61"/>
                    <a:pt x="91" y="73"/>
                    <a:pt x="82" y="82"/>
                  </a:cubicBezTo>
                  <a:cubicBezTo>
                    <a:pt x="73" y="91"/>
                    <a:pt x="61" y="96"/>
                    <a:pt x="48" y="96"/>
                  </a:cubicBezTo>
                  <a:moveTo>
                    <a:pt x="48" y="10"/>
                  </a:moveTo>
                  <a:cubicBezTo>
                    <a:pt x="38" y="10"/>
                    <a:pt x="28" y="14"/>
                    <a:pt x="21" y="21"/>
                  </a:cubicBezTo>
                  <a:cubicBezTo>
                    <a:pt x="14" y="28"/>
                    <a:pt x="10" y="38"/>
                    <a:pt x="10" y="48"/>
                  </a:cubicBezTo>
                  <a:cubicBezTo>
                    <a:pt x="10" y="58"/>
                    <a:pt x="14" y="68"/>
                    <a:pt x="21" y="75"/>
                  </a:cubicBezTo>
                  <a:cubicBezTo>
                    <a:pt x="28" y="82"/>
                    <a:pt x="38" y="86"/>
                    <a:pt x="48" y="86"/>
                  </a:cubicBezTo>
                  <a:cubicBezTo>
                    <a:pt x="58" y="86"/>
                    <a:pt x="68" y="82"/>
                    <a:pt x="75" y="75"/>
                  </a:cubicBezTo>
                  <a:cubicBezTo>
                    <a:pt x="82" y="68"/>
                    <a:pt x="86" y="58"/>
                    <a:pt x="86" y="48"/>
                  </a:cubicBezTo>
                  <a:cubicBezTo>
                    <a:pt x="86" y="38"/>
                    <a:pt x="82" y="28"/>
                    <a:pt x="75" y="21"/>
                  </a:cubicBezTo>
                  <a:cubicBezTo>
                    <a:pt x="68" y="14"/>
                    <a:pt x="58" y="10"/>
                    <a:pt x="48" y="10"/>
                  </a:cubicBezTo>
                </a:path>
              </a:pathLst>
            </a:custGeom>
            <a:solidFill>
              <a:srgbClr val="1639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26" name="Freeform 20">
              <a:extLst>
                <a:ext uri="{FF2B5EF4-FFF2-40B4-BE49-F238E27FC236}">
                  <a16:creationId xmlns:a16="http://schemas.microsoft.com/office/drawing/2014/main" id="{5C910B12-50C9-8766-8784-D692CD0D9B86}"/>
                </a:ext>
              </a:extLst>
            </p:cNvPr>
            <p:cNvSpPr>
              <a:spLocks/>
            </p:cNvSpPr>
            <p:nvPr/>
          </p:nvSpPr>
          <p:spPr bwMode="auto">
            <a:xfrm rot="21189964">
              <a:off x="10133898" y="117536"/>
              <a:ext cx="0" cy="3149"/>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cubicBezTo>
                    <a:pt x="0" y="0"/>
                    <a:pt x="0" y="0"/>
                    <a:pt x="0" y="0"/>
                  </a:cubicBezTo>
                  <a:cubicBezTo>
                    <a:pt x="0" y="1"/>
                    <a:pt x="0" y="1"/>
                    <a:pt x="0" y="1"/>
                  </a:cubicBezTo>
                  <a:cubicBezTo>
                    <a:pt x="0" y="0"/>
                    <a:pt x="0" y="0"/>
                    <a:pt x="0" y="0"/>
                  </a:cubicBezTo>
                </a:path>
              </a:pathLst>
            </a:custGeom>
            <a:solidFill>
              <a:srgbClr val="264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27" name="Freeform 21">
              <a:extLst>
                <a:ext uri="{FF2B5EF4-FFF2-40B4-BE49-F238E27FC236}">
                  <a16:creationId xmlns:a16="http://schemas.microsoft.com/office/drawing/2014/main" id="{0D7F42F1-891B-9FE9-1D45-5D96513FA13D}"/>
                </a:ext>
              </a:extLst>
            </p:cNvPr>
            <p:cNvSpPr>
              <a:spLocks noEditPoints="1"/>
            </p:cNvSpPr>
            <p:nvPr/>
          </p:nvSpPr>
          <p:spPr bwMode="auto">
            <a:xfrm rot="21189964">
              <a:off x="8779897" y="1590073"/>
              <a:ext cx="711378" cy="462964"/>
            </a:xfrm>
            <a:custGeom>
              <a:avLst/>
              <a:gdLst>
                <a:gd name="T0" fmla="*/ 45 w 178"/>
                <a:gd name="T1" fmla="*/ 102 h 124"/>
                <a:gd name="T2" fmla="*/ 1 w 178"/>
                <a:gd name="T3" fmla="*/ 123 h 124"/>
                <a:gd name="T4" fmla="*/ 0 w 178"/>
                <a:gd name="T5" fmla="*/ 123 h 124"/>
                <a:gd name="T6" fmla="*/ 0 w 178"/>
                <a:gd name="T7" fmla="*/ 123 h 124"/>
                <a:gd name="T8" fmla="*/ 1 w 178"/>
                <a:gd name="T9" fmla="*/ 124 h 124"/>
                <a:gd name="T10" fmla="*/ 45 w 178"/>
                <a:gd name="T11" fmla="*/ 102 h 124"/>
                <a:gd name="T12" fmla="*/ 45 w 178"/>
                <a:gd name="T13" fmla="*/ 102 h 124"/>
                <a:gd name="T14" fmla="*/ 178 w 178"/>
                <a:gd name="T15" fmla="*/ 0 h 124"/>
                <a:gd name="T16" fmla="*/ 158 w 178"/>
                <a:gd name="T17" fmla="*/ 19 h 124"/>
                <a:gd name="T18" fmla="*/ 158 w 178"/>
                <a:gd name="T19" fmla="*/ 19 h 124"/>
                <a:gd name="T20" fmla="*/ 178 w 178"/>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8" h="124">
                  <a:moveTo>
                    <a:pt x="45" y="102"/>
                  </a:moveTo>
                  <a:cubicBezTo>
                    <a:pt x="31" y="110"/>
                    <a:pt x="16" y="117"/>
                    <a:pt x="1" y="123"/>
                  </a:cubicBezTo>
                  <a:cubicBezTo>
                    <a:pt x="1" y="123"/>
                    <a:pt x="1" y="123"/>
                    <a:pt x="0" y="123"/>
                  </a:cubicBezTo>
                  <a:cubicBezTo>
                    <a:pt x="0" y="123"/>
                    <a:pt x="0" y="123"/>
                    <a:pt x="0" y="123"/>
                  </a:cubicBezTo>
                  <a:cubicBezTo>
                    <a:pt x="1" y="124"/>
                    <a:pt x="1" y="124"/>
                    <a:pt x="1" y="124"/>
                  </a:cubicBezTo>
                  <a:cubicBezTo>
                    <a:pt x="16" y="117"/>
                    <a:pt x="31" y="110"/>
                    <a:pt x="45" y="102"/>
                  </a:cubicBezTo>
                  <a:cubicBezTo>
                    <a:pt x="45" y="102"/>
                    <a:pt x="45" y="102"/>
                    <a:pt x="45" y="102"/>
                  </a:cubicBezTo>
                  <a:moveTo>
                    <a:pt x="178" y="0"/>
                  </a:moveTo>
                  <a:cubicBezTo>
                    <a:pt x="172" y="6"/>
                    <a:pt x="165" y="13"/>
                    <a:pt x="158" y="19"/>
                  </a:cubicBezTo>
                  <a:cubicBezTo>
                    <a:pt x="158" y="19"/>
                    <a:pt x="158" y="19"/>
                    <a:pt x="158" y="19"/>
                  </a:cubicBezTo>
                  <a:cubicBezTo>
                    <a:pt x="165" y="13"/>
                    <a:pt x="172" y="6"/>
                    <a:pt x="178" y="0"/>
                  </a:cubicBezTo>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28" name="Freeform 22">
              <a:extLst>
                <a:ext uri="{FF2B5EF4-FFF2-40B4-BE49-F238E27FC236}">
                  <a16:creationId xmlns:a16="http://schemas.microsoft.com/office/drawing/2014/main" id="{C7F329DA-D102-0CAF-EEFD-169AF326C094}"/>
                </a:ext>
              </a:extLst>
            </p:cNvPr>
            <p:cNvSpPr>
              <a:spLocks/>
            </p:cNvSpPr>
            <p:nvPr/>
          </p:nvSpPr>
          <p:spPr bwMode="auto">
            <a:xfrm rot="21189964">
              <a:off x="8788827" y="2083956"/>
              <a:ext cx="20277" cy="6299"/>
            </a:xfrm>
            <a:custGeom>
              <a:avLst/>
              <a:gdLst>
                <a:gd name="T0" fmla="*/ 0 w 5"/>
                <a:gd name="T1" fmla="*/ 0 h 2"/>
                <a:gd name="T2" fmla="*/ 5 w 5"/>
                <a:gd name="T3" fmla="*/ 2 h 2"/>
                <a:gd name="T4" fmla="*/ 5 w 5"/>
                <a:gd name="T5" fmla="*/ 2 h 2"/>
                <a:gd name="T6" fmla="*/ 0 w 5"/>
                <a:gd name="T7" fmla="*/ 0 h 2"/>
              </a:gdLst>
              <a:ahLst/>
              <a:cxnLst>
                <a:cxn ang="0">
                  <a:pos x="T0" y="T1"/>
                </a:cxn>
                <a:cxn ang="0">
                  <a:pos x="T2" y="T3"/>
                </a:cxn>
                <a:cxn ang="0">
                  <a:pos x="T4" y="T5"/>
                </a:cxn>
                <a:cxn ang="0">
                  <a:pos x="T6" y="T7"/>
                </a:cxn>
              </a:cxnLst>
              <a:rect l="0" t="0" r="r" b="b"/>
              <a:pathLst>
                <a:path w="5" h="2">
                  <a:moveTo>
                    <a:pt x="0" y="0"/>
                  </a:moveTo>
                  <a:cubicBezTo>
                    <a:pt x="5" y="2"/>
                    <a:pt x="5" y="2"/>
                    <a:pt x="5" y="2"/>
                  </a:cubicBezTo>
                  <a:cubicBezTo>
                    <a:pt x="5" y="2"/>
                    <a:pt x="5" y="2"/>
                    <a:pt x="5" y="2"/>
                  </a:cubicBezTo>
                  <a:cubicBezTo>
                    <a:pt x="4" y="1"/>
                    <a:pt x="3" y="1"/>
                    <a:pt x="0" y="0"/>
                  </a:cubicBezTo>
                </a:path>
              </a:pathLst>
            </a:custGeom>
            <a:solidFill>
              <a:srgbClr val="E5C0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29" name="Freeform 23">
              <a:extLst>
                <a:ext uri="{FF2B5EF4-FFF2-40B4-BE49-F238E27FC236}">
                  <a16:creationId xmlns:a16="http://schemas.microsoft.com/office/drawing/2014/main" id="{6FD650F7-1C62-2BC0-8D75-4E095340A33F}"/>
                </a:ext>
              </a:extLst>
            </p:cNvPr>
            <p:cNvSpPr>
              <a:spLocks/>
            </p:cNvSpPr>
            <p:nvPr/>
          </p:nvSpPr>
          <p:spPr bwMode="auto">
            <a:xfrm rot="21189964">
              <a:off x="8957999" y="1655043"/>
              <a:ext cx="452849" cy="310217"/>
            </a:xfrm>
            <a:custGeom>
              <a:avLst/>
              <a:gdLst>
                <a:gd name="T0" fmla="*/ 113 w 113"/>
                <a:gd name="T1" fmla="*/ 0 h 83"/>
                <a:gd name="T2" fmla="*/ 0 w 113"/>
                <a:gd name="T3" fmla="*/ 83 h 83"/>
                <a:gd name="T4" fmla="*/ 0 w 113"/>
                <a:gd name="T5" fmla="*/ 83 h 83"/>
                <a:gd name="T6" fmla="*/ 113 w 113"/>
                <a:gd name="T7" fmla="*/ 0 h 83"/>
                <a:gd name="T8" fmla="*/ 113 w 113"/>
                <a:gd name="T9" fmla="*/ 0 h 83"/>
              </a:gdLst>
              <a:ahLst/>
              <a:cxnLst>
                <a:cxn ang="0">
                  <a:pos x="T0" y="T1"/>
                </a:cxn>
                <a:cxn ang="0">
                  <a:pos x="T2" y="T3"/>
                </a:cxn>
                <a:cxn ang="0">
                  <a:pos x="T4" y="T5"/>
                </a:cxn>
                <a:cxn ang="0">
                  <a:pos x="T6" y="T7"/>
                </a:cxn>
                <a:cxn ang="0">
                  <a:pos x="T8" y="T9"/>
                </a:cxn>
              </a:cxnLst>
              <a:rect l="0" t="0" r="r" b="b"/>
              <a:pathLst>
                <a:path w="113" h="83">
                  <a:moveTo>
                    <a:pt x="113" y="0"/>
                  </a:moveTo>
                  <a:cubicBezTo>
                    <a:pt x="80" y="31"/>
                    <a:pt x="42" y="60"/>
                    <a:pt x="0" y="83"/>
                  </a:cubicBezTo>
                  <a:cubicBezTo>
                    <a:pt x="0" y="83"/>
                    <a:pt x="0" y="83"/>
                    <a:pt x="0" y="83"/>
                  </a:cubicBezTo>
                  <a:cubicBezTo>
                    <a:pt x="42" y="60"/>
                    <a:pt x="80" y="31"/>
                    <a:pt x="113" y="0"/>
                  </a:cubicBezTo>
                  <a:cubicBezTo>
                    <a:pt x="113" y="0"/>
                    <a:pt x="113" y="0"/>
                    <a:pt x="113" y="0"/>
                  </a:cubicBezTo>
                </a:path>
              </a:pathLst>
            </a:custGeom>
            <a:solidFill>
              <a:srgbClr val="264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30" name="Freeform 24">
              <a:extLst>
                <a:ext uri="{FF2B5EF4-FFF2-40B4-BE49-F238E27FC236}">
                  <a16:creationId xmlns:a16="http://schemas.microsoft.com/office/drawing/2014/main" id="{4C1AEE55-D563-DC0E-3A3D-4B568F822FDE}"/>
                </a:ext>
              </a:extLst>
            </p:cNvPr>
            <p:cNvSpPr>
              <a:spLocks/>
            </p:cNvSpPr>
            <p:nvPr/>
          </p:nvSpPr>
          <p:spPr bwMode="auto">
            <a:xfrm rot="21189964">
              <a:off x="9334647" y="617010"/>
              <a:ext cx="694480" cy="790503"/>
            </a:xfrm>
            <a:custGeom>
              <a:avLst/>
              <a:gdLst>
                <a:gd name="T0" fmla="*/ 153 w 174"/>
                <a:gd name="T1" fmla="*/ 0 h 212"/>
                <a:gd name="T2" fmla="*/ 101 w 174"/>
                <a:gd name="T3" fmla="*/ 71 h 212"/>
                <a:gd name="T4" fmla="*/ 92 w 174"/>
                <a:gd name="T5" fmla="*/ 84 h 212"/>
                <a:gd name="T6" fmla="*/ 89 w 174"/>
                <a:gd name="T7" fmla="*/ 87 h 212"/>
                <a:gd name="T8" fmla="*/ 0 w 174"/>
                <a:gd name="T9" fmla="*/ 189 h 212"/>
                <a:gd name="T10" fmla="*/ 44 w 174"/>
                <a:gd name="T11" fmla="*/ 212 h 212"/>
                <a:gd name="T12" fmla="*/ 174 w 174"/>
                <a:gd name="T13" fmla="*/ 11 h 212"/>
                <a:gd name="T14" fmla="*/ 153 w 174"/>
                <a:gd name="T15" fmla="*/ 0 h 2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4" h="212">
                  <a:moveTo>
                    <a:pt x="153" y="0"/>
                  </a:moveTo>
                  <a:cubicBezTo>
                    <a:pt x="138" y="22"/>
                    <a:pt x="121" y="46"/>
                    <a:pt x="101" y="71"/>
                  </a:cubicBezTo>
                  <a:cubicBezTo>
                    <a:pt x="99" y="76"/>
                    <a:pt x="96" y="80"/>
                    <a:pt x="92" y="84"/>
                  </a:cubicBezTo>
                  <a:cubicBezTo>
                    <a:pt x="91" y="85"/>
                    <a:pt x="90" y="86"/>
                    <a:pt x="89" y="87"/>
                  </a:cubicBezTo>
                  <a:cubicBezTo>
                    <a:pt x="63" y="120"/>
                    <a:pt x="33" y="155"/>
                    <a:pt x="0" y="189"/>
                  </a:cubicBezTo>
                  <a:cubicBezTo>
                    <a:pt x="13" y="198"/>
                    <a:pt x="28" y="206"/>
                    <a:pt x="44" y="212"/>
                  </a:cubicBezTo>
                  <a:cubicBezTo>
                    <a:pt x="103" y="145"/>
                    <a:pt x="145" y="71"/>
                    <a:pt x="174" y="11"/>
                  </a:cubicBezTo>
                  <a:cubicBezTo>
                    <a:pt x="166" y="8"/>
                    <a:pt x="159" y="4"/>
                    <a:pt x="153" y="0"/>
                  </a:cubicBezTo>
                </a:path>
              </a:pathLst>
            </a:custGeom>
            <a:solidFill>
              <a:srgbClr val="7C92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31" name="Freeform 25">
              <a:extLst>
                <a:ext uri="{FF2B5EF4-FFF2-40B4-BE49-F238E27FC236}">
                  <a16:creationId xmlns:a16="http://schemas.microsoft.com/office/drawing/2014/main" id="{CE9BCDCD-5664-28E9-41F2-2B064B45E670}"/>
                </a:ext>
              </a:extLst>
            </p:cNvPr>
            <p:cNvSpPr>
              <a:spLocks/>
            </p:cNvSpPr>
            <p:nvPr/>
          </p:nvSpPr>
          <p:spPr bwMode="auto">
            <a:xfrm rot="21189964">
              <a:off x="9899474" y="226559"/>
              <a:ext cx="231493" cy="346436"/>
            </a:xfrm>
            <a:custGeom>
              <a:avLst/>
              <a:gdLst>
                <a:gd name="T0" fmla="*/ 58 w 58"/>
                <a:gd name="T1" fmla="*/ 0 h 93"/>
                <a:gd name="T2" fmla="*/ 52 w 58"/>
                <a:gd name="T3" fmla="*/ 1 h 93"/>
                <a:gd name="T4" fmla="*/ 0 w 58"/>
                <a:gd name="T5" fmla="*/ 83 h 93"/>
                <a:gd name="T6" fmla="*/ 20 w 58"/>
                <a:gd name="T7" fmla="*/ 93 h 93"/>
                <a:gd name="T8" fmla="*/ 58 w 58"/>
                <a:gd name="T9" fmla="*/ 0 h 93"/>
              </a:gdLst>
              <a:ahLst/>
              <a:cxnLst>
                <a:cxn ang="0">
                  <a:pos x="T0" y="T1"/>
                </a:cxn>
                <a:cxn ang="0">
                  <a:pos x="T2" y="T3"/>
                </a:cxn>
                <a:cxn ang="0">
                  <a:pos x="T4" y="T5"/>
                </a:cxn>
                <a:cxn ang="0">
                  <a:pos x="T6" y="T7"/>
                </a:cxn>
                <a:cxn ang="0">
                  <a:pos x="T8" y="T9"/>
                </a:cxn>
              </a:cxnLst>
              <a:rect l="0" t="0" r="r" b="b"/>
              <a:pathLst>
                <a:path w="58" h="93">
                  <a:moveTo>
                    <a:pt x="58" y="0"/>
                  </a:moveTo>
                  <a:cubicBezTo>
                    <a:pt x="52" y="1"/>
                    <a:pt x="52" y="1"/>
                    <a:pt x="52" y="1"/>
                  </a:cubicBezTo>
                  <a:cubicBezTo>
                    <a:pt x="41" y="20"/>
                    <a:pt x="24" y="49"/>
                    <a:pt x="0" y="83"/>
                  </a:cubicBezTo>
                  <a:cubicBezTo>
                    <a:pt x="6" y="87"/>
                    <a:pt x="13" y="90"/>
                    <a:pt x="20" y="93"/>
                  </a:cubicBezTo>
                  <a:cubicBezTo>
                    <a:pt x="39" y="53"/>
                    <a:pt x="51" y="20"/>
                    <a:pt x="58" y="0"/>
                  </a:cubicBezTo>
                </a:path>
              </a:pathLst>
            </a:custGeom>
            <a:solidFill>
              <a:srgbClr val="7C92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32" name="Freeform 26">
              <a:extLst>
                <a:ext uri="{FF2B5EF4-FFF2-40B4-BE49-F238E27FC236}">
                  <a16:creationId xmlns:a16="http://schemas.microsoft.com/office/drawing/2014/main" id="{1E207C74-EFFF-5546-8982-D6760EC9C05D}"/>
                </a:ext>
              </a:extLst>
            </p:cNvPr>
            <p:cNvSpPr>
              <a:spLocks/>
            </p:cNvSpPr>
            <p:nvPr/>
          </p:nvSpPr>
          <p:spPr bwMode="auto">
            <a:xfrm rot="21189964">
              <a:off x="8633220" y="1430521"/>
              <a:ext cx="924284" cy="622009"/>
            </a:xfrm>
            <a:custGeom>
              <a:avLst/>
              <a:gdLst>
                <a:gd name="T0" fmla="*/ 188 w 231"/>
                <a:gd name="T1" fmla="*/ 0 h 167"/>
                <a:gd name="T2" fmla="*/ 0 w 231"/>
                <a:gd name="T3" fmla="*/ 147 h 167"/>
                <a:gd name="T4" fmla="*/ 29 w 231"/>
                <a:gd name="T5" fmla="*/ 165 h 167"/>
                <a:gd name="T6" fmla="*/ 34 w 231"/>
                <a:gd name="T7" fmla="*/ 167 h 167"/>
                <a:gd name="T8" fmla="*/ 35 w 231"/>
                <a:gd name="T9" fmla="*/ 167 h 167"/>
                <a:gd name="T10" fmla="*/ 79 w 231"/>
                <a:gd name="T11" fmla="*/ 146 h 167"/>
                <a:gd name="T12" fmla="*/ 192 w 231"/>
                <a:gd name="T13" fmla="*/ 63 h 167"/>
                <a:gd name="T14" fmla="*/ 212 w 231"/>
                <a:gd name="T15" fmla="*/ 44 h 167"/>
                <a:gd name="T16" fmla="*/ 231 w 231"/>
                <a:gd name="T17" fmla="*/ 23 h 167"/>
                <a:gd name="T18" fmla="*/ 188 w 231"/>
                <a:gd name="T19"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1" h="167">
                  <a:moveTo>
                    <a:pt x="188" y="0"/>
                  </a:moveTo>
                  <a:cubicBezTo>
                    <a:pt x="133" y="55"/>
                    <a:pt x="70" y="108"/>
                    <a:pt x="0" y="147"/>
                  </a:cubicBezTo>
                  <a:cubicBezTo>
                    <a:pt x="29" y="165"/>
                    <a:pt x="29" y="165"/>
                    <a:pt x="29" y="165"/>
                  </a:cubicBezTo>
                  <a:cubicBezTo>
                    <a:pt x="32" y="166"/>
                    <a:pt x="33" y="166"/>
                    <a:pt x="34" y="167"/>
                  </a:cubicBezTo>
                  <a:cubicBezTo>
                    <a:pt x="35" y="167"/>
                    <a:pt x="35" y="167"/>
                    <a:pt x="35" y="167"/>
                  </a:cubicBezTo>
                  <a:cubicBezTo>
                    <a:pt x="50" y="161"/>
                    <a:pt x="65" y="154"/>
                    <a:pt x="79" y="146"/>
                  </a:cubicBezTo>
                  <a:cubicBezTo>
                    <a:pt x="121" y="123"/>
                    <a:pt x="159" y="94"/>
                    <a:pt x="192" y="63"/>
                  </a:cubicBezTo>
                  <a:cubicBezTo>
                    <a:pt x="199" y="57"/>
                    <a:pt x="206" y="50"/>
                    <a:pt x="212" y="44"/>
                  </a:cubicBezTo>
                  <a:cubicBezTo>
                    <a:pt x="219" y="37"/>
                    <a:pt x="225" y="30"/>
                    <a:pt x="231" y="23"/>
                  </a:cubicBezTo>
                  <a:cubicBezTo>
                    <a:pt x="215" y="17"/>
                    <a:pt x="201" y="9"/>
                    <a:pt x="188" y="0"/>
                  </a:cubicBezTo>
                </a:path>
              </a:pathLst>
            </a:custGeom>
            <a:solidFill>
              <a:srgbClr val="7C92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33" name="Freeform 27">
              <a:extLst>
                <a:ext uri="{FF2B5EF4-FFF2-40B4-BE49-F238E27FC236}">
                  <a16:creationId xmlns:a16="http://schemas.microsoft.com/office/drawing/2014/main" id="{C3594FB6-AADC-2D1E-517A-CC3E18BC583E}"/>
                </a:ext>
              </a:extLst>
            </p:cNvPr>
            <p:cNvSpPr>
              <a:spLocks/>
            </p:cNvSpPr>
            <p:nvPr/>
          </p:nvSpPr>
          <p:spPr bwMode="auto">
            <a:xfrm rot="21189964">
              <a:off x="9897335" y="545984"/>
              <a:ext cx="103074" cy="77161"/>
            </a:xfrm>
            <a:custGeom>
              <a:avLst/>
              <a:gdLst>
                <a:gd name="T0" fmla="*/ 6 w 26"/>
                <a:gd name="T1" fmla="*/ 0 h 21"/>
                <a:gd name="T2" fmla="*/ 0 w 26"/>
                <a:gd name="T3" fmla="*/ 10 h 21"/>
                <a:gd name="T4" fmla="*/ 21 w 26"/>
                <a:gd name="T5" fmla="*/ 21 h 21"/>
                <a:gd name="T6" fmla="*/ 26 w 26"/>
                <a:gd name="T7" fmla="*/ 10 h 21"/>
                <a:gd name="T8" fmla="*/ 6 w 26"/>
                <a:gd name="T9" fmla="*/ 0 h 21"/>
              </a:gdLst>
              <a:ahLst/>
              <a:cxnLst>
                <a:cxn ang="0">
                  <a:pos x="T0" y="T1"/>
                </a:cxn>
                <a:cxn ang="0">
                  <a:pos x="T2" y="T3"/>
                </a:cxn>
                <a:cxn ang="0">
                  <a:pos x="T4" y="T5"/>
                </a:cxn>
                <a:cxn ang="0">
                  <a:pos x="T6" y="T7"/>
                </a:cxn>
                <a:cxn ang="0">
                  <a:pos x="T8" y="T9"/>
                </a:cxn>
              </a:cxnLst>
              <a:rect l="0" t="0" r="r" b="b"/>
              <a:pathLst>
                <a:path w="26" h="21">
                  <a:moveTo>
                    <a:pt x="6" y="0"/>
                  </a:moveTo>
                  <a:cubicBezTo>
                    <a:pt x="4" y="4"/>
                    <a:pt x="2" y="7"/>
                    <a:pt x="0" y="10"/>
                  </a:cubicBezTo>
                  <a:cubicBezTo>
                    <a:pt x="6" y="14"/>
                    <a:pt x="13" y="18"/>
                    <a:pt x="21" y="21"/>
                  </a:cubicBezTo>
                  <a:cubicBezTo>
                    <a:pt x="23" y="17"/>
                    <a:pt x="25" y="13"/>
                    <a:pt x="26" y="10"/>
                  </a:cubicBezTo>
                  <a:cubicBezTo>
                    <a:pt x="19" y="7"/>
                    <a:pt x="12" y="4"/>
                    <a:pt x="6" y="0"/>
                  </a:cubicBezTo>
                </a:path>
              </a:pathLst>
            </a:custGeom>
            <a:solidFill>
              <a:srgbClr val="BCDB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34" name="Freeform 28">
              <a:extLst>
                <a:ext uri="{FF2B5EF4-FFF2-40B4-BE49-F238E27FC236}">
                  <a16:creationId xmlns:a16="http://schemas.microsoft.com/office/drawing/2014/main" id="{1FA738A4-0061-B9B7-566A-13948B0BBD55}"/>
                </a:ext>
              </a:extLst>
            </p:cNvPr>
            <p:cNvSpPr>
              <a:spLocks/>
            </p:cNvSpPr>
            <p:nvPr/>
          </p:nvSpPr>
          <p:spPr bwMode="auto">
            <a:xfrm rot="21189964">
              <a:off x="9348439" y="1352629"/>
              <a:ext cx="207837" cy="118103"/>
            </a:xfrm>
            <a:custGeom>
              <a:avLst/>
              <a:gdLst>
                <a:gd name="T0" fmla="*/ 8 w 52"/>
                <a:gd name="T1" fmla="*/ 0 h 32"/>
                <a:gd name="T2" fmla="*/ 0 w 52"/>
                <a:gd name="T3" fmla="*/ 9 h 32"/>
                <a:gd name="T4" fmla="*/ 43 w 52"/>
                <a:gd name="T5" fmla="*/ 32 h 32"/>
                <a:gd name="T6" fmla="*/ 52 w 52"/>
                <a:gd name="T7" fmla="*/ 23 h 32"/>
                <a:gd name="T8" fmla="*/ 8 w 52"/>
                <a:gd name="T9" fmla="*/ 0 h 32"/>
              </a:gdLst>
              <a:ahLst/>
              <a:cxnLst>
                <a:cxn ang="0">
                  <a:pos x="T0" y="T1"/>
                </a:cxn>
                <a:cxn ang="0">
                  <a:pos x="T2" y="T3"/>
                </a:cxn>
                <a:cxn ang="0">
                  <a:pos x="T4" y="T5"/>
                </a:cxn>
                <a:cxn ang="0">
                  <a:pos x="T6" y="T7"/>
                </a:cxn>
                <a:cxn ang="0">
                  <a:pos x="T8" y="T9"/>
                </a:cxn>
              </a:cxnLst>
              <a:rect l="0" t="0" r="r" b="b"/>
              <a:pathLst>
                <a:path w="52" h="32">
                  <a:moveTo>
                    <a:pt x="8" y="0"/>
                  </a:moveTo>
                  <a:cubicBezTo>
                    <a:pt x="5" y="3"/>
                    <a:pt x="2" y="6"/>
                    <a:pt x="0" y="9"/>
                  </a:cubicBezTo>
                  <a:cubicBezTo>
                    <a:pt x="13" y="18"/>
                    <a:pt x="27" y="26"/>
                    <a:pt x="43" y="32"/>
                  </a:cubicBezTo>
                  <a:cubicBezTo>
                    <a:pt x="46" y="29"/>
                    <a:pt x="49" y="26"/>
                    <a:pt x="52" y="23"/>
                  </a:cubicBezTo>
                  <a:cubicBezTo>
                    <a:pt x="36" y="17"/>
                    <a:pt x="21" y="9"/>
                    <a:pt x="8" y="0"/>
                  </a:cubicBezTo>
                </a:path>
              </a:pathLst>
            </a:custGeom>
            <a:solidFill>
              <a:srgbClr val="BCDB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36" name="Freeform 29">
              <a:extLst>
                <a:ext uri="{FF2B5EF4-FFF2-40B4-BE49-F238E27FC236}">
                  <a16:creationId xmlns:a16="http://schemas.microsoft.com/office/drawing/2014/main" id="{399D3F21-2EE8-76B4-878B-42F63A3D28E8}"/>
                </a:ext>
              </a:extLst>
            </p:cNvPr>
            <p:cNvSpPr>
              <a:spLocks/>
            </p:cNvSpPr>
            <p:nvPr/>
          </p:nvSpPr>
          <p:spPr bwMode="auto">
            <a:xfrm rot="21189964">
              <a:off x="10080976" y="128771"/>
              <a:ext cx="55761" cy="88184"/>
            </a:xfrm>
            <a:custGeom>
              <a:avLst/>
              <a:gdLst>
                <a:gd name="T0" fmla="*/ 14 w 14"/>
                <a:gd name="T1" fmla="*/ 0 h 24"/>
                <a:gd name="T2" fmla="*/ 13 w 14"/>
                <a:gd name="T3" fmla="*/ 0 h 24"/>
                <a:gd name="T4" fmla="*/ 0 w 14"/>
                <a:gd name="T5" fmla="*/ 24 h 24"/>
                <a:gd name="T6" fmla="*/ 6 w 14"/>
                <a:gd name="T7" fmla="*/ 23 h 24"/>
                <a:gd name="T8" fmla="*/ 14 w 14"/>
                <a:gd name="T9" fmla="*/ 0 h 24"/>
              </a:gdLst>
              <a:ahLst/>
              <a:cxnLst>
                <a:cxn ang="0">
                  <a:pos x="T0" y="T1"/>
                </a:cxn>
                <a:cxn ang="0">
                  <a:pos x="T2" y="T3"/>
                </a:cxn>
                <a:cxn ang="0">
                  <a:pos x="T4" y="T5"/>
                </a:cxn>
                <a:cxn ang="0">
                  <a:pos x="T6" y="T7"/>
                </a:cxn>
                <a:cxn ang="0">
                  <a:pos x="T8" y="T9"/>
                </a:cxn>
              </a:cxnLst>
              <a:rect l="0" t="0" r="r" b="b"/>
              <a:pathLst>
                <a:path w="14" h="24">
                  <a:moveTo>
                    <a:pt x="14" y="0"/>
                  </a:moveTo>
                  <a:cubicBezTo>
                    <a:pt x="13" y="0"/>
                    <a:pt x="13" y="0"/>
                    <a:pt x="13" y="0"/>
                  </a:cubicBezTo>
                  <a:cubicBezTo>
                    <a:pt x="13" y="0"/>
                    <a:pt x="9" y="9"/>
                    <a:pt x="0" y="24"/>
                  </a:cubicBezTo>
                  <a:cubicBezTo>
                    <a:pt x="6" y="23"/>
                    <a:pt x="6" y="23"/>
                    <a:pt x="6" y="23"/>
                  </a:cubicBezTo>
                  <a:cubicBezTo>
                    <a:pt x="10" y="10"/>
                    <a:pt x="13" y="2"/>
                    <a:pt x="14" y="0"/>
                  </a:cubicBezTo>
                </a:path>
              </a:pathLst>
            </a:custGeom>
            <a:solidFill>
              <a:srgbClr val="264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37" name="Freeform 30">
              <a:extLst>
                <a:ext uri="{FF2B5EF4-FFF2-40B4-BE49-F238E27FC236}">
                  <a16:creationId xmlns:a16="http://schemas.microsoft.com/office/drawing/2014/main" id="{E44E7717-D942-33E7-9E41-B4917AFAC550}"/>
                </a:ext>
              </a:extLst>
            </p:cNvPr>
            <p:cNvSpPr>
              <a:spLocks/>
            </p:cNvSpPr>
            <p:nvPr/>
          </p:nvSpPr>
          <p:spPr bwMode="auto">
            <a:xfrm rot="21189964">
              <a:off x="9677271" y="878457"/>
              <a:ext cx="49002" cy="59839"/>
            </a:xfrm>
            <a:custGeom>
              <a:avLst/>
              <a:gdLst>
                <a:gd name="T0" fmla="*/ 12 w 12"/>
                <a:gd name="T1" fmla="*/ 0 h 16"/>
                <a:gd name="T2" fmla="*/ 0 w 12"/>
                <a:gd name="T3" fmla="*/ 16 h 16"/>
                <a:gd name="T4" fmla="*/ 3 w 12"/>
                <a:gd name="T5" fmla="*/ 13 h 16"/>
                <a:gd name="T6" fmla="*/ 12 w 12"/>
                <a:gd name="T7" fmla="*/ 0 h 16"/>
              </a:gdLst>
              <a:ahLst/>
              <a:cxnLst>
                <a:cxn ang="0">
                  <a:pos x="T0" y="T1"/>
                </a:cxn>
                <a:cxn ang="0">
                  <a:pos x="T2" y="T3"/>
                </a:cxn>
                <a:cxn ang="0">
                  <a:pos x="T4" y="T5"/>
                </a:cxn>
                <a:cxn ang="0">
                  <a:pos x="T6" y="T7"/>
                </a:cxn>
              </a:cxnLst>
              <a:rect l="0" t="0" r="r" b="b"/>
              <a:pathLst>
                <a:path w="12" h="16">
                  <a:moveTo>
                    <a:pt x="12" y="0"/>
                  </a:moveTo>
                  <a:cubicBezTo>
                    <a:pt x="8" y="5"/>
                    <a:pt x="5" y="11"/>
                    <a:pt x="0" y="16"/>
                  </a:cubicBezTo>
                  <a:cubicBezTo>
                    <a:pt x="1" y="15"/>
                    <a:pt x="2" y="14"/>
                    <a:pt x="3" y="13"/>
                  </a:cubicBezTo>
                  <a:cubicBezTo>
                    <a:pt x="7" y="9"/>
                    <a:pt x="10" y="5"/>
                    <a:pt x="12" y="0"/>
                  </a:cubicBezTo>
                </a:path>
              </a:pathLst>
            </a:custGeom>
            <a:solidFill>
              <a:srgbClr val="1433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grpSp>
      <p:sp>
        <p:nvSpPr>
          <p:cNvPr id="39" name="Freeform 5">
            <a:extLst>
              <a:ext uri="{FF2B5EF4-FFF2-40B4-BE49-F238E27FC236}">
                <a16:creationId xmlns:a16="http://schemas.microsoft.com/office/drawing/2014/main" id="{6AE6FF31-1A7C-C26C-4870-FBFD8BEA35E9}"/>
              </a:ext>
            </a:extLst>
          </p:cNvPr>
          <p:cNvSpPr>
            <a:spLocks/>
          </p:cNvSpPr>
          <p:nvPr/>
        </p:nvSpPr>
        <p:spPr bwMode="auto">
          <a:xfrm>
            <a:off x="5238520" y="3619192"/>
            <a:ext cx="1004002" cy="1119401"/>
          </a:xfrm>
          <a:custGeom>
            <a:avLst/>
            <a:gdLst>
              <a:gd name="T0" fmla="*/ 1166 w 1202"/>
              <a:gd name="T1" fmla="*/ 325 h 1340"/>
              <a:gd name="T2" fmla="*/ 1109 w 1202"/>
              <a:gd name="T3" fmla="*/ 269 h 1340"/>
              <a:gd name="T4" fmla="*/ 825 w 1202"/>
              <a:gd name="T5" fmla="*/ 105 h 1340"/>
              <a:gd name="T6" fmla="*/ 694 w 1202"/>
              <a:gd name="T7" fmla="*/ 30 h 1340"/>
              <a:gd name="T8" fmla="*/ 508 w 1202"/>
              <a:gd name="T9" fmla="*/ 30 h 1340"/>
              <a:gd name="T10" fmla="*/ 381 w 1202"/>
              <a:gd name="T11" fmla="*/ 103 h 1340"/>
              <a:gd name="T12" fmla="*/ 93 w 1202"/>
              <a:gd name="T13" fmla="*/ 269 h 1340"/>
              <a:gd name="T14" fmla="*/ 38 w 1202"/>
              <a:gd name="T15" fmla="*/ 323 h 1340"/>
              <a:gd name="T16" fmla="*/ 0 w 1202"/>
              <a:gd name="T17" fmla="*/ 431 h 1340"/>
              <a:gd name="T18" fmla="*/ 0 w 1202"/>
              <a:gd name="T19" fmla="*/ 877 h 1340"/>
              <a:gd name="T20" fmla="*/ 0 w 1202"/>
              <a:gd name="T21" fmla="*/ 909 h 1340"/>
              <a:gd name="T22" fmla="*/ 93 w 1202"/>
              <a:gd name="T23" fmla="*/ 1071 h 1340"/>
              <a:gd name="T24" fmla="*/ 93 w 1202"/>
              <a:gd name="T25" fmla="*/ 1071 h 1340"/>
              <a:gd name="T26" fmla="*/ 277 w 1202"/>
              <a:gd name="T27" fmla="*/ 1177 h 1340"/>
              <a:gd name="T28" fmla="*/ 508 w 1202"/>
              <a:gd name="T29" fmla="*/ 1310 h 1340"/>
              <a:gd name="T30" fmla="*/ 694 w 1202"/>
              <a:gd name="T31" fmla="*/ 1310 h 1340"/>
              <a:gd name="T32" fmla="*/ 927 w 1202"/>
              <a:gd name="T33" fmla="*/ 1175 h 1340"/>
              <a:gd name="T34" fmla="*/ 1109 w 1202"/>
              <a:gd name="T35" fmla="*/ 1071 h 1340"/>
              <a:gd name="T36" fmla="*/ 1111 w 1202"/>
              <a:gd name="T37" fmla="*/ 1069 h 1340"/>
              <a:gd name="T38" fmla="*/ 1202 w 1202"/>
              <a:gd name="T39" fmla="*/ 909 h 1340"/>
              <a:gd name="T40" fmla="*/ 1202 w 1202"/>
              <a:gd name="T41" fmla="*/ 874 h 1340"/>
              <a:gd name="T42" fmla="*/ 1202 w 1202"/>
              <a:gd name="T43" fmla="*/ 431 h 1340"/>
              <a:gd name="T44" fmla="*/ 1166 w 1202"/>
              <a:gd name="T45" fmla="*/ 325 h 1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2" h="1340">
                <a:moveTo>
                  <a:pt x="1166" y="325"/>
                </a:moveTo>
                <a:cubicBezTo>
                  <a:pt x="1150" y="301"/>
                  <a:pt x="1130" y="281"/>
                  <a:pt x="1109" y="269"/>
                </a:cubicBezTo>
                <a:cubicBezTo>
                  <a:pt x="825" y="105"/>
                  <a:pt x="825" y="105"/>
                  <a:pt x="825" y="105"/>
                </a:cubicBezTo>
                <a:cubicBezTo>
                  <a:pt x="694" y="30"/>
                  <a:pt x="694" y="30"/>
                  <a:pt x="694" y="30"/>
                </a:cubicBezTo>
                <a:cubicBezTo>
                  <a:pt x="643" y="0"/>
                  <a:pt x="559" y="0"/>
                  <a:pt x="508" y="30"/>
                </a:cubicBezTo>
                <a:cubicBezTo>
                  <a:pt x="381" y="103"/>
                  <a:pt x="381" y="103"/>
                  <a:pt x="381" y="103"/>
                </a:cubicBezTo>
                <a:cubicBezTo>
                  <a:pt x="93" y="269"/>
                  <a:pt x="93" y="269"/>
                  <a:pt x="93" y="269"/>
                </a:cubicBezTo>
                <a:cubicBezTo>
                  <a:pt x="72" y="281"/>
                  <a:pt x="53" y="300"/>
                  <a:pt x="38" y="323"/>
                </a:cubicBezTo>
                <a:cubicBezTo>
                  <a:pt x="15" y="356"/>
                  <a:pt x="0" y="396"/>
                  <a:pt x="0" y="431"/>
                </a:cubicBezTo>
                <a:cubicBezTo>
                  <a:pt x="0" y="877"/>
                  <a:pt x="0" y="877"/>
                  <a:pt x="0" y="877"/>
                </a:cubicBezTo>
                <a:cubicBezTo>
                  <a:pt x="0" y="909"/>
                  <a:pt x="0" y="909"/>
                  <a:pt x="0" y="909"/>
                </a:cubicBezTo>
                <a:cubicBezTo>
                  <a:pt x="0" y="968"/>
                  <a:pt x="42" y="1041"/>
                  <a:pt x="93" y="1071"/>
                </a:cubicBezTo>
                <a:cubicBezTo>
                  <a:pt x="93" y="1071"/>
                  <a:pt x="93" y="1071"/>
                  <a:pt x="93" y="1071"/>
                </a:cubicBezTo>
                <a:cubicBezTo>
                  <a:pt x="277" y="1177"/>
                  <a:pt x="277" y="1177"/>
                  <a:pt x="277" y="1177"/>
                </a:cubicBezTo>
                <a:cubicBezTo>
                  <a:pt x="508" y="1310"/>
                  <a:pt x="508" y="1310"/>
                  <a:pt x="508" y="1310"/>
                </a:cubicBezTo>
                <a:cubicBezTo>
                  <a:pt x="559" y="1340"/>
                  <a:pt x="643" y="1340"/>
                  <a:pt x="694" y="1310"/>
                </a:cubicBezTo>
                <a:cubicBezTo>
                  <a:pt x="927" y="1175"/>
                  <a:pt x="927" y="1175"/>
                  <a:pt x="927" y="1175"/>
                </a:cubicBezTo>
                <a:cubicBezTo>
                  <a:pt x="1109" y="1071"/>
                  <a:pt x="1109" y="1071"/>
                  <a:pt x="1109" y="1071"/>
                </a:cubicBezTo>
                <a:cubicBezTo>
                  <a:pt x="1109" y="1070"/>
                  <a:pt x="1110" y="1070"/>
                  <a:pt x="1111" y="1069"/>
                </a:cubicBezTo>
                <a:cubicBezTo>
                  <a:pt x="1161" y="1039"/>
                  <a:pt x="1202" y="968"/>
                  <a:pt x="1202" y="909"/>
                </a:cubicBezTo>
                <a:cubicBezTo>
                  <a:pt x="1202" y="874"/>
                  <a:pt x="1202" y="874"/>
                  <a:pt x="1202" y="874"/>
                </a:cubicBezTo>
                <a:cubicBezTo>
                  <a:pt x="1202" y="431"/>
                  <a:pt x="1202" y="431"/>
                  <a:pt x="1202" y="431"/>
                </a:cubicBezTo>
                <a:cubicBezTo>
                  <a:pt x="1202" y="396"/>
                  <a:pt x="1188" y="357"/>
                  <a:pt x="1166" y="325"/>
                </a:cubicBezTo>
                <a:close/>
              </a:path>
            </a:pathLst>
          </a:custGeom>
          <a:solidFill>
            <a:srgbClr val="135B87"/>
          </a:solidFill>
          <a:ln>
            <a:noFill/>
          </a:ln>
        </p:spPr>
        <p:txBody>
          <a:bodyPr vert="horz" wrap="square" lIns="91440" tIns="45720" rIns="91440" bIns="45720" numCol="1" rtlCol="0" anchor="ctr" anchorCtr="0" compatLnSpc="1">
            <a:prstTxWarp prst="textNoShape">
              <a:avLst/>
            </a:prstTxWarp>
          </a:bodyPr>
          <a:lstStyle/>
          <a:p>
            <a:pPr algn="ctr">
              <a:defRPr/>
            </a:pPr>
            <a:endParaRPr lang="fr-FR" dirty="0">
              <a:solidFill>
                <a:prstClr val="white"/>
              </a:solidFill>
              <a:latin typeface="Century Gothic"/>
              <a:ea typeface="Roboto Bold" pitchFamily="2" charset="0"/>
            </a:endParaRPr>
          </a:p>
        </p:txBody>
      </p:sp>
      <p:sp>
        <p:nvSpPr>
          <p:cNvPr id="41" name="Freeform 5">
            <a:extLst>
              <a:ext uri="{FF2B5EF4-FFF2-40B4-BE49-F238E27FC236}">
                <a16:creationId xmlns:a16="http://schemas.microsoft.com/office/drawing/2014/main" id="{E6C1B884-0082-A57E-07FB-138A75B2DDE2}"/>
              </a:ext>
            </a:extLst>
          </p:cNvPr>
          <p:cNvSpPr>
            <a:spLocks/>
          </p:cNvSpPr>
          <p:nvPr/>
        </p:nvSpPr>
        <p:spPr bwMode="auto">
          <a:xfrm>
            <a:off x="6495532" y="2400897"/>
            <a:ext cx="1004002" cy="1119401"/>
          </a:xfrm>
          <a:custGeom>
            <a:avLst/>
            <a:gdLst>
              <a:gd name="T0" fmla="*/ 1166 w 1202"/>
              <a:gd name="T1" fmla="*/ 325 h 1340"/>
              <a:gd name="T2" fmla="*/ 1109 w 1202"/>
              <a:gd name="T3" fmla="*/ 269 h 1340"/>
              <a:gd name="T4" fmla="*/ 825 w 1202"/>
              <a:gd name="T5" fmla="*/ 105 h 1340"/>
              <a:gd name="T6" fmla="*/ 694 w 1202"/>
              <a:gd name="T7" fmla="*/ 30 h 1340"/>
              <a:gd name="T8" fmla="*/ 508 w 1202"/>
              <a:gd name="T9" fmla="*/ 30 h 1340"/>
              <a:gd name="T10" fmla="*/ 381 w 1202"/>
              <a:gd name="T11" fmla="*/ 103 h 1340"/>
              <a:gd name="T12" fmla="*/ 93 w 1202"/>
              <a:gd name="T13" fmla="*/ 269 h 1340"/>
              <a:gd name="T14" fmla="*/ 38 w 1202"/>
              <a:gd name="T15" fmla="*/ 323 h 1340"/>
              <a:gd name="T16" fmla="*/ 0 w 1202"/>
              <a:gd name="T17" fmla="*/ 431 h 1340"/>
              <a:gd name="T18" fmla="*/ 0 w 1202"/>
              <a:gd name="T19" fmla="*/ 877 h 1340"/>
              <a:gd name="T20" fmla="*/ 0 w 1202"/>
              <a:gd name="T21" fmla="*/ 909 h 1340"/>
              <a:gd name="T22" fmla="*/ 93 w 1202"/>
              <a:gd name="T23" fmla="*/ 1071 h 1340"/>
              <a:gd name="T24" fmla="*/ 93 w 1202"/>
              <a:gd name="T25" fmla="*/ 1071 h 1340"/>
              <a:gd name="T26" fmla="*/ 277 w 1202"/>
              <a:gd name="T27" fmla="*/ 1177 h 1340"/>
              <a:gd name="T28" fmla="*/ 508 w 1202"/>
              <a:gd name="T29" fmla="*/ 1310 h 1340"/>
              <a:gd name="T30" fmla="*/ 694 w 1202"/>
              <a:gd name="T31" fmla="*/ 1310 h 1340"/>
              <a:gd name="T32" fmla="*/ 927 w 1202"/>
              <a:gd name="T33" fmla="*/ 1175 h 1340"/>
              <a:gd name="T34" fmla="*/ 1109 w 1202"/>
              <a:gd name="T35" fmla="*/ 1071 h 1340"/>
              <a:gd name="T36" fmla="*/ 1111 w 1202"/>
              <a:gd name="T37" fmla="*/ 1069 h 1340"/>
              <a:gd name="T38" fmla="*/ 1202 w 1202"/>
              <a:gd name="T39" fmla="*/ 909 h 1340"/>
              <a:gd name="T40" fmla="*/ 1202 w 1202"/>
              <a:gd name="T41" fmla="*/ 874 h 1340"/>
              <a:gd name="T42" fmla="*/ 1202 w 1202"/>
              <a:gd name="T43" fmla="*/ 431 h 1340"/>
              <a:gd name="T44" fmla="*/ 1166 w 1202"/>
              <a:gd name="T45" fmla="*/ 325 h 1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2" h="1340">
                <a:moveTo>
                  <a:pt x="1166" y="325"/>
                </a:moveTo>
                <a:cubicBezTo>
                  <a:pt x="1150" y="301"/>
                  <a:pt x="1130" y="281"/>
                  <a:pt x="1109" y="269"/>
                </a:cubicBezTo>
                <a:cubicBezTo>
                  <a:pt x="825" y="105"/>
                  <a:pt x="825" y="105"/>
                  <a:pt x="825" y="105"/>
                </a:cubicBezTo>
                <a:cubicBezTo>
                  <a:pt x="694" y="30"/>
                  <a:pt x="694" y="30"/>
                  <a:pt x="694" y="30"/>
                </a:cubicBezTo>
                <a:cubicBezTo>
                  <a:pt x="643" y="0"/>
                  <a:pt x="559" y="0"/>
                  <a:pt x="508" y="30"/>
                </a:cubicBezTo>
                <a:cubicBezTo>
                  <a:pt x="381" y="103"/>
                  <a:pt x="381" y="103"/>
                  <a:pt x="381" y="103"/>
                </a:cubicBezTo>
                <a:cubicBezTo>
                  <a:pt x="93" y="269"/>
                  <a:pt x="93" y="269"/>
                  <a:pt x="93" y="269"/>
                </a:cubicBezTo>
                <a:cubicBezTo>
                  <a:pt x="72" y="281"/>
                  <a:pt x="53" y="300"/>
                  <a:pt x="38" y="323"/>
                </a:cubicBezTo>
                <a:cubicBezTo>
                  <a:pt x="15" y="356"/>
                  <a:pt x="0" y="396"/>
                  <a:pt x="0" y="431"/>
                </a:cubicBezTo>
                <a:cubicBezTo>
                  <a:pt x="0" y="877"/>
                  <a:pt x="0" y="877"/>
                  <a:pt x="0" y="877"/>
                </a:cubicBezTo>
                <a:cubicBezTo>
                  <a:pt x="0" y="909"/>
                  <a:pt x="0" y="909"/>
                  <a:pt x="0" y="909"/>
                </a:cubicBezTo>
                <a:cubicBezTo>
                  <a:pt x="0" y="968"/>
                  <a:pt x="42" y="1041"/>
                  <a:pt x="93" y="1071"/>
                </a:cubicBezTo>
                <a:cubicBezTo>
                  <a:pt x="93" y="1071"/>
                  <a:pt x="93" y="1071"/>
                  <a:pt x="93" y="1071"/>
                </a:cubicBezTo>
                <a:cubicBezTo>
                  <a:pt x="277" y="1177"/>
                  <a:pt x="277" y="1177"/>
                  <a:pt x="277" y="1177"/>
                </a:cubicBezTo>
                <a:cubicBezTo>
                  <a:pt x="508" y="1310"/>
                  <a:pt x="508" y="1310"/>
                  <a:pt x="508" y="1310"/>
                </a:cubicBezTo>
                <a:cubicBezTo>
                  <a:pt x="559" y="1340"/>
                  <a:pt x="643" y="1340"/>
                  <a:pt x="694" y="1310"/>
                </a:cubicBezTo>
                <a:cubicBezTo>
                  <a:pt x="927" y="1175"/>
                  <a:pt x="927" y="1175"/>
                  <a:pt x="927" y="1175"/>
                </a:cubicBezTo>
                <a:cubicBezTo>
                  <a:pt x="1109" y="1071"/>
                  <a:pt x="1109" y="1071"/>
                  <a:pt x="1109" y="1071"/>
                </a:cubicBezTo>
                <a:cubicBezTo>
                  <a:pt x="1109" y="1070"/>
                  <a:pt x="1110" y="1070"/>
                  <a:pt x="1111" y="1069"/>
                </a:cubicBezTo>
                <a:cubicBezTo>
                  <a:pt x="1161" y="1039"/>
                  <a:pt x="1202" y="968"/>
                  <a:pt x="1202" y="909"/>
                </a:cubicBezTo>
                <a:cubicBezTo>
                  <a:pt x="1202" y="874"/>
                  <a:pt x="1202" y="874"/>
                  <a:pt x="1202" y="874"/>
                </a:cubicBezTo>
                <a:cubicBezTo>
                  <a:pt x="1202" y="431"/>
                  <a:pt x="1202" y="431"/>
                  <a:pt x="1202" y="431"/>
                </a:cubicBezTo>
                <a:cubicBezTo>
                  <a:pt x="1202" y="396"/>
                  <a:pt x="1188" y="357"/>
                  <a:pt x="1166" y="325"/>
                </a:cubicBezTo>
                <a:close/>
              </a:path>
            </a:pathLst>
          </a:custGeom>
          <a:solidFill>
            <a:srgbClr val="90117E"/>
          </a:solidFill>
          <a:ln>
            <a:noFill/>
          </a:ln>
        </p:spPr>
        <p:txBody>
          <a:bodyPr vert="horz" wrap="square" lIns="91440" tIns="45720" rIns="91440" bIns="45720" numCol="1" rtlCol="0" anchor="ctr" anchorCtr="0" compatLnSpc="1">
            <a:prstTxWarp prst="textNoShape">
              <a:avLst/>
            </a:prstTxWarp>
          </a:bodyPr>
          <a:lstStyle/>
          <a:p>
            <a:pPr algn="ctr">
              <a:defRPr/>
            </a:pPr>
            <a:endParaRPr lang="fr-FR" dirty="0">
              <a:solidFill>
                <a:prstClr val="white"/>
              </a:solidFill>
              <a:latin typeface="Century Gothic"/>
              <a:ea typeface="Roboto Bold" pitchFamily="2" charset="0"/>
            </a:endParaRPr>
          </a:p>
        </p:txBody>
      </p:sp>
      <p:sp>
        <p:nvSpPr>
          <p:cNvPr id="49" name="Rectangle 38">
            <a:extLst>
              <a:ext uri="{FF2B5EF4-FFF2-40B4-BE49-F238E27FC236}">
                <a16:creationId xmlns:a16="http://schemas.microsoft.com/office/drawing/2014/main" id="{A04B2C18-F197-7ABC-3B43-3B8A00C1ECBD}"/>
              </a:ext>
            </a:extLst>
          </p:cNvPr>
          <p:cNvSpPr/>
          <p:nvPr/>
        </p:nvSpPr>
        <p:spPr>
          <a:xfrm>
            <a:off x="780701" y="5501373"/>
            <a:ext cx="3545169" cy="877163"/>
          </a:xfrm>
          <a:prstGeom prst="rect">
            <a:avLst/>
          </a:prstGeom>
        </p:spPr>
        <p:txBody>
          <a:bodyPr wrap="square">
            <a:spAutoFit/>
          </a:bodyPr>
          <a:lstStyle/>
          <a:p>
            <a:pPr algn="ctr">
              <a:buClr>
                <a:srgbClr val="C00000"/>
              </a:buClr>
              <a:defRPr/>
            </a:pPr>
            <a:r>
              <a:rPr lang="en-GB" sz="1700" b="1" noProof="0" dirty="0">
                <a:solidFill>
                  <a:srgbClr val="073450"/>
                </a:solidFill>
                <a:latin typeface="Century Gothic"/>
                <a:ea typeface="Roboto Bold" pitchFamily="2" charset="0"/>
                <a:cs typeface="Arial" charset="0"/>
              </a:rPr>
              <a:t>Thinking about problems in different ways:</a:t>
            </a:r>
          </a:p>
          <a:p>
            <a:pPr algn="ctr">
              <a:buClr>
                <a:srgbClr val="C00000"/>
              </a:buClr>
              <a:defRPr/>
            </a:pPr>
            <a:r>
              <a:rPr lang="en-GB" sz="1700" noProof="0" dirty="0">
                <a:solidFill>
                  <a:srgbClr val="073450"/>
                </a:solidFill>
                <a:latin typeface="Century Gothic"/>
                <a:ea typeface="Roboto Light" pitchFamily="2" charset="0"/>
              </a:rPr>
              <a:t>Broadening your horizons</a:t>
            </a:r>
          </a:p>
        </p:txBody>
      </p:sp>
      <p:sp>
        <p:nvSpPr>
          <p:cNvPr id="55" name="Rectangle 39">
            <a:extLst>
              <a:ext uri="{FF2B5EF4-FFF2-40B4-BE49-F238E27FC236}">
                <a16:creationId xmlns:a16="http://schemas.microsoft.com/office/drawing/2014/main" id="{E052723F-E67D-2497-BC4C-1AF511028791}"/>
              </a:ext>
            </a:extLst>
          </p:cNvPr>
          <p:cNvSpPr/>
          <p:nvPr/>
        </p:nvSpPr>
        <p:spPr>
          <a:xfrm>
            <a:off x="5338629" y="1138340"/>
            <a:ext cx="3173346" cy="1138773"/>
          </a:xfrm>
          <a:prstGeom prst="rect">
            <a:avLst/>
          </a:prstGeom>
        </p:spPr>
        <p:txBody>
          <a:bodyPr wrap="square">
            <a:spAutoFit/>
          </a:bodyPr>
          <a:lstStyle/>
          <a:p>
            <a:pPr algn="ctr">
              <a:buClr>
                <a:srgbClr val="C00000"/>
              </a:buClr>
              <a:defRPr/>
            </a:pPr>
            <a:r>
              <a:rPr lang="en-GB" sz="1700" b="1" noProof="0" dirty="0">
                <a:solidFill>
                  <a:srgbClr val="073450"/>
                </a:solidFill>
                <a:latin typeface="Century Gothic"/>
                <a:ea typeface="Roboto Bold" pitchFamily="2" charset="0"/>
                <a:cs typeface="Arial" charset="0"/>
              </a:rPr>
              <a:t>Entrepreneur Talk:</a:t>
            </a:r>
          </a:p>
          <a:p>
            <a:pPr algn="ctr">
              <a:buClr>
                <a:srgbClr val="C00000"/>
              </a:buClr>
              <a:defRPr/>
            </a:pPr>
            <a:r>
              <a:rPr lang="en-GB" sz="1700" noProof="0" dirty="0">
                <a:solidFill>
                  <a:srgbClr val="073450"/>
                </a:solidFill>
                <a:latin typeface="Century Gothic"/>
                <a:ea typeface="Roboto Light" pitchFamily="2" charset="0"/>
              </a:rPr>
              <a:t>Meeting and learning from inspiring entrepreneurs</a:t>
            </a:r>
          </a:p>
        </p:txBody>
      </p:sp>
      <p:sp>
        <p:nvSpPr>
          <p:cNvPr id="57" name="Rectangle 41">
            <a:extLst>
              <a:ext uri="{FF2B5EF4-FFF2-40B4-BE49-F238E27FC236}">
                <a16:creationId xmlns:a16="http://schemas.microsoft.com/office/drawing/2014/main" id="{36E8975F-0642-42A9-9DA7-B8ABB99A84CA}"/>
              </a:ext>
            </a:extLst>
          </p:cNvPr>
          <p:cNvSpPr/>
          <p:nvPr/>
        </p:nvSpPr>
        <p:spPr>
          <a:xfrm>
            <a:off x="4153848" y="4837487"/>
            <a:ext cx="3173346" cy="1138773"/>
          </a:xfrm>
          <a:prstGeom prst="rect">
            <a:avLst/>
          </a:prstGeom>
        </p:spPr>
        <p:txBody>
          <a:bodyPr wrap="square">
            <a:spAutoFit/>
          </a:bodyPr>
          <a:lstStyle/>
          <a:p>
            <a:pPr algn="ctr">
              <a:buClr>
                <a:srgbClr val="C00000"/>
              </a:buClr>
              <a:defRPr/>
            </a:pPr>
            <a:r>
              <a:rPr lang="en-GB" sz="1700" b="1" noProof="0" dirty="0">
                <a:solidFill>
                  <a:srgbClr val="073450"/>
                </a:solidFill>
                <a:latin typeface="Century Gothic"/>
                <a:ea typeface="Roboto Bold" pitchFamily="2" charset="0"/>
                <a:cs typeface="Arial" charset="0"/>
              </a:rPr>
              <a:t>Design Thinking:</a:t>
            </a:r>
          </a:p>
          <a:p>
            <a:pPr algn="ctr">
              <a:buClr>
                <a:srgbClr val="C00000"/>
              </a:buClr>
              <a:defRPr/>
            </a:pPr>
            <a:r>
              <a:rPr lang="en-GB" sz="1700" noProof="0" dirty="0">
                <a:solidFill>
                  <a:srgbClr val="073450"/>
                </a:solidFill>
                <a:latin typeface="Century Gothic"/>
              </a:rPr>
              <a:t>Putting yourself in the customers’ shoes to develop better products</a:t>
            </a:r>
            <a:endParaRPr lang="en-GB" sz="1700" noProof="0" dirty="0">
              <a:solidFill>
                <a:srgbClr val="073450"/>
              </a:solidFill>
              <a:latin typeface="Century Gothic"/>
              <a:ea typeface="Roboto Light" pitchFamily="2" charset="0"/>
            </a:endParaRPr>
          </a:p>
        </p:txBody>
      </p:sp>
      <p:grpSp>
        <p:nvGrpSpPr>
          <p:cNvPr id="96" name="Group 108">
            <a:extLst>
              <a:ext uri="{FF2B5EF4-FFF2-40B4-BE49-F238E27FC236}">
                <a16:creationId xmlns:a16="http://schemas.microsoft.com/office/drawing/2014/main" id="{BFA633FF-67B4-48FF-D742-785F29931E4A}"/>
              </a:ext>
            </a:extLst>
          </p:cNvPr>
          <p:cNvGrpSpPr>
            <a:grpSpLocks noChangeAspect="1"/>
          </p:cNvGrpSpPr>
          <p:nvPr/>
        </p:nvGrpSpPr>
        <p:grpSpPr bwMode="auto">
          <a:xfrm>
            <a:off x="2176791" y="4618281"/>
            <a:ext cx="628526" cy="628525"/>
            <a:chOff x="2867" y="259"/>
            <a:chExt cx="5790" cy="5790"/>
          </a:xfrm>
          <a:solidFill>
            <a:schemeClr val="bg1"/>
          </a:solidFill>
        </p:grpSpPr>
        <p:sp>
          <p:nvSpPr>
            <p:cNvPr id="97" name="Freeform 109">
              <a:extLst>
                <a:ext uri="{FF2B5EF4-FFF2-40B4-BE49-F238E27FC236}">
                  <a16:creationId xmlns:a16="http://schemas.microsoft.com/office/drawing/2014/main" id="{069EB824-BA6E-C229-F269-62911A47444E}"/>
                </a:ext>
              </a:extLst>
            </p:cNvPr>
            <p:cNvSpPr>
              <a:spLocks noEditPoints="1"/>
            </p:cNvSpPr>
            <p:nvPr/>
          </p:nvSpPr>
          <p:spPr bwMode="auto">
            <a:xfrm>
              <a:off x="2867" y="259"/>
              <a:ext cx="5790" cy="5790"/>
            </a:xfrm>
            <a:custGeom>
              <a:avLst/>
              <a:gdLst>
                <a:gd name="T0" fmla="*/ 2115 w 2448"/>
                <a:gd name="T1" fmla="*/ 1183 h 2448"/>
                <a:gd name="T2" fmla="*/ 1507 w 2448"/>
                <a:gd name="T3" fmla="*/ 440 h 2448"/>
                <a:gd name="T4" fmla="*/ 1521 w 2448"/>
                <a:gd name="T5" fmla="*/ 339 h 2448"/>
                <a:gd name="T6" fmla="*/ 1224 w 2448"/>
                <a:gd name="T7" fmla="*/ 0 h 2448"/>
                <a:gd name="T8" fmla="*/ 927 w 2448"/>
                <a:gd name="T9" fmla="*/ 339 h 2448"/>
                <a:gd name="T10" fmla="*/ 941 w 2448"/>
                <a:gd name="T11" fmla="*/ 442 h 2448"/>
                <a:gd name="T12" fmla="*/ 335 w 2448"/>
                <a:gd name="T13" fmla="*/ 1183 h 2448"/>
                <a:gd name="T14" fmla="*/ 0 w 2448"/>
                <a:gd name="T15" fmla="*/ 1183 h 2448"/>
                <a:gd name="T16" fmla="*/ 0 w 2448"/>
                <a:gd name="T17" fmla="*/ 2448 h 2448"/>
                <a:gd name="T18" fmla="*/ 2448 w 2448"/>
                <a:gd name="T19" fmla="*/ 2448 h 2448"/>
                <a:gd name="T20" fmla="*/ 2448 w 2448"/>
                <a:gd name="T21" fmla="*/ 1183 h 2448"/>
                <a:gd name="T22" fmla="*/ 2115 w 2448"/>
                <a:gd name="T23" fmla="*/ 1183 h 2448"/>
                <a:gd name="T24" fmla="*/ 1224 w 2448"/>
                <a:gd name="T25" fmla="*/ 104 h 2448"/>
                <a:gd name="T26" fmla="*/ 1417 w 2448"/>
                <a:gd name="T27" fmla="*/ 339 h 2448"/>
                <a:gd name="T28" fmla="*/ 1224 w 2448"/>
                <a:gd name="T29" fmla="*/ 573 h 2448"/>
                <a:gd name="T30" fmla="*/ 1031 w 2448"/>
                <a:gd name="T31" fmla="*/ 339 h 2448"/>
                <a:gd name="T32" fmla="*/ 1224 w 2448"/>
                <a:gd name="T33" fmla="*/ 104 h 2448"/>
                <a:gd name="T34" fmla="*/ 990 w 2448"/>
                <a:gd name="T35" fmla="*/ 547 h 2448"/>
                <a:gd name="T36" fmla="*/ 1224 w 2448"/>
                <a:gd name="T37" fmla="*/ 677 h 2448"/>
                <a:gd name="T38" fmla="*/ 1459 w 2448"/>
                <a:gd name="T39" fmla="*/ 545 h 2448"/>
                <a:gd name="T40" fmla="*/ 1981 w 2448"/>
                <a:gd name="T41" fmla="*/ 1183 h 2448"/>
                <a:gd name="T42" fmla="*/ 470 w 2448"/>
                <a:gd name="T43" fmla="*/ 1183 h 2448"/>
                <a:gd name="T44" fmla="*/ 990 w 2448"/>
                <a:gd name="T45" fmla="*/ 547 h 2448"/>
                <a:gd name="T46" fmla="*/ 2344 w 2448"/>
                <a:gd name="T47" fmla="*/ 2344 h 2448"/>
                <a:gd name="T48" fmla="*/ 2344 w 2448"/>
                <a:gd name="T49" fmla="*/ 2344 h 2448"/>
                <a:gd name="T50" fmla="*/ 104 w 2448"/>
                <a:gd name="T51" fmla="*/ 2344 h 2448"/>
                <a:gd name="T52" fmla="*/ 104 w 2448"/>
                <a:gd name="T53" fmla="*/ 1286 h 2448"/>
                <a:gd name="T54" fmla="*/ 2344 w 2448"/>
                <a:gd name="T55" fmla="*/ 1286 h 2448"/>
                <a:gd name="T56" fmla="*/ 2344 w 2448"/>
                <a:gd name="T57" fmla="*/ 2344 h 2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448" h="2448">
                  <a:moveTo>
                    <a:pt x="2115" y="1183"/>
                  </a:moveTo>
                  <a:cubicBezTo>
                    <a:pt x="1507" y="440"/>
                    <a:pt x="1507" y="440"/>
                    <a:pt x="1507" y="440"/>
                  </a:cubicBezTo>
                  <a:cubicBezTo>
                    <a:pt x="1516" y="408"/>
                    <a:pt x="1521" y="374"/>
                    <a:pt x="1521" y="339"/>
                  </a:cubicBezTo>
                  <a:cubicBezTo>
                    <a:pt x="1521" y="151"/>
                    <a:pt x="1390" y="0"/>
                    <a:pt x="1224" y="0"/>
                  </a:cubicBezTo>
                  <a:cubicBezTo>
                    <a:pt x="1058" y="0"/>
                    <a:pt x="927" y="151"/>
                    <a:pt x="927" y="339"/>
                  </a:cubicBezTo>
                  <a:cubicBezTo>
                    <a:pt x="927" y="375"/>
                    <a:pt x="932" y="409"/>
                    <a:pt x="941" y="442"/>
                  </a:cubicBezTo>
                  <a:cubicBezTo>
                    <a:pt x="335" y="1183"/>
                    <a:pt x="335" y="1183"/>
                    <a:pt x="335" y="1183"/>
                  </a:cubicBezTo>
                  <a:cubicBezTo>
                    <a:pt x="0" y="1183"/>
                    <a:pt x="0" y="1183"/>
                    <a:pt x="0" y="1183"/>
                  </a:cubicBezTo>
                  <a:cubicBezTo>
                    <a:pt x="0" y="2448"/>
                    <a:pt x="0" y="2448"/>
                    <a:pt x="0" y="2448"/>
                  </a:cubicBezTo>
                  <a:cubicBezTo>
                    <a:pt x="2448" y="2448"/>
                    <a:pt x="2448" y="2448"/>
                    <a:pt x="2448" y="2448"/>
                  </a:cubicBezTo>
                  <a:cubicBezTo>
                    <a:pt x="2448" y="1183"/>
                    <a:pt x="2448" y="1183"/>
                    <a:pt x="2448" y="1183"/>
                  </a:cubicBezTo>
                  <a:lnTo>
                    <a:pt x="2115" y="1183"/>
                  </a:lnTo>
                  <a:close/>
                  <a:moveTo>
                    <a:pt x="1224" y="104"/>
                  </a:moveTo>
                  <a:cubicBezTo>
                    <a:pt x="1328" y="104"/>
                    <a:pt x="1417" y="209"/>
                    <a:pt x="1417" y="339"/>
                  </a:cubicBezTo>
                  <a:cubicBezTo>
                    <a:pt x="1417" y="469"/>
                    <a:pt x="1328" y="573"/>
                    <a:pt x="1224" y="573"/>
                  </a:cubicBezTo>
                  <a:cubicBezTo>
                    <a:pt x="1115" y="573"/>
                    <a:pt x="1031" y="469"/>
                    <a:pt x="1031" y="339"/>
                  </a:cubicBezTo>
                  <a:cubicBezTo>
                    <a:pt x="1031" y="208"/>
                    <a:pt x="1120" y="104"/>
                    <a:pt x="1224" y="104"/>
                  </a:cubicBezTo>
                  <a:close/>
                  <a:moveTo>
                    <a:pt x="990" y="547"/>
                  </a:moveTo>
                  <a:cubicBezTo>
                    <a:pt x="1045" y="626"/>
                    <a:pt x="1130" y="677"/>
                    <a:pt x="1224" y="677"/>
                  </a:cubicBezTo>
                  <a:cubicBezTo>
                    <a:pt x="1318" y="677"/>
                    <a:pt x="1404" y="625"/>
                    <a:pt x="1459" y="545"/>
                  </a:cubicBezTo>
                  <a:cubicBezTo>
                    <a:pt x="1981" y="1183"/>
                    <a:pt x="1981" y="1183"/>
                    <a:pt x="1981" y="1183"/>
                  </a:cubicBezTo>
                  <a:cubicBezTo>
                    <a:pt x="470" y="1183"/>
                    <a:pt x="470" y="1183"/>
                    <a:pt x="470" y="1183"/>
                  </a:cubicBezTo>
                  <a:lnTo>
                    <a:pt x="990" y="547"/>
                  </a:lnTo>
                  <a:close/>
                  <a:moveTo>
                    <a:pt x="2344" y="2344"/>
                  </a:moveTo>
                  <a:cubicBezTo>
                    <a:pt x="2344" y="2344"/>
                    <a:pt x="2344" y="2344"/>
                    <a:pt x="2344" y="2344"/>
                  </a:cubicBezTo>
                  <a:cubicBezTo>
                    <a:pt x="104" y="2344"/>
                    <a:pt x="104" y="2344"/>
                    <a:pt x="104" y="2344"/>
                  </a:cubicBezTo>
                  <a:cubicBezTo>
                    <a:pt x="104" y="1286"/>
                    <a:pt x="104" y="1286"/>
                    <a:pt x="104" y="1286"/>
                  </a:cubicBezTo>
                  <a:cubicBezTo>
                    <a:pt x="2344" y="1286"/>
                    <a:pt x="2344" y="1286"/>
                    <a:pt x="2344" y="1286"/>
                  </a:cubicBezTo>
                  <a:cubicBezTo>
                    <a:pt x="2344" y="2344"/>
                    <a:pt x="2344" y="2344"/>
                    <a:pt x="2344" y="2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98" name="Freeform 110">
              <a:extLst>
                <a:ext uri="{FF2B5EF4-FFF2-40B4-BE49-F238E27FC236}">
                  <a16:creationId xmlns:a16="http://schemas.microsoft.com/office/drawing/2014/main" id="{4E0D9B9D-5BA2-4E1E-4910-DCF4C28584E9}"/>
                </a:ext>
              </a:extLst>
            </p:cNvPr>
            <p:cNvSpPr>
              <a:spLocks noEditPoints="1"/>
            </p:cNvSpPr>
            <p:nvPr/>
          </p:nvSpPr>
          <p:spPr bwMode="auto">
            <a:xfrm>
              <a:off x="3669" y="3945"/>
              <a:ext cx="1060" cy="1232"/>
            </a:xfrm>
            <a:custGeom>
              <a:avLst/>
              <a:gdLst>
                <a:gd name="T0" fmla="*/ 219 w 448"/>
                <a:gd name="T1" fmla="*/ 521 h 521"/>
                <a:gd name="T2" fmla="*/ 380 w 448"/>
                <a:gd name="T3" fmla="*/ 448 h 521"/>
                <a:gd name="T4" fmla="*/ 448 w 448"/>
                <a:gd name="T5" fmla="*/ 261 h 521"/>
                <a:gd name="T6" fmla="*/ 385 w 448"/>
                <a:gd name="T7" fmla="*/ 73 h 521"/>
                <a:gd name="T8" fmla="*/ 224 w 448"/>
                <a:gd name="T9" fmla="*/ 0 h 521"/>
                <a:gd name="T10" fmla="*/ 63 w 448"/>
                <a:gd name="T11" fmla="*/ 73 h 521"/>
                <a:gd name="T12" fmla="*/ 0 w 448"/>
                <a:gd name="T13" fmla="*/ 261 h 521"/>
                <a:gd name="T14" fmla="*/ 63 w 448"/>
                <a:gd name="T15" fmla="*/ 448 h 521"/>
                <a:gd name="T16" fmla="*/ 219 w 448"/>
                <a:gd name="T17" fmla="*/ 521 h 521"/>
                <a:gd name="T18" fmla="*/ 109 w 448"/>
                <a:gd name="T19" fmla="*/ 130 h 521"/>
                <a:gd name="T20" fmla="*/ 219 w 448"/>
                <a:gd name="T21" fmla="*/ 78 h 521"/>
                <a:gd name="T22" fmla="*/ 328 w 448"/>
                <a:gd name="T23" fmla="*/ 130 h 521"/>
                <a:gd name="T24" fmla="*/ 369 w 448"/>
                <a:gd name="T25" fmla="*/ 261 h 521"/>
                <a:gd name="T26" fmla="*/ 328 w 448"/>
                <a:gd name="T27" fmla="*/ 391 h 521"/>
                <a:gd name="T28" fmla="*/ 219 w 448"/>
                <a:gd name="T29" fmla="*/ 442 h 521"/>
                <a:gd name="T30" fmla="*/ 109 w 448"/>
                <a:gd name="T31" fmla="*/ 390 h 521"/>
                <a:gd name="T32" fmla="*/ 68 w 448"/>
                <a:gd name="T33" fmla="*/ 260 h 521"/>
                <a:gd name="T34" fmla="*/ 109 w 448"/>
                <a:gd name="T35" fmla="*/ 130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48" h="521">
                  <a:moveTo>
                    <a:pt x="219" y="521"/>
                  </a:moveTo>
                  <a:cubicBezTo>
                    <a:pt x="281" y="521"/>
                    <a:pt x="338" y="500"/>
                    <a:pt x="380" y="448"/>
                  </a:cubicBezTo>
                  <a:cubicBezTo>
                    <a:pt x="421" y="396"/>
                    <a:pt x="448" y="333"/>
                    <a:pt x="448" y="261"/>
                  </a:cubicBezTo>
                  <a:cubicBezTo>
                    <a:pt x="448" y="188"/>
                    <a:pt x="427" y="125"/>
                    <a:pt x="385" y="73"/>
                  </a:cubicBezTo>
                  <a:cubicBezTo>
                    <a:pt x="344" y="26"/>
                    <a:pt x="286" y="0"/>
                    <a:pt x="224" y="0"/>
                  </a:cubicBezTo>
                  <a:cubicBezTo>
                    <a:pt x="162" y="0"/>
                    <a:pt x="104" y="21"/>
                    <a:pt x="63" y="73"/>
                  </a:cubicBezTo>
                  <a:cubicBezTo>
                    <a:pt x="21" y="125"/>
                    <a:pt x="0" y="188"/>
                    <a:pt x="0" y="261"/>
                  </a:cubicBezTo>
                  <a:cubicBezTo>
                    <a:pt x="0" y="333"/>
                    <a:pt x="21" y="396"/>
                    <a:pt x="63" y="448"/>
                  </a:cubicBezTo>
                  <a:cubicBezTo>
                    <a:pt x="104" y="495"/>
                    <a:pt x="156" y="521"/>
                    <a:pt x="219" y="521"/>
                  </a:cubicBezTo>
                  <a:close/>
                  <a:moveTo>
                    <a:pt x="109" y="130"/>
                  </a:moveTo>
                  <a:cubicBezTo>
                    <a:pt x="141" y="94"/>
                    <a:pt x="172" y="78"/>
                    <a:pt x="219" y="78"/>
                  </a:cubicBezTo>
                  <a:cubicBezTo>
                    <a:pt x="266" y="78"/>
                    <a:pt x="296" y="94"/>
                    <a:pt x="328" y="130"/>
                  </a:cubicBezTo>
                  <a:cubicBezTo>
                    <a:pt x="359" y="162"/>
                    <a:pt x="369" y="208"/>
                    <a:pt x="369" y="261"/>
                  </a:cubicBezTo>
                  <a:cubicBezTo>
                    <a:pt x="369" y="313"/>
                    <a:pt x="359" y="354"/>
                    <a:pt x="328" y="391"/>
                  </a:cubicBezTo>
                  <a:cubicBezTo>
                    <a:pt x="297" y="427"/>
                    <a:pt x="265" y="442"/>
                    <a:pt x="219" y="442"/>
                  </a:cubicBezTo>
                  <a:cubicBezTo>
                    <a:pt x="172" y="442"/>
                    <a:pt x="141" y="427"/>
                    <a:pt x="109" y="390"/>
                  </a:cubicBezTo>
                  <a:cubicBezTo>
                    <a:pt x="83" y="354"/>
                    <a:pt x="68" y="313"/>
                    <a:pt x="68" y="260"/>
                  </a:cubicBezTo>
                  <a:cubicBezTo>
                    <a:pt x="67" y="208"/>
                    <a:pt x="78" y="167"/>
                    <a:pt x="109" y="1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99" name="Freeform 111">
              <a:extLst>
                <a:ext uri="{FF2B5EF4-FFF2-40B4-BE49-F238E27FC236}">
                  <a16:creationId xmlns:a16="http://schemas.microsoft.com/office/drawing/2014/main" id="{5DCC7150-6D3A-E3F4-834D-AFB692CCCE55}"/>
                </a:ext>
              </a:extLst>
            </p:cNvPr>
            <p:cNvSpPr>
              <a:spLocks noEditPoints="1"/>
            </p:cNvSpPr>
            <p:nvPr/>
          </p:nvSpPr>
          <p:spPr bwMode="auto">
            <a:xfrm>
              <a:off x="4935" y="3971"/>
              <a:ext cx="801" cy="1194"/>
            </a:xfrm>
            <a:custGeom>
              <a:avLst/>
              <a:gdLst>
                <a:gd name="T0" fmla="*/ 73 w 339"/>
                <a:gd name="T1" fmla="*/ 353 h 505"/>
                <a:gd name="T2" fmla="*/ 74 w 339"/>
                <a:gd name="T3" fmla="*/ 353 h 505"/>
                <a:gd name="T4" fmla="*/ 152 w 339"/>
                <a:gd name="T5" fmla="*/ 353 h 505"/>
                <a:gd name="T6" fmla="*/ 292 w 339"/>
                <a:gd name="T7" fmla="*/ 312 h 505"/>
                <a:gd name="T8" fmla="*/ 339 w 339"/>
                <a:gd name="T9" fmla="*/ 177 h 505"/>
                <a:gd name="T10" fmla="*/ 292 w 339"/>
                <a:gd name="T11" fmla="*/ 41 h 505"/>
                <a:gd name="T12" fmla="*/ 146 w 339"/>
                <a:gd name="T13" fmla="*/ 0 h 505"/>
                <a:gd name="T14" fmla="*/ 0 w 339"/>
                <a:gd name="T15" fmla="*/ 0 h 505"/>
                <a:gd name="T16" fmla="*/ 0 w 339"/>
                <a:gd name="T17" fmla="*/ 505 h 505"/>
                <a:gd name="T18" fmla="*/ 73 w 339"/>
                <a:gd name="T19" fmla="*/ 505 h 505"/>
                <a:gd name="T20" fmla="*/ 73 w 339"/>
                <a:gd name="T21" fmla="*/ 353 h 505"/>
                <a:gd name="T22" fmla="*/ 73 w 339"/>
                <a:gd name="T23" fmla="*/ 77 h 505"/>
                <a:gd name="T24" fmla="*/ 74 w 339"/>
                <a:gd name="T25" fmla="*/ 77 h 505"/>
                <a:gd name="T26" fmla="*/ 147 w 339"/>
                <a:gd name="T27" fmla="*/ 77 h 505"/>
                <a:gd name="T28" fmla="*/ 235 w 339"/>
                <a:gd name="T29" fmla="*/ 98 h 505"/>
                <a:gd name="T30" fmla="*/ 261 w 339"/>
                <a:gd name="T31" fmla="*/ 171 h 505"/>
                <a:gd name="T32" fmla="*/ 240 w 339"/>
                <a:gd name="T33" fmla="*/ 249 h 505"/>
                <a:gd name="T34" fmla="*/ 157 w 339"/>
                <a:gd name="T35" fmla="*/ 281 h 505"/>
                <a:gd name="T36" fmla="*/ 73 w 339"/>
                <a:gd name="T37" fmla="*/ 281 h 505"/>
                <a:gd name="T38" fmla="*/ 73 w 339"/>
                <a:gd name="T39" fmla="*/ 77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9" h="505">
                  <a:moveTo>
                    <a:pt x="73" y="353"/>
                  </a:moveTo>
                  <a:cubicBezTo>
                    <a:pt x="74" y="353"/>
                    <a:pt x="74" y="353"/>
                    <a:pt x="74" y="353"/>
                  </a:cubicBezTo>
                  <a:cubicBezTo>
                    <a:pt x="152" y="353"/>
                    <a:pt x="152" y="353"/>
                    <a:pt x="152" y="353"/>
                  </a:cubicBezTo>
                  <a:cubicBezTo>
                    <a:pt x="214" y="353"/>
                    <a:pt x="261" y="338"/>
                    <a:pt x="292" y="312"/>
                  </a:cubicBezTo>
                  <a:cubicBezTo>
                    <a:pt x="324" y="281"/>
                    <a:pt x="339" y="239"/>
                    <a:pt x="339" y="177"/>
                  </a:cubicBezTo>
                  <a:cubicBezTo>
                    <a:pt x="339" y="114"/>
                    <a:pt x="324" y="72"/>
                    <a:pt x="292" y="41"/>
                  </a:cubicBezTo>
                  <a:cubicBezTo>
                    <a:pt x="261" y="10"/>
                    <a:pt x="214" y="0"/>
                    <a:pt x="146" y="0"/>
                  </a:cubicBezTo>
                  <a:cubicBezTo>
                    <a:pt x="0" y="0"/>
                    <a:pt x="0" y="0"/>
                    <a:pt x="0" y="0"/>
                  </a:cubicBezTo>
                  <a:cubicBezTo>
                    <a:pt x="0" y="505"/>
                    <a:pt x="0" y="505"/>
                    <a:pt x="0" y="505"/>
                  </a:cubicBezTo>
                  <a:cubicBezTo>
                    <a:pt x="73" y="505"/>
                    <a:pt x="73" y="505"/>
                    <a:pt x="73" y="505"/>
                  </a:cubicBezTo>
                  <a:cubicBezTo>
                    <a:pt x="73" y="353"/>
                    <a:pt x="73" y="353"/>
                    <a:pt x="73" y="353"/>
                  </a:cubicBezTo>
                  <a:close/>
                  <a:moveTo>
                    <a:pt x="73" y="77"/>
                  </a:moveTo>
                  <a:cubicBezTo>
                    <a:pt x="74" y="77"/>
                    <a:pt x="74" y="77"/>
                    <a:pt x="74" y="77"/>
                  </a:cubicBezTo>
                  <a:cubicBezTo>
                    <a:pt x="147" y="77"/>
                    <a:pt x="147" y="77"/>
                    <a:pt x="147" y="77"/>
                  </a:cubicBezTo>
                  <a:cubicBezTo>
                    <a:pt x="188" y="77"/>
                    <a:pt x="215" y="82"/>
                    <a:pt x="235" y="98"/>
                  </a:cubicBezTo>
                  <a:cubicBezTo>
                    <a:pt x="251" y="114"/>
                    <a:pt x="261" y="135"/>
                    <a:pt x="261" y="171"/>
                  </a:cubicBezTo>
                  <a:cubicBezTo>
                    <a:pt x="261" y="203"/>
                    <a:pt x="256" y="234"/>
                    <a:pt x="240" y="249"/>
                  </a:cubicBezTo>
                  <a:cubicBezTo>
                    <a:pt x="225" y="270"/>
                    <a:pt x="199" y="275"/>
                    <a:pt x="157" y="281"/>
                  </a:cubicBezTo>
                  <a:cubicBezTo>
                    <a:pt x="73" y="281"/>
                    <a:pt x="73" y="281"/>
                    <a:pt x="73" y="281"/>
                  </a:cubicBezTo>
                  <a:cubicBezTo>
                    <a:pt x="73" y="77"/>
                    <a:pt x="73" y="77"/>
                    <a:pt x="73" y="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100" name="Freeform 112">
              <a:extLst>
                <a:ext uri="{FF2B5EF4-FFF2-40B4-BE49-F238E27FC236}">
                  <a16:creationId xmlns:a16="http://schemas.microsoft.com/office/drawing/2014/main" id="{06E1BF86-D6C7-50A2-8BE7-FA916BBBA284}"/>
                </a:ext>
              </a:extLst>
            </p:cNvPr>
            <p:cNvSpPr>
              <a:spLocks/>
            </p:cNvSpPr>
            <p:nvPr/>
          </p:nvSpPr>
          <p:spPr bwMode="auto">
            <a:xfrm>
              <a:off x="5923" y="3968"/>
              <a:ext cx="726" cy="1195"/>
            </a:xfrm>
            <a:custGeom>
              <a:avLst/>
              <a:gdLst>
                <a:gd name="T0" fmla="*/ 726 w 726"/>
                <a:gd name="T1" fmla="*/ 1010 h 1195"/>
                <a:gd name="T2" fmla="*/ 170 w 726"/>
                <a:gd name="T3" fmla="*/ 1010 h 1195"/>
                <a:gd name="T4" fmla="*/ 170 w 726"/>
                <a:gd name="T5" fmla="*/ 691 h 1195"/>
                <a:gd name="T6" fmla="*/ 653 w 726"/>
                <a:gd name="T7" fmla="*/ 691 h 1195"/>
                <a:gd name="T8" fmla="*/ 653 w 726"/>
                <a:gd name="T9" fmla="*/ 507 h 1195"/>
                <a:gd name="T10" fmla="*/ 170 w 726"/>
                <a:gd name="T11" fmla="*/ 507 h 1195"/>
                <a:gd name="T12" fmla="*/ 170 w 726"/>
                <a:gd name="T13" fmla="*/ 185 h 1195"/>
                <a:gd name="T14" fmla="*/ 714 w 726"/>
                <a:gd name="T15" fmla="*/ 185 h 1195"/>
                <a:gd name="T16" fmla="*/ 714 w 726"/>
                <a:gd name="T17" fmla="*/ 0 h 1195"/>
                <a:gd name="T18" fmla="*/ 0 w 726"/>
                <a:gd name="T19" fmla="*/ 0 h 1195"/>
                <a:gd name="T20" fmla="*/ 0 w 726"/>
                <a:gd name="T21" fmla="*/ 1195 h 1195"/>
                <a:gd name="T22" fmla="*/ 726 w 726"/>
                <a:gd name="T23" fmla="*/ 1195 h 1195"/>
                <a:gd name="T24" fmla="*/ 726 w 726"/>
                <a:gd name="T25" fmla="*/ 1010 h 1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26" h="1195">
                  <a:moveTo>
                    <a:pt x="726" y="1010"/>
                  </a:moveTo>
                  <a:lnTo>
                    <a:pt x="170" y="1010"/>
                  </a:lnTo>
                  <a:lnTo>
                    <a:pt x="170" y="691"/>
                  </a:lnTo>
                  <a:lnTo>
                    <a:pt x="653" y="691"/>
                  </a:lnTo>
                  <a:lnTo>
                    <a:pt x="653" y="507"/>
                  </a:lnTo>
                  <a:lnTo>
                    <a:pt x="170" y="507"/>
                  </a:lnTo>
                  <a:lnTo>
                    <a:pt x="170" y="185"/>
                  </a:lnTo>
                  <a:lnTo>
                    <a:pt x="714" y="185"/>
                  </a:lnTo>
                  <a:lnTo>
                    <a:pt x="714" y="0"/>
                  </a:lnTo>
                  <a:lnTo>
                    <a:pt x="0" y="0"/>
                  </a:lnTo>
                  <a:lnTo>
                    <a:pt x="0" y="1195"/>
                  </a:lnTo>
                  <a:lnTo>
                    <a:pt x="726" y="1195"/>
                  </a:lnTo>
                  <a:lnTo>
                    <a:pt x="726" y="10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101" name="Freeform 113">
              <a:extLst>
                <a:ext uri="{FF2B5EF4-FFF2-40B4-BE49-F238E27FC236}">
                  <a16:creationId xmlns:a16="http://schemas.microsoft.com/office/drawing/2014/main" id="{93B9B982-B40A-999B-E662-FCEEAA25804B}"/>
                </a:ext>
              </a:extLst>
            </p:cNvPr>
            <p:cNvSpPr>
              <a:spLocks/>
            </p:cNvSpPr>
            <p:nvPr/>
          </p:nvSpPr>
          <p:spPr bwMode="auto">
            <a:xfrm>
              <a:off x="6872" y="3968"/>
              <a:ext cx="936" cy="1195"/>
            </a:xfrm>
            <a:custGeom>
              <a:avLst/>
              <a:gdLst>
                <a:gd name="T0" fmla="*/ 172 w 936"/>
                <a:gd name="T1" fmla="*/ 322 h 1195"/>
                <a:gd name="T2" fmla="*/ 749 w 936"/>
                <a:gd name="T3" fmla="*/ 1195 h 1195"/>
                <a:gd name="T4" fmla="*/ 936 w 936"/>
                <a:gd name="T5" fmla="*/ 1195 h 1195"/>
                <a:gd name="T6" fmla="*/ 936 w 936"/>
                <a:gd name="T7" fmla="*/ 0 h 1195"/>
                <a:gd name="T8" fmla="*/ 764 w 936"/>
                <a:gd name="T9" fmla="*/ 0 h 1195"/>
                <a:gd name="T10" fmla="*/ 764 w 936"/>
                <a:gd name="T11" fmla="*/ 899 h 1195"/>
                <a:gd name="T12" fmla="*/ 172 w 936"/>
                <a:gd name="T13" fmla="*/ 0 h 1195"/>
                <a:gd name="T14" fmla="*/ 0 w 936"/>
                <a:gd name="T15" fmla="*/ 0 h 1195"/>
                <a:gd name="T16" fmla="*/ 0 w 936"/>
                <a:gd name="T17" fmla="*/ 1195 h 1195"/>
                <a:gd name="T18" fmla="*/ 172 w 936"/>
                <a:gd name="T19" fmla="*/ 1195 h 1195"/>
                <a:gd name="T20" fmla="*/ 172 w 936"/>
                <a:gd name="T21" fmla="*/ 322 h 1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6" h="1195">
                  <a:moveTo>
                    <a:pt x="172" y="322"/>
                  </a:moveTo>
                  <a:lnTo>
                    <a:pt x="749" y="1195"/>
                  </a:lnTo>
                  <a:lnTo>
                    <a:pt x="936" y="1195"/>
                  </a:lnTo>
                  <a:lnTo>
                    <a:pt x="936" y="0"/>
                  </a:lnTo>
                  <a:lnTo>
                    <a:pt x="764" y="0"/>
                  </a:lnTo>
                  <a:lnTo>
                    <a:pt x="764" y="899"/>
                  </a:lnTo>
                  <a:lnTo>
                    <a:pt x="172" y="0"/>
                  </a:lnTo>
                  <a:lnTo>
                    <a:pt x="0" y="0"/>
                  </a:lnTo>
                  <a:lnTo>
                    <a:pt x="0" y="1195"/>
                  </a:lnTo>
                  <a:lnTo>
                    <a:pt x="172" y="1195"/>
                  </a:lnTo>
                  <a:lnTo>
                    <a:pt x="172" y="3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grpSp>
      <p:pic>
        <p:nvPicPr>
          <p:cNvPr id="5" name="Grafik 4" descr="Chat mit einfarbiger Füllung">
            <a:extLst>
              <a:ext uri="{FF2B5EF4-FFF2-40B4-BE49-F238E27FC236}">
                <a16:creationId xmlns:a16="http://schemas.microsoft.com/office/drawing/2014/main" id="{BD8092A0-5705-C934-FB41-23F4AD87D40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515274" y="2549309"/>
            <a:ext cx="904358" cy="904358"/>
          </a:xfrm>
          <a:prstGeom prst="rect">
            <a:avLst/>
          </a:prstGeom>
        </p:spPr>
      </p:pic>
      <p:pic>
        <p:nvPicPr>
          <p:cNvPr id="6" name="Grafik 5" descr="Pfeil Kreis Silhouette">
            <a:extLst>
              <a:ext uri="{FF2B5EF4-FFF2-40B4-BE49-F238E27FC236}">
                <a16:creationId xmlns:a16="http://schemas.microsoft.com/office/drawing/2014/main" id="{1E6F3709-BDB3-4918-4451-C177C1DA43F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212062" y="3686165"/>
            <a:ext cx="1006124" cy="1006124"/>
          </a:xfrm>
          <a:prstGeom prst="rect">
            <a:avLst/>
          </a:prstGeom>
        </p:spPr>
      </p:pic>
      <p:sp>
        <p:nvSpPr>
          <p:cNvPr id="4" name="Textfeld 3">
            <a:extLst>
              <a:ext uri="{FF2B5EF4-FFF2-40B4-BE49-F238E27FC236}">
                <a16:creationId xmlns:a16="http://schemas.microsoft.com/office/drawing/2014/main" id="{B3F71E86-5CEA-A9C4-26E3-62E1AF6B08B5}"/>
              </a:ext>
            </a:extLst>
          </p:cNvPr>
          <p:cNvSpPr txBox="1"/>
          <p:nvPr/>
        </p:nvSpPr>
        <p:spPr>
          <a:xfrm>
            <a:off x="7633727" y="4005793"/>
            <a:ext cx="4345458" cy="1400383"/>
          </a:xfrm>
          <a:prstGeom prst="rect">
            <a:avLst/>
          </a:prstGeom>
          <a:noFill/>
        </p:spPr>
        <p:txBody>
          <a:bodyPr wrap="square">
            <a:spAutoFit/>
          </a:bodyPr>
          <a:lstStyle/>
          <a:p>
            <a:r>
              <a:rPr lang="en-GB" sz="1700" b="1" noProof="0" dirty="0"/>
              <a:t>The learning modules for Inspiration Day were inspired by the </a:t>
            </a:r>
            <a:r>
              <a:rPr lang="en-GB" sz="1700" b="1" dirty="0"/>
              <a:t>«</a:t>
            </a:r>
            <a:r>
              <a:rPr lang="en-GB" sz="1700" b="1" noProof="0" dirty="0" err="1"/>
              <a:t>TechPreneurs</a:t>
            </a:r>
            <a:r>
              <a:rPr lang="en-GB" sz="1700" b="1" dirty="0"/>
              <a:t>»</a:t>
            </a:r>
            <a:r>
              <a:rPr lang="en-GB" sz="1700" b="1" noProof="0" dirty="0"/>
              <a:t> project, implemented by Lars Diener-Kimmich with support from Gebert </a:t>
            </a:r>
            <a:r>
              <a:rPr lang="en-GB" sz="1700" b="1" noProof="0" dirty="0" err="1"/>
              <a:t>Rüf</a:t>
            </a:r>
            <a:r>
              <a:rPr lang="en-GB" sz="1700" b="1" noProof="0" dirty="0"/>
              <a:t> Foundation.</a:t>
            </a:r>
          </a:p>
        </p:txBody>
      </p:sp>
      <p:sp>
        <p:nvSpPr>
          <p:cNvPr id="7" name="Rechteck 6">
            <a:extLst>
              <a:ext uri="{FF2B5EF4-FFF2-40B4-BE49-F238E27FC236}">
                <a16:creationId xmlns:a16="http://schemas.microsoft.com/office/drawing/2014/main" id="{DDF5D04F-E060-6FAC-BFEF-0CAF2B58BFB8}"/>
              </a:ext>
            </a:extLst>
          </p:cNvPr>
          <p:cNvSpPr/>
          <p:nvPr/>
        </p:nvSpPr>
        <p:spPr>
          <a:xfrm>
            <a:off x="7610117" y="3829609"/>
            <a:ext cx="4252519" cy="1872701"/>
          </a:xfrm>
          <a:prstGeom prst="rect">
            <a:avLst/>
          </a:prstGeom>
          <a:noFill/>
          <a:ln w="19050">
            <a:solidFill>
              <a:srgbClr val="135B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8" name="Titel 1">
            <a:extLst>
              <a:ext uri="{FF2B5EF4-FFF2-40B4-BE49-F238E27FC236}">
                <a16:creationId xmlns:a16="http://schemas.microsoft.com/office/drawing/2014/main" id="{C059AF35-4A26-D019-4CE8-5871DBE2B717}"/>
              </a:ext>
            </a:extLst>
          </p:cNvPr>
          <p:cNvSpPr txBox="1">
            <a:spLocks/>
          </p:cNvSpPr>
          <p:nvPr/>
        </p:nvSpPr>
        <p:spPr>
          <a:xfrm>
            <a:off x="892406" y="1409737"/>
            <a:ext cx="3953560" cy="846756"/>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r>
              <a:rPr lang="de-CH" sz="5200" dirty="0">
                <a:solidFill>
                  <a:srgbClr val="073450"/>
                </a:solidFill>
                <a:latin typeface="Century Gothic"/>
                <a:cs typeface="Arial" charset="0"/>
              </a:rPr>
              <a:t>Inspiration Day</a:t>
            </a:r>
          </a:p>
        </p:txBody>
      </p:sp>
      <p:sp>
        <p:nvSpPr>
          <p:cNvPr id="9" name="Textfeld 8">
            <a:extLst>
              <a:ext uri="{FF2B5EF4-FFF2-40B4-BE49-F238E27FC236}">
                <a16:creationId xmlns:a16="http://schemas.microsoft.com/office/drawing/2014/main" id="{0B231B73-5E0F-E7A4-ED9E-51243AE5BDD3}"/>
              </a:ext>
            </a:extLst>
          </p:cNvPr>
          <p:cNvSpPr txBox="1"/>
          <p:nvPr/>
        </p:nvSpPr>
        <p:spPr>
          <a:xfrm>
            <a:off x="3230881" y="6487598"/>
            <a:ext cx="5754327" cy="261610"/>
          </a:xfrm>
          <a:prstGeom prst="rect">
            <a:avLst/>
          </a:prstGeom>
          <a:noFill/>
        </p:spPr>
        <p:txBody>
          <a:bodyPr wrap="square">
            <a:spAutoFit/>
          </a:bodyPr>
          <a:lstStyle/>
          <a:p>
            <a:pPr algn="ctr">
              <a:spcBef>
                <a:spcPts val="600"/>
              </a:spcBef>
            </a:pPr>
            <a:r>
              <a:rPr lang="en-US" sz="1100" b="1" dirty="0">
                <a:solidFill>
                  <a:srgbClr val="5F5F5F"/>
                </a:solidFill>
                <a:latin typeface="+mj-lt"/>
              </a:rPr>
              <a:t>Documents created by: Swiss Center for Entrepreneurial Thinking and Acting </a:t>
            </a:r>
            <a:r>
              <a:rPr lang="en-US" sz="1100" b="1" dirty="0" err="1">
                <a:solidFill>
                  <a:srgbClr val="5F5F5F"/>
                </a:solidFill>
                <a:latin typeface="+mj-lt"/>
              </a:rPr>
              <a:t>scETA</a:t>
            </a:r>
            <a:endParaRPr lang="de-CH" sz="1100" b="1" dirty="0">
              <a:solidFill>
                <a:srgbClr val="5F5F5F"/>
              </a:solidFill>
              <a:latin typeface="+mj-lt"/>
            </a:endParaRPr>
          </a:p>
        </p:txBody>
      </p:sp>
    </p:spTree>
    <p:extLst>
      <p:ext uri="{BB962C8B-B14F-4D97-AF65-F5344CB8AC3E}">
        <p14:creationId xmlns:p14="http://schemas.microsoft.com/office/powerpoint/2010/main" val="20626412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C6C63C-2322-52A0-14AF-CFB047FE7EA9}"/>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E0C24BD-9ABC-C479-A8B5-AB4EBCC3385F}"/>
              </a:ext>
            </a:extLst>
          </p:cNvPr>
          <p:cNvSpPr>
            <a:spLocks noGrp="1"/>
          </p:cNvSpPr>
          <p:nvPr>
            <p:ph type="sldNum" sz="quarter" idx="12"/>
          </p:nvPr>
        </p:nvSpPr>
        <p:spPr/>
        <p:txBody>
          <a:bodyPr/>
          <a:lstStyle/>
          <a:p>
            <a:pPr>
              <a:defRPr/>
            </a:pPr>
            <a:fld id="{B7E6CA31-DA56-47CF-9891-B6D0296B6AEC}" type="slidenum">
              <a:rPr lang="ru-RU">
                <a:solidFill>
                  <a:prstClr val="white"/>
                </a:solidFill>
                <a:latin typeface="Century Gothic"/>
              </a:rPr>
              <a:t>40</a:t>
            </a:fld>
            <a:endParaRPr lang="ru-RU" dirty="0">
              <a:solidFill>
                <a:prstClr val="white"/>
              </a:solidFill>
              <a:latin typeface="Century Gothic"/>
            </a:endParaRPr>
          </a:p>
        </p:txBody>
      </p:sp>
      <p:sp>
        <p:nvSpPr>
          <p:cNvPr id="3" name="Titel 2">
            <a:extLst>
              <a:ext uri="{FF2B5EF4-FFF2-40B4-BE49-F238E27FC236}">
                <a16:creationId xmlns:a16="http://schemas.microsoft.com/office/drawing/2014/main" id="{3F696D9B-E29A-D82A-FB06-C78B5FC1A69D}"/>
              </a:ext>
            </a:extLst>
          </p:cNvPr>
          <p:cNvSpPr txBox="1">
            <a:spLocks/>
          </p:cNvSpPr>
          <p:nvPr/>
        </p:nvSpPr>
        <p:spPr>
          <a:xfrm>
            <a:off x="958295" y="456042"/>
            <a:ext cx="10799763" cy="5413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de-DE" sz="3000" dirty="0">
                <a:solidFill>
                  <a:srgbClr val="073450"/>
                </a:solidFill>
                <a:latin typeface="Century Gothic"/>
              </a:rPr>
              <a:t>Reflecting and generating new solutions</a:t>
            </a:r>
            <a:endParaRPr lang="de-CH" sz="3000" dirty="0">
              <a:solidFill>
                <a:srgbClr val="073450"/>
              </a:solidFill>
              <a:highlight>
                <a:srgbClr val="FFFF00"/>
              </a:highlight>
              <a:latin typeface="Century Gothic"/>
            </a:endParaRPr>
          </a:p>
        </p:txBody>
      </p:sp>
      <p:sp>
        <p:nvSpPr>
          <p:cNvPr id="4" name="Textfeld 2">
            <a:extLst>
              <a:ext uri="{FF2B5EF4-FFF2-40B4-BE49-F238E27FC236}">
                <a16:creationId xmlns:a16="http://schemas.microsoft.com/office/drawing/2014/main" id="{1647EF7E-AF22-4263-E74E-BC0C85CD0B48}"/>
              </a:ext>
            </a:extLst>
          </p:cNvPr>
          <p:cNvSpPr txBox="1">
            <a:spLocks noChangeArrowheads="1"/>
          </p:cNvSpPr>
          <p:nvPr/>
        </p:nvSpPr>
        <p:spPr bwMode="auto">
          <a:xfrm>
            <a:off x="127000" y="215900"/>
            <a:ext cx="990600" cy="8509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11</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Rounded Corners 6">
            <a:extLst>
              <a:ext uri="{FF2B5EF4-FFF2-40B4-BE49-F238E27FC236}">
                <a16:creationId xmlns:a16="http://schemas.microsoft.com/office/drawing/2014/main" id="{45837EE5-B020-A796-4E5B-927242D1C53D}"/>
              </a:ext>
            </a:extLst>
          </p:cNvPr>
          <p:cNvSpPr/>
          <p:nvPr/>
        </p:nvSpPr>
        <p:spPr>
          <a:xfrm>
            <a:off x="1409700" y="1997529"/>
            <a:ext cx="9448800" cy="3746500"/>
          </a:xfrm>
          <a:prstGeom prst="roundRect">
            <a:avLst/>
          </a:prstGeom>
          <a:noFill/>
          <a:ln w="6350" cap="flat" cmpd="sng" algn="ctr">
            <a:solidFill>
              <a:srgbClr val="002060"/>
            </a:solidFill>
            <a:prstDash val="solid"/>
            <a:miter lim="800000"/>
          </a:ln>
          <a:effectLst/>
        </p:spPr>
        <p:txBody>
          <a:bodyPr rtlCol="0" anchor="ctr"/>
          <a:lstStyle/>
          <a:p>
            <a:pPr>
              <a:defRPr/>
            </a:pPr>
            <a:endParaRPr lang="de-CH" sz="2500" kern="0" dirty="0">
              <a:solidFill>
                <a:sysClr val="windowText" lastClr="000000"/>
              </a:solidFill>
              <a:latin typeface="Century Gothic"/>
            </a:endParaRPr>
          </a:p>
        </p:txBody>
      </p:sp>
      <p:sp>
        <p:nvSpPr>
          <p:cNvPr id="8" name="TextBox 6">
            <a:extLst>
              <a:ext uri="{FF2B5EF4-FFF2-40B4-BE49-F238E27FC236}">
                <a16:creationId xmlns:a16="http://schemas.microsoft.com/office/drawing/2014/main" id="{461E5AA8-683A-4A49-1DAF-E625860CE4E7}"/>
              </a:ext>
            </a:extLst>
          </p:cNvPr>
          <p:cNvSpPr txBox="1"/>
          <p:nvPr/>
        </p:nvSpPr>
        <p:spPr>
          <a:xfrm>
            <a:off x="1447800" y="1168400"/>
            <a:ext cx="8135560" cy="364972"/>
          </a:xfrm>
          <a:prstGeom prst="rect">
            <a:avLst/>
          </a:prstGeom>
          <a:noFill/>
        </p:spPr>
        <p:txBody>
          <a:bodyPr wrap="none" rtlCol="0">
            <a:spAutoFit/>
          </a:bodyPr>
          <a:lstStyle>
            <a:defPPr>
              <a:defRPr lang="ru-RU"/>
            </a:defPPr>
            <a:lvl1pPr>
              <a:lnSpc>
                <a:spcPct val="107000"/>
              </a:lnSpc>
              <a:spcAft>
                <a:spcPts val="800"/>
              </a:spcAft>
              <a:buNone/>
              <a:defRPr b="1">
                <a:solidFill>
                  <a:srgbClr val="BE30BB"/>
                </a:solidFill>
                <a:effectLst/>
                <a:latin typeface="Century Gothic" panose="020B0502020202020204" pitchFamily="34" charset="0"/>
              </a:defRPr>
            </a:lvl1pPr>
          </a:lstStyle>
          <a:p>
            <a:r>
              <a:rPr lang="de-DE" dirty="0"/>
              <a:t>Revise THE BEST of your three solutions and sketch it out here.</a:t>
            </a:r>
            <a:endParaRPr lang="de-CH" dirty="0"/>
          </a:p>
        </p:txBody>
      </p:sp>
      <p:grpSp>
        <p:nvGrpSpPr>
          <p:cNvPr id="7" name="Gruppieren 6">
            <a:extLst>
              <a:ext uri="{FF2B5EF4-FFF2-40B4-BE49-F238E27FC236}">
                <a16:creationId xmlns:a16="http://schemas.microsoft.com/office/drawing/2014/main" id="{A7D514E2-DBC0-1C19-D468-6439C5E6E8B8}"/>
              </a:ext>
            </a:extLst>
          </p:cNvPr>
          <p:cNvGrpSpPr/>
          <p:nvPr/>
        </p:nvGrpSpPr>
        <p:grpSpPr>
          <a:xfrm>
            <a:off x="10275451" y="997379"/>
            <a:ext cx="1846056" cy="1846056"/>
            <a:chOff x="10211791" y="2927331"/>
            <a:chExt cx="1846056" cy="1846056"/>
          </a:xfrm>
        </p:grpSpPr>
        <p:pic>
          <p:nvPicPr>
            <p:cNvPr id="9" name="Grafik 8" descr="Wecker Silhouette">
              <a:extLst>
                <a:ext uri="{FF2B5EF4-FFF2-40B4-BE49-F238E27FC236}">
                  <a16:creationId xmlns:a16="http://schemas.microsoft.com/office/drawing/2014/main" id="{04125100-67DD-E9DF-9B18-8E288F1A748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1791" y="2927331"/>
              <a:ext cx="1846056" cy="1846056"/>
            </a:xfrm>
            <a:prstGeom prst="rect">
              <a:avLst/>
            </a:prstGeom>
          </p:spPr>
        </p:pic>
        <p:sp>
          <p:nvSpPr>
            <p:cNvPr id="10" name="Ellipse 9">
              <a:extLst>
                <a:ext uri="{FF2B5EF4-FFF2-40B4-BE49-F238E27FC236}">
                  <a16:creationId xmlns:a16="http://schemas.microsoft.com/office/drawing/2014/main" id="{01F7208E-2972-6834-115B-DDD613ABE621}"/>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2 mins</a:t>
              </a:r>
            </a:p>
          </p:txBody>
        </p:sp>
      </p:grpSp>
    </p:spTree>
    <p:extLst>
      <p:ext uri="{BB962C8B-B14F-4D97-AF65-F5344CB8AC3E}">
        <p14:creationId xmlns:p14="http://schemas.microsoft.com/office/powerpoint/2010/main" val="4652687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42A71-D36E-2EE8-C7FF-ED69962D8485}"/>
            </a:ext>
          </a:extLst>
        </p:cNvPr>
        <p:cNvGrpSpPr/>
        <p:nvPr/>
      </p:nvGrpSpPr>
      <p:grpSpPr>
        <a:xfrm>
          <a:off x="0" y="0"/>
          <a:ext cx="0" cy="0"/>
          <a:chOff x="0" y="0"/>
          <a:chExt cx="0" cy="0"/>
        </a:xfrm>
      </p:grpSpPr>
      <p:pic>
        <p:nvPicPr>
          <p:cNvPr id="6" name="Grafik 5" descr="Ein Bild, das Entwurf, Zeichnung, Clipart, Design enthält.&#10;&#10;Automatisch generierte Beschreibung">
            <a:extLst>
              <a:ext uri="{FF2B5EF4-FFF2-40B4-BE49-F238E27FC236}">
                <a16:creationId xmlns:a16="http://schemas.microsoft.com/office/drawing/2014/main" id="{31F12250-E8C0-D623-74E7-B53A29D61A5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25309" y="2318385"/>
            <a:ext cx="7576185" cy="4024630"/>
          </a:xfrm>
          <a:prstGeom prst="rect">
            <a:avLst/>
          </a:prstGeom>
        </p:spPr>
      </p:pic>
      <p:sp>
        <p:nvSpPr>
          <p:cNvPr id="2" name="Foliennummernplatzhalter 1">
            <a:extLst>
              <a:ext uri="{FF2B5EF4-FFF2-40B4-BE49-F238E27FC236}">
                <a16:creationId xmlns:a16="http://schemas.microsoft.com/office/drawing/2014/main" id="{A8F8B0D3-0D02-304C-63ED-9F78AAC93E9F}"/>
              </a:ext>
            </a:extLst>
          </p:cNvPr>
          <p:cNvSpPr>
            <a:spLocks noGrp="1"/>
          </p:cNvSpPr>
          <p:nvPr>
            <p:ph type="sldNum" sz="quarter" idx="12"/>
          </p:nvPr>
        </p:nvSpPr>
        <p:spPr/>
        <p:txBody>
          <a:bodyPr/>
          <a:lstStyle/>
          <a:p>
            <a:pPr>
              <a:defRPr/>
            </a:pPr>
            <a:fld id="{B7E6CA31-DA56-47CF-9891-B6D0296B6AEC}" type="slidenum">
              <a:rPr lang="ru-RU">
                <a:solidFill>
                  <a:prstClr val="white"/>
                </a:solidFill>
                <a:latin typeface="Century Gothic"/>
              </a:rPr>
              <a:t>41</a:t>
            </a:fld>
            <a:endParaRPr lang="ru-RU" dirty="0">
              <a:solidFill>
                <a:prstClr val="white"/>
              </a:solidFill>
              <a:latin typeface="Century Gothic"/>
            </a:endParaRPr>
          </a:p>
        </p:txBody>
      </p:sp>
      <p:sp>
        <p:nvSpPr>
          <p:cNvPr id="3" name="Titel 2">
            <a:extLst>
              <a:ext uri="{FF2B5EF4-FFF2-40B4-BE49-F238E27FC236}">
                <a16:creationId xmlns:a16="http://schemas.microsoft.com/office/drawing/2014/main" id="{2CB08292-668D-9435-D703-E5D41734B001}"/>
              </a:ext>
            </a:extLst>
          </p:cNvPr>
          <p:cNvSpPr txBox="1">
            <a:spLocks/>
          </p:cNvSpPr>
          <p:nvPr/>
        </p:nvSpPr>
        <p:spPr>
          <a:xfrm>
            <a:off x="970995" y="456042"/>
            <a:ext cx="10799763" cy="5413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de-DE" sz="3000" dirty="0">
                <a:solidFill>
                  <a:srgbClr val="073450"/>
                </a:solidFill>
                <a:latin typeface="Century Gothic"/>
              </a:rPr>
              <a:t>Create and Test</a:t>
            </a:r>
            <a:endParaRPr lang="de-CH" sz="3000" dirty="0">
              <a:solidFill>
                <a:srgbClr val="073450"/>
              </a:solidFill>
              <a:highlight>
                <a:srgbClr val="FFFF00"/>
              </a:highlight>
              <a:latin typeface="Century Gothic"/>
            </a:endParaRPr>
          </a:p>
        </p:txBody>
      </p:sp>
      <p:sp>
        <p:nvSpPr>
          <p:cNvPr id="4" name="Textfeld 2">
            <a:extLst>
              <a:ext uri="{FF2B5EF4-FFF2-40B4-BE49-F238E27FC236}">
                <a16:creationId xmlns:a16="http://schemas.microsoft.com/office/drawing/2014/main" id="{FC187DD4-E610-AC31-8D0C-FC304715379C}"/>
              </a:ext>
            </a:extLst>
          </p:cNvPr>
          <p:cNvSpPr txBox="1">
            <a:spLocks noChangeArrowheads="1"/>
          </p:cNvSpPr>
          <p:nvPr/>
        </p:nvSpPr>
        <p:spPr bwMode="auto">
          <a:xfrm>
            <a:off x="127000" y="215900"/>
            <a:ext cx="990600" cy="8509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12</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6">
            <a:extLst>
              <a:ext uri="{FF2B5EF4-FFF2-40B4-BE49-F238E27FC236}">
                <a16:creationId xmlns:a16="http://schemas.microsoft.com/office/drawing/2014/main" id="{F5E7A374-8D21-92CB-47C5-38BA1CE9C91E}"/>
              </a:ext>
            </a:extLst>
          </p:cNvPr>
          <p:cNvSpPr txBox="1"/>
          <p:nvPr/>
        </p:nvSpPr>
        <p:spPr>
          <a:xfrm>
            <a:off x="1447800" y="1168400"/>
            <a:ext cx="4910319" cy="364972"/>
          </a:xfrm>
          <a:prstGeom prst="rect">
            <a:avLst/>
          </a:prstGeom>
          <a:noFill/>
        </p:spPr>
        <p:txBody>
          <a:bodyPr wrap="none" rtlCol="0">
            <a:spAutoFit/>
          </a:bodyPr>
          <a:lstStyle>
            <a:defPPr>
              <a:defRPr lang="ru-RU"/>
            </a:defPPr>
            <a:lvl1pPr>
              <a:lnSpc>
                <a:spcPct val="107000"/>
              </a:lnSpc>
              <a:spcAft>
                <a:spcPts val="800"/>
              </a:spcAft>
              <a:buNone/>
              <a:defRPr b="1">
                <a:solidFill>
                  <a:srgbClr val="BE30BB"/>
                </a:solidFill>
                <a:effectLst/>
                <a:latin typeface="Century Gothic" panose="020B0502020202020204" pitchFamily="34" charset="0"/>
              </a:defRPr>
            </a:lvl1pPr>
          </a:lstStyle>
          <a:p>
            <a:r>
              <a:rPr lang="de-DE" dirty="0"/>
              <a:t>Create a prototype for your solution.</a:t>
            </a:r>
            <a:endParaRPr lang="de-CH" dirty="0"/>
          </a:p>
        </p:txBody>
      </p:sp>
      <p:grpSp>
        <p:nvGrpSpPr>
          <p:cNvPr id="11" name="Gruppieren 10">
            <a:extLst>
              <a:ext uri="{FF2B5EF4-FFF2-40B4-BE49-F238E27FC236}">
                <a16:creationId xmlns:a16="http://schemas.microsoft.com/office/drawing/2014/main" id="{A81B0BD4-FBFE-EEAF-6B20-520AE8BF8928}"/>
              </a:ext>
            </a:extLst>
          </p:cNvPr>
          <p:cNvGrpSpPr/>
          <p:nvPr/>
        </p:nvGrpSpPr>
        <p:grpSpPr>
          <a:xfrm>
            <a:off x="10275451" y="997379"/>
            <a:ext cx="1846056" cy="1846056"/>
            <a:chOff x="10211791" y="2927331"/>
            <a:chExt cx="1846056" cy="1846056"/>
          </a:xfrm>
        </p:grpSpPr>
        <p:pic>
          <p:nvPicPr>
            <p:cNvPr id="12" name="Grafik 11" descr="Wecker Silhouette">
              <a:extLst>
                <a:ext uri="{FF2B5EF4-FFF2-40B4-BE49-F238E27FC236}">
                  <a16:creationId xmlns:a16="http://schemas.microsoft.com/office/drawing/2014/main" id="{B4A57566-6053-78D2-38CE-9C4906A8D33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211791" y="2927331"/>
              <a:ext cx="1846056" cy="1846056"/>
            </a:xfrm>
            <a:prstGeom prst="rect">
              <a:avLst/>
            </a:prstGeom>
          </p:spPr>
        </p:pic>
        <p:sp>
          <p:nvSpPr>
            <p:cNvPr id="13" name="Ellipse 12">
              <a:extLst>
                <a:ext uri="{FF2B5EF4-FFF2-40B4-BE49-F238E27FC236}">
                  <a16:creationId xmlns:a16="http://schemas.microsoft.com/office/drawing/2014/main" id="{C8A3F2D8-9FCA-B27E-BE1F-E50227AF9711}"/>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15 mins</a:t>
              </a:r>
            </a:p>
          </p:txBody>
        </p:sp>
      </p:grpSp>
    </p:spTree>
    <p:extLst>
      <p:ext uri="{BB962C8B-B14F-4D97-AF65-F5344CB8AC3E}">
        <p14:creationId xmlns:p14="http://schemas.microsoft.com/office/powerpoint/2010/main" val="22431297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C3A660-A6F7-D74A-9E98-DE1D51673B33}"/>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5CC1711F-8901-CEF6-826D-79811A6BBA38}"/>
              </a:ext>
            </a:extLst>
          </p:cNvPr>
          <p:cNvSpPr>
            <a:spLocks noGrp="1"/>
          </p:cNvSpPr>
          <p:nvPr>
            <p:ph type="sldNum" sz="quarter" idx="12"/>
          </p:nvPr>
        </p:nvSpPr>
        <p:spPr/>
        <p:txBody>
          <a:bodyPr/>
          <a:lstStyle/>
          <a:p>
            <a:pPr>
              <a:defRPr/>
            </a:pPr>
            <a:fld id="{B7E6CA31-DA56-47CF-9891-B6D0296B6AEC}" type="slidenum">
              <a:rPr lang="ru-RU">
                <a:solidFill>
                  <a:prstClr val="white"/>
                </a:solidFill>
                <a:latin typeface="Century Gothic"/>
              </a:rPr>
              <a:t>42</a:t>
            </a:fld>
            <a:endParaRPr lang="ru-RU" dirty="0">
              <a:solidFill>
                <a:prstClr val="white"/>
              </a:solidFill>
              <a:latin typeface="Century Gothic"/>
            </a:endParaRPr>
          </a:p>
        </p:txBody>
      </p:sp>
      <p:sp>
        <p:nvSpPr>
          <p:cNvPr id="3" name="Titel 2">
            <a:extLst>
              <a:ext uri="{FF2B5EF4-FFF2-40B4-BE49-F238E27FC236}">
                <a16:creationId xmlns:a16="http://schemas.microsoft.com/office/drawing/2014/main" id="{41BCBBF3-11AF-53A8-1CB4-41B16B492447}"/>
              </a:ext>
            </a:extLst>
          </p:cNvPr>
          <p:cNvSpPr txBox="1">
            <a:spLocks/>
          </p:cNvSpPr>
          <p:nvPr/>
        </p:nvSpPr>
        <p:spPr>
          <a:xfrm>
            <a:off x="958295" y="456042"/>
            <a:ext cx="10799763" cy="5413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de-DE" sz="3000" dirty="0">
                <a:solidFill>
                  <a:srgbClr val="073450"/>
                </a:solidFill>
                <a:latin typeface="Century Gothic"/>
              </a:rPr>
              <a:t>Feedback</a:t>
            </a:r>
            <a:endParaRPr lang="de-CH" sz="3000" dirty="0">
              <a:solidFill>
                <a:srgbClr val="073450"/>
              </a:solidFill>
              <a:highlight>
                <a:srgbClr val="FFFF00"/>
              </a:highlight>
              <a:latin typeface="Century Gothic"/>
            </a:endParaRPr>
          </a:p>
        </p:txBody>
      </p:sp>
      <p:sp>
        <p:nvSpPr>
          <p:cNvPr id="4" name="Textfeld 2">
            <a:extLst>
              <a:ext uri="{FF2B5EF4-FFF2-40B4-BE49-F238E27FC236}">
                <a16:creationId xmlns:a16="http://schemas.microsoft.com/office/drawing/2014/main" id="{E58BFD58-782D-8487-1D24-1145E1785DD0}"/>
              </a:ext>
            </a:extLst>
          </p:cNvPr>
          <p:cNvSpPr txBox="1">
            <a:spLocks noChangeArrowheads="1"/>
          </p:cNvSpPr>
          <p:nvPr/>
        </p:nvSpPr>
        <p:spPr bwMode="auto">
          <a:xfrm>
            <a:off x="139700" y="215900"/>
            <a:ext cx="990600" cy="8509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13</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6">
            <a:extLst>
              <a:ext uri="{FF2B5EF4-FFF2-40B4-BE49-F238E27FC236}">
                <a16:creationId xmlns:a16="http://schemas.microsoft.com/office/drawing/2014/main" id="{FCA3856C-7E46-0761-61DE-28754E69B863}"/>
              </a:ext>
            </a:extLst>
          </p:cNvPr>
          <p:cNvSpPr txBox="1"/>
          <p:nvPr/>
        </p:nvSpPr>
        <p:spPr>
          <a:xfrm>
            <a:off x="1447800" y="1168400"/>
            <a:ext cx="8154797" cy="364972"/>
          </a:xfrm>
          <a:prstGeom prst="rect">
            <a:avLst/>
          </a:prstGeom>
          <a:noFill/>
        </p:spPr>
        <p:txBody>
          <a:bodyPr wrap="none" rtlCol="0">
            <a:spAutoFit/>
          </a:bodyPr>
          <a:lstStyle>
            <a:defPPr>
              <a:defRPr lang="ru-RU"/>
            </a:defPPr>
            <a:lvl1pPr>
              <a:lnSpc>
                <a:spcPct val="107000"/>
              </a:lnSpc>
              <a:spcAft>
                <a:spcPts val="800"/>
              </a:spcAft>
              <a:buNone/>
              <a:defRPr b="1">
                <a:solidFill>
                  <a:srgbClr val="BE30BB"/>
                </a:solidFill>
                <a:effectLst/>
                <a:latin typeface="Century Gothic" panose="020B0502020202020204" pitchFamily="34" charset="0"/>
              </a:defRPr>
            </a:lvl1pPr>
          </a:lstStyle>
          <a:p>
            <a:r>
              <a:rPr lang="en-GB" noProof="0" dirty="0"/>
              <a:t>Present </a:t>
            </a:r>
            <a:r>
              <a:rPr lang="en-GB" dirty="0"/>
              <a:t>your</a:t>
            </a:r>
            <a:r>
              <a:rPr lang="en-GB" noProof="0" dirty="0"/>
              <a:t> prototype to each other and gather feedback once again. </a:t>
            </a:r>
          </a:p>
        </p:txBody>
      </p:sp>
      <p:sp>
        <p:nvSpPr>
          <p:cNvPr id="6" name="Rectangle: Rounded Corners 1">
            <a:extLst>
              <a:ext uri="{FF2B5EF4-FFF2-40B4-BE49-F238E27FC236}">
                <a16:creationId xmlns:a16="http://schemas.microsoft.com/office/drawing/2014/main" id="{D77A0A8B-A662-1473-5AD1-29153996492A}"/>
              </a:ext>
            </a:extLst>
          </p:cNvPr>
          <p:cNvSpPr/>
          <p:nvPr/>
        </p:nvSpPr>
        <p:spPr>
          <a:xfrm>
            <a:off x="1466533" y="2044519"/>
            <a:ext cx="3680778" cy="1868170"/>
          </a:xfrm>
          <a:prstGeom prst="roundRect">
            <a:avLst/>
          </a:prstGeom>
          <a:solidFill>
            <a:schemeClr val="bg1"/>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defRPr/>
            </a:pPr>
            <a:endParaRPr lang="de-CH">
              <a:solidFill>
                <a:prstClr val="white"/>
              </a:solidFill>
              <a:latin typeface="Century Gothic"/>
            </a:endParaRPr>
          </a:p>
        </p:txBody>
      </p:sp>
      <p:sp>
        <p:nvSpPr>
          <p:cNvPr id="7" name="Rectangle: Rounded Corners 1">
            <a:extLst>
              <a:ext uri="{FF2B5EF4-FFF2-40B4-BE49-F238E27FC236}">
                <a16:creationId xmlns:a16="http://schemas.microsoft.com/office/drawing/2014/main" id="{B2E26DD6-3676-98A9-3EED-287DF8E3FCC5}"/>
              </a:ext>
            </a:extLst>
          </p:cNvPr>
          <p:cNvSpPr/>
          <p:nvPr/>
        </p:nvSpPr>
        <p:spPr>
          <a:xfrm>
            <a:off x="6020753" y="2044519"/>
            <a:ext cx="3680778" cy="1868170"/>
          </a:xfrm>
          <a:prstGeom prst="roundRect">
            <a:avLst/>
          </a:prstGeom>
          <a:solidFill>
            <a:schemeClr val="bg1"/>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defRPr/>
            </a:pPr>
            <a:endParaRPr lang="de-CH" dirty="0">
              <a:solidFill>
                <a:prstClr val="white"/>
              </a:solidFill>
              <a:latin typeface="Century Gothic"/>
            </a:endParaRPr>
          </a:p>
        </p:txBody>
      </p:sp>
      <p:sp>
        <p:nvSpPr>
          <p:cNvPr id="10" name="Rectangle: Rounded Corners 1">
            <a:extLst>
              <a:ext uri="{FF2B5EF4-FFF2-40B4-BE49-F238E27FC236}">
                <a16:creationId xmlns:a16="http://schemas.microsoft.com/office/drawing/2014/main" id="{2EB8158B-CCA9-68D7-5910-8C336EAAB9A3}"/>
              </a:ext>
            </a:extLst>
          </p:cNvPr>
          <p:cNvSpPr/>
          <p:nvPr/>
        </p:nvSpPr>
        <p:spPr>
          <a:xfrm>
            <a:off x="1466533" y="4175579"/>
            <a:ext cx="3680778" cy="1868170"/>
          </a:xfrm>
          <a:prstGeom prst="roundRect">
            <a:avLst/>
          </a:prstGeom>
          <a:solidFill>
            <a:schemeClr val="bg1"/>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defRPr/>
            </a:pPr>
            <a:endParaRPr lang="de-CH">
              <a:solidFill>
                <a:prstClr val="white"/>
              </a:solidFill>
              <a:latin typeface="Century Gothic"/>
            </a:endParaRPr>
          </a:p>
        </p:txBody>
      </p:sp>
      <p:sp>
        <p:nvSpPr>
          <p:cNvPr id="11" name="Rectangle: Rounded Corners 1">
            <a:extLst>
              <a:ext uri="{FF2B5EF4-FFF2-40B4-BE49-F238E27FC236}">
                <a16:creationId xmlns:a16="http://schemas.microsoft.com/office/drawing/2014/main" id="{13933C64-8864-2A92-1AD8-6D4E708917E0}"/>
              </a:ext>
            </a:extLst>
          </p:cNvPr>
          <p:cNvSpPr/>
          <p:nvPr/>
        </p:nvSpPr>
        <p:spPr>
          <a:xfrm>
            <a:off x="6009323" y="4175579"/>
            <a:ext cx="3680778" cy="1868170"/>
          </a:xfrm>
          <a:prstGeom prst="roundRect">
            <a:avLst/>
          </a:prstGeom>
          <a:solidFill>
            <a:schemeClr val="bg1"/>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defRPr/>
            </a:pPr>
            <a:endParaRPr lang="de-CH">
              <a:solidFill>
                <a:prstClr val="white"/>
              </a:solidFill>
              <a:latin typeface="Century Gothic"/>
            </a:endParaRPr>
          </a:p>
        </p:txBody>
      </p:sp>
      <p:sp>
        <p:nvSpPr>
          <p:cNvPr id="12" name="TextBox 36">
            <a:extLst>
              <a:ext uri="{FF2B5EF4-FFF2-40B4-BE49-F238E27FC236}">
                <a16:creationId xmlns:a16="http://schemas.microsoft.com/office/drawing/2014/main" id="{9D0D290E-DA4B-F920-564B-E3D41F120B54}"/>
              </a:ext>
            </a:extLst>
          </p:cNvPr>
          <p:cNvSpPr txBox="1"/>
          <p:nvPr/>
        </p:nvSpPr>
        <p:spPr>
          <a:xfrm>
            <a:off x="1596709" y="2147389"/>
            <a:ext cx="3199457" cy="320152"/>
          </a:xfrm>
          <a:prstGeom prst="rect">
            <a:avLst/>
          </a:prstGeom>
          <a:solidFill>
            <a:schemeClr val="bg1"/>
          </a:solidFill>
        </p:spPr>
        <p:txBody>
          <a:bodyPr wrap="square" rtlCol="0">
            <a:spAutoFit/>
          </a:bodyPr>
          <a:lstStyle/>
          <a:p>
            <a:pPr>
              <a:lnSpc>
                <a:spcPct val="107000"/>
              </a:lnSpc>
              <a:spcAft>
                <a:spcPts val="800"/>
              </a:spcAft>
              <a:defRPr/>
            </a:pPr>
            <a:r>
              <a:rPr lang="de-CH" sz="1500" b="1" dirty="0">
                <a:solidFill>
                  <a:srgbClr val="686868"/>
                </a:solidFill>
                <a:latin typeface="Century Gothic"/>
                <a:ea typeface="Calibri" panose="020F0502020204030204" pitchFamily="34" charset="0"/>
                <a:cs typeface="Times New Roman" panose="02020603050405020304" pitchFamily="18" charset="0"/>
              </a:rPr>
              <a:t>+ </a:t>
            </a:r>
            <a:r>
              <a:rPr lang="de-CH" sz="1500" b="1" dirty="0" err="1">
                <a:solidFill>
                  <a:srgbClr val="686868"/>
                </a:solidFill>
                <a:latin typeface="Century Gothic"/>
                <a:ea typeface="Calibri" panose="020F0502020204030204" pitchFamily="34" charset="0"/>
                <a:cs typeface="Times New Roman" panose="02020603050405020304" pitchFamily="18" charset="0"/>
              </a:rPr>
              <a:t>worked</a:t>
            </a:r>
            <a:r>
              <a:rPr lang="de-CH" sz="1500" b="1" dirty="0">
                <a:solidFill>
                  <a:srgbClr val="686868"/>
                </a:solidFill>
                <a:latin typeface="Century Gothic"/>
                <a:ea typeface="Calibri" panose="020F0502020204030204" pitchFamily="34" charset="0"/>
                <a:cs typeface="Times New Roman" panose="02020603050405020304" pitchFamily="18" charset="0"/>
              </a:rPr>
              <a:t> …</a:t>
            </a:r>
            <a:endParaRPr lang="de-CH" sz="1500" kern="100" dirty="0">
              <a:solidFill>
                <a:srgbClr val="686868"/>
              </a:solidFill>
              <a:latin typeface="Century Gothic"/>
              <a:ea typeface="Calibri" panose="020F0502020204030204" pitchFamily="34" charset="0"/>
              <a:cs typeface="Times New Roman" panose="02020603050405020304" pitchFamily="18" charset="0"/>
            </a:endParaRPr>
          </a:p>
        </p:txBody>
      </p:sp>
      <p:sp>
        <p:nvSpPr>
          <p:cNvPr id="13" name="TextBox 36">
            <a:extLst>
              <a:ext uri="{FF2B5EF4-FFF2-40B4-BE49-F238E27FC236}">
                <a16:creationId xmlns:a16="http://schemas.microsoft.com/office/drawing/2014/main" id="{A0DAFB86-0DAA-B0E9-96E8-539EDD81A999}"/>
              </a:ext>
            </a:extLst>
          </p:cNvPr>
          <p:cNvSpPr txBox="1"/>
          <p:nvPr/>
        </p:nvSpPr>
        <p:spPr>
          <a:xfrm>
            <a:off x="6260784" y="2135324"/>
            <a:ext cx="3199457" cy="320152"/>
          </a:xfrm>
          <a:prstGeom prst="rect">
            <a:avLst/>
          </a:prstGeom>
          <a:solidFill>
            <a:schemeClr val="bg1"/>
          </a:solidFill>
        </p:spPr>
        <p:txBody>
          <a:bodyPr wrap="square" rtlCol="0">
            <a:spAutoFit/>
          </a:bodyPr>
          <a:lstStyle/>
          <a:p>
            <a:pPr>
              <a:lnSpc>
                <a:spcPct val="107000"/>
              </a:lnSpc>
              <a:spcAft>
                <a:spcPts val="800"/>
              </a:spcAft>
              <a:defRPr/>
            </a:pPr>
            <a:r>
              <a:rPr lang="de-CH" sz="1500" b="1" dirty="0">
                <a:solidFill>
                  <a:srgbClr val="686868"/>
                </a:solidFill>
                <a:latin typeface="Century Gothic"/>
                <a:ea typeface="Calibri" panose="020F0502020204030204" pitchFamily="34" charset="0"/>
                <a:cs typeface="Times New Roman" panose="02020603050405020304" pitchFamily="18" charset="0"/>
              </a:rPr>
              <a:t>- could be improved…</a:t>
            </a:r>
            <a:endParaRPr lang="de-CH" sz="1500" kern="100" dirty="0">
              <a:solidFill>
                <a:srgbClr val="686868"/>
              </a:solidFill>
              <a:latin typeface="Century Gothic"/>
              <a:ea typeface="Calibri" panose="020F0502020204030204" pitchFamily="34" charset="0"/>
              <a:cs typeface="Times New Roman" panose="02020603050405020304" pitchFamily="18" charset="0"/>
            </a:endParaRPr>
          </a:p>
        </p:txBody>
      </p:sp>
      <p:sp>
        <p:nvSpPr>
          <p:cNvPr id="14" name="TextBox 36">
            <a:extLst>
              <a:ext uri="{FF2B5EF4-FFF2-40B4-BE49-F238E27FC236}">
                <a16:creationId xmlns:a16="http://schemas.microsoft.com/office/drawing/2014/main" id="{9D4BE154-BEE2-37AC-CB23-59DEFB20983C}"/>
              </a:ext>
            </a:extLst>
          </p:cNvPr>
          <p:cNvSpPr txBox="1"/>
          <p:nvPr/>
        </p:nvSpPr>
        <p:spPr>
          <a:xfrm>
            <a:off x="1571309" y="4283529"/>
            <a:ext cx="3199457" cy="320152"/>
          </a:xfrm>
          <a:prstGeom prst="rect">
            <a:avLst/>
          </a:prstGeom>
          <a:solidFill>
            <a:schemeClr val="bg1"/>
          </a:solidFill>
        </p:spPr>
        <p:txBody>
          <a:bodyPr wrap="square" rtlCol="0">
            <a:spAutoFit/>
          </a:bodyPr>
          <a:lstStyle/>
          <a:p>
            <a:pPr>
              <a:lnSpc>
                <a:spcPct val="107000"/>
              </a:lnSpc>
              <a:spcAft>
                <a:spcPts val="800"/>
              </a:spcAft>
              <a:defRPr/>
            </a:pPr>
            <a:r>
              <a:rPr lang="de-CH" sz="1500" b="1" dirty="0">
                <a:solidFill>
                  <a:srgbClr val="686868"/>
                </a:solidFill>
                <a:latin typeface="Century Gothic"/>
                <a:ea typeface="Calibri" panose="020F0502020204030204" pitchFamily="34" charset="0"/>
                <a:cs typeface="Times New Roman" panose="02020603050405020304" pitchFamily="18" charset="0"/>
              </a:rPr>
              <a:t>? Questions…</a:t>
            </a:r>
            <a:endParaRPr lang="de-CH" sz="1500" kern="100" dirty="0">
              <a:solidFill>
                <a:srgbClr val="686868"/>
              </a:solidFill>
              <a:latin typeface="Century Gothic"/>
              <a:ea typeface="Calibri" panose="020F0502020204030204" pitchFamily="34" charset="0"/>
              <a:cs typeface="Times New Roman" panose="02020603050405020304" pitchFamily="18" charset="0"/>
            </a:endParaRPr>
          </a:p>
        </p:txBody>
      </p:sp>
      <p:sp>
        <p:nvSpPr>
          <p:cNvPr id="15" name="TextBox 36">
            <a:extLst>
              <a:ext uri="{FF2B5EF4-FFF2-40B4-BE49-F238E27FC236}">
                <a16:creationId xmlns:a16="http://schemas.microsoft.com/office/drawing/2014/main" id="{1AE0EF4F-9327-3EDE-A964-4A1530858729}"/>
              </a:ext>
            </a:extLst>
          </p:cNvPr>
          <p:cNvSpPr txBox="1"/>
          <p:nvPr/>
        </p:nvSpPr>
        <p:spPr>
          <a:xfrm>
            <a:off x="6082984" y="4283529"/>
            <a:ext cx="3199457" cy="320152"/>
          </a:xfrm>
          <a:prstGeom prst="rect">
            <a:avLst/>
          </a:prstGeom>
          <a:solidFill>
            <a:schemeClr val="bg1"/>
          </a:solidFill>
        </p:spPr>
        <p:txBody>
          <a:bodyPr wrap="square" rtlCol="0">
            <a:spAutoFit/>
          </a:bodyPr>
          <a:lstStyle/>
          <a:p>
            <a:pPr>
              <a:lnSpc>
                <a:spcPct val="107000"/>
              </a:lnSpc>
              <a:spcAft>
                <a:spcPts val="800"/>
              </a:spcAft>
              <a:defRPr/>
            </a:pPr>
            <a:r>
              <a:rPr lang="de-CH" sz="1500" b="1" dirty="0">
                <a:solidFill>
                  <a:srgbClr val="686868"/>
                </a:solidFill>
                <a:latin typeface="Century Gothic"/>
                <a:ea typeface="Calibri" panose="020F0502020204030204" pitchFamily="34" charset="0"/>
                <a:cs typeface="Times New Roman" panose="02020603050405020304" pitchFamily="18" charset="0"/>
              </a:rPr>
              <a:t>! Ideas…</a:t>
            </a:r>
            <a:endParaRPr lang="de-CH" sz="1500" kern="100" dirty="0">
              <a:solidFill>
                <a:srgbClr val="686868"/>
              </a:solidFill>
              <a:latin typeface="Century Gothic"/>
              <a:ea typeface="Calibri" panose="020F0502020204030204" pitchFamily="34" charset="0"/>
              <a:cs typeface="Times New Roman" panose="02020603050405020304" pitchFamily="18" charset="0"/>
            </a:endParaRPr>
          </a:p>
        </p:txBody>
      </p:sp>
      <p:grpSp>
        <p:nvGrpSpPr>
          <p:cNvPr id="24" name="Gruppieren 23">
            <a:extLst>
              <a:ext uri="{FF2B5EF4-FFF2-40B4-BE49-F238E27FC236}">
                <a16:creationId xmlns:a16="http://schemas.microsoft.com/office/drawing/2014/main" id="{DCC48AC5-90D1-A7A7-EBCE-31B2402F4656}"/>
              </a:ext>
            </a:extLst>
          </p:cNvPr>
          <p:cNvGrpSpPr/>
          <p:nvPr/>
        </p:nvGrpSpPr>
        <p:grpSpPr>
          <a:xfrm>
            <a:off x="10275451" y="997379"/>
            <a:ext cx="1846056" cy="1846056"/>
            <a:chOff x="10211791" y="2927331"/>
            <a:chExt cx="1846056" cy="1846056"/>
          </a:xfrm>
        </p:grpSpPr>
        <p:pic>
          <p:nvPicPr>
            <p:cNvPr id="25" name="Grafik 24" descr="Wecker Silhouette">
              <a:extLst>
                <a:ext uri="{FF2B5EF4-FFF2-40B4-BE49-F238E27FC236}">
                  <a16:creationId xmlns:a16="http://schemas.microsoft.com/office/drawing/2014/main" id="{F86609FA-F3FC-18EF-F40C-72A8772CA7A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1791" y="2927331"/>
              <a:ext cx="1846056" cy="1846056"/>
            </a:xfrm>
            <a:prstGeom prst="rect">
              <a:avLst/>
            </a:prstGeom>
          </p:spPr>
        </p:pic>
        <p:sp>
          <p:nvSpPr>
            <p:cNvPr id="26" name="Ellipse 25">
              <a:extLst>
                <a:ext uri="{FF2B5EF4-FFF2-40B4-BE49-F238E27FC236}">
                  <a16:creationId xmlns:a16="http://schemas.microsoft.com/office/drawing/2014/main" id="{3F047DF4-FCB4-289C-03D9-2C4042D3D6E3}"/>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per</a:t>
              </a:r>
              <a:br>
                <a:rPr lang="de-CH" sz="1300" b="1" dirty="0"/>
              </a:br>
              <a:r>
                <a:rPr lang="de-CH" sz="1300" b="1" dirty="0"/>
                <a:t>2 mins</a:t>
              </a:r>
            </a:p>
          </p:txBody>
        </p:sp>
      </p:grpSp>
    </p:spTree>
    <p:extLst>
      <p:ext uri="{BB962C8B-B14F-4D97-AF65-F5344CB8AC3E}">
        <p14:creationId xmlns:p14="http://schemas.microsoft.com/office/powerpoint/2010/main" val="33716007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98949540-C191-C52A-1A73-7021358178CE}"/>
              </a:ext>
            </a:extLst>
          </p:cNvPr>
          <p:cNvSpPr>
            <a:spLocks noGrp="1"/>
          </p:cNvSpPr>
          <p:nvPr>
            <p:ph type="sldNum" sz="quarter" idx="12"/>
          </p:nvPr>
        </p:nvSpPr>
        <p:spPr/>
        <p:txBody>
          <a:bodyPr/>
          <a:lstStyle/>
          <a:p>
            <a:pPr>
              <a:defRPr/>
            </a:pPr>
            <a:fld id="{B7E6CA31-DA56-47CF-9891-B6D0296B6AEC}" type="slidenum">
              <a:rPr lang="de-CH">
                <a:solidFill>
                  <a:prstClr val="white"/>
                </a:solidFill>
                <a:latin typeface="Century Gothic"/>
              </a:rPr>
              <a:t>43</a:t>
            </a:fld>
            <a:endParaRPr lang="de-CH" dirty="0">
              <a:solidFill>
                <a:prstClr val="white"/>
              </a:solidFill>
              <a:latin typeface="Century Gothic"/>
            </a:endParaRPr>
          </a:p>
        </p:txBody>
      </p:sp>
      <p:sp>
        <p:nvSpPr>
          <p:cNvPr id="8" name="Titel 1">
            <a:extLst>
              <a:ext uri="{FF2B5EF4-FFF2-40B4-BE49-F238E27FC236}">
                <a16:creationId xmlns:a16="http://schemas.microsoft.com/office/drawing/2014/main" id="{D490D3B9-110C-4953-CFB0-2D8ACB519C7F}"/>
              </a:ext>
            </a:extLst>
          </p:cNvPr>
          <p:cNvSpPr txBox="1">
            <a:spLocks/>
          </p:cNvSpPr>
          <p:nvPr/>
        </p:nvSpPr>
        <p:spPr>
          <a:xfrm>
            <a:off x="1537019" y="561422"/>
            <a:ext cx="10175875" cy="5397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de-CH" sz="3000" dirty="0">
                <a:solidFill>
                  <a:srgbClr val="073450"/>
                </a:solidFill>
                <a:latin typeface="Century Gothic"/>
              </a:rPr>
              <a:t>Design Thinking Method</a:t>
            </a:r>
          </a:p>
        </p:txBody>
      </p:sp>
      <p:pic>
        <p:nvPicPr>
          <p:cNvPr id="11" name="Grafik 10" descr="Orange Handtasche flach">
            <a:extLst>
              <a:ext uri="{FF2B5EF4-FFF2-40B4-BE49-F238E27FC236}">
                <a16:creationId xmlns:a16="http://schemas.microsoft.com/office/drawing/2014/main" id="{D3A591B5-FA51-DF5E-FC2D-729909E485A2}"/>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7629" b="89789" l="28750" r="91953">
                        <a14:foregroundMark x1="47755" y1="9624" x2="49740" y2="10133"/>
                        <a14:backgroundMark x1="51875" y1="7981" x2="51875" y2="7981"/>
                        <a14:backgroundMark x1="51641" y1="7981" x2="51641" y2="7981"/>
                        <a14:backgroundMark x1="51641" y1="7981" x2="48828" y2="7981"/>
                        <a14:backgroundMark x1="52891" y1="7629" x2="52891" y2="7629"/>
                        <a14:backgroundMark x1="52656" y1="7746" x2="52656" y2="7746"/>
                        <a14:backgroundMark x1="51953" y1="7746" x2="51953" y2="7746"/>
                        <a14:backgroundMark x1="45703" y1="9038" x2="45703" y2="9038"/>
                        <a14:backgroundMark x1="45859" y1="9155" x2="45859" y2="9155"/>
                        <a14:backgroundMark x1="45859" y1="9624" x2="45859" y2="9624"/>
                        <a14:backgroundMark x1="46016" y1="9390" x2="46016" y2="9390"/>
                        <a14:backgroundMark x1="46016" y1="9390" x2="45625" y2="9390"/>
                        <a14:backgroundMark x1="46172" y1="8568" x2="45781" y2="9624"/>
                      </a14:backgroundRemoval>
                    </a14:imgEffect>
                  </a14:imgLayer>
                </a14:imgProps>
              </a:ext>
              <a:ext uri="{28A0092B-C50C-407E-A947-70E740481C1C}">
                <a14:useLocalDpi xmlns:a14="http://schemas.microsoft.com/office/drawing/2010/main"/>
              </a:ext>
            </a:extLst>
          </a:blip>
          <a:srcRect l="20850" t="4085" r="26002" b="12000"/>
          <a:stretch>
            <a:fillRect/>
          </a:stretch>
        </p:blipFill>
        <p:spPr>
          <a:xfrm>
            <a:off x="6432689" y="1579246"/>
            <a:ext cx="3520180" cy="3699511"/>
          </a:xfrm>
          <a:prstGeom prst="rect">
            <a:avLst/>
          </a:prstGeom>
        </p:spPr>
      </p:pic>
      <p:grpSp>
        <p:nvGrpSpPr>
          <p:cNvPr id="18" name="Gruppieren 17">
            <a:extLst>
              <a:ext uri="{FF2B5EF4-FFF2-40B4-BE49-F238E27FC236}">
                <a16:creationId xmlns:a16="http://schemas.microsoft.com/office/drawing/2014/main" id="{AB80B3BE-959A-A8D5-4CD8-8C6C125C934B}"/>
              </a:ext>
            </a:extLst>
          </p:cNvPr>
          <p:cNvGrpSpPr/>
          <p:nvPr/>
        </p:nvGrpSpPr>
        <p:grpSpPr>
          <a:xfrm rot="21144681">
            <a:off x="1349779" y="1687664"/>
            <a:ext cx="4341270" cy="4341270"/>
            <a:chOff x="1537017" y="1812786"/>
            <a:chExt cx="4341270" cy="4341270"/>
          </a:xfrm>
        </p:grpSpPr>
        <p:pic>
          <p:nvPicPr>
            <p:cNvPr id="13" name="Grafik 12" descr="Rucksack Silhouette">
              <a:extLst>
                <a:ext uri="{FF2B5EF4-FFF2-40B4-BE49-F238E27FC236}">
                  <a16:creationId xmlns:a16="http://schemas.microsoft.com/office/drawing/2014/main" id="{88A88914-51C6-67DF-CE53-EFD90B1D34C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626281" y="3068319"/>
              <a:ext cx="2323091" cy="2323091"/>
            </a:xfrm>
            <a:prstGeom prst="rect">
              <a:avLst/>
            </a:prstGeom>
          </p:spPr>
        </p:pic>
        <p:pic>
          <p:nvPicPr>
            <p:cNvPr id="17" name="Grafik 16" descr="Papier Silhouette">
              <a:extLst>
                <a:ext uri="{FF2B5EF4-FFF2-40B4-BE49-F238E27FC236}">
                  <a16:creationId xmlns:a16="http://schemas.microsoft.com/office/drawing/2014/main" id="{49587C0F-61D0-691E-FED5-8C4C4BE822F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537017" y="1812786"/>
              <a:ext cx="4341270" cy="4341270"/>
            </a:xfrm>
            <a:prstGeom prst="rect">
              <a:avLst/>
            </a:prstGeom>
          </p:spPr>
        </p:pic>
      </p:grpSp>
      <p:sp>
        <p:nvSpPr>
          <p:cNvPr id="19" name="Titel 1">
            <a:extLst>
              <a:ext uri="{FF2B5EF4-FFF2-40B4-BE49-F238E27FC236}">
                <a16:creationId xmlns:a16="http://schemas.microsoft.com/office/drawing/2014/main" id="{102842E0-48B6-9F01-ADCC-53DF158DDF67}"/>
              </a:ext>
            </a:extLst>
          </p:cNvPr>
          <p:cNvSpPr txBox="1">
            <a:spLocks/>
          </p:cNvSpPr>
          <p:nvPr/>
        </p:nvSpPr>
        <p:spPr>
          <a:xfrm>
            <a:off x="5536483" y="3072332"/>
            <a:ext cx="844425" cy="101966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de-CH" sz="10000" dirty="0">
                <a:solidFill>
                  <a:srgbClr val="073450"/>
                </a:solidFill>
                <a:latin typeface="Century Gothic"/>
              </a:rPr>
              <a:t>≠</a:t>
            </a:r>
          </a:p>
        </p:txBody>
      </p:sp>
      <p:sp>
        <p:nvSpPr>
          <p:cNvPr id="4" name="Textfeld 3">
            <a:extLst>
              <a:ext uri="{FF2B5EF4-FFF2-40B4-BE49-F238E27FC236}">
                <a16:creationId xmlns:a16="http://schemas.microsoft.com/office/drawing/2014/main" id="{D777BA60-FFB3-7CC6-0B16-A8EFD385880F}"/>
              </a:ext>
            </a:extLst>
          </p:cNvPr>
          <p:cNvSpPr txBox="1"/>
          <p:nvPr/>
        </p:nvSpPr>
        <p:spPr>
          <a:xfrm>
            <a:off x="7306598" y="5208193"/>
            <a:ext cx="2299977" cy="246221"/>
          </a:xfrm>
          <a:prstGeom prst="rect">
            <a:avLst/>
          </a:prstGeom>
          <a:noFill/>
        </p:spPr>
        <p:txBody>
          <a:bodyPr wrap="square">
            <a:spAutoFit/>
          </a:bodyPr>
          <a:lstStyle/>
          <a:p>
            <a:r>
              <a:rPr lang="en-US" sz="1000" b="1" dirty="0">
                <a:solidFill>
                  <a:srgbClr val="686868"/>
                </a:solidFill>
                <a:effectLst/>
                <a:latin typeface="+mj-lt"/>
                <a:ea typeface="Times New Roman" panose="02020603050405020304" pitchFamily="18" charset="0"/>
                <a:cs typeface="Times New Roman" panose="02020603050405020304" pitchFamily="18" charset="0"/>
              </a:rPr>
              <a:t>Source: </a:t>
            </a:r>
            <a:r>
              <a:rPr lang="en-US" sz="1000" dirty="0">
                <a:solidFill>
                  <a:srgbClr val="686868"/>
                </a:solidFill>
                <a:effectLst/>
                <a:latin typeface="+mj-lt"/>
                <a:ea typeface="Times New Roman" panose="02020603050405020304" pitchFamily="18" charset="0"/>
                <a:cs typeface="Times New Roman" panose="02020603050405020304" pitchFamily="18" charset="0"/>
              </a:rPr>
              <a:t>iStock.com/</a:t>
            </a:r>
            <a:r>
              <a:rPr lang="de-CH" sz="1000" dirty="0" err="1">
                <a:solidFill>
                  <a:srgbClr val="686868"/>
                </a:solidFill>
                <a:effectLst/>
                <a:latin typeface="+mj-lt"/>
                <a:ea typeface="Times New Roman" panose="02020603050405020304" pitchFamily="18" charset="0"/>
                <a:cs typeface="Times New Roman" panose="02020603050405020304" pitchFamily="18" charset="0"/>
              </a:rPr>
              <a:t>CasarsaGuru</a:t>
            </a:r>
            <a:endParaRPr lang="de-CH" sz="1000" dirty="0">
              <a:solidFill>
                <a:srgbClr val="686868"/>
              </a:solidFill>
              <a:latin typeface="+mj-lt"/>
            </a:endParaRPr>
          </a:p>
        </p:txBody>
      </p:sp>
    </p:spTree>
    <p:extLst>
      <p:ext uri="{BB962C8B-B14F-4D97-AF65-F5344CB8AC3E}">
        <p14:creationId xmlns:p14="http://schemas.microsoft.com/office/powerpoint/2010/main" val="13847876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2EB20D-1ABB-8AA6-BD80-957794C66643}"/>
              </a:ext>
            </a:extLst>
          </p:cNvPr>
          <p:cNvSpPr>
            <a:spLocks noGrp="1"/>
          </p:cNvSpPr>
          <p:nvPr>
            <p:ph type="title"/>
          </p:nvPr>
        </p:nvSpPr>
        <p:spPr>
          <a:xfrm>
            <a:off x="1435102" y="363597"/>
            <a:ext cx="7086597" cy="588904"/>
          </a:xfrm>
        </p:spPr>
        <p:txBody>
          <a:bodyPr>
            <a:normAutofit/>
          </a:bodyPr>
          <a:lstStyle/>
          <a:p>
            <a:pPr algn="l"/>
            <a:r>
              <a:rPr lang="en-GB" sz="3000" noProof="0" dirty="0">
                <a:latin typeface="+mn-lt"/>
              </a:rPr>
              <a:t>What is design thinking?</a:t>
            </a:r>
          </a:p>
        </p:txBody>
      </p:sp>
      <p:sp>
        <p:nvSpPr>
          <p:cNvPr id="4" name="Foliennummernplatzhalter 3">
            <a:extLst>
              <a:ext uri="{FF2B5EF4-FFF2-40B4-BE49-F238E27FC236}">
                <a16:creationId xmlns:a16="http://schemas.microsoft.com/office/drawing/2014/main" id="{ED756F2C-12C5-817C-90BE-6D16D09ADDCD}"/>
              </a:ext>
            </a:extLst>
          </p:cNvPr>
          <p:cNvSpPr>
            <a:spLocks noGrp="1"/>
          </p:cNvSpPr>
          <p:nvPr>
            <p:ph type="sldNum" sz="quarter" idx="12"/>
          </p:nvPr>
        </p:nvSpPr>
        <p:spPr/>
        <p:txBody>
          <a:bodyPr/>
          <a:lstStyle/>
          <a:p>
            <a:fld id="{B7E6CA31-DA56-47CF-9891-B6D0296B6AEC}" type="slidenum">
              <a:rPr lang="ru-RU" smtClean="0"/>
              <a:t>44</a:t>
            </a:fld>
            <a:endParaRPr lang="ru-RU" dirty="0"/>
          </a:p>
        </p:txBody>
      </p:sp>
      <p:sp>
        <p:nvSpPr>
          <p:cNvPr id="10" name="Textfeld 9">
            <a:extLst>
              <a:ext uri="{FF2B5EF4-FFF2-40B4-BE49-F238E27FC236}">
                <a16:creationId xmlns:a16="http://schemas.microsoft.com/office/drawing/2014/main" id="{D24F6815-E4B0-B036-6164-E9ECE8855339}"/>
              </a:ext>
            </a:extLst>
          </p:cNvPr>
          <p:cNvSpPr txBox="1"/>
          <p:nvPr/>
        </p:nvSpPr>
        <p:spPr>
          <a:xfrm>
            <a:off x="307972" y="5686566"/>
            <a:ext cx="8175627" cy="707886"/>
          </a:xfrm>
          <a:prstGeom prst="rect">
            <a:avLst/>
          </a:prstGeom>
          <a:noFill/>
        </p:spPr>
        <p:txBody>
          <a:bodyPr wrap="square">
            <a:spAutoFit/>
          </a:bodyPr>
          <a:lstStyle/>
          <a:p>
            <a:r>
              <a:rPr lang="en-US" sz="1000" dirty="0">
                <a:solidFill>
                  <a:srgbClr val="686868"/>
                </a:solidFill>
              </a:rPr>
              <a:t>Derived from the following definition: </a:t>
            </a:r>
            <a:r>
              <a:rPr lang="de-CH" sz="1000" noProof="0" dirty="0">
                <a:solidFill>
                  <a:srgbClr val="686868"/>
                </a:solidFill>
              </a:rPr>
              <a:t>«</a:t>
            </a:r>
            <a:r>
              <a:rPr lang="en-US" sz="1000" dirty="0">
                <a:solidFill>
                  <a:srgbClr val="686868"/>
                </a:solidFill>
              </a:rPr>
              <a:t>Design thinking is a human-centered problem-solving approach that drives innovation by deeply understanding customer needs, rapidly prototyping ideas, and iterating based on real-world feedback. This design thinking methodology helps teams develop products, services, processes, and organizations that are not only creative but also practical and impactful.</a:t>
            </a:r>
            <a:r>
              <a:rPr lang="de-CH" sz="1000" dirty="0">
                <a:solidFill>
                  <a:srgbClr val="686868"/>
                </a:solidFill>
              </a:rPr>
              <a:t>»</a:t>
            </a:r>
            <a:r>
              <a:rPr lang="en-US" sz="1000" dirty="0">
                <a:solidFill>
                  <a:srgbClr val="686868"/>
                </a:solidFill>
              </a:rPr>
              <a:t> </a:t>
            </a:r>
            <a:r>
              <a:rPr lang="en-US" sz="1000" b="1" dirty="0">
                <a:solidFill>
                  <a:srgbClr val="686868"/>
                </a:solidFill>
              </a:rPr>
              <a:t>Source: Design Thinking, </a:t>
            </a:r>
            <a:r>
              <a:rPr lang="en-US" sz="1000" b="1" dirty="0">
                <a:solidFill>
                  <a:srgbClr val="686868"/>
                </a:solidFill>
                <a:hlinkClick r:id="rId3">
                  <a:extLst>
                    <a:ext uri="{A12FA001-AC4F-418D-AE19-62706E023703}">
                      <ahyp:hlinkClr xmlns:ahyp="http://schemas.microsoft.com/office/drawing/2018/hyperlinkcolor" val="tx"/>
                    </a:ext>
                  </a:extLst>
                </a:hlinkClick>
              </a:rPr>
              <a:t>Link</a:t>
            </a:r>
            <a:r>
              <a:rPr lang="de-CH" sz="1000" dirty="0">
                <a:solidFill>
                  <a:srgbClr val="686868"/>
                </a:solidFill>
              </a:rPr>
              <a:t> </a:t>
            </a:r>
          </a:p>
        </p:txBody>
      </p:sp>
      <p:sp>
        <p:nvSpPr>
          <p:cNvPr id="13" name="Rechteck 12">
            <a:extLst>
              <a:ext uri="{FF2B5EF4-FFF2-40B4-BE49-F238E27FC236}">
                <a16:creationId xmlns:a16="http://schemas.microsoft.com/office/drawing/2014/main" id="{7DCDE424-A991-7AE8-8976-D88A3500F71B}"/>
              </a:ext>
            </a:extLst>
          </p:cNvPr>
          <p:cNvSpPr/>
          <p:nvPr/>
        </p:nvSpPr>
        <p:spPr>
          <a:xfrm>
            <a:off x="1435102" y="1484878"/>
            <a:ext cx="8762998" cy="3272691"/>
          </a:xfrm>
          <a:prstGeom prst="rect">
            <a:avLst/>
          </a:prstGeom>
        </p:spPr>
        <p:txBody>
          <a:bodyPr wrap="square">
            <a:spAutoFit/>
          </a:bodyPr>
          <a:lstStyle/>
          <a:p>
            <a:pPr marR="0" lvl="0" algn="l" defTabSz="914400" rtl="0" eaLnBrk="1" fontAlgn="auto" latinLnBrk="0" hangingPunct="1">
              <a:lnSpc>
                <a:spcPct val="100000"/>
              </a:lnSpc>
              <a:spcBef>
                <a:spcPts val="1200"/>
              </a:spcBef>
              <a:spcAft>
                <a:spcPts val="0"/>
              </a:spcAft>
              <a:buClr>
                <a:srgbClr val="073450"/>
              </a:buClr>
              <a:buSzTx/>
              <a:tabLst/>
              <a:defRPr/>
            </a:pPr>
            <a:r>
              <a:rPr kumimoji="0" lang="en-GB" sz="2000" b="1" i="0" u="none" strike="noStrike" kern="1200" cap="none" spc="0" normalizeH="0" baseline="0" noProof="0" dirty="0">
                <a:ln>
                  <a:noFill/>
                </a:ln>
                <a:solidFill>
                  <a:srgbClr val="073450"/>
                </a:solidFill>
                <a:effectLst/>
                <a:uLnTx/>
                <a:uFillTx/>
                <a:ea typeface="+mn-ea"/>
                <a:cs typeface="+mn-cs"/>
              </a:rPr>
              <a:t>The design thinking approach is characterised by the following features:</a:t>
            </a:r>
          </a:p>
          <a:p>
            <a:pPr marL="354013" lvl="0" indent="-354013">
              <a:spcBef>
                <a:spcPts val="800"/>
              </a:spcBef>
              <a:buClr>
                <a:srgbClr val="073450"/>
              </a:buClr>
              <a:buFont typeface="Century Gothic" panose="020B0502020202020204" pitchFamily="34" charset="0"/>
              <a:buChar char="●"/>
              <a:defRPr/>
            </a:pPr>
            <a:r>
              <a:rPr kumimoji="0" lang="en-GB" sz="2000" b="1" i="0" u="none" strike="noStrike" kern="1200" cap="none" spc="0" normalizeH="0" baseline="0" noProof="0" dirty="0">
                <a:ln>
                  <a:noFill/>
                </a:ln>
                <a:solidFill>
                  <a:srgbClr val="073450"/>
                </a:solidFill>
                <a:effectLst/>
                <a:uLnTx/>
                <a:uFillTx/>
                <a:ea typeface="+mn-ea"/>
                <a:cs typeface="+mn-cs"/>
              </a:rPr>
              <a:t>Human-centred approach: </a:t>
            </a:r>
            <a:r>
              <a:rPr kumimoji="0" lang="en-GB" sz="2000" i="0" u="none" strike="noStrike" kern="1200" cap="none" spc="0" normalizeH="0" baseline="0" dirty="0">
                <a:ln>
                  <a:noFill/>
                </a:ln>
                <a:solidFill>
                  <a:srgbClr val="073450"/>
                </a:solidFill>
                <a:effectLst/>
                <a:uLnTx/>
                <a:uFillTx/>
                <a:ea typeface="+mn-ea"/>
                <a:cs typeface="+mn-cs"/>
              </a:rPr>
              <a:t>s</a:t>
            </a:r>
            <a:r>
              <a:rPr lang="en-GB" sz="2000" noProof="0" dirty="0" err="1"/>
              <a:t>olutions</a:t>
            </a:r>
            <a:r>
              <a:rPr lang="en-GB" sz="2000" noProof="0" dirty="0"/>
              <a:t> are focused on users’ needs</a:t>
            </a:r>
            <a:endParaRPr kumimoji="0" lang="en-GB" sz="2000" i="0" u="none" strike="noStrike" kern="1200" cap="none" spc="0" normalizeH="0" baseline="0" noProof="0" dirty="0">
              <a:ln>
                <a:noFill/>
              </a:ln>
              <a:solidFill>
                <a:srgbClr val="073450"/>
              </a:solidFill>
              <a:effectLst/>
              <a:uLnTx/>
              <a:uFillTx/>
              <a:ea typeface="+mn-ea"/>
              <a:cs typeface="+mn-cs"/>
            </a:endParaRPr>
          </a:p>
          <a:p>
            <a:pPr marL="354013" lvl="0" indent="-354013">
              <a:spcBef>
                <a:spcPts val="800"/>
              </a:spcBef>
              <a:buClr>
                <a:srgbClr val="073450"/>
              </a:buClr>
              <a:buFont typeface="Century Gothic" panose="020B0502020202020204" pitchFamily="34" charset="0"/>
              <a:buChar char="●"/>
              <a:defRPr/>
            </a:pPr>
            <a:r>
              <a:rPr kumimoji="0" lang="en-GB" sz="2000" b="1" i="0" u="none" strike="noStrike" kern="1200" cap="none" spc="0" normalizeH="0" baseline="0" noProof="0" dirty="0">
                <a:ln>
                  <a:noFill/>
                </a:ln>
                <a:solidFill>
                  <a:srgbClr val="073450"/>
                </a:solidFill>
                <a:effectLst/>
                <a:uLnTx/>
                <a:uFillTx/>
                <a:ea typeface="+mn-ea"/>
                <a:cs typeface="+mn-cs"/>
              </a:rPr>
              <a:t>Deep understanding: </a:t>
            </a:r>
            <a:r>
              <a:rPr lang="en-GB" sz="2000" noProof="0" dirty="0"/>
              <a:t>innovations are based on a thorough understanding of user needs</a:t>
            </a:r>
            <a:endParaRPr kumimoji="0" lang="en-GB" sz="2000" i="0" u="none" strike="noStrike" kern="1200" cap="none" spc="0" normalizeH="0" baseline="0" noProof="0" dirty="0">
              <a:ln>
                <a:noFill/>
              </a:ln>
              <a:solidFill>
                <a:srgbClr val="073450"/>
              </a:solidFill>
              <a:effectLst/>
              <a:uLnTx/>
              <a:uFillTx/>
              <a:ea typeface="+mn-ea"/>
              <a:cs typeface="+mn-cs"/>
            </a:endParaRPr>
          </a:p>
          <a:p>
            <a:pPr marL="354013" indent="-354013">
              <a:spcBef>
                <a:spcPts val="800"/>
              </a:spcBef>
              <a:buClr>
                <a:srgbClr val="073450"/>
              </a:buClr>
              <a:buFont typeface="Century Gothic" panose="020B0502020202020204" pitchFamily="34" charset="0"/>
              <a:buChar char="●"/>
              <a:defRPr/>
            </a:pPr>
            <a:r>
              <a:rPr kumimoji="0" lang="en-GB" sz="2000" b="1" i="0" u="none" strike="noStrike" kern="1200" cap="none" spc="0" normalizeH="0" baseline="0" noProof="0" dirty="0">
                <a:ln>
                  <a:noFill/>
                </a:ln>
                <a:solidFill>
                  <a:srgbClr val="073450"/>
                </a:solidFill>
                <a:effectLst/>
                <a:uLnTx/>
                <a:uFillTx/>
                <a:ea typeface="+mn-ea"/>
                <a:cs typeface="+mn-cs"/>
              </a:rPr>
              <a:t>Rapid prototyping: </a:t>
            </a:r>
            <a:r>
              <a:rPr lang="en-GB" sz="2000" noProof="0" dirty="0"/>
              <a:t>ideas are tested at an early stage to obtain timely, practical feedback</a:t>
            </a:r>
            <a:endParaRPr kumimoji="0" lang="en-GB" sz="2000" i="0" u="none" strike="noStrike" kern="1200" cap="none" spc="0" normalizeH="0" baseline="0" noProof="0" dirty="0">
              <a:ln>
                <a:noFill/>
              </a:ln>
              <a:solidFill>
                <a:srgbClr val="073450"/>
              </a:solidFill>
              <a:effectLst/>
              <a:uLnTx/>
              <a:uFillTx/>
              <a:ea typeface="+mn-ea"/>
              <a:cs typeface="+mn-cs"/>
            </a:endParaRPr>
          </a:p>
          <a:p>
            <a:pPr marL="354013" marR="0" lvl="0" indent="-354013" algn="l" defTabSz="914400" rtl="0" eaLnBrk="1" fontAlgn="auto" latinLnBrk="0" hangingPunct="1">
              <a:lnSpc>
                <a:spcPct val="100000"/>
              </a:lnSpc>
              <a:spcBef>
                <a:spcPts val="800"/>
              </a:spcBef>
              <a:spcAft>
                <a:spcPts val="0"/>
              </a:spcAft>
              <a:buClr>
                <a:srgbClr val="073450"/>
              </a:buClr>
              <a:buSzTx/>
              <a:buFont typeface="Century Gothic" panose="020B0502020202020204" pitchFamily="34" charset="0"/>
              <a:buChar char="●"/>
              <a:tabLst/>
              <a:defRPr/>
            </a:pPr>
            <a:r>
              <a:rPr kumimoji="0" lang="en-GB" sz="2000" b="1" i="0" u="none" strike="noStrike" kern="1200" cap="none" spc="0" normalizeH="0" baseline="0" noProof="0" dirty="0">
                <a:ln>
                  <a:noFill/>
                </a:ln>
                <a:solidFill>
                  <a:srgbClr val="073450"/>
                </a:solidFill>
                <a:effectLst/>
                <a:uLnTx/>
                <a:uFillTx/>
                <a:ea typeface="+mn-ea"/>
                <a:cs typeface="+mn-cs"/>
              </a:rPr>
              <a:t>Practical impact: </a:t>
            </a:r>
            <a:r>
              <a:rPr lang="en-GB" sz="2000" dirty="0">
                <a:solidFill>
                  <a:srgbClr val="073450"/>
                </a:solidFill>
              </a:rPr>
              <a:t>p</a:t>
            </a:r>
            <a:r>
              <a:rPr kumimoji="0" lang="en-GB" sz="2000" i="0" u="none" strike="noStrike" kern="1200" cap="none" spc="0" normalizeH="0" baseline="0" noProof="0" dirty="0" err="1">
                <a:ln>
                  <a:noFill/>
                </a:ln>
                <a:solidFill>
                  <a:srgbClr val="073450"/>
                </a:solidFill>
                <a:effectLst/>
                <a:uLnTx/>
                <a:uFillTx/>
                <a:ea typeface="+mn-ea"/>
                <a:cs typeface="+mn-cs"/>
              </a:rPr>
              <a:t>roducts</a:t>
            </a:r>
            <a:r>
              <a:rPr kumimoji="0" lang="en-GB" sz="2000" i="0" u="none" strike="noStrike" kern="1200" cap="none" spc="0" normalizeH="0" baseline="0" noProof="0" dirty="0">
                <a:ln>
                  <a:noFill/>
                </a:ln>
                <a:solidFill>
                  <a:srgbClr val="073450"/>
                </a:solidFill>
                <a:effectLst/>
                <a:uLnTx/>
                <a:uFillTx/>
                <a:ea typeface="+mn-ea"/>
                <a:cs typeface="+mn-cs"/>
              </a:rPr>
              <a:t>, services, processes, and organisations are creative, practical, and effective</a:t>
            </a:r>
          </a:p>
        </p:txBody>
      </p:sp>
    </p:spTree>
    <p:extLst>
      <p:ext uri="{BB962C8B-B14F-4D97-AF65-F5344CB8AC3E}">
        <p14:creationId xmlns:p14="http://schemas.microsoft.com/office/powerpoint/2010/main" val="40030725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3EB3C-B505-2651-4EA7-AD146CCE5C3B}"/>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3C04F2D6-40D7-5FE5-06FE-54947FC3DC3A}"/>
              </a:ext>
            </a:extLst>
          </p:cNvPr>
          <p:cNvSpPr>
            <a:spLocks noGrp="1"/>
          </p:cNvSpPr>
          <p:nvPr>
            <p:ph type="sldNum" sz="quarter" idx="12"/>
          </p:nvPr>
        </p:nvSpPr>
        <p:spPr/>
        <p:txBody>
          <a:bodyPr/>
          <a:lstStyle/>
          <a:p>
            <a:pPr>
              <a:defRPr/>
            </a:pPr>
            <a:fld id="{B7E6CA31-DA56-47CF-9891-B6D0296B6AEC}" type="slidenum">
              <a:rPr lang="de-CH">
                <a:solidFill>
                  <a:prstClr val="white"/>
                </a:solidFill>
                <a:latin typeface="Century Gothic"/>
              </a:rPr>
              <a:t>45</a:t>
            </a:fld>
            <a:endParaRPr lang="de-CH" dirty="0">
              <a:solidFill>
                <a:prstClr val="white"/>
              </a:solidFill>
              <a:latin typeface="Century Gothic"/>
            </a:endParaRPr>
          </a:p>
        </p:txBody>
      </p:sp>
      <p:sp>
        <p:nvSpPr>
          <p:cNvPr id="8" name="Titel 1">
            <a:extLst>
              <a:ext uri="{FF2B5EF4-FFF2-40B4-BE49-F238E27FC236}">
                <a16:creationId xmlns:a16="http://schemas.microsoft.com/office/drawing/2014/main" id="{34996642-72F0-C0F0-1672-1227F183D303}"/>
              </a:ext>
            </a:extLst>
          </p:cNvPr>
          <p:cNvSpPr txBox="1">
            <a:spLocks/>
          </p:cNvSpPr>
          <p:nvPr/>
        </p:nvSpPr>
        <p:spPr>
          <a:xfrm>
            <a:off x="1648533" y="76385"/>
            <a:ext cx="6460752" cy="105150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en-GB" sz="2400" noProof="0" dirty="0">
                <a:solidFill>
                  <a:srgbClr val="073450"/>
                </a:solidFill>
                <a:latin typeface="Century Gothic"/>
              </a:rPr>
              <a:t>Design Thinking combines four perspectives: desirability, feasibility, viability, and responsibility</a:t>
            </a:r>
          </a:p>
        </p:txBody>
      </p:sp>
      <p:sp>
        <p:nvSpPr>
          <p:cNvPr id="16" name="Textfeld 15">
            <a:extLst>
              <a:ext uri="{FF2B5EF4-FFF2-40B4-BE49-F238E27FC236}">
                <a16:creationId xmlns:a16="http://schemas.microsoft.com/office/drawing/2014/main" id="{AAF4824B-4A52-6477-976D-E2A68A38BF9A}"/>
              </a:ext>
            </a:extLst>
          </p:cNvPr>
          <p:cNvSpPr txBox="1"/>
          <p:nvPr/>
        </p:nvSpPr>
        <p:spPr>
          <a:xfrm>
            <a:off x="965016" y="6161765"/>
            <a:ext cx="6294430"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solidFill>
                  <a:srgbClr val="686868"/>
                </a:solidFill>
                <a:latin typeface="Century Gothic" panose="020B0502020202020204" pitchFamily="34" charset="0"/>
              </a:rPr>
              <a:t>Source</a:t>
            </a:r>
            <a:r>
              <a:rPr kumimoji="0" lang="en-US" sz="10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a:t>
            </a:r>
            <a:r>
              <a:rPr kumimoji="0" lang="en-US" sz="10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The Design Thinking Process Broken Down Step-by-Step. </a:t>
            </a:r>
            <a:r>
              <a:rPr kumimoji="0" lang="en-US" sz="10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hlinkClick r:id="rId3">
                  <a:extLst>
                    <a:ext uri="{A12FA001-AC4F-418D-AE19-62706E023703}">
                      <ahyp:hlinkClr xmlns:ahyp="http://schemas.microsoft.com/office/drawing/2018/hyperlinkcolor" val="tx"/>
                    </a:ext>
                  </a:extLst>
                </a:hlinkClick>
              </a:rPr>
              <a:t>Link</a:t>
            </a:r>
            <a:endParaRPr kumimoji="0" lang="en-US" sz="10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endParaRPr>
          </a:p>
        </p:txBody>
      </p:sp>
      <p:sp>
        <p:nvSpPr>
          <p:cNvPr id="5" name="Rechteck 4">
            <a:extLst>
              <a:ext uri="{FF2B5EF4-FFF2-40B4-BE49-F238E27FC236}">
                <a16:creationId xmlns:a16="http://schemas.microsoft.com/office/drawing/2014/main" id="{D66B4087-C5E6-726D-7A30-D36228B6AA3D}"/>
              </a:ext>
            </a:extLst>
          </p:cNvPr>
          <p:cNvSpPr/>
          <p:nvPr/>
        </p:nvSpPr>
        <p:spPr>
          <a:xfrm>
            <a:off x="6020815" y="1561068"/>
            <a:ext cx="4586226" cy="403187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Key idea: When defining the problem you wish to tackle, consider the key perspectives of design thinking right from the start: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endParaRPr>
          </a:p>
          <a:p>
            <a:pPr marL="354013" marR="0" lvl="0" indent="-354013" algn="l" defTabSz="914400" rtl="0" eaLnBrk="1" fontAlgn="auto" latinLnBrk="0" hangingPunct="1">
              <a:lnSpc>
                <a:spcPct val="100000"/>
              </a:lnSpc>
              <a:spcBef>
                <a:spcPts val="0"/>
              </a:spcBef>
              <a:spcAft>
                <a:spcPts val="0"/>
              </a:spcAft>
              <a:buClr>
                <a:srgbClr val="073450"/>
              </a:buClr>
              <a:buSzTx/>
              <a:buFont typeface="Century Gothic" panose="020B0502020202020204" pitchFamily="34" charset="0"/>
              <a:buChar char="●"/>
              <a:tabLst/>
              <a:defRPr/>
            </a:pPr>
            <a:r>
              <a:rPr kumimoji="0" lang="en-GB" sz="16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Desirability: </a:t>
            </a:r>
            <a:r>
              <a:rPr kumimoji="0" lang="en-GB" sz="1600" b="0"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Do users actually want a solution to this problem?</a:t>
            </a:r>
          </a:p>
          <a:p>
            <a:pPr marL="354013" marR="0" lvl="0" indent="-354013" algn="l" defTabSz="914400" rtl="0" eaLnBrk="1" fontAlgn="auto" latinLnBrk="0" hangingPunct="1">
              <a:lnSpc>
                <a:spcPct val="100000"/>
              </a:lnSpc>
              <a:spcBef>
                <a:spcPts val="0"/>
              </a:spcBef>
              <a:spcAft>
                <a:spcPts val="0"/>
              </a:spcAft>
              <a:buClr>
                <a:srgbClr val="073450"/>
              </a:buClr>
              <a:buSzTx/>
              <a:buFont typeface="Century Gothic" panose="020B0502020202020204" pitchFamily="34" charset="0"/>
              <a:buChar char="●"/>
              <a:tabLst/>
              <a:defRPr/>
            </a:pPr>
            <a:r>
              <a:rPr kumimoji="0" lang="en-GB" sz="16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Feasibility: </a:t>
            </a:r>
            <a:r>
              <a:rPr kumimoji="0" lang="en-GB" sz="1600" b="0"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Is it technically possible to solve this problem?</a:t>
            </a:r>
          </a:p>
          <a:p>
            <a:pPr marL="354013" marR="0" lvl="0" indent="-354013" algn="l" defTabSz="914400" rtl="0" eaLnBrk="1" fontAlgn="auto" latinLnBrk="0" hangingPunct="1">
              <a:lnSpc>
                <a:spcPct val="100000"/>
              </a:lnSpc>
              <a:spcBef>
                <a:spcPts val="0"/>
              </a:spcBef>
              <a:spcAft>
                <a:spcPts val="0"/>
              </a:spcAft>
              <a:buClr>
                <a:srgbClr val="073450"/>
              </a:buClr>
              <a:buSzTx/>
              <a:buFont typeface="Century Gothic" panose="020B0502020202020204" pitchFamily="34" charset="0"/>
              <a:buChar char="●"/>
              <a:tabLst/>
              <a:defRPr/>
            </a:pPr>
            <a:r>
              <a:rPr kumimoji="0" lang="en-GB" sz="16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Viability: </a:t>
            </a:r>
            <a:r>
              <a:rPr kumimoji="0" lang="en-GB" sz="1600" b="0"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Does developing a solution make sense from a business perspective?</a:t>
            </a:r>
          </a:p>
          <a:p>
            <a:pPr marL="354013" lvl="0" indent="-354013">
              <a:buClr>
                <a:srgbClr val="073450"/>
              </a:buClr>
              <a:buFont typeface="Century Gothic" panose="020B0502020202020204" pitchFamily="34" charset="0"/>
              <a:buChar char="●"/>
              <a:defRPr/>
            </a:pPr>
            <a:r>
              <a:rPr kumimoji="0" lang="en-GB" sz="16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Responsibility: </a:t>
            </a:r>
            <a:r>
              <a:rPr lang="en-GB" sz="1600" dirty="0">
                <a:solidFill>
                  <a:srgbClr val="0B4874"/>
                </a:solidFill>
                <a:latin typeface="Century Gothic" panose="020B0502020202020204" pitchFamily="34" charset="0"/>
              </a:rPr>
              <a:t>Is it ethically justifiable and sustainable (in terms of social and ecological considerations) to offer this solution?</a:t>
            </a:r>
          </a:p>
        </p:txBody>
      </p:sp>
      <p:sp>
        <p:nvSpPr>
          <p:cNvPr id="33" name="Ellipse 4">
            <a:extLst>
              <a:ext uri="{FF2B5EF4-FFF2-40B4-BE49-F238E27FC236}">
                <a16:creationId xmlns:a16="http://schemas.microsoft.com/office/drawing/2014/main" id="{9435185B-2EA7-47DA-81CD-7B7B2C4DDEDD}"/>
              </a:ext>
            </a:extLst>
          </p:cNvPr>
          <p:cNvSpPr/>
          <p:nvPr/>
        </p:nvSpPr>
        <p:spPr bwMode="auto">
          <a:xfrm>
            <a:off x="2168398" y="3477366"/>
            <a:ext cx="2520000" cy="2520000"/>
          </a:xfrm>
          <a:prstGeom prst="ellipse">
            <a:avLst/>
          </a:prstGeom>
          <a:solidFill>
            <a:srgbClr val="156082">
              <a:alpha val="80000"/>
            </a:srgbClr>
          </a:solidFill>
          <a:ln w="28575" cap="flat" cmpd="sng" algn="ctr">
            <a:solidFill>
              <a:sysClr val="window" lastClr="FFFF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auto" latinLnBrk="0" hangingPunct="0">
              <a:lnSpc>
                <a:spcPct val="100000"/>
              </a:lnSpc>
              <a:spcBef>
                <a:spcPts val="0"/>
              </a:spcBef>
              <a:spcAft>
                <a:spcPts val="0"/>
              </a:spcAft>
              <a:buClrTx/>
              <a:buSzTx/>
              <a:buFontTx/>
              <a:buNone/>
              <a:tabLst/>
              <a:defRPr/>
            </a:pPr>
            <a:endParaRPr kumimoji="0" lang="de-CH" sz="1400" b="0" i="0" u="none" strike="noStrike" kern="0" cap="none" spc="0" normalizeH="0" baseline="0" noProof="0">
              <a:ln>
                <a:noFill/>
              </a:ln>
              <a:solidFill>
                <a:prstClr val="black"/>
              </a:solidFill>
              <a:effectLst/>
              <a:uLnTx/>
              <a:uFillTx/>
              <a:ea typeface="ＭＳ Ｐゴシック" pitchFamily="-65" charset="-128"/>
              <a:cs typeface="Calibri" panose="020F0502020204030204" pitchFamily="34" charset="0"/>
            </a:endParaRPr>
          </a:p>
        </p:txBody>
      </p:sp>
      <p:sp>
        <p:nvSpPr>
          <p:cNvPr id="34" name="Ellipse 4">
            <a:extLst>
              <a:ext uri="{FF2B5EF4-FFF2-40B4-BE49-F238E27FC236}">
                <a16:creationId xmlns:a16="http://schemas.microsoft.com/office/drawing/2014/main" id="{2A65F9E5-4BA0-A061-9175-017F55AD2F38}"/>
              </a:ext>
            </a:extLst>
          </p:cNvPr>
          <p:cNvSpPr/>
          <p:nvPr/>
        </p:nvSpPr>
        <p:spPr bwMode="auto">
          <a:xfrm>
            <a:off x="2132685" y="1528975"/>
            <a:ext cx="2520000" cy="2520000"/>
          </a:xfrm>
          <a:prstGeom prst="ellipse">
            <a:avLst/>
          </a:prstGeom>
          <a:solidFill>
            <a:srgbClr val="96CB00">
              <a:alpha val="80000"/>
            </a:srgbClr>
          </a:solidFill>
          <a:ln w="38100" cap="flat" cmpd="sng" algn="ctr">
            <a:solidFill>
              <a:sysClr val="window" lastClr="FFFF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auto" latinLnBrk="0" hangingPunct="0">
              <a:lnSpc>
                <a:spcPct val="100000"/>
              </a:lnSpc>
              <a:spcBef>
                <a:spcPts val="0"/>
              </a:spcBef>
              <a:spcAft>
                <a:spcPts val="0"/>
              </a:spcAft>
              <a:buClrTx/>
              <a:buSzTx/>
              <a:buFontTx/>
              <a:buNone/>
              <a:tabLst/>
              <a:defRPr/>
            </a:pPr>
            <a:endParaRPr kumimoji="0" lang="de-CH" sz="1400" b="0" i="0" u="none" strike="noStrike" kern="0" cap="none" spc="0" normalizeH="0" baseline="0" noProof="0">
              <a:ln>
                <a:noFill/>
              </a:ln>
              <a:solidFill>
                <a:prstClr val="black"/>
              </a:solidFill>
              <a:effectLst/>
              <a:uLnTx/>
              <a:uFillTx/>
              <a:ea typeface="ＭＳ Ｐゴシック" pitchFamily="-65" charset="-128"/>
              <a:cs typeface="Calibri" panose="020F0502020204030204" pitchFamily="34" charset="0"/>
            </a:endParaRPr>
          </a:p>
        </p:txBody>
      </p:sp>
      <p:sp>
        <p:nvSpPr>
          <p:cNvPr id="36" name="Ellipse 5">
            <a:extLst>
              <a:ext uri="{FF2B5EF4-FFF2-40B4-BE49-F238E27FC236}">
                <a16:creationId xmlns:a16="http://schemas.microsoft.com/office/drawing/2014/main" id="{B49745CA-35DD-42B6-EFD1-9843AEB0EA3D}"/>
              </a:ext>
            </a:extLst>
          </p:cNvPr>
          <p:cNvSpPr/>
          <p:nvPr/>
        </p:nvSpPr>
        <p:spPr bwMode="auto">
          <a:xfrm>
            <a:off x="1101635" y="2655625"/>
            <a:ext cx="2520000" cy="2520000"/>
          </a:xfrm>
          <a:prstGeom prst="ellipse">
            <a:avLst/>
          </a:prstGeom>
          <a:solidFill>
            <a:srgbClr val="B11A96">
              <a:alpha val="80000"/>
            </a:srgbClr>
          </a:solidFill>
          <a:ln w="38100" cap="flat" cmpd="sng" algn="ctr">
            <a:solidFill>
              <a:sysClr val="window" lastClr="FFFF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auto" latinLnBrk="0" hangingPunct="0">
              <a:lnSpc>
                <a:spcPct val="100000"/>
              </a:lnSpc>
              <a:spcBef>
                <a:spcPts val="0"/>
              </a:spcBef>
              <a:spcAft>
                <a:spcPts val="0"/>
              </a:spcAft>
              <a:buClrTx/>
              <a:buSzTx/>
              <a:buFontTx/>
              <a:buNone/>
              <a:tabLst/>
              <a:defRPr/>
            </a:pPr>
            <a:endParaRPr kumimoji="0" lang="de-CH" sz="1400" b="0" i="0" u="none" strike="noStrike" kern="0" cap="none" spc="0" normalizeH="0" baseline="0" noProof="0">
              <a:ln>
                <a:noFill/>
              </a:ln>
              <a:solidFill>
                <a:prstClr val="black"/>
              </a:solidFill>
              <a:effectLst/>
              <a:uLnTx/>
              <a:uFillTx/>
              <a:ea typeface="ＭＳ Ｐゴシック" pitchFamily="-65" charset="-128"/>
              <a:cs typeface="Calibri" panose="020F0502020204030204" pitchFamily="34" charset="0"/>
            </a:endParaRPr>
          </a:p>
        </p:txBody>
      </p:sp>
      <p:sp>
        <p:nvSpPr>
          <p:cNvPr id="37" name="Ellipse 6">
            <a:extLst>
              <a:ext uri="{FF2B5EF4-FFF2-40B4-BE49-F238E27FC236}">
                <a16:creationId xmlns:a16="http://schemas.microsoft.com/office/drawing/2014/main" id="{0CB58741-B85E-F917-5303-9D06EA2E296E}"/>
              </a:ext>
            </a:extLst>
          </p:cNvPr>
          <p:cNvSpPr/>
          <p:nvPr/>
        </p:nvSpPr>
        <p:spPr bwMode="auto">
          <a:xfrm>
            <a:off x="3176755" y="2599064"/>
            <a:ext cx="2520000" cy="2520000"/>
          </a:xfrm>
          <a:prstGeom prst="ellipse">
            <a:avLst/>
          </a:prstGeom>
          <a:solidFill>
            <a:srgbClr val="FFC424">
              <a:alpha val="80000"/>
            </a:srgbClr>
          </a:solidFill>
          <a:ln w="38100" cap="flat" cmpd="sng" algn="ctr">
            <a:solidFill>
              <a:sysClr val="window" lastClr="FFFF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auto" latinLnBrk="0" hangingPunct="0">
              <a:lnSpc>
                <a:spcPct val="100000"/>
              </a:lnSpc>
              <a:spcBef>
                <a:spcPts val="0"/>
              </a:spcBef>
              <a:spcAft>
                <a:spcPts val="0"/>
              </a:spcAft>
              <a:buClrTx/>
              <a:buSzTx/>
              <a:buFontTx/>
              <a:buNone/>
              <a:tabLst/>
              <a:defRPr/>
            </a:pPr>
            <a:endParaRPr kumimoji="0" lang="de-CH" sz="1400" b="0" i="0" u="none" strike="noStrike" kern="0" cap="none" spc="0" normalizeH="0" baseline="0" noProof="0" dirty="0">
              <a:ln>
                <a:noFill/>
              </a:ln>
              <a:solidFill>
                <a:prstClr val="black"/>
              </a:solidFill>
              <a:effectLst/>
              <a:uLnTx/>
              <a:uFillTx/>
              <a:ea typeface="ＭＳ Ｐゴシック" pitchFamily="-65" charset="-128"/>
              <a:cs typeface="Calibri" panose="020F0502020204030204" pitchFamily="34" charset="0"/>
            </a:endParaRPr>
          </a:p>
        </p:txBody>
      </p:sp>
      <p:sp>
        <p:nvSpPr>
          <p:cNvPr id="38" name="Textfeld 7">
            <a:extLst>
              <a:ext uri="{FF2B5EF4-FFF2-40B4-BE49-F238E27FC236}">
                <a16:creationId xmlns:a16="http://schemas.microsoft.com/office/drawing/2014/main" id="{0FC5EE04-313F-DFAE-75A7-82F5D2F0D062}"/>
              </a:ext>
            </a:extLst>
          </p:cNvPr>
          <p:cNvSpPr txBox="1"/>
          <p:nvPr/>
        </p:nvSpPr>
        <p:spPr>
          <a:xfrm>
            <a:off x="2449583" y="2138477"/>
            <a:ext cx="1840568" cy="369332"/>
          </a:xfrm>
          <a:prstGeom prst="rect">
            <a:avLst/>
          </a:prstGeom>
          <a:noFill/>
        </p:spPr>
        <p:txBody>
          <a:bodyPr wrap="none" rtlCol="0">
            <a:spAutoFit/>
          </a:bodyPr>
          <a:lstStyle/>
          <a:p>
            <a:pPr algn="ctr">
              <a:defRPr/>
            </a:pPr>
            <a:r>
              <a:rPr lang="en-US" b="1" dirty="0">
                <a:solidFill>
                  <a:prstClr val="white"/>
                </a:solidFill>
                <a:cs typeface="Calibri" panose="020F0502020204030204" pitchFamily="34" charset="0"/>
              </a:rPr>
              <a:t>Desirability</a:t>
            </a:r>
            <a:endParaRPr lang="de-CH" b="1" dirty="0">
              <a:solidFill>
                <a:prstClr val="white"/>
              </a:solidFill>
              <a:cs typeface="Calibri" panose="020F0502020204030204" pitchFamily="34" charset="0"/>
            </a:endParaRPr>
          </a:p>
        </p:txBody>
      </p:sp>
      <p:sp>
        <p:nvSpPr>
          <p:cNvPr id="39" name="Textfeld 8">
            <a:extLst>
              <a:ext uri="{FF2B5EF4-FFF2-40B4-BE49-F238E27FC236}">
                <a16:creationId xmlns:a16="http://schemas.microsoft.com/office/drawing/2014/main" id="{EDC94C5D-F494-848B-C675-7E9F74311D0F}"/>
              </a:ext>
            </a:extLst>
          </p:cNvPr>
          <p:cNvSpPr txBox="1"/>
          <p:nvPr/>
        </p:nvSpPr>
        <p:spPr>
          <a:xfrm>
            <a:off x="1381796" y="3694853"/>
            <a:ext cx="1616148" cy="369332"/>
          </a:xfrm>
          <a:prstGeom prst="rect">
            <a:avLst/>
          </a:prstGeom>
          <a:noFill/>
        </p:spPr>
        <p:txBody>
          <a:bodyPr wrap="none" rtlCol="0">
            <a:spAutoFit/>
          </a:bodyPr>
          <a:lstStyle/>
          <a:p>
            <a:pPr algn="ctr">
              <a:defRPr/>
            </a:pPr>
            <a:r>
              <a:rPr lang="en-US" b="1" dirty="0">
                <a:solidFill>
                  <a:prstClr val="white"/>
                </a:solidFill>
                <a:cs typeface="Calibri" panose="020F0502020204030204" pitchFamily="34" charset="0"/>
              </a:rPr>
              <a:t>Feasibility</a:t>
            </a:r>
            <a:endParaRPr lang="de-CH" b="1" dirty="0">
              <a:solidFill>
                <a:prstClr val="white"/>
              </a:solidFill>
              <a:cs typeface="Calibri" panose="020F0502020204030204" pitchFamily="34" charset="0"/>
            </a:endParaRPr>
          </a:p>
        </p:txBody>
      </p:sp>
      <p:sp>
        <p:nvSpPr>
          <p:cNvPr id="40" name="Textfeld 9">
            <a:extLst>
              <a:ext uri="{FF2B5EF4-FFF2-40B4-BE49-F238E27FC236}">
                <a16:creationId xmlns:a16="http://schemas.microsoft.com/office/drawing/2014/main" id="{0AB52AD7-3267-23D2-C2F0-C16C95C4D082}"/>
              </a:ext>
            </a:extLst>
          </p:cNvPr>
          <p:cNvSpPr txBox="1"/>
          <p:nvPr/>
        </p:nvSpPr>
        <p:spPr>
          <a:xfrm>
            <a:off x="4077726" y="3694853"/>
            <a:ext cx="1079143" cy="369332"/>
          </a:xfrm>
          <a:prstGeom prst="rect">
            <a:avLst/>
          </a:prstGeom>
          <a:noFill/>
        </p:spPr>
        <p:txBody>
          <a:bodyPr wrap="none" rtlCol="0">
            <a:spAutoFit/>
          </a:bodyPr>
          <a:lstStyle/>
          <a:p>
            <a:pPr algn="ctr">
              <a:defRPr/>
            </a:pPr>
            <a:r>
              <a:rPr lang="en-GB" b="1" noProof="0" dirty="0">
                <a:solidFill>
                  <a:prstClr val="white"/>
                </a:solidFill>
                <a:cs typeface="Calibri" panose="020F0502020204030204" pitchFamily="34" charset="0"/>
              </a:rPr>
              <a:t>Viability</a:t>
            </a:r>
          </a:p>
        </p:txBody>
      </p:sp>
      <p:sp>
        <p:nvSpPr>
          <p:cNvPr id="41" name="Textfeld 7">
            <a:extLst>
              <a:ext uri="{FF2B5EF4-FFF2-40B4-BE49-F238E27FC236}">
                <a16:creationId xmlns:a16="http://schemas.microsoft.com/office/drawing/2014/main" id="{7858ECF9-4C9A-62DC-6784-437722C23C81}"/>
              </a:ext>
            </a:extLst>
          </p:cNvPr>
          <p:cNvSpPr txBox="1"/>
          <p:nvPr/>
        </p:nvSpPr>
        <p:spPr>
          <a:xfrm>
            <a:off x="2518795" y="5117886"/>
            <a:ext cx="1829347" cy="369332"/>
          </a:xfrm>
          <a:prstGeom prst="rect">
            <a:avLst/>
          </a:prstGeom>
          <a:noFill/>
        </p:spPr>
        <p:txBody>
          <a:bodyPr wrap="none" rtlCol="0">
            <a:spAutoFit/>
          </a:bodyPr>
          <a:lstStyle/>
          <a:p>
            <a:pPr algn="ctr">
              <a:defRPr/>
            </a:pPr>
            <a:r>
              <a:rPr lang="de-CH" b="1" dirty="0">
                <a:solidFill>
                  <a:prstClr val="white"/>
                </a:solidFill>
                <a:cs typeface="Calibri" panose="020F0502020204030204" pitchFamily="34" charset="0"/>
              </a:rPr>
              <a:t>Responsibility</a:t>
            </a:r>
          </a:p>
        </p:txBody>
      </p:sp>
      <p:sp>
        <p:nvSpPr>
          <p:cNvPr id="42" name="Flussdiagramm: Grenzstelle 41">
            <a:extLst>
              <a:ext uri="{FF2B5EF4-FFF2-40B4-BE49-F238E27FC236}">
                <a16:creationId xmlns:a16="http://schemas.microsoft.com/office/drawing/2014/main" id="{ADE1798A-6E36-78EA-65E0-BDBC5E6EAE08}"/>
              </a:ext>
            </a:extLst>
          </p:cNvPr>
          <p:cNvSpPr/>
          <p:nvPr/>
        </p:nvSpPr>
        <p:spPr>
          <a:xfrm>
            <a:off x="3176755" y="3501770"/>
            <a:ext cx="432501" cy="532435"/>
          </a:xfrm>
          <a:prstGeom prst="flowChartTerminator">
            <a:avLst/>
          </a:prstGeom>
          <a:solidFill>
            <a:srgbClr val="C00000"/>
          </a:solidFill>
          <a:ln w="1905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a:ln>
                <a:noFill/>
              </a:ln>
              <a:solidFill>
                <a:prstClr val="white"/>
              </a:solidFill>
              <a:effectLst/>
              <a:uLnTx/>
              <a:uFillTx/>
              <a:latin typeface="Aptos" panose="02110004020202020204"/>
              <a:ea typeface="+mn-ea"/>
              <a:cs typeface="+mn-cs"/>
            </a:endParaRPr>
          </a:p>
        </p:txBody>
      </p:sp>
      <p:grpSp>
        <p:nvGrpSpPr>
          <p:cNvPr id="2" name="Gruppieren 1">
            <a:extLst>
              <a:ext uri="{FF2B5EF4-FFF2-40B4-BE49-F238E27FC236}">
                <a16:creationId xmlns:a16="http://schemas.microsoft.com/office/drawing/2014/main" id="{6E850432-1433-542C-4474-BD6378FE4D99}"/>
              </a:ext>
            </a:extLst>
          </p:cNvPr>
          <p:cNvGrpSpPr/>
          <p:nvPr/>
        </p:nvGrpSpPr>
        <p:grpSpPr>
          <a:xfrm>
            <a:off x="7767145" y="-12469"/>
            <a:ext cx="4439259" cy="1277285"/>
            <a:chOff x="7767145" y="-12469"/>
            <a:chExt cx="4439259" cy="1277285"/>
          </a:xfrm>
        </p:grpSpPr>
        <p:sp>
          <p:nvSpPr>
            <p:cNvPr id="6" name="Rechteck 5">
              <a:extLst>
                <a:ext uri="{FF2B5EF4-FFF2-40B4-BE49-F238E27FC236}">
                  <a16:creationId xmlns:a16="http://schemas.microsoft.com/office/drawing/2014/main" id="{B94E333F-EAE4-D7BA-BBC9-994D2846AC58}"/>
                </a:ext>
              </a:extLst>
            </p:cNvPr>
            <p:cNvSpPr/>
            <p:nvPr/>
          </p:nvSpPr>
          <p:spPr>
            <a:xfrm>
              <a:off x="7767145" y="-12469"/>
              <a:ext cx="4439259" cy="114035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grpSp>
          <p:nvGrpSpPr>
            <p:cNvPr id="7" name="Gruppieren 6">
              <a:extLst>
                <a:ext uri="{FF2B5EF4-FFF2-40B4-BE49-F238E27FC236}">
                  <a16:creationId xmlns:a16="http://schemas.microsoft.com/office/drawing/2014/main" id="{61DF6008-0ABC-2B5C-1C7B-CB5F755C10E7}"/>
                </a:ext>
              </a:extLst>
            </p:cNvPr>
            <p:cNvGrpSpPr/>
            <p:nvPr/>
          </p:nvGrpSpPr>
          <p:grpSpPr>
            <a:xfrm>
              <a:off x="10752073" y="-12469"/>
              <a:ext cx="1454331" cy="1277285"/>
              <a:chOff x="10737669" y="0"/>
              <a:chExt cx="1454331" cy="1277285"/>
            </a:xfrm>
          </p:grpSpPr>
          <p:sp>
            <p:nvSpPr>
              <p:cNvPr id="9" name="Rechteck 8">
                <a:extLst>
                  <a:ext uri="{FF2B5EF4-FFF2-40B4-BE49-F238E27FC236}">
                    <a16:creationId xmlns:a16="http://schemas.microsoft.com/office/drawing/2014/main" id="{E2C20DB3-E9EB-EE88-A308-570DED138B52}"/>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lang="ru-RU"/>
                </a:defPPr>
                <a:lvl1pPr marL="0" marR="0" lvl="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1pPr>
                <a:lvl2pPr marL="457200" marR="0" lvl="1"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2pPr>
                <a:lvl3pPr marL="914400" marR="0" lvl="2"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3pPr>
                <a:lvl4pPr marL="1371600" marR="0" lvl="3"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4pPr>
                <a:lvl5pPr marL="1828800" marR="0" lvl="4"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9pPr>
              </a:lstStyle>
              <a:p>
                <a:pPr algn="ctr"/>
                <a:endParaRPr lang="de-CH"/>
              </a:p>
            </p:txBody>
          </p:sp>
          <p:pic>
            <p:nvPicPr>
              <p:cNvPr id="10" name="Grafik 9">
                <a:extLst>
                  <a:ext uri="{FF2B5EF4-FFF2-40B4-BE49-F238E27FC236}">
                    <a16:creationId xmlns:a16="http://schemas.microsoft.com/office/drawing/2014/main" id="{1CAF5648-5C48-33CF-09E2-4AC62A67737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grpSp>
      <p:pic>
        <p:nvPicPr>
          <p:cNvPr id="11" name="Grafik 10">
            <a:extLst>
              <a:ext uri="{FF2B5EF4-FFF2-40B4-BE49-F238E27FC236}">
                <a16:creationId xmlns:a16="http://schemas.microsoft.com/office/drawing/2014/main" id="{3FCCE09E-F5EE-0BF9-F284-D28C91233856}"/>
              </a:ext>
            </a:extLst>
          </p:cNvPr>
          <p:cNvPicPr>
            <a:picLocks noChangeAspect="1"/>
          </p:cNvPicPr>
          <p:nvPr/>
        </p:nvPicPr>
        <p:blipFill>
          <a:blip r:embed="rId5" cstate="email">
            <a:extLst>
              <a:ext uri="{28A0092B-C50C-407E-A947-70E740481C1C}">
                <a14:useLocalDpi xmlns:a14="http://schemas.microsoft.com/office/drawing/2010/main"/>
              </a:ext>
            </a:extLst>
          </a:blip>
          <a:srcRect l="15420" t="9003" r="7340" b="17236"/>
          <a:stretch>
            <a:fillRect/>
          </a:stretch>
        </p:blipFill>
        <p:spPr>
          <a:xfrm>
            <a:off x="9539954" y="9003"/>
            <a:ext cx="1379861" cy="1317734"/>
          </a:xfrm>
          <a:prstGeom prst="rect">
            <a:avLst/>
          </a:prstGeom>
        </p:spPr>
      </p:pic>
    </p:spTree>
    <p:extLst>
      <p:ext uri="{BB962C8B-B14F-4D97-AF65-F5344CB8AC3E}">
        <p14:creationId xmlns:p14="http://schemas.microsoft.com/office/powerpoint/2010/main" val="19567160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52468-8100-E8A2-6B8B-C964BF0047B4}"/>
            </a:ext>
          </a:extLst>
        </p:cNvPr>
        <p:cNvGrpSpPr/>
        <p:nvPr/>
      </p:nvGrpSpPr>
      <p:grpSpPr>
        <a:xfrm>
          <a:off x="0" y="0"/>
          <a:ext cx="0" cy="0"/>
          <a:chOff x="0" y="0"/>
          <a:chExt cx="0" cy="0"/>
        </a:xfrm>
      </p:grpSpPr>
      <p:sp>
        <p:nvSpPr>
          <p:cNvPr id="43" name="Freeform 5">
            <a:extLst>
              <a:ext uri="{FF2B5EF4-FFF2-40B4-BE49-F238E27FC236}">
                <a16:creationId xmlns:a16="http://schemas.microsoft.com/office/drawing/2014/main" id="{DCBEC41D-4AB6-0D20-BBA4-083F18CF0AE8}"/>
              </a:ext>
            </a:extLst>
          </p:cNvPr>
          <p:cNvSpPr>
            <a:spLocks/>
          </p:cNvSpPr>
          <p:nvPr/>
        </p:nvSpPr>
        <p:spPr bwMode="auto">
          <a:xfrm rot="20699781">
            <a:off x="1885795" y="2563619"/>
            <a:ext cx="8352709" cy="1758472"/>
          </a:xfrm>
          <a:custGeom>
            <a:avLst/>
            <a:gdLst>
              <a:gd name="T0" fmla="*/ 0 w 4581"/>
              <a:gd name="T1" fmla="*/ 1756 h 1756"/>
              <a:gd name="T2" fmla="*/ 1230 w 4581"/>
              <a:gd name="T3" fmla="*/ 502 h 1756"/>
              <a:gd name="T4" fmla="*/ 1242 w 4581"/>
              <a:gd name="T5" fmla="*/ 492 h 1756"/>
              <a:gd name="T6" fmla="*/ 1251 w 4581"/>
              <a:gd name="T7" fmla="*/ 499 h 1756"/>
              <a:gd name="T8" fmla="*/ 2074 w 4581"/>
              <a:gd name="T9" fmla="*/ 1309 h 1756"/>
              <a:gd name="T10" fmla="*/ 2041 w 4581"/>
              <a:gd name="T11" fmla="*/ 1309 h 1756"/>
              <a:gd name="T12" fmla="*/ 2734 w 4581"/>
              <a:gd name="T13" fmla="*/ 606 h 1756"/>
              <a:gd name="T14" fmla="*/ 2755 w 4581"/>
              <a:gd name="T15" fmla="*/ 584 h 1756"/>
              <a:gd name="T16" fmla="*/ 2777 w 4581"/>
              <a:gd name="T17" fmla="*/ 608 h 1756"/>
              <a:gd name="T18" fmla="*/ 3380 w 4581"/>
              <a:gd name="T19" fmla="*/ 1205 h 1756"/>
              <a:gd name="T20" fmla="*/ 3325 w 4581"/>
              <a:gd name="T21" fmla="*/ 1205 h 1756"/>
              <a:gd name="T22" fmla="*/ 4508 w 4581"/>
              <a:gd name="T23" fmla="*/ 0 h 1756"/>
              <a:gd name="T24" fmla="*/ 4581 w 4581"/>
              <a:gd name="T25" fmla="*/ 73 h 1756"/>
              <a:gd name="T26" fmla="*/ 3380 w 4581"/>
              <a:gd name="T27" fmla="*/ 1254 h 1756"/>
              <a:gd name="T28" fmla="*/ 3351 w 4581"/>
              <a:gd name="T29" fmla="*/ 1283 h 1756"/>
              <a:gd name="T30" fmla="*/ 3325 w 4581"/>
              <a:gd name="T31" fmla="*/ 1257 h 1756"/>
              <a:gd name="T32" fmla="*/ 2734 w 4581"/>
              <a:gd name="T33" fmla="*/ 655 h 1756"/>
              <a:gd name="T34" fmla="*/ 2777 w 4581"/>
              <a:gd name="T35" fmla="*/ 655 h 1756"/>
              <a:gd name="T36" fmla="*/ 2074 w 4581"/>
              <a:gd name="T37" fmla="*/ 1347 h 1756"/>
              <a:gd name="T38" fmla="*/ 2058 w 4581"/>
              <a:gd name="T39" fmla="*/ 1363 h 1756"/>
              <a:gd name="T40" fmla="*/ 2041 w 4581"/>
              <a:gd name="T41" fmla="*/ 1347 h 1756"/>
              <a:gd name="T42" fmla="*/ 1230 w 4581"/>
              <a:gd name="T43" fmla="*/ 523 h 1756"/>
              <a:gd name="T44" fmla="*/ 1251 w 4581"/>
              <a:gd name="T45" fmla="*/ 523 h 1756"/>
              <a:gd name="T46" fmla="*/ 0 w 4581"/>
              <a:gd name="T47" fmla="*/ 1756 h 1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81" h="1756">
                <a:moveTo>
                  <a:pt x="0" y="1756"/>
                </a:moveTo>
                <a:lnTo>
                  <a:pt x="1230" y="502"/>
                </a:lnTo>
                <a:lnTo>
                  <a:pt x="1242" y="492"/>
                </a:lnTo>
                <a:lnTo>
                  <a:pt x="1251" y="499"/>
                </a:lnTo>
                <a:lnTo>
                  <a:pt x="2074" y="1309"/>
                </a:lnTo>
                <a:lnTo>
                  <a:pt x="2041" y="1309"/>
                </a:lnTo>
                <a:lnTo>
                  <a:pt x="2734" y="606"/>
                </a:lnTo>
                <a:lnTo>
                  <a:pt x="2755" y="584"/>
                </a:lnTo>
                <a:lnTo>
                  <a:pt x="2777" y="608"/>
                </a:lnTo>
                <a:lnTo>
                  <a:pt x="3380" y="1205"/>
                </a:lnTo>
                <a:lnTo>
                  <a:pt x="3325" y="1205"/>
                </a:lnTo>
                <a:lnTo>
                  <a:pt x="4508" y="0"/>
                </a:lnTo>
                <a:lnTo>
                  <a:pt x="4581" y="73"/>
                </a:lnTo>
                <a:lnTo>
                  <a:pt x="3380" y="1254"/>
                </a:lnTo>
                <a:lnTo>
                  <a:pt x="3351" y="1283"/>
                </a:lnTo>
                <a:lnTo>
                  <a:pt x="3325" y="1257"/>
                </a:lnTo>
                <a:lnTo>
                  <a:pt x="2734" y="655"/>
                </a:lnTo>
                <a:lnTo>
                  <a:pt x="2777" y="655"/>
                </a:lnTo>
                <a:lnTo>
                  <a:pt x="2074" y="1347"/>
                </a:lnTo>
                <a:lnTo>
                  <a:pt x="2058" y="1363"/>
                </a:lnTo>
                <a:lnTo>
                  <a:pt x="2041" y="1347"/>
                </a:lnTo>
                <a:lnTo>
                  <a:pt x="1230" y="523"/>
                </a:lnTo>
                <a:lnTo>
                  <a:pt x="1251" y="523"/>
                </a:lnTo>
                <a:lnTo>
                  <a:pt x="0" y="175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dirty="0">
              <a:solidFill>
                <a:srgbClr val="073450"/>
              </a:solidFill>
              <a:latin typeface="Century Gothic"/>
            </a:endParaRPr>
          </a:p>
        </p:txBody>
      </p:sp>
      <p:sp>
        <p:nvSpPr>
          <p:cNvPr id="2" name="Foliennummernplatzhalter 1">
            <a:extLst>
              <a:ext uri="{FF2B5EF4-FFF2-40B4-BE49-F238E27FC236}">
                <a16:creationId xmlns:a16="http://schemas.microsoft.com/office/drawing/2014/main" id="{D02BCF1A-9F0B-3DDF-6F11-2B3D34EC71B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a:ln>
                  <a:noFill/>
                </a:ln>
                <a:solidFill>
                  <a:prstClr val="white"/>
                </a:solidFill>
                <a:effectLst/>
                <a:uLnTx/>
                <a:uFillTx/>
                <a:latin typeface="Century Gothic"/>
                <a:ea typeface="+mn-ea"/>
                <a:cs typeface="+mn-cs"/>
              </a:rPr>
              <a:t>46</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grpSp>
        <p:nvGrpSpPr>
          <p:cNvPr id="87" name="Gruppieren 86">
            <a:extLst>
              <a:ext uri="{FF2B5EF4-FFF2-40B4-BE49-F238E27FC236}">
                <a16:creationId xmlns:a16="http://schemas.microsoft.com/office/drawing/2014/main" id="{6E502F38-9934-978C-0AA6-B7FC0E70161A}"/>
              </a:ext>
            </a:extLst>
          </p:cNvPr>
          <p:cNvGrpSpPr/>
          <p:nvPr/>
        </p:nvGrpSpPr>
        <p:grpSpPr>
          <a:xfrm>
            <a:off x="8602537" y="110303"/>
            <a:ext cx="2299594" cy="2592694"/>
            <a:chOff x="8019074" y="-61429"/>
            <a:chExt cx="2299594" cy="2592694"/>
          </a:xfrm>
        </p:grpSpPr>
        <p:sp>
          <p:nvSpPr>
            <p:cNvPr id="12" name="Freeform 6">
              <a:extLst>
                <a:ext uri="{FF2B5EF4-FFF2-40B4-BE49-F238E27FC236}">
                  <a16:creationId xmlns:a16="http://schemas.microsoft.com/office/drawing/2014/main" id="{70C1A3FC-4DA6-12E8-66E2-526BADDAB770}"/>
                </a:ext>
              </a:extLst>
            </p:cNvPr>
            <p:cNvSpPr>
              <a:spLocks noEditPoints="1"/>
            </p:cNvSpPr>
            <p:nvPr/>
          </p:nvSpPr>
          <p:spPr bwMode="auto">
            <a:xfrm rot="21189964">
              <a:off x="8019074" y="1786428"/>
              <a:ext cx="799244" cy="744837"/>
            </a:xfrm>
            <a:custGeom>
              <a:avLst/>
              <a:gdLst>
                <a:gd name="T0" fmla="*/ 200 w 200"/>
                <a:gd name="T1" fmla="*/ 88 h 200"/>
                <a:gd name="T2" fmla="*/ 177 w 200"/>
                <a:gd name="T3" fmla="*/ 24 h 200"/>
                <a:gd name="T4" fmla="*/ 111 w 200"/>
                <a:gd name="T5" fmla="*/ 0 h 200"/>
                <a:gd name="T6" fmla="*/ 8 w 200"/>
                <a:gd name="T7" fmla="*/ 103 h 200"/>
                <a:gd name="T8" fmla="*/ 41 w 200"/>
                <a:gd name="T9" fmla="*/ 81 h 200"/>
                <a:gd name="T10" fmla="*/ 8 w 200"/>
                <a:gd name="T11" fmla="*/ 193 h 200"/>
                <a:gd name="T12" fmla="*/ 119 w 200"/>
                <a:gd name="T13" fmla="*/ 159 h 200"/>
                <a:gd name="T14" fmla="*/ 96 w 200"/>
                <a:gd name="T15" fmla="*/ 192 h 200"/>
                <a:gd name="T16" fmla="*/ 200 w 200"/>
                <a:gd name="T17" fmla="*/ 88 h 200"/>
                <a:gd name="T18" fmla="*/ 122 w 200"/>
                <a:gd name="T19" fmla="*/ 135 h 200"/>
                <a:gd name="T20" fmla="*/ 137 w 200"/>
                <a:gd name="T21" fmla="*/ 114 h 200"/>
                <a:gd name="T22" fmla="*/ 65 w 200"/>
                <a:gd name="T23" fmla="*/ 136 h 200"/>
                <a:gd name="T24" fmla="*/ 86 w 200"/>
                <a:gd name="T25" fmla="*/ 64 h 200"/>
                <a:gd name="T26" fmla="*/ 65 w 200"/>
                <a:gd name="T27" fmla="*/ 78 h 200"/>
                <a:gd name="T28" fmla="*/ 132 w 200"/>
                <a:gd name="T29" fmla="*/ 11 h 200"/>
                <a:gd name="T30" fmla="*/ 174 w 200"/>
                <a:gd name="T31" fmla="*/ 27 h 200"/>
                <a:gd name="T32" fmla="*/ 189 w 200"/>
                <a:gd name="T33" fmla="*/ 68 h 200"/>
                <a:gd name="T34" fmla="*/ 122 w 200"/>
                <a:gd name="T35" fmla="*/ 13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0" h="200">
                  <a:moveTo>
                    <a:pt x="200" y="88"/>
                  </a:moveTo>
                  <a:cubicBezTo>
                    <a:pt x="177" y="24"/>
                    <a:pt x="177" y="24"/>
                    <a:pt x="177" y="24"/>
                  </a:cubicBezTo>
                  <a:cubicBezTo>
                    <a:pt x="111" y="0"/>
                    <a:pt x="111" y="0"/>
                    <a:pt x="111" y="0"/>
                  </a:cubicBezTo>
                  <a:cubicBezTo>
                    <a:pt x="111" y="0"/>
                    <a:pt x="38" y="4"/>
                    <a:pt x="8" y="103"/>
                  </a:cubicBezTo>
                  <a:cubicBezTo>
                    <a:pt x="8" y="103"/>
                    <a:pt x="27" y="87"/>
                    <a:pt x="41" y="81"/>
                  </a:cubicBezTo>
                  <a:cubicBezTo>
                    <a:pt x="41" y="81"/>
                    <a:pt x="0" y="146"/>
                    <a:pt x="8" y="193"/>
                  </a:cubicBezTo>
                  <a:cubicBezTo>
                    <a:pt x="54" y="200"/>
                    <a:pt x="119" y="159"/>
                    <a:pt x="119" y="159"/>
                  </a:cubicBezTo>
                  <a:cubicBezTo>
                    <a:pt x="113" y="173"/>
                    <a:pt x="96" y="192"/>
                    <a:pt x="96" y="192"/>
                  </a:cubicBezTo>
                  <a:cubicBezTo>
                    <a:pt x="195" y="162"/>
                    <a:pt x="200" y="88"/>
                    <a:pt x="200" y="88"/>
                  </a:cubicBezTo>
                  <a:moveTo>
                    <a:pt x="122" y="135"/>
                  </a:moveTo>
                  <a:cubicBezTo>
                    <a:pt x="122" y="135"/>
                    <a:pt x="132" y="123"/>
                    <a:pt x="137" y="114"/>
                  </a:cubicBezTo>
                  <a:cubicBezTo>
                    <a:pt x="137" y="114"/>
                    <a:pt x="94" y="140"/>
                    <a:pt x="65" y="136"/>
                  </a:cubicBezTo>
                  <a:cubicBezTo>
                    <a:pt x="59" y="105"/>
                    <a:pt x="86" y="64"/>
                    <a:pt x="86" y="64"/>
                  </a:cubicBezTo>
                  <a:cubicBezTo>
                    <a:pt x="77" y="68"/>
                    <a:pt x="65" y="78"/>
                    <a:pt x="65" y="78"/>
                  </a:cubicBezTo>
                  <a:cubicBezTo>
                    <a:pt x="84" y="14"/>
                    <a:pt x="132" y="11"/>
                    <a:pt x="132" y="11"/>
                  </a:cubicBezTo>
                  <a:cubicBezTo>
                    <a:pt x="174" y="27"/>
                    <a:pt x="174" y="27"/>
                    <a:pt x="174" y="27"/>
                  </a:cubicBezTo>
                  <a:cubicBezTo>
                    <a:pt x="189" y="68"/>
                    <a:pt x="189" y="68"/>
                    <a:pt x="189" y="68"/>
                  </a:cubicBezTo>
                  <a:cubicBezTo>
                    <a:pt x="189" y="68"/>
                    <a:pt x="186" y="116"/>
                    <a:pt x="122" y="135"/>
                  </a:cubicBezTo>
                </a:path>
              </a:pathLst>
            </a:custGeom>
            <a:solidFill>
              <a:srgbClr val="FFD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3" name="Freeform 7">
              <a:extLst>
                <a:ext uri="{FF2B5EF4-FFF2-40B4-BE49-F238E27FC236}">
                  <a16:creationId xmlns:a16="http://schemas.microsoft.com/office/drawing/2014/main" id="{D8CA38C8-4A3E-CDE9-5524-CEC7CEAECFA7}"/>
                </a:ext>
              </a:extLst>
            </p:cNvPr>
            <p:cNvSpPr>
              <a:spLocks/>
            </p:cNvSpPr>
            <p:nvPr/>
          </p:nvSpPr>
          <p:spPr bwMode="auto">
            <a:xfrm rot="21189964">
              <a:off x="8244085" y="1816559"/>
              <a:ext cx="518748" cy="480286"/>
            </a:xfrm>
            <a:custGeom>
              <a:avLst/>
              <a:gdLst>
                <a:gd name="T0" fmla="*/ 115 w 130"/>
                <a:gd name="T1" fmla="*/ 16 h 129"/>
                <a:gd name="T2" fmla="*/ 73 w 130"/>
                <a:gd name="T3" fmla="*/ 0 h 129"/>
                <a:gd name="T4" fmla="*/ 6 w 130"/>
                <a:gd name="T5" fmla="*/ 67 h 129"/>
                <a:gd name="T6" fmla="*/ 27 w 130"/>
                <a:gd name="T7" fmla="*/ 53 h 129"/>
                <a:gd name="T8" fmla="*/ 6 w 130"/>
                <a:gd name="T9" fmla="*/ 125 h 129"/>
                <a:gd name="T10" fmla="*/ 78 w 130"/>
                <a:gd name="T11" fmla="*/ 103 h 129"/>
                <a:gd name="T12" fmla="*/ 63 w 130"/>
                <a:gd name="T13" fmla="*/ 124 h 129"/>
                <a:gd name="T14" fmla="*/ 130 w 130"/>
                <a:gd name="T15" fmla="*/ 57 h 129"/>
                <a:gd name="T16" fmla="*/ 115 w 130"/>
                <a:gd name="T17" fmla="*/ 16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129">
                  <a:moveTo>
                    <a:pt x="115" y="16"/>
                  </a:moveTo>
                  <a:cubicBezTo>
                    <a:pt x="73" y="0"/>
                    <a:pt x="73" y="0"/>
                    <a:pt x="73" y="0"/>
                  </a:cubicBezTo>
                  <a:cubicBezTo>
                    <a:pt x="73" y="0"/>
                    <a:pt x="25" y="3"/>
                    <a:pt x="6" y="67"/>
                  </a:cubicBezTo>
                  <a:cubicBezTo>
                    <a:pt x="6" y="67"/>
                    <a:pt x="18" y="57"/>
                    <a:pt x="27" y="53"/>
                  </a:cubicBezTo>
                  <a:cubicBezTo>
                    <a:pt x="27" y="53"/>
                    <a:pt x="0" y="94"/>
                    <a:pt x="6" y="125"/>
                  </a:cubicBezTo>
                  <a:cubicBezTo>
                    <a:pt x="35" y="129"/>
                    <a:pt x="78" y="103"/>
                    <a:pt x="78" y="103"/>
                  </a:cubicBezTo>
                  <a:cubicBezTo>
                    <a:pt x="73" y="112"/>
                    <a:pt x="63" y="124"/>
                    <a:pt x="63" y="124"/>
                  </a:cubicBezTo>
                  <a:cubicBezTo>
                    <a:pt x="127" y="105"/>
                    <a:pt x="130" y="57"/>
                    <a:pt x="130" y="57"/>
                  </a:cubicBezTo>
                  <a:cubicBezTo>
                    <a:pt x="115" y="16"/>
                    <a:pt x="115" y="16"/>
                    <a:pt x="115" y="16"/>
                  </a:cubicBezTo>
                </a:path>
              </a:pathLst>
            </a:custGeom>
            <a:solidFill>
              <a:srgbClr val="FF5B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4" name="Freeform 8">
              <a:extLst>
                <a:ext uri="{FF2B5EF4-FFF2-40B4-BE49-F238E27FC236}">
                  <a16:creationId xmlns:a16="http://schemas.microsoft.com/office/drawing/2014/main" id="{BFD6117F-FCAB-C378-9DD1-17CBB8C33838}"/>
                </a:ext>
              </a:extLst>
            </p:cNvPr>
            <p:cNvSpPr>
              <a:spLocks/>
            </p:cNvSpPr>
            <p:nvPr/>
          </p:nvSpPr>
          <p:spPr bwMode="auto">
            <a:xfrm rot="21189964">
              <a:off x="8763241" y="1446010"/>
              <a:ext cx="655617" cy="817273"/>
            </a:xfrm>
            <a:custGeom>
              <a:avLst/>
              <a:gdLst>
                <a:gd name="T0" fmla="*/ 164 w 164"/>
                <a:gd name="T1" fmla="*/ 55 h 219"/>
                <a:gd name="T2" fmla="*/ 133 w 164"/>
                <a:gd name="T3" fmla="*/ 180 h 219"/>
                <a:gd name="T4" fmla="*/ 0 w 164"/>
                <a:gd name="T5" fmla="*/ 219 h 219"/>
                <a:gd name="T6" fmla="*/ 27 w 164"/>
                <a:gd name="T7" fmla="*/ 82 h 219"/>
                <a:gd name="T8" fmla="*/ 109 w 164"/>
                <a:gd name="T9" fmla="*/ 0 h 219"/>
                <a:gd name="T10" fmla="*/ 164 w 164"/>
                <a:gd name="T11" fmla="*/ 55 h 219"/>
              </a:gdLst>
              <a:ahLst/>
              <a:cxnLst>
                <a:cxn ang="0">
                  <a:pos x="T0" y="T1"/>
                </a:cxn>
                <a:cxn ang="0">
                  <a:pos x="T2" y="T3"/>
                </a:cxn>
                <a:cxn ang="0">
                  <a:pos x="T4" y="T5"/>
                </a:cxn>
                <a:cxn ang="0">
                  <a:pos x="T6" y="T7"/>
                </a:cxn>
                <a:cxn ang="0">
                  <a:pos x="T8" y="T9"/>
                </a:cxn>
                <a:cxn ang="0">
                  <a:pos x="T10" y="T11"/>
                </a:cxn>
              </a:cxnLst>
              <a:rect l="0" t="0" r="r" b="b"/>
              <a:pathLst>
                <a:path w="164" h="219">
                  <a:moveTo>
                    <a:pt x="164" y="55"/>
                  </a:moveTo>
                  <a:cubicBezTo>
                    <a:pt x="133" y="180"/>
                    <a:pt x="133" y="180"/>
                    <a:pt x="133" y="180"/>
                  </a:cubicBezTo>
                  <a:cubicBezTo>
                    <a:pt x="0" y="219"/>
                    <a:pt x="0" y="219"/>
                    <a:pt x="0" y="219"/>
                  </a:cubicBezTo>
                  <a:cubicBezTo>
                    <a:pt x="0" y="219"/>
                    <a:pt x="93" y="147"/>
                    <a:pt x="27" y="82"/>
                  </a:cubicBezTo>
                  <a:cubicBezTo>
                    <a:pt x="109" y="0"/>
                    <a:pt x="109" y="0"/>
                    <a:pt x="109" y="0"/>
                  </a:cubicBezTo>
                  <a:cubicBezTo>
                    <a:pt x="164" y="55"/>
                    <a:pt x="164" y="55"/>
                    <a:pt x="164" y="55"/>
                  </a:cubicBezTo>
                </a:path>
              </a:pathLst>
            </a:custGeom>
            <a:solidFill>
              <a:srgbClr val="2A5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5" name="Freeform 9">
              <a:extLst>
                <a:ext uri="{FF2B5EF4-FFF2-40B4-BE49-F238E27FC236}">
                  <a16:creationId xmlns:a16="http://schemas.microsoft.com/office/drawing/2014/main" id="{41B34D13-3010-D8BF-77BA-F29DEA5BF899}"/>
                </a:ext>
              </a:extLst>
            </p:cNvPr>
            <p:cNvSpPr>
              <a:spLocks/>
            </p:cNvSpPr>
            <p:nvPr/>
          </p:nvSpPr>
          <p:spPr bwMode="auto">
            <a:xfrm rot="21189964">
              <a:off x="8125396" y="1159653"/>
              <a:ext cx="875282" cy="615711"/>
            </a:xfrm>
            <a:custGeom>
              <a:avLst/>
              <a:gdLst>
                <a:gd name="T0" fmla="*/ 164 w 219"/>
                <a:gd name="T1" fmla="*/ 0 h 165"/>
                <a:gd name="T2" fmla="*/ 38 w 219"/>
                <a:gd name="T3" fmla="*/ 32 h 165"/>
                <a:gd name="T4" fmla="*/ 0 w 219"/>
                <a:gd name="T5" fmla="*/ 165 h 165"/>
                <a:gd name="T6" fmla="*/ 137 w 219"/>
                <a:gd name="T7" fmla="*/ 137 h 165"/>
                <a:gd name="T8" fmla="*/ 219 w 219"/>
                <a:gd name="T9" fmla="*/ 55 h 165"/>
                <a:gd name="T10" fmla="*/ 164 w 219"/>
                <a:gd name="T11" fmla="*/ 0 h 165"/>
              </a:gdLst>
              <a:ahLst/>
              <a:cxnLst>
                <a:cxn ang="0">
                  <a:pos x="T0" y="T1"/>
                </a:cxn>
                <a:cxn ang="0">
                  <a:pos x="T2" y="T3"/>
                </a:cxn>
                <a:cxn ang="0">
                  <a:pos x="T4" y="T5"/>
                </a:cxn>
                <a:cxn ang="0">
                  <a:pos x="T6" y="T7"/>
                </a:cxn>
                <a:cxn ang="0">
                  <a:pos x="T8" y="T9"/>
                </a:cxn>
                <a:cxn ang="0">
                  <a:pos x="T10" y="T11"/>
                </a:cxn>
              </a:cxnLst>
              <a:rect l="0" t="0" r="r" b="b"/>
              <a:pathLst>
                <a:path w="219" h="165">
                  <a:moveTo>
                    <a:pt x="164" y="0"/>
                  </a:moveTo>
                  <a:cubicBezTo>
                    <a:pt x="38" y="32"/>
                    <a:pt x="38" y="32"/>
                    <a:pt x="38" y="32"/>
                  </a:cubicBezTo>
                  <a:cubicBezTo>
                    <a:pt x="0" y="165"/>
                    <a:pt x="0" y="165"/>
                    <a:pt x="0" y="165"/>
                  </a:cubicBezTo>
                  <a:cubicBezTo>
                    <a:pt x="0" y="165"/>
                    <a:pt x="71" y="72"/>
                    <a:pt x="137" y="137"/>
                  </a:cubicBezTo>
                  <a:cubicBezTo>
                    <a:pt x="219" y="55"/>
                    <a:pt x="219" y="55"/>
                    <a:pt x="219" y="55"/>
                  </a:cubicBezTo>
                  <a:lnTo>
                    <a:pt x="164" y="0"/>
                  </a:lnTo>
                  <a:close/>
                </a:path>
              </a:pathLst>
            </a:custGeom>
            <a:solidFill>
              <a:srgbClr val="2A5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6" name="Freeform 10">
              <a:extLst>
                <a:ext uri="{FF2B5EF4-FFF2-40B4-BE49-F238E27FC236}">
                  <a16:creationId xmlns:a16="http://schemas.microsoft.com/office/drawing/2014/main" id="{0C44A602-4F99-6108-2A91-F9E20779D366}"/>
                </a:ext>
              </a:extLst>
            </p:cNvPr>
            <p:cNvSpPr>
              <a:spLocks/>
            </p:cNvSpPr>
            <p:nvPr/>
          </p:nvSpPr>
          <p:spPr bwMode="auto">
            <a:xfrm rot="21189964">
              <a:off x="8905628" y="393520"/>
              <a:ext cx="1115224" cy="1039307"/>
            </a:xfrm>
            <a:custGeom>
              <a:avLst/>
              <a:gdLst>
                <a:gd name="T0" fmla="*/ 61 w 279"/>
                <a:gd name="T1" fmla="*/ 221 h 279"/>
                <a:gd name="T2" fmla="*/ 148 w 279"/>
                <a:gd name="T3" fmla="*/ 279 h 279"/>
                <a:gd name="T4" fmla="*/ 279 w 279"/>
                <a:gd name="T5" fmla="*/ 78 h 279"/>
                <a:gd name="T6" fmla="*/ 233 w 279"/>
                <a:gd name="T7" fmla="*/ 48 h 279"/>
                <a:gd name="T8" fmla="*/ 204 w 279"/>
                <a:gd name="T9" fmla="*/ 7 h 279"/>
                <a:gd name="T10" fmla="*/ 202 w 279"/>
                <a:gd name="T11" fmla="*/ 0 h 279"/>
                <a:gd name="T12" fmla="*/ 0 w 279"/>
                <a:gd name="T13" fmla="*/ 131 h 279"/>
                <a:gd name="T14" fmla="*/ 8 w 279"/>
                <a:gd name="T15" fmla="*/ 147 h 279"/>
                <a:gd name="T16" fmla="*/ 61 w 279"/>
                <a:gd name="T17" fmla="*/ 221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9" h="279">
                  <a:moveTo>
                    <a:pt x="61" y="221"/>
                  </a:moveTo>
                  <a:cubicBezTo>
                    <a:pt x="83" y="243"/>
                    <a:pt x="111" y="264"/>
                    <a:pt x="148" y="279"/>
                  </a:cubicBezTo>
                  <a:cubicBezTo>
                    <a:pt x="207" y="212"/>
                    <a:pt x="249" y="138"/>
                    <a:pt x="279" y="78"/>
                  </a:cubicBezTo>
                  <a:cubicBezTo>
                    <a:pt x="259" y="70"/>
                    <a:pt x="244" y="60"/>
                    <a:pt x="233" y="48"/>
                  </a:cubicBezTo>
                  <a:cubicBezTo>
                    <a:pt x="218" y="34"/>
                    <a:pt x="210" y="19"/>
                    <a:pt x="204" y="7"/>
                  </a:cubicBezTo>
                  <a:cubicBezTo>
                    <a:pt x="203" y="4"/>
                    <a:pt x="202" y="2"/>
                    <a:pt x="202" y="0"/>
                  </a:cubicBezTo>
                  <a:cubicBezTo>
                    <a:pt x="141" y="29"/>
                    <a:pt x="67" y="72"/>
                    <a:pt x="0" y="131"/>
                  </a:cubicBezTo>
                  <a:cubicBezTo>
                    <a:pt x="2" y="136"/>
                    <a:pt x="5" y="141"/>
                    <a:pt x="8" y="147"/>
                  </a:cubicBezTo>
                  <a:cubicBezTo>
                    <a:pt x="18" y="168"/>
                    <a:pt x="35" y="196"/>
                    <a:pt x="61" y="221"/>
                  </a:cubicBezTo>
                </a:path>
              </a:pathLst>
            </a:custGeom>
            <a:solidFill>
              <a:srgbClr val="8AA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7" name="Freeform 11">
              <a:extLst>
                <a:ext uri="{FF2B5EF4-FFF2-40B4-BE49-F238E27FC236}">
                  <a16:creationId xmlns:a16="http://schemas.microsoft.com/office/drawing/2014/main" id="{45331C7E-B489-2A3E-8AFA-3B58A0F91456}"/>
                </a:ext>
              </a:extLst>
            </p:cNvPr>
            <p:cNvSpPr>
              <a:spLocks/>
            </p:cNvSpPr>
            <p:nvPr/>
          </p:nvSpPr>
          <p:spPr bwMode="auto">
            <a:xfrm rot="21189964">
              <a:off x="9690089" y="144035"/>
              <a:ext cx="471436" cy="439343"/>
            </a:xfrm>
            <a:custGeom>
              <a:avLst/>
              <a:gdLst>
                <a:gd name="T0" fmla="*/ 29 w 118"/>
                <a:gd name="T1" fmla="*/ 91 h 118"/>
                <a:gd name="T2" fmla="*/ 72 w 118"/>
                <a:gd name="T3" fmla="*/ 118 h 118"/>
                <a:gd name="T4" fmla="*/ 118 w 118"/>
                <a:gd name="T5" fmla="*/ 0 h 118"/>
                <a:gd name="T6" fmla="*/ 0 w 118"/>
                <a:gd name="T7" fmla="*/ 46 h 118"/>
                <a:gd name="T8" fmla="*/ 3 w 118"/>
                <a:gd name="T9" fmla="*/ 53 h 118"/>
                <a:gd name="T10" fmla="*/ 29 w 118"/>
                <a:gd name="T11" fmla="*/ 91 h 118"/>
              </a:gdLst>
              <a:ahLst/>
              <a:cxnLst>
                <a:cxn ang="0">
                  <a:pos x="T0" y="T1"/>
                </a:cxn>
                <a:cxn ang="0">
                  <a:pos x="T2" y="T3"/>
                </a:cxn>
                <a:cxn ang="0">
                  <a:pos x="T4" y="T5"/>
                </a:cxn>
                <a:cxn ang="0">
                  <a:pos x="T6" y="T7"/>
                </a:cxn>
                <a:cxn ang="0">
                  <a:pos x="T8" y="T9"/>
                </a:cxn>
                <a:cxn ang="0">
                  <a:pos x="T10" y="T11"/>
                </a:cxn>
              </a:cxnLst>
              <a:rect l="0" t="0" r="r" b="b"/>
              <a:pathLst>
                <a:path w="118" h="118">
                  <a:moveTo>
                    <a:pt x="29" y="91"/>
                  </a:moveTo>
                  <a:cubicBezTo>
                    <a:pt x="40" y="102"/>
                    <a:pt x="54" y="111"/>
                    <a:pt x="72" y="118"/>
                  </a:cubicBezTo>
                  <a:cubicBezTo>
                    <a:pt x="104" y="50"/>
                    <a:pt x="118" y="0"/>
                    <a:pt x="118" y="0"/>
                  </a:cubicBezTo>
                  <a:cubicBezTo>
                    <a:pt x="118" y="0"/>
                    <a:pt x="69" y="14"/>
                    <a:pt x="0" y="46"/>
                  </a:cubicBezTo>
                  <a:cubicBezTo>
                    <a:pt x="1" y="48"/>
                    <a:pt x="2" y="50"/>
                    <a:pt x="3" y="53"/>
                  </a:cubicBezTo>
                  <a:cubicBezTo>
                    <a:pt x="8" y="64"/>
                    <a:pt x="16" y="78"/>
                    <a:pt x="29" y="91"/>
                  </a:cubicBezTo>
                </a:path>
              </a:pathLst>
            </a:custGeom>
            <a:solidFill>
              <a:srgbClr val="8AA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8" name="Freeform 12">
              <a:extLst>
                <a:ext uri="{FF2B5EF4-FFF2-40B4-BE49-F238E27FC236}">
                  <a16:creationId xmlns:a16="http://schemas.microsoft.com/office/drawing/2014/main" id="{931349F8-D613-2C94-1EE8-78757BF2808D}"/>
                </a:ext>
              </a:extLst>
            </p:cNvPr>
            <p:cNvSpPr>
              <a:spLocks/>
            </p:cNvSpPr>
            <p:nvPr/>
          </p:nvSpPr>
          <p:spPr bwMode="auto">
            <a:xfrm rot="21189964">
              <a:off x="8362843" y="977402"/>
              <a:ext cx="1167606" cy="1091272"/>
            </a:xfrm>
            <a:custGeom>
              <a:avLst/>
              <a:gdLst>
                <a:gd name="T0" fmla="*/ 206 w 292"/>
                <a:gd name="T1" fmla="*/ 91 h 293"/>
                <a:gd name="T2" fmla="*/ 150 w 292"/>
                <a:gd name="T3" fmla="*/ 14 h 293"/>
                <a:gd name="T4" fmla="*/ 144 w 292"/>
                <a:gd name="T5" fmla="*/ 0 h 293"/>
                <a:gd name="T6" fmla="*/ 0 w 292"/>
                <a:gd name="T7" fmla="*/ 197 h 293"/>
                <a:gd name="T8" fmla="*/ 37 w 292"/>
                <a:gd name="T9" fmla="*/ 253 h 293"/>
                <a:gd name="T10" fmla="*/ 96 w 292"/>
                <a:gd name="T11" fmla="*/ 293 h 293"/>
                <a:gd name="T12" fmla="*/ 292 w 292"/>
                <a:gd name="T13" fmla="*/ 149 h 293"/>
                <a:gd name="T14" fmla="*/ 206 w 292"/>
                <a:gd name="T15" fmla="*/ 91 h 2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2" h="293">
                  <a:moveTo>
                    <a:pt x="206" y="91"/>
                  </a:moveTo>
                  <a:cubicBezTo>
                    <a:pt x="179" y="64"/>
                    <a:pt x="161" y="35"/>
                    <a:pt x="150" y="14"/>
                  </a:cubicBezTo>
                  <a:cubicBezTo>
                    <a:pt x="148" y="9"/>
                    <a:pt x="146" y="4"/>
                    <a:pt x="144" y="0"/>
                  </a:cubicBezTo>
                  <a:cubicBezTo>
                    <a:pt x="86" y="53"/>
                    <a:pt x="34" y="118"/>
                    <a:pt x="0" y="197"/>
                  </a:cubicBezTo>
                  <a:cubicBezTo>
                    <a:pt x="0" y="197"/>
                    <a:pt x="11" y="228"/>
                    <a:pt x="37" y="253"/>
                  </a:cubicBezTo>
                  <a:cubicBezTo>
                    <a:pt x="63" y="279"/>
                    <a:pt x="96" y="293"/>
                    <a:pt x="96" y="293"/>
                  </a:cubicBezTo>
                  <a:cubicBezTo>
                    <a:pt x="175" y="260"/>
                    <a:pt x="240" y="207"/>
                    <a:pt x="292" y="149"/>
                  </a:cubicBezTo>
                  <a:cubicBezTo>
                    <a:pt x="256" y="134"/>
                    <a:pt x="228" y="113"/>
                    <a:pt x="206" y="91"/>
                  </a:cubicBezTo>
                </a:path>
              </a:pathLst>
            </a:custGeom>
            <a:solidFill>
              <a:srgbClr val="8AA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9" name="Freeform 13">
              <a:extLst>
                <a:ext uri="{FF2B5EF4-FFF2-40B4-BE49-F238E27FC236}">
                  <a16:creationId xmlns:a16="http://schemas.microsoft.com/office/drawing/2014/main" id="{7E12348D-6055-F17A-CCBA-943C4F68976E}"/>
                </a:ext>
              </a:extLst>
            </p:cNvPr>
            <p:cNvSpPr>
              <a:spLocks/>
            </p:cNvSpPr>
            <p:nvPr/>
          </p:nvSpPr>
          <p:spPr bwMode="auto">
            <a:xfrm rot="21189964">
              <a:off x="9664659" y="328092"/>
              <a:ext cx="327808" cy="308643"/>
            </a:xfrm>
            <a:custGeom>
              <a:avLst/>
              <a:gdLst>
                <a:gd name="T0" fmla="*/ 31 w 82"/>
                <a:gd name="T1" fmla="*/ 53 h 83"/>
                <a:gd name="T2" fmla="*/ 77 w 82"/>
                <a:gd name="T3" fmla="*/ 83 h 83"/>
                <a:gd name="T4" fmla="*/ 82 w 82"/>
                <a:gd name="T5" fmla="*/ 72 h 83"/>
                <a:gd name="T6" fmla="*/ 39 w 82"/>
                <a:gd name="T7" fmla="*/ 45 h 83"/>
                <a:gd name="T8" fmla="*/ 13 w 82"/>
                <a:gd name="T9" fmla="*/ 7 h 83"/>
                <a:gd name="T10" fmla="*/ 10 w 82"/>
                <a:gd name="T11" fmla="*/ 0 h 83"/>
                <a:gd name="T12" fmla="*/ 0 w 82"/>
                <a:gd name="T13" fmla="*/ 5 h 83"/>
                <a:gd name="T14" fmla="*/ 2 w 82"/>
                <a:gd name="T15" fmla="*/ 12 h 83"/>
                <a:gd name="T16" fmla="*/ 31 w 82"/>
                <a:gd name="T17" fmla="*/ 5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83">
                  <a:moveTo>
                    <a:pt x="31" y="53"/>
                  </a:moveTo>
                  <a:cubicBezTo>
                    <a:pt x="42" y="65"/>
                    <a:pt x="57" y="75"/>
                    <a:pt x="77" y="83"/>
                  </a:cubicBezTo>
                  <a:cubicBezTo>
                    <a:pt x="78" y="79"/>
                    <a:pt x="80" y="76"/>
                    <a:pt x="82" y="72"/>
                  </a:cubicBezTo>
                  <a:cubicBezTo>
                    <a:pt x="64" y="65"/>
                    <a:pt x="50" y="56"/>
                    <a:pt x="39" y="45"/>
                  </a:cubicBezTo>
                  <a:cubicBezTo>
                    <a:pt x="26" y="32"/>
                    <a:pt x="18" y="18"/>
                    <a:pt x="13" y="7"/>
                  </a:cubicBezTo>
                  <a:cubicBezTo>
                    <a:pt x="12" y="4"/>
                    <a:pt x="11" y="2"/>
                    <a:pt x="10" y="0"/>
                  </a:cubicBezTo>
                  <a:cubicBezTo>
                    <a:pt x="7" y="2"/>
                    <a:pt x="3" y="3"/>
                    <a:pt x="0" y="5"/>
                  </a:cubicBezTo>
                  <a:cubicBezTo>
                    <a:pt x="0" y="7"/>
                    <a:pt x="1" y="9"/>
                    <a:pt x="2" y="12"/>
                  </a:cubicBezTo>
                  <a:cubicBezTo>
                    <a:pt x="8" y="24"/>
                    <a:pt x="16" y="39"/>
                    <a:pt x="31" y="53"/>
                  </a:cubicBezTo>
                </a:path>
              </a:pathLst>
            </a:custGeom>
            <a:solidFill>
              <a:srgbClr val="D1F4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0" name="Freeform 14">
              <a:extLst>
                <a:ext uri="{FF2B5EF4-FFF2-40B4-BE49-F238E27FC236}">
                  <a16:creationId xmlns:a16="http://schemas.microsoft.com/office/drawing/2014/main" id="{CCF0B4E3-1150-0493-3495-9A9ACF788FC0}"/>
                </a:ext>
              </a:extLst>
            </p:cNvPr>
            <p:cNvSpPr>
              <a:spLocks/>
            </p:cNvSpPr>
            <p:nvPr/>
          </p:nvSpPr>
          <p:spPr bwMode="auto">
            <a:xfrm rot="21189964">
              <a:off x="8903142" y="913104"/>
              <a:ext cx="626891" cy="584216"/>
            </a:xfrm>
            <a:custGeom>
              <a:avLst/>
              <a:gdLst>
                <a:gd name="T0" fmla="*/ 62 w 157"/>
                <a:gd name="T1" fmla="*/ 99 h 157"/>
                <a:gd name="T2" fmla="*/ 148 w 157"/>
                <a:gd name="T3" fmla="*/ 157 h 157"/>
                <a:gd name="T4" fmla="*/ 157 w 157"/>
                <a:gd name="T5" fmla="*/ 148 h 157"/>
                <a:gd name="T6" fmla="*/ 70 w 157"/>
                <a:gd name="T7" fmla="*/ 90 h 157"/>
                <a:gd name="T8" fmla="*/ 17 w 157"/>
                <a:gd name="T9" fmla="*/ 16 h 157"/>
                <a:gd name="T10" fmla="*/ 9 w 157"/>
                <a:gd name="T11" fmla="*/ 0 h 157"/>
                <a:gd name="T12" fmla="*/ 0 w 157"/>
                <a:gd name="T13" fmla="*/ 8 h 157"/>
                <a:gd name="T14" fmla="*/ 6 w 157"/>
                <a:gd name="T15" fmla="*/ 22 h 157"/>
                <a:gd name="T16" fmla="*/ 62 w 157"/>
                <a:gd name="T17" fmla="*/ 99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7" h="157">
                  <a:moveTo>
                    <a:pt x="62" y="99"/>
                  </a:moveTo>
                  <a:cubicBezTo>
                    <a:pt x="84" y="121"/>
                    <a:pt x="112" y="142"/>
                    <a:pt x="148" y="157"/>
                  </a:cubicBezTo>
                  <a:cubicBezTo>
                    <a:pt x="151" y="154"/>
                    <a:pt x="154" y="151"/>
                    <a:pt x="157" y="148"/>
                  </a:cubicBezTo>
                  <a:cubicBezTo>
                    <a:pt x="120" y="133"/>
                    <a:pt x="92" y="112"/>
                    <a:pt x="70" y="90"/>
                  </a:cubicBezTo>
                  <a:cubicBezTo>
                    <a:pt x="44" y="65"/>
                    <a:pt x="27" y="37"/>
                    <a:pt x="17" y="16"/>
                  </a:cubicBezTo>
                  <a:cubicBezTo>
                    <a:pt x="14" y="10"/>
                    <a:pt x="11" y="5"/>
                    <a:pt x="9" y="0"/>
                  </a:cubicBezTo>
                  <a:cubicBezTo>
                    <a:pt x="6" y="3"/>
                    <a:pt x="3" y="6"/>
                    <a:pt x="0" y="8"/>
                  </a:cubicBezTo>
                  <a:cubicBezTo>
                    <a:pt x="2" y="12"/>
                    <a:pt x="4" y="17"/>
                    <a:pt x="6" y="22"/>
                  </a:cubicBezTo>
                  <a:cubicBezTo>
                    <a:pt x="17" y="43"/>
                    <a:pt x="35" y="72"/>
                    <a:pt x="62" y="99"/>
                  </a:cubicBezTo>
                </a:path>
              </a:pathLst>
            </a:custGeom>
            <a:solidFill>
              <a:srgbClr val="D1F4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1" name="Freeform 15">
              <a:extLst>
                <a:ext uri="{FF2B5EF4-FFF2-40B4-BE49-F238E27FC236}">
                  <a16:creationId xmlns:a16="http://schemas.microsoft.com/office/drawing/2014/main" id="{F0BB75B3-9DDA-8C5F-4534-F40AC2A75BFE}"/>
                </a:ext>
              </a:extLst>
            </p:cNvPr>
            <p:cNvSpPr>
              <a:spLocks/>
            </p:cNvSpPr>
            <p:nvPr/>
          </p:nvSpPr>
          <p:spPr bwMode="auto">
            <a:xfrm rot="21189964">
              <a:off x="8445538" y="1353128"/>
              <a:ext cx="714757" cy="667676"/>
            </a:xfrm>
            <a:custGeom>
              <a:avLst/>
              <a:gdLst>
                <a:gd name="T0" fmla="*/ 355 w 423"/>
                <a:gd name="T1" fmla="*/ 0 h 424"/>
                <a:gd name="T2" fmla="*/ 423 w 423"/>
                <a:gd name="T3" fmla="*/ 71 h 424"/>
                <a:gd name="T4" fmla="*/ 0 w 423"/>
                <a:gd name="T5" fmla="*/ 424 h 424"/>
                <a:gd name="T6" fmla="*/ 355 w 423"/>
                <a:gd name="T7" fmla="*/ 0 h 424"/>
              </a:gdLst>
              <a:ahLst/>
              <a:cxnLst>
                <a:cxn ang="0">
                  <a:pos x="T0" y="T1"/>
                </a:cxn>
                <a:cxn ang="0">
                  <a:pos x="T2" y="T3"/>
                </a:cxn>
                <a:cxn ang="0">
                  <a:pos x="T4" y="T5"/>
                </a:cxn>
                <a:cxn ang="0">
                  <a:pos x="T6" y="T7"/>
                </a:cxn>
              </a:cxnLst>
              <a:rect l="0" t="0" r="r" b="b"/>
              <a:pathLst>
                <a:path w="423" h="424">
                  <a:moveTo>
                    <a:pt x="355" y="0"/>
                  </a:moveTo>
                  <a:lnTo>
                    <a:pt x="423" y="71"/>
                  </a:lnTo>
                  <a:lnTo>
                    <a:pt x="0" y="424"/>
                  </a:lnTo>
                  <a:lnTo>
                    <a:pt x="355" y="0"/>
                  </a:lnTo>
                  <a:close/>
                </a:path>
              </a:pathLst>
            </a:custGeom>
            <a:solidFill>
              <a:srgbClr val="2A5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2" name="Freeform 16">
              <a:extLst>
                <a:ext uri="{FF2B5EF4-FFF2-40B4-BE49-F238E27FC236}">
                  <a16:creationId xmlns:a16="http://schemas.microsoft.com/office/drawing/2014/main" id="{24D8B275-1FB4-9B13-3DDB-086FC0910247}"/>
                </a:ext>
              </a:extLst>
            </p:cNvPr>
            <p:cNvSpPr>
              <a:spLocks/>
            </p:cNvSpPr>
            <p:nvPr/>
          </p:nvSpPr>
          <p:spPr bwMode="auto">
            <a:xfrm rot="21189964">
              <a:off x="10014516" y="-61429"/>
              <a:ext cx="304152" cy="281873"/>
            </a:xfrm>
            <a:custGeom>
              <a:avLst/>
              <a:gdLst>
                <a:gd name="T0" fmla="*/ 180 w 180"/>
                <a:gd name="T1" fmla="*/ 0 h 179"/>
                <a:gd name="T2" fmla="*/ 12 w 180"/>
                <a:gd name="T3" fmla="*/ 130 h 179"/>
                <a:gd name="T4" fmla="*/ 0 w 180"/>
                <a:gd name="T5" fmla="*/ 179 h 179"/>
                <a:gd name="T6" fmla="*/ 49 w 180"/>
                <a:gd name="T7" fmla="*/ 170 h 179"/>
                <a:gd name="T8" fmla="*/ 180 w 180"/>
                <a:gd name="T9" fmla="*/ 0 h 179"/>
              </a:gdLst>
              <a:ahLst/>
              <a:cxnLst>
                <a:cxn ang="0">
                  <a:pos x="T0" y="T1"/>
                </a:cxn>
                <a:cxn ang="0">
                  <a:pos x="T2" y="T3"/>
                </a:cxn>
                <a:cxn ang="0">
                  <a:pos x="T4" y="T5"/>
                </a:cxn>
                <a:cxn ang="0">
                  <a:pos x="T6" y="T7"/>
                </a:cxn>
                <a:cxn ang="0">
                  <a:pos x="T8" y="T9"/>
                </a:cxn>
              </a:cxnLst>
              <a:rect l="0" t="0" r="r" b="b"/>
              <a:pathLst>
                <a:path w="180" h="179">
                  <a:moveTo>
                    <a:pt x="180" y="0"/>
                  </a:moveTo>
                  <a:lnTo>
                    <a:pt x="12" y="130"/>
                  </a:lnTo>
                  <a:lnTo>
                    <a:pt x="0" y="179"/>
                  </a:lnTo>
                  <a:lnTo>
                    <a:pt x="49" y="170"/>
                  </a:lnTo>
                  <a:lnTo>
                    <a:pt x="180" y="0"/>
                  </a:lnTo>
                  <a:close/>
                </a:path>
              </a:pathLst>
            </a:custGeom>
            <a:solidFill>
              <a:srgbClr val="2A5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3" name="Freeform 17">
              <a:extLst>
                <a:ext uri="{FF2B5EF4-FFF2-40B4-BE49-F238E27FC236}">
                  <a16:creationId xmlns:a16="http://schemas.microsoft.com/office/drawing/2014/main" id="{1D566028-8ED7-0B8E-C8FF-2F0D168FADE7}"/>
                </a:ext>
              </a:extLst>
            </p:cNvPr>
            <p:cNvSpPr>
              <a:spLocks/>
            </p:cNvSpPr>
            <p:nvPr/>
          </p:nvSpPr>
          <p:spPr bwMode="auto">
            <a:xfrm rot="21189964">
              <a:off x="10014516" y="-61429"/>
              <a:ext cx="304152" cy="281873"/>
            </a:xfrm>
            <a:custGeom>
              <a:avLst/>
              <a:gdLst>
                <a:gd name="T0" fmla="*/ 180 w 180"/>
                <a:gd name="T1" fmla="*/ 0 h 179"/>
                <a:gd name="T2" fmla="*/ 12 w 180"/>
                <a:gd name="T3" fmla="*/ 130 h 179"/>
                <a:gd name="T4" fmla="*/ 0 w 180"/>
                <a:gd name="T5" fmla="*/ 179 h 179"/>
                <a:gd name="T6" fmla="*/ 49 w 180"/>
                <a:gd name="T7" fmla="*/ 170 h 179"/>
                <a:gd name="T8" fmla="*/ 180 w 180"/>
                <a:gd name="T9" fmla="*/ 0 h 179"/>
              </a:gdLst>
              <a:ahLst/>
              <a:cxnLst>
                <a:cxn ang="0">
                  <a:pos x="T0" y="T1"/>
                </a:cxn>
                <a:cxn ang="0">
                  <a:pos x="T2" y="T3"/>
                </a:cxn>
                <a:cxn ang="0">
                  <a:pos x="T4" y="T5"/>
                </a:cxn>
                <a:cxn ang="0">
                  <a:pos x="T6" y="T7"/>
                </a:cxn>
                <a:cxn ang="0">
                  <a:pos x="T8" y="T9"/>
                </a:cxn>
              </a:cxnLst>
              <a:rect l="0" t="0" r="r" b="b"/>
              <a:pathLst>
                <a:path w="180" h="179">
                  <a:moveTo>
                    <a:pt x="180" y="0"/>
                  </a:moveTo>
                  <a:lnTo>
                    <a:pt x="12" y="130"/>
                  </a:lnTo>
                  <a:lnTo>
                    <a:pt x="0" y="179"/>
                  </a:lnTo>
                  <a:lnTo>
                    <a:pt x="49" y="170"/>
                  </a:lnTo>
                  <a:lnTo>
                    <a:pt x="18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4" name="Freeform 18">
              <a:extLst>
                <a:ext uri="{FF2B5EF4-FFF2-40B4-BE49-F238E27FC236}">
                  <a16:creationId xmlns:a16="http://schemas.microsoft.com/office/drawing/2014/main" id="{44A8D3CD-9931-88CA-5B8E-90B44062D567}"/>
                </a:ext>
              </a:extLst>
            </p:cNvPr>
            <p:cNvSpPr>
              <a:spLocks/>
            </p:cNvSpPr>
            <p:nvPr/>
          </p:nvSpPr>
          <p:spPr bwMode="auto">
            <a:xfrm rot="21189964">
              <a:off x="9351189" y="640039"/>
              <a:ext cx="383569" cy="357459"/>
            </a:xfrm>
            <a:custGeom>
              <a:avLst/>
              <a:gdLst>
                <a:gd name="T0" fmla="*/ 79 w 96"/>
                <a:gd name="T1" fmla="*/ 79 h 96"/>
                <a:gd name="T2" fmla="*/ 17 w 96"/>
                <a:gd name="T3" fmla="*/ 79 h 96"/>
                <a:gd name="T4" fmla="*/ 17 w 96"/>
                <a:gd name="T5" fmla="*/ 17 h 96"/>
                <a:gd name="T6" fmla="*/ 79 w 96"/>
                <a:gd name="T7" fmla="*/ 17 h 96"/>
                <a:gd name="T8" fmla="*/ 79 w 96"/>
                <a:gd name="T9" fmla="*/ 79 h 96"/>
              </a:gdLst>
              <a:ahLst/>
              <a:cxnLst>
                <a:cxn ang="0">
                  <a:pos x="T0" y="T1"/>
                </a:cxn>
                <a:cxn ang="0">
                  <a:pos x="T2" y="T3"/>
                </a:cxn>
                <a:cxn ang="0">
                  <a:pos x="T4" y="T5"/>
                </a:cxn>
                <a:cxn ang="0">
                  <a:pos x="T6" y="T7"/>
                </a:cxn>
                <a:cxn ang="0">
                  <a:pos x="T8" y="T9"/>
                </a:cxn>
              </a:cxnLst>
              <a:rect l="0" t="0" r="r" b="b"/>
              <a:pathLst>
                <a:path w="96" h="96">
                  <a:moveTo>
                    <a:pt x="79" y="79"/>
                  </a:moveTo>
                  <a:cubicBezTo>
                    <a:pt x="62" y="96"/>
                    <a:pt x="34" y="96"/>
                    <a:pt x="17" y="79"/>
                  </a:cubicBezTo>
                  <a:cubicBezTo>
                    <a:pt x="0" y="62"/>
                    <a:pt x="0" y="34"/>
                    <a:pt x="17" y="17"/>
                  </a:cubicBezTo>
                  <a:cubicBezTo>
                    <a:pt x="34" y="0"/>
                    <a:pt x="62" y="0"/>
                    <a:pt x="79" y="17"/>
                  </a:cubicBezTo>
                  <a:cubicBezTo>
                    <a:pt x="96" y="34"/>
                    <a:pt x="96" y="62"/>
                    <a:pt x="79" y="79"/>
                  </a:cubicBezTo>
                </a:path>
              </a:pathLst>
            </a:custGeom>
            <a:solidFill>
              <a:srgbClr val="D1F4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5" name="Freeform 19">
              <a:extLst>
                <a:ext uri="{FF2B5EF4-FFF2-40B4-BE49-F238E27FC236}">
                  <a16:creationId xmlns:a16="http://schemas.microsoft.com/office/drawing/2014/main" id="{23C99F16-19C2-2A8B-F632-096FD5003DDD}"/>
                </a:ext>
              </a:extLst>
            </p:cNvPr>
            <p:cNvSpPr>
              <a:spLocks noEditPoints="1"/>
            </p:cNvSpPr>
            <p:nvPr/>
          </p:nvSpPr>
          <p:spPr bwMode="auto">
            <a:xfrm rot="21189964">
              <a:off x="9351189" y="640039"/>
              <a:ext cx="383569" cy="357459"/>
            </a:xfrm>
            <a:custGeom>
              <a:avLst/>
              <a:gdLst>
                <a:gd name="T0" fmla="*/ 48 w 96"/>
                <a:gd name="T1" fmla="*/ 96 h 96"/>
                <a:gd name="T2" fmla="*/ 14 w 96"/>
                <a:gd name="T3" fmla="*/ 82 h 96"/>
                <a:gd name="T4" fmla="*/ 0 w 96"/>
                <a:gd name="T5" fmla="*/ 48 h 96"/>
                <a:gd name="T6" fmla="*/ 14 w 96"/>
                <a:gd name="T7" fmla="*/ 14 h 96"/>
                <a:gd name="T8" fmla="*/ 48 w 96"/>
                <a:gd name="T9" fmla="*/ 0 h 96"/>
                <a:gd name="T10" fmla="*/ 82 w 96"/>
                <a:gd name="T11" fmla="*/ 14 h 96"/>
                <a:gd name="T12" fmla="*/ 96 w 96"/>
                <a:gd name="T13" fmla="*/ 48 h 96"/>
                <a:gd name="T14" fmla="*/ 82 w 96"/>
                <a:gd name="T15" fmla="*/ 82 h 96"/>
                <a:gd name="T16" fmla="*/ 48 w 96"/>
                <a:gd name="T17" fmla="*/ 96 h 96"/>
                <a:gd name="T18" fmla="*/ 48 w 96"/>
                <a:gd name="T19" fmla="*/ 10 h 96"/>
                <a:gd name="T20" fmla="*/ 21 w 96"/>
                <a:gd name="T21" fmla="*/ 21 h 96"/>
                <a:gd name="T22" fmla="*/ 10 w 96"/>
                <a:gd name="T23" fmla="*/ 48 h 96"/>
                <a:gd name="T24" fmla="*/ 21 w 96"/>
                <a:gd name="T25" fmla="*/ 75 h 96"/>
                <a:gd name="T26" fmla="*/ 48 w 96"/>
                <a:gd name="T27" fmla="*/ 86 h 96"/>
                <a:gd name="T28" fmla="*/ 75 w 96"/>
                <a:gd name="T29" fmla="*/ 75 h 96"/>
                <a:gd name="T30" fmla="*/ 86 w 96"/>
                <a:gd name="T31" fmla="*/ 48 h 96"/>
                <a:gd name="T32" fmla="*/ 75 w 96"/>
                <a:gd name="T33" fmla="*/ 21 h 96"/>
                <a:gd name="T34" fmla="*/ 48 w 96"/>
                <a:gd name="T35" fmla="*/ 1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6" h="96">
                  <a:moveTo>
                    <a:pt x="48" y="96"/>
                  </a:moveTo>
                  <a:cubicBezTo>
                    <a:pt x="35" y="96"/>
                    <a:pt x="23" y="91"/>
                    <a:pt x="14" y="82"/>
                  </a:cubicBezTo>
                  <a:cubicBezTo>
                    <a:pt x="5" y="73"/>
                    <a:pt x="0" y="61"/>
                    <a:pt x="0" y="48"/>
                  </a:cubicBezTo>
                  <a:cubicBezTo>
                    <a:pt x="0" y="35"/>
                    <a:pt x="5" y="23"/>
                    <a:pt x="14" y="14"/>
                  </a:cubicBezTo>
                  <a:cubicBezTo>
                    <a:pt x="23" y="5"/>
                    <a:pt x="35" y="0"/>
                    <a:pt x="48" y="0"/>
                  </a:cubicBezTo>
                  <a:cubicBezTo>
                    <a:pt x="61" y="0"/>
                    <a:pt x="73" y="5"/>
                    <a:pt x="82" y="14"/>
                  </a:cubicBezTo>
                  <a:cubicBezTo>
                    <a:pt x="91" y="23"/>
                    <a:pt x="96" y="35"/>
                    <a:pt x="96" y="48"/>
                  </a:cubicBezTo>
                  <a:cubicBezTo>
                    <a:pt x="96" y="61"/>
                    <a:pt x="91" y="73"/>
                    <a:pt x="82" y="82"/>
                  </a:cubicBezTo>
                  <a:cubicBezTo>
                    <a:pt x="73" y="91"/>
                    <a:pt x="61" y="96"/>
                    <a:pt x="48" y="96"/>
                  </a:cubicBezTo>
                  <a:moveTo>
                    <a:pt x="48" y="10"/>
                  </a:moveTo>
                  <a:cubicBezTo>
                    <a:pt x="38" y="10"/>
                    <a:pt x="28" y="14"/>
                    <a:pt x="21" y="21"/>
                  </a:cubicBezTo>
                  <a:cubicBezTo>
                    <a:pt x="14" y="28"/>
                    <a:pt x="10" y="38"/>
                    <a:pt x="10" y="48"/>
                  </a:cubicBezTo>
                  <a:cubicBezTo>
                    <a:pt x="10" y="58"/>
                    <a:pt x="14" y="68"/>
                    <a:pt x="21" y="75"/>
                  </a:cubicBezTo>
                  <a:cubicBezTo>
                    <a:pt x="28" y="82"/>
                    <a:pt x="38" y="86"/>
                    <a:pt x="48" y="86"/>
                  </a:cubicBezTo>
                  <a:cubicBezTo>
                    <a:pt x="58" y="86"/>
                    <a:pt x="68" y="82"/>
                    <a:pt x="75" y="75"/>
                  </a:cubicBezTo>
                  <a:cubicBezTo>
                    <a:pt x="82" y="68"/>
                    <a:pt x="86" y="58"/>
                    <a:pt x="86" y="48"/>
                  </a:cubicBezTo>
                  <a:cubicBezTo>
                    <a:pt x="86" y="38"/>
                    <a:pt x="82" y="28"/>
                    <a:pt x="75" y="21"/>
                  </a:cubicBezTo>
                  <a:cubicBezTo>
                    <a:pt x="68" y="14"/>
                    <a:pt x="58" y="10"/>
                    <a:pt x="48" y="10"/>
                  </a:cubicBezTo>
                </a:path>
              </a:pathLst>
            </a:custGeom>
            <a:solidFill>
              <a:srgbClr val="1639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6" name="Freeform 20">
              <a:extLst>
                <a:ext uri="{FF2B5EF4-FFF2-40B4-BE49-F238E27FC236}">
                  <a16:creationId xmlns:a16="http://schemas.microsoft.com/office/drawing/2014/main" id="{D75205EC-F93E-7155-D182-65FBC22F6722}"/>
                </a:ext>
              </a:extLst>
            </p:cNvPr>
            <p:cNvSpPr>
              <a:spLocks/>
            </p:cNvSpPr>
            <p:nvPr/>
          </p:nvSpPr>
          <p:spPr bwMode="auto">
            <a:xfrm rot="21189964">
              <a:off x="10133898" y="117536"/>
              <a:ext cx="0" cy="3149"/>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cubicBezTo>
                    <a:pt x="0" y="0"/>
                    <a:pt x="0" y="0"/>
                    <a:pt x="0" y="0"/>
                  </a:cubicBezTo>
                  <a:cubicBezTo>
                    <a:pt x="0" y="1"/>
                    <a:pt x="0" y="1"/>
                    <a:pt x="0" y="1"/>
                  </a:cubicBezTo>
                  <a:cubicBezTo>
                    <a:pt x="0" y="0"/>
                    <a:pt x="0" y="0"/>
                    <a:pt x="0" y="0"/>
                  </a:cubicBezTo>
                </a:path>
              </a:pathLst>
            </a:custGeom>
            <a:solidFill>
              <a:srgbClr val="264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7" name="Freeform 21">
              <a:extLst>
                <a:ext uri="{FF2B5EF4-FFF2-40B4-BE49-F238E27FC236}">
                  <a16:creationId xmlns:a16="http://schemas.microsoft.com/office/drawing/2014/main" id="{64D84698-0F53-8B3C-7F86-2D6F0D3FA891}"/>
                </a:ext>
              </a:extLst>
            </p:cNvPr>
            <p:cNvSpPr>
              <a:spLocks noEditPoints="1"/>
            </p:cNvSpPr>
            <p:nvPr/>
          </p:nvSpPr>
          <p:spPr bwMode="auto">
            <a:xfrm rot="21189964">
              <a:off x="8779897" y="1590073"/>
              <a:ext cx="711378" cy="462964"/>
            </a:xfrm>
            <a:custGeom>
              <a:avLst/>
              <a:gdLst>
                <a:gd name="T0" fmla="*/ 45 w 178"/>
                <a:gd name="T1" fmla="*/ 102 h 124"/>
                <a:gd name="T2" fmla="*/ 1 w 178"/>
                <a:gd name="T3" fmla="*/ 123 h 124"/>
                <a:gd name="T4" fmla="*/ 0 w 178"/>
                <a:gd name="T5" fmla="*/ 123 h 124"/>
                <a:gd name="T6" fmla="*/ 0 w 178"/>
                <a:gd name="T7" fmla="*/ 123 h 124"/>
                <a:gd name="T8" fmla="*/ 1 w 178"/>
                <a:gd name="T9" fmla="*/ 124 h 124"/>
                <a:gd name="T10" fmla="*/ 45 w 178"/>
                <a:gd name="T11" fmla="*/ 102 h 124"/>
                <a:gd name="T12" fmla="*/ 45 w 178"/>
                <a:gd name="T13" fmla="*/ 102 h 124"/>
                <a:gd name="T14" fmla="*/ 178 w 178"/>
                <a:gd name="T15" fmla="*/ 0 h 124"/>
                <a:gd name="T16" fmla="*/ 158 w 178"/>
                <a:gd name="T17" fmla="*/ 19 h 124"/>
                <a:gd name="T18" fmla="*/ 158 w 178"/>
                <a:gd name="T19" fmla="*/ 19 h 124"/>
                <a:gd name="T20" fmla="*/ 178 w 178"/>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8" h="124">
                  <a:moveTo>
                    <a:pt x="45" y="102"/>
                  </a:moveTo>
                  <a:cubicBezTo>
                    <a:pt x="31" y="110"/>
                    <a:pt x="16" y="117"/>
                    <a:pt x="1" y="123"/>
                  </a:cubicBezTo>
                  <a:cubicBezTo>
                    <a:pt x="1" y="123"/>
                    <a:pt x="1" y="123"/>
                    <a:pt x="0" y="123"/>
                  </a:cubicBezTo>
                  <a:cubicBezTo>
                    <a:pt x="0" y="123"/>
                    <a:pt x="0" y="123"/>
                    <a:pt x="0" y="123"/>
                  </a:cubicBezTo>
                  <a:cubicBezTo>
                    <a:pt x="1" y="124"/>
                    <a:pt x="1" y="124"/>
                    <a:pt x="1" y="124"/>
                  </a:cubicBezTo>
                  <a:cubicBezTo>
                    <a:pt x="16" y="117"/>
                    <a:pt x="31" y="110"/>
                    <a:pt x="45" y="102"/>
                  </a:cubicBezTo>
                  <a:cubicBezTo>
                    <a:pt x="45" y="102"/>
                    <a:pt x="45" y="102"/>
                    <a:pt x="45" y="102"/>
                  </a:cubicBezTo>
                  <a:moveTo>
                    <a:pt x="178" y="0"/>
                  </a:moveTo>
                  <a:cubicBezTo>
                    <a:pt x="172" y="6"/>
                    <a:pt x="165" y="13"/>
                    <a:pt x="158" y="19"/>
                  </a:cubicBezTo>
                  <a:cubicBezTo>
                    <a:pt x="158" y="19"/>
                    <a:pt x="158" y="19"/>
                    <a:pt x="158" y="19"/>
                  </a:cubicBezTo>
                  <a:cubicBezTo>
                    <a:pt x="165" y="13"/>
                    <a:pt x="172" y="6"/>
                    <a:pt x="178" y="0"/>
                  </a:cubicBezTo>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8" name="Freeform 22">
              <a:extLst>
                <a:ext uri="{FF2B5EF4-FFF2-40B4-BE49-F238E27FC236}">
                  <a16:creationId xmlns:a16="http://schemas.microsoft.com/office/drawing/2014/main" id="{DD77B9AE-4976-CA5F-ECD8-0EF59D28C27B}"/>
                </a:ext>
              </a:extLst>
            </p:cNvPr>
            <p:cNvSpPr>
              <a:spLocks/>
            </p:cNvSpPr>
            <p:nvPr/>
          </p:nvSpPr>
          <p:spPr bwMode="auto">
            <a:xfrm rot="21189964">
              <a:off x="8788827" y="2083956"/>
              <a:ext cx="20277" cy="6299"/>
            </a:xfrm>
            <a:custGeom>
              <a:avLst/>
              <a:gdLst>
                <a:gd name="T0" fmla="*/ 0 w 5"/>
                <a:gd name="T1" fmla="*/ 0 h 2"/>
                <a:gd name="T2" fmla="*/ 5 w 5"/>
                <a:gd name="T3" fmla="*/ 2 h 2"/>
                <a:gd name="T4" fmla="*/ 5 w 5"/>
                <a:gd name="T5" fmla="*/ 2 h 2"/>
                <a:gd name="T6" fmla="*/ 0 w 5"/>
                <a:gd name="T7" fmla="*/ 0 h 2"/>
              </a:gdLst>
              <a:ahLst/>
              <a:cxnLst>
                <a:cxn ang="0">
                  <a:pos x="T0" y="T1"/>
                </a:cxn>
                <a:cxn ang="0">
                  <a:pos x="T2" y="T3"/>
                </a:cxn>
                <a:cxn ang="0">
                  <a:pos x="T4" y="T5"/>
                </a:cxn>
                <a:cxn ang="0">
                  <a:pos x="T6" y="T7"/>
                </a:cxn>
              </a:cxnLst>
              <a:rect l="0" t="0" r="r" b="b"/>
              <a:pathLst>
                <a:path w="5" h="2">
                  <a:moveTo>
                    <a:pt x="0" y="0"/>
                  </a:moveTo>
                  <a:cubicBezTo>
                    <a:pt x="5" y="2"/>
                    <a:pt x="5" y="2"/>
                    <a:pt x="5" y="2"/>
                  </a:cubicBezTo>
                  <a:cubicBezTo>
                    <a:pt x="5" y="2"/>
                    <a:pt x="5" y="2"/>
                    <a:pt x="5" y="2"/>
                  </a:cubicBezTo>
                  <a:cubicBezTo>
                    <a:pt x="4" y="1"/>
                    <a:pt x="3" y="1"/>
                    <a:pt x="0" y="0"/>
                  </a:cubicBezTo>
                </a:path>
              </a:pathLst>
            </a:custGeom>
            <a:solidFill>
              <a:srgbClr val="E5C0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9" name="Freeform 23">
              <a:extLst>
                <a:ext uri="{FF2B5EF4-FFF2-40B4-BE49-F238E27FC236}">
                  <a16:creationId xmlns:a16="http://schemas.microsoft.com/office/drawing/2014/main" id="{634A31B7-4502-9778-EEEC-A6F8C128ACE3}"/>
                </a:ext>
              </a:extLst>
            </p:cNvPr>
            <p:cNvSpPr>
              <a:spLocks/>
            </p:cNvSpPr>
            <p:nvPr/>
          </p:nvSpPr>
          <p:spPr bwMode="auto">
            <a:xfrm rot="21189964">
              <a:off x="8957999" y="1655043"/>
              <a:ext cx="452849" cy="310217"/>
            </a:xfrm>
            <a:custGeom>
              <a:avLst/>
              <a:gdLst>
                <a:gd name="T0" fmla="*/ 113 w 113"/>
                <a:gd name="T1" fmla="*/ 0 h 83"/>
                <a:gd name="T2" fmla="*/ 0 w 113"/>
                <a:gd name="T3" fmla="*/ 83 h 83"/>
                <a:gd name="T4" fmla="*/ 0 w 113"/>
                <a:gd name="T5" fmla="*/ 83 h 83"/>
                <a:gd name="T6" fmla="*/ 113 w 113"/>
                <a:gd name="T7" fmla="*/ 0 h 83"/>
                <a:gd name="T8" fmla="*/ 113 w 113"/>
                <a:gd name="T9" fmla="*/ 0 h 83"/>
              </a:gdLst>
              <a:ahLst/>
              <a:cxnLst>
                <a:cxn ang="0">
                  <a:pos x="T0" y="T1"/>
                </a:cxn>
                <a:cxn ang="0">
                  <a:pos x="T2" y="T3"/>
                </a:cxn>
                <a:cxn ang="0">
                  <a:pos x="T4" y="T5"/>
                </a:cxn>
                <a:cxn ang="0">
                  <a:pos x="T6" y="T7"/>
                </a:cxn>
                <a:cxn ang="0">
                  <a:pos x="T8" y="T9"/>
                </a:cxn>
              </a:cxnLst>
              <a:rect l="0" t="0" r="r" b="b"/>
              <a:pathLst>
                <a:path w="113" h="83">
                  <a:moveTo>
                    <a:pt x="113" y="0"/>
                  </a:moveTo>
                  <a:cubicBezTo>
                    <a:pt x="80" y="31"/>
                    <a:pt x="42" y="60"/>
                    <a:pt x="0" y="83"/>
                  </a:cubicBezTo>
                  <a:cubicBezTo>
                    <a:pt x="0" y="83"/>
                    <a:pt x="0" y="83"/>
                    <a:pt x="0" y="83"/>
                  </a:cubicBezTo>
                  <a:cubicBezTo>
                    <a:pt x="42" y="60"/>
                    <a:pt x="80" y="31"/>
                    <a:pt x="113" y="0"/>
                  </a:cubicBezTo>
                  <a:cubicBezTo>
                    <a:pt x="113" y="0"/>
                    <a:pt x="113" y="0"/>
                    <a:pt x="113" y="0"/>
                  </a:cubicBezTo>
                </a:path>
              </a:pathLst>
            </a:custGeom>
            <a:solidFill>
              <a:srgbClr val="264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0" name="Freeform 24">
              <a:extLst>
                <a:ext uri="{FF2B5EF4-FFF2-40B4-BE49-F238E27FC236}">
                  <a16:creationId xmlns:a16="http://schemas.microsoft.com/office/drawing/2014/main" id="{3036ADD3-0B73-2F83-410B-31962736496A}"/>
                </a:ext>
              </a:extLst>
            </p:cNvPr>
            <p:cNvSpPr>
              <a:spLocks/>
            </p:cNvSpPr>
            <p:nvPr/>
          </p:nvSpPr>
          <p:spPr bwMode="auto">
            <a:xfrm rot="21189964">
              <a:off x="9334647" y="617010"/>
              <a:ext cx="694480" cy="790503"/>
            </a:xfrm>
            <a:custGeom>
              <a:avLst/>
              <a:gdLst>
                <a:gd name="T0" fmla="*/ 153 w 174"/>
                <a:gd name="T1" fmla="*/ 0 h 212"/>
                <a:gd name="T2" fmla="*/ 101 w 174"/>
                <a:gd name="T3" fmla="*/ 71 h 212"/>
                <a:gd name="T4" fmla="*/ 92 w 174"/>
                <a:gd name="T5" fmla="*/ 84 h 212"/>
                <a:gd name="T6" fmla="*/ 89 w 174"/>
                <a:gd name="T7" fmla="*/ 87 h 212"/>
                <a:gd name="T8" fmla="*/ 0 w 174"/>
                <a:gd name="T9" fmla="*/ 189 h 212"/>
                <a:gd name="T10" fmla="*/ 44 w 174"/>
                <a:gd name="T11" fmla="*/ 212 h 212"/>
                <a:gd name="T12" fmla="*/ 174 w 174"/>
                <a:gd name="T13" fmla="*/ 11 h 212"/>
                <a:gd name="T14" fmla="*/ 153 w 174"/>
                <a:gd name="T15" fmla="*/ 0 h 2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4" h="212">
                  <a:moveTo>
                    <a:pt x="153" y="0"/>
                  </a:moveTo>
                  <a:cubicBezTo>
                    <a:pt x="138" y="22"/>
                    <a:pt x="121" y="46"/>
                    <a:pt x="101" y="71"/>
                  </a:cubicBezTo>
                  <a:cubicBezTo>
                    <a:pt x="99" y="76"/>
                    <a:pt x="96" y="80"/>
                    <a:pt x="92" y="84"/>
                  </a:cubicBezTo>
                  <a:cubicBezTo>
                    <a:pt x="91" y="85"/>
                    <a:pt x="90" y="86"/>
                    <a:pt x="89" y="87"/>
                  </a:cubicBezTo>
                  <a:cubicBezTo>
                    <a:pt x="63" y="120"/>
                    <a:pt x="33" y="155"/>
                    <a:pt x="0" y="189"/>
                  </a:cubicBezTo>
                  <a:cubicBezTo>
                    <a:pt x="13" y="198"/>
                    <a:pt x="28" y="206"/>
                    <a:pt x="44" y="212"/>
                  </a:cubicBezTo>
                  <a:cubicBezTo>
                    <a:pt x="103" y="145"/>
                    <a:pt x="145" y="71"/>
                    <a:pt x="174" y="11"/>
                  </a:cubicBezTo>
                  <a:cubicBezTo>
                    <a:pt x="166" y="8"/>
                    <a:pt x="159" y="4"/>
                    <a:pt x="153" y="0"/>
                  </a:cubicBezTo>
                </a:path>
              </a:pathLst>
            </a:custGeom>
            <a:solidFill>
              <a:srgbClr val="7C92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1" name="Freeform 25">
              <a:extLst>
                <a:ext uri="{FF2B5EF4-FFF2-40B4-BE49-F238E27FC236}">
                  <a16:creationId xmlns:a16="http://schemas.microsoft.com/office/drawing/2014/main" id="{DC5D5F54-12CB-E2B1-A813-9AC2A976E6C1}"/>
                </a:ext>
              </a:extLst>
            </p:cNvPr>
            <p:cNvSpPr>
              <a:spLocks/>
            </p:cNvSpPr>
            <p:nvPr/>
          </p:nvSpPr>
          <p:spPr bwMode="auto">
            <a:xfrm rot="21189964">
              <a:off x="9899474" y="226559"/>
              <a:ext cx="231493" cy="346436"/>
            </a:xfrm>
            <a:custGeom>
              <a:avLst/>
              <a:gdLst>
                <a:gd name="T0" fmla="*/ 58 w 58"/>
                <a:gd name="T1" fmla="*/ 0 h 93"/>
                <a:gd name="T2" fmla="*/ 52 w 58"/>
                <a:gd name="T3" fmla="*/ 1 h 93"/>
                <a:gd name="T4" fmla="*/ 0 w 58"/>
                <a:gd name="T5" fmla="*/ 83 h 93"/>
                <a:gd name="T6" fmla="*/ 20 w 58"/>
                <a:gd name="T7" fmla="*/ 93 h 93"/>
                <a:gd name="T8" fmla="*/ 58 w 58"/>
                <a:gd name="T9" fmla="*/ 0 h 93"/>
              </a:gdLst>
              <a:ahLst/>
              <a:cxnLst>
                <a:cxn ang="0">
                  <a:pos x="T0" y="T1"/>
                </a:cxn>
                <a:cxn ang="0">
                  <a:pos x="T2" y="T3"/>
                </a:cxn>
                <a:cxn ang="0">
                  <a:pos x="T4" y="T5"/>
                </a:cxn>
                <a:cxn ang="0">
                  <a:pos x="T6" y="T7"/>
                </a:cxn>
                <a:cxn ang="0">
                  <a:pos x="T8" y="T9"/>
                </a:cxn>
              </a:cxnLst>
              <a:rect l="0" t="0" r="r" b="b"/>
              <a:pathLst>
                <a:path w="58" h="93">
                  <a:moveTo>
                    <a:pt x="58" y="0"/>
                  </a:moveTo>
                  <a:cubicBezTo>
                    <a:pt x="52" y="1"/>
                    <a:pt x="52" y="1"/>
                    <a:pt x="52" y="1"/>
                  </a:cubicBezTo>
                  <a:cubicBezTo>
                    <a:pt x="41" y="20"/>
                    <a:pt x="24" y="49"/>
                    <a:pt x="0" y="83"/>
                  </a:cubicBezTo>
                  <a:cubicBezTo>
                    <a:pt x="6" y="87"/>
                    <a:pt x="13" y="90"/>
                    <a:pt x="20" y="93"/>
                  </a:cubicBezTo>
                  <a:cubicBezTo>
                    <a:pt x="39" y="53"/>
                    <a:pt x="51" y="20"/>
                    <a:pt x="58" y="0"/>
                  </a:cubicBezTo>
                </a:path>
              </a:pathLst>
            </a:custGeom>
            <a:solidFill>
              <a:srgbClr val="7C92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2" name="Freeform 26">
              <a:extLst>
                <a:ext uri="{FF2B5EF4-FFF2-40B4-BE49-F238E27FC236}">
                  <a16:creationId xmlns:a16="http://schemas.microsoft.com/office/drawing/2014/main" id="{F924CBE9-A6E2-557D-4F7C-5909531901F0}"/>
                </a:ext>
              </a:extLst>
            </p:cNvPr>
            <p:cNvSpPr>
              <a:spLocks/>
            </p:cNvSpPr>
            <p:nvPr/>
          </p:nvSpPr>
          <p:spPr bwMode="auto">
            <a:xfrm rot="21189964">
              <a:off x="8633220" y="1430521"/>
              <a:ext cx="924284" cy="622009"/>
            </a:xfrm>
            <a:custGeom>
              <a:avLst/>
              <a:gdLst>
                <a:gd name="T0" fmla="*/ 188 w 231"/>
                <a:gd name="T1" fmla="*/ 0 h 167"/>
                <a:gd name="T2" fmla="*/ 0 w 231"/>
                <a:gd name="T3" fmla="*/ 147 h 167"/>
                <a:gd name="T4" fmla="*/ 29 w 231"/>
                <a:gd name="T5" fmla="*/ 165 h 167"/>
                <a:gd name="T6" fmla="*/ 34 w 231"/>
                <a:gd name="T7" fmla="*/ 167 h 167"/>
                <a:gd name="T8" fmla="*/ 35 w 231"/>
                <a:gd name="T9" fmla="*/ 167 h 167"/>
                <a:gd name="T10" fmla="*/ 79 w 231"/>
                <a:gd name="T11" fmla="*/ 146 h 167"/>
                <a:gd name="T12" fmla="*/ 192 w 231"/>
                <a:gd name="T13" fmla="*/ 63 h 167"/>
                <a:gd name="T14" fmla="*/ 212 w 231"/>
                <a:gd name="T15" fmla="*/ 44 h 167"/>
                <a:gd name="T16" fmla="*/ 231 w 231"/>
                <a:gd name="T17" fmla="*/ 23 h 167"/>
                <a:gd name="T18" fmla="*/ 188 w 231"/>
                <a:gd name="T19"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1" h="167">
                  <a:moveTo>
                    <a:pt x="188" y="0"/>
                  </a:moveTo>
                  <a:cubicBezTo>
                    <a:pt x="133" y="55"/>
                    <a:pt x="70" y="108"/>
                    <a:pt x="0" y="147"/>
                  </a:cubicBezTo>
                  <a:cubicBezTo>
                    <a:pt x="29" y="165"/>
                    <a:pt x="29" y="165"/>
                    <a:pt x="29" y="165"/>
                  </a:cubicBezTo>
                  <a:cubicBezTo>
                    <a:pt x="32" y="166"/>
                    <a:pt x="33" y="166"/>
                    <a:pt x="34" y="167"/>
                  </a:cubicBezTo>
                  <a:cubicBezTo>
                    <a:pt x="35" y="167"/>
                    <a:pt x="35" y="167"/>
                    <a:pt x="35" y="167"/>
                  </a:cubicBezTo>
                  <a:cubicBezTo>
                    <a:pt x="50" y="161"/>
                    <a:pt x="65" y="154"/>
                    <a:pt x="79" y="146"/>
                  </a:cubicBezTo>
                  <a:cubicBezTo>
                    <a:pt x="121" y="123"/>
                    <a:pt x="159" y="94"/>
                    <a:pt x="192" y="63"/>
                  </a:cubicBezTo>
                  <a:cubicBezTo>
                    <a:pt x="199" y="57"/>
                    <a:pt x="206" y="50"/>
                    <a:pt x="212" y="44"/>
                  </a:cubicBezTo>
                  <a:cubicBezTo>
                    <a:pt x="219" y="37"/>
                    <a:pt x="225" y="30"/>
                    <a:pt x="231" y="23"/>
                  </a:cubicBezTo>
                  <a:cubicBezTo>
                    <a:pt x="215" y="17"/>
                    <a:pt x="201" y="9"/>
                    <a:pt x="188" y="0"/>
                  </a:cubicBezTo>
                </a:path>
              </a:pathLst>
            </a:custGeom>
            <a:solidFill>
              <a:srgbClr val="7C92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3" name="Freeform 27">
              <a:extLst>
                <a:ext uri="{FF2B5EF4-FFF2-40B4-BE49-F238E27FC236}">
                  <a16:creationId xmlns:a16="http://schemas.microsoft.com/office/drawing/2014/main" id="{7DFD8C8B-FCCC-BD04-E34B-0B281C049B5E}"/>
                </a:ext>
              </a:extLst>
            </p:cNvPr>
            <p:cNvSpPr>
              <a:spLocks/>
            </p:cNvSpPr>
            <p:nvPr/>
          </p:nvSpPr>
          <p:spPr bwMode="auto">
            <a:xfrm rot="21189964">
              <a:off x="9897335" y="545984"/>
              <a:ext cx="103074" cy="77161"/>
            </a:xfrm>
            <a:custGeom>
              <a:avLst/>
              <a:gdLst>
                <a:gd name="T0" fmla="*/ 6 w 26"/>
                <a:gd name="T1" fmla="*/ 0 h 21"/>
                <a:gd name="T2" fmla="*/ 0 w 26"/>
                <a:gd name="T3" fmla="*/ 10 h 21"/>
                <a:gd name="T4" fmla="*/ 21 w 26"/>
                <a:gd name="T5" fmla="*/ 21 h 21"/>
                <a:gd name="T6" fmla="*/ 26 w 26"/>
                <a:gd name="T7" fmla="*/ 10 h 21"/>
                <a:gd name="T8" fmla="*/ 6 w 26"/>
                <a:gd name="T9" fmla="*/ 0 h 21"/>
              </a:gdLst>
              <a:ahLst/>
              <a:cxnLst>
                <a:cxn ang="0">
                  <a:pos x="T0" y="T1"/>
                </a:cxn>
                <a:cxn ang="0">
                  <a:pos x="T2" y="T3"/>
                </a:cxn>
                <a:cxn ang="0">
                  <a:pos x="T4" y="T5"/>
                </a:cxn>
                <a:cxn ang="0">
                  <a:pos x="T6" y="T7"/>
                </a:cxn>
                <a:cxn ang="0">
                  <a:pos x="T8" y="T9"/>
                </a:cxn>
              </a:cxnLst>
              <a:rect l="0" t="0" r="r" b="b"/>
              <a:pathLst>
                <a:path w="26" h="21">
                  <a:moveTo>
                    <a:pt x="6" y="0"/>
                  </a:moveTo>
                  <a:cubicBezTo>
                    <a:pt x="4" y="4"/>
                    <a:pt x="2" y="7"/>
                    <a:pt x="0" y="10"/>
                  </a:cubicBezTo>
                  <a:cubicBezTo>
                    <a:pt x="6" y="14"/>
                    <a:pt x="13" y="18"/>
                    <a:pt x="21" y="21"/>
                  </a:cubicBezTo>
                  <a:cubicBezTo>
                    <a:pt x="23" y="17"/>
                    <a:pt x="25" y="13"/>
                    <a:pt x="26" y="10"/>
                  </a:cubicBezTo>
                  <a:cubicBezTo>
                    <a:pt x="19" y="7"/>
                    <a:pt x="12" y="4"/>
                    <a:pt x="6" y="0"/>
                  </a:cubicBezTo>
                </a:path>
              </a:pathLst>
            </a:custGeom>
            <a:solidFill>
              <a:srgbClr val="BCDB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4" name="Freeform 28">
              <a:extLst>
                <a:ext uri="{FF2B5EF4-FFF2-40B4-BE49-F238E27FC236}">
                  <a16:creationId xmlns:a16="http://schemas.microsoft.com/office/drawing/2014/main" id="{D98C7F63-A0BF-582B-65E8-19C04D1004A9}"/>
                </a:ext>
              </a:extLst>
            </p:cNvPr>
            <p:cNvSpPr>
              <a:spLocks/>
            </p:cNvSpPr>
            <p:nvPr/>
          </p:nvSpPr>
          <p:spPr bwMode="auto">
            <a:xfrm rot="21189964">
              <a:off x="9348439" y="1352629"/>
              <a:ext cx="207837" cy="118103"/>
            </a:xfrm>
            <a:custGeom>
              <a:avLst/>
              <a:gdLst>
                <a:gd name="T0" fmla="*/ 8 w 52"/>
                <a:gd name="T1" fmla="*/ 0 h 32"/>
                <a:gd name="T2" fmla="*/ 0 w 52"/>
                <a:gd name="T3" fmla="*/ 9 h 32"/>
                <a:gd name="T4" fmla="*/ 43 w 52"/>
                <a:gd name="T5" fmla="*/ 32 h 32"/>
                <a:gd name="T6" fmla="*/ 52 w 52"/>
                <a:gd name="T7" fmla="*/ 23 h 32"/>
                <a:gd name="T8" fmla="*/ 8 w 52"/>
                <a:gd name="T9" fmla="*/ 0 h 32"/>
              </a:gdLst>
              <a:ahLst/>
              <a:cxnLst>
                <a:cxn ang="0">
                  <a:pos x="T0" y="T1"/>
                </a:cxn>
                <a:cxn ang="0">
                  <a:pos x="T2" y="T3"/>
                </a:cxn>
                <a:cxn ang="0">
                  <a:pos x="T4" y="T5"/>
                </a:cxn>
                <a:cxn ang="0">
                  <a:pos x="T6" y="T7"/>
                </a:cxn>
                <a:cxn ang="0">
                  <a:pos x="T8" y="T9"/>
                </a:cxn>
              </a:cxnLst>
              <a:rect l="0" t="0" r="r" b="b"/>
              <a:pathLst>
                <a:path w="52" h="32">
                  <a:moveTo>
                    <a:pt x="8" y="0"/>
                  </a:moveTo>
                  <a:cubicBezTo>
                    <a:pt x="5" y="3"/>
                    <a:pt x="2" y="6"/>
                    <a:pt x="0" y="9"/>
                  </a:cubicBezTo>
                  <a:cubicBezTo>
                    <a:pt x="13" y="18"/>
                    <a:pt x="27" y="26"/>
                    <a:pt x="43" y="32"/>
                  </a:cubicBezTo>
                  <a:cubicBezTo>
                    <a:pt x="46" y="29"/>
                    <a:pt x="49" y="26"/>
                    <a:pt x="52" y="23"/>
                  </a:cubicBezTo>
                  <a:cubicBezTo>
                    <a:pt x="36" y="17"/>
                    <a:pt x="21" y="9"/>
                    <a:pt x="8" y="0"/>
                  </a:cubicBezTo>
                </a:path>
              </a:pathLst>
            </a:custGeom>
            <a:solidFill>
              <a:srgbClr val="BCDB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6" name="Freeform 29">
              <a:extLst>
                <a:ext uri="{FF2B5EF4-FFF2-40B4-BE49-F238E27FC236}">
                  <a16:creationId xmlns:a16="http://schemas.microsoft.com/office/drawing/2014/main" id="{A31DBD9C-CA59-E7B0-929D-AAD37E8B602B}"/>
                </a:ext>
              </a:extLst>
            </p:cNvPr>
            <p:cNvSpPr>
              <a:spLocks/>
            </p:cNvSpPr>
            <p:nvPr/>
          </p:nvSpPr>
          <p:spPr bwMode="auto">
            <a:xfrm rot="21189964">
              <a:off x="10080976" y="128771"/>
              <a:ext cx="55761" cy="88184"/>
            </a:xfrm>
            <a:custGeom>
              <a:avLst/>
              <a:gdLst>
                <a:gd name="T0" fmla="*/ 14 w 14"/>
                <a:gd name="T1" fmla="*/ 0 h 24"/>
                <a:gd name="T2" fmla="*/ 13 w 14"/>
                <a:gd name="T3" fmla="*/ 0 h 24"/>
                <a:gd name="T4" fmla="*/ 0 w 14"/>
                <a:gd name="T5" fmla="*/ 24 h 24"/>
                <a:gd name="T6" fmla="*/ 6 w 14"/>
                <a:gd name="T7" fmla="*/ 23 h 24"/>
                <a:gd name="T8" fmla="*/ 14 w 14"/>
                <a:gd name="T9" fmla="*/ 0 h 24"/>
              </a:gdLst>
              <a:ahLst/>
              <a:cxnLst>
                <a:cxn ang="0">
                  <a:pos x="T0" y="T1"/>
                </a:cxn>
                <a:cxn ang="0">
                  <a:pos x="T2" y="T3"/>
                </a:cxn>
                <a:cxn ang="0">
                  <a:pos x="T4" y="T5"/>
                </a:cxn>
                <a:cxn ang="0">
                  <a:pos x="T6" y="T7"/>
                </a:cxn>
                <a:cxn ang="0">
                  <a:pos x="T8" y="T9"/>
                </a:cxn>
              </a:cxnLst>
              <a:rect l="0" t="0" r="r" b="b"/>
              <a:pathLst>
                <a:path w="14" h="24">
                  <a:moveTo>
                    <a:pt x="14" y="0"/>
                  </a:moveTo>
                  <a:cubicBezTo>
                    <a:pt x="13" y="0"/>
                    <a:pt x="13" y="0"/>
                    <a:pt x="13" y="0"/>
                  </a:cubicBezTo>
                  <a:cubicBezTo>
                    <a:pt x="13" y="0"/>
                    <a:pt x="9" y="9"/>
                    <a:pt x="0" y="24"/>
                  </a:cubicBezTo>
                  <a:cubicBezTo>
                    <a:pt x="6" y="23"/>
                    <a:pt x="6" y="23"/>
                    <a:pt x="6" y="23"/>
                  </a:cubicBezTo>
                  <a:cubicBezTo>
                    <a:pt x="10" y="10"/>
                    <a:pt x="13" y="2"/>
                    <a:pt x="14" y="0"/>
                  </a:cubicBezTo>
                </a:path>
              </a:pathLst>
            </a:custGeom>
            <a:solidFill>
              <a:srgbClr val="264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7" name="Freeform 30">
              <a:extLst>
                <a:ext uri="{FF2B5EF4-FFF2-40B4-BE49-F238E27FC236}">
                  <a16:creationId xmlns:a16="http://schemas.microsoft.com/office/drawing/2014/main" id="{D2277FB5-5A7D-E347-6B45-4A9DCF6C0963}"/>
                </a:ext>
              </a:extLst>
            </p:cNvPr>
            <p:cNvSpPr>
              <a:spLocks/>
            </p:cNvSpPr>
            <p:nvPr/>
          </p:nvSpPr>
          <p:spPr bwMode="auto">
            <a:xfrm rot="21189964">
              <a:off x="9677271" y="878457"/>
              <a:ext cx="49002" cy="59839"/>
            </a:xfrm>
            <a:custGeom>
              <a:avLst/>
              <a:gdLst>
                <a:gd name="T0" fmla="*/ 12 w 12"/>
                <a:gd name="T1" fmla="*/ 0 h 16"/>
                <a:gd name="T2" fmla="*/ 0 w 12"/>
                <a:gd name="T3" fmla="*/ 16 h 16"/>
                <a:gd name="T4" fmla="*/ 3 w 12"/>
                <a:gd name="T5" fmla="*/ 13 h 16"/>
                <a:gd name="T6" fmla="*/ 12 w 12"/>
                <a:gd name="T7" fmla="*/ 0 h 16"/>
              </a:gdLst>
              <a:ahLst/>
              <a:cxnLst>
                <a:cxn ang="0">
                  <a:pos x="T0" y="T1"/>
                </a:cxn>
                <a:cxn ang="0">
                  <a:pos x="T2" y="T3"/>
                </a:cxn>
                <a:cxn ang="0">
                  <a:pos x="T4" y="T5"/>
                </a:cxn>
                <a:cxn ang="0">
                  <a:pos x="T6" y="T7"/>
                </a:cxn>
              </a:cxnLst>
              <a:rect l="0" t="0" r="r" b="b"/>
              <a:pathLst>
                <a:path w="12" h="16">
                  <a:moveTo>
                    <a:pt x="12" y="0"/>
                  </a:moveTo>
                  <a:cubicBezTo>
                    <a:pt x="8" y="5"/>
                    <a:pt x="5" y="11"/>
                    <a:pt x="0" y="16"/>
                  </a:cubicBezTo>
                  <a:cubicBezTo>
                    <a:pt x="1" y="15"/>
                    <a:pt x="2" y="14"/>
                    <a:pt x="3" y="13"/>
                  </a:cubicBezTo>
                  <a:cubicBezTo>
                    <a:pt x="7" y="9"/>
                    <a:pt x="10" y="5"/>
                    <a:pt x="12" y="0"/>
                  </a:cubicBezTo>
                </a:path>
              </a:pathLst>
            </a:custGeom>
            <a:solidFill>
              <a:srgbClr val="1433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grpSp>
      <p:sp>
        <p:nvSpPr>
          <p:cNvPr id="39" name="Freeform 5">
            <a:extLst>
              <a:ext uri="{FF2B5EF4-FFF2-40B4-BE49-F238E27FC236}">
                <a16:creationId xmlns:a16="http://schemas.microsoft.com/office/drawing/2014/main" id="{0F5D9355-EA65-9761-9E6D-6BB13D65545A}"/>
              </a:ext>
            </a:extLst>
          </p:cNvPr>
          <p:cNvSpPr>
            <a:spLocks/>
          </p:cNvSpPr>
          <p:nvPr/>
        </p:nvSpPr>
        <p:spPr bwMode="auto">
          <a:xfrm>
            <a:off x="5221215" y="3622020"/>
            <a:ext cx="1004002" cy="1119401"/>
          </a:xfrm>
          <a:custGeom>
            <a:avLst/>
            <a:gdLst>
              <a:gd name="T0" fmla="*/ 1166 w 1202"/>
              <a:gd name="T1" fmla="*/ 325 h 1340"/>
              <a:gd name="T2" fmla="*/ 1109 w 1202"/>
              <a:gd name="T3" fmla="*/ 269 h 1340"/>
              <a:gd name="T4" fmla="*/ 825 w 1202"/>
              <a:gd name="T5" fmla="*/ 105 h 1340"/>
              <a:gd name="T6" fmla="*/ 694 w 1202"/>
              <a:gd name="T7" fmla="*/ 30 h 1340"/>
              <a:gd name="T8" fmla="*/ 508 w 1202"/>
              <a:gd name="T9" fmla="*/ 30 h 1340"/>
              <a:gd name="T10" fmla="*/ 381 w 1202"/>
              <a:gd name="T11" fmla="*/ 103 h 1340"/>
              <a:gd name="T12" fmla="*/ 93 w 1202"/>
              <a:gd name="T13" fmla="*/ 269 h 1340"/>
              <a:gd name="T14" fmla="*/ 38 w 1202"/>
              <a:gd name="T15" fmla="*/ 323 h 1340"/>
              <a:gd name="T16" fmla="*/ 0 w 1202"/>
              <a:gd name="T17" fmla="*/ 431 h 1340"/>
              <a:gd name="T18" fmla="*/ 0 w 1202"/>
              <a:gd name="T19" fmla="*/ 877 h 1340"/>
              <a:gd name="T20" fmla="*/ 0 w 1202"/>
              <a:gd name="T21" fmla="*/ 909 h 1340"/>
              <a:gd name="T22" fmla="*/ 93 w 1202"/>
              <a:gd name="T23" fmla="*/ 1071 h 1340"/>
              <a:gd name="T24" fmla="*/ 93 w 1202"/>
              <a:gd name="T25" fmla="*/ 1071 h 1340"/>
              <a:gd name="T26" fmla="*/ 277 w 1202"/>
              <a:gd name="T27" fmla="*/ 1177 h 1340"/>
              <a:gd name="T28" fmla="*/ 508 w 1202"/>
              <a:gd name="T29" fmla="*/ 1310 h 1340"/>
              <a:gd name="T30" fmla="*/ 694 w 1202"/>
              <a:gd name="T31" fmla="*/ 1310 h 1340"/>
              <a:gd name="T32" fmla="*/ 927 w 1202"/>
              <a:gd name="T33" fmla="*/ 1175 h 1340"/>
              <a:gd name="T34" fmla="*/ 1109 w 1202"/>
              <a:gd name="T35" fmla="*/ 1071 h 1340"/>
              <a:gd name="T36" fmla="*/ 1111 w 1202"/>
              <a:gd name="T37" fmla="*/ 1069 h 1340"/>
              <a:gd name="T38" fmla="*/ 1202 w 1202"/>
              <a:gd name="T39" fmla="*/ 909 h 1340"/>
              <a:gd name="T40" fmla="*/ 1202 w 1202"/>
              <a:gd name="T41" fmla="*/ 874 h 1340"/>
              <a:gd name="T42" fmla="*/ 1202 w 1202"/>
              <a:gd name="T43" fmla="*/ 431 h 1340"/>
              <a:gd name="T44" fmla="*/ 1166 w 1202"/>
              <a:gd name="T45" fmla="*/ 325 h 1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2" h="1340">
                <a:moveTo>
                  <a:pt x="1166" y="325"/>
                </a:moveTo>
                <a:cubicBezTo>
                  <a:pt x="1150" y="301"/>
                  <a:pt x="1130" y="281"/>
                  <a:pt x="1109" y="269"/>
                </a:cubicBezTo>
                <a:cubicBezTo>
                  <a:pt x="825" y="105"/>
                  <a:pt x="825" y="105"/>
                  <a:pt x="825" y="105"/>
                </a:cubicBezTo>
                <a:cubicBezTo>
                  <a:pt x="694" y="30"/>
                  <a:pt x="694" y="30"/>
                  <a:pt x="694" y="30"/>
                </a:cubicBezTo>
                <a:cubicBezTo>
                  <a:pt x="643" y="0"/>
                  <a:pt x="559" y="0"/>
                  <a:pt x="508" y="30"/>
                </a:cubicBezTo>
                <a:cubicBezTo>
                  <a:pt x="381" y="103"/>
                  <a:pt x="381" y="103"/>
                  <a:pt x="381" y="103"/>
                </a:cubicBezTo>
                <a:cubicBezTo>
                  <a:pt x="93" y="269"/>
                  <a:pt x="93" y="269"/>
                  <a:pt x="93" y="269"/>
                </a:cubicBezTo>
                <a:cubicBezTo>
                  <a:pt x="72" y="281"/>
                  <a:pt x="53" y="300"/>
                  <a:pt x="38" y="323"/>
                </a:cubicBezTo>
                <a:cubicBezTo>
                  <a:pt x="15" y="356"/>
                  <a:pt x="0" y="396"/>
                  <a:pt x="0" y="431"/>
                </a:cubicBezTo>
                <a:cubicBezTo>
                  <a:pt x="0" y="877"/>
                  <a:pt x="0" y="877"/>
                  <a:pt x="0" y="877"/>
                </a:cubicBezTo>
                <a:cubicBezTo>
                  <a:pt x="0" y="909"/>
                  <a:pt x="0" y="909"/>
                  <a:pt x="0" y="909"/>
                </a:cubicBezTo>
                <a:cubicBezTo>
                  <a:pt x="0" y="968"/>
                  <a:pt x="42" y="1041"/>
                  <a:pt x="93" y="1071"/>
                </a:cubicBezTo>
                <a:cubicBezTo>
                  <a:pt x="93" y="1071"/>
                  <a:pt x="93" y="1071"/>
                  <a:pt x="93" y="1071"/>
                </a:cubicBezTo>
                <a:cubicBezTo>
                  <a:pt x="277" y="1177"/>
                  <a:pt x="277" y="1177"/>
                  <a:pt x="277" y="1177"/>
                </a:cubicBezTo>
                <a:cubicBezTo>
                  <a:pt x="508" y="1310"/>
                  <a:pt x="508" y="1310"/>
                  <a:pt x="508" y="1310"/>
                </a:cubicBezTo>
                <a:cubicBezTo>
                  <a:pt x="559" y="1340"/>
                  <a:pt x="643" y="1340"/>
                  <a:pt x="694" y="1310"/>
                </a:cubicBezTo>
                <a:cubicBezTo>
                  <a:pt x="927" y="1175"/>
                  <a:pt x="927" y="1175"/>
                  <a:pt x="927" y="1175"/>
                </a:cubicBezTo>
                <a:cubicBezTo>
                  <a:pt x="1109" y="1071"/>
                  <a:pt x="1109" y="1071"/>
                  <a:pt x="1109" y="1071"/>
                </a:cubicBezTo>
                <a:cubicBezTo>
                  <a:pt x="1109" y="1070"/>
                  <a:pt x="1110" y="1070"/>
                  <a:pt x="1111" y="1069"/>
                </a:cubicBezTo>
                <a:cubicBezTo>
                  <a:pt x="1161" y="1039"/>
                  <a:pt x="1202" y="968"/>
                  <a:pt x="1202" y="909"/>
                </a:cubicBezTo>
                <a:cubicBezTo>
                  <a:pt x="1202" y="874"/>
                  <a:pt x="1202" y="874"/>
                  <a:pt x="1202" y="874"/>
                </a:cubicBezTo>
                <a:cubicBezTo>
                  <a:pt x="1202" y="431"/>
                  <a:pt x="1202" y="431"/>
                  <a:pt x="1202" y="431"/>
                </a:cubicBezTo>
                <a:cubicBezTo>
                  <a:pt x="1202" y="396"/>
                  <a:pt x="1188" y="357"/>
                  <a:pt x="1166" y="325"/>
                </a:cubicBezTo>
                <a:close/>
              </a:path>
            </a:pathLst>
          </a:custGeom>
          <a:solidFill>
            <a:srgbClr val="686868"/>
          </a:solidFill>
          <a:ln>
            <a:noFill/>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entury Gothic"/>
              <a:ea typeface="Roboto Bold" pitchFamily="2" charset="0"/>
              <a:cs typeface="+mn-cs"/>
            </a:endParaRPr>
          </a:p>
        </p:txBody>
      </p:sp>
      <p:sp>
        <p:nvSpPr>
          <p:cNvPr id="41" name="Freeform 5">
            <a:extLst>
              <a:ext uri="{FF2B5EF4-FFF2-40B4-BE49-F238E27FC236}">
                <a16:creationId xmlns:a16="http://schemas.microsoft.com/office/drawing/2014/main" id="{3545C086-C100-0DB4-39FE-589EF3599775}"/>
              </a:ext>
            </a:extLst>
          </p:cNvPr>
          <p:cNvSpPr>
            <a:spLocks/>
          </p:cNvSpPr>
          <p:nvPr/>
        </p:nvSpPr>
        <p:spPr bwMode="auto">
          <a:xfrm>
            <a:off x="6495532" y="2400897"/>
            <a:ext cx="1004002" cy="1119401"/>
          </a:xfrm>
          <a:custGeom>
            <a:avLst/>
            <a:gdLst>
              <a:gd name="T0" fmla="*/ 1166 w 1202"/>
              <a:gd name="T1" fmla="*/ 325 h 1340"/>
              <a:gd name="T2" fmla="*/ 1109 w 1202"/>
              <a:gd name="T3" fmla="*/ 269 h 1340"/>
              <a:gd name="T4" fmla="*/ 825 w 1202"/>
              <a:gd name="T5" fmla="*/ 105 h 1340"/>
              <a:gd name="T6" fmla="*/ 694 w 1202"/>
              <a:gd name="T7" fmla="*/ 30 h 1340"/>
              <a:gd name="T8" fmla="*/ 508 w 1202"/>
              <a:gd name="T9" fmla="*/ 30 h 1340"/>
              <a:gd name="T10" fmla="*/ 381 w 1202"/>
              <a:gd name="T11" fmla="*/ 103 h 1340"/>
              <a:gd name="T12" fmla="*/ 93 w 1202"/>
              <a:gd name="T13" fmla="*/ 269 h 1340"/>
              <a:gd name="T14" fmla="*/ 38 w 1202"/>
              <a:gd name="T15" fmla="*/ 323 h 1340"/>
              <a:gd name="T16" fmla="*/ 0 w 1202"/>
              <a:gd name="T17" fmla="*/ 431 h 1340"/>
              <a:gd name="T18" fmla="*/ 0 w 1202"/>
              <a:gd name="T19" fmla="*/ 877 h 1340"/>
              <a:gd name="T20" fmla="*/ 0 w 1202"/>
              <a:gd name="T21" fmla="*/ 909 h 1340"/>
              <a:gd name="T22" fmla="*/ 93 w 1202"/>
              <a:gd name="T23" fmla="*/ 1071 h 1340"/>
              <a:gd name="T24" fmla="*/ 93 w 1202"/>
              <a:gd name="T25" fmla="*/ 1071 h 1340"/>
              <a:gd name="T26" fmla="*/ 277 w 1202"/>
              <a:gd name="T27" fmla="*/ 1177 h 1340"/>
              <a:gd name="T28" fmla="*/ 508 w 1202"/>
              <a:gd name="T29" fmla="*/ 1310 h 1340"/>
              <a:gd name="T30" fmla="*/ 694 w 1202"/>
              <a:gd name="T31" fmla="*/ 1310 h 1340"/>
              <a:gd name="T32" fmla="*/ 927 w 1202"/>
              <a:gd name="T33" fmla="*/ 1175 h 1340"/>
              <a:gd name="T34" fmla="*/ 1109 w 1202"/>
              <a:gd name="T35" fmla="*/ 1071 h 1340"/>
              <a:gd name="T36" fmla="*/ 1111 w 1202"/>
              <a:gd name="T37" fmla="*/ 1069 h 1340"/>
              <a:gd name="T38" fmla="*/ 1202 w 1202"/>
              <a:gd name="T39" fmla="*/ 909 h 1340"/>
              <a:gd name="T40" fmla="*/ 1202 w 1202"/>
              <a:gd name="T41" fmla="*/ 874 h 1340"/>
              <a:gd name="T42" fmla="*/ 1202 w 1202"/>
              <a:gd name="T43" fmla="*/ 431 h 1340"/>
              <a:gd name="T44" fmla="*/ 1166 w 1202"/>
              <a:gd name="T45" fmla="*/ 325 h 1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2" h="1340">
                <a:moveTo>
                  <a:pt x="1166" y="325"/>
                </a:moveTo>
                <a:cubicBezTo>
                  <a:pt x="1150" y="301"/>
                  <a:pt x="1130" y="281"/>
                  <a:pt x="1109" y="269"/>
                </a:cubicBezTo>
                <a:cubicBezTo>
                  <a:pt x="825" y="105"/>
                  <a:pt x="825" y="105"/>
                  <a:pt x="825" y="105"/>
                </a:cubicBezTo>
                <a:cubicBezTo>
                  <a:pt x="694" y="30"/>
                  <a:pt x="694" y="30"/>
                  <a:pt x="694" y="30"/>
                </a:cubicBezTo>
                <a:cubicBezTo>
                  <a:pt x="643" y="0"/>
                  <a:pt x="559" y="0"/>
                  <a:pt x="508" y="30"/>
                </a:cubicBezTo>
                <a:cubicBezTo>
                  <a:pt x="381" y="103"/>
                  <a:pt x="381" y="103"/>
                  <a:pt x="381" y="103"/>
                </a:cubicBezTo>
                <a:cubicBezTo>
                  <a:pt x="93" y="269"/>
                  <a:pt x="93" y="269"/>
                  <a:pt x="93" y="269"/>
                </a:cubicBezTo>
                <a:cubicBezTo>
                  <a:pt x="72" y="281"/>
                  <a:pt x="53" y="300"/>
                  <a:pt x="38" y="323"/>
                </a:cubicBezTo>
                <a:cubicBezTo>
                  <a:pt x="15" y="356"/>
                  <a:pt x="0" y="396"/>
                  <a:pt x="0" y="431"/>
                </a:cubicBezTo>
                <a:cubicBezTo>
                  <a:pt x="0" y="877"/>
                  <a:pt x="0" y="877"/>
                  <a:pt x="0" y="877"/>
                </a:cubicBezTo>
                <a:cubicBezTo>
                  <a:pt x="0" y="909"/>
                  <a:pt x="0" y="909"/>
                  <a:pt x="0" y="909"/>
                </a:cubicBezTo>
                <a:cubicBezTo>
                  <a:pt x="0" y="968"/>
                  <a:pt x="42" y="1041"/>
                  <a:pt x="93" y="1071"/>
                </a:cubicBezTo>
                <a:cubicBezTo>
                  <a:pt x="93" y="1071"/>
                  <a:pt x="93" y="1071"/>
                  <a:pt x="93" y="1071"/>
                </a:cubicBezTo>
                <a:cubicBezTo>
                  <a:pt x="277" y="1177"/>
                  <a:pt x="277" y="1177"/>
                  <a:pt x="277" y="1177"/>
                </a:cubicBezTo>
                <a:cubicBezTo>
                  <a:pt x="508" y="1310"/>
                  <a:pt x="508" y="1310"/>
                  <a:pt x="508" y="1310"/>
                </a:cubicBezTo>
                <a:cubicBezTo>
                  <a:pt x="559" y="1340"/>
                  <a:pt x="643" y="1340"/>
                  <a:pt x="694" y="1310"/>
                </a:cubicBezTo>
                <a:cubicBezTo>
                  <a:pt x="927" y="1175"/>
                  <a:pt x="927" y="1175"/>
                  <a:pt x="927" y="1175"/>
                </a:cubicBezTo>
                <a:cubicBezTo>
                  <a:pt x="1109" y="1071"/>
                  <a:pt x="1109" y="1071"/>
                  <a:pt x="1109" y="1071"/>
                </a:cubicBezTo>
                <a:cubicBezTo>
                  <a:pt x="1109" y="1070"/>
                  <a:pt x="1110" y="1070"/>
                  <a:pt x="1111" y="1069"/>
                </a:cubicBezTo>
                <a:cubicBezTo>
                  <a:pt x="1161" y="1039"/>
                  <a:pt x="1202" y="968"/>
                  <a:pt x="1202" y="909"/>
                </a:cubicBezTo>
                <a:cubicBezTo>
                  <a:pt x="1202" y="874"/>
                  <a:pt x="1202" y="874"/>
                  <a:pt x="1202" y="874"/>
                </a:cubicBezTo>
                <a:cubicBezTo>
                  <a:pt x="1202" y="431"/>
                  <a:pt x="1202" y="431"/>
                  <a:pt x="1202" y="431"/>
                </a:cubicBezTo>
                <a:cubicBezTo>
                  <a:pt x="1202" y="396"/>
                  <a:pt x="1188" y="357"/>
                  <a:pt x="1166" y="325"/>
                </a:cubicBezTo>
                <a:close/>
              </a:path>
            </a:pathLst>
          </a:custGeom>
          <a:solidFill>
            <a:srgbClr val="90117E"/>
          </a:solidFill>
          <a:ln>
            <a:noFill/>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entury Gothic"/>
              <a:ea typeface="Roboto Bold" pitchFamily="2" charset="0"/>
              <a:cs typeface="+mn-cs"/>
            </a:endParaRPr>
          </a:p>
        </p:txBody>
      </p:sp>
      <p:sp>
        <p:nvSpPr>
          <p:cNvPr id="49" name="Rectangle 38">
            <a:extLst>
              <a:ext uri="{FF2B5EF4-FFF2-40B4-BE49-F238E27FC236}">
                <a16:creationId xmlns:a16="http://schemas.microsoft.com/office/drawing/2014/main" id="{94398D7F-DAA7-00C1-0AB7-1F074A599E90}"/>
              </a:ext>
            </a:extLst>
          </p:cNvPr>
          <p:cNvSpPr/>
          <p:nvPr/>
        </p:nvSpPr>
        <p:spPr>
          <a:xfrm>
            <a:off x="780701" y="5501373"/>
            <a:ext cx="3545169" cy="8771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kumimoji="0" lang="en-GB" sz="1700" b="1" i="0" u="none" strike="noStrike" kern="1200" cap="none" spc="0" normalizeH="0" baseline="0" noProof="0" dirty="0">
                <a:ln>
                  <a:noFill/>
                </a:ln>
                <a:solidFill>
                  <a:srgbClr val="073450"/>
                </a:solidFill>
                <a:effectLst/>
                <a:uLnTx/>
                <a:uFillTx/>
                <a:latin typeface="Century Gothic"/>
                <a:ea typeface="Roboto Bold" pitchFamily="2" charset="0"/>
                <a:cs typeface="Arial" charset="0"/>
              </a:rPr>
              <a:t>Thinking about problems in different ways:</a:t>
            </a:r>
          </a:p>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kumimoji="0" lang="en-GB" sz="1700" b="0" i="0" u="none" strike="noStrike" kern="1200" cap="none" spc="0" normalizeH="0" baseline="0" noProof="0" dirty="0">
                <a:ln>
                  <a:noFill/>
                </a:ln>
                <a:solidFill>
                  <a:srgbClr val="073450"/>
                </a:solidFill>
                <a:effectLst/>
                <a:uLnTx/>
                <a:uFillTx/>
                <a:latin typeface="Century Gothic"/>
                <a:ea typeface="Roboto Light" pitchFamily="2" charset="0"/>
                <a:cs typeface="+mn-cs"/>
              </a:rPr>
              <a:t>Broadening your horizons</a:t>
            </a:r>
          </a:p>
        </p:txBody>
      </p:sp>
      <p:sp>
        <p:nvSpPr>
          <p:cNvPr id="55" name="Rectangle 39">
            <a:extLst>
              <a:ext uri="{FF2B5EF4-FFF2-40B4-BE49-F238E27FC236}">
                <a16:creationId xmlns:a16="http://schemas.microsoft.com/office/drawing/2014/main" id="{9278F6E8-C0D1-60A9-6DEC-3C494FE185E2}"/>
              </a:ext>
            </a:extLst>
          </p:cNvPr>
          <p:cNvSpPr/>
          <p:nvPr/>
        </p:nvSpPr>
        <p:spPr>
          <a:xfrm>
            <a:off x="5338629" y="1138340"/>
            <a:ext cx="3173346" cy="113877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kumimoji="0" lang="en-GB" sz="1700" b="1" i="0" u="none" strike="noStrike" kern="1200" cap="none" spc="0" normalizeH="0" baseline="0" noProof="0" dirty="0">
                <a:ln>
                  <a:noFill/>
                </a:ln>
                <a:solidFill>
                  <a:srgbClr val="073450"/>
                </a:solidFill>
                <a:effectLst/>
                <a:uLnTx/>
                <a:uFillTx/>
                <a:latin typeface="Century Gothic"/>
                <a:ea typeface="Roboto Bold" pitchFamily="2" charset="0"/>
                <a:cs typeface="Arial" charset="0"/>
              </a:rPr>
              <a:t>Entrepreneur Talk:</a:t>
            </a:r>
          </a:p>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kumimoji="0" lang="en-GB" sz="1700" b="0" i="0" u="none" strike="noStrike" kern="1200" cap="none" spc="0" normalizeH="0" baseline="0" noProof="0" dirty="0">
                <a:ln>
                  <a:noFill/>
                </a:ln>
                <a:solidFill>
                  <a:srgbClr val="073450"/>
                </a:solidFill>
                <a:effectLst/>
                <a:uLnTx/>
                <a:uFillTx/>
                <a:latin typeface="Century Gothic"/>
                <a:ea typeface="Roboto Light" pitchFamily="2" charset="0"/>
                <a:cs typeface="+mn-cs"/>
              </a:rPr>
              <a:t>Meeting and learning from inspiring entrepreneurs</a:t>
            </a:r>
          </a:p>
        </p:txBody>
      </p:sp>
      <p:sp>
        <p:nvSpPr>
          <p:cNvPr id="57" name="Rectangle 41">
            <a:extLst>
              <a:ext uri="{FF2B5EF4-FFF2-40B4-BE49-F238E27FC236}">
                <a16:creationId xmlns:a16="http://schemas.microsoft.com/office/drawing/2014/main" id="{59BDFF30-F06F-D67B-DDD2-9583CBC11F4C}"/>
              </a:ext>
            </a:extLst>
          </p:cNvPr>
          <p:cNvSpPr/>
          <p:nvPr/>
        </p:nvSpPr>
        <p:spPr>
          <a:xfrm>
            <a:off x="4153848" y="4837487"/>
            <a:ext cx="3173346" cy="113877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kumimoji="0" lang="en-GB" sz="1700" b="1" i="0" u="none" strike="noStrike" kern="1200" cap="none" spc="0" normalizeH="0" baseline="0" noProof="0" dirty="0">
                <a:ln>
                  <a:noFill/>
                </a:ln>
                <a:solidFill>
                  <a:srgbClr val="073450"/>
                </a:solidFill>
                <a:effectLst/>
                <a:uLnTx/>
                <a:uFillTx/>
                <a:latin typeface="Century Gothic"/>
                <a:ea typeface="Roboto Bold" pitchFamily="2" charset="0"/>
                <a:cs typeface="Arial" charset="0"/>
              </a:rPr>
              <a:t>Design Thinking:</a:t>
            </a:r>
          </a:p>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kumimoji="0" lang="en-GB" sz="1700" b="0" i="0" u="none" strike="noStrike" kern="1200" cap="none" spc="0" normalizeH="0" baseline="0" noProof="0" dirty="0">
                <a:ln>
                  <a:noFill/>
                </a:ln>
                <a:solidFill>
                  <a:srgbClr val="073450"/>
                </a:solidFill>
                <a:effectLst/>
                <a:uLnTx/>
                <a:uFillTx/>
                <a:latin typeface="Century Gothic"/>
                <a:ea typeface="+mn-ea"/>
                <a:cs typeface="+mn-cs"/>
              </a:rPr>
              <a:t>Putting yourself in your customers’ shoes to develop better products</a:t>
            </a:r>
            <a:endParaRPr kumimoji="0" lang="en-GB" sz="1700" b="0" i="0" u="none" strike="noStrike" kern="1200" cap="none" spc="0" normalizeH="0" baseline="0" noProof="0" dirty="0">
              <a:ln>
                <a:noFill/>
              </a:ln>
              <a:solidFill>
                <a:srgbClr val="073450"/>
              </a:solidFill>
              <a:effectLst/>
              <a:uLnTx/>
              <a:uFillTx/>
              <a:latin typeface="Century Gothic"/>
              <a:ea typeface="Roboto Light" pitchFamily="2" charset="0"/>
              <a:cs typeface="+mn-cs"/>
            </a:endParaRPr>
          </a:p>
        </p:txBody>
      </p:sp>
      <p:pic>
        <p:nvPicPr>
          <p:cNvPr id="5" name="Grafik 4" descr="Chat mit einfarbiger Füllung">
            <a:extLst>
              <a:ext uri="{FF2B5EF4-FFF2-40B4-BE49-F238E27FC236}">
                <a16:creationId xmlns:a16="http://schemas.microsoft.com/office/drawing/2014/main" id="{92A2AFE1-CA52-3D9D-FCCD-E3BE45A5B64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515274" y="2549309"/>
            <a:ext cx="904358" cy="904358"/>
          </a:xfrm>
          <a:prstGeom prst="rect">
            <a:avLst/>
          </a:prstGeom>
        </p:spPr>
      </p:pic>
      <p:pic>
        <p:nvPicPr>
          <p:cNvPr id="6" name="Grafik 5" descr="Pfeil Kreis Silhouette">
            <a:extLst>
              <a:ext uri="{FF2B5EF4-FFF2-40B4-BE49-F238E27FC236}">
                <a16:creationId xmlns:a16="http://schemas.microsoft.com/office/drawing/2014/main" id="{72D49C3B-81F7-CAE2-F066-F9B3F9D0809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212062" y="3686165"/>
            <a:ext cx="1006124" cy="1006124"/>
          </a:xfrm>
          <a:prstGeom prst="rect">
            <a:avLst/>
          </a:prstGeom>
        </p:spPr>
      </p:pic>
      <p:sp>
        <p:nvSpPr>
          <p:cNvPr id="44" name="Freeform 5">
            <a:extLst>
              <a:ext uri="{FF2B5EF4-FFF2-40B4-BE49-F238E27FC236}">
                <a16:creationId xmlns:a16="http://schemas.microsoft.com/office/drawing/2014/main" id="{0DCBC166-E54B-D342-1E92-B9D0D31CFFCA}"/>
              </a:ext>
            </a:extLst>
          </p:cNvPr>
          <p:cNvSpPr>
            <a:spLocks/>
          </p:cNvSpPr>
          <p:nvPr/>
        </p:nvSpPr>
        <p:spPr bwMode="auto">
          <a:xfrm>
            <a:off x="2054482" y="4459300"/>
            <a:ext cx="1004002" cy="1119401"/>
          </a:xfrm>
          <a:custGeom>
            <a:avLst/>
            <a:gdLst>
              <a:gd name="T0" fmla="*/ 1166 w 1202"/>
              <a:gd name="T1" fmla="*/ 325 h 1340"/>
              <a:gd name="T2" fmla="*/ 1109 w 1202"/>
              <a:gd name="T3" fmla="*/ 269 h 1340"/>
              <a:gd name="T4" fmla="*/ 825 w 1202"/>
              <a:gd name="T5" fmla="*/ 105 h 1340"/>
              <a:gd name="T6" fmla="*/ 694 w 1202"/>
              <a:gd name="T7" fmla="*/ 30 h 1340"/>
              <a:gd name="T8" fmla="*/ 508 w 1202"/>
              <a:gd name="T9" fmla="*/ 30 h 1340"/>
              <a:gd name="T10" fmla="*/ 381 w 1202"/>
              <a:gd name="T11" fmla="*/ 103 h 1340"/>
              <a:gd name="T12" fmla="*/ 93 w 1202"/>
              <a:gd name="T13" fmla="*/ 269 h 1340"/>
              <a:gd name="T14" fmla="*/ 38 w 1202"/>
              <a:gd name="T15" fmla="*/ 323 h 1340"/>
              <a:gd name="T16" fmla="*/ 0 w 1202"/>
              <a:gd name="T17" fmla="*/ 431 h 1340"/>
              <a:gd name="T18" fmla="*/ 0 w 1202"/>
              <a:gd name="T19" fmla="*/ 877 h 1340"/>
              <a:gd name="T20" fmla="*/ 0 w 1202"/>
              <a:gd name="T21" fmla="*/ 909 h 1340"/>
              <a:gd name="T22" fmla="*/ 93 w 1202"/>
              <a:gd name="T23" fmla="*/ 1071 h 1340"/>
              <a:gd name="T24" fmla="*/ 93 w 1202"/>
              <a:gd name="T25" fmla="*/ 1071 h 1340"/>
              <a:gd name="T26" fmla="*/ 277 w 1202"/>
              <a:gd name="T27" fmla="*/ 1177 h 1340"/>
              <a:gd name="T28" fmla="*/ 508 w 1202"/>
              <a:gd name="T29" fmla="*/ 1310 h 1340"/>
              <a:gd name="T30" fmla="*/ 694 w 1202"/>
              <a:gd name="T31" fmla="*/ 1310 h 1340"/>
              <a:gd name="T32" fmla="*/ 927 w 1202"/>
              <a:gd name="T33" fmla="*/ 1175 h 1340"/>
              <a:gd name="T34" fmla="*/ 1109 w 1202"/>
              <a:gd name="T35" fmla="*/ 1071 h 1340"/>
              <a:gd name="T36" fmla="*/ 1111 w 1202"/>
              <a:gd name="T37" fmla="*/ 1069 h 1340"/>
              <a:gd name="T38" fmla="*/ 1202 w 1202"/>
              <a:gd name="T39" fmla="*/ 909 h 1340"/>
              <a:gd name="T40" fmla="*/ 1202 w 1202"/>
              <a:gd name="T41" fmla="*/ 874 h 1340"/>
              <a:gd name="T42" fmla="*/ 1202 w 1202"/>
              <a:gd name="T43" fmla="*/ 431 h 1340"/>
              <a:gd name="T44" fmla="*/ 1166 w 1202"/>
              <a:gd name="T45" fmla="*/ 325 h 1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2" h="1340">
                <a:moveTo>
                  <a:pt x="1166" y="325"/>
                </a:moveTo>
                <a:cubicBezTo>
                  <a:pt x="1150" y="301"/>
                  <a:pt x="1130" y="281"/>
                  <a:pt x="1109" y="269"/>
                </a:cubicBezTo>
                <a:cubicBezTo>
                  <a:pt x="825" y="105"/>
                  <a:pt x="825" y="105"/>
                  <a:pt x="825" y="105"/>
                </a:cubicBezTo>
                <a:cubicBezTo>
                  <a:pt x="694" y="30"/>
                  <a:pt x="694" y="30"/>
                  <a:pt x="694" y="30"/>
                </a:cubicBezTo>
                <a:cubicBezTo>
                  <a:pt x="643" y="0"/>
                  <a:pt x="559" y="0"/>
                  <a:pt x="508" y="30"/>
                </a:cubicBezTo>
                <a:cubicBezTo>
                  <a:pt x="381" y="103"/>
                  <a:pt x="381" y="103"/>
                  <a:pt x="381" y="103"/>
                </a:cubicBezTo>
                <a:cubicBezTo>
                  <a:pt x="93" y="269"/>
                  <a:pt x="93" y="269"/>
                  <a:pt x="93" y="269"/>
                </a:cubicBezTo>
                <a:cubicBezTo>
                  <a:pt x="72" y="281"/>
                  <a:pt x="53" y="300"/>
                  <a:pt x="38" y="323"/>
                </a:cubicBezTo>
                <a:cubicBezTo>
                  <a:pt x="15" y="356"/>
                  <a:pt x="0" y="396"/>
                  <a:pt x="0" y="431"/>
                </a:cubicBezTo>
                <a:cubicBezTo>
                  <a:pt x="0" y="877"/>
                  <a:pt x="0" y="877"/>
                  <a:pt x="0" y="877"/>
                </a:cubicBezTo>
                <a:cubicBezTo>
                  <a:pt x="0" y="909"/>
                  <a:pt x="0" y="909"/>
                  <a:pt x="0" y="909"/>
                </a:cubicBezTo>
                <a:cubicBezTo>
                  <a:pt x="0" y="968"/>
                  <a:pt x="42" y="1041"/>
                  <a:pt x="93" y="1071"/>
                </a:cubicBezTo>
                <a:cubicBezTo>
                  <a:pt x="93" y="1071"/>
                  <a:pt x="93" y="1071"/>
                  <a:pt x="93" y="1071"/>
                </a:cubicBezTo>
                <a:cubicBezTo>
                  <a:pt x="277" y="1177"/>
                  <a:pt x="277" y="1177"/>
                  <a:pt x="277" y="1177"/>
                </a:cubicBezTo>
                <a:cubicBezTo>
                  <a:pt x="508" y="1310"/>
                  <a:pt x="508" y="1310"/>
                  <a:pt x="508" y="1310"/>
                </a:cubicBezTo>
                <a:cubicBezTo>
                  <a:pt x="559" y="1340"/>
                  <a:pt x="643" y="1340"/>
                  <a:pt x="694" y="1310"/>
                </a:cubicBezTo>
                <a:cubicBezTo>
                  <a:pt x="927" y="1175"/>
                  <a:pt x="927" y="1175"/>
                  <a:pt x="927" y="1175"/>
                </a:cubicBezTo>
                <a:cubicBezTo>
                  <a:pt x="1109" y="1071"/>
                  <a:pt x="1109" y="1071"/>
                  <a:pt x="1109" y="1071"/>
                </a:cubicBezTo>
                <a:cubicBezTo>
                  <a:pt x="1109" y="1070"/>
                  <a:pt x="1110" y="1070"/>
                  <a:pt x="1111" y="1069"/>
                </a:cubicBezTo>
                <a:cubicBezTo>
                  <a:pt x="1161" y="1039"/>
                  <a:pt x="1202" y="968"/>
                  <a:pt x="1202" y="909"/>
                </a:cubicBezTo>
                <a:cubicBezTo>
                  <a:pt x="1202" y="874"/>
                  <a:pt x="1202" y="874"/>
                  <a:pt x="1202" y="874"/>
                </a:cubicBezTo>
                <a:cubicBezTo>
                  <a:pt x="1202" y="431"/>
                  <a:pt x="1202" y="431"/>
                  <a:pt x="1202" y="431"/>
                </a:cubicBezTo>
                <a:cubicBezTo>
                  <a:pt x="1202" y="396"/>
                  <a:pt x="1188" y="357"/>
                  <a:pt x="1166" y="325"/>
                </a:cubicBezTo>
                <a:close/>
              </a:path>
            </a:pathLst>
          </a:custGeom>
          <a:solidFill>
            <a:srgbClr val="686868"/>
          </a:solidFill>
          <a:ln>
            <a:noFill/>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entury Gothic"/>
              <a:ea typeface="Roboto Bold" pitchFamily="2" charset="0"/>
              <a:cs typeface="+mn-cs"/>
            </a:endParaRPr>
          </a:p>
        </p:txBody>
      </p:sp>
      <p:grpSp>
        <p:nvGrpSpPr>
          <p:cNvPr id="45" name="Group 108">
            <a:extLst>
              <a:ext uri="{FF2B5EF4-FFF2-40B4-BE49-F238E27FC236}">
                <a16:creationId xmlns:a16="http://schemas.microsoft.com/office/drawing/2014/main" id="{1709CE98-D509-D2E3-3E5C-D7B0C669923D}"/>
              </a:ext>
            </a:extLst>
          </p:cNvPr>
          <p:cNvGrpSpPr>
            <a:grpSpLocks noChangeAspect="1"/>
          </p:cNvGrpSpPr>
          <p:nvPr/>
        </p:nvGrpSpPr>
        <p:grpSpPr bwMode="auto">
          <a:xfrm>
            <a:off x="2243697" y="4618281"/>
            <a:ext cx="628526" cy="628525"/>
            <a:chOff x="2867" y="259"/>
            <a:chExt cx="5790" cy="5790"/>
          </a:xfrm>
          <a:solidFill>
            <a:schemeClr val="bg1"/>
          </a:solidFill>
        </p:grpSpPr>
        <p:sp>
          <p:nvSpPr>
            <p:cNvPr id="46" name="Freeform 109">
              <a:extLst>
                <a:ext uri="{FF2B5EF4-FFF2-40B4-BE49-F238E27FC236}">
                  <a16:creationId xmlns:a16="http://schemas.microsoft.com/office/drawing/2014/main" id="{1E5F1D63-055D-9AF9-2D5B-DB9DE2029C53}"/>
                </a:ext>
              </a:extLst>
            </p:cNvPr>
            <p:cNvSpPr>
              <a:spLocks noEditPoints="1"/>
            </p:cNvSpPr>
            <p:nvPr/>
          </p:nvSpPr>
          <p:spPr bwMode="auto">
            <a:xfrm>
              <a:off x="2867" y="259"/>
              <a:ext cx="5790" cy="5790"/>
            </a:xfrm>
            <a:custGeom>
              <a:avLst/>
              <a:gdLst>
                <a:gd name="T0" fmla="*/ 2115 w 2448"/>
                <a:gd name="T1" fmla="*/ 1183 h 2448"/>
                <a:gd name="T2" fmla="*/ 1507 w 2448"/>
                <a:gd name="T3" fmla="*/ 440 h 2448"/>
                <a:gd name="T4" fmla="*/ 1521 w 2448"/>
                <a:gd name="T5" fmla="*/ 339 h 2448"/>
                <a:gd name="T6" fmla="*/ 1224 w 2448"/>
                <a:gd name="T7" fmla="*/ 0 h 2448"/>
                <a:gd name="T8" fmla="*/ 927 w 2448"/>
                <a:gd name="T9" fmla="*/ 339 h 2448"/>
                <a:gd name="T10" fmla="*/ 941 w 2448"/>
                <a:gd name="T11" fmla="*/ 442 h 2448"/>
                <a:gd name="T12" fmla="*/ 335 w 2448"/>
                <a:gd name="T13" fmla="*/ 1183 h 2448"/>
                <a:gd name="T14" fmla="*/ 0 w 2448"/>
                <a:gd name="T15" fmla="*/ 1183 h 2448"/>
                <a:gd name="T16" fmla="*/ 0 w 2448"/>
                <a:gd name="T17" fmla="*/ 2448 h 2448"/>
                <a:gd name="T18" fmla="*/ 2448 w 2448"/>
                <a:gd name="T19" fmla="*/ 2448 h 2448"/>
                <a:gd name="T20" fmla="*/ 2448 w 2448"/>
                <a:gd name="T21" fmla="*/ 1183 h 2448"/>
                <a:gd name="T22" fmla="*/ 2115 w 2448"/>
                <a:gd name="T23" fmla="*/ 1183 h 2448"/>
                <a:gd name="T24" fmla="*/ 1224 w 2448"/>
                <a:gd name="T25" fmla="*/ 104 h 2448"/>
                <a:gd name="T26" fmla="*/ 1417 w 2448"/>
                <a:gd name="T27" fmla="*/ 339 h 2448"/>
                <a:gd name="T28" fmla="*/ 1224 w 2448"/>
                <a:gd name="T29" fmla="*/ 573 h 2448"/>
                <a:gd name="T30" fmla="*/ 1031 w 2448"/>
                <a:gd name="T31" fmla="*/ 339 h 2448"/>
                <a:gd name="T32" fmla="*/ 1224 w 2448"/>
                <a:gd name="T33" fmla="*/ 104 h 2448"/>
                <a:gd name="T34" fmla="*/ 990 w 2448"/>
                <a:gd name="T35" fmla="*/ 547 h 2448"/>
                <a:gd name="T36" fmla="*/ 1224 w 2448"/>
                <a:gd name="T37" fmla="*/ 677 h 2448"/>
                <a:gd name="T38" fmla="*/ 1459 w 2448"/>
                <a:gd name="T39" fmla="*/ 545 h 2448"/>
                <a:gd name="T40" fmla="*/ 1981 w 2448"/>
                <a:gd name="T41" fmla="*/ 1183 h 2448"/>
                <a:gd name="T42" fmla="*/ 470 w 2448"/>
                <a:gd name="T43" fmla="*/ 1183 h 2448"/>
                <a:gd name="T44" fmla="*/ 990 w 2448"/>
                <a:gd name="T45" fmla="*/ 547 h 2448"/>
                <a:gd name="T46" fmla="*/ 2344 w 2448"/>
                <a:gd name="T47" fmla="*/ 2344 h 2448"/>
                <a:gd name="T48" fmla="*/ 2344 w 2448"/>
                <a:gd name="T49" fmla="*/ 2344 h 2448"/>
                <a:gd name="T50" fmla="*/ 104 w 2448"/>
                <a:gd name="T51" fmla="*/ 2344 h 2448"/>
                <a:gd name="T52" fmla="*/ 104 w 2448"/>
                <a:gd name="T53" fmla="*/ 1286 h 2448"/>
                <a:gd name="T54" fmla="*/ 2344 w 2448"/>
                <a:gd name="T55" fmla="*/ 1286 h 2448"/>
                <a:gd name="T56" fmla="*/ 2344 w 2448"/>
                <a:gd name="T57" fmla="*/ 2344 h 2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448" h="2448">
                  <a:moveTo>
                    <a:pt x="2115" y="1183"/>
                  </a:moveTo>
                  <a:cubicBezTo>
                    <a:pt x="1507" y="440"/>
                    <a:pt x="1507" y="440"/>
                    <a:pt x="1507" y="440"/>
                  </a:cubicBezTo>
                  <a:cubicBezTo>
                    <a:pt x="1516" y="408"/>
                    <a:pt x="1521" y="374"/>
                    <a:pt x="1521" y="339"/>
                  </a:cubicBezTo>
                  <a:cubicBezTo>
                    <a:pt x="1521" y="151"/>
                    <a:pt x="1390" y="0"/>
                    <a:pt x="1224" y="0"/>
                  </a:cubicBezTo>
                  <a:cubicBezTo>
                    <a:pt x="1058" y="0"/>
                    <a:pt x="927" y="151"/>
                    <a:pt x="927" y="339"/>
                  </a:cubicBezTo>
                  <a:cubicBezTo>
                    <a:pt x="927" y="375"/>
                    <a:pt x="932" y="409"/>
                    <a:pt x="941" y="442"/>
                  </a:cubicBezTo>
                  <a:cubicBezTo>
                    <a:pt x="335" y="1183"/>
                    <a:pt x="335" y="1183"/>
                    <a:pt x="335" y="1183"/>
                  </a:cubicBezTo>
                  <a:cubicBezTo>
                    <a:pt x="0" y="1183"/>
                    <a:pt x="0" y="1183"/>
                    <a:pt x="0" y="1183"/>
                  </a:cubicBezTo>
                  <a:cubicBezTo>
                    <a:pt x="0" y="2448"/>
                    <a:pt x="0" y="2448"/>
                    <a:pt x="0" y="2448"/>
                  </a:cubicBezTo>
                  <a:cubicBezTo>
                    <a:pt x="2448" y="2448"/>
                    <a:pt x="2448" y="2448"/>
                    <a:pt x="2448" y="2448"/>
                  </a:cubicBezTo>
                  <a:cubicBezTo>
                    <a:pt x="2448" y="1183"/>
                    <a:pt x="2448" y="1183"/>
                    <a:pt x="2448" y="1183"/>
                  </a:cubicBezTo>
                  <a:lnTo>
                    <a:pt x="2115" y="1183"/>
                  </a:lnTo>
                  <a:close/>
                  <a:moveTo>
                    <a:pt x="1224" y="104"/>
                  </a:moveTo>
                  <a:cubicBezTo>
                    <a:pt x="1328" y="104"/>
                    <a:pt x="1417" y="209"/>
                    <a:pt x="1417" y="339"/>
                  </a:cubicBezTo>
                  <a:cubicBezTo>
                    <a:pt x="1417" y="469"/>
                    <a:pt x="1328" y="573"/>
                    <a:pt x="1224" y="573"/>
                  </a:cubicBezTo>
                  <a:cubicBezTo>
                    <a:pt x="1115" y="573"/>
                    <a:pt x="1031" y="469"/>
                    <a:pt x="1031" y="339"/>
                  </a:cubicBezTo>
                  <a:cubicBezTo>
                    <a:pt x="1031" y="208"/>
                    <a:pt x="1120" y="104"/>
                    <a:pt x="1224" y="104"/>
                  </a:cubicBezTo>
                  <a:close/>
                  <a:moveTo>
                    <a:pt x="990" y="547"/>
                  </a:moveTo>
                  <a:cubicBezTo>
                    <a:pt x="1045" y="626"/>
                    <a:pt x="1130" y="677"/>
                    <a:pt x="1224" y="677"/>
                  </a:cubicBezTo>
                  <a:cubicBezTo>
                    <a:pt x="1318" y="677"/>
                    <a:pt x="1404" y="625"/>
                    <a:pt x="1459" y="545"/>
                  </a:cubicBezTo>
                  <a:cubicBezTo>
                    <a:pt x="1981" y="1183"/>
                    <a:pt x="1981" y="1183"/>
                    <a:pt x="1981" y="1183"/>
                  </a:cubicBezTo>
                  <a:cubicBezTo>
                    <a:pt x="470" y="1183"/>
                    <a:pt x="470" y="1183"/>
                    <a:pt x="470" y="1183"/>
                  </a:cubicBezTo>
                  <a:lnTo>
                    <a:pt x="990" y="547"/>
                  </a:lnTo>
                  <a:close/>
                  <a:moveTo>
                    <a:pt x="2344" y="2344"/>
                  </a:moveTo>
                  <a:cubicBezTo>
                    <a:pt x="2344" y="2344"/>
                    <a:pt x="2344" y="2344"/>
                    <a:pt x="2344" y="2344"/>
                  </a:cubicBezTo>
                  <a:cubicBezTo>
                    <a:pt x="104" y="2344"/>
                    <a:pt x="104" y="2344"/>
                    <a:pt x="104" y="2344"/>
                  </a:cubicBezTo>
                  <a:cubicBezTo>
                    <a:pt x="104" y="1286"/>
                    <a:pt x="104" y="1286"/>
                    <a:pt x="104" y="1286"/>
                  </a:cubicBezTo>
                  <a:cubicBezTo>
                    <a:pt x="2344" y="1286"/>
                    <a:pt x="2344" y="1286"/>
                    <a:pt x="2344" y="1286"/>
                  </a:cubicBezTo>
                  <a:cubicBezTo>
                    <a:pt x="2344" y="2344"/>
                    <a:pt x="2344" y="2344"/>
                    <a:pt x="2344" y="2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47" name="Freeform 110">
              <a:extLst>
                <a:ext uri="{FF2B5EF4-FFF2-40B4-BE49-F238E27FC236}">
                  <a16:creationId xmlns:a16="http://schemas.microsoft.com/office/drawing/2014/main" id="{8470228D-0CD8-E2A5-D0A1-E7EF89379935}"/>
                </a:ext>
              </a:extLst>
            </p:cNvPr>
            <p:cNvSpPr>
              <a:spLocks noEditPoints="1"/>
            </p:cNvSpPr>
            <p:nvPr/>
          </p:nvSpPr>
          <p:spPr bwMode="auto">
            <a:xfrm>
              <a:off x="3669" y="3945"/>
              <a:ext cx="1060" cy="1232"/>
            </a:xfrm>
            <a:custGeom>
              <a:avLst/>
              <a:gdLst>
                <a:gd name="T0" fmla="*/ 219 w 448"/>
                <a:gd name="T1" fmla="*/ 521 h 521"/>
                <a:gd name="T2" fmla="*/ 380 w 448"/>
                <a:gd name="T3" fmla="*/ 448 h 521"/>
                <a:gd name="T4" fmla="*/ 448 w 448"/>
                <a:gd name="T5" fmla="*/ 261 h 521"/>
                <a:gd name="T6" fmla="*/ 385 w 448"/>
                <a:gd name="T7" fmla="*/ 73 h 521"/>
                <a:gd name="T8" fmla="*/ 224 w 448"/>
                <a:gd name="T9" fmla="*/ 0 h 521"/>
                <a:gd name="T10" fmla="*/ 63 w 448"/>
                <a:gd name="T11" fmla="*/ 73 h 521"/>
                <a:gd name="T12" fmla="*/ 0 w 448"/>
                <a:gd name="T13" fmla="*/ 261 h 521"/>
                <a:gd name="T14" fmla="*/ 63 w 448"/>
                <a:gd name="T15" fmla="*/ 448 h 521"/>
                <a:gd name="T16" fmla="*/ 219 w 448"/>
                <a:gd name="T17" fmla="*/ 521 h 521"/>
                <a:gd name="T18" fmla="*/ 109 w 448"/>
                <a:gd name="T19" fmla="*/ 130 h 521"/>
                <a:gd name="T20" fmla="*/ 219 w 448"/>
                <a:gd name="T21" fmla="*/ 78 h 521"/>
                <a:gd name="T22" fmla="*/ 328 w 448"/>
                <a:gd name="T23" fmla="*/ 130 h 521"/>
                <a:gd name="T24" fmla="*/ 369 w 448"/>
                <a:gd name="T25" fmla="*/ 261 h 521"/>
                <a:gd name="T26" fmla="*/ 328 w 448"/>
                <a:gd name="T27" fmla="*/ 391 h 521"/>
                <a:gd name="T28" fmla="*/ 219 w 448"/>
                <a:gd name="T29" fmla="*/ 442 h 521"/>
                <a:gd name="T30" fmla="*/ 109 w 448"/>
                <a:gd name="T31" fmla="*/ 390 h 521"/>
                <a:gd name="T32" fmla="*/ 68 w 448"/>
                <a:gd name="T33" fmla="*/ 260 h 521"/>
                <a:gd name="T34" fmla="*/ 109 w 448"/>
                <a:gd name="T35" fmla="*/ 130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48" h="521">
                  <a:moveTo>
                    <a:pt x="219" y="521"/>
                  </a:moveTo>
                  <a:cubicBezTo>
                    <a:pt x="281" y="521"/>
                    <a:pt x="338" y="500"/>
                    <a:pt x="380" y="448"/>
                  </a:cubicBezTo>
                  <a:cubicBezTo>
                    <a:pt x="421" y="396"/>
                    <a:pt x="448" y="333"/>
                    <a:pt x="448" y="261"/>
                  </a:cubicBezTo>
                  <a:cubicBezTo>
                    <a:pt x="448" y="188"/>
                    <a:pt x="427" y="125"/>
                    <a:pt x="385" y="73"/>
                  </a:cubicBezTo>
                  <a:cubicBezTo>
                    <a:pt x="344" y="26"/>
                    <a:pt x="286" y="0"/>
                    <a:pt x="224" y="0"/>
                  </a:cubicBezTo>
                  <a:cubicBezTo>
                    <a:pt x="162" y="0"/>
                    <a:pt x="104" y="21"/>
                    <a:pt x="63" y="73"/>
                  </a:cubicBezTo>
                  <a:cubicBezTo>
                    <a:pt x="21" y="125"/>
                    <a:pt x="0" y="188"/>
                    <a:pt x="0" y="261"/>
                  </a:cubicBezTo>
                  <a:cubicBezTo>
                    <a:pt x="0" y="333"/>
                    <a:pt x="21" y="396"/>
                    <a:pt x="63" y="448"/>
                  </a:cubicBezTo>
                  <a:cubicBezTo>
                    <a:pt x="104" y="495"/>
                    <a:pt x="156" y="521"/>
                    <a:pt x="219" y="521"/>
                  </a:cubicBezTo>
                  <a:close/>
                  <a:moveTo>
                    <a:pt x="109" y="130"/>
                  </a:moveTo>
                  <a:cubicBezTo>
                    <a:pt x="141" y="94"/>
                    <a:pt x="172" y="78"/>
                    <a:pt x="219" y="78"/>
                  </a:cubicBezTo>
                  <a:cubicBezTo>
                    <a:pt x="266" y="78"/>
                    <a:pt x="296" y="94"/>
                    <a:pt x="328" y="130"/>
                  </a:cubicBezTo>
                  <a:cubicBezTo>
                    <a:pt x="359" y="162"/>
                    <a:pt x="369" y="208"/>
                    <a:pt x="369" y="261"/>
                  </a:cubicBezTo>
                  <a:cubicBezTo>
                    <a:pt x="369" y="313"/>
                    <a:pt x="359" y="354"/>
                    <a:pt x="328" y="391"/>
                  </a:cubicBezTo>
                  <a:cubicBezTo>
                    <a:pt x="297" y="427"/>
                    <a:pt x="265" y="442"/>
                    <a:pt x="219" y="442"/>
                  </a:cubicBezTo>
                  <a:cubicBezTo>
                    <a:pt x="172" y="442"/>
                    <a:pt x="141" y="427"/>
                    <a:pt x="109" y="390"/>
                  </a:cubicBezTo>
                  <a:cubicBezTo>
                    <a:pt x="83" y="354"/>
                    <a:pt x="68" y="313"/>
                    <a:pt x="68" y="260"/>
                  </a:cubicBezTo>
                  <a:cubicBezTo>
                    <a:pt x="67" y="208"/>
                    <a:pt x="78" y="167"/>
                    <a:pt x="109" y="1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48" name="Freeform 111">
              <a:extLst>
                <a:ext uri="{FF2B5EF4-FFF2-40B4-BE49-F238E27FC236}">
                  <a16:creationId xmlns:a16="http://schemas.microsoft.com/office/drawing/2014/main" id="{203F01A6-69E3-FE09-782F-E0E349D14364}"/>
                </a:ext>
              </a:extLst>
            </p:cNvPr>
            <p:cNvSpPr>
              <a:spLocks noEditPoints="1"/>
            </p:cNvSpPr>
            <p:nvPr/>
          </p:nvSpPr>
          <p:spPr bwMode="auto">
            <a:xfrm>
              <a:off x="4935" y="3971"/>
              <a:ext cx="801" cy="1194"/>
            </a:xfrm>
            <a:custGeom>
              <a:avLst/>
              <a:gdLst>
                <a:gd name="T0" fmla="*/ 73 w 339"/>
                <a:gd name="T1" fmla="*/ 353 h 505"/>
                <a:gd name="T2" fmla="*/ 74 w 339"/>
                <a:gd name="T3" fmla="*/ 353 h 505"/>
                <a:gd name="T4" fmla="*/ 152 w 339"/>
                <a:gd name="T5" fmla="*/ 353 h 505"/>
                <a:gd name="T6" fmla="*/ 292 w 339"/>
                <a:gd name="T7" fmla="*/ 312 h 505"/>
                <a:gd name="T8" fmla="*/ 339 w 339"/>
                <a:gd name="T9" fmla="*/ 177 h 505"/>
                <a:gd name="T10" fmla="*/ 292 w 339"/>
                <a:gd name="T11" fmla="*/ 41 h 505"/>
                <a:gd name="T12" fmla="*/ 146 w 339"/>
                <a:gd name="T13" fmla="*/ 0 h 505"/>
                <a:gd name="T14" fmla="*/ 0 w 339"/>
                <a:gd name="T15" fmla="*/ 0 h 505"/>
                <a:gd name="T16" fmla="*/ 0 w 339"/>
                <a:gd name="T17" fmla="*/ 505 h 505"/>
                <a:gd name="T18" fmla="*/ 73 w 339"/>
                <a:gd name="T19" fmla="*/ 505 h 505"/>
                <a:gd name="T20" fmla="*/ 73 w 339"/>
                <a:gd name="T21" fmla="*/ 353 h 505"/>
                <a:gd name="T22" fmla="*/ 73 w 339"/>
                <a:gd name="T23" fmla="*/ 77 h 505"/>
                <a:gd name="T24" fmla="*/ 74 w 339"/>
                <a:gd name="T25" fmla="*/ 77 h 505"/>
                <a:gd name="T26" fmla="*/ 147 w 339"/>
                <a:gd name="T27" fmla="*/ 77 h 505"/>
                <a:gd name="T28" fmla="*/ 235 w 339"/>
                <a:gd name="T29" fmla="*/ 98 h 505"/>
                <a:gd name="T30" fmla="*/ 261 w 339"/>
                <a:gd name="T31" fmla="*/ 171 h 505"/>
                <a:gd name="T32" fmla="*/ 240 w 339"/>
                <a:gd name="T33" fmla="*/ 249 h 505"/>
                <a:gd name="T34" fmla="*/ 157 w 339"/>
                <a:gd name="T35" fmla="*/ 281 h 505"/>
                <a:gd name="T36" fmla="*/ 73 w 339"/>
                <a:gd name="T37" fmla="*/ 281 h 505"/>
                <a:gd name="T38" fmla="*/ 73 w 339"/>
                <a:gd name="T39" fmla="*/ 77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9" h="505">
                  <a:moveTo>
                    <a:pt x="73" y="353"/>
                  </a:moveTo>
                  <a:cubicBezTo>
                    <a:pt x="74" y="353"/>
                    <a:pt x="74" y="353"/>
                    <a:pt x="74" y="353"/>
                  </a:cubicBezTo>
                  <a:cubicBezTo>
                    <a:pt x="152" y="353"/>
                    <a:pt x="152" y="353"/>
                    <a:pt x="152" y="353"/>
                  </a:cubicBezTo>
                  <a:cubicBezTo>
                    <a:pt x="214" y="353"/>
                    <a:pt x="261" y="338"/>
                    <a:pt x="292" y="312"/>
                  </a:cubicBezTo>
                  <a:cubicBezTo>
                    <a:pt x="324" y="281"/>
                    <a:pt x="339" y="239"/>
                    <a:pt x="339" y="177"/>
                  </a:cubicBezTo>
                  <a:cubicBezTo>
                    <a:pt x="339" y="114"/>
                    <a:pt x="324" y="72"/>
                    <a:pt x="292" y="41"/>
                  </a:cubicBezTo>
                  <a:cubicBezTo>
                    <a:pt x="261" y="10"/>
                    <a:pt x="214" y="0"/>
                    <a:pt x="146" y="0"/>
                  </a:cubicBezTo>
                  <a:cubicBezTo>
                    <a:pt x="0" y="0"/>
                    <a:pt x="0" y="0"/>
                    <a:pt x="0" y="0"/>
                  </a:cubicBezTo>
                  <a:cubicBezTo>
                    <a:pt x="0" y="505"/>
                    <a:pt x="0" y="505"/>
                    <a:pt x="0" y="505"/>
                  </a:cubicBezTo>
                  <a:cubicBezTo>
                    <a:pt x="73" y="505"/>
                    <a:pt x="73" y="505"/>
                    <a:pt x="73" y="505"/>
                  </a:cubicBezTo>
                  <a:cubicBezTo>
                    <a:pt x="73" y="353"/>
                    <a:pt x="73" y="353"/>
                    <a:pt x="73" y="353"/>
                  </a:cubicBezTo>
                  <a:close/>
                  <a:moveTo>
                    <a:pt x="73" y="77"/>
                  </a:moveTo>
                  <a:cubicBezTo>
                    <a:pt x="74" y="77"/>
                    <a:pt x="74" y="77"/>
                    <a:pt x="74" y="77"/>
                  </a:cubicBezTo>
                  <a:cubicBezTo>
                    <a:pt x="147" y="77"/>
                    <a:pt x="147" y="77"/>
                    <a:pt x="147" y="77"/>
                  </a:cubicBezTo>
                  <a:cubicBezTo>
                    <a:pt x="188" y="77"/>
                    <a:pt x="215" y="82"/>
                    <a:pt x="235" y="98"/>
                  </a:cubicBezTo>
                  <a:cubicBezTo>
                    <a:pt x="251" y="114"/>
                    <a:pt x="261" y="135"/>
                    <a:pt x="261" y="171"/>
                  </a:cubicBezTo>
                  <a:cubicBezTo>
                    <a:pt x="261" y="203"/>
                    <a:pt x="256" y="234"/>
                    <a:pt x="240" y="249"/>
                  </a:cubicBezTo>
                  <a:cubicBezTo>
                    <a:pt x="225" y="270"/>
                    <a:pt x="199" y="275"/>
                    <a:pt x="157" y="281"/>
                  </a:cubicBezTo>
                  <a:cubicBezTo>
                    <a:pt x="73" y="281"/>
                    <a:pt x="73" y="281"/>
                    <a:pt x="73" y="281"/>
                  </a:cubicBezTo>
                  <a:cubicBezTo>
                    <a:pt x="73" y="77"/>
                    <a:pt x="73" y="77"/>
                    <a:pt x="73" y="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50" name="Freeform 112">
              <a:extLst>
                <a:ext uri="{FF2B5EF4-FFF2-40B4-BE49-F238E27FC236}">
                  <a16:creationId xmlns:a16="http://schemas.microsoft.com/office/drawing/2014/main" id="{4B4B2D57-F254-061A-166C-F66CF67AFB32}"/>
                </a:ext>
              </a:extLst>
            </p:cNvPr>
            <p:cNvSpPr>
              <a:spLocks/>
            </p:cNvSpPr>
            <p:nvPr/>
          </p:nvSpPr>
          <p:spPr bwMode="auto">
            <a:xfrm>
              <a:off x="5923" y="3968"/>
              <a:ext cx="726" cy="1195"/>
            </a:xfrm>
            <a:custGeom>
              <a:avLst/>
              <a:gdLst>
                <a:gd name="T0" fmla="*/ 726 w 726"/>
                <a:gd name="T1" fmla="*/ 1010 h 1195"/>
                <a:gd name="T2" fmla="*/ 170 w 726"/>
                <a:gd name="T3" fmla="*/ 1010 h 1195"/>
                <a:gd name="T4" fmla="*/ 170 w 726"/>
                <a:gd name="T5" fmla="*/ 691 h 1195"/>
                <a:gd name="T6" fmla="*/ 653 w 726"/>
                <a:gd name="T7" fmla="*/ 691 h 1195"/>
                <a:gd name="T8" fmla="*/ 653 w 726"/>
                <a:gd name="T9" fmla="*/ 507 h 1195"/>
                <a:gd name="T10" fmla="*/ 170 w 726"/>
                <a:gd name="T11" fmla="*/ 507 h 1195"/>
                <a:gd name="T12" fmla="*/ 170 w 726"/>
                <a:gd name="T13" fmla="*/ 185 h 1195"/>
                <a:gd name="T14" fmla="*/ 714 w 726"/>
                <a:gd name="T15" fmla="*/ 185 h 1195"/>
                <a:gd name="T16" fmla="*/ 714 w 726"/>
                <a:gd name="T17" fmla="*/ 0 h 1195"/>
                <a:gd name="T18" fmla="*/ 0 w 726"/>
                <a:gd name="T19" fmla="*/ 0 h 1195"/>
                <a:gd name="T20" fmla="*/ 0 w 726"/>
                <a:gd name="T21" fmla="*/ 1195 h 1195"/>
                <a:gd name="T22" fmla="*/ 726 w 726"/>
                <a:gd name="T23" fmla="*/ 1195 h 1195"/>
                <a:gd name="T24" fmla="*/ 726 w 726"/>
                <a:gd name="T25" fmla="*/ 1010 h 1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26" h="1195">
                  <a:moveTo>
                    <a:pt x="726" y="1010"/>
                  </a:moveTo>
                  <a:lnTo>
                    <a:pt x="170" y="1010"/>
                  </a:lnTo>
                  <a:lnTo>
                    <a:pt x="170" y="691"/>
                  </a:lnTo>
                  <a:lnTo>
                    <a:pt x="653" y="691"/>
                  </a:lnTo>
                  <a:lnTo>
                    <a:pt x="653" y="507"/>
                  </a:lnTo>
                  <a:lnTo>
                    <a:pt x="170" y="507"/>
                  </a:lnTo>
                  <a:lnTo>
                    <a:pt x="170" y="185"/>
                  </a:lnTo>
                  <a:lnTo>
                    <a:pt x="714" y="185"/>
                  </a:lnTo>
                  <a:lnTo>
                    <a:pt x="714" y="0"/>
                  </a:lnTo>
                  <a:lnTo>
                    <a:pt x="0" y="0"/>
                  </a:lnTo>
                  <a:lnTo>
                    <a:pt x="0" y="1195"/>
                  </a:lnTo>
                  <a:lnTo>
                    <a:pt x="726" y="1195"/>
                  </a:lnTo>
                  <a:lnTo>
                    <a:pt x="726" y="10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51" name="Freeform 113">
              <a:extLst>
                <a:ext uri="{FF2B5EF4-FFF2-40B4-BE49-F238E27FC236}">
                  <a16:creationId xmlns:a16="http://schemas.microsoft.com/office/drawing/2014/main" id="{61F252C4-DFF8-1EEE-9032-D8CDCE23EE41}"/>
                </a:ext>
              </a:extLst>
            </p:cNvPr>
            <p:cNvSpPr>
              <a:spLocks/>
            </p:cNvSpPr>
            <p:nvPr/>
          </p:nvSpPr>
          <p:spPr bwMode="auto">
            <a:xfrm>
              <a:off x="6872" y="3968"/>
              <a:ext cx="936" cy="1195"/>
            </a:xfrm>
            <a:custGeom>
              <a:avLst/>
              <a:gdLst>
                <a:gd name="T0" fmla="*/ 172 w 936"/>
                <a:gd name="T1" fmla="*/ 322 h 1195"/>
                <a:gd name="T2" fmla="*/ 749 w 936"/>
                <a:gd name="T3" fmla="*/ 1195 h 1195"/>
                <a:gd name="T4" fmla="*/ 936 w 936"/>
                <a:gd name="T5" fmla="*/ 1195 h 1195"/>
                <a:gd name="T6" fmla="*/ 936 w 936"/>
                <a:gd name="T7" fmla="*/ 0 h 1195"/>
                <a:gd name="T8" fmla="*/ 764 w 936"/>
                <a:gd name="T9" fmla="*/ 0 h 1195"/>
                <a:gd name="T10" fmla="*/ 764 w 936"/>
                <a:gd name="T11" fmla="*/ 899 h 1195"/>
                <a:gd name="T12" fmla="*/ 172 w 936"/>
                <a:gd name="T13" fmla="*/ 0 h 1195"/>
                <a:gd name="T14" fmla="*/ 0 w 936"/>
                <a:gd name="T15" fmla="*/ 0 h 1195"/>
                <a:gd name="T16" fmla="*/ 0 w 936"/>
                <a:gd name="T17" fmla="*/ 1195 h 1195"/>
                <a:gd name="T18" fmla="*/ 172 w 936"/>
                <a:gd name="T19" fmla="*/ 1195 h 1195"/>
                <a:gd name="T20" fmla="*/ 172 w 936"/>
                <a:gd name="T21" fmla="*/ 322 h 1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6" h="1195">
                  <a:moveTo>
                    <a:pt x="172" y="322"/>
                  </a:moveTo>
                  <a:lnTo>
                    <a:pt x="749" y="1195"/>
                  </a:lnTo>
                  <a:lnTo>
                    <a:pt x="936" y="1195"/>
                  </a:lnTo>
                  <a:lnTo>
                    <a:pt x="936" y="0"/>
                  </a:lnTo>
                  <a:lnTo>
                    <a:pt x="764" y="0"/>
                  </a:lnTo>
                  <a:lnTo>
                    <a:pt x="764" y="899"/>
                  </a:lnTo>
                  <a:lnTo>
                    <a:pt x="172" y="0"/>
                  </a:lnTo>
                  <a:lnTo>
                    <a:pt x="0" y="0"/>
                  </a:lnTo>
                  <a:lnTo>
                    <a:pt x="0" y="1195"/>
                  </a:lnTo>
                  <a:lnTo>
                    <a:pt x="172" y="1195"/>
                  </a:lnTo>
                  <a:lnTo>
                    <a:pt x="172" y="3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grpSp>
      <p:sp>
        <p:nvSpPr>
          <p:cNvPr id="4" name="Textfeld 3">
            <a:extLst>
              <a:ext uri="{FF2B5EF4-FFF2-40B4-BE49-F238E27FC236}">
                <a16:creationId xmlns:a16="http://schemas.microsoft.com/office/drawing/2014/main" id="{7D931D85-5AF1-8DB1-F7B6-C6BB0DC2CBEA}"/>
              </a:ext>
            </a:extLst>
          </p:cNvPr>
          <p:cNvSpPr txBox="1"/>
          <p:nvPr/>
        </p:nvSpPr>
        <p:spPr>
          <a:xfrm>
            <a:off x="3230881" y="6487598"/>
            <a:ext cx="5754327" cy="261610"/>
          </a:xfrm>
          <a:prstGeom prst="rect">
            <a:avLst/>
          </a:prstGeom>
          <a:noFill/>
        </p:spPr>
        <p:txBody>
          <a:bodyPr wrap="square">
            <a:spAutoFit/>
          </a:bodyPr>
          <a:lstStyle/>
          <a:p>
            <a:pPr algn="ctr">
              <a:spcBef>
                <a:spcPts val="600"/>
              </a:spcBef>
            </a:pPr>
            <a:r>
              <a:rPr lang="en-US" sz="1100" b="1" dirty="0">
                <a:solidFill>
                  <a:srgbClr val="5F5F5F"/>
                </a:solidFill>
                <a:latin typeface="+mj-lt"/>
              </a:rPr>
              <a:t>Documents created by: Swiss Center for Entrepreneurial Thinking and Acting </a:t>
            </a:r>
            <a:r>
              <a:rPr lang="en-US" sz="1100" b="1" dirty="0" err="1">
                <a:solidFill>
                  <a:srgbClr val="5F5F5F"/>
                </a:solidFill>
                <a:latin typeface="+mj-lt"/>
              </a:rPr>
              <a:t>scETA</a:t>
            </a:r>
            <a:endParaRPr lang="de-CH" sz="1100" b="1" dirty="0">
              <a:solidFill>
                <a:srgbClr val="5F5F5F"/>
              </a:solidFill>
              <a:latin typeface="+mj-lt"/>
            </a:endParaRPr>
          </a:p>
        </p:txBody>
      </p:sp>
    </p:spTree>
    <p:extLst>
      <p:ext uri="{BB962C8B-B14F-4D97-AF65-F5344CB8AC3E}">
        <p14:creationId xmlns:p14="http://schemas.microsoft.com/office/powerpoint/2010/main" val="18986858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DDFF1DDD-363E-4C2F-8CEB-CE53982E831B}"/>
              </a:ext>
            </a:extLst>
          </p:cNvPr>
          <p:cNvSpPr/>
          <p:nvPr/>
        </p:nvSpPr>
        <p:spPr>
          <a:xfrm>
            <a:off x="5589522" y="2544827"/>
            <a:ext cx="5287615" cy="1590179"/>
          </a:xfrm>
          <a:prstGeom prst="rect">
            <a:avLst/>
          </a:prstGeom>
          <a:noFill/>
        </p:spPr>
        <p:txBody>
          <a:bodyPr wrap="square">
            <a:spAutoFit/>
          </a:bodyPr>
          <a:lstStyle/>
          <a:p>
            <a:pPr algn="ctr">
              <a:spcBef>
                <a:spcPts val="200"/>
              </a:spcBef>
              <a:spcAft>
                <a:spcPts val="600"/>
              </a:spcAft>
              <a:buClr>
                <a:srgbClr val="117613"/>
              </a:buClr>
              <a:defRPr/>
            </a:pPr>
            <a:endParaRPr lang="de-CH" sz="2800" dirty="0">
              <a:solidFill>
                <a:srgbClr val="D0D0D0">
                  <a:lumMod val="50000"/>
                </a:srgbClr>
              </a:solidFill>
              <a:latin typeface="Century Gothic"/>
              <a:cs typeface="Arial" pitchFamily="34" charset="0"/>
            </a:endParaRPr>
          </a:p>
          <a:p>
            <a:pPr algn="ctr">
              <a:spcBef>
                <a:spcPts val="200"/>
              </a:spcBef>
              <a:spcAft>
                <a:spcPts val="600"/>
              </a:spcAft>
              <a:buClr>
                <a:srgbClr val="117613"/>
              </a:buClr>
              <a:defRPr/>
            </a:pPr>
            <a:r>
              <a:rPr lang="de-CH" sz="2800" b="1" kern="0" dirty="0">
                <a:solidFill>
                  <a:srgbClr val="6C0A63"/>
                </a:solidFill>
                <a:latin typeface="Century Gothic"/>
              </a:rPr>
              <a:t>Entrepreneur Talk</a:t>
            </a:r>
          </a:p>
          <a:p>
            <a:pPr algn="ctr">
              <a:spcBef>
                <a:spcPts val="200"/>
              </a:spcBef>
              <a:spcAft>
                <a:spcPts val="600"/>
              </a:spcAft>
              <a:buClr>
                <a:srgbClr val="117613"/>
              </a:buClr>
              <a:defRPr/>
            </a:pPr>
            <a:endParaRPr lang="de-DE" altLang="fr-FR" sz="2800" b="1" dirty="0">
              <a:solidFill>
                <a:srgbClr val="B11B96"/>
              </a:solidFill>
              <a:latin typeface="Century Gothic"/>
              <a:cs typeface="Arial" pitchFamily="34" charset="0"/>
            </a:endParaRPr>
          </a:p>
        </p:txBody>
      </p:sp>
      <p:sp>
        <p:nvSpPr>
          <p:cNvPr id="2" name="Foliennummernplatzhalter 1">
            <a:extLst>
              <a:ext uri="{FF2B5EF4-FFF2-40B4-BE49-F238E27FC236}">
                <a16:creationId xmlns:a16="http://schemas.microsoft.com/office/drawing/2014/main" id="{3F4C3EF4-1CC7-4A1B-8F4A-F8B830FCBE39}"/>
              </a:ext>
            </a:extLst>
          </p:cNvPr>
          <p:cNvSpPr>
            <a:spLocks noGrp="1"/>
          </p:cNvSpPr>
          <p:nvPr>
            <p:ph type="sldNum" sz="quarter" idx="12"/>
          </p:nvPr>
        </p:nvSpPr>
        <p:spPr/>
        <p:txBody>
          <a:bodyPr/>
          <a:lstStyle/>
          <a:p>
            <a:pPr>
              <a:defRPr/>
            </a:pPr>
            <a:fld id="{B7E6CA31-DA56-47CF-9891-B6D0296B6AEC}" type="slidenum">
              <a:rPr lang="ru-RU">
                <a:solidFill>
                  <a:prstClr val="white"/>
                </a:solidFill>
                <a:latin typeface="Century Gothic"/>
              </a:rPr>
              <a:t>47</a:t>
            </a:fld>
            <a:endParaRPr lang="ru-RU">
              <a:solidFill>
                <a:prstClr val="white"/>
              </a:solidFill>
              <a:latin typeface="Century Gothic"/>
            </a:endParaRPr>
          </a:p>
        </p:txBody>
      </p:sp>
    </p:spTree>
    <p:extLst>
      <p:ext uri="{BB962C8B-B14F-4D97-AF65-F5344CB8AC3E}">
        <p14:creationId xmlns:p14="http://schemas.microsoft.com/office/powerpoint/2010/main" val="435826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8D7CE9-A598-67EF-8AC4-80531AA5904B}"/>
              </a:ext>
            </a:extLst>
          </p:cNvPr>
          <p:cNvSpPr>
            <a:spLocks noGrp="1"/>
          </p:cNvSpPr>
          <p:nvPr>
            <p:ph type="title"/>
          </p:nvPr>
        </p:nvSpPr>
        <p:spPr>
          <a:xfrm>
            <a:off x="5416629" y="2190591"/>
            <a:ext cx="5164406" cy="1015694"/>
          </a:xfrm>
        </p:spPr>
        <p:txBody>
          <a:bodyPr>
            <a:noAutofit/>
          </a:bodyPr>
          <a:lstStyle/>
          <a:p>
            <a:r>
              <a:rPr lang="de-CH" sz="3000" noProof="0"/>
              <a:t>Black Stories: Learning to think outside the box</a:t>
            </a:r>
          </a:p>
        </p:txBody>
      </p:sp>
      <p:sp>
        <p:nvSpPr>
          <p:cNvPr id="3" name="Foliennummernplatzhalter 2">
            <a:extLst>
              <a:ext uri="{FF2B5EF4-FFF2-40B4-BE49-F238E27FC236}">
                <a16:creationId xmlns:a16="http://schemas.microsoft.com/office/drawing/2014/main" id="{325FC83E-1E31-2228-FCFE-290C6F5FB2AB}"/>
              </a:ext>
            </a:extLst>
          </p:cNvPr>
          <p:cNvSpPr>
            <a:spLocks noGrp="1"/>
          </p:cNvSpPr>
          <p:nvPr>
            <p:ph type="sldNum" sz="quarter" idx="12"/>
          </p:nvPr>
        </p:nvSpPr>
        <p:spPr/>
        <p:txBody>
          <a:bodyPr/>
          <a:lstStyle/>
          <a:p>
            <a:fld id="{B7E6CA31-DA56-47CF-9891-B6D0296B6AEC}" type="slidenum">
              <a:rPr lang="ru-RU" smtClean="0"/>
              <a:t>5</a:t>
            </a:fld>
            <a:endParaRPr lang="ru-RU"/>
          </a:p>
        </p:txBody>
      </p:sp>
      <p:pic>
        <p:nvPicPr>
          <p:cNvPr id="5" name="Google Shape;2334;p5">
            <a:extLst>
              <a:ext uri="{FF2B5EF4-FFF2-40B4-BE49-F238E27FC236}">
                <a16:creationId xmlns:a16="http://schemas.microsoft.com/office/drawing/2014/main" id="{87E70105-E1B9-00A9-08A9-CB938869DAEA}"/>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528061" y="1047281"/>
            <a:ext cx="1110557" cy="1110557"/>
          </a:xfrm>
          <a:prstGeom prst="rect">
            <a:avLst/>
          </a:prstGeom>
          <a:noFill/>
          <a:ln>
            <a:noFill/>
          </a:ln>
        </p:spPr>
      </p:pic>
    </p:spTree>
    <p:extLst>
      <p:ext uri="{BB962C8B-B14F-4D97-AF65-F5344CB8AC3E}">
        <p14:creationId xmlns:p14="http://schemas.microsoft.com/office/powerpoint/2010/main" val="24181552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4AECFCB9-92E9-6F79-3615-92173E11B4BD}"/>
              </a:ext>
            </a:extLst>
          </p:cNvPr>
          <p:cNvSpPr txBox="1"/>
          <p:nvPr/>
        </p:nvSpPr>
        <p:spPr>
          <a:xfrm>
            <a:off x="5873933" y="1490408"/>
            <a:ext cx="5248769" cy="3477875"/>
          </a:xfrm>
          <a:prstGeom prst="rect">
            <a:avLst/>
          </a:prstGeom>
          <a:noFill/>
        </p:spPr>
        <p:txBody>
          <a:bodyPr wrap="square">
            <a:spAutoFit/>
          </a:bodyPr>
          <a:lstStyle/>
          <a:p>
            <a:r>
              <a:rPr lang="de-DE" sz="2000" dirty="0"/>
              <a:t>Sometimes we are faced with a problem, an obstacle, or a situation, and we don’t know how to solve it or how it came about.</a:t>
            </a:r>
          </a:p>
          <a:p>
            <a:endParaRPr lang="de-DE" sz="2000" dirty="0"/>
          </a:p>
          <a:p>
            <a:r>
              <a:rPr lang="de-DE" sz="2000" dirty="0"/>
              <a:t>When we think about a solution to the problem, we often apply logical strategies that are familiar to us.</a:t>
            </a:r>
          </a:p>
          <a:p>
            <a:endParaRPr lang="de-DE" sz="2000" dirty="0"/>
          </a:p>
          <a:p>
            <a:r>
              <a:rPr lang="de-DE" sz="2000" dirty="0"/>
              <a:t>How do you get from A to B?</a:t>
            </a:r>
            <a:endParaRPr lang="de-CH" sz="2000" dirty="0"/>
          </a:p>
        </p:txBody>
      </p:sp>
      <p:sp>
        <p:nvSpPr>
          <p:cNvPr id="7" name="Rectangle 2">
            <a:extLst>
              <a:ext uri="{FF2B5EF4-FFF2-40B4-BE49-F238E27FC236}">
                <a16:creationId xmlns:a16="http://schemas.microsoft.com/office/drawing/2014/main" id="{575D025E-3735-1783-9501-07EADB09842F}"/>
              </a:ext>
            </a:extLst>
          </p:cNvPr>
          <p:cNvSpPr txBox="1">
            <a:spLocks noChangeArrowheads="1"/>
          </p:cNvSpPr>
          <p:nvPr/>
        </p:nvSpPr>
        <p:spPr bwMode="auto">
          <a:xfrm>
            <a:off x="920341" y="175046"/>
            <a:ext cx="9406555" cy="657225"/>
          </a:xfrm>
          <a:prstGeom prst="rect">
            <a:avLst/>
          </a:prstGeom>
          <a:noFill/>
          <a:ln w="9525">
            <a:noFill/>
            <a:miter lim="800000"/>
            <a:headEnd/>
            <a:tailEnd/>
          </a:ln>
        </p:spPr>
        <p:txBody>
          <a:bodyPr anchor="ctr"/>
          <a:lstStyle/>
          <a:p>
            <a:pPr>
              <a:defRPr/>
            </a:pPr>
            <a:r>
              <a:rPr lang="de-CH" altLang="fr-FR" sz="2400" b="1" dirty="0">
                <a:solidFill>
                  <a:srgbClr val="0B4874"/>
                </a:solidFill>
                <a:latin typeface="+mj-lt"/>
                <a:ea typeface="ＭＳ Ｐゴシック" charset="0"/>
                <a:cs typeface="Arial"/>
              </a:rPr>
              <a:t>There is more than one way to think about problems</a:t>
            </a:r>
          </a:p>
        </p:txBody>
      </p:sp>
      <p:pic>
        <p:nvPicPr>
          <p:cNvPr id="10" name="Grafik 9" descr="Ein Bild, das Diagramm, Muster, Design enthält.&#10;&#10;KI-generierte Inhalte können fehlerhaft sein.">
            <a:extLst>
              <a:ext uri="{FF2B5EF4-FFF2-40B4-BE49-F238E27FC236}">
                <a16:creationId xmlns:a16="http://schemas.microsoft.com/office/drawing/2014/main" id="{BAEFD210-0F71-8867-8603-A4AAEF9FEE1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6761" y="1410788"/>
            <a:ext cx="3760905" cy="3322992"/>
          </a:xfrm>
          <a:prstGeom prst="rect">
            <a:avLst/>
          </a:prstGeom>
        </p:spPr>
      </p:pic>
      <p:sp>
        <p:nvSpPr>
          <p:cNvPr id="2" name="Foliennummernplatzhalter 1">
            <a:extLst>
              <a:ext uri="{FF2B5EF4-FFF2-40B4-BE49-F238E27FC236}">
                <a16:creationId xmlns:a16="http://schemas.microsoft.com/office/drawing/2014/main" id="{9B946715-3176-66F9-EC78-DB0D3F572133}"/>
              </a:ext>
            </a:extLst>
          </p:cNvPr>
          <p:cNvSpPr>
            <a:spLocks noGrp="1"/>
          </p:cNvSpPr>
          <p:nvPr>
            <p:ph type="sldNum" sz="quarter" idx="12"/>
          </p:nvPr>
        </p:nvSpPr>
        <p:spPr/>
        <p:txBody>
          <a:bodyPr/>
          <a:lstStyle/>
          <a:p>
            <a:fld id="{B7E6CA31-DA56-47CF-9891-B6D0296B6AEC}" type="slidenum">
              <a:rPr lang="ru-RU" smtClean="0"/>
              <a:t>6</a:t>
            </a:fld>
            <a:endParaRPr lang="ru-RU"/>
          </a:p>
        </p:txBody>
      </p:sp>
    </p:spTree>
    <p:extLst>
      <p:ext uri="{BB962C8B-B14F-4D97-AF65-F5344CB8AC3E}">
        <p14:creationId xmlns:p14="http://schemas.microsoft.com/office/powerpoint/2010/main" val="7079776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44EC4-B768-0071-D79F-203037D3D33A}"/>
            </a:ext>
          </a:extLst>
        </p:cNvPr>
        <p:cNvGrpSpPr/>
        <p:nvPr/>
      </p:nvGrpSpPr>
      <p:grpSpPr>
        <a:xfrm>
          <a:off x="0" y="0"/>
          <a:ext cx="0" cy="0"/>
          <a:chOff x="0" y="0"/>
          <a:chExt cx="0" cy="0"/>
        </a:xfrm>
      </p:grpSpPr>
      <p:sp>
        <p:nvSpPr>
          <p:cNvPr id="6" name="Textfeld 5">
            <a:extLst>
              <a:ext uri="{FF2B5EF4-FFF2-40B4-BE49-F238E27FC236}">
                <a16:creationId xmlns:a16="http://schemas.microsoft.com/office/drawing/2014/main" id="{8F23C3CB-D486-66E1-3F48-9C1D909ECAAA}"/>
              </a:ext>
            </a:extLst>
          </p:cNvPr>
          <p:cNvSpPr txBox="1"/>
          <p:nvPr/>
        </p:nvSpPr>
        <p:spPr>
          <a:xfrm>
            <a:off x="5873933" y="2269892"/>
            <a:ext cx="5098719" cy="1938992"/>
          </a:xfrm>
          <a:prstGeom prst="rect">
            <a:avLst/>
          </a:prstGeom>
          <a:noFill/>
        </p:spPr>
        <p:txBody>
          <a:bodyPr wrap="square">
            <a:spAutoFit/>
          </a:bodyPr>
          <a:lstStyle/>
          <a:p>
            <a:r>
              <a:rPr lang="en-US" sz="2000" noProof="0" dirty="0"/>
              <a:t>How do you get from A to B?</a:t>
            </a:r>
          </a:p>
          <a:p>
            <a:endParaRPr lang="en-US" sz="2000" noProof="0" dirty="0"/>
          </a:p>
          <a:p>
            <a:r>
              <a:rPr lang="en-US" sz="2000" noProof="0" dirty="0"/>
              <a:t>That’s the way we’ve learnt to do it.</a:t>
            </a:r>
          </a:p>
          <a:p>
            <a:r>
              <a:rPr lang="en-US" sz="2000" noProof="0" dirty="0"/>
              <a:t>We follow the rules.</a:t>
            </a:r>
          </a:p>
          <a:p>
            <a:endParaRPr lang="en-US" sz="2000" noProof="0" dirty="0"/>
          </a:p>
          <a:p>
            <a:r>
              <a:rPr lang="en-US" sz="2000" noProof="0" dirty="0"/>
              <a:t>Is there another way of doing it?</a:t>
            </a:r>
          </a:p>
        </p:txBody>
      </p:sp>
      <p:sp>
        <p:nvSpPr>
          <p:cNvPr id="7" name="Rectangle 2">
            <a:extLst>
              <a:ext uri="{FF2B5EF4-FFF2-40B4-BE49-F238E27FC236}">
                <a16:creationId xmlns:a16="http://schemas.microsoft.com/office/drawing/2014/main" id="{270869FE-51DB-CECF-1C10-5250DCBAFB8A}"/>
              </a:ext>
            </a:extLst>
          </p:cNvPr>
          <p:cNvSpPr txBox="1">
            <a:spLocks noChangeArrowheads="1"/>
          </p:cNvSpPr>
          <p:nvPr/>
        </p:nvSpPr>
        <p:spPr bwMode="auto">
          <a:xfrm>
            <a:off x="920341" y="175046"/>
            <a:ext cx="9406555" cy="657225"/>
          </a:xfrm>
          <a:prstGeom prst="rect">
            <a:avLst/>
          </a:prstGeom>
          <a:noFill/>
          <a:ln w="9525">
            <a:noFill/>
            <a:miter lim="800000"/>
            <a:headEnd/>
            <a:tailEnd/>
          </a:ln>
        </p:spPr>
        <p:txBody>
          <a:bodyPr anchor="ctr"/>
          <a:lstStyle/>
          <a:p>
            <a:pPr>
              <a:defRPr/>
            </a:pPr>
            <a:r>
              <a:rPr lang="de-CH" altLang="fr-FR" sz="2400" b="1" dirty="0">
                <a:solidFill>
                  <a:srgbClr val="0B4874"/>
                </a:solidFill>
                <a:ea typeface="ＭＳ Ｐゴシック" charset="0"/>
                <a:cs typeface="Arial"/>
              </a:rPr>
              <a:t>There’s more than one way to think about problems</a:t>
            </a:r>
          </a:p>
        </p:txBody>
      </p:sp>
      <p:pic>
        <p:nvPicPr>
          <p:cNvPr id="9" name="Grafik 8">
            <a:extLst>
              <a:ext uri="{FF2B5EF4-FFF2-40B4-BE49-F238E27FC236}">
                <a16:creationId xmlns:a16="http://schemas.microsoft.com/office/drawing/2014/main" id="{8BEF19EA-583B-0CF7-8EEC-7C31AAA13BF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19350" y="1565391"/>
            <a:ext cx="4005793" cy="3245311"/>
          </a:xfrm>
          <a:prstGeom prst="rect">
            <a:avLst/>
          </a:prstGeom>
        </p:spPr>
      </p:pic>
      <p:sp>
        <p:nvSpPr>
          <p:cNvPr id="2" name="Foliennummernplatzhalter 1">
            <a:extLst>
              <a:ext uri="{FF2B5EF4-FFF2-40B4-BE49-F238E27FC236}">
                <a16:creationId xmlns:a16="http://schemas.microsoft.com/office/drawing/2014/main" id="{490B17A5-F014-0020-E0BB-AD5C07E03EB7}"/>
              </a:ext>
            </a:extLst>
          </p:cNvPr>
          <p:cNvSpPr>
            <a:spLocks noGrp="1"/>
          </p:cNvSpPr>
          <p:nvPr>
            <p:ph type="sldNum" sz="quarter" idx="12"/>
          </p:nvPr>
        </p:nvSpPr>
        <p:spPr/>
        <p:txBody>
          <a:bodyPr/>
          <a:lstStyle/>
          <a:p>
            <a:fld id="{B7E6CA31-DA56-47CF-9891-B6D0296B6AEC}" type="slidenum">
              <a:rPr lang="ru-RU" smtClean="0"/>
              <a:t>7</a:t>
            </a:fld>
            <a:endParaRPr lang="ru-RU"/>
          </a:p>
        </p:txBody>
      </p:sp>
    </p:spTree>
    <p:extLst>
      <p:ext uri="{BB962C8B-B14F-4D97-AF65-F5344CB8AC3E}">
        <p14:creationId xmlns:p14="http://schemas.microsoft.com/office/powerpoint/2010/main" val="32412950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B44A2-439C-A93D-7C28-841187E95FFB}"/>
            </a:ext>
          </a:extLst>
        </p:cNvPr>
        <p:cNvGrpSpPr/>
        <p:nvPr/>
      </p:nvGrpSpPr>
      <p:grpSpPr>
        <a:xfrm>
          <a:off x="0" y="0"/>
          <a:ext cx="0" cy="0"/>
          <a:chOff x="0" y="0"/>
          <a:chExt cx="0" cy="0"/>
        </a:xfrm>
      </p:grpSpPr>
      <p:sp>
        <p:nvSpPr>
          <p:cNvPr id="6" name="Textfeld 5">
            <a:extLst>
              <a:ext uri="{FF2B5EF4-FFF2-40B4-BE49-F238E27FC236}">
                <a16:creationId xmlns:a16="http://schemas.microsoft.com/office/drawing/2014/main" id="{F41E8136-3BAD-B8B5-AC9F-6C53EE1FC8F6}"/>
              </a:ext>
            </a:extLst>
          </p:cNvPr>
          <p:cNvSpPr txBox="1"/>
          <p:nvPr/>
        </p:nvSpPr>
        <p:spPr>
          <a:xfrm>
            <a:off x="5873933" y="1625321"/>
            <a:ext cx="4452963" cy="3477875"/>
          </a:xfrm>
          <a:prstGeom prst="rect">
            <a:avLst/>
          </a:prstGeom>
          <a:noFill/>
        </p:spPr>
        <p:txBody>
          <a:bodyPr wrap="square">
            <a:spAutoFit/>
          </a:bodyPr>
          <a:lstStyle/>
          <a:p>
            <a:r>
              <a:rPr lang="en-GB" sz="2000" noProof="0" dirty="0"/>
              <a:t>How do you get from A to B?</a:t>
            </a:r>
          </a:p>
          <a:p>
            <a:endParaRPr lang="en-GB" sz="2000" noProof="0" dirty="0"/>
          </a:p>
          <a:p>
            <a:r>
              <a:rPr lang="en-GB" sz="2000" noProof="0" dirty="0"/>
              <a:t>Yes, exactly, very clever!</a:t>
            </a:r>
          </a:p>
          <a:p>
            <a:endParaRPr lang="en-GB" sz="2000" noProof="0" dirty="0"/>
          </a:p>
          <a:p>
            <a:r>
              <a:rPr lang="en-GB" sz="2000" noProof="0" dirty="0"/>
              <a:t>You don’t just follow the rules.</a:t>
            </a:r>
          </a:p>
          <a:p>
            <a:endParaRPr lang="en-GB" sz="2000" noProof="0" dirty="0"/>
          </a:p>
          <a:p>
            <a:r>
              <a:rPr lang="en-GB" sz="2000" noProof="0" dirty="0"/>
              <a:t>Sometimes it helps to set the rules aside and be creative. </a:t>
            </a:r>
          </a:p>
          <a:p>
            <a:endParaRPr lang="en-GB" sz="2000" noProof="0" dirty="0"/>
          </a:p>
          <a:p>
            <a:r>
              <a:rPr lang="en-GB" sz="2000" noProof="0" dirty="0"/>
              <a:t>This applies especially to your work with </a:t>
            </a:r>
            <a:r>
              <a:rPr lang="en-GB" sz="2000" i="1" noProof="0" dirty="0"/>
              <a:t>myidea</a:t>
            </a:r>
            <a:r>
              <a:rPr lang="en-GB" sz="2000" noProof="0" dirty="0"/>
              <a:t>!</a:t>
            </a:r>
          </a:p>
        </p:txBody>
      </p:sp>
      <p:sp>
        <p:nvSpPr>
          <p:cNvPr id="7" name="Rectangle 2">
            <a:extLst>
              <a:ext uri="{FF2B5EF4-FFF2-40B4-BE49-F238E27FC236}">
                <a16:creationId xmlns:a16="http://schemas.microsoft.com/office/drawing/2014/main" id="{F9AC389D-B462-93F1-70B6-B73591C06F6E}"/>
              </a:ext>
            </a:extLst>
          </p:cNvPr>
          <p:cNvSpPr txBox="1">
            <a:spLocks noChangeArrowheads="1"/>
          </p:cNvSpPr>
          <p:nvPr/>
        </p:nvSpPr>
        <p:spPr bwMode="auto">
          <a:xfrm>
            <a:off x="920341" y="175046"/>
            <a:ext cx="9406555" cy="657225"/>
          </a:xfrm>
          <a:prstGeom prst="rect">
            <a:avLst/>
          </a:prstGeom>
          <a:noFill/>
          <a:ln w="9525">
            <a:noFill/>
            <a:miter lim="800000"/>
            <a:headEnd/>
            <a:tailEnd/>
          </a:ln>
        </p:spPr>
        <p:txBody>
          <a:bodyPr anchor="ctr"/>
          <a:lstStyle/>
          <a:p>
            <a:pPr>
              <a:defRPr/>
            </a:pPr>
            <a:r>
              <a:rPr lang="de-CH" altLang="fr-FR" sz="2400" b="1" dirty="0">
                <a:solidFill>
                  <a:srgbClr val="0B4874"/>
                </a:solidFill>
                <a:ea typeface="ＭＳ Ｐゴシック" charset="0"/>
                <a:cs typeface="Arial"/>
              </a:rPr>
              <a:t>There’s more than one way to think about problems</a:t>
            </a:r>
          </a:p>
        </p:txBody>
      </p:sp>
      <p:pic>
        <p:nvPicPr>
          <p:cNvPr id="2" name="Grafik 1">
            <a:extLst>
              <a:ext uri="{FF2B5EF4-FFF2-40B4-BE49-F238E27FC236}">
                <a16:creationId xmlns:a16="http://schemas.microsoft.com/office/drawing/2014/main" id="{A55290DE-FFF5-6641-8F57-849DF3C7A85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15293" y="1539269"/>
            <a:ext cx="3642816" cy="3218653"/>
          </a:xfrm>
          <a:prstGeom prst="rect">
            <a:avLst/>
          </a:prstGeom>
        </p:spPr>
      </p:pic>
      <p:sp>
        <p:nvSpPr>
          <p:cNvPr id="3" name="Foliennummernplatzhalter 2">
            <a:extLst>
              <a:ext uri="{FF2B5EF4-FFF2-40B4-BE49-F238E27FC236}">
                <a16:creationId xmlns:a16="http://schemas.microsoft.com/office/drawing/2014/main" id="{982E32B8-D0CE-CAD6-D6C5-66C14A59F7DA}"/>
              </a:ext>
            </a:extLst>
          </p:cNvPr>
          <p:cNvSpPr>
            <a:spLocks noGrp="1"/>
          </p:cNvSpPr>
          <p:nvPr>
            <p:ph type="sldNum" sz="quarter" idx="12"/>
          </p:nvPr>
        </p:nvSpPr>
        <p:spPr/>
        <p:txBody>
          <a:bodyPr/>
          <a:lstStyle/>
          <a:p>
            <a:fld id="{B7E6CA31-DA56-47CF-9891-B6D0296B6AEC}" type="slidenum">
              <a:rPr lang="ru-RU" smtClean="0"/>
              <a:t>8</a:t>
            </a:fld>
            <a:endParaRPr lang="ru-RU"/>
          </a:p>
        </p:txBody>
      </p:sp>
    </p:spTree>
    <p:extLst>
      <p:ext uri="{BB962C8B-B14F-4D97-AF65-F5344CB8AC3E}">
        <p14:creationId xmlns:p14="http://schemas.microsoft.com/office/powerpoint/2010/main" val="25533753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6A1A21-7C0D-AD95-F720-35EE3C3F65CD}"/>
            </a:ext>
          </a:extLst>
        </p:cNvPr>
        <p:cNvGrpSpPr/>
        <p:nvPr/>
      </p:nvGrpSpPr>
      <p:grpSpPr>
        <a:xfrm>
          <a:off x="0" y="0"/>
          <a:ext cx="0" cy="0"/>
          <a:chOff x="0" y="0"/>
          <a:chExt cx="0" cy="0"/>
        </a:xfrm>
      </p:grpSpPr>
      <p:sp>
        <p:nvSpPr>
          <p:cNvPr id="6" name="Textfeld 5">
            <a:extLst>
              <a:ext uri="{FF2B5EF4-FFF2-40B4-BE49-F238E27FC236}">
                <a16:creationId xmlns:a16="http://schemas.microsoft.com/office/drawing/2014/main" id="{6666B7BB-6BD6-16CF-561A-C4BBB32DBBB4}"/>
              </a:ext>
            </a:extLst>
          </p:cNvPr>
          <p:cNvSpPr txBox="1"/>
          <p:nvPr/>
        </p:nvSpPr>
        <p:spPr>
          <a:xfrm>
            <a:off x="5873933" y="1580354"/>
            <a:ext cx="4452963" cy="3477875"/>
          </a:xfrm>
          <a:prstGeom prst="rect">
            <a:avLst/>
          </a:prstGeom>
          <a:noFill/>
        </p:spPr>
        <p:txBody>
          <a:bodyPr wrap="square">
            <a:spAutoFit/>
          </a:bodyPr>
          <a:lstStyle/>
          <a:p>
            <a:r>
              <a:rPr lang="de-CH" sz="2000" noProof="0" dirty="0"/>
              <a:t>What we’re doing here is called </a:t>
            </a:r>
            <a:r>
              <a:rPr lang="de-CH" sz="2000" i="1" noProof="0" dirty="0"/>
              <a:t>thinking outside the box</a:t>
            </a:r>
            <a:r>
              <a:rPr lang="de-CH" sz="2000" noProof="0" dirty="0"/>
              <a:t>.</a:t>
            </a:r>
          </a:p>
          <a:p>
            <a:endParaRPr lang="de-CH" sz="2000" noProof="0" dirty="0"/>
          </a:p>
          <a:p>
            <a:r>
              <a:rPr lang="de-CH" sz="2000" noProof="0" dirty="0"/>
              <a:t>The good news is: you can practise this!</a:t>
            </a:r>
          </a:p>
          <a:p>
            <a:endParaRPr lang="de-CH" sz="2000" noProof="0" dirty="0"/>
          </a:p>
          <a:p>
            <a:r>
              <a:rPr lang="de-CH" sz="2000" noProof="0" dirty="0"/>
              <a:t>And it will help you with your project</a:t>
            </a:r>
          </a:p>
          <a:p>
            <a:endParaRPr lang="de-CH" sz="2000" noProof="0" dirty="0"/>
          </a:p>
          <a:p>
            <a:r>
              <a:rPr lang="de-CH" sz="2000" noProof="0" dirty="0"/>
              <a:t>Let’s give it a go!</a:t>
            </a:r>
          </a:p>
          <a:p>
            <a:endParaRPr lang="de-CH" sz="2000" noProof="0" dirty="0"/>
          </a:p>
        </p:txBody>
      </p:sp>
      <p:sp>
        <p:nvSpPr>
          <p:cNvPr id="7" name="Rectangle 2">
            <a:extLst>
              <a:ext uri="{FF2B5EF4-FFF2-40B4-BE49-F238E27FC236}">
                <a16:creationId xmlns:a16="http://schemas.microsoft.com/office/drawing/2014/main" id="{26FC3FAD-62D9-4ED7-AE7F-942E1197C8AD}"/>
              </a:ext>
            </a:extLst>
          </p:cNvPr>
          <p:cNvSpPr txBox="1">
            <a:spLocks noChangeArrowheads="1"/>
          </p:cNvSpPr>
          <p:nvPr/>
        </p:nvSpPr>
        <p:spPr bwMode="auto">
          <a:xfrm>
            <a:off x="920341" y="175046"/>
            <a:ext cx="9406555" cy="657225"/>
          </a:xfrm>
          <a:prstGeom prst="rect">
            <a:avLst/>
          </a:prstGeom>
          <a:noFill/>
          <a:ln w="9525">
            <a:noFill/>
            <a:miter lim="800000"/>
            <a:headEnd/>
            <a:tailEnd/>
          </a:ln>
        </p:spPr>
        <p:txBody>
          <a:bodyPr anchor="ctr"/>
          <a:lstStyle/>
          <a:p>
            <a:pPr>
              <a:defRPr/>
            </a:pPr>
            <a:r>
              <a:rPr lang="de-CH" altLang="fr-FR" sz="2400" b="1" dirty="0">
                <a:solidFill>
                  <a:srgbClr val="0B4874"/>
                </a:solidFill>
                <a:ea typeface="ＭＳ Ｐゴシック" charset="0"/>
                <a:cs typeface="Arial"/>
              </a:rPr>
              <a:t>There’s more than one way to think about problems</a:t>
            </a:r>
          </a:p>
        </p:txBody>
      </p:sp>
      <p:pic>
        <p:nvPicPr>
          <p:cNvPr id="4" name="Grafik 3">
            <a:extLst>
              <a:ext uri="{FF2B5EF4-FFF2-40B4-BE49-F238E27FC236}">
                <a16:creationId xmlns:a16="http://schemas.microsoft.com/office/drawing/2014/main" id="{83B3ABB2-56A1-94A2-4A94-D7990137A01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47426" y="2191969"/>
            <a:ext cx="4674105" cy="1958280"/>
          </a:xfrm>
          <a:prstGeom prst="rect">
            <a:avLst/>
          </a:prstGeom>
        </p:spPr>
      </p:pic>
      <p:sp>
        <p:nvSpPr>
          <p:cNvPr id="3" name="Textfeld 2">
            <a:extLst>
              <a:ext uri="{FF2B5EF4-FFF2-40B4-BE49-F238E27FC236}">
                <a16:creationId xmlns:a16="http://schemas.microsoft.com/office/drawing/2014/main" id="{11EF6152-5803-21C0-02D1-780DE1F4C5D6}"/>
              </a:ext>
            </a:extLst>
          </p:cNvPr>
          <p:cNvSpPr txBox="1"/>
          <p:nvPr/>
        </p:nvSpPr>
        <p:spPr>
          <a:xfrm>
            <a:off x="1128886" y="5815743"/>
            <a:ext cx="9293440" cy="246221"/>
          </a:xfrm>
          <a:prstGeom prst="rect">
            <a:avLst/>
          </a:prstGeom>
          <a:noFill/>
        </p:spPr>
        <p:txBody>
          <a:bodyPr wrap="square">
            <a:spAutoFit/>
          </a:bodyPr>
          <a:lstStyle/>
          <a:p>
            <a:r>
              <a:rPr lang="de-CH" sz="1000" b="1" dirty="0">
                <a:solidFill>
                  <a:srgbClr val="686868"/>
                </a:solidFill>
              </a:rPr>
              <a:t>Source:</a:t>
            </a:r>
            <a:r>
              <a:rPr lang="de-CH" sz="1000" dirty="0">
                <a:solidFill>
                  <a:srgbClr val="686868"/>
                </a:solidFill>
              </a:rPr>
              <a:t> https://www.facilistation.com/p/lateral-thinking-vs-design-thinking</a:t>
            </a:r>
          </a:p>
        </p:txBody>
      </p:sp>
      <p:sp>
        <p:nvSpPr>
          <p:cNvPr id="2" name="Foliennummernplatzhalter 1">
            <a:extLst>
              <a:ext uri="{FF2B5EF4-FFF2-40B4-BE49-F238E27FC236}">
                <a16:creationId xmlns:a16="http://schemas.microsoft.com/office/drawing/2014/main" id="{F9C211ED-5EAA-F9A8-B351-0CC979493775}"/>
              </a:ext>
            </a:extLst>
          </p:cNvPr>
          <p:cNvSpPr>
            <a:spLocks noGrp="1"/>
          </p:cNvSpPr>
          <p:nvPr>
            <p:ph type="sldNum" sz="quarter" idx="12"/>
          </p:nvPr>
        </p:nvSpPr>
        <p:spPr/>
        <p:txBody>
          <a:bodyPr/>
          <a:lstStyle/>
          <a:p>
            <a:fld id="{B7E6CA31-DA56-47CF-9891-B6D0296B6AEC}" type="slidenum">
              <a:rPr lang="ru-RU" smtClean="0"/>
              <a:t>9</a:t>
            </a:fld>
            <a:endParaRPr lang="ru-RU"/>
          </a:p>
        </p:txBody>
      </p:sp>
    </p:spTree>
    <p:extLst>
      <p:ext uri="{BB962C8B-B14F-4D97-AF65-F5344CB8AC3E}">
        <p14:creationId xmlns:p14="http://schemas.microsoft.com/office/powerpoint/2010/main" val="2148051029"/>
      </p:ext>
    </p:extLst>
  </p:cSld>
  <p:clrMapOvr>
    <a:masterClrMapping/>
  </p:clrMapOvr>
</p:sld>
</file>

<file path=ppt/theme/theme1.xml><?xml version="1.0" encoding="utf-8"?>
<a:theme xmlns:a="http://schemas.openxmlformats.org/drawingml/2006/main" name="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2.xml><?xml version="1.0" encoding="utf-8"?>
<a:theme xmlns:a="http://schemas.openxmlformats.org/drawingml/2006/main" name="1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3.xml><?xml version="1.0" encoding="utf-8"?>
<a:theme xmlns:a="http://schemas.openxmlformats.org/drawingml/2006/main" name="Benutzerdefiniertes Design">
  <a:themeElements>
    <a:clrScheme name="BFH">
      <a:dk1>
        <a:sysClr val="windowText" lastClr="000000"/>
      </a:dk1>
      <a:lt1>
        <a:sysClr val="window" lastClr="FFFFFF"/>
      </a:lt1>
      <a:dk2>
        <a:srgbClr val="595959"/>
      </a:dk2>
      <a:lt2>
        <a:srgbClr val="D8D8D8"/>
      </a:lt2>
      <a:accent1>
        <a:srgbClr val="697D91"/>
      </a:accent1>
      <a:accent2>
        <a:srgbClr val="8CAF82"/>
      </a:accent2>
      <a:accent3>
        <a:srgbClr val="FAA500"/>
      </a:accent3>
      <a:accent4>
        <a:srgbClr val="96825F"/>
      </a:accent4>
      <a:accent5>
        <a:srgbClr val="537687"/>
      </a:accent5>
      <a:accent6>
        <a:srgbClr val="E92377"/>
      </a:accent6>
      <a:hlink>
        <a:srgbClr val="0000FF"/>
      </a:hlink>
      <a:folHlink>
        <a:srgbClr val="800080"/>
      </a:folHlink>
    </a:clrScheme>
    <a:fontScheme name="BFH">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sz="2000"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defRPr dirty="0"/>
        </a:defPPr>
      </a:lstStyle>
    </a:txDef>
  </a:objectDefaults>
  <a:extraClrSchemeLst/>
  <a:extLst>
    <a:ext uri="{05A4C25C-085E-4340-85A3-A5531E510DB2}">
      <thm15:themeFamily xmlns:thm15="http://schemas.microsoft.com/office/thememl/2012/main" name="BFH Basisvorlage DE 16-9 V4.potx" id="{9B609578-13D8-437E-B56F-C0363D1DEAEC}" vid="{DC3D39B4-DC99-48FF-A8B5-679A9923F4ED}"/>
    </a:ext>
  </a:extLst>
</a:theme>
</file>

<file path=ppt/theme/theme4.xml><?xml version="1.0" encoding="utf-8"?>
<a:theme xmlns:a="http://schemas.openxmlformats.org/drawingml/2006/main" name="2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5.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31C1BDA9-DBC4-45DD-B21A-12630E9CDDCB}">
  <we:reference id="22ff87a5-132f-4d52-9e97-94d888e4dd91" version="3.8.0.0" store="EXCatalog" storeType="EXCatalog"/>
  <we:alternateReferences>
    <we:reference id="WA104380050" version="3.8.0.0" store="de-D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
  <TotalTime>0</TotalTime>
  <Words>5514</Words>
  <Application>Microsoft Office PowerPoint</Application>
  <PresentationFormat>Breitbild</PresentationFormat>
  <Paragraphs>465</Paragraphs>
  <Slides>47</Slides>
  <Notes>47</Notes>
  <HiddenSlides>0</HiddenSlides>
  <MMClips>0</MMClips>
  <ScaleCrop>false</ScaleCrop>
  <HeadingPairs>
    <vt:vector size="6" baseType="variant">
      <vt:variant>
        <vt:lpstr>Verwendete Schriftarten</vt:lpstr>
      </vt:variant>
      <vt:variant>
        <vt:i4>10</vt:i4>
      </vt:variant>
      <vt:variant>
        <vt:lpstr>Design</vt:lpstr>
      </vt:variant>
      <vt:variant>
        <vt:i4>4</vt:i4>
      </vt:variant>
      <vt:variant>
        <vt:lpstr>Folientitel</vt:lpstr>
      </vt:variant>
      <vt:variant>
        <vt:i4>47</vt:i4>
      </vt:variant>
    </vt:vector>
  </HeadingPairs>
  <TitlesOfParts>
    <vt:vector size="61" baseType="lpstr">
      <vt:lpstr>Malgun Gothic</vt:lpstr>
      <vt:lpstr>MS PGothic</vt:lpstr>
      <vt:lpstr>MS PGothic</vt:lpstr>
      <vt:lpstr>Aptos</vt:lpstr>
      <vt:lpstr>Arial</vt:lpstr>
      <vt:lpstr>Calibri</vt:lpstr>
      <vt:lpstr>Century Gothic</vt:lpstr>
      <vt:lpstr>Lucida Grande</vt:lpstr>
      <vt:lpstr>Lucida Grande (Textkörper)</vt:lpstr>
      <vt:lpstr>Lucida Sans</vt:lpstr>
      <vt:lpstr>myidea</vt:lpstr>
      <vt:lpstr>1_myidea</vt:lpstr>
      <vt:lpstr>Benutzerdefiniertes Design</vt:lpstr>
      <vt:lpstr>2_myidea</vt:lpstr>
      <vt:lpstr>Entrepreneurial Thinking and Acting</vt:lpstr>
      <vt:lpstr>PowerPoint-Präsentation</vt:lpstr>
      <vt:lpstr>Inspiration Day</vt:lpstr>
      <vt:lpstr>PowerPoint-Präsentation</vt:lpstr>
      <vt:lpstr>Black Stories: Learning to think outside the box</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The problem with the slow elevator: a lesson in «reframing»</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You will learn…</vt:lpstr>
      <vt:lpstr>«BestBag Project»</vt:lpstr>
      <vt:lpstr>«BestBag Project» </vt:lpstr>
      <vt:lpstr>Design YOUR ideal solution for the BestBag Project</vt:lpstr>
      <vt:lpstr>PowerPoint-Präsentation</vt:lpstr>
      <vt:lpstr>PowerPoint-Präsentation</vt:lpstr>
      <vt:lpstr>PowerPoint-Präsentation</vt:lpstr>
      <vt:lpstr>Empathy phase – getting to know the other person</vt:lpstr>
      <vt:lpstr>Empathy phase – getting to know the other person</vt:lpstr>
      <vt:lpstr>Empathy phase – getting to know the other person</vt:lpstr>
      <vt:lpstr>Empathy phase – getting to know the other person</vt:lpstr>
      <vt:lpstr>Empathy phase – getting to know the other person</vt:lpstr>
      <vt:lpstr>Empathy phase – getting to know the other person</vt:lpstr>
      <vt:lpstr>Empathy phase – getting to know the other person</vt:lpstr>
      <vt:lpstr>Organising and consolidating findings</vt:lpstr>
      <vt:lpstr>PowerPoint-Präsentation</vt:lpstr>
      <vt:lpstr>PowerPoint-Präsentation</vt:lpstr>
      <vt:lpstr>PowerPoint-Präsentation</vt:lpstr>
      <vt:lpstr>PowerPoint-Präsentation</vt:lpstr>
      <vt:lpstr>PowerPoint-Präsentation</vt:lpstr>
      <vt:lpstr>PowerPoint-Präsentation</vt:lpstr>
      <vt:lpstr>What is design thinking?</vt:lpstr>
      <vt:lpstr>PowerPoint-Präsentation</vt:lpstr>
      <vt:lpstr>PowerPoint-Präsentation</vt:lpstr>
      <vt:lpstr>PowerPoint-Präsentation</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Вертинская Елена</dc:creator>
  <cp:keywords>, docId:424D2740268AC4C1C3C7E2420DA28B0F</cp:keywords>
  <cp:lastModifiedBy>Stucki Jana</cp:lastModifiedBy>
  <cp:revision>804</cp:revision>
  <dcterms:created xsi:type="dcterms:W3CDTF">2020-11-11T18:04:37Z</dcterms:created>
  <dcterms:modified xsi:type="dcterms:W3CDTF">2026-08-26T15:40:15Z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4632a45-2c5b-48ac-84ab-9b136753159c_Enabled">
    <vt:lpwstr>true</vt:lpwstr>
  </property>
  <property fmtid="{D5CDD505-2E9C-101B-9397-08002B2CF9AE}" pid="3" name="MSIP_Label_84632a45-2c5b-48ac-84ab-9b136753159c_SetDate">
    <vt:lpwstr>2026-06-25T09:16:25Z</vt:lpwstr>
  </property>
  <property fmtid="{D5CDD505-2E9C-101B-9397-08002B2CF9AE}" pid="4" name="MSIP_Label_84632a45-2c5b-48ac-84ab-9b136753159c_Method">
    <vt:lpwstr>Standard</vt:lpwstr>
  </property>
  <property fmtid="{D5CDD505-2E9C-101B-9397-08002B2CF9AE}" pid="5" name="MSIP_Label_84632a45-2c5b-48ac-84ab-9b136753159c_Name">
    <vt:lpwstr>Intern</vt:lpwstr>
  </property>
  <property fmtid="{D5CDD505-2E9C-101B-9397-08002B2CF9AE}" pid="6" name="MSIP_Label_84632a45-2c5b-48ac-84ab-9b136753159c_SiteId">
    <vt:lpwstr>d6a1cf8c-768e-4187-a738-b6e50c4deb4a</vt:lpwstr>
  </property>
  <property fmtid="{D5CDD505-2E9C-101B-9397-08002B2CF9AE}" pid="7" name="MSIP_Label_84632a45-2c5b-48ac-84ab-9b136753159c_ActionId">
    <vt:lpwstr>8afbaf98-f318-4b69-8169-fd759c7a5ed0</vt:lpwstr>
  </property>
  <property fmtid="{D5CDD505-2E9C-101B-9397-08002B2CF9AE}" pid="8" name="MSIP_Label_84632a45-2c5b-48ac-84ab-9b136753159c_ContentBits">
    <vt:lpwstr>0</vt:lpwstr>
  </property>
  <property fmtid="{D5CDD505-2E9C-101B-9397-08002B2CF9AE}" pid="9" name="MSIP_Label_84632a45-2c5b-48ac-84ab-9b136753159c_Tag">
    <vt:lpwstr>10, 3, 0, 1</vt:lpwstr>
  </property>
</Properties>
</file>