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theme/theme2.xml" ContentType="application/vnd.openxmlformats-officedocument.theme+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 id="2147483871" r:id="rId2"/>
    <p:sldMasterId id="2147483949" r:id="rId3"/>
  </p:sldMasterIdLst>
  <p:notesMasterIdLst>
    <p:notesMasterId r:id="rId42"/>
  </p:notesMasterIdLst>
  <p:sldIdLst>
    <p:sldId id="1881" r:id="rId4"/>
    <p:sldId id="2193" r:id="rId5"/>
    <p:sldId id="2189" r:id="rId6"/>
    <p:sldId id="2176" r:id="rId7"/>
    <p:sldId id="2156" r:id="rId8"/>
    <p:sldId id="2157" r:id="rId9"/>
    <p:sldId id="2158" r:id="rId10"/>
    <p:sldId id="2170" r:id="rId11"/>
    <p:sldId id="2174" r:id="rId12"/>
    <p:sldId id="2175" r:id="rId13"/>
    <p:sldId id="2163" r:id="rId14"/>
    <p:sldId id="2177" r:id="rId15"/>
    <p:sldId id="2172" r:id="rId16"/>
    <p:sldId id="2173" r:id="rId17"/>
    <p:sldId id="2178" r:id="rId18"/>
    <p:sldId id="2166" r:id="rId19"/>
    <p:sldId id="2167" r:id="rId20"/>
    <p:sldId id="2169" r:id="rId21"/>
    <p:sldId id="2179" r:id="rId22"/>
    <p:sldId id="2190" r:id="rId23"/>
    <p:sldId id="2194" r:id="rId24"/>
    <p:sldId id="2180" r:id="rId25"/>
    <p:sldId id="2181" r:id="rId26"/>
    <p:sldId id="2182" r:id="rId27"/>
    <p:sldId id="2183" r:id="rId28"/>
    <p:sldId id="2184" r:id="rId29"/>
    <p:sldId id="2171" r:id="rId30"/>
    <p:sldId id="2185" r:id="rId31"/>
    <p:sldId id="2186" r:id="rId32"/>
    <p:sldId id="2187" r:id="rId33"/>
    <p:sldId id="2188" r:id="rId34"/>
    <p:sldId id="2196" r:id="rId35"/>
    <p:sldId id="2192" r:id="rId36"/>
    <p:sldId id="2149" r:id="rId37"/>
    <p:sldId id="2197" r:id="rId38"/>
    <p:sldId id="2198" r:id="rId39"/>
    <p:sldId id="2199" r:id="rId40"/>
    <p:sldId id="2068" r:id="rId41"/>
  </p:sldIdLst>
  <p:sldSz cx="12192000" cy="6858000"/>
  <p:notesSz cx="6797675" cy="9926638"/>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3" userDrawn="1">
          <p15:clr>
            <a:srgbClr val="A4A3A4"/>
          </p15:clr>
        </p15:guide>
        <p15:guide id="2" pos="3817"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AA76640-4AD6-897D-476B-065745185465}" name="Eveline Gutzwiller-Helfenfinger" initials="EG" userId="S::eveline.gutzwiller@phsz.ch::051a8f6c-2ee5-443c-80ae-0468ac528f16" providerId="AD"/>
  <p188:author id="{1A99C841-16D2-FF15-0DF9-6DB9875C33F5}" name="Bitetti Leandro" initials="LB" userId="S::leandro.bitetti@supsi.ch::e036b6eb-e6fe-4216-a110-9a0f80f36e0a" providerId="AD"/>
  <p188:author id="{3AD071DE-D5E7-62BA-4011-3CEFCCB106DA}" name="Uhlmann Sandra (uhsa)" initials="SU" userId="S::uhsa@bbzolten.ch::87ae08eb-0b3f-47d7-9229-b2cbd4964cda" providerId="AD"/>
  <p188:author id="{25C3A8FA-95B7-A489-2F04-528522ED477A}" name="Müller Susan" initials="SM" userId="S::mls9@bfh.ch::130eb5c5-9aed-44bf-b216-64bd859fac5e"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üller Susan" initials="MS" lastIdx="1" clrIdx="0">
    <p:extLst>
      <p:ext uri="{19B8F6BF-5375-455C-9EA6-DF929625EA0E}">
        <p15:presenceInfo xmlns:p15="http://schemas.microsoft.com/office/powerpoint/2012/main" userId="S::mls9@bfh.ch::130eb5c5-9aed-44bf-b216-64bd859fac5e" providerId="AD"/>
      </p:ext>
    </p:extLst>
  </p:cmAuthor>
  <p:cmAuthor id="2" name="Eveline Gutzwiller" initials="EG" lastIdx="25" clrIdx="1">
    <p:extLst>
      <p:ext uri="{19B8F6BF-5375-455C-9EA6-DF929625EA0E}">
        <p15:presenceInfo xmlns:p15="http://schemas.microsoft.com/office/powerpoint/2012/main" userId="8d34d96c0307f392" providerId="Windows Live"/>
      </p:ext>
    </p:extLst>
  </p:cmAuthor>
  <p:cmAuthor id="3" name="Jossen Bettina" initials="JB" lastIdx="1" clrIdx="2">
    <p:extLst>
      <p:ext uri="{19B8F6BF-5375-455C-9EA6-DF929625EA0E}">
        <p15:presenceInfo xmlns:p15="http://schemas.microsoft.com/office/powerpoint/2012/main" userId="S::bettina.jossen@hep-verlag.ch::6f1b67fc-60ee-4bfb-9fc4-dead9e29589e"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86868"/>
    <a:srgbClr val="5F5F5F"/>
    <a:srgbClr val="BEBEBE"/>
    <a:srgbClr val="8EB403"/>
    <a:srgbClr val="D0D0D0"/>
    <a:srgbClr val="909090"/>
    <a:srgbClr val="0B4874"/>
    <a:srgbClr val="000000"/>
    <a:srgbClr val="B11B96"/>
    <a:srgbClr val="6C0A6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ittlere Formatvorlage 2 - Akz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940675A-B579-460E-94D1-54222C63F5DA}" styleName="Nessuno stile, griglia tabel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16DA210-FB5B-4158-B5E0-FEB733F419BA}" styleName="Stile chiaro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800" autoAdjust="0"/>
    <p:restoredTop sz="76513" autoAdjust="0"/>
  </p:normalViewPr>
  <p:slideViewPr>
    <p:cSldViewPr snapToGrid="0">
      <p:cViewPr varScale="1">
        <p:scale>
          <a:sx n="56" d="100"/>
          <a:sy n="56" d="100"/>
        </p:scale>
        <p:origin x="1152" y="60"/>
      </p:cViewPr>
      <p:guideLst>
        <p:guide orient="horz" pos="2183"/>
        <p:guide pos="3817"/>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30"/>
    </p:cViewPr>
  </p:sorterViewPr>
  <p:notesViewPr>
    <p:cSldViewPr snapToGrid="0">
      <p:cViewPr>
        <p:scale>
          <a:sx n="100" d="100"/>
          <a:sy n="100" d="100"/>
        </p:scale>
        <p:origin x="859" y="67"/>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commentAuthors" Target="commentAuthors.xml"/><Relationship Id="rId48" Type="http://schemas.microsoft.com/office/2018/10/relationships/authors" Target="authors.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theme" Target="theme/theme1.xml"/><Relationship Id="rId20" Type="http://schemas.openxmlformats.org/officeDocument/2006/relationships/slide" Target="slides/slide17.xml"/><Relationship Id="rId41"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A63D0C0-5BDE-495E-A54C-EA63650EE5ED}" type="datetimeFigureOut">
              <a:rPr lang="ru-RU" smtClean="0"/>
              <a:t>26.08.2026</a:t>
            </a:fld>
            <a:endParaRPr lang="ru-RU"/>
          </a:p>
        </p:txBody>
      </p:sp>
      <p:sp>
        <p:nvSpPr>
          <p:cNvPr id="4" name="Образ слайда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endParaRPr lang="ru-RU" dirty="0"/>
          </a:p>
        </p:txBody>
      </p:sp>
      <p:sp>
        <p:nvSpPr>
          <p:cNvPr id="6" name="Нижний колонтитул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52985BD-394C-4249-9520-F7128BE881DD}" type="slidenum">
              <a:rPr lang="ru-RU" smtClean="0"/>
              <a:t>‹Nr.›</a:t>
            </a:fld>
            <a:endParaRPr lang="ru-RU"/>
          </a:p>
        </p:txBody>
      </p:sp>
    </p:spTree>
    <p:extLst>
      <p:ext uri="{BB962C8B-B14F-4D97-AF65-F5344CB8AC3E}">
        <p14:creationId xmlns:p14="http://schemas.microsoft.com/office/powerpoint/2010/main" val="38363051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CH"/>
          </a:p>
        </p:txBody>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552985BD-394C-4249-9520-F7128BE881DD}" type="slidenum">
              <a:rPr lang="ru-RU" smtClean="0"/>
              <a:t>1</a:t>
            </a:fld>
            <a:endParaRPr lang="ru-RU"/>
          </a:p>
        </p:txBody>
      </p:sp>
    </p:spTree>
    <p:extLst>
      <p:ext uri="{BB962C8B-B14F-4D97-AF65-F5344CB8AC3E}">
        <p14:creationId xmlns:p14="http://schemas.microsoft.com/office/powerpoint/2010/main" val="25424572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F416D7-E598-DE16-C85F-76CA23075B37}"/>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2B4EF486-2EE1-8596-D726-CC61EAF8C3AD}"/>
              </a:ext>
            </a:extLst>
          </p:cNvPr>
          <p:cNvSpPr>
            <a:spLocks noGrp="1" noRot="1" noChangeAspect="1"/>
          </p:cNvSpPr>
          <p:nvPr>
            <p:ph type="sldImg"/>
          </p:nvPr>
        </p:nvSpPr>
        <p:spPr/>
        <p:txBody>
          <a:bodyPr/>
          <a:lstStyle/>
          <a:p>
            <a:endParaRPr lang="de-CH"/>
          </a:p>
        </p:txBody>
      </p:sp>
      <p:sp>
        <p:nvSpPr>
          <p:cNvPr id="3" name="Notizenplatzhalter 2">
            <a:extLst>
              <a:ext uri="{FF2B5EF4-FFF2-40B4-BE49-F238E27FC236}">
                <a16:creationId xmlns:a16="http://schemas.microsoft.com/office/drawing/2014/main" id="{CA845F7A-AAC8-3008-90B0-3FD81DDE375A}"/>
              </a:ext>
            </a:extLst>
          </p:cNvPr>
          <p:cNvSpPr>
            <a:spLocks noGrp="1"/>
          </p:cNvSpPr>
          <p:nvPr>
            <p:ph type="body" idx="1"/>
          </p:nvPr>
        </p:nvSpPr>
        <p:spPr/>
        <p:txBody>
          <a:bodyPr/>
          <a:lstStyle/>
          <a:p>
            <a:pPr>
              <a:spcAft>
                <a:spcPts val="600"/>
              </a:spcAft>
            </a:pPr>
            <a:r>
              <a:rPr lang="en-US" sz="1100" dirty="0">
                <a:latin typeface="Century Gothic" panose="020B0502020202020204" pitchFamily="34" charset="0"/>
              </a:rPr>
              <a:t>Diese Folie verdeutlicht, dass </a:t>
            </a:r>
            <a:r>
              <a:rPr lang="en-US" sz="1100" b="1" dirty="0">
                <a:latin typeface="Century Gothic" panose="020B0502020202020204" pitchFamily="34" charset="0"/>
              </a:rPr>
              <a:t>nicht alle </a:t>
            </a:r>
            <a:r>
              <a:rPr lang="en-US" sz="1100" b="1" dirty="0" err="1">
                <a:latin typeface="Century Gothic" panose="020B0502020202020204" pitchFamily="34" charset="0"/>
              </a:rPr>
              <a:t>Informationsquellen</a:t>
            </a:r>
            <a:r>
              <a:rPr lang="en-US" sz="1100" b="1" dirty="0">
                <a:latin typeface="Century Gothic" panose="020B0502020202020204" pitchFamily="34" charset="0"/>
              </a:rPr>
              <a:t> </a:t>
            </a:r>
            <a:r>
              <a:rPr lang="en-US" sz="1100" b="1" dirty="0" err="1">
                <a:latin typeface="Century Gothic" panose="020B0502020202020204" pitchFamily="34" charset="0"/>
              </a:rPr>
              <a:t>gleichermassen</a:t>
            </a:r>
            <a:r>
              <a:rPr lang="en-US" sz="1100" b="1" dirty="0">
                <a:latin typeface="Century Gothic" panose="020B0502020202020204" pitchFamily="34" charset="0"/>
              </a:rPr>
              <a:t> zuverlässig sind </a:t>
            </a:r>
            <a:r>
              <a:rPr lang="en-US" sz="1100" dirty="0">
                <a:latin typeface="Century Gothic" panose="020B0502020202020204" pitchFamily="34" charset="0"/>
              </a:rPr>
              <a:t>und dass die Zuverlässigkeit davon abhängt</a:t>
            </a:r>
            <a:r>
              <a:rPr lang="en-US" sz="1100" b="1" dirty="0">
                <a:latin typeface="Century Gothic" panose="020B0502020202020204" pitchFamily="34" charset="0"/>
              </a:rPr>
              <a:t>, wie Informationen erstellt und überprüft werden und von </a:t>
            </a:r>
            <a:r>
              <a:rPr lang="en-US" sz="1100" b="1" dirty="0" err="1">
                <a:latin typeface="Century Gothic" panose="020B0502020202020204" pitchFamily="34" charset="0"/>
              </a:rPr>
              <a:t>wem</a:t>
            </a:r>
            <a:r>
              <a:rPr lang="en-US" sz="1100" b="1" dirty="0">
                <a:latin typeface="Century Gothic" panose="020B0502020202020204" pitchFamily="34" charset="0"/>
              </a:rPr>
              <a:t>; </a:t>
            </a:r>
            <a:r>
              <a:rPr lang="en-US" sz="1100" b="0" dirty="0" err="1">
                <a:latin typeface="Century Gothic" panose="020B0502020202020204" pitchFamily="34" charset="0"/>
              </a:rPr>
              <a:t>ein</a:t>
            </a:r>
            <a:r>
              <a:rPr lang="en-US" sz="1100" b="0" dirty="0">
                <a:latin typeface="Century Gothic" panose="020B0502020202020204" pitchFamily="34" charset="0"/>
              </a:rPr>
              <a:t> Thema, das </a:t>
            </a:r>
            <a:r>
              <a:rPr lang="en-US" sz="1100" b="0" dirty="0" err="1">
                <a:latin typeface="Century Gothic" panose="020B0502020202020204" pitchFamily="34" charset="0"/>
              </a:rPr>
              <a:t>auch</a:t>
            </a:r>
            <a:r>
              <a:rPr lang="en-US" sz="1100" b="0" dirty="0">
                <a:latin typeface="Century Gothic" panose="020B0502020202020204" pitchFamily="34" charset="0"/>
              </a:rPr>
              <a:t> </a:t>
            </a:r>
            <a:r>
              <a:rPr lang="en-US" sz="1100" b="0" dirty="0" err="1">
                <a:latin typeface="Century Gothic" panose="020B0502020202020204" pitchFamily="34" charset="0"/>
              </a:rPr>
              <a:t>im</a:t>
            </a:r>
            <a:r>
              <a:rPr lang="en-US" sz="1100" b="0" dirty="0">
                <a:latin typeface="Century Gothic" panose="020B0502020202020204" pitchFamily="34" charset="0"/>
              </a:rPr>
              <a:t> </a:t>
            </a:r>
            <a:r>
              <a:rPr lang="en-US" sz="1100" b="0" dirty="0" err="1">
                <a:latin typeface="Century Gothic" panose="020B0502020202020204" pitchFamily="34" charset="0"/>
              </a:rPr>
              <a:t>Zusammenhang</a:t>
            </a:r>
            <a:r>
              <a:rPr lang="en-US" sz="1100" b="0" dirty="0">
                <a:latin typeface="Century Gothic" panose="020B0502020202020204" pitchFamily="34" charset="0"/>
              </a:rPr>
              <a:t> </a:t>
            </a:r>
            <a:r>
              <a:rPr lang="en-US" sz="1100" b="0" dirty="0" err="1">
                <a:latin typeface="Century Gothic" panose="020B0502020202020204" pitchFamily="34" charset="0"/>
              </a:rPr>
              <a:t>mit</a:t>
            </a:r>
            <a:r>
              <a:rPr lang="en-US" sz="1100" b="0" dirty="0">
                <a:latin typeface="Century Gothic" panose="020B0502020202020204" pitchFamily="34" charset="0"/>
              </a:rPr>
              <a:t> dem </a:t>
            </a:r>
            <a:r>
              <a:rPr lang="en-US" sz="1100" b="0" dirty="0" err="1">
                <a:latin typeface="Century Gothic" panose="020B0502020202020204" pitchFamily="34" charset="0"/>
              </a:rPr>
              <a:t>kritischen</a:t>
            </a:r>
            <a:r>
              <a:rPr lang="en-US" sz="1100" b="0" dirty="0">
                <a:latin typeface="Century Gothic" panose="020B0502020202020204" pitchFamily="34" charset="0"/>
              </a:rPr>
              <a:t> Denken </a:t>
            </a:r>
            <a:r>
              <a:rPr lang="en-US" sz="1100" b="0" dirty="0" err="1">
                <a:latin typeface="Century Gothic" panose="020B0502020202020204" pitchFamily="34" charset="0"/>
              </a:rPr>
              <a:t>eine</a:t>
            </a:r>
            <a:r>
              <a:rPr lang="en-US" sz="1100" b="0" dirty="0">
                <a:latin typeface="Century Gothic" panose="020B0502020202020204" pitchFamily="34" charset="0"/>
              </a:rPr>
              <a:t> </a:t>
            </a:r>
            <a:r>
              <a:rPr lang="en-US" sz="1100" b="0" dirty="0" err="1">
                <a:latin typeface="Century Gothic" panose="020B0502020202020204" pitchFamily="34" charset="0"/>
              </a:rPr>
              <a:t>wichtige</a:t>
            </a:r>
            <a:r>
              <a:rPr lang="en-US" sz="1100" b="0" dirty="0">
                <a:latin typeface="Century Gothic" panose="020B0502020202020204" pitchFamily="34" charset="0"/>
              </a:rPr>
              <a:t> Rolle </a:t>
            </a:r>
            <a:r>
              <a:rPr lang="en-US" sz="1100" b="0" dirty="0" err="1">
                <a:latin typeface="Century Gothic" panose="020B0502020202020204" pitchFamily="34" charset="0"/>
              </a:rPr>
              <a:t>spielt</a:t>
            </a:r>
            <a:r>
              <a:rPr lang="en-US" sz="1100" b="0" dirty="0">
                <a:latin typeface="Century Gothic" panose="020B0502020202020204" pitchFamily="34" charset="0"/>
              </a:rPr>
              <a:t>. </a:t>
            </a:r>
            <a:r>
              <a:rPr lang="en-US" sz="1100" dirty="0">
                <a:latin typeface="Century Gothic" panose="020B0502020202020204" pitchFamily="34" charset="0"/>
              </a:rPr>
              <a:t>Die </a:t>
            </a:r>
            <a:r>
              <a:rPr lang="en-US" sz="1100" dirty="0" err="1">
                <a:latin typeface="Century Gothic" panose="020B0502020202020204" pitchFamily="34" charset="0"/>
              </a:rPr>
              <a:t>Lernenden</a:t>
            </a:r>
            <a:r>
              <a:rPr lang="en-US" sz="1100" dirty="0">
                <a:latin typeface="Century Gothic" panose="020B0502020202020204" pitchFamily="34" charset="0"/>
              </a:rPr>
              <a:t> müssen weniger zuverlässige Quellen nicht meiden – stattdessen sollten sie verstehen, wann und wie sie die einzelnen Arten von Quellen nutzen </a:t>
            </a:r>
            <a:r>
              <a:rPr lang="en-US" sz="1100" dirty="0" err="1">
                <a:latin typeface="Century Gothic" panose="020B0502020202020204" pitchFamily="34" charset="0"/>
              </a:rPr>
              <a:t>können</a:t>
            </a:r>
            <a:r>
              <a:rPr lang="en-US" sz="1100" dirty="0">
                <a:latin typeface="Century Gothic" panose="020B0502020202020204" pitchFamily="34" charset="0"/>
              </a:rPr>
              <a:t>.</a:t>
            </a:r>
          </a:p>
          <a:p>
            <a:pPr>
              <a:spcAft>
                <a:spcPts val="600"/>
              </a:spcAft>
            </a:pPr>
            <a:endParaRPr lang="en-US" sz="1100" dirty="0">
              <a:latin typeface="Century Gothic" panose="020B0502020202020204" pitchFamily="34" charset="0"/>
            </a:endParaRPr>
          </a:p>
          <a:p>
            <a:pPr>
              <a:spcAft>
                <a:spcPts val="600"/>
              </a:spcAft>
            </a:pPr>
            <a:r>
              <a:rPr lang="en-US" sz="1100" dirty="0">
                <a:latin typeface="Century Gothic" panose="020B0502020202020204" pitchFamily="34" charset="0"/>
              </a:rPr>
              <a:t>In Projekten zu Unternehmertum und Innovation sammeln die </a:t>
            </a:r>
            <a:r>
              <a:rPr lang="en-US" sz="1100" dirty="0" err="1">
                <a:latin typeface="Century Gothic" panose="020B0502020202020204" pitchFamily="34" charset="0"/>
              </a:rPr>
              <a:t>Lernenden</a:t>
            </a:r>
            <a:r>
              <a:rPr lang="en-US" sz="1100" dirty="0">
                <a:latin typeface="Century Gothic" panose="020B0502020202020204" pitchFamily="34" charset="0"/>
              </a:rPr>
              <a:t> Daten, um ein Problemfeld zu verstehen. Verschiedene Quellen bieten jedoch </a:t>
            </a:r>
            <a:r>
              <a:rPr lang="en-US" sz="1100" dirty="0" err="1">
                <a:latin typeface="Century Gothic" panose="020B0502020202020204" pitchFamily="34" charset="0"/>
              </a:rPr>
              <a:t>unterschiedliche</a:t>
            </a:r>
            <a:r>
              <a:rPr lang="en-US" sz="1100" dirty="0">
                <a:latin typeface="Century Gothic" panose="020B0502020202020204" pitchFamily="34" charset="0"/>
              </a:rPr>
              <a:t> </a:t>
            </a:r>
            <a:r>
              <a:rPr lang="de-CH" sz="1100" noProof="0" dirty="0">
                <a:latin typeface="Century Gothic" panose="020B0502020202020204" pitchFamily="34" charset="0"/>
              </a:rPr>
              <a:t>Glaubwürdigkeitsgrade: Einige spiegeln </a:t>
            </a:r>
            <a:r>
              <a:rPr lang="de-CH" sz="1100" b="1" noProof="0" dirty="0">
                <a:latin typeface="Century Gothic" panose="020B0502020202020204" pitchFamily="34" charset="0"/>
              </a:rPr>
              <a:t>persönliche Meinungen </a:t>
            </a:r>
            <a:r>
              <a:rPr lang="de-CH" sz="1100" noProof="0" dirty="0">
                <a:latin typeface="Century Gothic" panose="020B0502020202020204" pitchFamily="34" charset="0"/>
              </a:rPr>
              <a:t>oder </a:t>
            </a:r>
            <a:r>
              <a:rPr lang="de-CH" sz="1100" b="1" noProof="0" dirty="0">
                <a:latin typeface="Century Gothic" panose="020B0502020202020204" pitchFamily="34" charset="0"/>
              </a:rPr>
              <a:t>Anekdoten </a:t>
            </a:r>
            <a:r>
              <a:rPr lang="de-CH" sz="1100" noProof="0" dirty="0">
                <a:latin typeface="Century Gothic" panose="020B0502020202020204" pitchFamily="34" charset="0"/>
              </a:rPr>
              <a:t>wider, während andere auf </a:t>
            </a:r>
            <a:r>
              <a:rPr lang="de-CH" sz="1100" b="1" noProof="0" dirty="0">
                <a:latin typeface="Century Gothic" panose="020B0502020202020204" pitchFamily="34" charset="0"/>
              </a:rPr>
              <a:t>einer systematischen Datenerhebung </a:t>
            </a:r>
            <a:r>
              <a:rPr lang="de-CH" sz="1100" noProof="0" dirty="0">
                <a:latin typeface="Century Gothic" panose="020B0502020202020204" pitchFamily="34" charset="0"/>
              </a:rPr>
              <a:t>und </a:t>
            </a:r>
            <a:r>
              <a:rPr lang="de-CH" sz="1100" b="1" noProof="0" dirty="0">
                <a:latin typeface="Century Gothic" panose="020B0502020202020204" pitchFamily="34" charset="0"/>
              </a:rPr>
              <a:t>Expertenbewertung </a:t>
            </a:r>
            <a:r>
              <a:rPr lang="de-CH" sz="1100" noProof="0" dirty="0">
                <a:latin typeface="Century Gothic" panose="020B0502020202020204" pitchFamily="34" charset="0"/>
              </a:rPr>
              <a:t>basieren. Das Ziel besteht darin, den Lernenden zu helfen, zwischen </a:t>
            </a:r>
            <a:r>
              <a:rPr lang="de-CH" sz="1100" b="1" noProof="0" dirty="0">
                <a:latin typeface="Century Gothic" panose="020B0502020202020204" pitchFamily="34" charset="0"/>
              </a:rPr>
              <a:t>informellen Hinweisen </a:t>
            </a:r>
            <a:r>
              <a:rPr lang="de-CH" sz="1100" noProof="0" dirty="0">
                <a:latin typeface="Century Gothic" panose="020B0502020202020204" pitchFamily="34" charset="0"/>
              </a:rPr>
              <a:t>(nützlichen Hinweisen oder frühen Anzeichen) und </a:t>
            </a:r>
            <a:r>
              <a:rPr lang="de-CH" sz="1100" b="1" noProof="0" dirty="0">
                <a:latin typeface="Century Gothic" panose="020B0502020202020204" pitchFamily="34" charset="0"/>
              </a:rPr>
              <a:t>validiertem Wissen </a:t>
            </a:r>
            <a:r>
              <a:rPr lang="de-CH" sz="1100" noProof="0" dirty="0">
                <a:latin typeface="Century Gothic" panose="020B0502020202020204" pitchFamily="34" charset="0"/>
              </a:rPr>
              <a:t>(Fakten, auf die man sich bei Entscheidungen verlassen kann) zu unterscheiden.</a:t>
            </a:r>
            <a:br>
              <a:rPr lang="de-CH" sz="1100" noProof="0" dirty="0">
                <a:latin typeface="Century Gothic" panose="020B0502020202020204" pitchFamily="34" charset="0"/>
              </a:rPr>
            </a:br>
            <a:endParaRPr lang="de-CH" sz="1100" noProof="0" dirty="0">
              <a:latin typeface="Century Gothic" panose="020B0502020202020204" pitchFamily="34" charset="0"/>
            </a:endParaRPr>
          </a:p>
          <a:p>
            <a:pPr>
              <a:spcAft>
                <a:spcPts val="600"/>
              </a:spcAft>
            </a:pPr>
            <a:r>
              <a:rPr lang="de-CH" sz="1100" b="1" noProof="0" dirty="0">
                <a:latin typeface="Century Gothic" panose="020B0502020202020204" pitchFamily="34" charset="0"/>
              </a:rPr>
              <a:t>Sehr vorsichtig verwenden – subjektiv oder nicht überprüfbar</a:t>
            </a:r>
            <a:br>
              <a:rPr lang="de-CH" sz="1100" noProof="0" dirty="0">
                <a:latin typeface="Century Gothic" panose="020B0502020202020204" pitchFamily="34" charset="0"/>
              </a:rPr>
            </a:br>
            <a:r>
              <a:rPr lang="de-CH" sz="1100" noProof="0" dirty="0">
                <a:latin typeface="Century Gothic" panose="020B0502020202020204" pitchFamily="34" charset="0"/>
              </a:rPr>
              <a:t>Diese spiegeln Meinungen oder vereinzelte Erfahrungen wider. Gut geeignet, um Frustrationen oder frühe Signale zu erkennen, aber </a:t>
            </a:r>
            <a:r>
              <a:rPr lang="de-CH" sz="1100" b="1" noProof="0" dirty="0">
                <a:latin typeface="Century Gothic" panose="020B0502020202020204" pitchFamily="34" charset="0"/>
              </a:rPr>
              <a:t>nicht </a:t>
            </a:r>
            <a:r>
              <a:rPr lang="de-CH" sz="1100" noProof="0" dirty="0">
                <a:latin typeface="Century Gothic" panose="020B0502020202020204" pitchFamily="34" charset="0"/>
              </a:rPr>
              <a:t>für Fakten.</a:t>
            </a:r>
          </a:p>
          <a:p>
            <a:pPr marL="171450" indent="-171450">
              <a:spcAft>
                <a:spcPts val="600"/>
              </a:spcAft>
              <a:buFont typeface="Arial" panose="020B0604020202020204" pitchFamily="34" charset="0"/>
              <a:buChar char="•"/>
            </a:pPr>
            <a:r>
              <a:rPr lang="de-CH" sz="1100" b="1" noProof="0" dirty="0">
                <a:latin typeface="Century Gothic" panose="020B0502020202020204" pitchFamily="34" charset="0"/>
              </a:rPr>
              <a:t>Persönliche Blogs oder Vlogs: </a:t>
            </a:r>
            <a:r>
              <a:rPr lang="de-CH" sz="1100" b="0" noProof="0" dirty="0">
                <a:latin typeface="Century Gothic" panose="020B0502020202020204" pitchFamily="34" charset="0"/>
              </a:rPr>
              <a:t>Information auf </a:t>
            </a:r>
            <a:r>
              <a:rPr lang="de-CH" sz="1100" noProof="0" dirty="0">
                <a:latin typeface="Century Gothic" panose="020B0502020202020204" pitchFamily="34" charset="0"/>
              </a:rPr>
              <a:t>Substack (Online-Plattform) eines lokalen Gründers über das Start-up-Leben in Zürich; TikTok über </a:t>
            </a:r>
            <a:r>
              <a:rPr lang="de-CH" sz="1100" i="1" noProof="0" dirty="0">
                <a:latin typeface="Century Gothic" panose="020B0502020202020204" pitchFamily="34" charset="0"/>
              </a:rPr>
              <a:t>die beste Essenszubereitung in Lugano</a:t>
            </a:r>
            <a:r>
              <a:rPr lang="de-CH" sz="1100" noProof="0" dirty="0">
                <a:latin typeface="Century Gothic" panose="020B0502020202020204" pitchFamily="34" charset="0"/>
              </a:rPr>
              <a:t>. Nützlich, um den Tonfall/Frustrationen zu hören, aber subjektiv.</a:t>
            </a:r>
          </a:p>
          <a:p>
            <a:pPr marL="171450" indent="-171450">
              <a:spcAft>
                <a:spcPts val="600"/>
              </a:spcAft>
              <a:buFont typeface="Arial" panose="020B0604020202020204" pitchFamily="34" charset="0"/>
              <a:buChar char="•"/>
            </a:pPr>
            <a:r>
              <a:rPr lang="de-CH" sz="1100" b="1" noProof="0" dirty="0">
                <a:latin typeface="Century Gothic" panose="020B0502020202020204" pitchFamily="34" charset="0"/>
              </a:rPr>
              <a:t>Reddit-Threads/Foren: </a:t>
            </a:r>
            <a:r>
              <a:rPr lang="de-CH" sz="1100" noProof="0" dirty="0">
                <a:latin typeface="Century Gothic" panose="020B0502020202020204" pitchFamily="34" charset="0"/>
              </a:rPr>
              <a:t>Beiträge zu Verpackungsmüll von Take-away-Gerichten; Schweizer Fahrradpendler, die sich in städtischen Subreddits über Reparaturen beschweren; lokale Facebook-Gruppen, die sich über Ladenöffnungszeiten beschweren. Anonym und nicht verifiziert.</a:t>
            </a:r>
          </a:p>
          <a:p>
            <a:pPr marL="171450" indent="-171450">
              <a:spcAft>
                <a:spcPts val="600"/>
              </a:spcAft>
              <a:buFont typeface="Arial" panose="020B0604020202020204" pitchFamily="34" charset="0"/>
              <a:buChar char="•"/>
            </a:pPr>
            <a:r>
              <a:rPr lang="de-CH" sz="1100" b="1" noProof="0" dirty="0">
                <a:latin typeface="Century Gothic" panose="020B0502020202020204" pitchFamily="34" charset="0"/>
              </a:rPr>
              <a:t>Zufällige Websites ohne identifizierbare Autoren: </a:t>
            </a:r>
            <a:r>
              <a:rPr lang="de-CH" sz="1100" i="1" noProof="0" dirty="0">
                <a:latin typeface="Century Gothic" panose="020B0502020202020204" pitchFamily="34" charset="0"/>
              </a:rPr>
              <a:t>Stadt-Tipp-Seiten</a:t>
            </a:r>
            <a:r>
              <a:rPr lang="de-CH" sz="1100" noProof="0" dirty="0">
                <a:latin typeface="Century Gothic" panose="020B0502020202020204" pitchFamily="34" charset="0"/>
              </a:rPr>
              <a:t> ohne Impressum, Medien-Beiträge ohne Quellenangaben. Geringe Verantwortlichkeit.</a:t>
            </a:r>
          </a:p>
          <a:p>
            <a:pPr marL="171450" indent="-171450">
              <a:spcAft>
                <a:spcPts val="600"/>
              </a:spcAft>
              <a:buFont typeface="Arial" panose="020B0604020202020204" pitchFamily="34" charset="0"/>
              <a:buChar char="•"/>
            </a:pPr>
            <a:r>
              <a:rPr lang="de-CH" sz="1100" b="1" noProof="0" dirty="0">
                <a:latin typeface="Century Gothic" panose="020B0502020202020204" pitchFamily="34" charset="0"/>
              </a:rPr>
              <a:t>Meinungen von Influencern / Behauptungen in sozialen Medien: </a:t>
            </a:r>
            <a:r>
              <a:rPr lang="de-CH" sz="1100" noProof="0" dirty="0">
                <a:latin typeface="Century Gothic" panose="020B0502020202020204" pitchFamily="34" charset="0"/>
              </a:rPr>
              <a:t>Ein Schweizer Lifestyle-Influencer auf Instagram, der/die für eine «Zero-</a:t>
            </a:r>
            <a:r>
              <a:rPr lang="de-CH" sz="1100" noProof="0" dirty="0" err="1">
                <a:latin typeface="Century Gothic" panose="020B0502020202020204" pitchFamily="34" charset="0"/>
              </a:rPr>
              <a:t>Waste</a:t>
            </a:r>
            <a:r>
              <a:rPr lang="de-CH" sz="1100" noProof="0" dirty="0">
                <a:latin typeface="Century Gothic" panose="020B0502020202020204" pitchFamily="34" charset="0"/>
              </a:rPr>
              <a:t>»-Marke wirbt; ein LinkedIn-Thread eines «Wachstumsgurus» über Schweizer Venture Capital-Trends. Kann gesponsert oder Eigenwerbung sein.</a:t>
            </a:r>
          </a:p>
          <a:p>
            <a:pPr marL="0" indent="0">
              <a:spcAft>
                <a:spcPts val="600"/>
              </a:spcAft>
              <a:buFont typeface="Arial" panose="020B0604020202020204" pitchFamily="34" charset="0"/>
              <a:buNone/>
            </a:pPr>
            <a:r>
              <a:rPr lang="de-CH" sz="1100" noProof="0" dirty="0">
                <a:latin typeface="Century Gothic" panose="020B0502020202020204" pitchFamily="34" charset="0"/>
              </a:rPr>
              <a:t>Zur </a:t>
            </a:r>
            <a:r>
              <a:rPr lang="de-CH" sz="1100" b="1" noProof="0" dirty="0">
                <a:latin typeface="Century Gothic" panose="020B0502020202020204" pitchFamily="34" charset="0"/>
              </a:rPr>
              <a:t>Erkennung neuer Hinweise, Emotionen und Sprache </a:t>
            </a:r>
            <a:r>
              <a:rPr lang="de-CH" sz="1100" noProof="0" dirty="0">
                <a:latin typeface="Century Gothic" panose="020B0502020202020204" pitchFamily="34" charset="0"/>
              </a:rPr>
              <a:t>verwenden – nicht als Grundlage für Schlussfolgerungen.</a:t>
            </a:r>
          </a:p>
          <a:p>
            <a:pPr>
              <a:spcAft>
                <a:spcPts val="600"/>
              </a:spcAft>
            </a:pPr>
            <a:endParaRPr lang="de-CH" sz="1100" noProof="0" dirty="0">
              <a:latin typeface="Century Gothic" panose="020B0502020202020204" pitchFamily="34" charset="0"/>
            </a:endParaRPr>
          </a:p>
          <a:p>
            <a:pPr>
              <a:spcAft>
                <a:spcPts val="600"/>
              </a:spcAft>
            </a:pPr>
            <a:r>
              <a:rPr lang="de-CH" sz="1100" b="1" noProof="0" dirty="0">
                <a:latin typeface="Century Gothic" panose="020B0502020202020204" pitchFamily="34" charset="0"/>
              </a:rPr>
              <a:t>Mit Vorsicht verwenden – teilweise zuverlässig, möglicherweise voreingenommen</a:t>
            </a:r>
            <a:br>
              <a:rPr lang="de-CH" sz="1100" noProof="0" dirty="0">
                <a:latin typeface="Century Gothic" panose="020B0502020202020204" pitchFamily="34" charset="0"/>
              </a:rPr>
            </a:br>
            <a:r>
              <a:rPr lang="de-CH" sz="1100" noProof="0" dirty="0">
                <a:latin typeface="Century Gothic" panose="020B0502020202020204" pitchFamily="34" charset="0"/>
              </a:rPr>
              <a:t>Enthalten fundierte Informationen, spiegeln jedoch die Ziele oder Standpunkte einer Organisation wider.</a:t>
            </a:r>
          </a:p>
          <a:p>
            <a:pPr marL="171450" indent="-171450">
              <a:spcAft>
                <a:spcPts val="600"/>
              </a:spcAft>
              <a:buFont typeface="Arial" panose="020B0604020202020204" pitchFamily="34" charset="0"/>
              <a:buChar char="•"/>
            </a:pPr>
            <a:r>
              <a:rPr lang="de-CH" sz="1100" b="1" noProof="0" dirty="0">
                <a:latin typeface="Century Gothic" panose="020B0502020202020204" pitchFamily="34" charset="0"/>
              </a:rPr>
              <a:t>Berichte von Industrie- und Handelsverbänden:</a:t>
            </a:r>
            <a:endParaRPr lang="de-CH" sz="1100" b="0" noProof="0" dirty="0">
              <a:latin typeface="Century Gothic" panose="020B0502020202020204" pitchFamily="34" charset="0"/>
            </a:endParaRPr>
          </a:p>
          <a:p>
            <a:pPr marL="628650" lvl="1" indent="-171450">
              <a:spcAft>
                <a:spcPts val="600"/>
              </a:spcAft>
              <a:buFont typeface="Arial" panose="020B0604020202020204" pitchFamily="34" charset="0"/>
              <a:buChar char="•"/>
            </a:pPr>
            <a:r>
              <a:rPr lang="de-CH" sz="1100" noProof="0" dirty="0">
                <a:latin typeface="Century Gothic" panose="020B0502020202020204" pitchFamily="34" charset="0"/>
              </a:rPr>
              <a:t>Prognosen </a:t>
            </a:r>
            <a:r>
              <a:rPr lang="de-CH" sz="1100" b="1" noProof="0" dirty="0">
                <a:latin typeface="Century Gothic" panose="020B0502020202020204" pitchFamily="34" charset="0"/>
              </a:rPr>
              <a:t>von Economiesuisse </a:t>
            </a:r>
            <a:r>
              <a:rPr lang="de-CH" sz="1100" noProof="0" dirty="0">
                <a:latin typeface="Century Gothic" panose="020B0502020202020204" pitchFamily="34" charset="0"/>
              </a:rPr>
              <a:t>(Wirtschaftsverband; wirtschaftsfreundliche Ausrichtung).</a:t>
            </a:r>
          </a:p>
          <a:p>
            <a:pPr marL="628650" lvl="1" indent="-171450">
              <a:spcAft>
                <a:spcPts val="600"/>
              </a:spcAft>
              <a:buFont typeface="Arial" panose="020B0604020202020204" pitchFamily="34" charset="0"/>
              <a:buChar char="•"/>
            </a:pPr>
            <a:r>
              <a:rPr lang="de-CH" sz="1100" b="1" noProof="0" dirty="0">
                <a:latin typeface="Century Gothic" panose="020B0502020202020204" pitchFamily="34" charset="0"/>
              </a:rPr>
              <a:t>Swissmem </a:t>
            </a:r>
            <a:r>
              <a:rPr lang="de-CH" sz="1100" b="0" noProof="0" dirty="0">
                <a:latin typeface="Century Gothic" panose="020B0502020202020204" pitchFamily="34" charset="0"/>
              </a:rPr>
              <a:t>– </a:t>
            </a:r>
            <a:r>
              <a:rPr lang="de-CH" sz="1100" noProof="0" dirty="0">
                <a:latin typeface="Century Gothic" panose="020B0502020202020204" pitchFamily="34" charset="0"/>
              </a:rPr>
              <a:t>Technologie-/Industrietrends (vertritt die MEM-Industrie).</a:t>
            </a:r>
          </a:p>
          <a:p>
            <a:pPr marL="628650" lvl="1" indent="-171450">
              <a:spcAft>
                <a:spcPts val="600"/>
              </a:spcAft>
              <a:buFont typeface="Arial" panose="020B0604020202020204" pitchFamily="34" charset="0"/>
              <a:buChar char="•"/>
            </a:pPr>
            <a:r>
              <a:rPr lang="de-CH" sz="1100" b="1" noProof="0" dirty="0" err="1">
                <a:latin typeface="Century Gothic" panose="020B0502020202020204" pitchFamily="34" charset="0"/>
              </a:rPr>
              <a:t>GastroSuisse</a:t>
            </a:r>
            <a:r>
              <a:rPr lang="de-CH" sz="1100" b="1" noProof="0" dirty="0">
                <a:latin typeface="Century Gothic" panose="020B0502020202020204" pitchFamily="34" charset="0"/>
              </a:rPr>
              <a:t> </a:t>
            </a:r>
            <a:r>
              <a:rPr lang="de-CH" sz="1100" b="0" noProof="0" dirty="0">
                <a:latin typeface="Century Gothic" panose="020B0502020202020204" pitchFamily="34" charset="0"/>
              </a:rPr>
              <a:t>– </a:t>
            </a:r>
            <a:r>
              <a:rPr lang="de-CH" sz="1100" noProof="0" dirty="0">
                <a:latin typeface="Century Gothic" panose="020B0502020202020204" pitchFamily="34" charset="0"/>
              </a:rPr>
              <a:t>Berichte zum Gastgewerbe (können Positionen der Branche fördern).</a:t>
            </a:r>
          </a:p>
          <a:p>
            <a:pPr marL="628650" lvl="1" indent="-171450">
              <a:spcAft>
                <a:spcPts val="600"/>
              </a:spcAft>
              <a:buFont typeface="Arial" panose="020B0604020202020204" pitchFamily="34" charset="0"/>
              <a:buChar char="•"/>
            </a:pPr>
            <a:r>
              <a:rPr lang="de-CH" sz="1100" b="1" noProof="0" dirty="0" err="1">
                <a:latin typeface="Century Gothic" panose="020B0502020202020204" pitchFamily="34" charset="0"/>
              </a:rPr>
              <a:t>HotellerieSuisse</a:t>
            </a:r>
            <a:r>
              <a:rPr lang="de-CH" sz="1100" b="1" noProof="0" dirty="0">
                <a:latin typeface="Century Gothic" panose="020B0502020202020204" pitchFamily="34" charset="0"/>
              </a:rPr>
              <a:t> </a:t>
            </a:r>
            <a:r>
              <a:rPr lang="de-CH" sz="1100" b="0" noProof="0" dirty="0">
                <a:latin typeface="Century Gothic" panose="020B0502020202020204" pitchFamily="34" charset="0"/>
              </a:rPr>
              <a:t>– </a:t>
            </a:r>
            <a:r>
              <a:rPr lang="de-CH" sz="1100" noProof="0" dirty="0">
                <a:latin typeface="Century Gothic" panose="020B0502020202020204" pitchFamily="34" charset="0"/>
              </a:rPr>
              <a:t>Einblicke zu Auslastung und Personal (Branchenperspektive).</a:t>
            </a:r>
          </a:p>
          <a:p>
            <a:pPr marL="628650" lvl="1" indent="-171450">
              <a:spcAft>
                <a:spcPts val="600"/>
              </a:spcAft>
              <a:buFont typeface="Arial" panose="020B0604020202020204" pitchFamily="34" charset="0"/>
              <a:buChar char="•"/>
            </a:pPr>
            <a:r>
              <a:rPr lang="de-CH" sz="1100" b="1" noProof="0" dirty="0" err="1">
                <a:latin typeface="Century Gothic" panose="020B0502020202020204" pitchFamily="34" charset="0"/>
              </a:rPr>
              <a:t>Kunststoff.swiss</a:t>
            </a:r>
            <a:r>
              <a:rPr lang="de-CH" sz="1100" b="1" noProof="0" dirty="0">
                <a:latin typeface="Century Gothic" panose="020B0502020202020204" pitchFamily="34" charset="0"/>
              </a:rPr>
              <a:t> (Swiss Plastics) </a:t>
            </a:r>
            <a:r>
              <a:rPr lang="de-CH" sz="1100" b="0" noProof="0" dirty="0">
                <a:latin typeface="Century Gothic" panose="020B0502020202020204" pitchFamily="34" charset="0"/>
              </a:rPr>
              <a:t>–</a:t>
            </a:r>
            <a:r>
              <a:rPr lang="de-CH" sz="1100" b="1" noProof="0" dirty="0">
                <a:latin typeface="Century Gothic" panose="020B0502020202020204" pitchFamily="34" charset="0"/>
              </a:rPr>
              <a:t> </a:t>
            </a:r>
            <a:r>
              <a:rPr lang="de-CH" sz="1100" noProof="0" dirty="0">
                <a:latin typeface="Century Gothic" panose="020B0502020202020204" pitchFamily="34" charset="0"/>
              </a:rPr>
              <a:t>Aktuelles zu Kreislaufwirtschaft/Verpackungen (Brancheninteresse).</a:t>
            </a:r>
            <a:endParaRPr lang="de-CH" sz="1100" b="1" noProof="0" dirty="0">
              <a:latin typeface="Century Gothic" panose="020B0502020202020204" pitchFamily="34" charset="0"/>
            </a:endParaRPr>
          </a:p>
          <a:p>
            <a:pPr marL="171450" indent="-171450">
              <a:spcAft>
                <a:spcPts val="600"/>
              </a:spcAft>
              <a:buFont typeface="Arial" panose="020B0604020202020204" pitchFamily="34" charset="0"/>
              <a:buChar char="•"/>
            </a:pPr>
            <a:r>
              <a:rPr lang="de-CH" sz="1100" b="1" noProof="0" dirty="0">
                <a:latin typeface="Century Gothic" panose="020B0502020202020204" pitchFamily="34" charset="0"/>
              </a:rPr>
              <a:t>Veröffentlichungen von Interessenverbänden (CH):</a:t>
            </a:r>
            <a:endParaRPr lang="de-CH" sz="1100" b="0" noProof="0" dirty="0">
              <a:latin typeface="Century Gothic" panose="020B0502020202020204" pitchFamily="34" charset="0"/>
            </a:endParaRPr>
          </a:p>
          <a:p>
            <a:pPr marL="628650" lvl="1" indent="-171450">
              <a:spcAft>
                <a:spcPts val="600"/>
              </a:spcAft>
              <a:buFont typeface="Arial" panose="020B0604020202020204" pitchFamily="34" charset="0"/>
              <a:buChar char="•"/>
            </a:pPr>
            <a:r>
              <a:rPr lang="de-CH" sz="1100" b="1" noProof="0" dirty="0">
                <a:latin typeface="Century Gothic" panose="020B0502020202020204" pitchFamily="34" charset="0"/>
              </a:rPr>
              <a:t>WWF Schweiz</a:t>
            </a:r>
            <a:r>
              <a:rPr lang="de-CH" sz="1100" noProof="0" dirty="0">
                <a:latin typeface="Century Gothic" panose="020B0502020202020204" pitchFamily="34" charset="0"/>
              </a:rPr>
              <a:t>, </a:t>
            </a:r>
            <a:r>
              <a:rPr lang="de-CH" sz="1100" b="1" noProof="0" dirty="0">
                <a:latin typeface="Century Gothic" panose="020B0502020202020204" pitchFamily="34" charset="0"/>
              </a:rPr>
              <a:t>Greenpeace Schweiz</a:t>
            </a:r>
            <a:r>
              <a:rPr lang="de-CH" sz="1100" noProof="0" dirty="0">
                <a:latin typeface="Century Gothic" panose="020B0502020202020204" pitchFamily="34" charset="0"/>
              </a:rPr>
              <a:t>, </a:t>
            </a:r>
            <a:r>
              <a:rPr lang="de-CH" sz="1100" b="1" noProof="0" dirty="0">
                <a:latin typeface="Century Gothic" panose="020B0502020202020204" pitchFamily="34" charset="0"/>
              </a:rPr>
              <a:t>Pro Natura </a:t>
            </a:r>
            <a:r>
              <a:rPr lang="de-CH" sz="1100" noProof="0" dirty="0">
                <a:latin typeface="Century Gothic" panose="020B0502020202020204" pitchFamily="34" charset="0"/>
              </a:rPr>
              <a:t>zu Plastikmüll oder Nachhaltigkeit (haben eine Mission und rahmen Informationen entsprechend).</a:t>
            </a:r>
          </a:p>
          <a:p>
            <a:pPr marL="628650" lvl="1" indent="-171450">
              <a:spcAft>
                <a:spcPts val="600"/>
              </a:spcAft>
              <a:buFont typeface="Arial" panose="020B0604020202020204" pitchFamily="34" charset="0"/>
              <a:buChar char="•"/>
            </a:pPr>
            <a:r>
              <a:rPr lang="de-CH" sz="1100" b="1" noProof="0" dirty="0">
                <a:latin typeface="Century Gothic" panose="020B0502020202020204" pitchFamily="34" charset="0"/>
              </a:rPr>
              <a:t>Allianz Verkehrssicherheit</a:t>
            </a:r>
            <a:r>
              <a:rPr lang="de-CH" sz="1100" noProof="0" dirty="0">
                <a:latin typeface="Century Gothic" panose="020B0502020202020204" pitchFamily="34" charset="0"/>
              </a:rPr>
              <a:t>, </a:t>
            </a:r>
            <a:r>
              <a:rPr lang="de-CH" sz="1100" b="1" noProof="0" dirty="0">
                <a:latin typeface="Century Gothic" panose="020B0502020202020204" pitchFamily="34" charset="0"/>
              </a:rPr>
              <a:t>Verkehrs-Clubs </a:t>
            </a:r>
            <a:r>
              <a:rPr lang="de-CH" sz="1100" noProof="0" dirty="0">
                <a:latin typeface="Century Gothic" panose="020B0502020202020204" pitchFamily="34" charset="0"/>
              </a:rPr>
              <a:t>zu Mobilität (verfolgen jeweils eine eigene Agenda).</a:t>
            </a:r>
          </a:p>
          <a:p>
            <a:pPr>
              <a:spcAft>
                <a:spcPts val="600"/>
              </a:spcAft>
            </a:pPr>
            <a:r>
              <a:rPr lang="de-CH" sz="1100" noProof="0" dirty="0">
                <a:latin typeface="Century Gothic" panose="020B0502020202020204" pitchFamily="34" charset="0"/>
              </a:rPr>
              <a:t>Hervorragend geeignet für </a:t>
            </a:r>
            <a:r>
              <a:rPr lang="de-CH" sz="1100" b="1" noProof="0" dirty="0">
                <a:latin typeface="Century Gothic" panose="020B0502020202020204" pitchFamily="34" charset="0"/>
              </a:rPr>
              <a:t>Perspektiven und Insider-Themen</a:t>
            </a:r>
            <a:r>
              <a:rPr lang="de-CH" sz="1100" noProof="0" dirty="0">
                <a:latin typeface="Century Gothic" panose="020B0502020202020204" pitchFamily="34" charset="0"/>
              </a:rPr>
              <a:t>. Fragen Sie immer: </a:t>
            </a:r>
            <a:r>
              <a:rPr lang="de-CH" sz="1100" i="1" noProof="0" dirty="0">
                <a:latin typeface="Century Gothic" panose="020B0502020202020204" pitchFamily="34" charset="0"/>
              </a:rPr>
              <a:t>Wer profitiert von dieser Botschaft? </a:t>
            </a:r>
            <a:r>
              <a:rPr lang="de-CH" sz="1100" noProof="0" dirty="0">
                <a:latin typeface="Century Gothic" panose="020B0502020202020204" pitchFamily="34" charset="0"/>
              </a:rPr>
              <a:t>Überprüfen Sie wichtige Behauptungen.</a:t>
            </a:r>
          </a:p>
          <a:p>
            <a:pPr>
              <a:spcAft>
                <a:spcPts val="600"/>
              </a:spcAft>
            </a:pPr>
            <a:endParaRPr lang="de-CH" sz="1100" noProof="0" dirty="0">
              <a:latin typeface="Century Gothic" panose="020B0502020202020204" pitchFamily="34" charset="0"/>
            </a:endParaRPr>
          </a:p>
          <a:p>
            <a:pPr>
              <a:spcAft>
                <a:spcPts val="600"/>
              </a:spcAft>
            </a:pPr>
            <a:r>
              <a:rPr lang="de-CH" sz="1100" b="1" noProof="0" dirty="0">
                <a:latin typeface="Century Gothic" panose="020B0502020202020204" pitchFamily="34" charset="0"/>
              </a:rPr>
              <a:t>Mässig zuverlässig – professionell, aber interpretativ</a:t>
            </a:r>
            <a:br>
              <a:rPr lang="de-CH" sz="1100" noProof="0" dirty="0">
                <a:latin typeface="Century Gothic" panose="020B0502020202020204" pitchFamily="34" charset="0"/>
              </a:rPr>
            </a:br>
            <a:r>
              <a:rPr lang="de-CH" sz="1100" noProof="0" dirty="0">
                <a:latin typeface="Century Gothic" panose="020B0502020202020204" pitchFamily="34" charset="0"/>
              </a:rPr>
              <a:t>Redigiert und auf Fakten geprüft, fasst jedoch häufig die Arbeit anderer zusammen.</a:t>
            </a:r>
          </a:p>
          <a:p>
            <a:pPr marL="171450" indent="-171450">
              <a:spcAft>
                <a:spcPts val="600"/>
              </a:spcAft>
              <a:buFont typeface="Arial" panose="020B0604020202020204" pitchFamily="34" charset="0"/>
              <a:buChar char="•"/>
            </a:pPr>
            <a:r>
              <a:rPr lang="de-CH" sz="1100" b="1" noProof="0" dirty="0">
                <a:latin typeface="Century Gothic" panose="020B0502020202020204" pitchFamily="34" charset="0"/>
              </a:rPr>
              <a:t>Allgemeine Wirtschaftsnachrichten (CH/EU): NZZ</a:t>
            </a:r>
            <a:r>
              <a:rPr lang="de-CH" sz="1100" noProof="0" dirty="0">
                <a:latin typeface="Century Gothic" panose="020B0502020202020204" pitchFamily="34" charset="0"/>
              </a:rPr>
              <a:t>, </a:t>
            </a:r>
            <a:r>
              <a:rPr lang="de-CH" sz="1100" b="1" noProof="0" dirty="0">
                <a:latin typeface="Century Gothic" panose="020B0502020202020204" pitchFamily="34" charset="0"/>
              </a:rPr>
              <a:t>Handelszeitung</a:t>
            </a:r>
            <a:r>
              <a:rPr lang="de-CH" sz="1100" noProof="0" dirty="0">
                <a:latin typeface="Century Gothic" panose="020B0502020202020204" pitchFamily="34" charset="0"/>
              </a:rPr>
              <a:t>, </a:t>
            </a:r>
            <a:r>
              <a:rPr lang="de-CH" sz="1100" b="1" noProof="0" dirty="0">
                <a:latin typeface="Century Gothic" panose="020B0502020202020204" pitchFamily="34" charset="0"/>
              </a:rPr>
              <a:t>Le </a:t>
            </a:r>
            <a:r>
              <a:rPr lang="de-CH" sz="1100" b="1" noProof="0" dirty="0" err="1">
                <a:latin typeface="Century Gothic" panose="020B0502020202020204" pitchFamily="34" charset="0"/>
              </a:rPr>
              <a:t>Temps</a:t>
            </a:r>
            <a:r>
              <a:rPr lang="de-CH" sz="1100" noProof="0" dirty="0">
                <a:latin typeface="Century Gothic" panose="020B0502020202020204" pitchFamily="34" charset="0"/>
              </a:rPr>
              <a:t>, </a:t>
            </a:r>
            <a:r>
              <a:rPr lang="de-CH" sz="1100" b="1" noProof="0" dirty="0">
                <a:latin typeface="Century Gothic" panose="020B0502020202020204" pitchFamily="34" charset="0"/>
              </a:rPr>
              <a:t>Bilan/PME, SRF/RTS-Wirtschaftssegmente, </a:t>
            </a:r>
            <a:r>
              <a:rPr lang="de-CH" sz="1100" b="1" noProof="0" dirty="0" err="1">
                <a:latin typeface="Century Gothic" panose="020B0502020202020204" pitchFamily="34" charset="0"/>
              </a:rPr>
              <a:t>Swissinfo</a:t>
            </a:r>
            <a:r>
              <a:rPr lang="de-CH" sz="1100" noProof="0" dirty="0">
                <a:latin typeface="Century Gothic" panose="020B0502020202020204" pitchFamily="34" charset="0"/>
              </a:rPr>
              <a:t>. Aktuell und verifiziert, aber auf Schlagzeilen aus.</a:t>
            </a:r>
          </a:p>
          <a:p>
            <a:pPr marL="171450" indent="-171450">
              <a:spcAft>
                <a:spcPts val="600"/>
              </a:spcAft>
              <a:buFont typeface="Arial" panose="020B0604020202020204" pitchFamily="34" charset="0"/>
              <a:buChar char="•"/>
            </a:pPr>
            <a:r>
              <a:rPr lang="de-CH" sz="1100" b="1" noProof="0" dirty="0">
                <a:latin typeface="Century Gothic" panose="020B0502020202020204" pitchFamily="34" charset="0"/>
              </a:rPr>
              <a:t>Beliebte Inhalte zum Thema Unternehmertum: </a:t>
            </a:r>
            <a:r>
              <a:rPr lang="de-CH" sz="1100" noProof="0" dirty="0">
                <a:latin typeface="Century Gothic" panose="020B0502020202020204" pitchFamily="34" charset="0"/>
              </a:rPr>
              <a:t>HBR-Artikel, Medium-Beiträge von Schweizer </a:t>
            </a:r>
            <a:r>
              <a:rPr lang="de-CH" sz="1100" noProof="0" dirty="0" err="1">
                <a:latin typeface="Century Gothic" panose="020B0502020202020204" pitchFamily="34" charset="0"/>
              </a:rPr>
              <a:t>Gründer:innen</a:t>
            </a:r>
            <a:r>
              <a:rPr lang="de-CH" sz="1100" noProof="0" dirty="0">
                <a:latin typeface="Century Gothic" panose="020B0502020202020204" pitchFamily="34" charset="0"/>
              </a:rPr>
              <a:t>, </a:t>
            </a:r>
            <a:r>
              <a:rPr lang="de-CH" sz="1100" noProof="0" dirty="0" err="1">
                <a:latin typeface="Century Gothic" panose="020B0502020202020204" pitchFamily="34" charset="0"/>
              </a:rPr>
              <a:t>Swisspreneur</a:t>
            </a:r>
            <a:r>
              <a:rPr lang="de-CH" sz="1100" noProof="0" dirty="0">
                <a:latin typeface="Century Gothic" panose="020B0502020202020204" pitchFamily="34" charset="0"/>
              </a:rPr>
              <a:t>-Podcast-Interviews. Hilfreiche Erzählungen; keine systematische Forschung.</a:t>
            </a:r>
          </a:p>
          <a:p>
            <a:pPr marL="0" indent="0">
              <a:spcAft>
                <a:spcPts val="600"/>
              </a:spcAft>
              <a:buFont typeface="Arial" panose="020B0604020202020204" pitchFamily="34" charset="0"/>
              <a:buNone/>
            </a:pPr>
            <a:r>
              <a:rPr lang="de-CH" sz="1100" noProof="0" dirty="0">
                <a:latin typeface="Century Gothic" panose="020B0502020202020204" pitchFamily="34" charset="0"/>
              </a:rPr>
              <a:t>Gut für </a:t>
            </a:r>
            <a:r>
              <a:rPr lang="de-CH" sz="1100" b="1" noProof="0" dirty="0">
                <a:latin typeface="Century Gothic" panose="020B0502020202020204" pitchFamily="34" charset="0"/>
              </a:rPr>
              <a:t>Bewusstsein und Ideen</a:t>
            </a:r>
            <a:r>
              <a:rPr lang="de-CH" sz="1100" noProof="0" dirty="0">
                <a:latin typeface="Century Gothic" panose="020B0502020202020204" pitchFamily="34" charset="0"/>
              </a:rPr>
              <a:t>. Überprüfen Sie starke Behauptungen mit zuverlässigeren Quellen.</a:t>
            </a:r>
          </a:p>
          <a:p>
            <a:pPr>
              <a:spcAft>
                <a:spcPts val="600"/>
              </a:spcAft>
            </a:pPr>
            <a:endParaRPr lang="de-CH" sz="1100" noProof="0" dirty="0">
              <a:latin typeface="Century Gothic" panose="020B0502020202020204" pitchFamily="34" charset="0"/>
            </a:endParaRPr>
          </a:p>
          <a:p>
            <a:pPr>
              <a:spcAft>
                <a:spcPts val="600"/>
              </a:spcAft>
            </a:pPr>
            <a:r>
              <a:rPr lang="de-CH" sz="1100" b="1" noProof="0" dirty="0">
                <a:latin typeface="Century Gothic" panose="020B0502020202020204" pitchFamily="34" charset="0"/>
              </a:rPr>
              <a:t>Zuverlässig – basierend auf professionellen Daten und Rechenschaftspflicht</a:t>
            </a:r>
            <a:br>
              <a:rPr lang="de-CH" sz="1100" noProof="0" dirty="0">
                <a:latin typeface="Century Gothic" panose="020B0502020202020204" pitchFamily="34" charset="0"/>
              </a:rPr>
            </a:br>
            <a:r>
              <a:rPr lang="de-CH" sz="1100" noProof="0" dirty="0">
                <a:latin typeface="Century Gothic" panose="020B0502020202020204" pitchFamily="34" charset="0"/>
              </a:rPr>
              <a:t>Strukturierte Methoden, transparente Quellenangaben; dennoch interpretativ.</a:t>
            </a:r>
          </a:p>
          <a:p>
            <a:pPr marL="171450" indent="-171450">
              <a:spcAft>
                <a:spcPts val="600"/>
              </a:spcAft>
              <a:buFont typeface="Arial" panose="020B0604020202020204" pitchFamily="34" charset="0"/>
              <a:buChar char="•"/>
            </a:pPr>
            <a:r>
              <a:rPr lang="de-CH" sz="1100" b="1" noProof="0" dirty="0">
                <a:latin typeface="Century Gothic" panose="020B0502020202020204" pitchFamily="34" charset="0"/>
              </a:rPr>
              <a:t>Wichtige Wirtschaftsmedien und Daten: The Economist</a:t>
            </a:r>
            <a:r>
              <a:rPr lang="de-CH" sz="1100" noProof="0" dirty="0">
                <a:latin typeface="Century Gothic" panose="020B0502020202020204" pitchFamily="34" charset="0"/>
              </a:rPr>
              <a:t>, </a:t>
            </a:r>
            <a:r>
              <a:rPr lang="de-CH" sz="1100" b="1" noProof="0" dirty="0">
                <a:latin typeface="Century Gothic" panose="020B0502020202020204" pitchFamily="34" charset="0"/>
              </a:rPr>
              <a:t>Financial Times, NZZ-Dossiers; Statista-Zusammenfassungen </a:t>
            </a:r>
            <a:r>
              <a:rPr lang="de-CH" sz="1100" noProof="0" dirty="0">
                <a:latin typeface="Century Gothic" panose="020B0502020202020204" pitchFamily="34" charset="0"/>
              </a:rPr>
              <a:t>(immer Originalquelle überprüfen).</a:t>
            </a:r>
          </a:p>
          <a:p>
            <a:pPr marL="171450" indent="-171450">
              <a:spcAft>
                <a:spcPts val="600"/>
              </a:spcAft>
              <a:buFont typeface="Arial" panose="020B0604020202020204" pitchFamily="34" charset="0"/>
              <a:buChar char="•"/>
            </a:pPr>
            <a:r>
              <a:rPr lang="de-CH" sz="1100" b="1" noProof="0" dirty="0">
                <a:latin typeface="Century Gothic" panose="020B0502020202020204" pitchFamily="34" charset="0"/>
              </a:rPr>
              <a:t>Markt-/Beratungsanalystenberichte (CH-Präsenz): McKinsey Schweiz</a:t>
            </a:r>
            <a:r>
              <a:rPr lang="de-CH" sz="1100" noProof="0" dirty="0">
                <a:latin typeface="Century Gothic" panose="020B0502020202020204" pitchFamily="34" charset="0"/>
              </a:rPr>
              <a:t>, </a:t>
            </a:r>
            <a:r>
              <a:rPr lang="de-CH" sz="1100" b="1" noProof="0" dirty="0">
                <a:latin typeface="Century Gothic" panose="020B0502020202020204" pitchFamily="34" charset="0"/>
              </a:rPr>
              <a:t>BCG Zürich</a:t>
            </a:r>
            <a:r>
              <a:rPr lang="de-CH" sz="1100" noProof="0" dirty="0">
                <a:latin typeface="Century Gothic" panose="020B0502020202020204" pitchFamily="34" charset="0"/>
              </a:rPr>
              <a:t>, </a:t>
            </a:r>
            <a:r>
              <a:rPr lang="de-CH" sz="1100" b="1" noProof="0" dirty="0">
                <a:latin typeface="Century Gothic" panose="020B0502020202020204" pitchFamily="34" charset="0"/>
              </a:rPr>
              <a:t>Deloitte Schweiz</a:t>
            </a:r>
            <a:r>
              <a:rPr lang="de-CH" sz="1100" noProof="0" dirty="0">
                <a:latin typeface="Century Gothic" panose="020B0502020202020204" pitchFamily="34" charset="0"/>
              </a:rPr>
              <a:t>, </a:t>
            </a:r>
            <a:r>
              <a:rPr lang="de-CH" sz="1100" b="1" noProof="0" dirty="0">
                <a:latin typeface="Century Gothic" panose="020B0502020202020204" pitchFamily="34" charset="0"/>
              </a:rPr>
              <a:t>PwC Schweiz</a:t>
            </a:r>
            <a:r>
              <a:rPr lang="de-CH" sz="1100" noProof="0" dirty="0">
                <a:latin typeface="Century Gothic" panose="020B0502020202020204" pitchFamily="34" charset="0"/>
              </a:rPr>
              <a:t>, </a:t>
            </a:r>
            <a:r>
              <a:rPr lang="de-CH" sz="1100" b="1" noProof="0" dirty="0">
                <a:latin typeface="Century Gothic" panose="020B0502020202020204" pitchFamily="34" charset="0"/>
              </a:rPr>
              <a:t>Gartner Europe</a:t>
            </a:r>
            <a:r>
              <a:rPr lang="de-CH" sz="1100" noProof="0" dirty="0">
                <a:latin typeface="Century Gothic" panose="020B0502020202020204" pitchFamily="34" charset="0"/>
              </a:rPr>
              <a:t>. Methodisch zuverlässig, spiegelt jedoch möglicherweise die kommerzielle Ausrichtung des Unternehmens wider.</a:t>
            </a:r>
          </a:p>
          <a:p>
            <a:pPr marL="171450" indent="-171450">
              <a:spcAft>
                <a:spcPts val="600"/>
              </a:spcAft>
              <a:buFont typeface="Arial" panose="020B0604020202020204" pitchFamily="34" charset="0"/>
              <a:buChar char="•"/>
            </a:pPr>
            <a:r>
              <a:rPr lang="de-CH" sz="1100" b="1" noProof="0" dirty="0">
                <a:latin typeface="Century Gothic" panose="020B0502020202020204" pitchFamily="34" charset="0"/>
              </a:rPr>
              <a:t>Jahresberichte von Unternehmen/Investorenpräsentationen (CH): Nestlé</a:t>
            </a:r>
            <a:r>
              <a:rPr lang="de-CH" sz="1100" noProof="0" dirty="0">
                <a:latin typeface="Century Gothic" panose="020B0502020202020204" pitchFamily="34" charset="0"/>
              </a:rPr>
              <a:t>, </a:t>
            </a:r>
            <a:r>
              <a:rPr lang="de-CH" sz="1100" b="1" noProof="0" dirty="0">
                <a:latin typeface="Century Gothic" panose="020B0502020202020204" pitchFamily="34" charset="0"/>
              </a:rPr>
              <a:t>Novartis</a:t>
            </a:r>
            <a:r>
              <a:rPr lang="de-CH" sz="1100" noProof="0" dirty="0">
                <a:latin typeface="Century Gothic" panose="020B0502020202020204" pitchFamily="34" charset="0"/>
              </a:rPr>
              <a:t>, </a:t>
            </a:r>
            <a:r>
              <a:rPr lang="de-CH" sz="1100" b="1" noProof="0" dirty="0">
                <a:latin typeface="Century Gothic" panose="020B0502020202020204" pitchFamily="34" charset="0"/>
              </a:rPr>
              <a:t>Roche</a:t>
            </a:r>
            <a:r>
              <a:rPr lang="de-CH" sz="1100" noProof="0" dirty="0">
                <a:latin typeface="Century Gothic" panose="020B0502020202020204" pitchFamily="34" charset="0"/>
              </a:rPr>
              <a:t>, </a:t>
            </a:r>
            <a:r>
              <a:rPr lang="de-CH" sz="1100" b="1" noProof="0" dirty="0">
                <a:latin typeface="Century Gothic" panose="020B0502020202020204" pitchFamily="34" charset="0"/>
              </a:rPr>
              <a:t>UBS</a:t>
            </a:r>
            <a:r>
              <a:rPr lang="de-CH" sz="1100" noProof="0" dirty="0">
                <a:latin typeface="Century Gothic" panose="020B0502020202020204" pitchFamily="34" charset="0"/>
              </a:rPr>
              <a:t>, </a:t>
            </a:r>
            <a:r>
              <a:rPr lang="de-CH" sz="1100" b="1" noProof="0" dirty="0" err="1">
                <a:latin typeface="Century Gothic" panose="020B0502020202020204" pitchFamily="34" charset="0"/>
              </a:rPr>
              <a:t>Credit</a:t>
            </a:r>
            <a:r>
              <a:rPr lang="de-CH" sz="1100" b="1" noProof="0" dirty="0">
                <a:latin typeface="Century Gothic" panose="020B0502020202020204" pitchFamily="34" charset="0"/>
              </a:rPr>
              <a:t> Suisse (historisch)</a:t>
            </a:r>
            <a:r>
              <a:rPr lang="de-CH" sz="1100" noProof="0" dirty="0">
                <a:latin typeface="Century Gothic" panose="020B0502020202020204" pitchFamily="34" charset="0"/>
              </a:rPr>
              <a:t>, </a:t>
            </a:r>
            <a:r>
              <a:rPr lang="de-CH" sz="1100" b="1" noProof="0" dirty="0" err="1">
                <a:latin typeface="Century Gothic" panose="020B0502020202020204" pitchFamily="34" charset="0"/>
              </a:rPr>
              <a:t>Zurich</a:t>
            </a:r>
            <a:r>
              <a:rPr lang="de-CH" sz="1100" b="1" noProof="0" dirty="0">
                <a:latin typeface="Century Gothic" panose="020B0502020202020204" pitchFamily="34" charset="0"/>
              </a:rPr>
              <a:t> Insurance</a:t>
            </a:r>
            <a:r>
              <a:rPr lang="de-CH" sz="1100" noProof="0" dirty="0">
                <a:latin typeface="Century Gothic" panose="020B0502020202020204" pitchFamily="34" charset="0"/>
              </a:rPr>
              <a:t>, </a:t>
            </a:r>
            <a:r>
              <a:rPr lang="de-CH" sz="1100" b="1" noProof="0" dirty="0">
                <a:latin typeface="Century Gothic" panose="020B0502020202020204" pitchFamily="34" charset="0"/>
              </a:rPr>
              <a:t>Swisscom</a:t>
            </a:r>
            <a:r>
              <a:rPr lang="de-CH" sz="1100" noProof="0" dirty="0">
                <a:latin typeface="Century Gothic" panose="020B0502020202020204" pitchFamily="34" charset="0"/>
              </a:rPr>
              <a:t>, </a:t>
            </a:r>
            <a:r>
              <a:rPr lang="de-CH" sz="1100" b="1" noProof="0" dirty="0">
                <a:latin typeface="Century Gothic" panose="020B0502020202020204" pitchFamily="34" charset="0"/>
              </a:rPr>
              <a:t>Swatch</a:t>
            </a:r>
            <a:r>
              <a:rPr lang="de-CH" sz="1100" noProof="0" dirty="0">
                <a:latin typeface="Century Gothic" panose="020B0502020202020204" pitchFamily="34" charset="0"/>
              </a:rPr>
              <a:t>, </a:t>
            </a:r>
            <a:r>
              <a:rPr lang="de-CH" sz="1100" b="1" noProof="0" dirty="0">
                <a:latin typeface="Century Gothic" panose="020B0502020202020204" pitchFamily="34" charset="0"/>
              </a:rPr>
              <a:t>Richemont</a:t>
            </a:r>
            <a:r>
              <a:rPr lang="de-CH" sz="1100" noProof="0" dirty="0">
                <a:latin typeface="Century Gothic" panose="020B0502020202020204" pitchFamily="34" charset="0"/>
              </a:rPr>
              <a:t>, Nachhaltigkeitsberichte </a:t>
            </a:r>
            <a:r>
              <a:rPr lang="de-CH" sz="1100" b="1" noProof="0" dirty="0">
                <a:latin typeface="Century Gothic" panose="020B0502020202020204" pitchFamily="34" charset="0"/>
              </a:rPr>
              <a:t>von Migros/Coop</a:t>
            </a:r>
            <a:r>
              <a:rPr lang="de-CH" sz="1100" noProof="0" dirty="0">
                <a:latin typeface="Century Gothic" panose="020B0502020202020204" pitchFamily="34" charset="0"/>
              </a:rPr>
              <a:t>. Geprüfte Zahlen; strategische Interpretation möglich.</a:t>
            </a:r>
          </a:p>
          <a:p>
            <a:pPr marL="0" indent="0">
              <a:spcAft>
                <a:spcPts val="600"/>
              </a:spcAft>
              <a:buFont typeface="Arial" panose="020B0604020202020204" pitchFamily="34" charset="0"/>
              <a:buNone/>
            </a:pPr>
            <a:r>
              <a:rPr lang="de-CH" sz="1100" noProof="0" dirty="0">
                <a:latin typeface="Century Gothic" panose="020B0502020202020204" pitchFamily="34" charset="0"/>
              </a:rPr>
              <a:t>Zur </a:t>
            </a:r>
            <a:r>
              <a:rPr lang="de-CH" sz="1100" b="1" noProof="0" dirty="0">
                <a:latin typeface="Century Gothic" panose="020B0502020202020204" pitchFamily="34" charset="0"/>
              </a:rPr>
              <a:t>Marktanalyse und zum Benchmarking </a:t>
            </a:r>
            <a:r>
              <a:rPr lang="de-CH" sz="1100" noProof="0" dirty="0">
                <a:latin typeface="Century Gothic" panose="020B0502020202020204" pitchFamily="34" charset="0"/>
              </a:rPr>
              <a:t>verwenden; kritisch lesen.</a:t>
            </a:r>
          </a:p>
          <a:p>
            <a:pPr>
              <a:spcAft>
                <a:spcPts val="600"/>
              </a:spcAft>
            </a:pPr>
            <a:endParaRPr lang="de-CH" sz="1100" noProof="0" dirty="0">
              <a:latin typeface="Century Gothic" panose="020B0502020202020204" pitchFamily="34" charset="0"/>
            </a:endParaRPr>
          </a:p>
          <a:p>
            <a:pPr>
              <a:spcAft>
                <a:spcPts val="600"/>
              </a:spcAft>
            </a:pPr>
            <a:r>
              <a:rPr lang="de-CH" sz="1100" b="1" noProof="0" dirty="0">
                <a:latin typeface="Century Gothic" panose="020B0502020202020204" pitchFamily="34" charset="0"/>
              </a:rPr>
              <a:t>Hohe Zuverlässigkeit – offizielle und institutionelle Daten</a:t>
            </a:r>
            <a:br>
              <a:rPr lang="de-CH" sz="1100" noProof="0" dirty="0">
                <a:latin typeface="Century Gothic" panose="020B0502020202020204" pitchFamily="34" charset="0"/>
              </a:rPr>
            </a:br>
            <a:r>
              <a:rPr lang="de-CH" sz="1100" noProof="0" dirty="0">
                <a:latin typeface="Century Gothic" panose="020B0502020202020204" pitchFamily="34" charset="0"/>
              </a:rPr>
              <a:t>Offizielle Statistiken und kuratierte Datenbanken; systematisch und nachvollziehbar. Enthält auch Fachbücher (nicht peer-</a:t>
            </a:r>
            <a:r>
              <a:rPr lang="de-CH" sz="1100" noProof="0" dirty="0" err="1">
                <a:latin typeface="Century Gothic" panose="020B0502020202020204" pitchFamily="34" charset="0"/>
              </a:rPr>
              <a:t>reviewed</a:t>
            </a:r>
            <a:r>
              <a:rPr lang="de-CH" sz="1100" noProof="0" dirty="0">
                <a:latin typeface="Century Gothic" panose="020B0502020202020204" pitchFamily="34" charset="0"/>
              </a:rPr>
              <a:t>, d.h. ohne abschliessende Begutachtung).</a:t>
            </a:r>
          </a:p>
          <a:p>
            <a:pPr marL="171450" indent="-171450">
              <a:spcAft>
                <a:spcPts val="600"/>
              </a:spcAft>
              <a:buFont typeface="Arial" panose="020B0604020202020204" pitchFamily="34" charset="0"/>
              <a:buChar char="•"/>
            </a:pPr>
            <a:r>
              <a:rPr lang="de-CH" sz="1100" b="1" noProof="0" dirty="0">
                <a:latin typeface="Century Gothic" panose="020B0502020202020204" pitchFamily="34" charset="0"/>
              </a:rPr>
              <a:t>Behördendaten (CH/EU): BFS/FSO </a:t>
            </a:r>
            <a:r>
              <a:rPr lang="de-CH" sz="1100" noProof="0" dirty="0">
                <a:latin typeface="Century Gothic" panose="020B0502020202020204" pitchFamily="34" charset="0"/>
              </a:rPr>
              <a:t>(offizielle Schweizer Statistiken), </a:t>
            </a:r>
            <a:r>
              <a:rPr lang="de-CH" sz="1100" b="1" noProof="0" dirty="0">
                <a:latin typeface="Century Gothic" panose="020B0502020202020204" pitchFamily="34" charset="0"/>
              </a:rPr>
              <a:t>SECO </a:t>
            </a:r>
            <a:r>
              <a:rPr lang="de-CH" sz="1100" noProof="0" dirty="0">
                <a:latin typeface="Century Gothic" panose="020B0502020202020204" pitchFamily="34" charset="0"/>
              </a:rPr>
              <a:t>(KMU, Arbeit), </a:t>
            </a:r>
            <a:r>
              <a:rPr lang="de-CH" sz="1100" b="1" noProof="0" dirty="0">
                <a:latin typeface="Century Gothic" panose="020B0502020202020204" pitchFamily="34" charset="0"/>
              </a:rPr>
              <a:t>BAFU/FOEN </a:t>
            </a:r>
            <a:r>
              <a:rPr lang="de-CH" sz="1100" noProof="0" dirty="0">
                <a:latin typeface="Century Gothic" panose="020B0502020202020204" pitchFamily="34" charset="0"/>
              </a:rPr>
              <a:t>(Umwelt, Abfall), </a:t>
            </a:r>
            <a:r>
              <a:rPr lang="de-CH" sz="1100" b="1" noProof="0" dirty="0">
                <a:latin typeface="Century Gothic" panose="020B0502020202020204" pitchFamily="34" charset="0"/>
              </a:rPr>
              <a:t>SNB </a:t>
            </a:r>
            <a:r>
              <a:rPr lang="de-CH" sz="1100" noProof="0" dirty="0">
                <a:latin typeface="Century Gothic" panose="020B0502020202020204" pitchFamily="34" charset="0"/>
              </a:rPr>
              <a:t>(Makro/Finanzen), </a:t>
            </a:r>
            <a:r>
              <a:rPr lang="de-CH" sz="1100" b="1" noProof="0" dirty="0">
                <a:latin typeface="Century Gothic" panose="020B0502020202020204" pitchFamily="34" charset="0"/>
              </a:rPr>
              <a:t>IGE/IPI </a:t>
            </a:r>
            <a:r>
              <a:rPr lang="de-CH" sz="1100" noProof="0" dirty="0">
                <a:latin typeface="Century Gothic" panose="020B0502020202020204" pitchFamily="34" charset="0"/>
              </a:rPr>
              <a:t>(IP-Daten), </a:t>
            </a:r>
            <a:r>
              <a:rPr lang="de-CH" sz="1100" b="1" noProof="0" dirty="0">
                <a:latin typeface="Century Gothic" panose="020B0502020202020204" pitchFamily="34" charset="0"/>
              </a:rPr>
              <a:t>Eurostat</a:t>
            </a:r>
            <a:r>
              <a:rPr lang="de-CH" sz="1100" noProof="0" dirty="0">
                <a:latin typeface="Century Gothic" panose="020B0502020202020204" pitchFamily="34" charset="0"/>
              </a:rPr>
              <a:t>, </a:t>
            </a:r>
            <a:r>
              <a:rPr lang="de-CH" sz="1100" b="1" noProof="0" dirty="0">
                <a:latin typeface="Century Gothic" panose="020B0502020202020204" pitchFamily="34" charset="0"/>
              </a:rPr>
              <a:t>OECD</a:t>
            </a:r>
            <a:r>
              <a:rPr lang="de-CH" sz="1100" noProof="0" dirty="0">
                <a:latin typeface="Century Gothic" panose="020B0502020202020204" pitchFamily="34" charset="0"/>
              </a:rPr>
              <a:t>.</a:t>
            </a:r>
          </a:p>
          <a:p>
            <a:pPr marL="171450" indent="-171450">
              <a:spcAft>
                <a:spcPts val="600"/>
              </a:spcAft>
              <a:buFont typeface="Arial" panose="020B0604020202020204" pitchFamily="34" charset="0"/>
              <a:buChar char="•"/>
            </a:pPr>
            <a:r>
              <a:rPr lang="de-CH" sz="1100" b="1" noProof="0" dirty="0">
                <a:latin typeface="Century Gothic" panose="020B0502020202020204" pitchFamily="34" charset="0"/>
              </a:rPr>
              <a:t>Branchen-/Startup-Datenbanken: </a:t>
            </a:r>
            <a:r>
              <a:rPr lang="de-CH" sz="1100" b="1" noProof="0" dirty="0" err="1">
                <a:latin typeface="Century Gothic" panose="020B0502020202020204" pitchFamily="34" charset="0"/>
              </a:rPr>
              <a:t>Crunchbase</a:t>
            </a:r>
            <a:r>
              <a:rPr lang="de-CH" sz="1100" noProof="0" dirty="0">
                <a:latin typeface="Century Gothic" panose="020B0502020202020204" pitchFamily="34" charset="0"/>
              </a:rPr>
              <a:t>, </a:t>
            </a:r>
            <a:r>
              <a:rPr lang="de-CH" sz="1100" b="1" noProof="0" dirty="0" err="1">
                <a:latin typeface="Century Gothic" panose="020B0502020202020204" pitchFamily="34" charset="0"/>
              </a:rPr>
              <a:t>PitchBook</a:t>
            </a:r>
            <a:r>
              <a:rPr lang="de-CH" sz="1100" noProof="0" dirty="0">
                <a:latin typeface="Century Gothic" panose="020B0502020202020204" pitchFamily="34" charset="0"/>
              </a:rPr>
              <a:t>; CH-Übersichten wie </a:t>
            </a:r>
            <a:r>
              <a:rPr lang="de-CH" sz="1100" b="1" noProof="0" dirty="0">
                <a:latin typeface="Century Gothic" panose="020B0502020202020204" pitchFamily="34" charset="0"/>
              </a:rPr>
              <a:t>Swiss Startup Radar</a:t>
            </a:r>
            <a:r>
              <a:rPr lang="de-CH" sz="1100" noProof="0" dirty="0">
                <a:latin typeface="Century Gothic" panose="020B0502020202020204" pitchFamily="34" charset="0"/>
              </a:rPr>
              <a:t>, </a:t>
            </a:r>
            <a:r>
              <a:rPr lang="de-CH" sz="1100" b="1" noProof="0" dirty="0">
                <a:latin typeface="Century Gothic" panose="020B0502020202020204" pitchFamily="34" charset="0"/>
              </a:rPr>
              <a:t>Swiss Venture Capital Report </a:t>
            </a:r>
            <a:r>
              <a:rPr lang="de-CH" sz="1100" noProof="0" dirty="0">
                <a:latin typeface="Century Gothic" panose="020B0502020202020204" pitchFamily="34" charset="0"/>
              </a:rPr>
              <a:t>(SECA &amp; </a:t>
            </a:r>
            <a:r>
              <a:rPr lang="de-CH" sz="1100" noProof="0" dirty="0" err="1">
                <a:latin typeface="Century Gothic" panose="020B0502020202020204" pitchFamily="34" charset="0"/>
              </a:rPr>
              <a:t>Startupticker</a:t>
            </a:r>
            <a:r>
              <a:rPr lang="de-CH" sz="1100" noProof="0" dirty="0">
                <a:latin typeface="Century Gothic" panose="020B0502020202020204" pitchFamily="34" charset="0"/>
              </a:rPr>
              <a:t>).</a:t>
            </a:r>
          </a:p>
          <a:p>
            <a:pPr marL="171450" indent="-171450">
              <a:spcAft>
                <a:spcPts val="600"/>
              </a:spcAft>
              <a:buFont typeface="Arial" panose="020B0604020202020204" pitchFamily="34" charset="0"/>
              <a:buChar char="•"/>
            </a:pPr>
            <a:r>
              <a:rPr lang="de-CH" sz="1100" b="1" noProof="0" dirty="0">
                <a:latin typeface="Century Gothic" panose="020B0502020202020204" pitchFamily="34" charset="0"/>
              </a:rPr>
              <a:t>Wissenschaftliche Wirtschaftsbücher (nicht peer-</a:t>
            </a:r>
            <a:r>
              <a:rPr lang="de-CH" sz="1100" b="1" noProof="0" dirty="0" err="1">
                <a:latin typeface="Century Gothic" panose="020B0502020202020204" pitchFamily="34" charset="0"/>
              </a:rPr>
              <a:t>reviewed</a:t>
            </a:r>
            <a:r>
              <a:rPr lang="de-CH" sz="1100" b="1" noProof="0" dirty="0">
                <a:latin typeface="Century Gothic" panose="020B0502020202020204" pitchFamily="34" charset="0"/>
              </a:rPr>
              <a:t>): </a:t>
            </a:r>
            <a:r>
              <a:rPr lang="de-CH" sz="1100" noProof="0" dirty="0">
                <a:latin typeface="Century Gothic" panose="020B0502020202020204" pitchFamily="34" charset="0"/>
              </a:rPr>
              <a:t>Titel von Oxford, MIT Press, Springer und Routledge, die in CH-Programmen verwendet werden (z. B. Osterwalder &amp; </a:t>
            </a:r>
            <a:r>
              <a:rPr lang="de-CH" sz="1100" noProof="0" dirty="0" err="1">
                <a:latin typeface="Century Gothic" panose="020B0502020202020204" pitchFamily="34" charset="0"/>
              </a:rPr>
              <a:t>Pigneur</a:t>
            </a:r>
            <a:r>
              <a:rPr lang="de-CH" sz="1100" noProof="0" dirty="0">
                <a:latin typeface="Century Gothic" panose="020B0502020202020204" pitchFamily="34" charset="0"/>
              </a:rPr>
              <a:t>). Wertvolle Synthesen; dennoch Interpretationen der Autoren.</a:t>
            </a:r>
          </a:p>
          <a:p>
            <a:pPr marL="0" indent="0">
              <a:spcAft>
                <a:spcPts val="600"/>
              </a:spcAft>
              <a:buFont typeface="Arial" panose="020B0604020202020204" pitchFamily="34" charset="0"/>
              <a:buNone/>
            </a:pPr>
            <a:r>
              <a:rPr lang="de-CH" sz="1100" noProof="0" dirty="0">
                <a:latin typeface="Century Gothic" panose="020B0502020202020204" pitchFamily="34" charset="0"/>
              </a:rPr>
              <a:t>Verwendung für </a:t>
            </a:r>
            <a:r>
              <a:rPr lang="de-CH" sz="1100" b="1" noProof="0" dirty="0">
                <a:latin typeface="Century Gothic" panose="020B0502020202020204" pitchFamily="34" charset="0"/>
              </a:rPr>
              <a:t>quantitativen Kontext </a:t>
            </a:r>
            <a:r>
              <a:rPr lang="de-CH" sz="1100" noProof="0" dirty="0">
                <a:latin typeface="Century Gothic" panose="020B0502020202020204" pitchFamily="34" charset="0"/>
              </a:rPr>
              <a:t>und </a:t>
            </a:r>
            <a:r>
              <a:rPr lang="de-CH" sz="1100" b="1" noProof="0" dirty="0">
                <a:latin typeface="Century Gothic" panose="020B0502020202020204" pitchFamily="34" charset="0"/>
              </a:rPr>
              <a:t>glaubwürdige Basiswerte</a:t>
            </a:r>
            <a:r>
              <a:rPr lang="de-CH" sz="1100" noProof="0" dirty="0">
                <a:latin typeface="Century Gothic" panose="020B0502020202020204" pitchFamily="34" charset="0"/>
              </a:rPr>
              <a:t>; klare Zitierung verwenden.</a:t>
            </a:r>
            <a:br>
              <a:rPr lang="de-CH" sz="1100" noProof="0" dirty="0">
                <a:latin typeface="Century Gothic" panose="020B0502020202020204" pitchFamily="34" charset="0"/>
              </a:rPr>
            </a:br>
            <a:endParaRPr lang="de-CH" sz="1100" noProof="0" dirty="0">
              <a:latin typeface="Century Gothic" panose="020B0502020202020204" pitchFamily="34" charset="0"/>
            </a:endParaRPr>
          </a:p>
          <a:p>
            <a:pPr>
              <a:spcAft>
                <a:spcPts val="600"/>
              </a:spcAft>
            </a:pPr>
            <a:r>
              <a:rPr lang="de-CH" sz="1100" b="1" noProof="0" dirty="0">
                <a:latin typeface="Century Gothic" panose="020B0502020202020204" pitchFamily="34" charset="0"/>
              </a:rPr>
              <a:t>Höchste Zuverlässigkeit – begutachtete und systematische Forschung</a:t>
            </a:r>
            <a:br>
              <a:rPr lang="de-CH" sz="1100" noProof="0" dirty="0">
                <a:latin typeface="Century Gothic" panose="020B0502020202020204" pitchFamily="34" charset="0"/>
              </a:rPr>
            </a:br>
            <a:r>
              <a:rPr lang="de-CH" sz="1100" noProof="0" dirty="0">
                <a:latin typeface="Century Gothic" panose="020B0502020202020204" pitchFamily="34" charset="0"/>
              </a:rPr>
              <a:t>Von </a:t>
            </a:r>
            <a:r>
              <a:rPr lang="de-CH" sz="1100" noProof="0" dirty="0" err="1">
                <a:latin typeface="Century Gothic" panose="020B0502020202020204" pitchFamily="34" charset="0"/>
              </a:rPr>
              <a:t>Expert:innen</a:t>
            </a:r>
            <a:r>
              <a:rPr lang="de-CH" sz="1100" noProof="0" dirty="0">
                <a:latin typeface="Century Gothic" panose="020B0502020202020204" pitchFamily="34" charset="0"/>
              </a:rPr>
              <a:t> begutachtet; Forschungsmethoden sind transparent und reproduzierbar.</a:t>
            </a:r>
          </a:p>
          <a:p>
            <a:pPr marL="171450" indent="-171450">
              <a:spcAft>
                <a:spcPts val="600"/>
              </a:spcAft>
              <a:buFont typeface="Arial" panose="020B0604020202020204" pitchFamily="34" charset="0"/>
              <a:buChar char="•"/>
            </a:pPr>
            <a:r>
              <a:rPr lang="de-CH" sz="1100" b="1" noProof="0" dirty="0">
                <a:latin typeface="Century Gothic" panose="020B0502020202020204" pitchFamily="34" charset="0"/>
              </a:rPr>
              <a:t>Peer-Review-Forschungsartikel: </a:t>
            </a:r>
            <a:r>
              <a:rPr lang="de-CH" sz="1100" noProof="0" dirty="0">
                <a:latin typeface="Century Gothic" panose="020B0502020202020204" pitchFamily="34" charset="0"/>
              </a:rPr>
              <a:t>Themen wie Unternehmertum, Innovation, Verbraucherverhalten, Kreislaufwirtschaft.</a:t>
            </a:r>
          </a:p>
          <a:p>
            <a:pPr marL="171450" indent="-171450">
              <a:spcAft>
                <a:spcPts val="600"/>
              </a:spcAft>
              <a:buFont typeface="Arial" panose="020B0604020202020204" pitchFamily="34" charset="0"/>
              <a:buChar char="•"/>
            </a:pPr>
            <a:r>
              <a:rPr lang="de-CH" sz="1100" b="1" noProof="0" dirty="0">
                <a:latin typeface="Century Gothic" panose="020B0502020202020204" pitchFamily="34" charset="0"/>
              </a:rPr>
              <a:t>Systematische Markt-/Politikstudien (wissenschaftlich oder staatlich): KOF ETH </a:t>
            </a:r>
            <a:r>
              <a:rPr lang="de-CH" sz="1100" noProof="0" dirty="0">
                <a:latin typeface="Century Gothic" panose="020B0502020202020204" pitchFamily="34" charset="0"/>
              </a:rPr>
              <a:t>KMU-/Innovationsumfragen, SECO-Politikevaluierungen, </a:t>
            </a:r>
            <a:r>
              <a:rPr lang="de-CH" sz="1100" b="1" noProof="0" dirty="0" err="1">
                <a:latin typeface="Century Gothic" panose="020B0502020202020204" pitchFamily="34" charset="0"/>
              </a:rPr>
              <a:t>Innosuisse</a:t>
            </a:r>
            <a:r>
              <a:rPr lang="de-CH" sz="1100" noProof="0" dirty="0">
                <a:latin typeface="Century Gothic" panose="020B0502020202020204" pitchFamily="34" charset="0"/>
              </a:rPr>
              <a:t>-Wirkungsstudien, Berichte von Universitätslabors mit vollständiger Beschreibung der Forschungsmethodik.</a:t>
            </a:r>
          </a:p>
          <a:p>
            <a:pPr marL="0" indent="0">
              <a:spcAft>
                <a:spcPts val="600"/>
              </a:spcAft>
              <a:buFont typeface="Arial" panose="020B0604020202020204" pitchFamily="34" charset="0"/>
              <a:buNone/>
            </a:pPr>
            <a:r>
              <a:rPr lang="de-CH" sz="1100" noProof="0" dirty="0">
                <a:latin typeface="Century Gothic" panose="020B0502020202020204" pitchFamily="34" charset="0"/>
              </a:rPr>
              <a:t>Verwendung zur </a:t>
            </a:r>
            <a:r>
              <a:rPr lang="de-CH" sz="1100" b="1" noProof="0" dirty="0">
                <a:latin typeface="Century Gothic" panose="020B0502020202020204" pitchFamily="34" charset="0"/>
              </a:rPr>
              <a:t>Validierung, Analyse und Entscheidungsfindung, </a:t>
            </a:r>
            <a:r>
              <a:rPr lang="de-CH" sz="1100" noProof="0" dirty="0">
                <a:latin typeface="Century Gothic" panose="020B0502020202020204" pitchFamily="34" charset="0"/>
              </a:rPr>
              <a:t>wenn Sie die aussagekräftigsten Belege benötigen.</a:t>
            </a:r>
          </a:p>
          <a:p>
            <a:pPr>
              <a:spcAft>
                <a:spcPts val="600"/>
              </a:spcAft>
            </a:pPr>
            <a:br>
              <a:rPr lang="de-CH" sz="1100" noProof="0" dirty="0">
                <a:latin typeface="Century Gothic" panose="020B0502020202020204" pitchFamily="34" charset="0"/>
              </a:rPr>
            </a:br>
            <a:r>
              <a:rPr lang="de-CH" sz="1100" b="1" noProof="0" dirty="0">
                <a:latin typeface="Century Gothic" panose="020B0502020202020204" pitchFamily="34" charset="0"/>
              </a:rPr>
              <a:t>Wichtige Erläuterungen zu den Quellenarten:</a:t>
            </a:r>
          </a:p>
          <a:p>
            <a:pPr>
              <a:spcAft>
                <a:spcPts val="600"/>
              </a:spcAft>
            </a:pPr>
            <a:r>
              <a:rPr lang="de-CH" sz="1100" b="1" noProof="0" dirty="0">
                <a:latin typeface="Century Gothic" panose="020B0502020202020204" pitchFamily="34" charset="0"/>
              </a:rPr>
              <a:t>Peer-reviewte Forschungsartikel</a:t>
            </a:r>
            <a:br>
              <a:rPr lang="de-CH" sz="1100" noProof="0" dirty="0">
                <a:latin typeface="Century Gothic" panose="020B0502020202020204" pitchFamily="34" charset="0"/>
              </a:rPr>
            </a:br>
            <a:r>
              <a:rPr lang="de-CH" sz="1100" noProof="0" dirty="0">
                <a:latin typeface="Century Gothic" panose="020B0502020202020204" pitchFamily="34" charset="0"/>
              </a:rPr>
              <a:t>→ Veröffentlicht in akademischen Fachzeitschriften. Vor der Veröffentlichung überprüfen andere Experten (</a:t>
            </a:r>
            <a:r>
              <a:rPr lang="de-CH" sz="1100" i="1" noProof="0" dirty="0">
                <a:latin typeface="Century Gothic" panose="020B0502020202020204" pitchFamily="34" charset="0"/>
              </a:rPr>
              <a:t>Peers</a:t>
            </a:r>
            <a:r>
              <a:rPr lang="de-CH" sz="1100" noProof="0" dirty="0">
                <a:latin typeface="Century Gothic" panose="020B0502020202020204" pitchFamily="34" charset="0"/>
              </a:rPr>
              <a:t>) das Forschungsdesign, die Daten und die Schlussfolgerungen, um Qualität und Glaubwürdigkeit zu bestätigen.</a:t>
            </a:r>
            <a:br>
              <a:rPr lang="de-CH" sz="1100" noProof="0" dirty="0">
                <a:latin typeface="Century Gothic" panose="020B0502020202020204" pitchFamily="34" charset="0"/>
              </a:rPr>
            </a:br>
            <a:r>
              <a:rPr lang="de-CH" sz="1100" noProof="0" dirty="0">
                <a:latin typeface="Century Gothic" panose="020B0502020202020204" pitchFamily="34" charset="0"/>
              </a:rPr>
              <a:t>→ Hervorragend geeignet für evidenzbasierte Erkenntnisse zu Unternehmertum, Innovation und Verbraucherverhalten.</a:t>
            </a:r>
          </a:p>
          <a:p>
            <a:pPr>
              <a:spcAft>
                <a:spcPts val="600"/>
              </a:spcAft>
            </a:pPr>
            <a:r>
              <a:rPr lang="de-CH" sz="1100" b="1" noProof="0" dirty="0">
                <a:latin typeface="Century Gothic" panose="020B0502020202020204" pitchFamily="34" charset="0"/>
              </a:rPr>
              <a:t>Wissenschaftliche Wirtschaftsbücher</a:t>
            </a:r>
            <a:br>
              <a:rPr lang="de-CH" sz="1100" noProof="0" dirty="0">
                <a:latin typeface="Century Gothic" panose="020B0502020202020204" pitchFamily="34" charset="0"/>
              </a:rPr>
            </a:br>
            <a:r>
              <a:rPr lang="de-CH" sz="1100" noProof="0" dirty="0">
                <a:latin typeface="Century Gothic" panose="020B0502020202020204" pitchFamily="34" charset="0"/>
              </a:rPr>
              <a:t>→ Fassen mehrere Jahre validierter Forschung und Rahmenkonzepte zusammen (z. B. </a:t>
            </a:r>
            <a:r>
              <a:rPr lang="de-CH" sz="1100" i="1" noProof="0" dirty="0">
                <a:latin typeface="Century Gothic" panose="020B0502020202020204" pitchFamily="34" charset="0"/>
              </a:rPr>
              <a:t>Business Model Generation</a:t>
            </a:r>
            <a:r>
              <a:rPr lang="de-CH" sz="1100" noProof="0" dirty="0">
                <a:latin typeface="Century Gothic" panose="020B0502020202020204" pitchFamily="34" charset="0"/>
              </a:rPr>
              <a:t> von Osterwalder &amp; </a:t>
            </a:r>
            <a:r>
              <a:rPr lang="de-CH" sz="1100" noProof="0" dirty="0" err="1">
                <a:latin typeface="Century Gothic" panose="020B0502020202020204" pitchFamily="34" charset="0"/>
              </a:rPr>
              <a:t>Pigneur</a:t>
            </a:r>
            <a:r>
              <a:rPr lang="de-CH" sz="1100" noProof="0" dirty="0">
                <a:latin typeface="Century Gothic" panose="020B0502020202020204" pitchFamily="34" charset="0"/>
              </a:rPr>
              <a:t> oder </a:t>
            </a:r>
            <a:r>
              <a:rPr lang="de-CH" sz="1100" i="1" noProof="0" dirty="0">
                <a:latin typeface="Century Gothic" panose="020B0502020202020204" pitchFamily="34" charset="0"/>
              </a:rPr>
              <a:t>The </a:t>
            </a:r>
            <a:r>
              <a:rPr lang="de-CH" sz="1100" i="1" noProof="0" dirty="0" err="1">
                <a:latin typeface="Century Gothic" panose="020B0502020202020204" pitchFamily="34" charset="0"/>
              </a:rPr>
              <a:t>Innovator’s</a:t>
            </a:r>
            <a:r>
              <a:rPr lang="de-CH" sz="1100" i="1" noProof="0" dirty="0">
                <a:latin typeface="Century Gothic" panose="020B0502020202020204" pitchFamily="34" charset="0"/>
              </a:rPr>
              <a:t> Dilemma </a:t>
            </a:r>
            <a:r>
              <a:rPr lang="de-CH" sz="1100" noProof="0" dirty="0">
                <a:latin typeface="Century Gothic" panose="020B0502020202020204" pitchFamily="34" charset="0"/>
              </a:rPr>
              <a:t>von Christensen).</a:t>
            </a:r>
            <a:br>
              <a:rPr lang="de-CH" sz="1100" noProof="0" dirty="0">
                <a:latin typeface="Century Gothic" panose="020B0502020202020204" pitchFamily="34" charset="0"/>
              </a:rPr>
            </a:br>
            <a:r>
              <a:rPr lang="de-CH" sz="1100" noProof="0" dirty="0">
                <a:latin typeface="Century Gothic" panose="020B0502020202020204" pitchFamily="34" charset="0"/>
              </a:rPr>
              <a:t>→ Verwenden Sie diese, um wichtige Theorien oder Modelle vorzustellen, die wissenschaftlich fundiert, aber für </a:t>
            </a:r>
            <a:r>
              <a:rPr lang="de-CH" sz="1100" noProof="0" dirty="0" err="1">
                <a:latin typeface="Century Gothic" panose="020B0502020202020204" pitchFamily="34" charset="0"/>
              </a:rPr>
              <a:t>Praktiker:innen</a:t>
            </a:r>
            <a:r>
              <a:rPr lang="de-CH" sz="1100" noProof="0" dirty="0">
                <a:latin typeface="Century Gothic" panose="020B0502020202020204" pitchFamily="34" charset="0"/>
              </a:rPr>
              <a:t> lesbar sind.</a:t>
            </a:r>
          </a:p>
          <a:p>
            <a:pPr>
              <a:spcAft>
                <a:spcPts val="600"/>
              </a:spcAft>
            </a:pPr>
            <a:r>
              <a:rPr lang="de-CH" sz="1100" b="1" noProof="0" dirty="0">
                <a:latin typeface="Century Gothic" panose="020B0502020202020204" pitchFamily="34" charset="0"/>
              </a:rPr>
              <a:t>Systematische Markt- oder Politikstudien</a:t>
            </a:r>
            <a:br>
              <a:rPr lang="de-CH" sz="1100" noProof="0" dirty="0">
                <a:latin typeface="Century Gothic" panose="020B0502020202020204" pitchFamily="34" charset="0"/>
              </a:rPr>
            </a:br>
            <a:r>
              <a:rPr lang="de-CH" sz="1100" noProof="0" dirty="0">
                <a:latin typeface="Century Gothic" panose="020B0502020202020204" pitchFamily="34" charset="0"/>
              </a:rPr>
              <a:t>→ Werden häufig von Universitäten, öffentlichen Einrichtungen oder internationalen Organisationen veröffentlicht.</a:t>
            </a:r>
            <a:br>
              <a:rPr lang="de-CH" sz="1100" noProof="0" dirty="0">
                <a:latin typeface="Century Gothic" panose="020B0502020202020204" pitchFamily="34" charset="0"/>
              </a:rPr>
            </a:br>
            <a:r>
              <a:rPr lang="de-CH" sz="1100" noProof="0" dirty="0">
                <a:latin typeface="Century Gothic" panose="020B0502020202020204" pitchFamily="34" charset="0"/>
              </a:rPr>
              <a:t>→ Verfolgen transparente Forschungsmethoden (z. B. Umfragen, Interviews, Fallstudien) und zitieren alle Datenquellen klar und deutlich.</a:t>
            </a:r>
          </a:p>
          <a:p>
            <a:pPr>
              <a:spcAft>
                <a:spcPts val="600"/>
              </a:spcAft>
            </a:pPr>
            <a:r>
              <a:rPr lang="de-CH" sz="1100" b="1" noProof="0" dirty="0">
                <a:latin typeface="Century Gothic" panose="020B0502020202020204" pitchFamily="34" charset="0"/>
              </a:rPr>
              <a:t>Behördliche Datenquellen (z. B. BFS, SECO, BAFU)</a:t>
            </a:r>
            <a:br>
              <a:rPr lang="de-CH" sz="1100" noProof="0" dirty="0">
                <a:latin typeface="Century Gothic" panose="020B0502020202020204" pitchFamily="34" charset="0"/>
              </a:rPr>
            </a:br>
            <a:r>
              <a:rPr lang="de-CH" sz="1100" noProof="0" dirty="0">
                <a:latin typeface="Century Gothic" panose="020B0502020202020204" pitchFamily="34" charset="0"/>
              </a:rPr>
              <a:t>→ Offizielle nationale Daten, die mit standardisierten, transparenten und wiederholbaren Methoden erhoben wurden.</a:t>
            </a:r>
            <a:br>
              <a:rPr lang="de-CH" sz="1100" noProof="0" dirty="0">
                <a:latin typeface="Century Gothic" panose="020B0502020202020204" pitchFamily="34" charset="0"/>
              </a:rPr>
            </a:br>
            <a:r>
              <a:rPr lang="de-CH" sz="1100" noProof="0" dirty="0">
                <a:latin typeface="Century Gothic" panose="020B0502020202020204" pitchFamily="34" charset="0"/>
              </a:rPr>
              <a:t>→ Liefern sachliche Statistiken – wie Unternehmensgründungsraten, Beschäftigung, Umweltdaten – und keine Meinungen.</a:t>
            </a:r>
          </a:p>
          <a:p>
            <a:pPr>
              <a:spcAft>
                <a:spcPts val="600"/>
              </a:spcAft>
            </a:pPr>
            <a:r>
              <a:rPr lang="de-CH" sz="1100" b="1" noProof="0" dirty="0">
                <a:latin typeface="Century Gothic" panose="020B0502020202020204" pitchFamily="34" charset="0"/>
              </a:rPr>
              <a:t>Branchendatenbanken (z. B. </a:t>
            </a:r>
            <a:r>
              <a:rPr lang="de-CH" sz="1100" b="1" noProof="0" dirty="0" err="1">
                <a:latin typeface="Century Gothic" panose="020B0502020202020204" pitchFamily="34" charset="0"/>
              </a:rPr>
              <a:t>Crunchbase</a:t>
            </a:r>
            <a:r>
              <a:rPr lang="de-CH" sz="1100" b="1" noProof="0" dirty="0">
                <a:latin typeface="Century Gothic" panose="020B0502020202020204" pitchFamily="34" charset="0"/>
              </a:rPr>
              <a:t>, </a:t>
            </a:r>
            <a:r>
              <a:rPr lang="de-CH" sz="1100" b="1" noProof="0" dirty="0" err="1">
                <a:latin typeface="Century Gothic" panose="020B0502020202020204" pitchFamily="34" charset="0"/>
              </a:rPr>
              <a:t>Pitchbook</a:t>
            </a:r>
            <a:r>
              <a:rPr lang="de-CH" sz="1100" b="1" noProof="0" dirty="0">
                <a:latin typeface="Century Gothic" panose="020B0502020202020204" pitchFamily="34" charset="0"/>
              </a:rPr>
              <a:t>, Swiss Startup Radar)</a:t>
            </a:r>
            <a:br>
              <a:rPr lang="de-CH" sz="1100" noProof="0" dirty="0">
                <a:latin typeface="Century Gothic" panose="020B0502020202020204" pitchFamily="34" charset="0"/>
              </a:rPr>
            </a:br>
            <a:r>
              <a:rPr lang="de-CH" sz="1100" noProof="0" dirty="0">
                <a:latin typeface="Century Gothic" panose="020B0502020202020204" pitchFamily="34" charset="0"/>
              </a:rPr>
              <a:t>→ Sammeln und überprüfen Daten zu Unternehmen, Finanzierungsrunden, Übernahmen und Markttrends.</a:t>
            </a:r>
            <a:br>
              <a:rPr lang="de-CH" sz="1100" noProof="0" dirty="0">
                <a:latin typeface="Century Gothic" panose="020B0502020202020204" pitchFamily="34" charset="0"/>
              </a:rPr>
            </a:br>
            <a:r>
              <a:rPr lang="de-CH" sz="1100" noProof="0" dirty="0">
                <a:latin typeface="Century Gothic" panose="020B0502020202020204" pitchFamily="34" charset="0"/>
              </a:rPr>
              <a:t>→ Zuverlässig, da die Daten kuratiert, von mehreren Quellen verifiziert und kontinuierlich aktualisiert werden.</a:t>
            </a:r>
            <a:br>
              <a:rPr lang="de-CH" sz="1100" noProof="0" dirty="0">
                <a:latin typeface="Century Gothic" panose="020B0502020202020204" pitchFamily="34" charset="0"/>
              </a:rPr>
            </a:br>
            <a:r>
              <a:rPr lang="de-CH" sz="1100" noProof="0" dirty="0">
                <a:latin typeface="Century Gothic" panose="020B0502020202020204" pitchFamily="34" charset="0"/>
              </a:rPr>
              <a:t>→ Hervorragend geeignet, um zu verstehen, wer die wichtigsten </a:t>
            </a:r>
            <a:r>
              <a:rPr lang="de-CH" sz="1100" noProof="0" dirty="0" err="1">
                <a:latin typeface="Century Gothic" panose="020B0502020202020204" pitchFamily="34" charset="0"/>
              </a:rPr>
              <a:t>Akteur:innen</a:t>
            </a:r>
            <a:r>
              <a:rPr lang="de-CH" sz="1100" noProof="0" dirty="0">
                <a:latin typeface="Century Gothic" panose="020B0502020202020204" pitchFamily="34" charset="0"/>
              </a:rPr>
              <a:t> sind, wie sich die Märkte entwickeln und wohin die Investitionen fliessen.</a:t>
            </a:r>
          </a:p>
          <a:p>
            <a:pPr>
              <a:spcAft>
                <a:spcPts val="600"/>
              </a:spcAft>
            </a:pPr>
            <a:r>
              <a:rPr lang="de-CH" sz="1100" b="1" noProof="0" dirty="0">
                <a:latin typeface="Century Gothic" panose="020B0502020202020204" pitchFamily="34" charset="0"/>
              </a:rPr>
              <a:t>Jahresberichte von Unternehmen und Investorenpräsentationen</a:t>
            </a:r>
            <a:br>
              <a:rPr lang="de-CH" sz="1100" noProof="0" dirty="0">
                <a:latin typeface="Century Gothic" panose="020B0502020202020204" pitchFamily="34" charset="0"/>
              </a:rPr>
            </a:br>
            <a:r>
              <a:rPr lang="de-CH" sz="1100" noProof="0" dirty="0">
                <a:latin typeface="Century Gothic" panose="020B0502020202020204" pitchFamily="34" charset="0"/>
              </a:rPr>
              <a:t>→ Werden jedes Jahr von Unternehmen veröffentlicht, um die </a:t>
            </a:r>
            <a:r>
              <a:rPr lang="de-CH" sz="1100" noProof="0" dirty="0" err="1">
                <a:latin typeface="Century Gothic" panose="020B0502020202020204" pitchFamily="34" charset="0"/>
              </a:rPr>
              <a:t>Aktionär:innen</a:t>
            </a:r>
            <a:r>
              <a:rPr lang="de-CH" sz="1100" noProof="0" dirty="0">
                <a:latin typeface="Century Gothic" panose="020B0502020202020204" pitchFamily="34" charset="0"/>
              </a:rPr>
              <a:t> zu informieren. Enthalten geprüfte Finanzergebnisse und strategische Prioritäten.</a:t>
            </a:r>
            <a:br>
              <a:rPr lang="de-CH" sz="1100" noProof="0" dirty="0">
                <a:latin typeface="Century Gothic" panose="020B0502020202020204" pitchFamily="34" charset="0"/>
              </a:rPr>
            </a:br>
            <a:r>
              <a:rPr lang="de-CH" sz="1100" noProof="0" dirty="0">
                <a:latin typeface="Century Gothic" panose="020B0502020202020204" pitchFamily="34" charset="0"/>
              </a:rPr>
              <a:t>→ Sehr faktenreich in Bezug auf Zahlen, aber mit Vorsicht zu interpretieren, da Unternehmen Informationen in einem positiven Licht darstellen.</a:t>
            </a:r>
          </a:p>
          <a:p>
            <a:pPr>
              <a:spcAft>
                <a:spcPts val="600"/>
              </a:spcAft>
            </a:pPr>
            <a:r>
              <a:rPr lang="de-CH" sz="1100" b="1" noProof="0" dirty="0">
                <a:latin typeface="Century Gothic" panose="020B0502020202020204" pitchFamily="34" charset="0"/>
              </a:rPr>
              <a:t>Berichte von Handels- oder Industrieverbänden (z. B. Swissmem, Economiesuisse, Swiss </a:t>
            </a:r>
            <a:r>
              <a:rPr lang="de-CH" sz="1100" b="1" noProof="0" dirty="0" err="1">
                <a:latin typeface="Century Gothic" panose="020B0502020202020204" pitchFamily="34" charset="0"/>
              </a:rPr>
              <a:t>Cleantech</a:t>
            </a:r>
            <a:r>
              <a:rPr lang="de-CH" sz="1100" b="1" noProof="0" dirty="0">
                <a:latin typeface="Century Gothic" panose="020B0502020202020204" pitchFamily="34" charset="0"/>
              </a:rPr>
              <a:t>)</a:t>
            </a:r>
            <a:br>
              <a:rPr lang="de-CH" sz="1100" noProof="0" dirty="0">
                <a:latin typeface="Century Gothic" panose="020B0502020202020204" pitchFamily="34" charset="0"/>
              </a:rPr>
            </a:br>
            <a:r>
              <a:rPr lang="de-CH" sz="1100" noProof="0" dirty="0">
                <a:latin typeface="Century Gothic" panose="020B0502020202020204" pitchFamily="34" charset="0"/>
              </a:rPr>
              <a:t>→ Kombinieren Insiderwissen mit Mitgliederbefragungen oder Branchendaten.</a:t>
            </a:r>
            <a:br>
              <a:rPr lang="de-CH" sz="1100" noProof="0" dirty="0">
                <a:latin typeface="Century Gothic" panose="020B0502020202020204" pitchFamily="34" charset="0"/>
              </a:rPr>
            </a:br>
            <a:r>
              <a:rPr lang="de-CH" sz="1100" noProof="0" dirty="0">
                <a:latin typeface="Century Gothic" panose="020B0502020202020204" pitchFamily="34" charset="0"/>
              </a:rPr>
              <a:t>→ Zuverlässig für das Verständnis von Trends innerhalb einer Branche, kann jedoch Erfolge hervorheben und Schwächen herunterspielen.</a:t>
            </a:r>
            <a:br>
              <a:rPr lang="de-CH" sz="1100" noProof="0" dirty="0">
                <a:latin typeface="Century Gothic" panose="020B0502020202020204" pitchFamily="34" charset="0"/>
              </a:rPr>
            </a:br>
            <a:r>
              <a:rPr lang="de-CH" sz="1100" noProof="0" dirty="0">
                <a:latin typeface="Century Gothic" panose="020B0502020202020204" pitchFamily="34" charset="0"/>
              </a:rPr>
              <a:t>→ Regen Sie die Lernenden dazu an, sich zu fragen: </a:t>
            </a:r>
            <a:r>
              <a:rPr lang="de-CH" sz="1100" i="1" noProof="0" dirty="0">
                <a:latin typeface="Century Gothic" panose="020B0502020202020204" pitchFamily="34" charset="0"/>
              </a:rPr>
              <a:t>Wer profitiert davon, wenn dieser Bericht optimistisch klingt?</a:t>
            </a:r>
            <a:endParaRPr lang="de-CH" sz="1100" noProof="0" dirty="0">
              <a:latin typeface="Century Gothic" panose="020B0502020202020204" pitchFamily="34" charset="0"/>
            </a:endParaRPr>
          </a:p>
          <a:p>
            <a:pPr>
              <a:spcAft>
                <a:spcPts val="600"/>
              </a:spcAft>
            </a:pPr>
            <a:r>
              <a:rPr lang="de-CH" sz="1100" b="1" noProof="0" dirty="0">
                <a:latin typeface="Century Gothic" panose="020B0502020202020204" pitchFamily="34" charset="0"/>
              </a:rPr>
              <a:t>Berichte von Beratungs- oder Marktanalysten (z. B. McKinsey, Deloitte, Gartner)</a:t>
            </a:r>
            <a:br>
              <a:rPr lang="de-CH" sz="1100" noProof="0" dirty="0">
                <a:latin typeface="Century Gothic" panose="020B0502020202020204" pitchFamily="34" charset="0"/>
              </a:rPr>
            </a:br>
            <a:r>
              <a:rPr lang="de-CH" sz="1100" noProof="0" dirty="0">
                <a:latin typeface="Century Gothic" panose="020B0502020202020204" pitchFamily="34" charset="0"/>
              </a:rPr>
              <a:t>→ Basieren auf professioneller Forschung und Kundendaten, oft unter Einbeziehung von Statistiken und Experteninterviews.</a:t>
            </a:r>
            <a:br>
              <a:rPr lang="de-CH" sz="1100" noProof="0" dirty="0">
                <a:latin typeface="Century Gothic" panose="020B0502020202020204" pitchFamily="34" charset="0"/>
              </a:rPr>
            </a:br>
            <a:r>
              <a:rPr lang="de-CH" sz="1100" noProof="0" dirty="0">
                <a:latin typeface="Century Gothic" panose="020B0502020202020204" pitchFamily="34" charset="0"/>
              </a:rPr>
              <a:t>→ Zuverlässig für die Identifizierung von Trends, können jedoch den Fokus oder die kommerziellen Interessen des Beratungsunternehmens widerspiegeln.</a:t>
            </a:r>
            <a:br>
              <a:rPr lang="de-CH" sz="1100" noProof="0" dirty="0">
                <a:latin typeface="Century Gothic" panose="020B0502020202020204" pitchFamily="34" charset="0"/>
              </a:rPr>
            </a:br>
            <a:r>
              <a:rPr lang="de-CH" sz="1100" noProof="0" dirty="0">
                <a:latin typeface="Century Gothic" panose="020B0502020202020204" pitchFamily="34" charset="0"/>
              </a:rPr>
              <a:t>→ Die Lernenden können lernen, nützliche Fakten und Fallbeispiele herauszuarbeiten und gleichzeitig den Marketington zu erkennen.</a:t>
            </a:r>
          </a:p>
          <a:p>
            <a:pPr>
              <a:spcAft>
                <a:spcPts val="600"/>
              </a:spcAft>
            </a:pPr>
            <a:r>
              <a:rPr lang="de-CH" sz="1100" b="1" noProof="0" dirty="0">
                <a:latin typeface="Century Gothic" panose="020B0502020202020204" pitchFamily="34" charset="0"/>
              </a:rPr>
              <a:t>Grosse Wirtschaftsmedien (z. B. NZZ, Financial Times, The Economist)</a:t>
            </a:r>
            <a:br>
              <a:rPr lang="de-CH" sz="1100" noProof="0" dirty="0">
                <a:latin typeface="Century Gothic" panose="020B0502020202020204" pitchFamily="34" charset="0"/>
              </a:rPr>
            </a:br>
            <a:r>
              <a:rPr lang="de-CH" sz="1100" noProof="0" dirty="0">
                <a:latin typeface="Century Gothic" panose="020B0502020202020204" pitchFamily="34" charset="0"/>
              </a:rPr>
              <a:t>→ Verfasst von professionellen </a:t>
            </a:r>
            <a:r>
              <a:rPr lang="de-CH" sz="1100" noProof="0" dirty="0" err="1">
                <a:latin typeface="Century Gothic" panose="020B0502020202020204" pitchFamily="34" charset="0"/>
              </a:rPr>
              <a:t>Journalist:innen</a:t>
            </a:r>
            <a:r>
              <a:rPr lang="de-CH" sz="1100" noProof="0" dirty="0">
                <a:latin typeface="Century Gothic" panose="020B0502020202020204" pitchFamily="34" charset="0"/>
              </a:rPr>
              <a:t>, die Fakten überprüfen, </a:t>
            </a:r>
            <a:r>
              <a:rPr lang="de-CH" sz="1100" noProof="0" dirty="0" err="1">
                <a:latin typeface="Century Gothic" panose="020B0502020202020204" pitchFamily="34" charset="0"/>
              </a:rPr>
              <a:t>Expert:innen</a:t>
            </a:r>
            <a:r>
              <a:rPr lang="de-CH" sz="1100" noProof="0" dirty="0">
                <a:latin typeface="Century Gothic" panose="020B0502020202020204" pitchFamily="34" charset="0"/>
              </a:rPr>
              <a:t> zitieren und Behauptungen gegenprüfen.</a:t>
            </a:r>
            <a:br>
              <a:rPr lang="de-CH" sz="1100" noProof="0" dirty="0">
                <a:latin typeface="Century Gothic" panose="020B0502020202020204" pitchFamily="34" charset="0"/>
              </a:rPr>
            </a:br>
            <a:r>
              <a:rPr lang="de-CH" sz="1100" noProof="0" dirty="0">
                <a:latin typeface="Century Gothic" panose="020B0502020202020204" pitchFamily="34" charset="0"/>
              </a:rPr>
              <a:t>→ Zuverlässig für aktuelle Entwicklungen, aber nicht so tiefgehend wie Forschungsberichte.</a:t>
            </a:r>
            <a:br>
              <a:rPr lang="de-CH" sz="1100" noProof="0" dirty="0">
                <a:latin typeface="Century Gothic" panose="020B0502020202020204" pitchFamily="34" charset="0"/>
              </a:rPr>
            </a:br>
            <a:r>
              <a:rPr lang="de-CH" sz="1100" noProof="0" dirty="0">
                <a:latin typeface="Century Gothic" panose="020B0502020202020204" pitchFamily="34" charset="0"/>
              </a:rPr>
              <a:t>→ Gut geeignet für Kontext, aktuelle Nachrichten und Beispiele.</a:t>
            </a:r>
          </a:p>
          <a:p>
            <a:pPr>
              <a:spcAft>
                <a:spcPts val="600"/>
              </a:spcAft>
            </a:pPr>
            <a:r>
              <a:rPr lang="de-CH" sz="1100" b="1" noProof="0" dirty="0">
                <a:latin typeface="Century Gothic" panose="020B0502020202020204" pitchFamily="34" charset="0"/>
              </a:rPr>
              <a:t>Beliebte Wirtschaftsbücher und Blogs (z. B. HBR-Artikel, Medium, Startup-Podcasts)</a:t>
            </a:r>
            <a:br>
              <a:rPr lang="de-CH" sz="1100" noProof="0" dirty="0">
                <a:latin typeface="Century Gothic" panose="020B0502020202020204" pitchFamily="34" charset="0"/>
              </a:rPr>
            </a:br>
            <a:r>
              <a:rPr lang="de-CH" sz="1100" noProof="0" dirty="0">
                <a:latin typeface="Century Gothic" panose="020B0502020202020204" pitchFamily="34" charset="0"/>
              </a:rPr>
              <a:t>→ Verfasst von </a:t>
            </a:r>
            <a:r>
              <a:rPr lang="de-CH" sz="1100" noProof="0" dirty="0" err="1">
                <a:latin typeface="Century Gothic" panose="020B0502020202020204" pitchFamily="34" charset="0"/>
              </a:rPr>
              <a:t>Unternehmer:innen</a:t>
            </a:r>
            <a:r>
              <a:rPr lang="de-CH" sz="1100" noProof="0" dirty="0">
                <a:latin typeface="Century Gothic" panose="020B0502020202020204" pitchFamily="34" charset="0"/>
              </a:rPr>
              <a:t> oder </a:t>
            </a:r>
            <a:r>
              <a:rPr lang="de-CH" sz="1100" noProof="0" dirty="0" err="1">
                <a:latin typeface="Century Gothic" panose="020B0502020202020204" pitchFamily="34" charset="0"/>
              </a:rPr>
              <a:t>Expert:innen</a:t>
            </a:r>
            <a:r>
              <a:rPr lang="de-CH" sz="1100" noProof="0" dirty="0">
                <a:latin typeface="Century Gothic" panose="020B0502020202020204" pitchFamily="34" charset="0"/>
              </a:rPr>
              <a:t>, die Erfahrungen oder Meinungen austauschen.</a:t>
            </a:r>
            <a:br>
              <a:rPr lang="de-CH" sz="1100" noProof="0" dirty="0">
                <a:latin typeface="Century Gothic" panose="020B0502020202020204" pitchFamily="34" charset="0"/>
              </a:rPr>
            </a:br>
            <a:r>
              <a:rPr lang="de-CH" sz="1100" noProof="0" dirty="0">
                <a:latin typeface="Century Gothic" panose="020B0502020202020204" pitchFamily="34" charset="0"/>
              </a:rPr>
              <a:t>→ Nützlich für Inspiration und praktische Ratschläge, nicht für die Überprüfung von Fakten.</a:t>
            </a:r>
            <a:br>
              <a:rPr lang="de-CH" sz="1100" noProof="0" dirty="0">
                <a:latin typeface="Century Gothic" panose="020B0502020202020204" pitchFamily="34" charset="0"/>
              </a:rPr>
            </a:br>
            <a:r>
              <a:rPr lang="de-CH" sz="1100" noProof="0" dirty="0">
                <a:latin typeface="Century Gothic" panose="020B0502020202020204" pitchFamily="34" charset="0"/>
              </a:rPr>
              <a:t>→ Ermutigen Sie die Lernenden, Ideen mit wissenschaftlich fundierten Erkenntnissen zu vergleichen.</a:t>
            </a:r>
          </a:p>
          <a:p>
            <a:pPr>
              <a:spcAft>
                <a:spcPts val="600"/>
              </a:spcAft>
            </a:pPr>
            <a:r>
              <a:rPr lang="de-CH" sz="1100" b="1" noProof="0" dirty="0">
                <a:latin typeface="Century Gothic" panose="020B0502020202020204" pitchFamily="34" charset="0"/>
              </a:rPr>
              <a:t>Veröffentlichungen von Interessenverbänden (z. B. WWF Schweiz, Greenpeace, politische Organisationen)</a:t>
            </a:r>
            <a:br>
              <a:rPr lang="de-CH" sz="1100" noProof="0" dirty="0">
                <a:latin typeface="Century Gothic" panose="020B0502020202020204" pitchFamily="34" charset="0"/>
              </a:rPr>
            </a:br>
            <a:r>
              <a:rPr lang="de-CH" sz="1100" noProof="0" dirty="0">
                <a:latin typeface="Century Gothic" panose="020B0502020202020204" pitchFamily="34" charset="0"/>
              </a:rPr>
              <a:t>→ Kombinieren reale Daten mit einer klaren Mission oder Agenda.</a:t>
            </a:r>
            <a:br>
              <a:rPr lang="de-CH" sz="1100" noProof="0" dirty="0">
                <a:latin typeface="Century Gothic" panose="020B0502020202020204" pitchFamily="34" charset="0"/>
              </a:rPr>
            </a:br>
            <a:r>
              <a:rPr lang="de-CH" sz="1100" noProof="0" dirty="0">
                <a:latin typeface="Century Gothic" panose="020B0502020202020204" pitchFamily="34" charset="0"/>
              </a:rPr>
              <a:t>→ Gut geeignet, um bestimmte Standpunkte zu verstehen (z. B. Nachhaltigkeit, Arbeitnehmerrechte), sind aber nicht neutral.</a:t>
            </a:r>
          </a:p>
          <a:p>
            <a:pPr>
              <a:spcAft>
                <a:spcPts val="600"/>
              </a:spcAft>
            </a:pPr>
            <a:r>
              <a:rPr lang="de-CH" sz="1100" b="1" noProof="0" dirty="0">
                <a:latin typeface="Century Gothic" panose="020B0502020202020204" pitchFamily="34" charset="0"/>
              </a:rPr>
              <a:t>Branchen- oder Handelsnachrichten-Websites (z. B. Startupticker.ch, Tech.eu)</a:t>
            </a:r>
            <a:br>
              <a:rPr lang="de-CH" sz="1100" noProof="0" dirty="0">
                <a:latin typeface="Century Gothic" panose="020B0502020202020204" pitchFamily="34" charset="0"/>
              </a:rPr>
            </a:br>
            <a:r>
              <a:rPr lang="de-CH" sz="1100" noProof="0" dirty="0">
                <a:latin typeface="Century Gothic" panose="020B0502020202020204" pitchFamily="34" charset="0"/>
              </a:rPr>
              <a:t>→ Verfolgen aktuelle Entwicklungen, Finanzierungsnachrichten und Start-up-Gründungen.</a:t>
            </a:r>
            <a:br>
              <a:rPr lang="de-CH" sz="1100" noProof="0" dirty="0">
                <a:latin typeface="Century Gothic" panose="020B0502020202020204" pitchFamily="34" charset="0"/>
              </a:rPr>
            </a:br>
            <a:r>
              <a:rPr lang="de-CH" sz="1100" noProof="0" dirty="0">
                <a:latin typeface="Century Gothic" panose="020B0502020202020204" pitchFamily="34" charset="0"/>
              </a:rPr>
              <a:t>→ Professionell kuratiert, aber abhängig von selbst gemeldeten Unternehmensdaten.</a:t>
            </a:r>
            <a:br>
              <a:rPr lang="de-CH" sz="1100" noProof="0" dirty="0">
                <a:latin typeface="Century Gothic" panose="020B0502020202020204" pitchFamily="34" charset="0"/>
              </a:rPr>
            </a:br>
            <a:r>
              <a:rPr lang="de-CH" sz="1100" noProof="0" dirty="0">
                <a:latin typeface="Century Gothic" panose="020B0502020202020204" pitchFamily="34" charset="0"/>
              </a:rPr>
              <a:t>→ Hervorragend geeignet, um aufstrebende Märkte oder Innovatoren zu entdecken.</a:t>
            </a:r>
          </a:p>
          <a:p>
            <a:pPr>
              <a:spcAft>
                <a:spcPts val="600"/>
              </a:spcAft>
            </a:pPr>
            <a:r>
              <a:rPr lang="de-CH" sz="1100" b="1" noProof="0" dirty="0">
                <a:latin typeface="Century Gothic" panose="020B0502020202020204" pitchFamily="34" charset="0"/>
              </a:rPr>
              <a:t>Persönliche Blogs, Vlogs oder Podcasts (z. B. </a:t>
            </a:r>
            <a:r>
              <a:rPr lang="de-CH" sz="1100" b="1" noProof="0" dirty="0" err="1">
                <a:latin typeface="Century Gothic" panose="020B0502020202020204" pitchFamily="34" charset="0"/>
              </a:rPr>
              <a:t>Swisspreneur</a:t>
            </a:r>
            <a:r>
              <a:rPr lang="de-CH" sz="1100" b="1" noProof="0" dirty="0">
                <a:latin typeface="Century Gothic" panose="020B0502020202020204" pitchFamily="34" charset="0"/>
              </a:rPr>
              <a:t>)</a:t>
            </a:r>
            <a:br>
              <a:rPr lang="de-CH" sz="1100" noProof="0" dirty="0">
                <a:latin typeface="Century Gothic" panose="020B0502020202020204" pitchFamily="34" charset="0"/>
              </a:rPr>
            </a:br>
            <a:r>
              <a:rPr lang="de-CH" sz="1100" noProof="0" dirty="0">
                <a:latin typeface="Century Gothic" panose="020B0502020202020204" pitchFamily="34" charset="0"/>
              </a:rPr>
              <a:t>→ Spiegelt persönliche Erfahrungen und Geschichten wider – sehr ansprechend, aber anekdotisch.</a:t>
            </a:r>
            <a:br>
              <a:rPr lang="de-CH" sz="1100" noProof="0" dirty="0">
                <a:latin typeface="Century Gothic" panose="020B0502020202020204" pitchFamily="34" charset="0"/>
              </a:rPr>
            </a:br>
            <a:r>
              <a:rPr lang="de-CH" sz="1100" noProof="0" dirty="0">
                <a:latin typeface="Century Gothic" panose="020B0502020202020204" pitchFamily="34" charset="0"/>
              </a:rPr>
              <a:t>→ Gut für Empathie und Inspiration, nicht für Validierung oder Messung.</a:t>
            </a:r>
          </a:p>
          <a:p>
            <a:pPr>
              <a:spcAft>
                <a:spcPts val="600"/>
              </a:spcAft>
            </a:pPr>
            <a:r>
              <a:rPr lang="de-CH" sz="1100" b="1" noProof="0" dirty="0">
                <a:latin typeface="Century Gothic" panose="020B0502020202020204" pitchFamily="34" charset="0"/>
              </a:rPr>
              <a:t>Reddit-Threads, Online-Foren oder </a:t>
            </a:r>
            <a:r>
              <a:rPr lang="de-CH" sz="1100" b="1" noProof="0" dirty="0" err="1">
                <a:latin typeface="Century Gothic" panose="020B0502020202020204" pitchFamily="34" charset="0"/>
              </a:rPr>
              <a:t>Social</a:t>
            </a:r>
            <a:r>
              <a:rPr lang="de-CH" sz="1100" b="1" noProof="0" dirty="0">
                <a:latin typeface="Century Gothic" panose="020B0502020202020204" pitchFamily="34" charset="0"/>
              </a:rPr>
              <a:t>-Media-Beiträge</a:t>
            </a:r>
            <a:br>
              <a:rPr lang="de-CH" sz="1100" noProof="0" dirty="0">
                <a:latin typeface="Century Gothic" panose="020B0502020202020204" pitchFamily="34" charset="0"/>
              </a:rPr>
            </a:br>
            <a:r>
              <a:rPr lang="de-CH" sz="1100" noProof="0" dirty="0">
                <a:latin typeface="Century Gothic" panose="020B0502020202020204" pitchFamily="34" charset="0"/>
              </a:rPr>
              <a:t>→ Drücken Frustrationen, Wünsche oder Gewohnheiten realer Menschen aus.</a:t>
            </a:r>
            <a:br>
              <a:rPr lang="de-CH" sz="1100" noProof="0" dirty="0">
                <a:latin typeface="Century Gothic" panose="020B0502020202020204" pitchFamily="34" charset="0"/>
              </a:rPr>
            </a:br>
            <a:r>
              <a:rPr lang="de-CH" sz="1100" noProof="0" dirty="0">
                <a:latin typeface="Century Gothic" panose="020B0502020202020204" pitchFamily="34" charset="0"/>
              </a:rPr>
              <a:t>→ Nützlich, um frühe Signale oder unerfüllte Bedürfnisse zu erkennen (</a:t>
            </a:r>
            <a:r>
              <a:rPr lang="de-CH" sz="1100" i="1" noProof="0" dirty="0">
                <a:latin typeface="Century Gothic" panose="020B0502020202020204" pitchFamily="34" charset="0"/>
              </a:rPr>
              <a:t>Warum sind </a:t>
            </a:r>
            <a:r>
              <a:rPr lang="de-CH" sz="1100" i="1" noProof="0" dirty="0" err="1">
                <a:latin typeface="Century Gothic" panose="020B0502020202020204" pitchFamily="34" charset="0"/>
              </a:rPr>
              <a:t>Nutzer:innen</a:t>
            </a:r>
            <a:r>
              <a:rPr lang="de-CH" sz="1100" i="1" noProof="0" dirty="0">
                <a:latin typeface="Century Gothic" panose="020B0502020202020204" pitchFamily="34" charset="0"/>
              </a:rPr>
              <a:t> unzufrieden mit …?</a:t>
            </a:r>
            <a:r>
              <a:rPr lang="de-CH" sz="1100" noProof="0" dirty="0">
                <a:latin typeface="Century Gothic" panose="020B0502020202020204" pitchFamily="34" charset="0"/>
              </a:rPr>
              <a:t>).</a:t>
            </a:r>
            <a:br>
              <a:rPr lang="de-CH" sz="1100" noProof="0" dirty="0">
                <a:latin typeface="Century Gothic" panose="020B0502020202020204" pitchFamily="34" charset="0"/>
              </a:rPr>
            </a:br>
            <a:r>
              <a:rPr lang="de-CH" sz="1100" noProof="0" dirty="0">
                <a:latin typeface="Century Gothic" panose="020B0502020202020204" pitchFamily="34" charset="0"/>
              </a:rPr>
              <a:t>→ Erinnern Sie die Lernenden daran, dass es sich um </a:t>
            </a:r>
            <a:r>
              <a:rPr lang="de-CH" sz="1100" b="1" noProof="0" dirty="0">
                <a:latin typeface="Century Gothic" panose="020B0502020202020204" pitchFamily="34" charset="0"/>
              </a:rPr>
              <a:t>Meinungen </a:t>
            </a:r>
            <a:r>
              <a:rPr lang="de-CH" sz="1100" noProof="0" dirty="0">
                <a:latin typeface="Century Gothic" panose="020B0502020202020204" pitchFamily="34" charset="0"/>
              </a:rPr>
              <a:t>und nicht um verifizierte Fakten handelt.</a:t>
            </a:r>
            <a:br>
              <a:rPr lang="de-CH" sz="1100" noProof="0" dirty="0">
                <a:latin typeface="Century Gothic" panose="020B0502020202020204" pitchFamily="34" charset="0"/>
              </a:rPr>
            </a:br>
            <a:endParaRPr lang="de-CH" sz="1100" noProof="0" dirty="0">
              <a:latin typeface="Century Gothic" panose="020B0502020202020204" pitchFamily="34" charset="0"/>
            </a:endParaRPr>
          </a:p>
          <a:p>
            <a:pPr>
              <a:spcAft>
                <a:spcPts val="600"/>
              </a:spcAft>
            </a:pPr>
            <a:r>
              <a:rPr lang="de-CH" sz="1100" b="1" noProof="0" dirty="0">
                <a:latin typeface="Century Gothic" panose="020B0502020202020204" pitchFamily="34" charset="0"/>
              </a:rPr>
              <a:t>Kernbotschaft:</a:t>
            </a:r>
            <a:endParaRPr lang="de-CH" sz="1100" noProof="0" dirty="0">
              <a:latin typeface="Century Gothic" panose="020B0502020202020204" pitchFamily="34" charset="0"/>
            </a:endParaRPr>
          </a:p>
          <a:p>
            <a:pPr>
              <a:spcAft>
                <a:spcPts val="600"/>
              </a:spcAft>
            </a:pPr>
            <a:r>
              <a:rPr lang="de-CH" sz="1100" noProof="0" dirty="0">
                <a:latin typeface="Century Gothic" panose="020B0502020202020204" pitchFamily="34" charset="0"/>
              </a:rPr>
              <a:t>Je mehr eine Quelle </a:t>
            </a:r>
            <a:r>
              <a:rPr lang="de-CH" sz="1100" b="1" noProof="0" dirty="0">
                <a:latin typeface="Century Gothic" panose="020B0502020202020204" pitchFamily="34" charset="0"/>
              </a:rPr>
              <a:t>überprüft, verifiziert und transparent </a:t>
            </a:r>
            <a:r>
              <a:rPr lang="de-CH" sz="1100" noProof="0" dirty="0">
                <a:latin typeface="Century Gothic" panose="020B0502020202020204" pitchFamily="34" charset="0"/>
              </a:rPr>
              <a:t>hinsichtlich der Art und Weise ist, wie Informationen gesammelt werden, desto </a:t>
            </a:r>
            <a:r>
              <a:rPr lang="de-CH" sz="1100" b="1" noProof="0" dirty="0">
                <a:latin typeface="Century Gothic" panose="020B0502020202020204" pitchFamily="34" charset="0"/>
              </a:rPr>
              <a:t>zuverlässiger </a:t>
            </a:r>
            <a:r>
              <a:rPr lang="de-CH" sz="1100" noProof="0" dirty="0">
                <a:latin typeface="Century Gothic" panose="020B0502020202020204" pitchFamily="34" charset="0"/>
              </a:rPr>
              <a:t>ist sie.</a:t>
            </a:r>
            <a:br>
              <a:rPr lang="de-CH" sz="1100" noProof="0" dirty="0">
                <a:latin typeface="Century Gothic" panose="020B0502020202020204" pitchFamily="34" charset="0"/>
              </a:rPr>
            </a:br>
            <a:r>
              <a:rPr lang="de-CH" sz="1100" noProof="0" dirty="0">
                <a:latin typeface="Century Gothic" panose="020B0502020202020204" pitchFamily="34" charset="0"/>
              </a:rPr>
              <a:t>Gute Recherche kombiniert </a:t>
            </a:r>
            <a:r>
              <a:rPr lang="de-CH" sz="1100" b="1" noProof="0" dirty="0">
                <a:latin typeface="Century Gothic" panose="020B0502020202020204" pitchFamily="34" charset="0"/>
              </a:rPr>
              <a:t>explorative Quellen </a:t>
            </a:r>
            <a:r>
              <a:rPr lang="de-CH" sz="1100" noProof="0" dirty="0">
                <a:latin typeface="Century Gothic" panose="020B0502020202020204" pitchFamily="34" charset="0"/>
              </a:rPr>
              <a:t>zur Identifizierung von Möglichkeiten mit </a:t>
            </a:r>
            <a:r>
              <a:rPr lang="de-CH" sz="1100" b="1" noProof="0" dirty="0">
                <a:latin typeface="Century Gothic" panose="020B0502020202020204" pitchFamily="34" charset="0"/>
              </a:rPr>
              <a:t>zuverlässigen Belegen </a:t>
            </a:r>
            <a:r>
              <a:rPr lang="de-CH" sz="1100" noProof="0" dirty="0">
                <a:latin typeface="Century Gothic" panose="020B0502020202020204" pitchFamily="34" charset="0"/>
              </a:rPr>
              <a:t>zur Bestätigung und Rechtfertigung von Entscheidungen.</a:t>
            </a:r>
          </a:p>
        </p:txBody>
      </p:sp>
      <p:sp>
        <p:nvSpPr>
          <p:cNvPr id="4" name="Foliennummernplatzhalter 3">
            <a:extLst>
              <a:ext uri="{FF2B5EF4-FFF2-40B4-BE49-F238E27FC236}">
                <a16:creationId xmlns:a16="http://schemas.microsoft.com/office/drawing/2014/main" id="{5A4DD7C5-DBEE-173C-8D5B-BF67C21AC3D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10</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847588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43A77F-E324-0530-F379-3084159B7FA8}"/>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0972DDA8-973C-6F32-CCFE-3C69A9370BC9}"/>
              </a:ext>
            </a:extLst>
          </p:cNvPr>
          <p:cNvSpPr>
            <a:spLocks noGrp="1" noRot="1" noChangeAspect="1"/>
          </p:cNvSpPr>
          <p:nvPr>
            <p:ph type="sldImg"/>
          </p:nvPr>
        </p:nvSpPr>
        <p:spPr/>
        <p:txBody>
          <a:bodyPr/>
          <a:lstStyle/>
          <a:p>
            <a:endParaRPr lang="de-CH"/>
          </a:p>
        </p:txBody>
      </p:sp>
      <p:sp>
        <p:nvSpPr>
          <p:cNvPr id="3" name="Notizenplatzhalter 2">
            <a:extLst>
              <a:ext uri="{FF2B5EF4-FFF2-40B4-BE49-F238E27FC236}">
                <a16:creationId xmlns:a16="http://schemas.microsoft.com/office/drawing/2014/main" id="{E2FE25D0-4704-27ED-33EA-CEC0E92837DC}"/>
              </a:ext>
            </a:extLst>
          </p:cNvPr>
          <p:cNvSpPr>
            <a:spLocks noGrp="1"/>
          </p:cNvSpPr>
          <p:nvPr>
            <p:ph type="body" idx="1"/>
          </p:nvPr>
        </p:nvSpPr>
        <p:spPr/>
        <p:txBody>
          <a:bodyPr/>
          <a:lstStyle/>
          <a:p>
            <a:pPr>
              <a:spcAft>
                <a:spcPts val="600"/>
              </a:spcAft>
            </a:pPr>
            <a:r>
              <a:rPr lang="de-CH" sz="1100" noProof="0" dirty="0">
                <a:latin typeface="Century Gothic" panose="020B0502020202020204" pitchFamily="34" charset="0"/>
              </a:rPr>
              <a:t>Diese und die nächste Folie zeigen</a:t>
            </a:r>
            <a:r>
              <a:rPr lang="de-CH" sz="1100" b="0" noProof="0" dirty="0">
                <a:latin typeface="Century Gothic" panose="020B0502020202020204" pitchFamily="34" charset="0"/>
              </a:rPr>
              <a:t>,</a:t>
            </a:r>
            <a:r>
              <a:rPr lang="de-CH" sz="1100" b="1" noProof="0" dirty="0">
                <a:latin typeface="Century Gothic" panose="020B0502020202020204" pitchFamily="34" charset="0"/>
              </a:rPr>
              <a:t> wie Sekundärforschung auf sehr praktische Weise angewendet werden kann</a:t>
            </a:r>
            <a:r>
              <a:rPr lang="de-CH" sz="1100" noProof="0" dirty="0">
                <a:latin typeface="Century Gothic" panose="020B0502020202020204" pitchFamily="34" charset="0"/>
              </a:rPr>
              <a:t>.</a:t>
            </a:r>
          </a:p>
          <a:p>
            <a:pPr>
              <a:spcAft>
                <a:spcPts val="600"/>
              </a:spcAft>
            </a:pPr>
            <a:r>
              <a:rPr lang="de-CH" sz="1100" noProof="0" dirty="0">
                <a:latin typeface="Century Gothic" panose="020B0502020202020204" pitchFamily="34" charset="0"/>
              </a:rPr>
              <a:t>Ermutigen Sie die Lernenden dazu:</a:t>
            </a:r>
          </a:p>
          <a:p>
            <a:pPr marL="171450" indent="-171450">
              <a:spcAft>
                <a:spcPts val="600"/>
              </a:spcAft>
              <a:buFont typeface="Arial" panose="020B0604020202020204" pitchFamily="34" charset="0"/>
              <a:buChar char="•"/>
            </a:pPr>
            <a:r>
              <a:rPr lang="de-CH" sz="1100" b="1" noProof="0" dirty="0">
                <a:latin typeface="Century Gothic" panose="020B0502020202020204" pitchFamily="34" charset="0"/>
              </a:rPr>
              <a:t>Google Trends </a:t>
            </a:r>
            <a:r>
              <a:rPr lang="de-CH" sz="1100" noProof="0" dirty="0">
                <a:latin typeface="Century Gothic" panose="020B0502020202020204" pitchFamily="34" charset="0"/>
              </a:rPr>
              <a:t>zu nutzen, um zu sehen, ob das Interesse an einem Thema steigt oder sinkt.</a:t>
            </a:r>
          </a:p>
          <a:p>
            <a:pPr marL="171450" indent="-171450">
              <a:spcAft>
                <a:spcPts val="600"/>
              </a:spcAft>
              <a:buFont typeface="Arial" panose="020B0604020202020204" pitchFamily="34" charset="0"/>
              <a:buChar char="•"/>
            </a:pPr>
            <a:r>
              <a:rPr lang="de-CH" sz="1100" b="1" noProof="0" dirty="0">
                <a:latin typeface="Century Gothic" panose="020B0502020202020204" pitchFamily="34" charset="0"/>
              </a:rPr>
              <a:t>die Websites und Bewertungen von Mitbewerbern</a:t>
            </a:r>
            <a:r>
              <a:rPr lang="de-CH" sz="1100" noProof="0" dirty="0">
                <a:latin typeface="Century Gothic" panose="020B0502020202020204" pitchFamily="34" charset="0"/>
              </a:rPr>
              <a:t> anzuschauen, um herauszufinden, was Kunden schätzen oder bemängeln.</a:t>
            </a:r>
          </a:p>
          <a:p>
            <a:pPr marL="171450" indent="-171450">
              <a:spcAft>
                <a:spcPts val="600"/>
              </a:spcAft>
              <a:buFont typeface="Arial" panose="020B0604020202020204" pitchFamily="34" charset="0"/>
              <a:buChar char="•"/>
            </a:pPr>
            <a:r>
              <a:rPr lang="de-CH" sz="1100" b="1" noProof="0" dirty="0">
                <a:latin typeface="Century Gothic" panose="020B0502020202020204" pitchFamily="34" charset="0"/>
              </a:rPr>
              <a:t>Branchendatenbanken</a:t>
            </a:r>
            <a:r>
              <a:rPr lang="de-CH" sz="1100" noProof="0" dirty="0">
                <a:latin typeface="Century Gothic" panose="020B0502020202020204" pitchFamily="34" charset="0"/>
              </a:rPr>
              <a:t> zu durchsuchen, um zu verstehen, ob der Markt wächst.</a:t>
            </a:r>
          </a:p>
          <a:p>
            <a:pPr marL="171450" indent="-171450">
              <a:spcAft>
                <a:spcPts val="600"/>
              </a:spcAft>
              <a:buFont typeface="Arial" panose="020B0604020202020204" pitchFamily="34" charset="0"/>
              <a:buChar char="•"/>
            </a:pPr>
            <a:r>
              <a:rPr lang="de-CH" sz="1100" b="1" noProof="0" dirty="0">
                <a:latin typeface="Century Gothic" panose="020B0502020202020204" pitchFamily="34" charset="0"/>
              </a:rPr>
              <a:t>Online-Bewertungen oder Kommentare </a:t>
            </a:r>
            <a:r>
              <a:rPr lang="de-CH" sz="1100" noProof="0" dirty="0">
                <a:latin typeface="Century Gothic" panose="020B0502020202020204" pitchFamily="34" charset="0"/>
              </a:rPr>
              <a:t>zu lesen, um emotionale Reaktionen zu erfassen.</a:t>
            </a:r>
          </a:p>
          <a:p>
            <a:pPr>
              <a:spcAft>
                <a:spcPts val="600"/>
              </a:spcAft>
            </a:pPr>
            <a:r>
              <a:rPr lang="de-CH" sz="1100" noProof="0" dirty="0">
                <a:latin typeface="Century Gothic" panose="020B0502020202020204" pitchFamily="34" charset="0"/>
              </a:rPr>
              <a:t>Das Ziel ist es, Forschung </a:t>
            </a:r>
            <a:r>
              <a:rPr lang="de-CH" sz="1100" b="1" noProof="0" dirty="0">
                <a:latin typeface="Century Gothic" panose="020B0502020202020204" pitchFamily="34" charset="0"/>
              </a:rPr>
              <a:t>zugänglich und nützlich </a:t>
            </a:r>
            <a:r>
              <a:rPr lang="de-CH" sz="1100" noProof="0" dirty="0">
                <a:latin typeface="Century Gothic" panose="020B0502020202020204" pitchFamily="34" charset="0"/>
              </a:rPr>
              <a:t>erscheinen zu lassen, nicht abstrakt.</a:t>
            </a:r>
          </a:p>
          <a:p>
            <a:endParaRPr lang="de-CH" dirty="0"/>
          </a:p>
        </p:txBody>
      </p:sp>
      <p:sp>
        <p:nvSpPr>
          <p:cNvPr id="4" name="Foliennummernplatzhalter 3">
            <a:extLst>
              <a:ext uri="{FF2B5EF4-FFF2-40B4-BE49-F238E27FC236}">
                <a16:creationId xmlns:a16="http://schemas.microsoft.com/office/drawing/2014/main" id="{8799C1A2-B7D3-F195-AC15-ADCD2A73F40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11</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595595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23AD01-BF91-9B5D-2D5A-92EC6F6616AF}"/>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9714ECC8-7684-FC2C-C26E-D21EE6A27CC6}"/>
              </a:ext>
            </a:extLst>
          </p:cNvPr>
          <p:cNvSpPr>
            <a:spLocks noGrp="1" noRot="1" noChangeAspect="1"/>
          </p:cNvSpPr>
          <p:nvPr>
            <p:ph type="sldImg"/>
          </p:nvPr>
        </p:nvSpPr>
        <p:spPr/>
        <p:txBody>
          <a:bodyPr/>
          <a:lstStyle/>
          <a:p>
            <a:endParaRPr lang="de-CH"/>
          </a:p>
        </p:txBody>
      </p:sp>
      <p:sp>
        <p:nvSpPr>
          <p:cNvPr id="3" name="Notizenplatzhalter 2">
            <a:extLst>
              <a:ext uri="{FF2B5EF4-FFF2-40B4-BE49-F238E27FC236}">
                <a16:creationId xmlns:a16="http://schemas.microsoft.com/office/drawing/2014/main" id="{45E67A6B-69B6-BED7-975D-F96C73B26DE7}"/>
              </a:ext>
            </a:extLst>
          </p:cNvPr>
          <p:cNvSpPr>
            <a:spLocks noGrp="1"/>
          </p:cNvSpPr>
          <p:nvPr>
            <p:ph type="body" idx="1"/>
          </p:nvPr>
        </p:nvSpPr>
        <p:spPr/>
        <p:txBody>
          <a:bodyPr/>
          <a:lstStyle/>
          <a:p>
            <a:pPr>
              <a:spcAft>
                <a:spcPts val="600"/>
              </a:spcAft>
            </a:pPr>
            <a:endParaRPr lang="en-US" sz="1100" dirty="0">
              <a:latin typeface="Century Gothic" panose="020B0502020202020204" pitchFamily="34" charset="0"/>
            </a:endParaRPr>
          </a:p>
          <a:p>
            <a:endParaRPr lang="de-CH" dirty="0"/>
          </a:p>
        </p:txBody>
      </p:sp>
      <p:sp>
        <p:nvSpPr>
          <p:cNvPr id="4" name="Foliennummernplatzhalter 3">
            <a:extLst>
              <a:ext uri="{FF2B5EF4-FFF2-40B4-BE49-F238E27FC236}">
                <a16:creationId xmlns:a16="http://schemas.microsoft.com/office/drawing/2014/main" id="{1C1E1CFC-AA8B-9D6F-6D7C-905D42162C8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12</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984980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F217B0-6415-6A8C-7970-503EBA0536FE}"/>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24716F91-9D86-43F2-59A1-611C4A2AF98A}"/>
              </a:ext>
            </a:extLst>
          </p:cNvPr>
          <p:cNvSpPr>
            <a:spLocks noGrp="1" noRot="1" noChangeAspect="1"/>
          </p:cNvSpPr>
          <p:nvPr>
            <p:ph type="sldImg"/>
          </p:nvPr>
        </p:nvSpPr>
        <p:spPr/>
        <p:txBody>
          <a:bodyPr/>
          <a:lstStyle/>
          <a:p>
            <a:endParaRPr lang="de-CH"/>
          </a:p>
        </p:txBody>
      </p:sp>
      <p:sp>
        <p:nvSpPr>
          <p:cNvPr id="3" name="Notizenplatzhalter 2">
            <a:extLst>
              <a:ext uri="{FF2B5EF4-FFF2-40B4-BE49-F238E27FC236}">
                <a16:creationId xmlns:a16="http://schemas.microsoft.com/office/drawing/2014/main" id="{44523017-4284-E9D2-5D51-BAC10436768D}"/>
              </a:ext>
            </a:extLst>
          </p:cNvPr>
          <p:cNvSpPr>
            <a:spLocks noGrp="1"/>
          </p:cNvSpPr>
          <p:nvPr>
            <p:ph type="body" idx="1"/>
          </p:nvPr>
        </p:nvSpPr>
        <p:spPr/>
        <p:txBody>
          <a:bodyPr/>
          <a:lstStyle/>
          <a:p>
            <a:pPr>
              <a:spcAft>
                <a:spcPts val="600"/>
              </a:spcAft>
            </a:pPr>
            <a:r>
              <a:rPr lang="de-CH" sz="1100" noProof="0" dirty="0">
                <a:latin typeface="Century Gothic" panose="020B0502020202020204" pitchFamily="34" charset="0"/>
              </a:rPr>
              <a:t>Feldforschung führt Lernende vom </a:t>
            </a:r>
            <a:r>
              <a:rPr lang="de-CH" sz="1100" b="1" i="1" noProof="0" dirty="0">
                <a:latin typeface="Century Gothic" panose="020B0502020202020204" pitchFamily="34" charset="0"/>
              </a:rPr>
              <a:t>Was</a:t>
            </a:r>
            <a:r>
              <a:rPr lang="de-CH" sz="1100" b="1" noProof="0" dirty="0">
                <a:latin typeface="Century Gothic" panose="020B0502020202020204" pitchFamily="34" charset="0"/>
              </a:rPr>
              <a:t> </a:t>
            </a:r>
            <a:r>
              <a:rPr lang="de-CH" sz="1100" noProof="0" dirty="0">
                <a:latin typeface="Century Gothic" panose="020B0502020202020204" pitchFamily="34" charset="0"/>
              </a:rPr>
              <a:t>der Sekundärforschung zum </a:t>
            </a:r>
            <a:r>
              <a:rPr lang="de-CH" sz="1100" b="1" i="1" noProof="0" dirty="0">
                <a:latin typeface="Century Gothic" panose="020B0502020202020204" pitchFamily="34" charset="0"/>
              </a:rPr>
              <a:t>Warum</a:t>
            </a:r>
            <a:r>
              <a:rPr lang="de-CH" sz="1100" b="1" noProof="0" dirty="0">
                <a:latin typeface="Century Gothic" panose="020B0502020202020204" pitchFamily="34" charset="0"/>
              </a:rPr>
              <a:t> </a:t>
            </a:r>
            <a:r>
              <a:rPr lang="de-CH" sz="1100" noProof="0" dirty="0">
                <a:latin typeface="Century Gothic" panose="020B0502020202020204" pitchFamily="34" charset="0"/>
              </a:rPr>
              <a:t>hinter dem Verhalten von Menschen.</a:t>
            </a:r>
            <a:br>
              <a:rPr lang="de-CH" sz="1100" noProof="0" dirty="0">
                <a:latin typeface="Century Gothic" panose="020B0502020202020204" pitchFamily="34" charset="0"/>
              </a:rPr>
            </a:br>
            <a:r>
              <a:rPr lang="de-CH" sz="1100" noProof="0" dirty="0">
                <a:latin typeface="Century Gothic" panose="020B0502020202020204" pitchFamily="34" charset="0"/>
              </a:rPr>
              <a:t>Es geht darum, hinaus in die Welt zu gehen – oder direkt mit den Nutzerinnen und Nutzern in Kontakt zu treten –, um </a:t>
            </a:r>
            <a:r>
              <a:rPr lang="de-CH" sz="1100" i="1" noProof="0" dirty="0">
                <a:latin typeface="Century Gothic" panose="020B0502020202020204" pitchFamily="34" charset="0"/>
              </a:rPr>
              <a:t>Erkenntnisse aus erster Hand</a:t>
            </a:r>
            <a:r>
              <a:rPr lang="de-CH" sz="1100" noProof="0" dirty="0">
                <a:latin typeface="Century Gothic" panose="020B0502020202020204" pitchFamily="34" charset="0"/>
              </a:rPr>
              <a:t> zu sammeln, die in Berichten oder Statistiken nicht zu finden sind.</a:t>
            </a:r>
          </a:p>
          <a:p>
            <a:pPr>
              <a:spcAft>
                <a:spcPts val="600"/>
              </a:spcAft>
            </a:pPr>
            <a:endParaRPr lang="de-CH" sz="1100" noProof="0" dirty="0">
              <a:latin typeface="Century Gothic" panose="020B0502020202020204" pitchFamily="34" charset="0"/>
            </a:endParaRPr>
          </a:p>
          <a:p>
            <a:pPr>
              <a:spcAft>
                <a:spcPts val="600"/>
              </a:spcAft>
            </a:pPr>
            <a:r>
              <a:rPr lang="de-CH" sz="1100" noProof="0" dirty="0">
                <a:latin typeface="Century Gothic" panose="020B0502020202020204" pitchFamily="34" charset="0"/>
              </a:rPr>
              <a:t>Erklären Sie, dass </a:t>
            </a:r>
            <a:r>
              <a:rPr lang="de-CH" sz="1100" b="1" noProof="0" dirty="0">
                <a:latin typeface="Century Gothic" panose="020B0502020202020204" pitchFamily="34" charset="0"/>
              </a:rPr>
              <a:t>Feldforschung </a:t>
            </a:r>
            <a:r>
              <a:rPr lang="de-CH" sz="1100" b="0" noProof="0" dirty="0">
                <a:latin typeface="Century Gothic" panose="020B0502020202020204" pitchFamily="34" charset="0"/>
              </a:rPr>
              <a:t>bedeutet, neue </a:t>
            </a:r>
            <a:r>
              <a:rPr lang="de-CH" sz="1100" noProof="0" dirty="0">
                <a:latin typeface="Century Gothic" panose="020B0502020202020204" pitchFamily="34" charset="0"/>
              </a:rPr>
              <a:t>Daten zu sammeln:</a:t>
            </a:r>
          </a:p>
          <a:p>
            <a:pPr marL="171450" indent="-171450">
              <a:spcAft>
                <a:spcPts val="600"/>
              </a:spcAft>
              <a:buFont typeface="Arial" panose="020B0604020202020204" pitchFamily="34" charset="0"/>
              <a:buChar char="•"/>
            </a:pPr>
            <a:r>
              <a:rPr lang="de-CH" sz="1100" noProof="0" dirty="0">
                <a:latin typeface="Century Gothic" panose="020B0502020202020204" pitchFamily="34" charset="0"/>
              </a:rPr>
              <a:t>Es geht nicht darum, bereits Geschriebenes zu wiederholen, sondern </a:t>
            </a:r>
            <a:r>
              <a:rPr lang="de-CH" sz="1100" b="1" noProof="0" dirty="0">
                <a:latin typeface="Century Gothic" panose="020B0502020202020204" pitchFamily="34" charset="0"/>
              </a:rPr>
              <a:t>zuzuhören, zu beobachten und zu entdecken</a:t>
            </a:r>
            <a:r>
              <a:rPr lang="de-CH" sz="1100" noProof="0" dirty="0">
                <a:latin typeface="Century Gothic" panose="020B0502020202020204" pitchFamily="34" charset="0"/>
              </a:rPr>
              <a:t>.</a:t>
            </a:r>
          </a:p>
          <a:p>
            <a:pPr marL="171450" indent="-171450">
              <a:spcAft>
                <a:spcPts val="600"/>
              </a:spcAft>
              <a:buFont typeface="Arial" panose="020B0604020202020204" pitchFamily="34" charset="0"/>
              <a:buChar char="•"/>
            </a:pPr>
            <a:r>
              <a:rPr lang="de-CH" sz="1100" noProof="0" dirty="0">
                <a:latin typeface="Century Gothic" panose="020B0502020202020204" pitchFamily="34" charset="0"/>
              </a:rPr>
              <a:t>Die Lernenden sollten lernen, </a:t>
            </a:r>
            <a:r>
              <a:rPr lang="de-CH" sz="1100" i="1" noProof="0" dirty="0">
                <a:latin typeface="Century Gothic" panose="020B0502020202020204" pitchFamily="34" charset="0"/>
              </a:rPr>
              <a:t>neugierig zu sein</a:t>
            </a:r>
            <a:r>
              <a:rPr lang="de-CH" sz="1100" noProof="0" dirty="0">
                <a:latin typeface="Century Gothic" panose="020B0502020202020204" pitchFamily="34" charset="0"/>
              </a:rPr>
              <a:t>, anstatt ihre bereits bestehenden Meinungen zu bestätigen.</a:t>
            </a:r>
          </a:p>
          <a:p>
            <a:pPr>
              <a:spcAft>
                <a:spcPts val="600"/>
              </a:spcAft>
            </a:pPr>
            <a:endParaRPr lang="de-CH" sz="1100" noProof="0" dirty="0">
              <a:latin typeface="Century Gothic" panose="020B0502020202020204" pitchFamily="34" charset="0"/>
            </a:endParaRPr>
          </a:p>
          <a:p>
            <a:pPr>
              <a:spcAft>
                <a:spcPts val="600"/>
              </a:spcAft>
            </a:pPr>
            <a:r>
              <a:rPr lang="de-CH" sz="1100" noProof="0" dirty="0">
                <a:latin typeface="Century Gothic" panose="020B0502020202020204" pitchFamily="34" charset="0"/>
              </a:rPr>
              <a:t>Sie können den </a:t>
            </a:r>
            <a:r>
              <a:rPr lang="de-CH" sz="1100" b="1" noProof="0" dirty="0">
                <a:latin typeface="Century Gothic" panose="020B0502020202020204" pitchFamily="34" charset="0"/>
              </a:rPr>
              <a:t>Kontrast</a:t>
            </a:r>
            <a:r>
              <a:rPr lang="de-CH" sz="1100" noProof="0" dirty="0">
                <a:latin typeface="Century Gothic" panose="020B0502020202020204" pitchFamily="34" charset="0"/>
              </a:rPr>
              <a:t> hervorheben:</a:t>
            </a:r>
          </a:p>
          <a:p>
            <a:pPr marL="171450" indent="-171450">
              <a:spcAft>
                <a:spcPts val="600"/>
              </a:spcAft>
              <a:buFont typeface="Arial" panose="020B0604020202020204" pitchFamily="34" charset="0"/>
              <a:buChar char="•"/>
            </a:pPr>
            <a:r>
              <a:rPr lang="de-CH" sz="1100" noProof="0" dirty="0">
                <a:latin typeface="Century Gothic" panose="020B0502020202020204" pitchFamily="34" charset="0"/>
              </a:rPr>
              <a:t>Sekundärforschung zeigt, dass viele Menschen täglich Kaffee zum Mitnehmen kaufen.</a:t>
            </a:r>
          </a:p>
          <a:p>
            <a:pPr marL="171450" indent="-171450">
              <a:spcAft>
                <a:spcPts val="600"/>
              </a:spcAft>
              <a:buFont typeface="Arial" panose="020B0604020202020204" pitchFamily="34" charset="0"/>
              <a:buChar char="•"/>
            </a:pPr>
            <a:r>
              <a:rPr lang="de-CH" sz="1100" noProof="0" dirty="0">
                <a:latin typeface="Century Gothic" panose="020B0502020202020204" pitchFamily="34" charset="0"/>
              </a:rPr>
              <a:t>Die Feldforschung zeigt, </a:t>
            </a:r>
            <a:r>
              <a:rPr lang="de-CH" sz="1100" i="1" noProof="0" dirty="0">
                <a:latin typeface="Century Gothic" panose="020B0502020202020204" pitchFamily="34" charset="0"/>
              </a:rPr>
              <a:t>warum </a:t>
            </a:r>
            <a:r>
              <a:rPr lang="de-CH" sz="1100" noProof="0" dirty="0">
                <a:latin typeface="Century Gothic" panose="020B0502020202020204" pitchFamily="34" charset="0"/>
              </a:rPr>
              <a:t>– zum Beispiel, weil sie zur Arbeit eilen und Geschwindigkeit mehr schätzen als Nachhaltigkeit.</a:t>
            </a:r>
          </a:p>
          <a:p>
            <a:pPr>
              <a:spcAft>
                <a:spcPts val="600"/>
              </a:spcAft>
            </a:pPr>
            <a:endParaRPr lang="de-CH" sz="1100" noProof="0" dirty="0">
              <a:latin typeface="Century Gothic" panose="020B0502020202020204" pitchFamily="34" charset="0"/>
            </a:endParaRPr>
          </a:p>
          <a:p>
            <a:pPr>
              <a:spcAft>
                <a:spcPts val="600"/>
              </a:spcAft>
            </a:pPr>
            <a:r>
              <a:rPr lang="de-CH" sz="1100" noProof="0" dirty="0">
                <a:latin typeface="Century Gothic" panose="020B0502020202020204" pitchFamily="34" charset="0"/>
              </a:rPr>
              <a:t>Lenken Sie </a:t>
            </a:r>
            <a:r>
              <a:rPr lang="de-CH" sz="1100" b="1" noProof="0" dirty="0">
                <a:latin typeface="Century Gothic" panose="020B0502020202020204" pitchFamily="34" charset="0"/>
              </a:rPr>
              <a:t>die Aufmerksamkeit</a:t>
            </a:r>
            <a:r>
              <a:rPr lang="de-CH" sz="1100" noProof="0" dirty="0">
                <a:latin typeface="Century Gothic" panose="020B0502020202020204" pitchFamily="34" charset="0"/>
              </a:rPr>
              <a:t> der Lernenden </a:t>
            </a:r>
            <a:r>
              <a:rPr lang="de-CH" sz="1100" b="1" noProof="0" dirty="0">
                <a:latin typeface="Century Gothic" panose="020B0502020202020204" pitchFamily="34" charset="0"/>
              </a:rPr>
              <a:t>auf wichtige Aspekte, </a:t>
            </a:r>
            <a:r>
              <a:rPr lang="de-CH" sz="1100" noProof="0" dirty="0">
                <a:latin typeface="Century Gothic" panose="020B0502020202020204" pitchFamily="34" charset="0"/>
              </a:rPr>
              <a:t>wenn sie in die Praxis gehen:</a:t>
            </a:r>
          </a:p>
          <a:p>
            <a:pPr marL="171450" indent="-171450">
              <a:spcAft>
                <a:spcPts val="600"/>
              </a:spcAft>
              <a:buFont typeface="Arial" panose="020B0604020202020204" pitchFamily="34" charset="0"/>
              <a:buChar char="•"/>
            </a:pPr>
            <a:r>
              <a:rPr lang="de-CH" sz="1100" b="1" noProof="0" dirty="0">
                <a:latin typeface="Century Gothic" panose="020B0502020202020204" pitchFamily="34" charset="0"/>
              </a:rPr>
              <a:t>Verhalten im Kontext </a:t>
            </a:r>
            <a:r>
              <a:rPr lang="de-CH" sz="1100" noProof="0" dirty="0">
                <a:latin typeface="Century Gothic" panose="020B0502020202020204" pitchFamily="34" charset="0"/>
              </a:rPr>
              <a:t>– was Menschen tun, nicht nur was sie sagen. (z. B. setzt jemand automatisch und ohne nachzudenken einen Plastikdeckel auf seinen Kaffeebecher)</a:t>
            </a:r>
          </a:p>
          <a:p>
            <a:pPr marL="171450" indent="-171450">
              <a:spcAft>
                <a:spcPts val="600"/>
              </a:spcAft>
              <a:buFont typeface="Arial" panose="020B0604020202020204" pitchFamily="34" charset="0"/>
              <a:buChar char="•"/>
            </a:pPr>
            <a:r>
              <a:rPr lang="de-CH" sz="1100" b="1" noProof="0" dirty="0">
                <a:latin typeface="Century Gothic" panose="020B0502020202020204" pitchFamily="34" charset="0"/>
              </a:rPr>
              <a:t>Motivationen und Frustrationen </a:t>
            </a:r>
            <a:r>
              <a:rPr lang="de-CH" sz="1100" noProof="0" dirty="0">
                <a:latin typeface="Century Gothic" panose="020B0502020202020204" pitchFamily="34" charset="0"/>
              </a:rPr>
              <a:t>– was sie antreibt oder ärgert. (z. B. </a:t>
            </a:r>
            <a:r>
              <a:rPr lang="de-CH" sz="1100" noProof="0" dirty="0" err="1">
                <a:latin typeface="Century Gothic" panose="020B0502020202020204" pitchFamily="34" charset="0"/>
              </a:rPr>
              <a:t>Kund:innen</a:t>
            </a:r>
            <a:r>
              <a:rPr lang="de-CH" sz="1100" noProof="0" dirty="0">
                <a:latin typeface="Century Gothic" panose="020B0502020202020204" pitchFamily="34" charset="0"/>
              </a:rPr>
              <a:t> fühlen sich wegen der Verschwendung schuldig, finden wiederverwendbare Becher jedoch unpraktisch)</a:t>
            </a:r>
          </a:p>
          <a:p>
            <a:pPr marL="171450" indent="-171450">
              <a:spcAft>
                <a:spcPts val="600"/>
              </a:spcAft>
              <a:buFont typeface="Arial" panose="020B0604020202020204" pitchFamily="34" charset="0"/>
              <a:buChar char="•"/>
            </a:pPr>
            <a:r>
              <a:rPr lang="de-CH" sz="1100" b="1" noProof="0" dirty="0">
                <a:latin typeface="Century Gothic" panose="020B0502020202020204" pitchFamily="34" charset="0"/>
              </a:rPr>
              <a:t>Emotionale Triebkräfte </a:t>
            </a:r>
            <a:r>
              <a:rPr lang="de-CH" sz="1100" noProof="0" dirty="0">
                <a:latin typeface="Century Gothic" panose="020B0502020202020204" pitchFamily="34" charset="0"/>
              </a:rPr>
              <a:t>– Komfort, Stolz, Frustration oder Angst. (z. B. Menschen möchten umweltfreundlich erscheinen, aber keinen zusätzlichen Aufwand betreiben)</a:t>
            </a:r>
          </a:p>
          <a:p>
            <a:pPr marL="171450" indent="-171450">
              <a:spcAft>
                <a:spcPts val="600"/>
              </a:spcAft>
              <a:buFont typeface="Arial" panose="020B0604020202020204" pitchFamily="34" charset="0"/>
              <a:buChar char="•"/>
            </a:pPr>
            <a:r>
              <a:rPr lang="de-CH" sz="1100" b="1" noProof="0" dirty="0">
                <a:latin typeface="Century Gothic" panose="020B0502020202020204" pitchFamily="34" charset="0"/>
              </a:rPr>
              <a:t>Workarounds und Gewohnheiten </a:t>
            </a:r>
            <a:r>
              <a:rPr lang="de-CH" sz="1100" noProof="0" dirty="0">
                <a:latin typeface="Century Gothic" panose="020B0502020202020204" pitchFamily="34" charset="0"/>
              </a:rPr>
              <a:t>– kleine Improvisationen, die echte Probleme offenbaren. (z. B. jemand bringt seinen eigenen Becher mit, hat aber Schwierigkeiten, einen Rabatt zu bekommen)</a:t>
            </a:r>
          </a:p>
          <a:p>
            <a:pPr>
              <a:spcAft>
                <a:spcPts val="600"/>
              </a:spcAft>
            </a:pPr>
            <a:endParaRPr lang="de-CH" sz="1100" b="1" noProof="0" dirty="0">
              <a:latin typeface="Century Gothic" panose="020B0502020202020204" pitchFamily="34" charset="0"/>
            </a:endParaRPr>
          </a:p>
          <a:p>
            <a:pPr>
              <a:spcAft>
                <a:spcPts val="600"/>
              </a:spcAft>
            </a:pPr>
            <a:r>
              <a:rPr lang="de-CH" sz="1100" b="1" noProof="0" dirty="0">
                <a:latin typeface="Century Gothic" panose="020B0502020202020204" pitchFamily="34" charset="0"/>
              </a:rPr>
              <a:t>Beispiel für eine Klassendiskussion</a:t>
            </a:r>
          </a:p>
          <a:p>
            <a:pPr>
              <a:spcAft>
                <a:spcPts val="600"/>
              </a:spcAft>
            </a:pPr>
            <a:r>
              <a:rPr lang="de-CH" sz="1100" noProof="0" dirty="0">
                <a:latin typeface="Century Gothic" panose="020B0502020202020204" pitchFamily="34" charset="0"/>
              </a:rPr>
              <a:t>Wenn das Thema </a:t>
            </a:r>
            <a:r>
              <a:rPr lang="de-CH" sz="1100" i="1" noProof="0" dirty="0">
                <a:latin typeface="Century Gothic" panose="020B0502020202020204" pitchFamily="34" charset="0"/>
              </a:rPr>
              <a:t>zu viel Einwegplastik in Schweizer Take-away-Angeboten </a:t>
            </a:r>
            <a:r>
              <a:rPr lang="de-CH" sz="1100" noProof="0" dirty="0">
                <a:latin typeface="Century Gothic" panose="020B0502020202020204" pitchFamily="34" charset="0"/>
              </a:rPr>
              <a:t>lautet:</a:t>
            </a:r>
          </a:p>
          <a:p>
            <a:pPr marL="171450" indent="-171450">
              <a:spcAft>
                <a:spcPts val="600"/>
              </a:spcAft>
              <a:buFont typeface="Arial" panose="020B0604020202020204" pitchFamily="34" charset="0"/>
              <a:buChar char="•"/>
            </a:pPr>
            <a:r>
              <a:rPr lang="de-CH" sz="1100" noProof="0" dirty="0">
                <a:latin typeface="Century Gothic" panose="020B0502020202020204" pitchFamily="34" charset="0"/>
              </a:rPr>
              <a:t>Eine Desk-Research-Erkenntnis könnte zeigen, dass «70 % der Schweizer Take-away-Verpackungen aus Einwegplastik bestehen».</a:t>
            </a:r>
          </a:p>
          <a:p>
            <a:pPr marL="171450" indent="-171450">
              <a:spcAft>
                <a:spcPts val="600"/>
              </a:spcAft>
              <a:buFont typeface="Arial" panose="020B0604020202020204" pitchFamily="34" charset="0"/>
              <a:buChar char="•"/>
            </a:pPr>
            <a:r>
              <a:rPr lang="de-CH" sz="1100" noProof="0" dirty="0">
                <a:latin typeface="Century Gothic" panose="020B0502020202020204" pitchFamily="34" charset="0"/>
              </a:rPr>
              <a:t>Eine </a:t>
            </a:r>
            <a:r>
              <a:rPr lang="de-CH" sz="1100" b="1" noProof="0" dirty="0">
                <a:latin typeface="Century Gothic" panose="020B0502020202020204" pitchFamily="34" charset="0"/>
              </a:rPr>
              <a:t>Feldstudie </a:t>
            </a:r>
            <a:r>
              <a:rPr lang="de-CH" sz="1100" noProof="0" dirty="0">
                <a:latin typeface="Century Gothic" panose="020B0502020202020204" pitchFamily="34" charset="0"/>
              </a:rPr>
              <a:t>könnte ergeben, dass die meisten </a:t>
            </a:r>
            <a:r>
              <a:rPr lang="de-CH" sz="1100" noProof="0" dirty="0" err="1">
                <a:latin typeface="Century Gothic" panose="020B0502020202020204" pitchFamily="34" charset="0"/>
              </a:rPr>
              <a:t>Kund:innen</a:t>
            </a:r>
            <a:r>
              <a:rPr lang="de-CH" sz="1100" noProof="0" dirty="0">
                <a:latin typeface="Century Gothic" panose="020B0502020202020204" pitchFamily="34" charset="0"/>
              </a:rPr>
              <a:t> ein schlechtes Gewissen haben, wenn sie Plastik verwenden, aber keine Recyclingbehälter in der Nähe finden.</a:t>
            </a:r>
          </a:p>
          <a:p>
            <a:pPr>
              <a:spcAft>
                <a:spcPts val="600"/>
              </a:spcAft>
            </a:pPr>
            <a:endParaRPr lang="de-CH" sz="1100" noProof="0" dirty="0">
              <a:latin typeface="Century Gothic" panose="020B0502020202020204" pitchFamily="34" charset="0"/>
            </a:endParaRPr>
          </a:p>
          <a:p>
            <a:pPr>
              <a:spcAft>
                <a:spcPts val="600"/>
              </a:spcAft>
            </a:pPr>
            <a:r>
              <a:rPr lang="de-CH" sz="1100" b="1" noProof="0" dirty="0">
                <a:latin typeface="Century Gothic" panose="020B0502020202020204" pitchFamily="34" charset="0"/>
              </a:rPr>
              <a:t>Fragen Sie die Lernenden:</a:t>
            </a:r>
          </a:p>
          <a:p>
            <a:pPr>
              <a:spcAft>
                <a:spcPts val="600"/>
              </a:spcAft>
            </a:pPr>
            <a:r>
              <a:rPr lang="de-CH" sz="1100" noProof="0" dirty="0">
                <a:latin typeface="Century Gothic" panose="020B0502020202020204" pitchFamily="34" charset="0"/>
              </a:rPr>
              <a:t>Was können Sie aus </a:t>
            </a:r>
            <a:r>
              <a:rPr lang="de-CH" sz="1100" i="1" noProof="0" dirty="0">
                <a:latin typeface="Century Gothic" panose="020B0502020202020204" pitchFamily="34" charset="0"/>
              </a:rPr>
              <a:t>der Beobachtung </a:t>
            </a:r>
            <a:r>
              <a:rPr lang="de-CH" sz="1100" noProof="0" dirty="0">
                <a:latin typeface="Century Gothic" panose="020B0502020202020204" pitchFamily="34" charset="0"/>
              </a:rPr>
              <a:t>von Menschen lernen, was Sie nicht aus </a:t>
            </a:r>
            <a:r>
              <a:rPr lang="de-CH" sz="1100" i="1" noProof="0" dirty="0">
                <a:latin typeface="Century Gothic" panose="020B0502020202020204" pitchFamily="34" charset="0"/>
              </a:rPr>
              <a:t>der Lektüre </a:t>
            </a:r>
            <a:r>
              <a:rPr lang="de-CH" sz="1100" noProof="0" dirty="0">
                <a:latin typeface="Century Gothic" panose="020B0502020202020204" pitchFamily="34" charset="0"/>
              </a:rPr>
              <a:t>über sie lernen können?</a:t>
            </a:r>
          </a:p>
          <a:p>
            <a:pPr>
              <a:spcAft>
                <a:spcPts val="600"/>
              </a:spcAft>
            </a:pPr>
            <a:r>
              <a:rPr lang="de-CH" sz="1100" noProof="0" dirty="0">
                <a:latin typeface="Century Gothic" panose="020B0502020202020204" pitchFamily="34" charset="0"/>
              </a:rPr>
              <a:t>Diese Reflexion hilft ihnen, </a:t>
            </a:r>
            <a:r>
              <a:rPr lang="de-CH" sz="1100" b="1" noProof="0" dirty="0">
                <a:latin typeface="Century Gothic" panose="020B0502020202020204" pitchFamily="34" charset="0"/>
              </a:rPr>
              <a:t>Beobachtung </a:t>
            </a:r>
            <a:r>
              <a:rPr lang="de-CH" sz="1100" noProof="0" dirty="0">
                <a:latin typeface="Century Gothic" panose="020B0502020202020204" pitchFamily="34" charset="0"/>
              </a:rPr>
              <a:t>mit </a:t>
            </a:r>
            <a:r>
              <a:rPr lang="de-CH" sz="1100" b="1" noProof="0" dirty="0">
                <a:latin typeface="Century Gothic" panose="020B0502020202020204" pitchFamily="34" charset="0"/>
              </a:rPr>
              <a:t>Empathie </a:t>
            </a:r>
            <a:r>
              <a:rPr lang="de-CH" sz="1100" noProof="0" dirty="0">
                <a:latin typeface="Century Gothic" panose="020B0502020202020204" pitchFamily="34" charset="0"/>
              </a:rPr>
              <a:t>zu verbinden, einer Schlüsselkompetenz im Unternehmertum.</a:t>
            </a:r>
          </a:p>
          <a:p>
            <a:pPr>
              <a:spcAft>
                <a:spcPts val="600"/>
              </a:spcAft>
            </a:pPr>
            <a:r>
              <a:rPr lang="de-CH" sz="1100" noProof="0" dirty="0">
                <a:latin typeface="Century Gothic" panose="020B0502020202020204" pitchFamily="34" charset="0"/>
              </a:rPr>
              <a:t>Erinnern Sie sie daran, dass </a:t>
            </a:r>
            <a:r>
              <a:rPr lang="de-CH" sz="1100" b="1" noProof="0" dirty="0">
                <a:latin typeface="Century Gothic" panose="020B0502020202020204" pitchFamily="34" charset="0"/>
              </a:rPr>
              <a:t>gute Unternehmer:innen sich wie Ermittler verhalten </a:t>
            </a:r>
            <a:r>
              <a:rPr lang="de-CH" sz="1100" noProof="0" dirty="0">
                <a:latin typeface="Century Gothic" panose="020B0502020202020204" pitchFamily="34" charset="0"/>
              </a:rPr>
              <a:t>– sie stellen Vermutungen zurück, suchen nach Mustern und versuchen, die </a:t>
            </a:r>
            <a:r>
              <a:rPr lang="de-CH" sz="1100" i="1" noProof="0" dirty="0">
                <a:latin typeface="Century Gothic" panose="020B0502020202020204" pitchFamily="34" charset="0"/>
              </a:rPr>
              <a:t>wahren Gründe </a:t>
            </a:r>
            <a:r>
              <a:rPr lang="de-CH" sz="1100" noProof="0" dirty="0">
                <a:latin typeface="Century Gothic" panose="020B0502020202020204" pitchFamily="34" charset="0"/>
              </a:rPr>
              <a:t>für ein Verhalten zu verstehen.</a:t>
            </a:r>
            <a:br>
              <a:rPr lang="de-CH" sz="1100" noProof="0" dirty="0">
                <a:latin typeface="Century Gothic" panose="020B0502020202020204" pitchFamily="34" charset="0"/>
              </a:rPr>
            </a:br>
            <a:r>
              <a:rPr lang="de-CH" sz="1100" noProof="0" dirty="0">
                <a:latin typeface="Century Gothic" panose="020B0502020202020204" pitchFamily="34" charset="0"/>
              </a:rPr>
              <a:t>Ermutigen Sie sie, einfache Hilfsmittel zu nutzen: kurze Interviews, Shadowing, Fotos, kurze Feldnotizen – sogar an ihrer Schule oder in ihrer lokalen Gemeinschaft.</a:t>
            </a:r>
          </a:p>
          <a:p>
            <a:pPr>
              <a:spcAft>
                <a:spcPts val="600"/>
              </a:spcAft>
            </a:pPr>
            <a:r>
              <a:rPr lang="de-CH" sz="1100" noProof="0" dirty="0">
                <a:latin typeface="Century Gothic" panose="020B0502020202020204" pitchFamily="34" charset="0"/>
              </a:rPr>
              <a:t>Betonen Sie abschliessend, dass </a:t>
            </a:r>
            <a:r>
              <a:rPr lang="de-CH" sz="1100" b="1" noProof="0" dirty="0">
                <a:latin typeface="Century Gothic" panose="020B0502020202020204" pitchFamily="34" charset="0"/>
              </a:rPr>
              <a:t>Empathie nicht Zustimmung bedeutet </a:t>
            </a:r>
            <a:r>
              <a:rPr lang="de-CH" sz="1100" noProof="0" dirty="0">
                <a:latin typeface="Century Gothic" panose="020B0502020202020204" pitchFamily="34" charset="0"/>
              </a:rPr>
              <a:t>– sondern den Versuch, Erfahrungen aus der Sicht einer anderen Person zu verstehen, bevor Lösungen entworfen werden.</a:t>
            </a:r>
          </a:p>
          <a:p>
            <a:endParaRPr lang="de-CH" dirty="0"/>
          </a:p>
        </p:txBody>
      </p:sp>
      <p:sp>
        <p:nvSpPr>
          <p:cNvPr id="4" name="Foliennummernplatzhalter 3">
            <a:extLst>
              <a:ext uri="{FF2B5EF4-FFF2-40B4-BE49-F238E27FC236}">
                <a16:creationId xmlns:a16="http://schemas.microsoft.com/office/drawing/2014/main" id="{50BFC460-F6EB-4724-9D05-EBDE120527D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13</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147555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A5CE53-AB68-8B9D-3C65-1EF203AB19AB}"/>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4FF0B187-7D08-F60A-D928-A020476765C2}"/>
              </a:ext>
            </a:extLst>
          </p:cNvPr>
          <p:cNvSpPr>
            <a:spLocks noGrp="1" noRot="1" noChangeAspect="1"/>
          </p:cNvSpPr>
          <p:nvPr>
            <p:ph type="sldImg"/>
          </p:nvPr>
        </p:nvSpPr>
        <p:spPr/>
        <p:txBody>
          <a:bodyPr/>
          <a:lstStyle/>
          <a:p>
            <a:endParaRPr lang="de-CH"/>
          </a:p>
        </p:txBody>
      </p:sp>
      <p:sp>
        <p:nvSpPr>
          <p:cNvPr id="3" name="Notizenplatzhalter 2">
            <a:extLst>
              <a:ext uri="{FF2B5EF4-FFF2-40B4-BE49-F238E27FC236}">
                <a16:creationId xmlns:a16="http://schemas.microsoft.com/office/drawing/2014/main" id="{AC740772-D531-412C-72A4-8D1AF4174636}"/>
              </a:ext>
            </a:extLst>
          </p:cNvPr>
          <p:cNvSpPr>
            <a:spLocks noGrp="1"/>
          </p:cNvSpPr>
          <p:nvPr>
            <p:ph type="body" idx="1"/>
          </p:nvPr>
        </p:nvSpPr>
        <p:spPr/>
        <p:txBody>
          <a:bodyPr/>
          <a:lstStyle/>
          <a:p>
            <a:pPr>
              <a:spcAft>
                <a:spcPts val="600"/>
              </a:spcAft>
            </a:pPr>
            <a:r>
              <a:rPr lang="de-CH" sz="1100" noProof="0" dirty="0">
                <a:latin typeface="Century Gothic" panose="020B0502020202020204" pitchFamily="34" charset="0"/>
              </a:rPr>
              <a:t>Diese und die nächste Folie stellen die gängigsten </a:t>
            </a:r>
            <a:r>
              <a:rPr lang="de-CH" sz="1100" b="1" noProof="0" dirty="0">
                <a:latin typeface="Century Gothic" panose="020B0502020202020204" pitchFamily="34" charset="0"/>
              </a:rPr>
              <a:t>Feldforschungsmethoden</a:t>
            </a:r>
            <a:r>
              <a:rPr lang="de-CH" sz="1100" noProof="0" dirty="0">
                <a:latin typeface="Century Gothic" panose="020B0502020202020204" pitchFamily="34" charset="0"/>
              </a:rPr>
              <a:t> vor, die Lernende bei der Erforschung ihrer unternehmerischen Idee anwenden können. Das Ziel ist es, ihnen dabei zu helfen, </a:t>
            </a:r>
            <a:r>
              <a:rPr lang="de-CH" sz="1100" b="1" noProof="0" dirty="0">
                <a:latin typeface="Century Gothic" panose="020B0502020202020204" pitchFamily="34" charset="0"/>
              </a:rPr>
              <a:t>die richtige Methode </a:t>
            </a:r>
            <a:r>
              <a:rPr lang="de-CH" sz="1100" noProof="0" dirty="0">
                <a:latin typeface="Century Gothic" panose="020B0502020202020204" pitchFamily="34" charset="0"/>
              </a:rPr>
              <a:t>für die jeweilige Fragestellung </a:t>
            </a:r>
            <a:r>
              <a:rPr lang="de-CH" sz="1100" b="1" noProof="0" dirty="0">
                <a:latin typeface="Century Gothic" panose="020B0502020202020204" pitchFamily="34" charset="0"/>
              </a:rPr>
              <a:t>auszuwählen </a:t>
            </a:r>
            <a:r>
              <a:rPr lang="de-CH" sz="1100" noProof="0" dirty="0">
                <a:latin typeface="Century Gothic" panose="020B0502020202020204" pitchFamily="34" charset="0"/>
              </a:rPr>
              <a:t>und gleichzeitig </a:t>
            </a:r>
            <a:r>
              <a:rPr lang="de-CH" sz="1100" b="1" noProof="0" dirty="0">
                <a:latin typeface="Century Gothic" panose="020B0502020202020204" pitchFamily="34" charset="0"/>
              </a:rPr>
              <a:t>grundlegende ethische Prinzipien </a:t>
            </a:r>
            <a:r>
              <a:rPr lang="de-CH" sz="1100" noProof="0" dirty="0">
                <a:latin typeface="Century Gothic" panose="020B0502020202020204" pitchFamily="34" charset="0"/>
              </a:rPr>
              <a:t>im Umgang mit Menschen und Daten zu verstehen.</a:t>
            </a:r>
          </a:p>
          <a:p>
            <a:pPr>
              <a:spcAft>
                <a:spcPts val="600"/>
              </a:spcAft>
            </a:pPr>
            <a:endParaRPr lang="de-CH" sz="1100" noProof="0" dirty="0">
              <a:latin typeface="Century Gothic" panose="020B0502020202020204" pitchFamily="34" charset="0"/>
            </a:endParaRPr>
          </a:p>
          <a:p>
            <a:pPr>
              <a:spcAft>
                <a:spcPts val="600"/>
              </a:spcAft>
            </a:pPr>
            <a:r>
              <a:rPr lang="de-CH" sz="1100" noProof="0" dirty="0">
                <a:latin typeface="Century Gothic" panose="020B0502020202020204" pitchFamily="34" charset="0"/>
              </a:rPr>
              <a:t>Sie können jede Methode kurz erläutern:</a:t>
            </a:r>
          </a:p>
          <a:p>
            <a:pPr marL="171450" indent="-171450">
              <a:spcAft>
                <a:spcPts val="600"/>
              </a:spcAft>
              <a:buFont typeface="Arial" panose="020B0604020202020204" pitchFamily="34" charset="0"/>
              <a:buChar char="•"/>
            </a:pPr>
            <a:r>
              <a:rPr lang="de-CH" sz="1100" b="1" noProof="0" dirty="0">
                <a:latin typeface="Century Gothic" panose="020B0502020202020204" pitchFamily="34" charset="0"/>
              </a:rPr>
              <a:t>Interviews </a:t>
            </a:r>
            <a:r>
              <a:rPr lang="de-CH" sz="1100" noProof="0" dirty="0">
                <a:latin typeface="Century Gothic" panose="020B0502020202020204" pitchFamily="34" charset="0"/>
              </a:rPr>
              <a:t>– Einzelgespräche, um Motivationen oder Frustrationen eingehend zu untersuchen. Ermutigen Sie zu offenen Fragen (</a:t>
            </a:r>
            <a:r>
              <a:rPr lang="de-CH" sz="1100" i="1" noProof="0" dirty="0">
                <a:latin typeface="Century Gothic" panose="020B0502020202020204" pitchFamily="34" charset="0"/>
              </a:rPr>
              <a:t>Können Sie mir etwas über ... erzählen?</a:t>
            </a:r>
            <a:r>
              <a:rPr lang="de-CH" sz="1100" noProof="0" dirty="0">
                <a:latin typeface="Century Gothic" panose="020B0502020202020204" pitchFamily="34" charset="0"/>
              </a:rPr>
              <a:t>) anstelle von Ja/Nein-Fragen.</a:t>
            </a:r>
          </a:p>
          <a:p>
            <a:pPr marL="171450" indent="-171450">
              <a:spcAft>
                <a:spcPts val="600"/>
              </a:spcAft>
              <a:buFont typeface="Arial" panose="020B0604020202020204" pitchFamily="34" charset="0"/>
              <a:buChar char="•"/>
            </a:pPr>
            <a:r>
              <a:rPr lang="de-CH" sz="1100" b="1" noProof="0" dirty="0">
                <a:latin typeface="Century Gothic" panose="020B0502020202020204" pitchFamily="34" charset="0"/>
              </a:rPr>
              <a:t>Fokusgruppen </a:t>
            </a:r>
            <a:r>
              <a:rPr lang="de-CH" sz="1100" noProof="0" dirty="0">
                <a:latin typeface="Century Gothic" panose="020B0502020202020204" pitchFamily="34" charset="0"/>
              </a:rPr>
              <a:t>– Diskussionen mit 4–6 Personen, um Erfahrungen zu vergleichen. Gut geeignet, um erste Konzepte zu testen und unterschiedliche Meinungen zu hören.</a:t>
            </a:r>
          </a:p>
          <a:p>
            <a:pPr marL="171450" indent="-171450">
              <a:spcAft>
                <a:spcPts val="600"/>
              </a:spcAft>
              <a:buFont typeface="Arial" panose="020B0604020202020204" pitchFamily="34" charset="0"/>
              <a:buChar char="•"/>
            </a:pPr>
            <a:r>
              <a:rPr lang="de-CH" sz="1100" b="1" noProof="0" dirty="0">
                <a:latin typeface="Century Gothic" panose="020B0502020202020204" pitchFamily="34" charset="0"/>
              </a:rPr>
              <a:t>Beobachtung/Shadowing </a:t>
            </a:r>
            <a:r>
              <a:rPr lang="de-CH" sz="1100" noProof="0" dirty="0">
                <a:latin typeface="Century Gothic" panose="020B0502020202020204" pitchFamily="34" charset="0"/>
              </a:rPr>
              <a:t>– Die Lernenden beobachten still, wie sich </a:t>
            </a:r>
            <a:r>
              <a:rPr lang="de-CH" sz="1100" noProof="0" dirty="0" err="1">
                <a:latin typeface="Century Gothic" panose="020B0502020202020204" pitchFamily="34" charset="0"/>
              </a:rPr>
              <a:t>Nutzer:innen</a:t>
            </a:r>
            <a:r>
              <a:rPr lang="de-CH" sz="1100" noProof="0" dirty="0">
                <a:latin typeface="Century Gothic" panose="020B0502020202020204" pitchFamily="34" charset="0"/>
              </a:rPr>
              <a:t> in realen Kontexten verhalten (z. B. Beobachtung von </a:t>
            </a:r>
            <a:r>
              <a:rPr lang="de-CH" sz="1100" noProof="0" dirty="0" err="1">
                <a:latin typeface="Century Gothic" panose="020B0502020202020204" pitchFamily="34" charset="0"/>
              </a:rPr>
              <a:t>Take-away-Kund:innen</a:t>
            </a:r>
            <a:r>
              <a:rPr lang="de-CH" sz="1100" noProof="0" dirty="0">
                <a:latin typeface="Century Gothic" panose="020B0502020202020204" pitchFamily="34" charset="0"/>
              </a:rPr>
              <a:t> beim Entsorgen von Verpackungen). So lässt sich </a:t>
            </a:r>
            <a:r>
              <a:rPr lang="de-CH" sz="1100" i="1" noProof="0" dirty="0">
                <a:latin typeface="Century Gothic" panose="020B0502020202020204" pitchFamily="34" charset="0"/>
              </a:rPr>
              <a:t>nicht nur </a:t>
            </a:r>
            <a:r>
              <a:rPr lang="de-CH" sz="1100" noProof="0" dirty="0">
                <a:latin typeface="Century Gothic" panose="020B0502020202020204" pitchFamily="34" charset="0"/>
              </a:rPr>
              <a:t>feststellen</a:t>
            </a:r>
            <a:r>
              <a:rPr lang="de-CH" sz="1100" i="1" noProof="0" dirty="0">
                <a:latin typeface="Century Gothic" panose="020B0502020202020204" pitchFamily="34" charset="0"/>
              </a:rPr>
              <a:t>, was Menschen sagen, sondern auch, was sie tun</a:t>
            </a:r>
            <a:r>
              <a:rPr lang="de-CH" sz="1100" noProof="0" dirty="0">
                <a:latin typeface="Century Gothic" panose="020B0502020202020204" pitchFamily="34" charset="0"/>
              </a:rPr>
              <a:t>.</a:t>
            </a:r>
          </a:p>
          <a:p>
            <a:pPr marL="171450" indent="-171450">
              <a:spcAft>
                <a:spcPts val="600"/>
              </a:spcAft>
              <a:buFont typeface="Arial" panose="020B0604020202020204" pitchFamily="34" charset="0"/>
              <a:buChar char="•"/>
            </a:pPr>
            <a:r>
              <a:rPr lang="de-CH" sz="1100" b="1" noProof="0" dirty="0">
                <a:latin typeface="Century Gothic" panose="020B0502020202020204" pitchFamily="34" charset="0"/>
              </a:rPr>
              <a:t>Mystery Shopping </a:t>
            </a:r>
            <a:r>
              <a:rPr lang="de-CH" sz="1100" noProof="0" dirty="0">
                <a:latin typeface="Century Gothic" panose="020B0502020202020204" pitchFamily="34" charset="0"/>
              </a:rPr>
              <a:t>– Die Lernenden geben sich als normale </a:t>
            </a:r>
            <a:r>
              <a:rPr lang="de-CH" sz="1100" noProof="0" dirty="0" err="1">
                <a:latin typeface="Century Gothic" panose="020B0502020202020204" pitchFamily="34" charset="0"/>
              </a:rPr>
              <a:t>Kund:innen</a:t>
            </a:r>
            <a:r>
              <a:rPr lang="de-CH" sz="1100" noProof="0" dirty="0">
                <a:latin typeface="Century Gothic" panose="020B0502020202020204" pitchFamily="34" charset="0"/>
              </a:rPr>
              <a:t> aus, um eine Dienstleistung zu testen (z. B. bestellen sie Kaffee in mehreren Cafés und notieren Unterschiede bei der Verpackung).</a:t>
            </a:r>
          </a:p>
          <a:p>
            <a:pPr marL="171450" indent="-171450">
              <a:spcAft>
                <a:spcPts val="600"/>
              </a:spcAft>
              <a:buFont typeface="Arial" panose="020B0604020202020204" pitchFamily="34" charset="0"/>
              <a:buChar char="•"/>
            </a:pPr>
            <a:r>
              <a:rPr lang="de-CH" sz="1100" b="1" noProof="0" dirty="0">
                <a:latin typeface="Century Gothic" panose="020B0502020202020204" pitchFamily="34" charset="0"/>
              </a:rPr>
              <a:t>Sondierungen im Alltag </a:t>
            </a:r>
            <a:r>
              <a:rPr lang="de-CH" sz="1100" noProof="0" dirty="0">
                <a:latin typeface="Century Gothic" panose="020B0502020202020204" pitchFamily="34" charset="0"/>
              </a:rPr>
              <a:t>– Die </a:t>
            </a:r>
            <a:r>
              <a:rPr lang="de-CH" sz="1100" noProof="0" dirty="0" err="1">
                <a:latin typeface="Century Gothic" panose="020B0502020202020204" pitchFamily="34" charset="0"/>
              </a:rPr>
              <a:t>Teilnehmer:innen</a:t>
            </a:r>
            <a:r>
              <a:rPr lang="de-CH" sz="1100" noProof="0" dirty="0">
                <a:latin typeface="Century Gothic" panose="020B0502020202020204" pitchFamily="34" charset="0"/>
              </a:rPr>
              <a:t> sammeln Daten über ihr Leben (z. B. Fotos davon, wie sie Verpackungen zu Hause aufbewahren oder wiederverwenden).</a:t>
            </a:r>
          </a:p>
          <a:p>
            <a:pPr>
              <a:spcAft>
                <a:spcPts val="600"/>
              </a:spcAft>
            </a:pPr>
            <a:endParaRPr lang="de-CH" sz="1100" b="1" noProof="0" dirty="0">
              <a:latin typeface="Century Gothic" panose="020B0502020202020204" pitchFamily="34" charset="0"/>
            </a:endParaRPr>
          </a:p>
          <a:p>
            <a:pPr>
              <a:spcAft>
                <a:spcPts val="600"/>
              </a:spcAft>
            </a:pPr>
            <a:r>
              <a:rPr lang="de-CH" sz="1100" b="1" noProof="0" dirty="0">
                <a:latin typeface="Century Gothic" panose="020B0502020202020204" pitchFamily="34" charset="0"/>
              </a:rPr>
              <a:t>Forschungsethik </a:t>
            </a:r>
          </a:p>
          <a:p>
            <a:pPr>
              <a:spcAft>
                <a:spcPts val="600"/>
              </a:spcAft>
            </a:pPr>
            <a:r>
              <a:rPr lang="de-CH" sz="1100" noProof="0" dirty="0">
                <a:latin typeface="Century Gothic" panose="020B0502020202020204" pitchFamily="34" charset="0"/>
              </a:rPr>
              <a:t>Da die Lernenden mit echten Menschen zu tun haben, ist </a:t>
            </a:r>
            <a:r>
              <a:rPr lang="de-CH" sz="1100" b="1" noProof="0" dirty="0">
                <a:latin typeface="Century Gothic" panose="020B0502020202020204" pitchFamily="34" charset="0"/>
              </a:rPr>
              <a:t>ethisches Bewusstsein </a:t>
            </a:r>
            <a:r>
              <a:rPr lang="de-CH" sz="1100" noProof="0" dirty="0">
                <a:latin typeface="Century Gothic" panose="020B0502020202020204" pitchFamily="34" charset="0"/>
              </a:rPr>
              <a:t>wichtig, auch wenn es sich nur um einen kleinen Rahmen handelt.</a:t>
            </a:r>
            <a:br>
              <a:rPr lang="de-CH" sz="1100" noProof="0" dirty="0">
                <a:latin typeface="Century Gothic" panose="020B0502020202020204" pitchFamily="34" charset="0"/>
              </a:rPr>
            </a:br>
            <a:r>
              <a:rPr lang="de-CH" sz="1100" noProof="0" dirty="0">
                <a:latin typeface="Century Gothic" panose="020B0502020202020204" pitchFamily="34" charset="0"/>
              </a:rPr>
              <a:t>Halten Sie es einfach, aber klar:</a:t>
            </a:r>
          </a:p>
          <a:p>
            <a:pPr marL="171450" indent="-171450">
              <a:spcAft>
                <a:spcPts val="600"/>
              </a:spcAft>
              <a:buFont typeface="Arial" panose="020B0604020202020204" pitchFamily="34" charset="0"/>
              <a:buChar char="•"/>
            </a:pPr>
            <a:r>
              <a:rPr lang="de-CH" sz="1100" b="1" noProof="0" dirty="0">
                <a:latin typeface="Century Gothic" panose="020B0502020202020204" pitchFamily="34" charset="0"/>
              </a:rPr>
              <a:t>Anonymität: </a:t>
            </a:r>
            <a:r>
              <a:rPr lang="de-CH" sz="1100" noProof="0" dirty="0">
                <a:latin typeface="Century Gothic" panose="020B0502020202020204" pitchFamily="34" charset="0"/>
              </a:rPr>
              <a:t>Notieren Sie keine Namen oder identifizierbaren Details, es sei denn, die Person stimmt dem zu.</a:t>
            </a:r>
          </a:p>
          <a:p>
            <a:pPr marL="171450" indent="-171450">
              <a:spcAft>
                <a:spcPts val="600"/>
              </a:spcAft>
              <a:buFont typeface="Arial" panose="020B0604020202020204" pitchFamily="34" charset="0"/>
              <a:buChar char="•"/>
            </a:pPr>
            <a:r>
              <a:rPr lang="de-CH" sz="1100" b="1" noProof="0" dirty="0">
                <a:latin typeface="Century Gothic" panose="020B0502020202020204" pitchFamily="34" charset="0"/>
              </a:rPr>
              <a:t>Vertraulichkeit: </a:t>
            </a:r>
            <a:r>
              <a:rPr lang="de-CH" sz="1100" noProof="0" dirty="0">
                <a:latin typeface="Century Gothic" panose="020B0502020202020204" pitchFamily="34" charset="0"/>
              </a:rPr>
              <a:t>Die gesammelten Informationen sollten nur innerhalb der Klasse oder des Projekts weitergegeben und nicht öffentlich online veröffentlicht werden.</a:t>
            </a:r>
          </a:p>
          <a:p>
            <a:pPr marL="171450" indent="-171450">
              <a:spcAft>
                <a:spcPts val="600"/>
              </a:spcAft>
              <a:buFont typeface="Arial" panose="020B0604020202020204" pitchFamily="34" charset="0"/>
              <a:buChar char="•"/>
            </a:pPr>
            <a:r>
              <a:rPr lang="de-CH" sz="1100" b="1" noProof="0" dirty="0">
                <a:latin typeface="Century Gothic" panose="020B0502020202020204" pitchFamily="34" charset="0"/>
              </a:rPr>
              <a:t>Freiwillige Teilnahme: </a:t>
            </a:r>
            <a:r>
              <a:rPr lang="de-CH" sz="1100" noProof="0" dirty="0">
                <a:latin typeface="Century Gothic" panose="020B0502020202020204" pitchFamily="34" charset="0"/>
              </a:rPr>
              <a:t>Die Personen müssen wissen, dass sie ein Interview jederzeit ablehnen oder beenden können.</a:t>
            </a:r>
          </a:p>
          <a:p>
            <a:pPr marL="171450" indent="-171450">
              <a:spcAft>
                <a:spcPts val="600"/>
              </a:spcAft>
              <a:buFont typeface="Arial" panose="020B0604020202020204" pitchFamily="34" charset="0"/>
              <a:buChar char="•"/>
            </a:pPr>
            <a:r>
              <a:rPr lang="de-CH" sz="1100" b="1" noProof="0" dirty="0">
                <a:latin typeface="Century Gothic" panose="020B0502020202020204" pitchFamily="34" charset="0"/>
              </a:rPr>
              <a:t>Respekt: </a:t>
            </a:r>
            <a:r>
              <a:rPr lang="de-CH" sz="1100" noProof="0" dirty="0">
                <a:latin typeface="Century Gothic" panose="020B0502020202020204" pitchFamily="34" charset="0"/>
              </a:rPr>
              <a:t>Hören Sie zu, ohne zu urteilen. Vermeiden Sie es, auf persönliche oder sensible Informationen zu drängen.</a:t>
            </a:r>
          </a:p>
          <a:p>
            <a:pPr marL="171450" indent="-171450">
              <a:spcAft>
                <a:spcPts val="600"/>
              </a:spcAft>
              <a:buFont typeface="Arial" panose="020B0604020202020204" pitchFamily="34" charset="0"/>
              <a:buChar char="•"/>
            </a:pPr>
            <a:r>
              <a:rPr lang="de-CH" sz="1100" b="1" noProof="0" dirty="0">
                <a:latin typeface="Century Gothic" panose="020B0502020202020204" pitchFamily="34" charset="0"/>
              </a:rPr>
              <a:t>Transparenz: </a:t>
            </a:r>
            <a:r>
              <a:rPr lang="de-CH" sz="1100" noProof="0" dirty="0">
                <a:latin typeface="Century Gothic" panose="020B0502020202020204" pitchFamily="34" charset="0"/>
              </a:rPr>
              <a:t>Die Lernenden sollten kurz erklären, wer sie sind (</a:t>
            </a:r>
            <a:r>
              <a:rPr lang="de-CH" sz="1100" i="1" noProof="0" dirty="0">
                <a:latin typeface="Century Gothic" panose="020B0502020202020204" pitchFamily="34" charset="0"/>
              </a:rPr>
              <a:t>Wir sind Lernende, die ein Schulprojekt durchführen</a:t>
            </a:r>
            <a:r>
              <a:rPr lang="de-CH" sz="1100" noProof="0" dirty="0">
                <a:latin typeface="Century Gothic" panose="020B0502020202020204" pitchFamily="34" charset="0"/>
              </a:rPr>
              <a:t>) und wofür die Informationen verwendet werden.</a:t>
            </a:r>
          </a:p>
          <a:p>
            <a:pPr marL="171450" indent="-171450">
              <a:spcAft>
                <a:spcPts val="600"/>
              </a:spcAft>
              <a:buFont typeface="Arial" panose="020B0604020202020204" pitchFamily="34" charset="0"/>
              <a:buChar char="•"/>
            </a:pPr>
            <a:r>
              <a:rPr lang="de-CH" sz="1100" b="1" noProof="0" dirty="0">
                <a:latin typeface="Century Gothic" panose="020B0502020202020204" pitchFamily="34" charset="0"/>
              </a:rPr>
              <a:t>Datenschutz: </a:t>
            </a:r>
            <a:r>
              <a:rPr lang="de-CH" sz="1100" noProof="0" dirty="0">
                <a:latin typeface="Century Gothic" panose="020B0502020202020204" pitchFamily="34" charset="0"/>
              </a:rPr>
              <a:t>Notizen, Fotos oder Audioaufnahmen sollten nicht in sozialen Medien geteilt oder unachtsam gespeichert werden.</a:t>
            </a:r>
          </a:p>
          <a:p>
            <a:pPr>
              <a:spcAft>
                <a:spcPts val="600"/>
              </a:spcAft>
            </a:pPr>
            <a:endParaRPr lang="de-CH" sz="1100" noProof="0" dirty="0">
              <a:latin typeface="Century Gothic" panose="020B0502020202020204" pitchFamily="34" charset="0"/>
            </a:endParaRPr>
          </a:p>
          <a:p>
            <a:pPr>
              <a:spcAft>
                <a:spcPts val="600"/>
              </a:spcAft>
            </a:pPr>
            <a:r>
              <a:rPr lang="de-CH" sz="1100" noProof="0" dirty="0">
                <a:latin typeface="Century Gothic" panose="020B0502020202020204" pitchFamily="34" charset="0"/>
              </a:rPr>
              <a:t>Eine einfache Möglichkeit, Ethik im Unterricht einzuführen: Wenn Sie die Person wären, die interviewt oder beobachtet wird, was würde Ihnen das Gefühl geben, respektiert zu werden und dafür sorgen, dass Sie sich wohlfühlen?</a:t>
            </a:r>
          </a:p>
          <a:p>
            <a:pPr>
              <a:spcAft>
                <a:spcPts val="600"/>
              </a:spcAft>
            </a:pPr>
            <a:endParaRPr lang="de-CH" sz="1100" b="1" noProof="0" dirty="0">
              <a:latin typeface="Century Gothic" panose="020B0502020202020204" pitchFamily="34" charset="0"/>
            </a:endParaRPr>
          </a:p>
          <a:p>
            <a:pPr>
              <a:spcAft>
                <a:spcPts val="600"/>
              </a:spcAft>
            </a:pPr>
            <a:r>
              <a:rPr lang="de-CH" sz="1100" b="1" noProof="0" dirty="0">
                <a:latin typeface="Century Gothic" panose="020B0502020202020204" pitchFamily="34" charset="0"/>
              </a:rPr>
              <a:t>Beispiel für einen Link zum Unterricht</a:t>
            </a:r>
          </a:p>
          <a:p>
            <a:pPr>
              <a:spcAft>
                <a:spcPts val="600"/>
              </a:spcAft>
            </a:pPr>
            <a:r>
              <a:rPr lang="de-CH" sz="1100" noProof="0" dirty="0">
                <a:latin typeface="Century Gothic" panose="020B0502020202020204" pitchFamily="34" charset="0"/>
              </a:rPr>
              <a:t>Zum Thema </a:t>
            </a:r>
            <a:r>
              <a:rPr lang="de-CH" sz="1100" i="1" noProof="0" dirty="0">
                <a:latin typeface="Century Gothic" panose="020B0502020202020204" pitchFamily="34" charset="0"/>
              </a:rPr>
              <a:t>Zu viel Einwegplastik in Schweizer Take-away-Angeboten</a:t>
            </a:r>
            <a:r>
              <a:rPr lang="de-CH" sz="1100" noProof="0" dirty="0">
                <a:latin typeface="Century Gothic" panose="020B0502020202020204" pitchFamily="34" charset="0"/>
              </a:rPr>
              <a:t>:</a:t>
            </a:r>
          </a:p>
          <a:p>
            <a:pPr marL="171450" indent="-171450">
              <a:spcAft>
                <a:spcPts val="600"/>
              </a:spcAft>
              <a:buFont typeface="Arial" panose="020B0604020202020204" pitchFamily="34" charset="0"/>
              <a:buChar char="•"/>
            </a:pPr>
            <a:r>
              <a:rPr lang="de-CH" sz="1100" noProof="0" dirty="0">
                <a:latin typeface="Century Gothic" panose="020B0502020202020204" pitchFamily="34" charset="0"/>
              </a:rPr>
              <a:t>Die Lernenden könnten das Verhalten der Menschen in der Mittagspause in der Nähe von Cafés </a:t>
            </a:r>
            <a:r>
              <a:rPr lang="de-CH" sz="1100" b="1" noProof="0" dirty="0">
                <a:latin typeface="Century Gothic" panose="020B0502020202020204" pitchFamily="34" charset="0"/>
              </a:rPr>
              <a:t>beobachten </a:t>
            </a:r>
            <a:r>
              <a:rPr lang="de-CH" sz="1100" noProof="0" dirty="0">
                <a:latin typeface="Century Gothic" panose="020B0502020202020204" pitchFamily="34" charset="0"/>
              </a:rPr>
              <a:t>(Recyceln die Menschen? Bringen sie ihre eigenen Behälter mit?).</a:t>
            </a:r>
          </a:p>
          <a:p>
            <a:pPr marL="171450" indent="-171450">
              <a:spcAft>
                <a:spcPts val="600"/>
              </a:spcAft>
              <a:buFont typeface="Arial" panose="020B0604020202020204" pitchFamily="34" charset="0"/>
              <a:buChar char="•"/>
            </a:pPr>
            <a:r>
              <a:rPr lang="de-CH" sz="1100" noProof="0" dirty="0">
                <a:latin typeface="Century Gothic" panose="020B0502020202020204" pitchFamily="34" charset="0"/>
              </a:rPr>
              <a:t>Sie könnten einen Café-Manager zu den Herausforderungen bei der Verwendung nachhaltiger Verpackungen </a:t>
            </a:r>
            <a:r>
              <a:rPr lang="de-CH" sz="1100" b="1" noProof="0" dirty="0">
                <a:latin typeface="Century Gothic" panose="020B0502020202020204" pitchFamily="34" charset="0"/>
              </a:rPr>
              <a:t>befragen</a:t>
            </a:r>
            <a:r>
              <a:rPr lang="de-CH" sz="1100" noProof="0" dirty="0">
                <a:latin typeface="Century Gothic" panose="020B0502020202020204" pitchFamily="34" charset="0"/>
              </a:rPr>
              <a:t>.</a:t>
            </a:r>
          </a:p>
          <a:p>
            <a:pPr marL="171450" indent="-171450">
              <a:spcAft>
                <a:spcPts val="600"/>
              </a:spcAft>
              <a:buFont typeface="Arial" panose="020B0604020202020204" pitchFamily="34" charset="0"/>
              <a:buChar char="•"/>
            </a:pPr>
            <a:r>
              <a:rPr lang="de-CH" sz="1100" noProof="0" dirty="0">
                <a:latin typeface="Century Gothic" panose="020B0502020202020204" pitchFamily="34" charset="0"/>
              </a:rPr>
              <a:t>Sie müssen </a:t>
            </a:r>
            <a:r>
              <a:rPr lang="de-CH" sz="1100" b="1" noProof="0" dirty="0">
                <a:latin typeface="Century Gothic" panose="020B0502020202020204" pitchFamily="34" charset="0"/>
              </a:rPr>
              <a:t>die Informationen anonym halten </a:t>
            </a:r>
            <a:r>
              <a:rPr lang="de-CH" sz="1100" noProof="0" dirty="0">
                <a:latin typeface="Century Gothic" panose="020B0502020202020204" pitchFamily="34" charset="0"/>
              </a:rPr>
              <a:t>und ihre Ergebnisse zusammenfassen, z. B.: «Ein Cafébesitzer in Lugano sagte, dass biologisch abbaubare Verpackungen 30 % teurer sind.»</a:t>
            </a:r>
          </a:p>
          <a:p>
            <a:pPr>
              <a:spcAft>
                <a:spcPts val="600"/>
              </a:spcAft>
            </a:pPr>
            <a:r>
              <a:rPr lang="de-CH" sz="1100" noProof="0" dirty="0">
                <a:latin typeface="Century Gothic" panose="020B0502020202020204" pitchFamily="34" charset="0"/>
              </a:rPr>
              <a:t>Beenden Sie das Beispiel, indem Sie die Lernenden daran erinnern, dass </a:t>
            </a:r>
            <a:r>
              <a:rPr lang="de-CH" sz="1100" b="1" noProof="0" dirty="0">
                <a:latin typeface="Century Gothic" panose="020B0502020202020204" pitchFamily="34" charset="0"/>
              </a:rPr>
              <a:t>ethische Feldforschung Vertrauen schafft </a:t>
            </a:r>
            <a:r>
              <a:rPr lang="de-CH" sz="1100" noProof="0" dirty="0">
                <a:latin typeface="Century Gothic" panose="020B0502020202020204" pitchFamily="34" charset="0"/>
              </a:rPr>
              <a:t>und </a:t>
            </a:r>
            <a:r>
              <a:rPr lang="de-CH" sz="1100" b="1" noProof="0" dirty="0">
                <a:latin typeface="Century Gothic" panose="020B0502020202020204" pitchFamily="34" charset="0"/>
              </a:rPr>
              <a:t>ehrlichere und nützlichere Erkenntnisse </a:t>
            </a:r>
            <a:r>
              <a:rPr lang="de-CH" sz="1100" noProof="0" dirty="0">
                <a:latin typeface="Century Gothic" panose="020B0502020202020204" pitchFamily="34" charset="0"/>
              </a:rPr>
              <a:t>liefert</a:t>
            </a:r>
            <a:r>
              <a:rPr lang="de-CH" sz="1100" b="0" noProof="0" dirty="0">
                <a:latin typeface="Century Gothic" panose="020B0502020202020204" pitchFamily="34" charset="0"/>
              </a:rPr>
              <a:t>.</a:t>
            </a:r>
            <a:r>
              <a:rPr lang="de-CH" sz="1100" b="1" noProof="0" dirty="0">
                <a:latin typeface="Century Gothic" panose="020B0502020202020204" pitchFamily="34" charset="0"/>
              </a:rPr>
              <a:t> </a:t>
            </a:r>
            <a:r>
              <a:rPr lang="de-CH" sz="1100" noProof="0" dirty="0">
                <a:latin typeface="Century Gothic" panose="020B0502020202020204" pitchFamily="34" charset="0"/>
              </a:rPr>
              <a:t>Dies ist genau das, was Unternehmer:innen brauchen, um echte Lösungen zu entwickeln.</a:t>
            </a:r>
          </a:p>
          <a:p>
            <a:pPr>
              <a:spcAft>
                <a:spcPts val="600"/>
              </a:spcAft>
            </a:pPr>
            <a:br>
              <a:rPr lang="de-CH" sz="1100" noProof="0" dirty="0">
                <a:latin typeface="Century Gothic" panose="020B0502020202020204" pitchFamily="34" charset="0"/>
              </a:rPr>
            </a:br>
            <a:r>
              <a:rPr lang="de-CH" sz="1100" noProof="0" dirty="0">
                <a:latin typeface="Century Gothic" panose="020B0502020202020204" pitchFamily="34" charset="0"/>
              </a:rPr>
              <a:t>Anmerkung: Diese Folie knüpft auch an das wiederkehrende Thema und die Aktivitäten </a:t>
            </a:r>
            <a:r>
              <a:rPr lang="de-CH" sz="1100" b="1" noProof="0" dirty="0">
                <a:latin typeface="Century Gothic" panose="020B0502020202020204" pitchFamily="34" charset="0"/>
              </a:rPr>
              <a:t>zur Durchführung von Interviews </a:t>
            </a:r>
            <a:r>
              <a:rPr lang="de-CH" sz="1100" noProof="0" dirty="0">
                <a:latin typeface="Century Gothic" panose="020B0502020202020204" pitchFamily="34" charset="0"/>
              </a:rPr>
              <a:t>an.</a:t>
            </a:r>
          </a:p>
          <a:p>
            <a:pPr>
              <a:spcAft>
                <a:spcPts val="600"/>
              </a:spcAft>
            </a:pPr>
            <a:endParaRPr lang="en-US" sz="1100" dirty="0">
              <a:latin typeface="Century Gothic" panose="020B0502020202020204" pitchFamily="34" charset="0"/>
            </a:endParaRPr>
          </a:p>
          <a:p>
            <a:endParaRPr lang="de-CH" dirty="0"/>
          </a:p>
        </p:txBody>
      </p:sp>
      <p:sp>
        <p:nvSpPr>
          <p:cNvPr id="4" name="Foliennummernplatzhalter 3">
            <a:extLst>
              <a:ext uri="{FF2B5EF4-FFF2-40B4-BE49-F238E27FC236}">
                <a16:creationId xmlns:a16="http://schemas.microsoft.com/office/drawing/2014/main" id="{45D3596D-A086-8471-A72D-7CA5D9A6A72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14</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596650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E639FD-D549-1833-7502-5CEC869A4529}"/>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C43BFBA1-0AB4-3777-57DB-C2C4C2E676F6}"/>
              </a:ext>
            </a:extLst>
          </p:cNvPr>
          <p:cNvSpPr>
            <a:spLocks noGrp="1" noRot="1" noChangeAspect="1"/>
          </p:cNvSpPr>
          <p:nvPr>
            <p:ph type="sldImg"/>
          </p:nvPr>
        </p:nvSpPr>
        <p:spPr/>
        <p:txBody>
          <a:bodyPr/>
          <a:lstStyle/>
          <a:p>
            <a:endParaRPr lang="de-CH"/>
          </a:p>
        </p:txBody>
      </p:sp>
      <p:sp>
        <p:nvSpPr>
          <p:cNvPr id="3" name="Notizenplatzhalter 2">
            <a:extLst>
              <a:ext uri="{FF2B5EF4-FFF2-40B4-BE49-F238E27FC236}">
                <a16:creationId xmlns:a16="http://schemas.microsoft.com/office/drawing/2014/main" id="{A276F594-FCA9-22F2-9753-9058C9C0AB7D}"/>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0DD3F640-E4BF-A23D-1FB6-EA4FB479413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15</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816930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873F1E-DC36-8F3B-A971-0C12229224AA}"/>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F8358493-5EDD-26B3-4B02-079EA3EBF62C}"/>
              </a:ext>
            </a:extLst>
          </p:cNvPr>
          <p:cNvSpPr>
            <a:spLocks noGrp="1" noRot="1" noChangeAspect="1"/>
          </p:cNvSpPr>
          <p:nvPr>
            <p:ph type="sldImg"/>
          </p:nvPr>
        </p:nvSpPr>
        <p:spPr/>
        <p:txBody>
          <a:bodyPr/>
          <a:lstStyle/>
          <a:p>
            <a:endParaRPr lang="de-CH"/>
          </a:p>
        </p:txBody>
      </p:sp>
      <p:sp>
        <p:nvSpPr>
          <p:cNvPr id="3" name="Notizenplatzhalter 2">
            <a:extLst>
              <a:ext uri="{FF2B5EF4-FFF2-40B4-BE49-F238E27FC236}">
                <a16:creationId xmlns:a16="http://schemas.microsoft.com/office/drawing/2014/main" id="{F3A52B3C-0044-BADF-CC45-1D1A2EBE223D}"/>
              </a:ext>
            </a:extLst>
          </p:cNvPr>
          <p:cNvSpPr>
            <a:spLocks noGrp="1"/>
          </p:cNvSpPr>
          <p:nvPr>
            <p:ph type="body" idx="1"/>
          </p:nvPr>
        </p:nvSpPr>
        <p:spPr/>
        <p:txBody>
          <a:bodyPr/>
          <a:lstStyle/>
          <a:p>
            <a:pPr>
              <a:lnSpc>
                <a:spcPct val="100000"/>
              </a:lnSpc>
              <a:spcBef>
                <a:spcPts val="0"/>
              </a:spcBef>
              <a:spcAft>
                <a:spcPts val="600"/>
              </a:spcAft>
            </a:pPr>
            <a:r>
              <a:rPr lang="de-CH" sz="1100" noProof="0" dirty="0">
                <a:latin typeface="Century Gothic" panose="020B0502020202020204" pitchFamily="34" charset="0"/>
              </a:rPr>
              <a:t>Verwenden Sie diese Folie, um die </a:t>
            </a:r>
            <a:r>
              <a:rPr lang="de-CH" sz="1100" b="1" noProof="0" dirty="0">
                <a:latin typeface="Century Gothic" panose="020B0502020202020204" pitchFamily="34" charset="0"/>
              </a:rPr>
              <a:t>unterschiedlichen Rollen </a:t>
            </a:r>
            <a:r>
              <a:rPr lang="de-CH" sz="1100" noProof="0" dirty="0">
                <a:latin typeface="Century Gothic" panose="020B0502020202020204" pitchFamily="34" charset="0"/>
              </a:rPr>
              <a:t>der einzelnen Forschungsarten zu verdeutlichen.</a:t>
            </a:r>
          </a:p>
          <a:p>
            <a:pPr marL="0" marR="0" lvl="0" indent="0" algn="l" defTabSz="914400" rtl="0" eaLnBrk="1" fontAlgn="auto" latinLnBrk="0" hangingPunct="1">
              <a:lnSpc>
                <a:spcPct val="100000"/>
              </a:lnSpc>
              <a:spcBef>
                <a:spcPts val="0"/>
              </a:spcBef>
              <a:spcAft>
                <a:spcPts val="600"/>
              </a:spcAft>
              <a:buClrTx/>
              <a:buSzTx/>
              <a:buFontTx/>
              <a:buNone/>
              <a:tabLst/>
              <a:defRPr/>
            </a:pPr>
            <a:r>
              <a:rPr lang="de-CH" sz="1100" noProof="0" dirty="0">
                <a:latin typeface="Century Gothic" panose="020B0502020202020204" pitchFamily="34" charset="0"/>
              </a:rPr>
              <a:t>Dieser Vergleich hilft den Lernenden zu verstehen, warum </a:t>
            </a:r>
            <a:r>
              <a:rPr lang="de-CH" sz="1100" b="1" noProof="0" dirty="0">
                <a:latin typeface="Century Gothic" panose="020B0502020202020204" pitchFamily="34" charset="0"/>
              </a:rPr>
              <a:t>beide </a:t>
            </a:r>
            <a:r>
              <a:rPr lang="de-CH" sz="1100" noProof="0" dirty="0">
                <a:latin typeface="Century Gothic" panose="020B0502020202020204" pitchFamily="34" charset="0"/>
              </a:rPr>
              <a:t>notwendig sind.</a:t>
            </a:r>
          </a:p>
          <a:p>
            <a:pPr>
              <a:lnSpc>
                <a:spcPct val="100000"/>
              </a:lnSpc>
              <a:spcBef>
                <a:spcPts val="0"/>
              </a:spcBef>
              <a:spcAft>
                <a:spcPts val="600"/>
              </a:spcAft>
            </a:pPr>
            <a:endParaRPr lang="de-CH" sz="1100" noProof="0" dirty="0">
              <a:latin typeface="Century Gothic" panose="020B0502020202020204" pitchFamily="34" charset="0"/>
            </a:endParaRPr>
          </a:p>
          <a:p>
            <a:pPr>
              <a:lnSpc>
                <a:spcPct val="100000"/>
              </a:lnSpc>
              <a:spcBef>
                <a:spcPts val="0"/>
              </a:spcBef>
              <a:spcAft>
                <a:spcPts val="600"/>
              </a:spcAft>
            </a:pPr>
            <a:r>
              <a:rPr lang="de-CH" sz="1100" noProof="0" dirty="0">
                <a:latin typeface="Century Gothic" panose="020B0502020202020204" pitchFamily="34" charset="0"/>
              </a:rPr>
              <a:t>Dies ist der richtige Moment, um den Unterschied zwischen </a:t>
            </a:r>
            <a:r>
              <a:rPr lang="de-CH" sz="1100" b="1" noProof="0" dirty="0">
                <a:latin typeface="Century Gothic" panose="020B0502020202020204" pitchFamily="34" charset="0"/>
              </a:rPr>
              <a:t>quantitativer </a:t>
            </a:r>
            <a:r>
              <a:rPr lang="de-CH" sz="1100" noProof="0" dirty="0">
                <a:latin typeface="Century Gothic" panose="020B0502020202020204" pitchFamily="34" charset="0"/>
              </a:rPr>
              <a:t>und </a:t>
            </a:r>
            <a:r>
              <a:rPr lang="de-CH" sz="1100" b="1" noProof="0" dirty="0">
                <a:latin typeface="Century Gothic" panose="020B0502020202020204" pitchFamily="34" charset="0"/>
              </a:rPr>
              <a:t>qualitativer </a:t>
            </a:r>
            <a:r>
              <a:rPr lang="de-CH" sz="1100" noProof="0" dirty="0">
                <a:latin typeface="Century Gothic" panose="020B0502020202020204" pitchFamily="34" charset="0"/>
              </a:rPr>
              <a:t>Forschung zu verdeutlichen.</a:t>
            </a:r>
            <a:br>
              <a:rPr lang="de-CH" sz="1100" noProof="0" dirty="0">
                <a:latin typeface="Century Gothic" panose="020B0502020202020204" pitchFamily="34" charset="0"/>
              </a:rPr>
            </a:br>
            <a:r>
              <a:rPr lang="de-CH" sz="1100" noProof="0" dirty="0">
                <a:latin typeface="Century Gothic" panose="020B0502020202020204" pitchFamily="34" charset="0"/>
              </a:rPr>
              <a:t>Beide sind wertvolle Methoden, um die Realität zu verstehen – sie unterscheiden sich jedoch in der </a:t>
            </a:r>
            <a:r>
              <a:rPr lang="de-CH" sz="1100" b="1" noProof="0" dirty="0">
                <a:latin typeface="Century Gothic" panose="020B0502020202020204" pitchFamily="34" charset="0"/>
              </a:rPr>
              <a:t>Art der Daten, </a:t>
            </a:r>
            <a:r>
              <a:rPr lang="de-CH" sz="1100" noProof="0" dirty="0">
                <a:latin typeface="Century Gothic" panose="020B0502020202020204" pitchFamily="34" charset="0"/>
              </a:rPr>
              <a:t>die sie sammeln, und </a:t>
            </a:r>
            <a:r>
              <a:rPr lang="de-CH" sz="1100" b="1" noProof="0" dirty="0">
                <a:latin typeface="Century Gothic" panose="020B0502020202020204" pitchFamily="34" charset="0"/>
              </a:rPr>
              <a:t>in der Art und Weise, wie </a:t>
            </a:r>
            <a:r>
              <a:rPr lang="de-CH" sz="1100" noProof="0" dirty="0">
                <a:latin typeface="Century Gothic" panose="020B0502020202020204" pitchFamily="34" charset="0"/>
              </a:rPr>
              <a:t>sie Erklärungen generieren.</a:t>
            </a:r>
          </a:p>
          <a:p>
            <a:pPr>
              <a:lnSpc>
                <a:spcPct val="100000"/>
              </a:lnSpc>
              <a:spcBef>
                <a:spcPts val="0"/>
              </a:spcBef>
              <a:spcAft>
                <a:spcPts val="600"/>
              </a:spcAft>
            </a:pPr>
            <a:endParaRPr lang="de-CH" sz="1100" noProof="0" dirty="0">
              <a:latin typeface="Century Gothic" panose="020B0502020202020204" pitchFamily="34" charset="0"/>
            </a:endParaRPr>
          </a:p>
          <a:p>
            <a:pPr>
              <a:lnSpc>
                <a:spcPct val="100000"/>
              </a:lnSpc>
              <a:spcBef>
                <a:spcPts val="0"/>
              </a:spcBef>
              <a:spcAft>
                <a:spcPts val="600"/>
              </a:spcAft>
            </a:pPr>
            <a:r>
              <a:rPr lang="de-CH" sz="1100" b="1" noProof="0" dirty="0">
                <a:latin typeface="Century Gothic" panose="020B0502020202020204" pitchFamily="34" charset="0"/>
              </a:rPr>
              <a:t>Quantitative Forschung </a:t>
            </a:r>
            <a:r>
              <a:rPr lang="de-CH" sz="1100" noProof="0" dirty="0">
                <a:latin typeface="Century Gothic" panose="020B0502020202020204" pitchFamily="34" charset="0"/>
              </a:rPr>
              <a:t>arbeitet mit </a:t>
            </a:r>
            <a:r>
              <a:rPr lang="de-CH" sz="1100" b="1" noProof="0" dirty="0">
                <a:latin typeface="Century Gothic" panose="020B0502020202020204" pitchFamily="34" charset="0"/>
              </a:rPr>
              <a:t>Zahlen und messbaren Daten</a:t>
            </a:r>
            <a:r>
              <a:rPr lang="de-CH" sz="1100" noProof="0" dirty="0">
                <a:latin typeface="Century Gothic" panose="020B0502020202020204" pitchFamily="34" charset="0"/>
              </a:rPr>
              <a:t>.</a:t>
            </a:r>
            <a:br>
              <a:rPr lang="de-CH" sz="1100" noProof="0" dirty="0">
                <a:latin typeface="Century Gothic" panose="020B0502020202020204" pitchFamily="34" charset="0"/>
              </a:rPr>
            </a:br>
            <a:r>
              <a:rPr lang="de-CH" sz="1100" noProof="0" dirty="0">
                <a:latin typeface="Century Gothic" panose="020B0502020202020204" pitchFamily="34" charset="0"/>
              </a:rPr>
              <a:t>Sie konzentriert sich auf die Erhebung von Daten, die gezählt, verglichen oder statistisch analysiert werden können.</a:t>
            </a:r>
            <a:br>
              <a:rPr lang="de-CH" sz="1100" noProof="0" dirty="0">
                <a:latin typeface="Century Gothic" panose="020B0502020202020204" pitchFamily="34" charset="0"/>
              </a:rPr>
            </a:br>
            <a:r>
              <a:rPr lang="de-CH" sz="1100" noProof="0" dirty="0">
                <a:latin typeface="Century Gothic" panose="020B0502020202020204" pitchFamily="34" charset="0"/>
              </a:rPr>
              <a:t>Quantitative Methoden können sowohl </a:t>
            </a:r>
            <a:r>
              <a:rPr lang="de-CH" sz="1100" i="1" noProof="0" dirty="0">
                <a:latin typeface="Century Gothic" panose="020B0502020202020204" pitchFamily="34" charset="0"/>
              </a:rPr>
              <a:t>Was- </a:t>
            </a:r>
            <a:r>
              <a:rPr lang="de-CH" sz="1100" noProof="0" dirty="0">
                <a:latin typeface="Century Gothic" panose="020B0502020202020204" pitchFamily="34" charset="0"/>
              </a:rPr>
              <a:t>als auch </a:t>
            </a:r>
            <a:r>
              <a:rPr lang="de-CH" sz="1100" i="1" noProof="0" dirty="0">
                <a:latin typeface="Century Gothic" panose="020B0502020202020204" pitchFamily="34" charset="0"/>
              </a:rPr>
              <a:t>Warum-Fragen </a:t>
            </a:r>
            <a:r>
              <a:rPr lang="de-CH" sz="1100" noProof="0" dirty="0">
                <a:latin typeface="Century Gothic" panose="020B0502020202020204" pitchFamily="34" charset="0"/>
              </a:rPr>
              <a:t>beantworten – beispielsweise durch </a:t>
            </a:r>
            <a:r>
              <a:rPr lang="de-CH" sz="1100" b="1" noProof="0" dirty="0">
                <a:latin typeface="Century Gothic" panose="020B0502020202020204" pitchFamily="34" charset="0"/>
              </a:rPr>
              <a:t>Korrelationen </a:t>
            </a:r>
            <a:r>
              <a:rPr lang="de-CH" sz="1100" noProof="0" dirty="0">
                <a:latin typeface="Century Gothic" panose="020B0502020202020204" pitchFamily="34" charset="0"/>
              </a:rPr>
              <a:t>oder </a:t>
            </a:r>
            <a:r>
              <a:rPr lang="de-CH" sz="1100" b="1" noProof="0" dirty="0">
                <a:latin typeface="Century Gothic" panose="020B0502020202020204" pitchFamily="34" charset="0"/>
              </a:rPr>
              <a:t>Regressionen</a:t>
            </a:r>
            <a:r>
              <a:rPr lang="de-CH" sz="1100" noProof="0" dirty="0">
                <a:latin typeface="Century Gothic" panose="020B0502020202020204" pitchFamily="34" charset="0"/>
              </a:rPr>
              <a:t>, die Beziehungen zwischen Variablen aufzeigen.</a:t>
            </a:r>
          </a:p>
          <a:p>
            <a:pPr>
              <a:lnSpc>
                <a:spcPct val="100000"/>
              </a:lnSpc>
              <a:spcBef>
                <a:spcPts val="0"/>
              </a:spcBef>
              <a:spcAft>
                <a:spcPts val="600"/>
              </a:spcAft>
            </a:pPr>
            <a:r>
              <a:rPr lang="de-CH" sz="1100" b="1" noProof="0" dirty="0">
                <a:latin typeface="Century Gothic" panose="020B0502020202020204" pitchFamily="34" charset="0"/>
              </a:rPr>
              <a:t>Beispiele:</a:t>
            </a:r>
          </a:p>
          <a:p>
            <a:pPr marL="171450" indent="-171450">
              <a:lnSpc>
                <a:spcPct val="100000"/>
              </a:lnSpc>
              <a:spcBef>
                <a:spcPts val="0"/>
              </a:spcBef>
              <a:spcAft>
                <a:spcPts val="600"/>
              </a:spcAft>
              <a:buFont typeface="Arial" panose="020B0604020202020204" pitchFamily="34" charset="0"/>
              <a:buChar char="•"/>
            </a:pPr>
            <a:r>
              <a:rPr lang="de-CH" sz="1100" noProof="0" dirty="0">
                <a:latin typeface="Century Gothic" panose="020B0502020202020204" pitchFamily="34" charset="0"/>
              </a:rPr>
              <a:t>Eine nationale Umfrage zeigt, dass </a:t>
            </a:r>
            <a:r>
              <a:rPr lang="de-CH" sz="1100" i="1" noProof="0" dirty="0">
                <a:latin typeface="Century Gothic" panose="020B0502020202020204" pitchFamily="34" charset="0"/>
              </a:rPr>
              <a:t>die Verwendung von wiederverwendbaren Bechern zunimmt, wenn Rabatte angeboten werden. </a:t>
            </a:r>
            <a:r>
              <a:rPr lang="de-CH" sz="1100" noProof="0" dirty="0">
                <a:latin typeface="Century Gothic" panose="020B0502020202020204" pitchFamily="34" charset="0"/>
              </a:rPr>
              <a:t>(erklärt, </a:t>
            </a:r>
            <a:r>
              <a:rPr lang="de-CH" sz="1100" i="1" noProof="0" dirty="0">
                <a:latin typeface="Century Gothic" panose="020B0502020202020204" pitchFamily="34" charset="0"/>
              </a:rPr>
              <a:t>warum </a:t>
            </a:r>
            <a:r>
              <a:rPr lang="de-CH" sz="1100" noProof="0" dirty="0">
                <a:latin typeface="Century Gothic" panose="020B0502020202020204" pitchFamily="34" charset="0"/>
              </a:rPr>
              <a:t>sich das Verhalten ändert)</a:t>
            </a:r>
          </a:p>
          <a:p>
            <a:pPr marL="171450" indent="-171450">
              <a:lnSpc>
                <a:spcPct val="100000"/>
              </a:lnSpc>
              <a:spcBef>
                <a:spcPts val="0"/>
              </a:spcBef>
              <a:spcAft>
                <a:spcPts val="600"/>
              </a:spcAft>
              <a:buFont typeface="Arial" panose="020B0604020202020204" pitchFamily="34" charset="0"/>
              <a:buChar char="•"/>
            </a:pPr>
            <a:r>
              <a:rPr lang="de-CH" sz="1100" noProof="0" dirty="0">
                <a:latin typeface="Century Gothic" panose="020B0502020202020204" pitchFamily="34" charset="0"/>
              </a:rPr>
              <a:t>Statistische Daten zeigen, dass </a:t>
            </a:r>
            <a:r>
              <a:rPr lang="de-CH" sz="1100" i="1" noProof="0" dirty="0">
                <a:latin typeface="Century Gothic" panose="020B0502020202020204" pitchFamily="34" charset="0"/>
              </a:rPr>
              <a:t>der Abfall durch Take-away-Verpackungen mit der Bevölkerungsdichte zunimmt.</a:t>
            </a:r>
          </a:p>
          <a:p>
            <a:pPr>
              <a:lnSpc>
                <a:spcPct val="100000"/>
              </a:lnSpc>
              <a:spcBef>
                <a:spcPts val="0"/>
              </a:spcBef>
              <a:spcAft>
                <a:spcPts val="600"/>
              </a:spcAft>
            </a:pPr>
            <a:r>
              <a:rPr lang="de-CH" sz="1100" noProof="0" dirty="0">
                <a:latin typeface="Century Gothic" panose="020B0502020202020204" pitchFamily="34" charset="0"/>
              </a:rPr>
              <a:t>Quantitative Forschung ist nützlich, um </a:t>
            </a:r>
            <a:r>
              <a:rPr lang="de-CH" sz="1100" b="1" noProof="0" dirty="0">
                <a:latin typeface="Century Gothic" panose="020B0502020202020204" pitchFamily="34" charset="0"/>
              </a:rPr>
              <a:t>Muster, Trends und kausale Zusammenhänge </a:t>
            </a:r>
            <a:r>
              <a:rPr lang="de-CH" sz="1100" noProof="0" dirty="0">
                <a:latin typeface="Century Gothic" panose="020B0502020202020204" pitchFamily="34" charset="0"/>
              </a:rPr>
              <a:t>in grossen Gruppen zu identifizieren.</a:t>
            </a:r>
          </a:p>
          <a:p>
            <a:pPr>
              <a:lnSpc>
                <a:spcPct val="100000"/>
              </a:lnSpc>
              <a:spcBef>
                <a:spcPts val="0"/>
              </a:spcBef>
              <a:spcAft>
                <a:spcPts val="600"/>
              </a:spcAft>
            </a:pPr>
            <a:endParaRPr lang="de-CH" sz="1100" b="1" noProof="0" dirty="0">
              <a:latin typeface="Century Gothic" panose="020B0502020202020204" pitchFamily="34" charset="0"/>
            </a:endParaRPr>
          </a:p>
          <a:p>
            <a:pPr>
              <a:lnSpc>
                <a:spcPct val="100000"/>
              </a:lnSpc>
              <a:spcBef>
                <a:spcPts val="0"/>
              </a:spcBef>
              <a:spcAft>
                <a:spcPts val="600"/>
              </a:spcAft>
            </a:pPr>
            <a:r>
              <a:rPr lang="de-CH" sz="1100" b="1" noProof="0" dirty="0">
                <a:latin typeface="Century Gothic" panose="020B0502020202020204" pitchFamily="34" charset="0"/>
              </a:rPr>
              <a:t>Qualitative Forschung </a:t>
            </a:r>
            <a:r>
              <a:rPr lang="de-CH" sz="1100" noProof="0" dirty="0">
                <a:latin typeface="Century Gothic" panose="020B0502020202020204" pitchFamily="34" charset="0"/>
              </a:rPr>
              <a:t>arbeitet mit </a:t>
            </a:r>
            <a:r>
              <a:rPr lang="de-CH" sz="1100" b="1" noProof="0" dirty="0">
                <a:latin typeface="Century Gothic" panose="020B0502020202020204" pitchFamily="34" charset="0"/>
              </a:rPr>
              <a:t>Worten, Beobachtungen und Bedeutungen</a:t>
            </a:r>
            <a:r>
              <a:rPr lang="de-CH" sz="1100" noProof="0" dirty="0">
                <a:latin typeface="Century Gothic" panose="020B0502020202020204" pitchFamily="34" charset="0"/>
              </a:rPr>
              <a:t>.</a:t>
            </a:r>
            <a:br>
              <a:rPr lang="de-CH" sz="1100" noProof="0" dirty="0">
                <a:latin typeface="Century Gothic" panose="020B0502020202020204" pitchFamily="34" charset="0"/>
              </a:rPr>
            </a:br>
            <a:r>
              <a:rPr lang="de-CH" sz="1100" noProof="0" dirty="0">
                <a:latin typeface="Century Gothic" panose="020B0502020202020204" pitchFamily="34" charset="0"/>
              </a:rPr>
              <a:t>Sie versucht zu verstehen, </a:t>
            </a:r>
            <a:r>
              <a:rPr lang="de-CH" sz="1100" i="1" noProof="0" dirty="0">
                <a:latin typeface="Century Gothic" panose="020B0502020202020204" pitchFamily="34" charset="0"/>
              </a:rPr>
              <a:t>wie </a:t>
            </a:r>
            <a:r>
              <a:rPr lang="de-CH" sz="1100" noProof="0" dirty="0">
                <a:latin typeface="Century Gothic" panose="020B0502020202020204" pitchFamily="34" charset="0"/>
              </a:rPr>
              <a:t>und </a:t>
            </a:r>
            <a:r>
              <a:rPr lang="de-CH" sz="1100" i="1" noProof="0" dirty="0">
                <a:latin typeface="Century Gothic" panose="020B0502020202020204" pitchFamily="34" charset="0"/>
              </a:rPr>
              <a:t>warum </a:t>
            </a:r>
            <a:r>
              <a:rPr lang="de-CH" sz="1100" noProof="0" dirty="0">
                <a:latin typeface="Century Gothic" panose="020B0502020202020204" pitchFamily="34" charset="0"/>
              </a:rPr>
              <a:t>Menschen sich in bestimmten Kontexten verhalten oder fühlen. Anstatt die Häufigkeit zu messen, untersucht sie </a:t>
            </a:r>
            <a:r>
              <a:rPr lang="de-CH" sz="1100" b="1" noProof="0" dirty="0">
                <a:latin typeface="Century Gothic" panose="020B0502020202020204" pitchFamily="34" charset="0"/>
              </a:rPr>
              <a:t>Motive, Emotionen und Interpretationen </a:t>
            </a:r>
            <a:r>
              <a:rPr lang="de-CH" sz="1100" noProof="0" dirty="0">
                <a:latin typeface="Century Gothic" panose="020B0502020202020204" pitchFamily="34" charset="0"/>
              </a:rPr>
              <a:t>durch Interviews, Beobachtungen oder Fallstudien.</a:t>
            </a:r>
          </a:p>
          <a:p>
            <a:pPr>
              <a:lnSpc>
                <a:spcPct val="100000"/>
              </a:lnSpc>
              <a:spcBef>
                <a:spcPts val="0"/>
              </a:spcBef>
              <a:spcAft>
                <a:spcPts val="600"/>
              </a:spcAft>
            </a:pPr>
            <a:endParaRPr lang="de-CH" sz="1100" b="1" noProof="0" dirty="0">
              <a:latin typeface="Century Gothic" panose="020B0502020202020204" pitchFamily="34" charset="0"/>
            </a:endParaRPr>
          </a:p>
          <a:p>
            <a:pPr>
              <a:lnSpc>
                <a:spcPct val="100000"/>
              </a:lnSpc>
              <a:spcBef>
                <a:spcPts val="0"/>
              </a:spcBef>
              <a:spcAft>
                <a:spcPts val="600"/>
              </a:spcAft>
            </a:pPr>
            <a:r>
              <a:rPr lang="de-CH" sz="1100" b="1" noProof="0" dirty="0">
                <a:latin typeface="Century Gothic" panose="020B0502020202020204" pitchFamily="34" charset="0"/>
              </a:rPr>
              <a:t>Beispiele:</a:t>
            </a:r>
          </a:p>
          <a:p>
            <a:pPr marL="171450" indent="-171450">
              <a:lnSpc>
                <a:spcPct val="100000"/>
              </a:lnSpc>
              <a:spcBef>
                <a:spcPts val="0"/>
              </a:spcBef>
              <a:spcAft>
                <a:spcPts val="600"/>
              </a:spcAft>
              <a:buFont typeface="Arial" panose="020B0604020202020204" pitchFamily="34" charset="0"/>
              <a:buChar char="•"/>
            </a:pPr>
            <a:r>
              <a:rPr lang="de-CH" sz="1100" noProof="0" dirty="0">
                <a:latin typeface="Century Gothic" panose="020B0502020202020204" pitchFamily="34" charset="0"/>
              </a:rPr>
              <a:t>Ein Interview zeigt, dass </a:t>
            </a:r>
            <a:r>
              <a:rPr lang="de-CH" sz="1100" i="1" noProof="0" dirty="0">
                <a:latin typeface="Century Gothic" panose="020B0502020202020204" pitchFamily="34" charset="0"/>
              </a:rPr>
              <a:t>Menschen sich wegen der Verwendung von Plastik schuldig fühlen, Alternativen jedoch als unpraktisch empfinden.</a:t>
            </a:r>
          </a:p>
          <a:p>
            <a:pPr marL="171450" indent="-171450">
              <a:lnSpc>
                <a:spcPct val="100000"/>
              </a:lnSpc>
              <a:spcBef>
                <a:spcPts val="0"/>
              </a:spcBef>
              <a:spcAft>
                <a:spcPts val="600"/>
              </a:spcAft>
              <a:buFont typeface="Arial" panose="020B0604020202020204" pitchFamily="34" charset="0"/>
              <a:buChar char="•"/>
            </a:pPr>
            <a:r>
              <a:rPr lang="de-CH" sz="1100" noProof="0" dirty="0">
                <a:latin typeface="Century Gothic" panose="020B0502020202020204" pitchFamily="34" charset="0"/>
              </a:rPr>
              <a:t>Beobachtungen zeigen, </a:t>
            </a:r>
            <a:r>
              <a:rPr lang="de-CH" sz="1100" i="1" noProof="0" dirty="0">
                <a:latin typeface="Century Gothic" panose="020B0502020202020204" pitchFamily="34" charset="0"/>
              </a:rPr>
              <a:t>wie Kunden sich in der Mittagspause zwischen Bequemlichkeit und Nachhaltigkeit entscheiden. </a:t>
            </a:r>
          </a:p>
          <a:p>
            <a:pPr marL="0" indent="0">
              <a:lnSpc>
                <a:spcPct val="100000"/>
              </a:lnSpc>
              <a:spcBef>
                <a:spcPts val="0"/>
              </a:spcBef>
              <a:spcAft>
                <a:spcPts val="600"/>
              </a:spcAft>
              <a:buFont typeface="Arial" panose="020B0604020202020204" pitchFamily="34" charset="0"/>
              <a:buNone/>
            </a:pPr>
            <a:r>
              <a:rPr lang="de-CH" sz="1100" noProof="0" dirty="0">
                <a:latin typeface="Century Gothic" panose="020B0502020202020204" pitchFamily="34" charset="0"/>
              </a:rPr>
              <a:t>Qualitative Forschung liefert </a:t>
            </a:r>
            <a:r>
              <a:rPr lang="de-CH" sz="1100" b="1" noProof="0" dirty="0">
                <a:latin typeface="Century Gothic" panose="020B0502020202020204" pitchFamily="34" charset="0"/>
              </a:rPr>
              <a:t>Tiefe und Kontext</a:t>
            </a:r>
            <a:r>
              <a:rPr lang="de-CH" sz="1100" noProof="0" dirty="0">
                <a:latin typeface="Century Gothic" panose="020B0502020202020204" pitchFamily="34" charset="0"/>
              </a:rPr>
              <a:t>, erklärt individuelle Erfahrungen und deckt verborgene Bedürfnisse auf.</a:t>
            </a:r>
          </a:p>
          <a:p>
            <a:pPr>
              <a:lnSpc>
                <a:spcPct val="100000"/>
              </a:lnSpc>
              <a:spcBef>
                <a:spcPts val="0"/>
              </a:spcBef>
              <a:spcAft>
                <a:spcPts val="600"/>
              </a:spcAft>
            </a:pPr>
            <a:endParaRPr lang="de-CH" sz="1100" b="1" noProof="0" dirty="0">
              <a:latin typeface="Century Gothic" panose="020B0502020202020204" pitchFamily="34" charset="0"/>
            </a:endParaRPr>
          </a:p>
          <a:p>
            <a:pPr>
              <a:lnSpc>
                <a:spcPct val="100000"/>
              </a:lnSpc>
              <a:spcBef>
                <a:spcPts val="0"/>
              </a:spcBef>
              <a:spcAft>
                <a:spcPts val="600"/>
              </a:spcAft>
            </a:pPr>
            <a:r>
              <a:rPr lang="de-CH" sz="1100" b="1" noProof="0" dirty="0">
                <a:latin typeface="Century Gothic" panose="020B0502020202020204" pitchFamily="34" charset="0"/>
              </a:rPr>
              <a:t>Kurz gesagt:</a:t>
            </a:r>
            <a:endParaRPr lang="de-CH" sz="1100" noProof="0" dirty="0">
              <a:latin typeface="Century Gothic" panose="020B0502020202020204" pitchFamily="34" charset="0"/>
            </a:endParaRPr>
          </a:p>
          <a:p>
            <a:pPr>
              <a:lnSpc>
                <a:spcPct val="100000"/>
              </a:lnSpc>
              <a:spcBef>
                <a:spcPts val="0"/>
              </a:spcBef>
              <a:spcAft>
                <a:spcPts val="600"/>
              </a:spcAft>
            </a:pPr>
            <a:r>
              <a:rPr lang="de-CH" sz="1100" noProof="0" dirty="0">
                <a:latin typeface="Century Gothic" panose="020B0502020202020204" pitchFamily="34" charset="0"/>
              </a:rPr>
              <a:t>Quantitativ = messbare Muster bei vielen Menschen → Wie viel? Wie oft? Warum, statistisch gesehen?</a:t>
            </a:r>
            <a:br>
              <a:rPr lang="de-CH" sz="1100" noProof="0" dirty="0">
                <a:latin typeface="Century Gothic" panose="020B0502020202020204" pitchFamily="34" charset="0"/>
              </a:rPr>
            </a:br>
            <a:r>
              <a:rPr lang="de-CH" sz="1100" noProof="0" dirty="0">
                <a:latin typeface="Century Gothic" panose="020B0502020202020204" pitchFamily="34" charset="0"/>
              </a:rPr>
              <a:t>Qualitativ = Bedeutungen und Motivationen von wenigen Menschen → Wie? Warum, aus Erfahrung?</a:t>
            </a:r>
          </a:p>
          <a:p>
            <a:pPr>
              <a:lnSpc>
                <a:spcPct val="100000"/>
              </a:lnSpc>
              <a:spcBef>
                <a:spcPts val="0"/>
              </a:spcBef>
              <a:spcAft>
                <a:spcPts val="600"/>
              </a:spcAft>
            </a:pPr>
            <a:endParaRPr lang="de-CH" sz="1100" noProof="0" dirty="0">
              <a:latin typeface="Century Gothic" panose="020B0502020202020204" pitchFamily="34" charset="0"/>
            </a:endParaRPr>
          </a:p>
          <a:p>
            <a:pPr>
              <a:lnSpc>
                <a:spcPct val="100000"/>
              </a:lnSpc>
              <a:spcBef>
                <a:spcPts val="0"/>
              </a:spcBef>
              <a:spcAft>
                <a:spcPts val="600"/>
              </a:spcAft>
            </a:pPr>
            <a:r>
              <a:rPr lang="de-CH" sz="1100" noProof="0" dirty="0">
                <a:latin typeface="Century Gothic" panose="020B0502020202020204" pitchFamily="34" charset="0"/>
              </a:rPr>
              <a:t>Unternehmer:innen benötigen beide Perspektiven: Quantitative Daten zeigen, </a:t>
            </a:r>
            <a:r>
              <a:rPr lang="de-CH" sz="1100" b="1" noProof="0" dirty="0">
                <a:latin typeface="Century Gothic" panose="020B0502020202020204" pitchFamily="34" charset="0"/>
              </a:rPr>
              <a:t>was sich verändert und in welchem Umfang</a:t>
            </a:r>
            <a:r>
              <a:rPr lang="de-CH" sz="1100" noProof="0" dirty="0">
                <a:latin typeface="Century Gothic" panose="020B0502020202020204" pitchFamily="34" charset="0"/>
              </a:rPr>
              <a:t>, während qualitative Erkenntnisse erklä</a:t>
            </a:r>
            <a:r>
              <a:rPr lang="de-CH" sz="1100" b="0" noProof="0" dirty="0">
                <a:latin typeface="Century Gothic" panose="020B0502020202020204" pitchFamily="34" charset="0"/>
              </a:rPr>
              <a:t>ren,</a:t>
            </a:r>
            <a:r>
              <a:rPr lang="de-CH" sz="1100" b="1" noProof="0" dirty="0">
                <a:latin typeface="Century Gothic" panose="020B0502020202020204" pitchFamily="34" charset="0"/>
              </a:rPr>
              <a:t> warum dies von Bedeutung ist und wie die Menschen damit umgehen.</a:t>
            </a:r>
            <a:endParaRPr lang="de-CH" sz="1100" noProof="0" dirty="0">
              <a:latin typeface="Century Gothic" panose="020B0502020202020204" pitchFamily="34" charset="0"/>
            </a:endParaRPr>
          </a:p>
          <a:p>
            <a:endParaRPr lang="de-CH" dirty="0"/>
          </a:p>
        </p:txBody>
      </p:sp>
      <p:sp>
        <p:nvSpPr>
          <p:cNvPr id="4" name="Foliennummernplatzhalter 3">
            <a:extLst>
              <a:ext uri="{FF2B5EF4-FFF2-40B4-BE49-F238E27FC236}">
                <a16:creationId xmlns:a16="http://schemas.microsoft.com/office/drawing/2014/main" id="{1CB6A39C-58DE-7BF2-6D7F-FD1B000CCCE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16</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969654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FE6FC5-F735-60CD-BD3D-10669BCDD27F}"/>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EF392D6F-2AD1-3359-28EC-5D5A06953971}"/>
              </a:ext>
            </a:extLst>
          </p:cNvPr>
          <p:cNvSpPr>
            <a:spLocks noGrp="1" noRot="1" noChangeAspect="1"/>
          </p:cNvSpPr>
          <p:nvPr>
            <p:ph type="sldImg"/>
          </p:nvPr>
        </p:nvSpPr>
        <p:spPr/>
        <p:txBody>
          <a:bodyPr/>
          <a:lstStyle/>
          <a:p>
            <a:endParaRPr lang="de-CH"/>
          </a:p>
        </p:txBody>
      </p:sp>
      <p:sp>
        <p:nvSpPr>
          <p:cNvPr id="3" name="Notizenplatzhalter 2">
            <a:extLst>
              <a:ext uri="{FF2B5EF4-FFF2-40B4-BE49-F238E27FC236}">
                <a16:creationId xmlns:a16="http://schemas.microsoft.com/office/drawing/2014/main" id="{5564FAF7-F92F-1F87-ACBD-D59375F82B4E}"/>
              </a:ext>
            </a:extLst>
          </p:cNvPr>
          <p:cNvSpPr>
            <a:spLocks noGrp="1"/>
          </p:cNvSpPr>
          <p:nvPr>
            <p:ph type="body" idx="1"/>
          </p:nvPr>
        </p:nvSpPr>
        <p:spPr/>
        <p:txBody>
          <a:bodyPr/>
          <a:lstStyle/>
          <a:p>
            <a:pPr>
              <a:spcAft>
                <a:spcPts val="600"/>
              </a:spcAft>
            </a:pPr>
            <a:r>
              <a:rPr lang="de-CH" sz="1100" noProof="0" dirty="0">
                <a:latin typeface="Century Gothic" panose="020B0502020202020204" pitchFamily="34" charset="0"/>
              </a:rPr>
              <a:t>Verwenden Sie die Metapher:</a:t>
            </a:r>
          </a:p>
          <a:p>
            <a:pPr marL="171450" indent="-171450">
              <a:spcAft>
                <a:spcPts val="600"/>
              </a:spcAft>
              <a:buFont typeface="Arial" panose="020B0604020202020204" pitchFamily="34" charset="0"/>
              <a:buChar char="•"/>
            </a:pPr>
            <a:r>
              <a:rPr lang="de-CH" sz="1100" noProof="0" dirty="0">
                <a:latin typeface="Century Gothic" panose="020B0502020202020204" pitchFamily="34" charset="0"/>
              </a:rPr>
              <a:t>Sekundärforschung = </a:t>
            </a:r>
            <a:r>
              <a:rPr lang="de-CH" sz="1100" b="1" noProof="0" dirty="0">
                <a:latin typeface="Century Gothic" panose="020B0502020202020204" pitchFamily="34" charset="0"/>
              </a:rPr>
              <a:t>Die Karte </a:t>
            </a:r>
            <a:r>
              <a:rPr lang="de-CH" sz="1100" noProof="0" dirty="0">
                <a:latin typeface="Century Gothic" panose="020B0502020202020204" pitchFamily="34" charset="0"/>
              </a:rPr>
              <a:t>(Überblick, Richtung)</a:t>
            </a:r>
          </a:p>
          <a:p>
            <a:pPr marL="171450" indent="-171450">
              <a:spcAft>
                <a:spcPts val="600"/>
              </a:spcAft>
              <a:buFont typeface="Arial" panose="020B0604020202020204" pitchFamily="34" charset="0"/>
              <a:buChar char="•"/>
            </a:pPr>
            <a:r>
              <a:rPr lang="de-CH" sz="1100" noProof="0" dirty="0">
                <a:latin typeface="Century Gothic" panose="020B0502020202020204" pitchFamily="34" charset="0"/>
              </a:rPr>
              <a:t>Feldforschung = </a:t>
            </a:r>
            <a:r>
              <a:rPr lang="de-CH" sz="1100" b="1" noProof="0" dirty="0">
                <a:latin typeface="Century Gothic" panose="020B0502020202020204" pitchFamily="34" charset="0"/>
              </a:rPr>
              <a:t>Das Gelände </a:t>
            </a:r>
            <a:r>
              <a:rPr lang="de-CH" sz="1100" noProof="0" dirty="0">
                <a:latin typeface="Century Gothic" panose="020B0502020202020204" pitchFamily="34" charset="0"/>
              </a:rPr>
              <a:t>(Realität, Details)</a:t>
            </a:r>
          </a:p>
          <a:p>
            <a:pPr marL="171450" indent="-171450">
              <a:spcAft>
                <a:spcPts val="600"/>
              </a:spcAft>
              <a:buFont typeface="Arial" panose="020B0604020202020204" pitchFamily="34" charset="0"/>
              <a:buChar char="•"/>
            </a:pPr>
            <a:endParaRPr lang="de-CH" sz="1100" noProof="0" dirty="0">
              <a:latin typeface="Century Gothic" panose="020B0502020202020204" pitchFamily="34" charset="0"/>
            </a:endParaRPr>
          </a:p>
          <a:p>
            <a:pPr>
              <a:spcAft>
                <a:spcPts val="600"/>
              </a:spcAft>
            </a:pPr>
            <a:r>
              <a:rPr lang="de-CH" sz="1100" noProof="0" dirty="0">
                <a:latin typeface="Century Gothic" panose="020B0502020202020204" pitchFamily="34" charset="0"/>
              </a:rPr>
              <a:t>Wichtige Botschaft: Forschung ist </a:t>
            </a:r>
            <a:r>
              <a:rPr lang="de-CH" sz="1100" b="1" noProof="0" dirty="0">
                <a:latin typeface="Century Gothic" panose="020B0502020202020204" pitchFamily="34" charset="0"/>
              </a:rPr>
              <a:t>kein linearer Ablauf</a:t>
            </a:r>
            <a:r>
              <a:rPr lang="de-CH" sz="1100" noProof="0" dirty="0">
                <a:latin typeface="Century Gothic" panose="020B0502020202020204" pitchFamily="34" charset="0"/>
              </a:rPr>
              <a:t>. Die Lernenden können hin und her wechseln, Fragen verfeinern und ihr Verständnis vertiefen. Erkenntnisse entstehen, wenn </a:t>
            </a:r>
            <a:r>
              <a:rPr lang="de-CH" sz="1100" b="1" noProof="0" dirty="0">
                <a:latin typeface="Century Gothic" panose="020B0502020202020204" pitchFamily="34" charset="0"/>
              </a:rPr>
              <a:t>beide Perspektiven übereinstimmen </a:t>
            </a:r>
            <a:r>
              <a:rPr lang="de-CH" sz="1100" noProof="0" dirty="0">
                <a:latin typeface="Century Gothic" panose="020B0502020202020204" pitchFamily="34" charset="0"/>
              </a:rPr>
              <a:t>oder eine Lücke aufzeigen, die es zu erforschen lohnt.</a:t>
            </a:r>
          </a:p>
          <a:p>
            <a:endParaRPr lang="de-CH" dirty="0"/>
          </a:p>
        </p:txBody>
      </p:sp>
      <p:sp>
        <p:nvSpPr>
          <p:cNvPr id="4" name="Foliennummernplatzhalter 3">
            <a:extLst>
              <a:ext uri="{FF2B5EF4-FFF2-40B4-BE49-F238E27FC236}">
                <a16:creationId xmlns:a16="http://schemas.microsoft.com/office/drawing/2014/main" id="{F55EA25D-A7FD-A6FE-08A6-B605876872D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17</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8227958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376770-D222-6473-E94E-011D34544F95}"/>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EC4CCB37-7EAB-8BD0-50E4-FBBFCA2F1850}"/>
              </a:ext>
            </a:extLst>
          </p:cNvPr>
          <p:cNvSpPr>
            <a:spLocks noGrp="1" noRot="1" noChangeAspect="1"/>
          </p:cNvSpPr>
          <p:nvPr>
            <p:ph type="sldImg"/>
          </p:nvPr>
        </p:nvSpPr>
        <p:spPr/>
        <p:txBody>
          <a:bodyPr/>
          <a:lstStyle/>
          <a:p>
            <a:endParaRPr lang="de-CH"/>
          </a:p>
        </p:txBody>
      </p:sp>
      <p:sp>
        <p:nvSpPr>
          <p:cNvPr id="3" name="Notizenplatzhalter 2">
            <a:extLst>
              <a:ext uri="{FF2B5EF4-FFF2-40B4-BE49-F238E27FC236}">
                <a16:creationId xmlns:a16="http://schemas.microsoft.com/office/drawing/2014/main" id="{C3F092C3-B956-526B-D508-602A49FA3378}"/>
              </a:ext>
            </a:extLst>
          </p:cNvPr>
          <p:cNvSpPr>
            <a:spLocks noGrp="1"/>
          </p:cNvSpPr>
          <p:nvPr>
            <p:ph type="body" idx="1"/>
          </p:nvPr>
        </p:nvSpPr>
        <p:spPr/>
        <p:txBody>
          <a:bodyPr/>
          <a:lstStyle/>
          <a:p>
            <a:pPr>
              <a:spcAft>
                <a:spcPts val="600"/>
              </a:spcAft>
            </a:pPr>
            <a:r>
              <a:rPr lang="de-CH" sz="1100" noProof="0" dirty="0">
                <a:latin typeface="Century Gothic" panose="020B0502020202020204" pitchFamily="34" charset="0"/>
              </a:rPr>
              <a:t>Diese Folie verdeutlicht, dass </a:t>
            </a:r>
            <a:r>
              <a:rPr lang="de-CH" sz="1100" b="1" noProof="0" dirty="0">
                <a:latin typeface="Century Gothic" panose="020B0502020202020204" pitchFamily="34" charset="0"/>
              </a:rPr>
              <a:t>KI </a:t>
            </a:r>
            <a:r>
              <a:rPr lang="de-CH" sz="1100" noProof="0" dirty="0">
                <a:latin typeface="Century Gothic" panose="020B0502020202020204" pitchFamily="34" charset="0"/>
              </a:rPr>
              <a:t>die menschliche Forschung </a:t>
            </a:r>
            <a:r>
              <a:rPr lang="de-CH" sz="1100" b="1" noProof="0" dirty="0">
                <a:latin typeface="Century Gothic" panose="020B0502020202020204" pitchFamily="34" charset="0"/>
              </a:rPr>
              <a:t>unterstützen, aber niemals ersetzen kann</a:t>
            </a:r>
            <a:r>
              <a:rPr lang="de-CH" sz="1100" noProof="0" dirty="0">
                <a:latin typeface="Century Gothic" panose="020B0502020202020204" pitchFamily="34" charset="0"/>
              </a:rPr>
              <a:t>.</a:t>
            </a:r>
            <a:br>
              <a:rPr lang="de-CH" sz="1100" noProof="0" dirty="0">
                <a:latin typeface="Century Gothic" panose="020B0502020202020204" pitchFamily="34" charset="0"/>
              </a:rPr>
            </a:br>
            <a:endParaRPr lang="de-CH" sz="1100" noProof="0" dirty="0">
              <a:latin typeface="Century Gothic" panose="020B0502020202020204" pitchFamily="34" charset="0"/>
            </a:endParaRPr>
          </a:p>
          <a:p>
            <a:pPr>
              <a:spcAft>
                <a:spcPts val="600"/>
              </a:spcAft>
            </a:pPr>
            <a:r>
              <a:rPr lang="de-CH" sz="1100" noProof="0" dirty="0">
                <a:latin typeface="Century Gothic" panose="020B0502020202020204" pitchFamily="34" charset="0"/>
              </a:rPr>
              <a:t>Die Kernaussage lautet: Nutzen Sie KI als </a:t>
            </a:r>
            <a:r>
              <a:rPr lang="de-CH" sz="1100" i="1" noProof="0" dirty="0">
                <a:latin typeface="Century Gothic" panose="020B0502020202020204" pitchFamily="34" charset="0"/>
              </a:rPr>
              <a:t>intelligenten Assistenten</a:t>
            </a:r>
            <a:r>
              <a:rPr lang="de-CH" sz="1100" noProof="0" dirty="0">
                <a:latin typeface="Century Gothic" panose="020B0502020202020204" pitchFamily="34" charset="0"/>
              </a:rPr>
              <a:t>, nicht als </a:t>
            </a:r>
            <a:r>
              <a:rPr lang="de-CH" sz="1100" i="1" noProof="0" dirty="0">
                <a:latin typeface="Century Gothic" panose="020B0502020202020204" pitchFamily="34" charset="0"/>
              </a:rPr>
              <a:t>Ersatz für das Denken oder die Beobachtung der Realität</a:t>
            </a:r>
            <a:r>
              <a:rPr lang="de-CH" sz="1100" noProof="0" dirty="0">
                <a:latin typeface="Century Gothic" panose="020B0502020202020204" pitchFamily="34" charset="0"/>
              </a:rPr>
              <a:t>. Generative KI-Tools (GenAI) können grosse Mengen an Informationen schnell verarbeiten. Sie können zusammenfassen, organisieren, vergleichen und sogar erste Entwürfe von Ideen erstellen, aber sie «kennen» die Welt nicht in Echtzeit. Ihr Wissen basiert auf den Daten, mit denen sie trainiert wurden (bis zu einem bestimmten Datum), und auf Textmustern, nicht auf direkten Erfahrungen oder verifizierten Fakten.</a:t>
            </a:r>
          </a:p>
          <a:p>
            <a:pPr>
              <a:spcAft>
                <a:spcPts val="600"/>
              </a:spcAft>
            </a:pPr>
            <a:endParaRPr lang="de-CH" sz="1100" b="1" noProof="0" dirty="0">
              <a:latin typeface="Century Gothic" panose="020B0502020202020204" pitchFamily="34" charset="0"/>
            </a:endParaRPr>
          </a:p>
          <a:p>
            <a:pPr>
              <a:spcAft>
                <a:spcPts val="600"/>
              </a:spcAft>
            </a:pPr>
            <a:r>
              <a:rPr lang="de-CH" sz="1100" b="1" noProof="0" dirty="0">
                <a:latin typeface="Century Gothic" panose="020B0502020202020204" pitchFamily="34" charset="0"/>
              </a:rPr>
              <a:t>Wie GenAI die Sekundärforschung unterstützt</a:t>
            </a:r>
          </a:p>
          <a:p>
            <a:pPr>
              <a:spcAft>
                <a:spcPts val="600"/>
              </a:spcAft>
            </a:pPr>
            <a:endParaRPr lang="de-CH" sz="1100" b="1" noProof="0" dirty="0">
              <a:latin typeface="Century Gothic" panose="020B0502020202020204" pitchFamily="34" charset="0"/>
            </a:endParaRPr>
          </a:p>
          <a:p>
            <a:pPr>
              <a:spcAft>
                <a:spcPts val="600"/>
              </a:spcAft>
            </a:pPr>
            <a:r>
              <a:rPr lang="de-CH" sz="1100" b="1" noProof="0" dirty="0">
                <a:latin typeface="Century Gothic" panose="020B0502020202020204" pitchFamily="34" charset="0"/>
              </a:rPr>
              <a:t>Zusammenfassung langer Artikel, Berichte und Datensätze:</a:t>
            </a:r>
            <a:br>
              <a:rPr lang="de-CH" sz="1100" noProof="0" dirty="0">
                <a:latin typeface="Century Gothic" panose="020B0502020202020204" pitchFamily="34" charset="0"/>
              </a:rPr>
            </a:br>
            <a:r>
              <a:rPr lang="de-CH" sz="1100" noProof="0" dirty="0">
                <a:latin typeface="Century Gothic" panose="020B0502020202020204" pitchFamily="34" charset="0"/>
              </a:rPr>
              <a:t>Lernende können KI nutzen, um schnell die Hauptgedanken aus umfangreichen Dokumenten wie Marktberichten oder Trendanalysen zu identifizieren.</a:t>
            </a:r>
            <a:br>
              <a:rPr lang="de-CH" sz="1100" noProof="0" dirty="0">
                <a:latin typeface="Century Gothic" panose="020B0502020202020204" pitchFamily="34" charset="0"/>
              </a:rPr>
            </a:br>
            <a:r>
              <a:rPr lang="de-CH" sz="1100" noProof="0" dirty="0">
                <a:latin typeface="Century Gothic" panose="020B0502020202020204" pitchFamily="34" charset="0"/>
              </a:rPr>
              <a:t>→ </a:t>
            </a:r>
            <a:r>
              <a:rPr lang="de-CH" sz="1100" i="1" noProof="0" dirty="0">
                <a:latin typeface="Century Gothic" panose="020B0502020202020204" pitchFamily="34" charset="0"/>
              </a:rPr>
              <a:t>Beispiel: Fügen Sie einen 20-seitigen Marktbericht in ChatGPT ein und bitten Sie um 10 wichtige Stichpunkte.</a:t>
            </a:r>
            <a:br>
              <a:rPr lang="de-CH" sz="1100" noProof="0" dirty="0">
                <a:latin typeface="Century Gothic" panose="020B0502020202020204" pitchFamily="34" charset="0"/>
              </a:rPr>
            </a:br>
            <a:r>
              <a:rPr lang="de-CH" sz="1100" noProof="0" dirty="0">
                <a:latin typeface="Century Gothic" panose="020B0502020202020204" pitchFamily="34" charset="0"/>
              </a:rPr>
              <a:t>Erinnern Sie die Lernenden daran, wichtige Daten vor der Verwendung immer in der Originalquelle zu überprüfen.</a:t>
            </a:r>
          </a:p>
          <a:p>
            <a:pPr>
              <a:spcAft>
                <a:spcPts val="600"/>
              </a:spcAft>
            </a:pPr>
            <a:endParaRPr lang="de-CH" sz="1100" b="1" noProof="0" dirty="0">
              <a:latin typeface="Century Gothic" panose="020B0502020202020204" pitchFamily="34" charset="0"/>
            </a:endParaRPr>
          </a:p>
          <a:p>
            <a:pPr>
              <a:spcAft>
                <a:spcPts val="600"/>
              </a:spcAft>
            </a:pPr>
            <a:r>
              <a:rPr lang="de-CH" sz="1100" b="1" noProof="0" dirty="0">
                <a:latin typeface="Century Gothic" panose="020B0502020202020204" pitchFamily="34" charset="0"/>
              </a:rPr>
              <a:t>Clusterung und Vergleich aufkommender Trends:</a:t>
            </a:r>
            <a:br>
              <a:rPr lang="de-CH" sz="1100" noProof="0" dirty="0">
                <a:latin typeface="Century Gothic" panose="020B0502020202020204" pitchFamily="34" charset="0"/>
              </a:rPr>
            </a:br>
            <a:r>
              <a:rPr lang="de-CH" sz="1100" noProof="0" dirty="0">
                <a:latin typeface="Century Gothic" panose="020B0502020202020204" pitchFamily="34" charset="0"/>
              </a:rPr>
              <a:t>KI kann Ähnlichkeiten, Widersprüche oder neue Muster in mehreren Dokumenten hervorheben.</a:t>
            </a:r>
            <a:br>
              <a:rPr lang="de-CH" sz="1100" noProof="0" dirty="0">
                <a:latin typeface="Century Gothic" panose="020B0502020202020204" pitchFamily="34" charset="0"/>
              </a:rPr>
            </a:br>
            <a:r>
              <a:rPr lang="de-CH" sz="1100" noProof="0" dirty="0">
                <a:latin typeface="Century Gothic" panose="020B0502020202020204" pitchFamily="34" charset="0"/>
              </a:rPr>
              <a:t>→ </a:t>
            </a:r>
            <a:r>
              <a:rPr lang="de-CH" sz="1100" i="1" noProof="0" dirty="0">
                <a:latin typeface="Century Gothic" panose="020B0502020202020204" pitchFamily="34" charset="0"/>
              </a:rPr>
              <a:t>Beispiel: Bitten Sie die KI, gemeinsame Themen in drei Berichten zu identifizieren und die Unterschiede zusammenzufassen.</a:t>
            </a:r>
            <a:br>
              <a:rPr lang="de-CH" sz="1100" noProof="0" dirty="0">
                <a:latin typeface="Century Gothic" panose="020B0502020202020204" pitchFamily="34" charset="0"/>
              </a:rPr>
            </a:br>
            <a:r>
              <a:rPr lang="de-CH" sz="1100" noProof="0" dirty="0">
                <a:latin typeface="Century Gothic" panose="020B0502020202020204" pitchFamily="34" charset="0"/>
              </a:rPr>
              <a:t>Dies hilft den Lernenden zu erkennen, wie verschiedene Organisationen dasselbe Thema behandeln.</a:t>
            </a:r>
          </a:p>
          <a:p>
            <a:pPr>
              <a:spcAft>
                <a:spcPts val="600"/>
              </a:spcAft>
            </a:pPr>
            <a:endParaRPr lang="de-CH" sz="1100" b="1" noProof="0" dirty="0">
              <a:latin typeface="Century Gothic" panose="020B0502020202020204" pitchFamily="34" charset="0"/>
            </a:endParaRPr>
          </a:p>
          <a:p>
            <a:pPr>
              <a:spcAft>
                <a:spcPts val="600"/>
              </a:spcAft>
            </a:pPr>
            <a:r>
              <a:rPr lang="de-CH" sz="1100" b="1" noProof="0" dirty="0">
                <a:latin typeface="Century Gothic" panose="020B0502020202020204" pitchFamily="34" charset="0"/>
              </a:rPr>
              <a:t>Erstellen Sie Wettbewerbs- oder Produktvergleiche:</a:t>
            </a:r>
            <a:br>
              <a:rPr lang="de-CH" sz="1100" noProof="0" dirty="0">
                <a:latin typeface="Century Gothic" panose="020B0502020202020204" pitchFamily="34" charset="0"/>
              </a:rPr>
            </a:br>
            <a:r>
              <a:rPr lang="de-CH" sz="1100" noProof="0" dirty="0">
                <a:latin typeface="Century Gothic" panose="020B0502020202020204" pitchFamily="34" charset="0"/>
              </a:rPr>
              <a:t>Lernende können KI nutzen, um öffentliche Informationen über Wettbewerber zu strukturieren – beispielsweise durch den Vergleich von Preisen, Funktionen und Kundenorientierung.</a:t>
            </a:r>
            <a:br>
              <a:rPr lang="de-CH" sz="1100" noProof="0" dirty="0">
                <a:latin typeface="Century Gothic" panose="020B0502020202020204" pitchFamily="34" charset="0"/>
              </a:rPr>
            </a:br>
            <a:r>
              <a:rPr lang="de-CH" sz="1100" noProof="0" dirty="0">
                <a:latin typeface="Century Gothic" panose="020B0502020202020204" pitchFamily="34" charset="0"/>
              </a:rPr>
              <a:t>→ </a:t>
            </a:r>
            <a:r>
              <a:rPr lang="de-CH" sz="1100" i="1" noProof="0" dirty="0">
                <a:latin typeface="Century Gothic" panose="020B0502020202020204" pitchFamily="34" charset="0"/>
              </a:rPr>
              <a:t>Beispiel: Bitten Sie die KI, eine Vergleichstabelle für die fünf führenden Unternehmen in einem bestimmten Markt zu erstellen.</a:t>
            </a:r>
            <a:br>
              <a:rPr lang="de-CH" sz="1100" noProof="0" dirty="0">
                <a:latin typeface="Century Gothic" panose="020B0502020202020204" pitchFamily="34" charset="0"/>
              </a:rPr>
            </a:br>
            <a:r>
              <a:rPr lang="de-CH" sz="1100" noProof="0" dirty="0">
                <a:latin typeface="Century Gothic" panose="020B0502020202020204" pitchFamily="34" charset="0"/>
              </a:rPr>
              <a:t>Ermutigen Sie die Lernenden, jeden Datenpunkt anhand der Unternehmenswebsites oder Finanzberichte zu überprüfen.</a:t>
            </a:r>
          </a:p>
          <a:p>
            <a:pPr>
              <a:spcAft>
                <a:spcPts val="600"/>
              </a:spcAft>
            </a:pPr>
            <a:r>
              <a:rPr lang="de-CH" sz="1100" noProof="0" dirty="0">
                <a:latin typeface="Century Gothic" panose="020B0502020202020204" pitchFamily="34" charset="0"/>
              </a:rPr>
              <a:t>Erinnern Sie die Lernenden daran, dass KI-generierte Zusammenfassungen zwar Zeit sparen können, aber </a:t>
            </a:r>
            <a:r>
              <a:rPr lang="de-CH" sz="1100" b="1" noProof="0" dirty="0">
                <a:latin typeface="Century Gothic" panose="020B0502020202020204" pitchFamily="34" charset="0"/>
              </a:rPr>
              <a:t>immer überprüft werden sollten</a:t>
            </a:r>
            <a:r>
              <a:rPr lang="de-CH" sz="1100" noProof="0" dirty="0">
                <a:latin typeface="Century Gothic" panose="020B0502020202020204" pitchFamily="34" charset="0"/>
              </a:rPr>
              <a:t>. Ermutigen Sie die Lernenden, wichtige Informationen anhand von Originalquellen (offizielle Berichte, Datenportale, wissenschaftliche Arbeiten) zu überprüfen.</a:t>
            </a:r>
          </a:p>
          <a:p>
            <a:pPr>
              <a:spcAft>
                <a:spcPts val="600"/>
              </a:spcAft>
            </a:pPr>
            <a:endParaRPr lang="de-CH" sz="1100" b="1" noProof="0" dirty="0">
              <a:latin typeface="Century Gothic" panose="020B0502020202020204" pitchFamily="34" charset="0"/>
            </a:endParaRPr>
          </a:p>
          <a:p>
            <a:pPr>
              <a:spcAft>
                <a:spcPts val="600"/>
              </a:spcAft>
            </a:pPr>
            <a:r>
              <a:rPr lang="de-CH" sz="1100" b="1" noProof="0" dirty="0">
                <a:latin typeface="Century Gothic" panose="020B0502020202020204" pitchFamily="34" charset="0"/>
              </a:rPr>
              <a:t>Wie GenAI die Feldforschung unterstützt</a:t>
            </a:r>
          </a:p>
          <a:p>
            <a:pPr>
              <a:spcAft>
                <a:spcPts val="600"/>
              </a:spcAft>
            </a:pPr>
            <a:r>
              <a:rPr lang="de-CH" sz="1100" noProof="0" dirty="0">
                <a:latin typeface="Century Gothic" panose="020B0502020202020204" pitchFamily="34" charset="0"/>
              </a:rPr>
              <a:t>KI kann </a:t>
            </a:r>
            <a:r>
              <a:rPr lang="de-CH" sz="1100" i="1" noProof="0" dirty="0">
                <a:latin typeface="Century Gothic" panose="020B0502020202020204" pitchFamily="34" charset="0"/>
              </a:rPr>
              <a:t>vor und nach </a:t>
            </a:r>
            <a:r>
              <a:rPr lang="de-CH" sz="1100" noProof="0" dirty="0">
                <a:latin typeface="Century Gothic" panose="020B0502020202020204" pitchFamily="34" charset="0"/>
              </a:rPr>
              <a:t>der Interaktion mit Menschen helfen – aber niemals anstelle von ihnen.</a:t>
            </a:r>
          </a:p>
          <a:p>
            <a:pPr>
              <a:spcAft>
                <a:spcPts val="600"/>
              </a:spcAft>
            </a:pPr>
            <a:endParaRPr lang="de-CH" sz="1100" b="1" noProof="0" dirty="0">
              <a:latin typeface="Century Gothic" panose="020B0502020202020204" pitchFamily="34" charset="0"/>
            </a:endParaRPr>
          </a:p>
          <a:p>
            <a:pPr>
              <a:spcAft>
                <a:spcPts val="600"/>
              </a:spcAft>
            </a:pPr>
            <a:r>
              <a:rPr lang="de-CH" sz="1100" b="1" noProof="0" dirty="0">
                <a:latin typeface="Century Gothic" panose="020B0502020202020204" pitchFamily="34" charset="0"/>
              </a:rPr>
              <a:t>Erstellen Sie auf eine Benutzergruppe zugeschnittene Leitfäden für Interviewfragen:</a:t>
            </a:r>
            <a:br>
              <a:rPr lang="de-CH" sz="1100" noProof="0" dirty="0">
                <a:latin typeface="Century Gothic" panose="020B0502020202020204" pitchFamily="34" charset="0"/>
              </a:rPr>
            </a:br>
            <a:r>
              <a:rPr lang="de-CH" sz="1100" noProof="0" dirty="0">
                <a:latin typeface="Century Gothic" panose="020B0502020202020204" pitchFamily="34" charset="0"/>
              </a:rPr>
              <a:t>KI kann Lernenden dabei helfen, ausgewogene und neutrale Interviewfragen zu entwerfen, die auf bestimmte Zielgruppen zugeschnitten sind.</a:t>
            </a:r>
            <a:br>
              <a:rPr lang="de-CH" sz="1100" noProof="0" dirty="0">
                <a:latin typeface="Century Gothic" panose="020B0502020202020204" pitchFamily="34" charset="0"/>
              </a:rPr>
            </a:br>
            <a:r>
              <a:rPr lang="de-CH" sz="1100" noProof="0" dirty="0">
                <a:latin typeface="Century Gothic" panose="020B0502020202020204" pitchFamily="34" charset="0"/>
              </a:rPr>
              <a:t>→ </a:t>
            </a:r>
            <a:r>
              <a:rPr lang="de-CH" sz="1100" i="1" noProof="0" dirty="0">
                <a:latin typeface="Century Gothic" panose="020B0502020202020204" pitchFamily="34" charset="0"/>
              </a:rPr>
              <a:t>Beispiel: Erstellen Sie einen Leitfaden für Interviews mit 18- bis 25-Jährigen über ihre Fitnessgewohnheiten. Kurze, neutrale Fragen. </a:t>
            </a:r>
            <a:r>
              <a:rPr lang="de-CH" sz="1100" noProof="0" dirty="0">
                <a:latin typeface="Century Gothic" panose="020B0502020202020204" pitchFamily="34" charset="0"/>
              </a:rPr>
              <a:t>Erklären Sie, dass gute Interviews Suggestivfragen vermeiden und den Fokus auf die Erfahrungen der Nutzer:innen legen.</a:t>
            </a:r>
          </a:p>
          <a:p>
            <a:pPr>
              <a:spcAft>
                <a:spcPts val="600"/>
              </a:spcAft>
            </a:pPr>
            <a:endParaRPr lang="de-CH" sz="1100" b="1" noProof="0" dirty="0">
              <a:latin typeface="Century Gothic" panose="020B0502020202020204" pitchFamily="34" charset="0"/>
            </a:endParaRPr>
          </a:p>
          <a:p>
            <a:pPr>
              <a:spcAft>
                <a:spcPts val="600"/>
              </a:spcAft>
            </a:pPr>
            <a:r>
              <a:rPr lang="de-CH" sz="1100" b="1" noProof="0" dirty="0">
                <a:latin typeface="Century Gothic" panose="020B0502020202020204" pitchFamily="34" charset="0"/>
              </a:rPr>
              <a:t>Analysieren Sie </a:t>
            </a:r>
            <a:r>
              <a:rPr lang="de-CH" sz="1100" b="1" noProof="0" dirty="0" err="1">
                <a:latin typeface="Century Gothic" panose="020B0502020202020204" pitchFamily="34" charset="0"/>
              </a:rPr>
              <a:t>Interviewtranskripte</a:t>
            </a:r>
            <a:r>
              <a:rPr lang="de-CH" sz="1100" b="1" noProof="0" dirty="0">
                <a:latin typeface="Century Gothic" panose="020B0502020202020204" pitchFamily="34" charset="0"/>
              </a:rPr>
              <a:t> und extrahieren Sie Themen:</a:t>
            </a:r>
            <a:br>
              <a:rPr lang="de-CH" sz="1100" noProof="0" dirty="0">
                <a:latin typeface="Century Gothic" panose="020B0502020202020204" pitchFamily="34" charset="0"/>
              </a:rPr>
            </a:br>
            <a:r>
              <a:rPr lang="de-CH" sz="1100" noProof="0" dirty="0">
                <a:latin typeface="Century Gothic" panose="020B0502020202020204" pitchFamily="34" charset="0"/>
              </a:rPr>
              <a:t>Nachdem die Lernenden Interviews durchgeführt haben, können sie ihre Notizen oder Transkripte in die KI einfügen, um wiederkehrende Ideen oder Frustrationen zu finden.</a:t>
            </a:r>
            <a:br>
              <a:rPr lang="de-CH" sz="1100" noProof="0" dirty="0">
                <a:latin typeface="Century Gothic" panose="020B0502020202020204" pitchFamily="34" charset="0"/>
              </a:rPr>
            </a:br>
            <a:r>
              <a:rPr lang="de-CH" sz="1100" noProof="0" dirty="0">
                <a:latin typeface="Century Gothic" panose="020B0502020202020204" pitchFamily="34" charset="0"/>
              </a:rPr>
              <a:t>→ </a:t>
            </a:r>
            <a:r>
              <a:rPr lang="de-CH" sz="1100" i="1" noProof="0" dirty="0">
                <a:latin typeface="Century Gothic" panose="020B0502020202020204" pitchFamily="34" charset="0"/>
              </a:rPr>
              <a:t>Beispiel: Identifizieren Sie wiederkehrende Motivationen, Frustrationen und Bedürfnisse.</a:t>
            </a:r>
            <a:br>
              <a:rPr lang="de-CH" sz="1100" noProof="0" dirty="0">
                <a:latin typeface="Century Gothic" panose="020B0502020202020204" pitchFamily="34" charset="0"/>
              </a:rPr>
            </a:br>
            <a:r>
              <a:rPr lang="de-CH" sz="1100" noProof="0" dirty="0">
                <a:latin typeface="Century Gothic" panose="020B0502020202020204" pitchFamily="34" charset="0"/>
              </a:rPr>
              <a:t>Dies kann ihnen helfen, von Rohtext zu strukturierten Erkenntnissen zu gelangen, aber sie müssen überprüfen, ob die Themen tatsächlich das widerspiegeln, was die </a:t>
            </a:r>
            <a:r>
              <a:rPr lang="de-CH" sz="1100" noProof="0" dirty="0" err="1">
                <a:latin typeface="Century Gothic" panose="020B0502020202020204" pitchFamily="34" charset="0"/>
              </a:rPr>
              <a:t>Teilnehmer:innen</a:t>
            </a:r>
            <a:r>
              <a:rPr lang="de-CH" sz="1100" noProof="0" dirty="0">
                <a:latin typeface="Century Gothic" panose="020B0502020202020204" pitchFamily="34" charset="0"/>
              </a:rPr>
              <a:t> gesagt haben.</a:t>
            </a:r>
          </a:p>
          <a:p>
            <a:pPr>
              <a:spcAft>
                <a:spcPts val="600"/>
              </a:spcAft>
            </a:pPr>
            <a:endParaRPr lang="de-CH" sz="1100" b="1" noProof="0" dirty="0">
              <a:latin typeface="Century Gothic" panose="020B0502020202020204" pitchFamily="34" charset="0"/>
            </a:endParaRPr>
          </a:p>
          <a:p>
            <a:pPr>
              <a:spcAft>
                <a:spcPts val="600"/>
              </a:spcAft>
            </a:pPr>
            <a:r>
              <a:rPr lang="de-CH" sz="1100" b="1" noProof="0" dirty="0">
                <a:latin typeface="Century Gothic" panose="020B0502020202020204" pitchFamily="34" charset="0"/>
              </a:rPr>
              <a:t>Simulieren Sie Nutzerprofile, um erste Ideen zu testen:</a:t>
            </a:r>
            <a:br>
              <a:rPr lang="de-CH" sz="1100" noProof="0" dirty="0">
                <a:latin typeface="Century Gothic" panose="020B0502020202020204" pitchFamily="34" charset="0"/>
              </a:rPr>
            </a:br>
            <a:r>
              <a:rPr lang="de-CH" sz="1100" noProof="0" dirty="0">
                <a:latin typeface="Century Gothic" panose="020B0502020202020204" pitchFamily="34" charset="0"/>
              </a:rPr>
              <a:t>KI kann als Ersatz für erste Kundenreaktionen dienen, sodass die Lernenden Ideen testen können, bevor sie mit echten Menschen sprechen.</a:t>
            </a:r>
            <a:br>
              <a:rPr lang="de-CH" sz="1100" noProof="0" dirty="0">
                <a:latin typeface="Century Gothic" panose="020B0502020202020204" pitchFamily="34" charset="0"/>
              </a:rPr>
            </a:br>
            <a:r>
              <a:rPr lang="de-CH" sz="1100" noProof="0" dirty="0">
                <a:latin typeface="Century Gothic" panose="020B0502020202020204" pitchFamily="34" charset="0"/>
              </a:rPr>
              <a:t>→ </a:t>
            </a:r>
            <a:r>
              <a:rPr lang="de-CH" sz="1100" i="1" noProof="0" dirty="0">
                <a:latin typeface="Century Gothic" panose="020B0502020202020204" pitchFamily="34" charset="0"/>
              </a:rPr>
              <a:t>Beispiel: Verhalte dich wie ein 19-jähriger Lernender, der mit dem Training beginnen möchte, aber keine Zeit hat. Was würde dich motivieren?</a:t>
            </a:r>
            <a:br>
              <a:rPr lang="de-CH" sz="1100" noProof="0" dirty="0">
                <a:latin typeface="Century Gothic" panose="020B0502020202020204" pitchFamily="34" charset="0"/>
              </a:rPr>
            </a:br>
            <a:r>
              <a:rPr lang="de-CH" sz="1100" noProof="0" dirty="0">
                <a:latin typeface="Century Gothic" panose="020B0502020202020204" pitchFamily="34" charset="0"/>
              </a:rPr>
              <a:t>Dies ist eine Aufwärmübung und kein Ersatz für echte Interviews.</a:t>
            </a:r>
          </a:p>
          <a:p>
            <a:pPr>
              <a:spcAft>
                <a:spcPts val="600"/>
              </a:spcAft>
            </a:pPr>
            <a:r>
              <a:rPr lang="de-CH" sz="1100" noProof="0" dirty="0">
                <a:latin typeface="Century Gothic" panose="020B0502020202020204" pitchFamily="34" charset="0"/>
              </a:rPr>
              <a:t>Betonen Sie, dass KI </a:t>
            </a:r>
            <a:r>
              <a:rPr lang="de-CH" sz="1100" b="1" noProof="0" dirty="0">
                <a:latin typeface="Century Gothic" panose="020B0502020202020204" pitchFamily="34" charset="0"/>
              </a:rPr>
              <a:t>Emotionen, Tonfall oder Körpersprache nicht wahrnehmen kann </a:t>
            </a:r>
            <a:r>
              <a:rPr lang="de-CH" sz="1100" noProof="0" dirty="0">
                <a:latin typeface="Century Gothic" panose="020B0502020202020204" pitchFamily="34" charset="0"/>
              </a:rPr>
              <a:t>– Dinge, die oft entscheidend für das Verständnis der Nutzerbedürfnisse sind. Sie kann auch nicht erkennen, ob eine Aussage oder ein Verhalten echt, einzigartig oder kulturspezifisch ist.</a:t>
            </a:r>
          </a:p>
          <a:p>
            <a:pPr>
              <a:spcAft>
                <a:spcPts val="600"/>
              </a:spcAft>
            </a:pPr>
            <a:endParaRPr lang="de-CH" sz="1100" b="1" noProof="0" dirty="0">
              <a:latin typeface="Century Gothic" panose="020B0502020202020204" pitchFamily="34" charset="0"/>
            </a:endParaRPr>
          </a:p>
          <a:p>
            <a:pPr>
              <a:spcAft>
                <a:spcPts val="600"/>
              </a:spcAft>
            </a:pPr>
            <a:r>
              <a:rPr lang="de-CH" sz="1100" b="1" noProof="0" dirty="0">
                <a:latin typeface="Century Gothic" panose="020B0502020202020204" pitchFamily="34" charset="0"/>
              </a:rPr>
              <a:t>Grenzen und verantwortungsvoller Umgang</a:t>
            </a:r>
          </a:p>
          <a:p>
            <a:pPr>
              <a:spcAft>
                <a:spcPts val="600"/>
              </a:spcAft>
            </a:pPr>
            <a:r>
              <a:rPr lang="de-CH" sz="1100" noProof="0" dirty="0">
                <a:latin typeface="Century Gothic" panose="020B0502020202020204" pitchFamily="34" charset="0"/>
              </a:rPr>
              <a:t>Es ist wichtig, den Lernenden folgendes über </a:t>
            </a:r>
            <a:r>
              <a:rPr lang="de-CH" sz="1100" noProof="0" dirty="0" err="1">
                <a:latin typeface="Century Gothic" panose="020B0502020202020204" pitchFamily="34" charset="0"/>
              </a:rPr>
              <a:t>GenAI</a:t>
            </a:r>
            <a:r>
              <a:rPr lang="de-CH" sz="1100" noProof="0" dirty="0">
                <a:latin typeface="Century Gothic" panose="020B0502020202020204" pitchFamily="34" charset="0"/>
              </a:rPr>
              <a:t>-Tools zu erklären:</a:t>
            </a:r>
          </a:p>
          <a:p>
            <a:pPr marL="171450" indent="-171450">
              <a:spcAft>
                <a:spcPts val="600"/>
              </a:spcAft>
              <a:buFont typeface="Arial" panose="020B0604020202020204" pitchFamily="34" charset="0"/>
              <a:buChar char="•"/>
            </a:pPr>
            <a:r>
              <a:rPr lang="de-CH" sz="1100" b="1" noProof="0" dirty="0">
                <a:latin typeface="Century Gothic" panose="020B0502020202020204" pitchFamily="34" charset="0"/>
              </a:rPr>
              <a:t>Sie greifen nicht auf Echtzeitdaten zu </a:t>
            </a:r>
            <a:r>
              <a:rPr lang="de-CH" sz="1100" noProof="0" dirty="0">
                <a:latin typeface="Century Gothic" panose="020B0502020202020204" pitchFamily="34" charset="0"/>
              </a:rPr>
              <a:t>(es sei denn, sie sind mit einer Live-Suchmaschine verbunden).</a:t>
            </a:r>
          </a:p>
          <a:p>
            <a:pPr marL="171450" indent="-171450">
              <a:spcAft>
                <a:spcPts val="600"/>
              </a:spcAft>
              <a:buFont typeface="Arial" panose="020B0604020202020204" pitchFamily="34" charset="0"/>
              <a:buChar char="•"/>
            </a:pPr>
            <a:r>
              <a:rPr lang="de-CH" sz="1100" b="1" noProof="0" dirty="0">
                <a:latin typeface="Century Gothic" panose="020B0502020202020204" pitchFamily="34" charset="0"/>
              </a:rPr>
              <a:t>Kann zu Fehlern (</a:t>
            </a:r>
            <a:r>
              <a:rPr lang="de-CH" sz="1100" b="1" i="1" noProof="0" dirty="0">
                <a:latin typeface="Century Gothic" panose="020B0502020202020204" pitchFamily="34" charset="0"/>
              </a:rPr>
              <a:t>Halluzinationen</a:t>
            </a:r>
            <a:r>
              <a:rPr lang="de-CH" sz="1100" b="1" noProof="0" dirty="0">
                <a:latin typeface="Century Gothic" panose="020B0502020202020204" pitchFamily="34" charset="0"/>
              </a:rPr>
              <a:t>) führen </a:t>
            </a:r>
            <a:r>
              <a:rPr lang="de-CH" sz="1100" noProof="0" dirty="0">
                <a:latin typeface="Century Gothic" panose="020B0502020202020204" pitchFamily="34" charset="0"/>
              </a:rPr>
              <a:t>– Aussagen, die überzeugend klingen, aber nicht den Tatsachen entsprechen.</a:t>
            </a:r>
          </a:p>
          <a:p>
            <a:pPr marL="171450" indent="-171450">
              <a:spcAft>
                <a:spcPts val="600"/>
              </a:spcAft>
              <a:buFont typeface="Arial" panose="020B0604020202020204" pitchFamily="34" charset="0"/>
              <a:buChar char="•"/>
            </a:pPr>
            <a:r>
              <a:rPr lang="de-CH" sz="1100" b="1" noProof="0" dirty="0">
                <a:latin typeface="Century Gothic" panose="020B0502020202020204" pitchFamily="34" charset="0"/>
              </a:rPr>
              <a:t>Spiegelt Muster und Verzerrungen </a:t>
            </a:r>
            <a:r>
              <a:rPr lang="de-CH" sz="1100" noProof="0" dirty="0">
                <a:latin typeface="Century Gothic" panose="020B0502020202020204" pitchFamily="34" charset="0"/>
              </a:rPr>
              <a:t>aus den Trainingsdaten </a:t>
            </a:r>
            <a:r>
              <a:rPr lang="de-CH" sz="1100" b="1" noProof="0" dirty="0">
                <a:latin typeface="Century Gothic" panose="020B0502020202020204" pitchFamily="34" charset="0"/>
              </a:rPr>
              <a:t>wider</a:t>
            </a:r>
            <a:r>
              <a:rPr lang="de-CH" sz="1100" noProof="0" dirty="0">
                <a:latin typeface="Century Gothic" panose="020B0502020202020204" pitchFamily="34" charset="0"/>
              </a:rPr>
              <a:t>.</a:t>
            </a:r>
          </a:p>
          <a:p>
            <a:pPr marL="171450" indent="-171450">
              <a:spcAft>
                <a:spcPts val="600"/>
              </a:spcAft>
              <a:buFont typeface="Arial" panose="020B0604020202020204" pitchFamily="34" charset="0"/>
              <a:buChar char="•"/>
            </a:pPr>
            <a:r>
              <a:rPr lang="de-CH" sz="1100" b="1" noProof="0" dirty="0">
                <a:latin typeface="Century Gothic" panose="020B0502020202020204" pitchFamily="34" charset="0"/>
              </a:rPr>
              <a:t>Kann direkte Beobachtung, Empathie oder ethisches Urteilsvermögen nicht ersetzen.</a:t>
            </a:r>
            <a:endParaRPr lang="de-CH" sz="1100" noProof="0" dirty="0">
              <a:latin typeface="Century Gothic" panose="020B0502020202020204" pitchFamily="34" charset="0"/>
            </a:endParaRPr>
          </a:p>
          <a:p>
            <a:pPr>
              <a:spcAft>
                <a:spcPts val="600"/>
              </a:spcAft>
            </a:pPr>
            <a:r>
              <a:rPr lang="de-CH" sz="1100" noProof="0" dirty="0">
                <a:latin typeface="Century Gothic" panose="020B0502020202020204" pitchFamily="34" charset="0"/>
              </a:rPr>
              <a:t>Ermutigen Sie Lernende, KI als </a:t>
            </a:r>
            <a:r>
              <a:rPr lang="de-CH" sz="1100" b="1" noProof="0" dirty="0">
                <a:latin typeface="Century Gothic" panose="020B0502020202020204" pitchFamily="34" charset="0"/>
              </a:rPr>
              <a:t>Lernbegleiter</a:t>
            </a:r>
            <a:r>
              <a:rPr lang="de-CH" sz="1100" noProof="0" dirty="0">
                <a:latin typeface="Century Gothic" panose="020B0502020202020204" pitchFamily="34" charset="0"/>
              </a:rPr>
              <a:t> zu betrachten:</a:t>
            </a:r>
          </a:p>
          <a:p>
            <a:pPr>
              <a:spcAft>
                <a:spcPts val="600"/>
              </a:spcAft>
            </a:pPr>
            <a:r>
              <a:rPr lang="de-CH" sz="1100" noProof="0" dirty="0">
                <a:latin typeface="Century Gothic" panose="020B0502020202020204" pitchFamily="34" charset="0"/>
              </a:rPr>
              <a:t>KI kann Wissen organisieren, Ideen generieren und Zeit sparen – aber </a:t>
            </a:r>
            <a:r>
              <a:rPr lang="de-CH" sz="1100" i="1" noProof="0" dirty="0">
                <a:latin typeface="Century Gothic" panose="020B0502020202020204" pitchFamily="34" charset="0"/>
              </a:rPr>
              <a:t>nur Menschen </a:t>
            </a:r>
            <a:r>
              <a:rPr lang="de-CH" sz="1100" noProof="0" dirty="0">
                <a:latin typeface="Century Gothic" panose="020B0502020202020204" pitchFamily="34" charset="0"/>
              </a:rPr>
              <a:t>können Bedeutungen interpretieren, Empathie empfinden und verantwortungsvolle Entscheidungen treffen.</a:t>
            </a:r>
          </a:p>
          <a:p>
            <a:endParaRPr lang="de-CH" dirty="0"/>
          </a:p>
        </p:txBody>
      </p:sp>
      <p:sp>
        <p:nvSpPr>
          <p:cNvPr id="4" name="Foliennummernplatzhalter 3">
            <a:extLst>
              <a:ext uri="{FF2B5EF4-FFF2-40B4-BE49-F238E27FC236}">
                <a16:creationId xmlns:a16="http://schemas.microsoft.com/office/drawing/2014/main" id="{D7E64DAD-99E9-A09F-80A9-4BE5A31FBAE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18</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4953058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9AEC81-71AC-5733-6653-E2D046039122}"/>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DE527DC3-C472-25C2-B6C1-3031AA4FB9BE}"/>
              </a:ext>
            </a:extLst>
          </p:cNvPr>
          <p:cNvSpPr>
            <a:spLocks noGrp="1" noRot="1" noChangeAspect="1"/>
          </p:cNvSpPr>
          <p:nvPr>
            <p:ph type="sldImg"/>
          </p:nvPr>
        </p:nvSpPr>
        <p:spPr/>
        <p:txBody>
          <a:bodyPr/>
          <a:lstStyle/>
          <a:p>
            <a:endParaRPr lang="de-CH"/>
          </a:p>
        </p:txBody>
      </p:sp>
      <p:sp>
        <p:nvSpPr>
          <p:cNvPr id="3" name="Notizenplatzhalter 2">
            <a:extLst>
              <a:ext uri="{FF2B5EF4-FFF2-40B4-BE49-F238E27FC236}">
                <a16:creationId xmlns:a16="http://schemas.microsoft.com/office/drawing/2014/main" id="{7191E2F7-1CA4-CFFB-D8E0-B8CE0FC35A49}"/>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B76AF7F8-B2E0-B311-03A7-8062AABE327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19</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293985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586592-4A88-D8D6-C681-97C3FD55B611}"/>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EE44FD10-3963-A349-784B-2B29AF990BC4}"/>
              </a:ext>
            </a:extLst>
          </p:cNvPr>
          <p:cNvSpPr>
            <a:spLocks noGrp="1" noRot="1" noChangeAspect="1"/>
          </p:cNvSpPr>
          <p:nvPr>
            <p:ph type="sldImg"/>
          </p:nvPr>
        </p:nvSpPr>
        <p:spPr/>
        <p:txBody>
          <a:bodyPr/>
          <a:lstStyle/>
          <a:p>
            <a:endParaRPr lang="de-CH"/>
          </a:p>
        </p:txBody>
      </p:sp>
      <p:sp>
        <p:nvSpPr>
          <p:cNvPr id="3" name="Notizenplatzhalter 2">
            <a:extLst>
              <a:ext uri="{FF2B5EF4-FFF2-40B4-BE49-F238E27FC236}">
                <a16:creationId xmlns:a16="http://schemas.microsoft.com/office/drawing/2014/main" id="{7CBA1BCF-013E-7FC9-AF8C-12A9171175C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kern="1200" noProof="0" dirty="0">
              <a:solidFill>
                <a:schemeClr val="tx1"/>
              </a:solidFill>
              <a:latin typeface="Century Gothic" panose="020B0502020202020204" pitchFamily="34" charset="0"/>
              <a:ea typeface="+mn-ea"/>
              <a:cs typeface="+mn-cs"/>
            </a:endParaRPr>
          </a:p>
        </p:txBody>
      </p:sp>
      <p:sp>
        <p:nvSpPr>
          <p:cNvPr id="4" name="Foliennummernplatzhalter 3">
            <a:extLst>
              <a:ext uri="{FF2B5EF4-FFF2-40B4-BE49-F238E27FC236}">
                <a16:creationId xmlns:a16="http://schemas.microsoft.com/office/drawing/2014/main" id="{4F9624D9-E1D8-808E-15EE-C978A6BE52F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1009259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4A4C33-2EBA-FE0D-6FCD-14F3CAEB09E7}"/>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02D736F8-168C-4243-C1A8-372919BBD83A}"/>
              </a:ext>
            </a:extLst>
          </p:cNvPr>
          <p:cNvSpPr>
            <a:spLocks noGrp="1" noRot="1" noChangeAspect="1"/>
          </p:cNvSpPr>
          <p:nvPr>
            <p:ph type="sldImg"/>
          </p:nvPr>
        </p:nvSpPr>
        <p:spPr/>
        <p:txBody>
          <a:bodyPr/>
          <a:lstStyle/>
          <a:p>
            <a:endParaRPr lang="de-CH"/>
          </a:p>
        </p:txBody>
      </p:sp>
      <p:sp>
        <p:nvSpPr>
          <p:cNvPr id="3" name="Notizenplatzhalter 2">
            <a:extLst>
              <a:ext uri="{FF2B5EF4-FFF2-40B4-BE49-F238E27FC236}">
                <a16:creationId xmlns:a16="http://schemas.microsoft.com/office/drawing/2014/main" id="{2C704ADF-975A-DA5F-72AC-42CB88FAF4B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sz="1100" dirty="0">
                <a:latin typeface="Century Gothic" panose="020B0502020202020204" pitchFamily="34" charset="0"/>
              </a:rPr>
              <a:t>Mit dieser Aufgabe können die Lernenden das Wissen anwenden, das sie sich in der Lerneinheit «</a:t>
            </a:r>
            <a:r>
              <a:rPr lang="de-CH" sz="1100" b="0" dirty="0">
                <a:latin typeface="Century Gothic" panose="020B0502020202020204" pitchFamily="34" charset="0"/>
              </a:rPr>
              <a:t>Wie können Sie einem Problem auf den Grund gehen?</a:t>
            </a:r>
            <a:r>
              <a:rPr lang="de-CH" sz="1100" dirty="0">
                <a:latin typeface="Century Gothic" panose="020B0502020202020204" pitchFamily="34" charset="0"/>
              </a:rPr>
              <a:t>» angeeignet haben. Die Anzahl der Aktivitäten, die im Rahmen der Primär- und Sekundärdatenforschung durchgeführt werden sollen, kann selbstverständlich angepasst werden.</a:t>
            </a:r>
          </a:p>
          <a:p>
            <a:endParaRPr lang="de-CH" sz="1100" dirty="0">
              <a:latin typeface="Century Gothic" panose="020B0502020202020204" pitchFamily="34" charset="0"/>
            </a:endParaRPr>
          </a:p>
          <a:p>
            <a:r>
              <a:rPr lang="de-CH" sz="1100" dirty="0">
                <a:latin typeface="Century Gothic" panose="020B0502020202020204" pitchFamily="34" charset="0"/>
              </a:rPr>
              <a:t>Auch wenn die Lernenden nur einen kleinen Ausschnitt dessen recherchieren können, was insgesamt möglich wäre, ist es wichtig, dass sie diese Schritte durchführen und verstehen, wie viele Informationen bereits vorhanden sind und wie unterschiedlich deren Qualität ist.</a:t>
            </a:r>
          </a:p>
        </p:txBody>
      </p:sp>
      <p:sp>
        <p:nvSpPr>
          <p:cNvPr id="4" name="Foliennummernplatzhalter 3">
            <a:extLst>
              <a:ext uri="{FF2B5EF4-FFF2-40B4-BE49-F238E27FC236}">
                <a16:creationId xmlns:a16="http://schemas.microsoft.com/office/drawing/2014/main" id="{384560A2-A072-4345-B0AF-3CDB23CB2F5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4942881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865872-2CBD-898A-7CB1-A24835003019}"/>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AD222BEC-C113-2816-0D0A-04C86C9C7290}"/>
              </a:ext>
            </a:extLst>
          </p:cNvPr>
          <p:cNvSpPr>
            <a:spLocks noGrp="1" noRot="1" noChangeAspect="1"/>
          </p:cNvSpPr>
          <p:nvPr>
            <p:ph type="sldImg"/>
          </p:nvPr>
        </p:nvSpPr>
        <p:spPr/>
        <p:txBody>
          <a:bodyPr/>
          <a:lstStyle/>
          <a:p>
            <a:endParaRPr lang="de-CH"/>
          </a:p>
        </p:txBody>
      </p:sp>
      <p:sp>
        <p:nvSpPr>
          <p:cNvPr id="3" name="Notizenplatzhalter 2">
            <a:extLst>
              <a:ext uri="{FF2B5EF4-FFF2-40B4-BE49-F238E27FC236}">
                <a16:creationId xmlns:a16="http://schemas.microsoft.com/office/drawing/2014/main" id="{E9AED1EB-5684-85DD-0D3C-AA874BBBAB4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endParaRPr lang="de-CH" dirty="0"/>
          </a:p>
        </p:txBody>
      </p:sp>
      <p:sp>
        <p:nvSpPr>
          <p:cNvPr id="4" name="Foliennummernplatzhalter 3">
            <a:extLst>
              <a:ext uri="{FF2B5EF4-FFF2-40B4-BE49-F238E27FC236}">
                <a16:creationId xmlns:a16="http://schemas.microsoft.com/office/drawing/2014/main" id="{DB45C0DB-B36A-296B-D4C1-DF15C0B52B9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8455534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8136FD-9B66-73E9-B20D-BA7B945252E1}"/>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C49B0531-8CFB-7E98-3873-8FE183F78AA6}"/>
              </a:ext>
            </a:extLst>
          </p:cNvPr>
          <p:cNvSpPr>
            <a:spLocks noGrp="1" noRot="1" noChangeAspect="1"/>
          </p:cNvSpPr>
          <p:nvPr>
            <p:ph type="sldImg"/>
          </p:nvPr>
        </p:nvSpPr>
        <p:spPr/>
        <p:txBody>
          <a:bodyPr/>
          <a:lstStyle/>
          <a:p>
            <a:endParaRPr lang="de-CH"/>
          </a:p>
        </p:txBody>
      </p:sp>
      <p:sp>
        <p:nvSpPr>
          <p:cNvPr id="3" name="Notizenplatzhalter 2">
            <a:extLst>
              <a:ext uri="{FF2B5EF4-FFF2-40B4-BE49-F238E27FC236}">
                <a16:creationId xmlns:a16="http://schemas.microsoft.com/office/drawing/2014/main" id="{26515C3A-13BF-1526-B862-D22CBCFC918A}"/>
              </a:ext>
            </a:extLst>
          </p:cNvPr>
          <p:cNvSpPr>
            <a:spLocks noGrp="1"/>
          </p:cNvSpPr>
          <p:nvPr>
            <p:ph type="body" idx="1"/>
          </p:nvPr>
        </p:nvSpPr>
        <p:spPr/>
        <p:txBody>
          <a:bodyPr/>
          <a:lstStyle/>
          <a:p>
            <a:pPr marL="0" algn="l" defTabSz="914400" rtl="0" eaLnBrk="1" latinLnBrk="0" hangingPunct="1">
              <a:spcAft>
                <a:spcPts val="600"/>
              </a:spcAft>
            </a:pPr>
            <a:r>
              <a:rPr lang="de-CH" sz="1100" kern="1200" dirty="0">
                <a:solidFill>
                  <a:schemeClr val="tx1"/>
                </a:solidFill>
                <a:effectLst/>
                <a:latin typeface="Century Gothic" panose="020B0502020202020204" pitchFamily="34" charset="0"/>
                <a:ea typeface="+mn-ea"/>
                <a:cs typeface="+mn-cs"/>
              </a:rPr>
              <a:t>Diese Sequenz führt in die Methode der Empathie-Karte ein. Sie zeigt, wie sich mit gezielten Fragen und Beobachtungen der Problemraum systematisch erkunden lässt. Ziel ist, zu verstehen, welche Rolle Empathie im Innovationsprozess spielt und wie man durch strukturierte Interviews ein vollständiges Bild der Nutzerperspektive gewinnt.</a:t>
            </a:r>
          </a:p>
          <a:p>
            <a:endParaRPr lang="de-CH" b="1" dirty="0"/>
          </a:p>
        </p:txBody>
      </p:sp>
      <p:sp>
        <p:nvSpPr>
          <p:cNvPr id="4" name="Foliennummernplatzhalter 3">
            <a:extLst>
              <a:ext uri="{FF2B5EF4-FFF2-40B4-BE49-F238E27FC236}">
                <a16:creationId xmlns:a16="http://schemas.microsoft.com/office/drawing/2014/main" id="{FCCA28BC-19FC-8843-DB92-0FD3E6D7D16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2567248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8F6EBF-0721-3FFC-F82B-2EB398F5EE45}"/>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B3FC45AA-C582-D8CA-9C2C-F2E5C7D3222E}"/>
              </a:ext>
            </a:extLst>
          </p:cNvPr>
          <p:cNvSpPr>
            <a:spLocks noGrp="1" noRot="1" noChangeAspect="1"/>
          </p:cNvSpPr>
          <p:nvPr>
            <p:ph type="sldImg"/>
          </p:nvPr>
        </p:nvSpPr>
        <p:spPr/>
        <p:txBody>
          <a:bodyPr/>
          <a:lstStyle/>
          <a:p>
            <a:endParaRPr lang="de-CH"/>
          </a:p>
        </p:txBody>
      </p:sp>
      <p:sp>
        <p:nvSpPr>
          <p:cNvPr id="3" name="Notizenplatzhalter 2">
            <a:extLst>
              <a:ext uri="{FF2B5EF4-FFF2-40B4-BE49-F238E27FC236}">
                <a16:creationId xmlns:a16="http://schemas.microsoft.com/office/drawing/2014/main" id="{C355FDED-C992-C2F0-261A-2BB7E2D5E37B}"/>
              </a:ext>
            </a:extLst>
          </p:cNvPr>
          <p:cNvSpPr>
            <a:spLocks noGrp="1"/>
          </p:cNvSpPr>
          <p:nvPr>
            <p:ph type="body" idx="1"/>
          </p:nvPr>
        </p:nvSpPr>
        <p:spPr/>
        <p:txBody>
          <a:bodyPr/>
          <a:lstStyle/>
          <a:p>
            <a:pPr marL="0" algn="l" defTabSz="914400" rtl="0" eaLnBrk="1" latinLnBrk="0" hangingPunct="1">
              <a:spcAft>
                <a:spcPts val="600"/>
              </a:spcAft>
            </a:pPr>
            <a:r>
              <a:rPr lang="de-CH" sz="1100" kern="1200" dirty="0">
                <a:solidFill>
                  <a:schemeClr val="tx1"/>
                </a:solidFill>
                <a:effectLst/>
                <a:latin typeface="Century Gothic" panose="020B0502020202020204" pitchFamily="34" charset="0"/>
                <a:ea typeface="+mn-ea"/>
                <a:cs typeface="+mn-cs"/>
              </a:rPr>
              <a:t>Die beschriebene Situation verdeutlicht, dass Beobachtungen zwar Hinweise liefern, aber keine Ursachen erklären. Am Beispiel der Äpfel wird gezeigt, dass erst Nachfragen hilft, die tatsächlichen Bedürfnisse zu erkennen. </a:t>
            </a:r>
          </a:p>
          <a:p>
            <a:pPr marL="0" algn="l" defTabSz="914400" rtl="0" eaLnBrk="1" latinLnBrk="0" hangingPunct="1">
              <a:spcAft>
                <a:spcPts val="600"/>
              </a:spcAft>
            </a:pPr>
            <a:endParaRPr lang="de-CH" sz="1100" kern="1200" dirty="0">
              <a:solidFill>
                <a:schemeClr val="tx1"/>
              </a:solidFill>
              <a:effectLst/>
              <a:latin typeface="Century Gothic" panose="020B0502020202020204" pitchFamily="34" charset="0"/>
              <a:ea typeface="+mn-ea"/>
              <a:cs typeface="+mn-cs"/>
            </a:endParaRPr>
          </a:p>
          <a:p>
            <a:pPr marL="0" algn="l" defTabSz="914400" rtl="0" eaLnBrk="1" latinLnBrk="0" hangingPunct="1">
              <a:spcAft>
                <a:spcPts val="600"/>
              </a:spcAft>
            </a:pPr>
            <a:r>
              <a:rPr lang="de-CH" sz="1100" dirty="0"/>
              <a:t>Wir empfehlen, die Lernenden ihre Vermutungen zunächst im Plenum austauschen zu lassen, bevor die Interviewergebnisse auf den nächsten Folien gezeigt werden.</a:t>
            </a:r>
            <a:endParaRPr lang="de-CH" sz="1100" kern="1200" dirty="0">
              <a:solidFill>
                <a:schemeClr val="tx1"/>
              </a:solidFill>
              <a:effectLst/>
              <a:latin typeface="Century Gothic" panose="020B0502020202020204" pitchFamily="34" charset="0"/>
              <a:ea typeface="+mn-ea"/>
              <a:cs typeface="+mn-cs"/>
            </a:endParaRPr>
          </a:p>
        </p:txBody>
      </p:sp>
      <p:sp>
        <p:nvSpPr>
          <p:cNvPr id="4" name="Foliennummernplatzhalter 3">
            <a:extLst>
              <a:ext uri="{FF2B5EF4-FFF2-40B4-BE49-F238E27FC236}">
                <a16:creationId xmlns:a16="http://schemas.microsoft.com/office/drawing/2014/main" id="{6F9B67E0-DC0C-7CEE-2772-EBD5F886885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639123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A8E0FC-319C-B066-3896-83EBFADE2529}"/>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37E95733-C0DE-529D-6F91-390AA2901F3E}"/>
              </a:ext>
            </a:extLst>
          </p:cNvPr>
          <p:cNvSpPr>
            <a:spLocks noGrp="1" noRot="1" noChangeAspect="1"/>
          </p:cNvSpPr>
          <p:nvPr>
            <p:ph type="sldImg"/>
          </p:nvPr>
        </p:nvSpPr>
        <p:spPr/>
        <p:txBody>
          <a:bodyPr/>
          <a:lstStyle/>
          <a:p>
            <a:endParaRPr lang="de-CH"/>
          </a:p>
        </p:txBody>
      </p:sp>
      <p:sp>
        <p:nvSpPr>
          <p:cNvPr id="3" name="Notizenplatzhalter 2">
            <a:extLst>
              <a:ext uri="{FF2B5EF4-FFF2-40B4-BE49-F238E27FC236}">
                <a16:creationId xmlns:a16="http://schemas.microsoft.com/office/drawing/2014/main" id="{20D36BF4-6DC0-CA14-6546-D3CD3A234A4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de-CH" sz="1100" kern="1200" dirty="0">
                <a:solidFill>
                  <a:schemeClr val="tx1"/>
                </a:solidFill>
                <a:effectLst/>
                <a:latin typeface="Century Gothic" panose="020B0502020202020204" pitchFamily="34" charset="0"/>
                <a:ea typeface="+mn-ea"/>
                <a:cs typeface="+mn-cs"/>
              </a:rPr>
              <a:t>Hier werden die Befragungsergebnisse präsentiert. Sie zeigen, wie aus Alltagsbeobachtungen (viele Äpfel im Abfall) konkrete Einsichten entstehen. Die Aussagen der Kinder offenbaren Bedürfnisse, die vorher nicht sichtbar waren.</a:t>
            </a:r>
          </a:p>
          <a:p>
            <a:pPr marL="0" marR="0" lvl="0" indent="0" algn="l" defTabSz="914400" rtl="0" eaLnBrk="1" fontAlgn="auto" latinLnBrk="0" hangingPunct="1">
              <a:lnSpc>
                <a:spcPct val="100000"/>
              </a:lnSpc>
              <a:spcBef>
                <a:spcPts val="0"/>
              </a:spcBef>
              <a:spcAft>
                <a:spcPts val="600"/>
              </a:spcAft>
              <a:buClrTx/>
              <a:buSzTx/>
              <a:buFontTx/>
              <a:buNone/>
              <a:tabLst/>
              <a:defRPr/>
            </a:pPr>
            <a:endParaRPr lang="de-CH" sz="1100" kern="1200" dirty="0">
              <a:solidFill>
                <a:schemeClr val="tx1"/>
              </a:solidFill>
              <a:effectLst/>
              <a:latin typeface="Century Gothic" panose="020B0502020202020204" pitchFamily="34" charset="0"/>
              <a:ea typeface="+mn-ea"/>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de-CH" sz="1100" kern="1200" dirty="0">
                <a:solidFill>
                  <a:schemeClr val="tx1"/>
                </a:solidFill>
                <a:effectLst/>
                <a:latin typeface="Century Gothic" panose="020B0502020202020204" pitchFamily="34" charset="0"/>
                <a:ea typeface="+mn-ea"/>
                <a:cs typeface="+mn-cs"/>
              </a:rPr>
              <a:t>Es lohnt sich, die Lernenden kurz reflektieren zu lassen, wie sich ihre ursprünglichen Annahmen durch die Interview-Ergebnisse verändert hätten.</a:t>
            </a:r>
          </a:p>
          <a:p>
            <a:endParaRPr lang="de-CH" dirty="0"/>
          </a:p>
        </p:txBody>
      </p:sp>
      <p:sp>
        <p:nvSpPr>
          <p:cNvPr id="4" name="Foliennummernplatzhalter 3">
            <a:extLst>
              <a:ext uri="{FF2B5EF4-FFF2-40B4-BE49-F238E27FC236}">
                <a16:creationId xmlns:a16="http://schemas.microsoft.com/office/drawing/2014/main" id="{4A74E1C4-9543-C857-C108-4BBE5F74D6B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6611732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C28001-4402-9555-D28F-9342F46BB5E9}"/>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5B3D3B8B-8714-9862-40FF-8ABCE2D1B56C}"/>
              </a:ext>
            </a:extLst>
          </p:cNvPr>
          <p:cNvSpPr>
            <a:spLocks noGrp="1" noRot="1" noChangeAspect="1"/>
          </p:cNvSpPr>
          <p:nvPr>
            <p:ph type="sldImg"/>
          </p:nvPr>
        </p:nvSpPr>
        <p:spPr/>
        <p:txBody>
          <a:bodyPr/>
          <a:lstStyle/>
          <a:p>
            <a:endParaRPr lang="de-CH"/>
          </a:p>
        </p:txBody>
      </p:sp>
      <p:sp>
        <p:nvSpPr>
          <p:cNvPr id="3" name="Notizenplatzhalter 2">
            <a:extLst>
              <a:ext uri="{FF2B5EF4-FFF2-40B4-BE49-F238E27FC236}">
                <a16:creationId xmlns:a16="http://schemas.microsoft.com/office/drawing/2014/main" id="{6C1EB7F3-2E9C-304A-726E-FE4EF17377F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de-CH" sz="1100" kern="1200" dirty="0">
                <a:solidFill>
                  <a:schemeClr val="tx1"/>
                </a:solidFill>
                <a:effectLst/>
                <a:latin typeface="Century Gothic" panose="020B0502020202020204" pitchFamily="34" charset="0"/>
                <a:ea typeface="+mn-ea"/>
                <a:cs typeface="+mn-cs"/>
              </a:rPr>
              <a:t>Die Folie zeigt, dass einfache Massnahmen wie geschnittene Äpfel oder mehr Essenszeit aus der Perspektive der Nutzer:innen entstanden sind.</a:t>
            </a:r>
          </a:p>
          <a:p>
            <a:pPr marL="0" marR="0" lvl="0" indent="0" algn="l" defTabSz="914400" rtl="0" eaLnBrk="1" fontAlgn="auto" latinLnBrk="0" hangingPunct="1">
              <a:lnSpc>
                <a:spcPct val="100000"/>
              </a:lnSpc>
              <a:spcBef>
                <a:spcPts val="0"/>
              </a:spcBef>
              <a:spcAft>
                <a:spcPts val="600"/>
              </a:spcAft>
              <a:buClrTx/>
              <a:buSzTx/>
              <a:buFontTx/>
              <a:buNone/>
              <a:tabLst/>
              <a:defRPr/>
            </a:pPr>
            <a:endParaRPr lang="de-CH" sz="1100" kern="1200" dirty="0">
              <a:solidFill>
                <a:schemeClr val="tx1"/>
              </a:solidFill>
              <a:effectLst/>
              <a:latin typeface="Century Gothic" panose="020B0502020202020204" pitchFamily="34" charset="0"/>
              <a:ea typeface="+mn-ea"/>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de-CH" sz="1100" kern="1200" dirty="0">
                <a:solidFill>
                  <a:schemeClr val="tx1"/>
                </a:solidFill>
                <a:effectLst/>
                <a:latin typeface="Century Gothic" panose="020B0502020202020204" pitchFamily="34" charset="0"/>
                <a:ea typeface="+mn-ea"/>
                <a:cs typeface="+mn-cs"/>
              </a:rPr>
              <a:t>Wichtig ist der Hinweis, dass gute Lösungen nicht durch Raten, sondern durch Verstehen entstehen. Lehrpersonen können hier betonen, dass diese Vorgehensweise dem Prinzip von Design Thinking entspricht: erst verstehen, dann handeln.</a:t>
            </a:r>
          </a:p>
          <a:p>
            <a:endParaRPr lang="de-CH" dirty="0"/>
          </a:p>
        </p:txBody>
      </p:sp>
      <p:sp>
        <p:nvSpPr>
          <p:cNvPr id="4" name="Foliennummernplatzhalter 3">
            <a:extLst>
              <a:ext uri="{FF2B5EF4-FFF2-40B4-BE49-F238E27FC236}">
                <a16:creationId xmlns:a16="http://schemas.microsoft.com/office/drawing/2014/main" id="{5C8982AF-002D-4DF6-856B-023D710CEDD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7643441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9BE5CA-317E-80FD-5C2B-B870832853AD}"/>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F50BC112-611C-5DD0-F34D-B40C4B7A270B}"/>
              </a:ext>
            </a:extLst>
          </p:cNvPr>
          <p:cNvSpPr>
            <a:spLocks noGrp="1" noRot="1" noChangeAspect="1"/>
          </p:cNvSpPr>
          <p:nvPr>
            <p:ph type="sldImg"/>
          </p:nvPr>
        </p:nvSpPr>
        <p:spPr/>
        <p:txBody>
          <a:bodyPr/>
          <a:lstStyle/>
          <a:p>
            <a:endParaRPr lang="de-CH"/>
          </a:p>
        </p:txBody>
      </p:sp>
      <p:sp>
        <p:nvSpPr>
          <p:cNvPr id="3" name="Notizenplatzhalter 2">
            <a:extLst>
              <a:ext uri="{FF2B5EF4-FFF2-40B4-BE49-F238E27FC236}">
                <a16:creationId xmlns:a16="http://schemas.microsoft.com/office/drawing/2014/main" id="{4AD56127-7E1F-1C52-3EB8-A528B1CEE1F2}"/>
              </a:ext>
            </a:extLst>
          </p:cNvPr>
          <p:cNvSpPr>
            <a:spLocks noGrp="1"/>
          </p:cNvSpPr>
          <p:nvPr>
            <p:ph type="body" idx="1"/>
          </p:nvPr>
        </p:nvSpPr>
        <p:spPr/>
        <p:txBody>
          <a:bodyPr/>
          <a:lstStyle/>
          <a:p>
            <a:pPr marL="0" algn="l" defTabSz="914400" rtl="0" eaLnBrk="1" latinLnBrk="0" hangingPunct="1">
              <a:spcAft>
                <a:spcPts val="600"/>
              </a:spcAft>
            </a:pPr>
            <a:r>
              <a:rPr lang="de-CH" sz="1100" kern="1200" dirty="0">
                <a:solidFill>
                  <a:schemeClr val="tx1"/>
                </a:solidFill>
                <a:effectLst/>
                <a:latin typeface="Century Gothic" panose="020B0502020202020204" pitchFamily="34" charset="0"/>
                <a:ea typeface="+mn-ea"/>
                <a:cs typeface="+mn-cs"/>
              </a:rPr>
              <a:t>Es lassen sich zentrale Elemente eines Empathie-Interviews zusammenfassen.</a:t>
            </a:r>
          </a:p>
          <a:p>
            <a:pPr marL="0" algn="l" defTabSz="914400" rtl="0" eaLnBrk="1" latinLnBrk="0" hangingPunct="1">
              <a:spcAft>
                <a:spcPts val="600"/>
              </a:spcAft>
            </a:pPr>
            <a:endParaRPr lang="de-CH" sz="1100" kern="1200" dirty="0">
              <a:solidFill>
                <a:schemeClr val="tx1"/>
              </a:solidFill>
              <a:effectLst/>
              <a:latin typeface="Century Gothic" panose="020B0502020202020204" pitchFamily="34" charset="0"/>
              <a:ea typeface="+mn-ea"/>
              <a:cs typeface="+mn-cs"/>
            </a:endParaRPr>
          </a:p>
          <a:p>
            <a:pPr marL="0" algn="l" defTabSz="914400" rtl="0" eaLnBrk="1" latinLnBrk="0" hangingPunct="1">
              <a:spcAft>
                <a:spcPts val="600"/>
              </a:spcAft>
            </a:pPr>
            <a:r>
              <a:rPr lang="de-CH" sz="1100" kern="1200" dirty="0">
                <a:solidFill>
                  <a:schemeClr val="tx1"/>
                </a:solidFill>
                <a:effectLst/>
                <a:latin typeface="Century Gothic" panose="020B0502020202020204" pitchFamily="34" charset="0"/>
                <a:ea typeface="+mn-ea"/>
                <a:cs typeface="+mn-cs"/>
              </a:rPr>
              <a:t>Lehrpersonen können hervorheben, dass es darum geht, vom Denken über das Reden zum Tun überzuleiten:</a:t>
            </a:r>
          </a:p>
          <a:p>
            <a:pPr marL="171450" indent="-171450" algn="l" defTabSz="914400" rtl="0" eaLnBrk="1" latinLnBrk="0" hangingPunct="1">
              <a:spcAft>
                <a:spcPts val="600"/>
              </a:spcAft>
              <a:buFont typeface="Arial" panose="020B0604020202020204" pitchFamily="34" charset="0"/>
              <a:buChar char="•"/>
            </a:pPr>
            <a:r>
              <a:rPr lang="de-CH" sz="1100" kern="1200" dirty="0">
                <a:solidFill>
                  <a:schemeClr val="tx1"/>
                </a:solidFill>
                <a:effectLst/>
                <a:latin typeface="Century Gothic" panose="020B0502020202020204" pitchFamily="34" charset="0"/>
                <a:ea typeface="+mn-ea"/>
                <a:cs typeface="+mn-cs"/>
              </a:rPr>
              <a:t>Sagen, denken, fühlen, tun hilft, Aussagen, Motive und Handlungen voneinander zu unterscheiden.</a:t>
            </a:r>
          </a:p>
          <a:p>
            <a:pPr marL="171450" indent="-171450" algn="l" defTabSz="914400" rtl="0" eaLnBrk="1" latinLnBrk="0" hangingPunct="1">
              <a:spcAft>
                <a:spcPts val="600"/>
              </a:spcAft>
              <a:buFont typeface="Arial" panose="020B0604020202020204" pitchFamily="34" charset="0"/>
              <a:buChar char="•"/>
            </a:pPr>
            <a:r>
              <a:rPr lang="de-CH" sz="1100" kern="1200" dirty="0">
                <a:solidFill>
                  <a:schemeClr val="tx1"/>
                </a:solidFill>
                <a:effectLst/>
                <a:latin typeface="Century Gothic" panose="020B0502020202020204" pitchFamily="34" charset="0"/>
                <a:ea typeface="+mn-ea"/>
                <a:cs typeface="+mn-cs"/>
              </a:rPr>
              <a:t>Pain Points und Gains machen sichtbar, wo Schwierigkeiten oder Chancen liegen.</a:t>
            </a:r>
          </a:p>
          <a:p>
            <a:pPr marL="171450" indent="-171450" algn="l" defTabSz="914400" rtl="0" eaLnBrk="1" latinLnBrk="0" hangingPunct="1">
              <a:spcAft>
                <a:spcPts val="600"/>
              </a:spcAft>
              <a:buFont typeface="Arial" panose="020B0604020202020204" pitchFamily="34" charset="0"/>
              <a:buChar char="•"/>
            </a:pPr>
            <a:r>
              <a:rPr lang="de-CH" sz="1100" kern="1200" dirty="0">
                <a:solidFill>
                  <a:schemeClr val="tx1"/>
                </a:solidFill>
                <a:effectLst/>
                <a:latin typeface="Century Gothic" panose="020B0502020202020204" pitchFamily="34" charset="0"/>
                <a:ea typeface="+mn-ea"/>
                <a:cs typeface="+mn-cs"/>
              </a:rPr>
              <a:t>Schlussfolgerungen leiten zu möglichen Handlungsfeldern über.</a:t>
            </a:r>
          </a:p>
          <a:p>
            <a:pPr marL="0" algn="l" defTabSz="914400" rtl="0" eaLnBrk="1" latinLnBrk="0" hangingPunct="1">
              <a:spcAft>
                <a:spcPts val="600"/>
              </a:spcAft>
            </a:pPr>
            <a:endParaRPr lang="de-CH" sz="1100" kern="1200" dirty="0">
              <a:solidFill>
                <a:schemeClr val="tx1"/>
              </a:solidFill>
              <a:effectLst/>
              <a:latin typeface="Century Gothic" panose="020B0502020202020204" pitchFamily="34" charset="0"/>
              <a:ea typeface="+mn-ea"/>
              <a:cs typeface="+mn-cs"/>
            </a:endParaRPr>
          </a:p>
          <a:p>
            <a:pPr marL="0" algn="l" defTabSz="914400" rtl="0" eaLnBrk="1" latinLnBrk="0" hangingPunct="1">
              <a:spcAft>
                <a:spcPts val="600"/>
              </a:spcAft>
            </a:pPr>
            <a:r>
              <a:rPr lang="de-CH" sz="1100" kern="1200" dirty="0">
                <a:solidFill>
                  <a:schemeClr val="tx1"/>
                </a:solidFill>
                <a:effectLst/>
                <a:latin typeface="Century Gothic" panose="020B0502020202020204" pitchFamily="34" charset="0"/>
                <a:ea typeface="+mn-ea"/>
                <a:cs typeface="+mn-cs"/>
              </a:rPr>
              <a:t>Hilfreich ist es, ein kurzes Beispielgespräch zu simulieren oder die Lernenden Fragen formulieren zu lassen, die vom Wunsch (</a:t>
            </a:r>
            <a:r>
              <a:rPr lang="de-CH" sz="1100" i="1" kern="1200" dirty="0">
                <a:solidFill>
                  <a:schemeClr val="tx1"/>
                </a:solidFill>
                <a:effectLst/>
                <a:latin typeface="Century Gothic" panose="020B0502020202020204" pitchFamily="34" charset="0"/>
                <a:ea typeface="+mn-ea"/>
                <a:cs typeface="+mn-cs"/>
              </a:rPr>
              <a:t>Was hättest du gern?</a:t>
            </a:r>
            <a:r>
              <a:rPr lang="de-CH" sz="1100" kern="1200" dirty="0">
                <a:solidFill>
                  <a:schemeClr val="tx1"/>
                </a:solidFill>
                <a:effectLst/>
                <a:latin typeface="Century Gothic" panose="020B0502020202020204" pitchFamily="34" charset="0"/>
                <a:ea typeface="+mn-ea"/>
                <a:cs typeface="+mn-cs"/>
              </a:rPr>
              <a:t>) zu konkreten Erfahrungen (</a:t>
            </a:r>
            <a:r>
              <a:rPr lang="de-CH" sz="1100" i="1" kern="1200" dirty="0">
                <a:solidFill>
                  <a:schemeClr val="tx1"/>
                </a:solidFill>
                <a:effectLst/>
                <a:latin typeface="Century Gothic" panose="020B0502020202020204" pitchFamily="34" charset="0"/>
                <a:ea typeface="+mn-ea"/>
                <a:cs typeface="+mn-cs"/>
              </a:rPr>
              <a:t>Erzähl mir von…</a:t>
            </a:r>
            <a:r>
              <a:rPr lang="de-CH" sz="1100" kern="1200" dirty="0">
                <a:solidFill>
                  <a:schemeClr val="tx1"/>
                </a:solidFill>
                <a:effectLst/>
                <a:latin typeface="Century Gothic" panose="020B0502020202020204" pitchFamily="34" charset="0"/>
                <a:ea typeface="+mn-ea"/>
                <a:cs typeface="+mn-cs"/>
              </a:rPr>
              <a:t>) führen.</a:t>
            </a:r>
          </a:p>
        </p:txBody>
      </p:sp>
      <p:sp>
        <p:nvSpPr>
          <p:cNvPr id="4" name="Foliennummernplatzhalter 3">
            <a:extLst>
              <a:ext uri="{FF2B5EF4-FFF2-40B4-BE49-F238E27FC236}">
                <a16:creationId xmlns:a16="http://schemas.microsoft.com/office/drawing/2014/main" id="{C19F0A40-239E-B91D-1618-9E843D57AC6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737325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5020CA-58FD-DE91-DE5A-65F90D1CF5D9}"/>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F749DD2A-7512-619D-2912-721F1987BE2C}"/>
              </a:ext>
            </a:extLst>
          </p:cNvPr>
          <p:cNvSpPr>
            <a:spLocks noGrp="1" noRot="1" noChangeAspect="1"/>
          </p:cNvSpPr>
          <p:nvPr>
            <p:ph type="sldImg"/>
          </p:nvPr>
        </p:nvSpPr>
        <p:spPr/>
        <p:txBody>
          <a:bodyPr/>
          <a:lstStyle/>
          <a:p>
            <a:endParaRPr lang="de-CH"/>
          </a:p>
        </p:txBody>
      </p:sp>
      <p:sp>
        <p:nvSpPr>
          <p:cNvPr id="3" name="Notizenplatzhalter 2">
            <a:extLst>
              <a:ext uri="{FF2B5EF4-FFF2-40B4-BE49-F238E27FC236}">
                <a16:creationId xmlns:a16="http://schemas.microsoft.com/office/drawing/2014/main" id="{C2E727E5-5B24-E92E-6F38-7BDB9080A0D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de-CH" sz="1100" kern="1200" dirty="0">
                <a:solidFill>
                  <a:schemeClr val="tx1"/>
                </a:solidFill>
                <a:effectLst/>
                <a:latin typeface="Century Gothic" panose="020B0502020202020204" pitchFamily="34" charset="0"/>
                <a:ea typeface="+mn-ea"/>
                <a:cs typeface="+mn-cs"/>
              </a:rPr>
              <a:t>Die beiden Instrumente – Empathie-Karte und Fragen-Set – werden vorgestellt.</a:t>
            </a:r>
          </a:p>
          <a:p>
            <a:pPr marL="0" marR="0" lvl="0" indent="0" algn="l" defTabSz="914400" rtl="0" eaLnBrk="1" fontAlgn="auto" latinLnBrk="0" hangingPunct="1">
              <a:lnSpc>
                <a:spcPct val="100000"/>
              </a:lnSpc>
              <a:spcBef>
                <a:spcPts val="0"/>
              </a:spcBef>
              <a:spcAft>
                <a:spcPts val="600"/>
              </a:spcAft>
              <a:buClrTx/>
              <a:buSzTx/>
              <a:buFontTx/>
              <a:buNone/>
              <a:tabLst/>
              <a:defRPr/>
            </a:pPr>
            <a:r>
              <a:rPr lang="de-CH" sz="1100" kern="1200" dirty="0">
                <a:solidFill>
                  <a:schemeClr val="tx1"/>
                </a:solidFill>
                <a:effectLst/>
                <a:latin typeface="Century Gothic" panose="020B0502020202020204" pitchFamily="34" charset="0"/>
                <a:ea typeface="+mn-ea"/>
                <a:cs typeface="+mn-cs"/>
              </a:rPr>
              <a:t>Die Karte dient dazu, Antworten und Beobachtungen strukturiert festzuhalten; das Fragen-Set bietet Orientierung, muss aber unbedingt an die Situation angepasst werden.</a:t>
            </a:r>
          </a:p>
          <a:p>
            <a:pPr marL="0" marR="0" lvl="0" indent="0" algn="l" defTabSz="914400" rtl="0" eaLnBrk="1" fontAlgn="auto" latinLnBrk="0" hangingPunct="1">
              <a:lnSpc>
                <a:spcPct val="100000"/>
              </a:lnSpc>
              <a:spcBef>
                <a:spcPts val="0"/>
              </a:spcBef>
              <a:spcAft>
                <a:spcPts val="600"/>
              </a:spcAft>
              <a:buClrTx/>
              <a:buSzTx/>
              <a:buFontTx/>
              <a:buNone/>
              <a:tabLst/>
              <a:defRPr/>
            </a:pPr>
            <a:endParaRPr lang="de-CH" sz="1100" kern="1200" dirty="0">
              <a:solidFill>
                <a:schemeClr val="tx1"/>
              </a:solidFill>
              <a:effectLst/>
              <a:latin typeface="Century Gothic" panose="020B0502020202020204" pitchFamily="34" charset="0"/>
              <a:ea typeface="+mn-ea"/>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de-CH" sz="1100" kern="1200" dirty="0">
                <a:solidFill>
                  <a:schemeClr val="tx1"/>
                </a:solidFill>
                <a:effectLst/>
                <a:latin typeface="Century Gothic" panose="020B0502020202020204" pitchFamily="34" charset="0"/>
                <a:ea typeface="+mn-ea"/>
                <a:cs typeface="+mn-cs"/>
              </a:rPr>
              <a:t>Die Lernenden sollen verstehen, wie solche Hilfsmittel helfen, den Problemraum zu klären und ein vollständiges Bild der Zielgruppe zu entwickeln.</a:t>
            </a:r>
          </a:p>
          <a:p>
            <a:endParaRPr lang="de-CH" dirty="0"/>
          </a:p>
        </p:txBody>
      </p:sp>
      <p:sp>
        <p:nvSpPr>
          <p:cNvPr id="4" name="Foliennummernplatzhalter 3">
            <a:extLst>
              <a:ext uri="{FF2B5EF4-FFF2-40B4-BE49-F238E27FC236}">
                <a16:creationId xmlns:a16="http://schemas.microsoft.com/office/drawing/2014/main" id="{D4BA4B59-2CB7-831F-FBE3-7805BF83AE0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5708919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CH"/>
          </a:p>
        </p:txBody>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de-CH" sz="1100" kern="1200" dirty="0">
                <a:solidFill>
                  <a:schemeClr val="tx1"/>
                </a:solidFill>
                <a:effectLst/>
                <a:latin typeface="Century Gothic" panose="020B0502020202020204" pitchFamily="34" charset="0"/>
                <a:ea typeface="+mn-ea"/>
                <a:cs typeface="+mn-cs"/>
              </a:rPr>
              <a:t>Die farbige Karte zeigt die sieben Dimensionen der </a:t>
            </a:r>
            <a:r>
              <a:rPr lang="de-CH" sz="1100" kern="1200" dirty="0" err="1">
                <a:solidFill>
                  <a:schemeClr val="tx1"/>
                </a:solidFill>
                <a:effectLst/>
                <a:latin typeface="Century Gothic" panose="020B0502020202020204" pitchFamily="34" charset="0"/>
                <a:ea typeface="+mn-ea"/>
                <a:cs typeface="+mn-cs"/>
              </a:rPr>
              <a:t>Empathiearbeit</a:t>
            </a:r>
            <a:r>
              <a:rPr lang="de-CH" sz="1100" kern="1200" dirty="0">
                <a:solidFill>
                  <a:schemeClr val="tx1"/>
                </a:solidFill>
                <a:effectLst/>
                <a:latin typeface="Century Gothic" panose="020B0502020202020204" pitchFamily="34" charset="0"/>
                <a:ea typeface="+mn-ea"/>
                <a:cs typeface="+mn-cs"/>
              </a:rPr>
              <a:t>:</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de-CH" sz="1100" kern="1200" dirty="0">
                <a:solidFill>
                  <a:schemeClr val="tx1"/>
                </a:solidFill>
                <a:effectLst/>
                <a:latin typeface="Century Gothic" panose="020B0502020202020204" pitchFamily="34" charset="0"/>
                <a:ea typeface="+mn-ea"/>
                <a:cs typeface="+mn-cs"/>
              </a:rPr>
              <a:t>Wer ist die Person?</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de-CH" sz="1100" kern="1200" dirty="0">
                <a:solidFill>
                  <a:schemeClr val="tx1"/>
                </a:solidFill>
                <a:effectLst/>
                <a:latin typeface="Century Gothic" panose="020B0502020202020204" pitchFamily="34" charset="0"/>
                <a:ea typeface="+mn-ea"/>
                <a:cs typeface="+mn-cs"/>
              </a:rPr>
              <a:t>Was muss sie erreichen?</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de-CH" sz="1100" kern="1200" dirty="0">
                <a:solidFill>
                  <a:schemeClr val="tx1"/>
                </a:solidFill>
                <a:effectLst/>
                <a:latin typeface="Century Gothic" panose="020B0502020202020204" pitchFamily="34" charset="0"/>
                <a:ea typeface="+mn-ea"/>
                <a:cs typeface="+mn-cs"/>
              </a:rPr>
              <a:t>Was sieht, sagt, tut und hört sie?</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de-CH" sz="1100" kern="1200" dirty="0">
                <a:solidFill>
                  <a:schemeClr val="tx1"/>
                </a:solidFill>
                <a:effectLst/>
                <a:latin typeface="Century Gothic" panose="020B0502020202020204" pitchFamily="34" charset="0"/>
                <a:ea typeface="+mn-ea"/>
                <a:cs typeface="+mn-cs"/>
              </a:rPr>
              <a:t>Was frustriert oder wünscht sie sich?</a:t>
            </a:r>
          </a:p>
          <a:p>
            <a:endParaRPr lang="de-CH" dirty="0"/>
          </a:p>
        </p:txBody>
      </p:sp>
      <p:sp>
        <p:nvSpPr>
          <p:cNvPr id="4" name="Foliennummernplatzhalter 3"/>
          <p:cNvSpPr>
            <a:spLocks noGrp="1"/>
          </p:cNvSpPr>
          <p:nvPr>
            <p:ph type="sldNum" sz="quarter" idx="5"/>
          </p:nvPr>
        </p:nvSpPr>
        <p:spPr/>
        <p:txBody>
          <a:bodyPr/>
          <a:lstStyle/>
          <a:p>
            <a:fld id="{552985BD-394C-4249-9520-F7128BE881DD}" type="slidenum">
              <a:rPr lang="ru-RU" smtClean="0"/>
              <a:t>28</a:t>
            </a:fld>
            <a:endParaRPr lang="ru-RU"/>
          </a:p>
        </p:txBody>
      </p:sp>
    </p:spTree>
    <p:extLst>
      <p:ext uri="{BB962C8B-B14F-4D97-AF65-F5344CB8AC3E}">
        <p14:creationId xmlns:p14="http://schemas.microsoft.com/office/powerpoint/2010/main" val="424570189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96E720-745B-7983-398E-78DB2EEC060C}"/>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41FA2AC3-DB34-CC42-8210-8D0DE53255DA}"/>
              </a:ext>
            </a:extLst>
          </p:cNvPr>
          <p:cNvSpPr>
            <a:spLocks noGrp="1" noRot="1" noChangeAspect="1"/>
          </p:cNvSpPr>
          <p:nvPr>
            <p:ph type="sldImg"/>
          </p:nvPr>
        </p:nvSpPr>
        <p:spPr/>
        <p:txBody>
          <a:bodyPr/>
          <a:lstStyle/>
          <a:p>
            <a:endParaRPr lang="de-CH"/>
          </a:p>
        </p:txBody>
      </p:sp>
      <p:sp>
        <p:nvSpPr>
          <p:cNvPr id="3" name="Notizenplatzhalter 2">
            <a:extLst>
              <a:ext uri="{FF2B5EF4-FFF2-40B4-BE49-F238E27FC236}">
                <a16:creationId xmlns:a16="http://schemas.microsoft.com/office/drawing/2014/main" id="{D522F1A8-657F-BE36-75B1-A130E4D710E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de-CH" sz="1100" kern="1200" dirty="0">
                <a:solidFill>
                  <a:schemeClr val="tx1"/>
                </a:solidFill>
                <a:effectLst/>
                <a:latin typeface="Century Gothic" panose="020B0502020202020204" pitchFamily="34" charset="0"/>
                <a:ea typeface="+mn-ea"/>
                <a:cs typeface="+mn-cs"/>
              </a:rPr>
              <a:t>Die Folie vertieft die sieben Dimensionen mit konkreten Fragen. Lehrpersonen sollen darauf hinweisen, dass diese Fragen flexibel angepasst werden müssen – entscheidend ist, dass sie zum Erzählen anregen und den Alltag der befragten Person greifbar machen.</a:t>
            </a:r>
          </a:p>
          <a:p>
            <a:endParaRPr lang="de-CH" dirty="0"/>
          </a:p>
        </p:txBody>
      </p:sp>
      <p:sp>
        <p:nvSpPr>
          <p:cNvPr id="4" name="Foliennummernplatzhalter 3">
            <a:extLst>
              <a:ext uri="{FF2B5EF4-FFF2-40B4-BE49-F238E27FC236}">
                <a16:creationId xmlns:a16="http://schemas.microsoft.com/office/drawing/2014/main" id="{878040A6-08DD-9BA3-155E-88898DF1C6FE}"/>
              </a:ext>
            </a:extLst>
          </p:cNvPr>
          <p:cNvSpPr>
            <a:spLocks noGrp="1"/>
          </p:cNvSpPr>
          <p:nvPr>
            <p:ph type="sldNum" sz="quarter" idx="5"/>
          </p:nvPr>
        </p:nvSpPr>
        <p:spPr/>
        <p:txBody>
          <a:bodyPr/>
          <a:lstStyle/>
          <a:p>
            <a:fld id="{552985BD-394C-4249-9520-F7128BE881DD}" type="slidenum">
              <a:rPr lang="ru-RU" smtClean="0"/>
              <a:t>29</a:t>
            </a:fld>
            <a:endParaRPr lang="ru-RU"/>
          </a:p>
        </p:txBody>
      </p:sp>
    </p:spTree>
    <p:extLst>
      <p:ext uri="{BB962C8B-B14F-4D97-AF65-F5344CB8AC3E}">
        <p14:creationId xmlns:p14="http://schemas.microsoft.com/office/powerpoint/2010/main" val="26042178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txBody>
          <a:bodyPr/>
          <a:lstStyle/>
          <a:p>
            <a:endParaRPr lang="de-CH"/>
          </a:p>
        </p:txBody>
      </p:sp>
      <p:sp>
        <p:nvSpPr>
          <p:cNvPr id="3" name="Notizenplatzhalter 2"/>
          <p:cNvSpPr>
            <a:spLocks noGrp="1"/>
          </p:cNvSpPr>
          <p:nvPr>
            <p:ph type="body" idx="1"/>
          </p:nvPr>
        </p:nvSpPr>
        <p:spPr/>
        <p:txBody>
          <a:bodyPr/>
          <a:lstStyle/>
          <a:p>
            <a:r>
              <a:rPr lang="de-CH" sz="1100" dirty="0">
                <a:latin typeface="Century Gothic" panose="020B0502020202020204" pitchFamily="34" charset="0"/>
              </a:rPr>
              <a:t>Im «Modul 1: Ein </a:t>
            </a:r>
            <a:r>
              <a:rPr lang="de-CH" sz="1100" dirty="0" err="1">
                <a:latin typeface="Century Gothic" panose="020B0502020202020204" pitchFamily="34" charset="0"/>
              </a:rPr>
              <a:t>lösenswertes</a:t>
            </a:r>
            <a:r>
              <a:rPr lang="de-CH" sz="1100" dirty="0">
                <a:latin typeface="Century Gothic" panose="020B0502020202020204" pitchFamily="34" charset="0"/>
              </a:rPr>
              <a:t> Problem finden» erhalten Lernende die Möglichkeit, ein Problem zu finden, das es wert ist, gelöst zu werden. Das Modul besteht aus drei Teilen:</a:t>
            </a:r>
          </a:p>
          <a:p>
            <a:endParaRPr lang="de-CH" sz="1100" b="1" dirty="0">
              <a:latin typeface="Century Gothic" panose="020B0502020202020204" pitchFamily="34" charset="0"/>
            </a:endParaRPr>
          </a:p>
          <a:p>
            <a:pPr marL="171450" indent="-171450">
              <a:buFont typeface="Arial" panose="020B0604020202020204" pitchFamily="34" charset="0"/>
              <a:buChar char="•"/>
            </a:pPr>
            <a:r>
              <a:rPr lang="de-CH" sz="1100" b="0" dirty="0">
                <a:latin typeface="Century Gothic" panose="020B0502020202020204" pitchFamily="34" charset="0"/>
              </a:rPr>
              <a:t>M1.1 Welches Problemfeld begeistert Sie?</a:t>
            </a:r>
          </a:p>
          <a:p>
            <a:pPr marL="171450" indent="-171450">
              <a:buFont typeface="Arial" panose="020B0604020202020204" pitchFamily="34" charset="0"/>
              <a:buChar char="•"/>
            </a:pPr>
            <a:r>
              <a:rPr lang="de-CH" sz="1100" b="0" dirty="0">
                <a:latin typeface="Century Gothic" panose="020B0502020202020204" pitchFamily="34" charset="0"/>
              </a:rPr>
              <a:t>M1.2 Wie können Sie einem Problem auf den Grund gehen?</a:t>
            </a:r>
          </a:p>
          <a:p>
            <a:pPr marL="171450" indent="-171450">
              <a:buFont typeface="Arial" panose="020B0604020202020204" pitchFamily="34" charset="0"/>
              <a:buChar char="•"/>
            </a:pPr>
            <a:r>
              <a:rPr lang="de-CH" sz="1100" b="0" dirty="0">
                <a:latin typeface="Century Gothic" panose="020B0502020202020204" pitchFamily="34" charset="0"/>
              </a:rPr>
              <a:t>M1.3 Wie definieren Sie das Problem, das Sie angehen möchten?</a:t>
            </a:r>
          </a:p>
          <a:p>
            <a:endParaRPr lang="de-CH" sz="1100" dirty="0">
              <a:latin typeface="Century Gothic" panose="020B0502020202020204" pitchFamily="34" charset="0"/>
            </a:endParaRPr>
          </a:p>
          <a:p>
            <a:r>
              <a:rPr lang="de-CH" sz="1100" b="0" dirty="0">
                <a:latin typeface="Century Gothic" panose="020B0502020202020204" pitchFamily="34" charset="0"/>
              </a:rPr>
              <a:t>Wir haben das Modul bewusst ausführlich gestaltet. Dies ist aus der Erfahrung entstanden, dass Lernende häufig zu schnell über die Problemanalyse hinweggehen und nicht tief genug eintauchen. Um einen Lösungsansatz zu entwickeln, der tatsächlich das Problem mildert und für Kundinnen und Kunden echten Nutzen stiftet, ist eine gründliche Problemanalyse jedoch unerlässlich. Daher wird ihr in diesem Modul viel Raum gegeben.</a:t>
            </a:r>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9585459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36294F-6BC1-7836-DC1C-CE2AEDC2D977}"/>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86A738FD-B9AA-2D24-2666-282EC970CFD9}"/>
              </a:ext>
            </a:extLst>
          </p:cNvPr>
          <p:cNvSpPr>
            <a:spLocks noGrp="1" noRot="1" noChangeAspect="1"/>
          </p:cNvSpPr>
          <p:nvPr>
            <p:ph type="sldImg"/>
          </p:nvPr>
        </p:nvSpPr>
        <p:spPr/>
        <p:txBody>
          <a:bodyPr/>
          <a:lstStyle/>
          <a:p>
            <a:endParaRPr lang="de-CH"/>
          </a:p>
        </p:txBody>
      </p:sp>
      <p:sp>
        <p:nvSpPr>
          <p:cNvPr id="3" name="Notizenplatzhalter 2">
            <a:extLst>
              <a:ext uri="{FF2B5EF4-FFF2-40B4-BE49-F238E27FC236}">
                <a16:creationId xmlns:a16="http://schemas.microsoft.com/office/drawing/2014/main" id="{6EEE99F7-A902-DB3D-8BF2-B35F9A8396A5}"/>
              </a:ext>
            </a:extLst>
          </p:cNvPr>
          <p:cNvSpPr>
            <a:spLocks noGrp="1"/>
          </p:cNvSpPr>
          <p:nvPr>
            <p:ph type="body" idx="1"/>
          </p:nvPr>
        </p:nvSpPr>
        <p:spPr/>
        <p:txBody>
          <a:bodyPr/>
          <a:lstStyle/>
          <a:p>
            <a:pPr>
              <a:spcAft>
                <a:spcPts val="600"/>
              </a:spcAft>
            </a:pPr>
            <a:r>
              <a:rPr lang="de-CH" sz="1100" kern="1200" dirty="0">
                <a:solidFill>
                  <a:schemeClr val="tx1"/>
                </a:solidFill>
                <a:effectLst/>
                <a:latin typeface="Century Gothic" panose="020B0502020202020204" pitchFamily="34" charset="0"/>
                <a:ea typeface="+mn-ea"/>
                <a:cs typeface="+mn-cs"/>
              </a:rPr>
              <a:t>Diese Version dient als Vorlage, um im Unterricht oder im eigenen Projekt eine Empathie-Karte auszufüllen.</a:t>
            </a:r>
          </a:p>
          <a:p>
            <a:pPr>
              <a:spcAft>
                <a:spcPts val="600"/>
              </a:spcAft>
            </a:pPr>
            <a:endParaRPr lang="de-CH" sz="1100" dirty="0">
              <a:latin typeface="Century Gothic" panose="020B0502020202020204" pitchFamily="34" charset="0"/>
            </a:endParaRPr>
          </a:p>
        </p:txBody>
      </p:sp>
      <p:sp>
        <p:nvSpPr>
          <p:cNvPr id="4" name="Foliennummernplatzhalter 3">
            <a:extLst>
              <a:ext uri="{FF2B5EF4-FFF2-40B4-BE49-F238E27FC236}">
                <a16:creationId xmlns:a16="http://schemas.microsoft.com/office/drawing/2014/main" id="{54DB7492-9C70-1528-BE92-85C8C498C533}"/>
              </a:ext>
            </a:extLst>
          </p:cNvPr>
          <p:cNvSpPr>
            <a:spLocks noGrp="1"/>
          </p:cNvSpPr>
          <p:nvPr>
            <p:ph type="sldNum" sz="quarter" idx="5"/>
          </p:nvPr>
        </p:nvSpPr>
        <p:spPr/>
        <p:txBody>
          <a:bodyPr/>
          <a:lstStyle/>
          <a:p>
            <a:fld id="{552985BD-394C-4249-9520-F7128BE881DD}" type="slidenum">
              <a:rPr lang="ru-RU" smtClean="0"/>
              <a:t>30</a:t>
            </a:fld>
            <a:endParaRPr lang="ru-RU"/>
          </a:p>
        </p:txBody>
      </p:sp>
    </p:spTree>
    <p:extLst>
      <p:ext uri="{BB962C8B-B14F-4D97-AF65-F5344CB8AC3E}">
        <p14:creationId xmlns:p14="http://schemas.microsoft.com/office/powerpoint/2010/main" val="414398464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CH"/>
          </a:p>
        </p:txBody>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5"/>
          </p:nvPr>
        </p:nvSpPr>
        <p:spPr/>
        <p:txBody>
          <a:bodyPr/>
          <a:lstStyle/>
          <a:p>
            <a:fld id="{552985BD-394C-4249-9520-F7128BE881DD}" type="slidenum">
              <a:rPr lang="ru-RU" smtClean="0"/>
              <a:t>31</a:t>
            </a:fld>
            <a:endParaRPr lang="ru-RU"/>
          </a:p>
        </p:txBody>
      </p:sp>
    </p:spTree>
    <p:extLst>
      <p:ext uri="{BB962C8B-B14F-4D97-AF65-F5344CB8AC3E}">
        <p14:creationId xmlns:p14="http://schemas.microsoft.com/office/powerpoint/2010/main" val="167904242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2FE468-4BC7-9824-5018-46470E0D5AC1}"/>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558CD50C-AC56-4248-B8ED-ADD03E682CBF}"/>
              </a:ext>
            </a:extLst>
          </p:cNvPr>
          <p:cNvSpPr>
            <a:spLocks noGrp="1" noRot="1" noChangeAspect="1"/>
          </p:cNvSpPr>
          <p:nvPr>
            <p:ph type="sldImg"/>
          </p:nvPr>
        </p:nvSpPr>
        <p:spPr/>
        <p:txBody>
          <a:bodyPr/>
          <a:lstStyle/>
          <a:p>
            <a:endParaRPr lang="de-CH"/>
          </a:p>
        </p:txBody>
      </p:sp>
      <p:sp>
        <p:nvSpPr>
          <p:cNvPr id="3" name="Notizenplatzhalter 2">
            <a:extLst>
              <a:ext uri="{FF2B5EF4-FFF2-40B4-BE49-F238E27FC236}">
                <a16:creationId xmlns:a16="http://schemas.microsoft.com/office/drawing/2014/main" id="{FA33B73D-409E-8970-1BB9-A2E79A145BB3}"/>
              </a:ext>
            </a:extLst>
          </p:cNvPr>
          <p:cNvSpPr>
            <a:spLocks noGrp="1"/>
          </p:cNvSpPr>
          <p:nvPr>
            <p:ph type="body" idx="1"/>
          </p:nvPr>
        </p:nvSpPr>
        <p:spPr/>
        <p:txBody>
          <a:bodyPr/>
          <a:lstStyle/>
          <a:p>
            <a:r>
              <a:rPr lang="de-CH" sz="1100" dirty="0">
                <a:latin typeface="Century Gothic" panose="020B0502020202020204" pitchFamily="34" charset="0"/>
              </a:rPr>
              <a:t>Das Instrument der «W-Fragen» eignet sich ebenfalls sehr gut, um ein Problemfeld in der Tiefe zu analysieren. Dabei kann auf die Folien aus dem Slide-Set «W-Fragen und kritisches Denken» zurückgegriffen werden.</a:t>
            </a:r>
          </a:p>
        </p:txBody>
      </p:sp>
      <p:sp>
        <p:nvSpPr>
          <p:cNvPr id="4" name="Foliennummernplatzhalter 3">
            <a:extLst>
              <a:ext uri="{FF2B5EF4-FFF2-40B4-BE49-F238E27FC236}">
                <a16:creationId xmlns:a16="http://schemas.microsoft.com/office/drawing/2014/main" id="{76D5B224-8EF6-D439-8490-C3BBEE242D6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5372395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CH"/>
          </a:p>
        </p:txBody>
      </p:sp>
      <p:sp>
        <p:nvSpPr>
          <p:cNvPr id="3" name="Notizenplatzhalter 2"/>
          <p:cNvSpPr>
            <a:spLocks noGrp="1"/>
          </p:cNvSpPr>
          <p:nvPr>
            <p:ph type="body" idx="1"/>
          </p:nvPr>
        </p:nvSpPr>
        <p:spPr/>
        <p:txBody>
          <a:bodyPr/>
          <a:lstStyle/>
          <a:p>
            <a:endParaRPr lang="de-CH" dirty="0">
              <a:latin typeface="Century Gothic" panose="020B0502020202020204" pitchFamily="34" charset="0"/>
            </a:endParaRPr>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1302737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89B2F2-EFC9-1DC0-BFB7-93792AE4A782}"/>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66E29202-6221-1BE1-E281-AF01C8020108}"/>
              </a:ext>
            </a:extLst>
          </p:cNvPr>
          <p:cNvSpPr>
            <a:spLocks noGrp="1" noRot="1" noChangeAspect="1"/>
          </p:cNvSpPr>
          <p:nvPr>
            <p:ph type="sldImg"/>
          </p:nvPr>
        </p:nvSpPr>
        <p:spPr/>
        <p:txBody>
          <a:bodyPr/>
          <a:lstStyle/>
          <a:p>
            <a:endParaRPr lang="de-CH"/>
          </a:p>
        </p:txBody>
      </p:sp>
      <p:sp>
        <p:nvSpPr>
          <p:cNvPr id="3" name="Notizenplatzhalter 2">
            <a:extLst>
              <a:ext uri="{FF2B5EF4-FFF2-40B4-BE49-F238E27FC236}">
                <a16:creationId xmlns:a16="http://schemas.microsoft.com/office/drawing/2014/main" id="{F6A2A380-E7E0-5167-5E12-B97C5CBFEEAF}"/>
              </a:ext>
            </a:extLst>
          </p:cNvPr>
          <p:cNvSpPr>
            <a:spLocks noGrp="1"/>
          </p:cNvSpPr>
          <p:nvPr>
            <p:ph type="body" idx="1"/>
          </p:nvPr>
        </p:nvSpPr>
        <p:spPr/>
        <p:txBody>
          <a:bodyPr/>
          <a:lstStyle/>
          <a:p>
            <a:r>
              <a:rPr lang="de-CH" sz="1100" dirty="0">
                <a:latin typeface="Century Gothic" panose="020B0502020202020204" pitchFamily="34" charset="0"/>
              </a:rPr>
              <a:t>In </a:t>
            </a:r>
            <a:r>
              <a:rPr lang="de-CH" sz="1100" i="1" dirty="0">
                <a:latin typeface="Century Gothic" panose="020B0502020202020204" pitchFamily="34" charset="0"/>
              </a:rPr>
              <a:t>myidea 2.0 </a:t>
            </a:r>
            <a:r>
              <a:rPr lang="de-CH" sz="1100" dirty="0">
                <a:latin typeface="Century Gothic" panose="020B0502020202020204" pitchFamily="34" charset="0"/>
              </a:rPr>
              <a:t>wird grosser Wert darauf gelegt, den aktuellen Stand der Überlegungen regelmässig zu präsentieren und Feedback einzuholen. Dies ist nicht nur sinnvoll, wenn es um die unternehmerischen Ideen geht, sondern auch schon zu diesem Zeitpunkt, wenn es um die aktuellen Überlegungen zum Problemfeld geht.</a:t>
            </a:r>
          </a:p>
        </p:txBody>
      </p:sp>
      <p:sp>
        <p:nvSpPr>
          <p:cNvPr id="4" name="Foliennummernplatzhalter 3">
            <a:extLst>
              <a:ext uri="{FF2B5EF4-FFF2-40B4-BE49-F238E27FC236}">
                <a16:creationId xmlns:a16="http://schemas.microsoft.com/office/drawing/2014/main" id="{ED2E8D06-109E-0D9F-B5C1-6A7E670490E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7218599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CH"/>
          </a:p>
        </p:txBody>
      </p:sp>
      <p:sp>
        <p:nvSpPr>
          <p:cNvPr id="3" name="Notizenplatzhalter 2"/>
          <p:cNvSpPr>
            <a:spLocks noGrp="1"/>
          </p:cNvSpPr>
          <p:nvPr>
            <p:ph type="body" idx="1"/>
          </p:nvPr>
        </p:nvSpPr>
        <p:spPr/>
        <p:txBody>
          <a:bodyPr/>
          <a:lstStyle/>
          <a:p>
            <a:pPr marR="0" lvl="0" indent="0" fontAlgn="auto">
              <a:lnSpc>
                <a:spcPct val="100000"/>
              </a:lnSpc>
              <a:spcBef>
                <a:spcPts val="0"/>
              </a:spcBef>
              <a:spcAft>
                <a:spcPts val="0"/>
              </a:spcAft>
              <a:buClrTx/>
              <a:buSzTx/>
              <a:buFontTx/>
              <a:buNone/>
              <a:tabLst/>
              <a:defRPr/>
            </a:pPr>
            <a:r>
              <a:rPr lang="de-CH" sz="1100" dirty="0">
                <a:latin typeface="+mj-lt"/>
              </a:rPr>
              <a:t>Die Lernenden können darauf hingewiesen werden, dass vertiefende Informationen zur Interview- und Gesprächsführung im Slide-Set </a:t>
            </a:r>
            <a:r>
              <a:rPr lang="de-CH" sz="1100" kern="1200" dirty="0">
                <a:solidFill>
                  <a:schemeClr val="tx1"/>
                </a:solidFill>
                <a:effectLst/>
                <a:latin typeface="+mj-lt"/>
                <a:ea typeface="+mn-ea"/>
                <a:cs typeface="+mn-cs"/>
              </a:rPr>
              <a:t>«Wiederkehrende Themen – Interviews durchführen</a:t>
            </a:r>
            <a:r>
              <a:rPr lang="de-CH" sz="1100" dirty="0">
                <a:latin typeface="+mj-lt"/>
              </a:rPr>
              <a:t>» gefunden werden können.</a:t>
            </a:r>
          </a:p>
          <a:p>
            <a:endParaRPr lang="de-CH" dirty="0"/>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3172876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A39840-CFCC-692E-3536-61242BE2B256}"/>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9FA52987-4D8B-B54F-7806-087A03A4083D}"/>
              </a:ext>
            </a:extLst>
          </p:cNvPr>
          <p:cNvSpPr>
            <a:spLocks noGrp="1" noRot="1" noChangeAspect="1"/>
          </p:cNvSpPr>
          <p:nvPr>
            <p:ph type="sldImg"/>
          </p:nvPr>
        </p:nvSpPr>
        <p:spPr/>
        <p:txBody>
          <a:bodyPr/>
          <a:lstStyle/>
          <a:p>
            <a:endParaRPr lang="de-CH"/>
          </a:p>
        </p:txBody>
      </p:sp>
      <p:sp>
        <p:nvSpPr>
          <p:cNvPr id="3" name="Notizenplatzhalter 2">
            <a:extLst>
              <a:ext uri="{FF2B5EF4-FFF2-40B4-BE49-F238E27FC236}">
                <a16:creationId xmlns:a16="http://schemas.microsoft.com/office/drawing/2014/main" id="{3260EB08-0C45-3393-B233-60DB82C2E914}"/>
              </a:ext>
            </a:extLst>
          </p:cNvPr>
          <p:cNvSpPr>
            <a:spLocks noGrp="1"/>
          </p:cNvSpPr>
          <p:nvPr>
            <p:ph type="body" idx="1"/>
          </p:nvPr>
        </p:nvSpPr>
        <p:spPr/>
        <p:txBody>
          <a:bodyPr/>
          <a:lstStyle/>
          <a:p>
            <a:r>
              <a:rPr lang="de-CH" sz="1100" dirty="0">
                <a:latin typeface="+mj-lt"/>
              </a:rPr>
              <a:t>Gespräche mit Expertinnen und Experten sind für die Lernenden besonders wertvoll. Sie helfen nicht nur dabei, ein vertieftes Verständnis des Problemfelds zu gewinnen, sondern auch dabei, die eigenen Kompetenzen in der professionellen Gesprächs- und Interviewführung weiterzuentwickeln. </a:t>
            </a:r>
            <a:r>
              <a:rPr lang="de-CH" sz="1100" kern="1200" dirty="0">
                <a:solidFill>
                  <a:schemeClr val="tx1"/>
                </a:solidFill>
                <a:effectLst/>
                <a:latin typeface="+mj-lt"/>
                <a:ea typeface="+mn-ea"/>
                <a:cs typeface="+mn-cs"/>
              </a:rPr>
              <a:t> Später im </a:t>
            </a:r>
            <a:r>
              <a:rPr lang="de-CH" sz="1100" i="1" kern="1200" dirty="0">
                <a:solidFill>
                  <a:schemeClr val="tx1"/>
                </a:solidFill>
                <a:effectLst/>
                <a:latin typeface="+mj-lt"/>
                <a:ea typeface="+mn-ea"/>
                <a:cs typeface="+mn-cs"/>
              </a:rPr>
              <a:t>myidea-</a:t>
            </a:r>
            <a:r>
              <a:rPr lang="de-CH" sz="1100" kern="1200" dirty="0">
                <a:solidFill>
                  <a:schemeClr val="tx1"/>
                </a:solidFill>
                <a:effectLst/>
                <a:latin typeface="+mj-lt"/>
                <a:ea typeface="+mn-ea"/>
                <a:cs typeface="+mn-cs"/>
              </a:rPr>
              <a:t>Prozess können Expert:innen-Interviews auch dafür genutzt werden, Feedback zu unternehmerischen Ideen zu erhalten und diese zu validieren. Mehr Informationen dazu finden sich im Slide-Set: «Wiederkehrende Themen – Interviews durchführen».</a:t>
            </a:r>
          </a:p>
        </p:txBody>
      </p:sp>
      <p:sp>
        <p:nvSpPr>
          <p:cNvPr id="4" name="Foliennummernplatzhalter 3">
            <a:extLst>
              <a:ext uri="{FF2B5EF4-FFF2-40B4-BE49-F238E27FC236}">
                <a16:creationId xmlns:a16="http://schemas.microsoft.com/office/drawing/2014/main" id="{8A451EBA-58EA-4BCC-EE30-DE726F2B52C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1526325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CH"/>
          </a:p>
        </p:txBody>
      </p:sp>
      <p:sp>
        <p:nvSpPr>
          <p:cNvPr id="3" name="Notizenplatzhalter 2"/>
          <p:cNvSpPr>
            <a:spLocks noGrp="1"/>
          </p:cNvSpPr>
          <p:nvPr>
            <p:ph type="body" idx="1"/>
          </p:nvPr>
        </p:nvSpPr>
        <p:spPr/>
        <p:txBody>
          <a:bodyPr/>
          <a:lstStyle/>
          <a:p>
            <a:r>
              <a:rPr lang="de-CH" sz="1100" dirty="0">
                <a:latin typeface="Century Gothic" panose="020B0502020202020204" pitchFamily="34" charset="0"/>
              </a:rPr>
              <a:t>Expertinnen und Experten sind natürlich meist vielbeschäftigt. Dennoch sind viele offen, für ein kurzes Interview zur Verfügung zu stehen. Lernende unterschätzen häufig die Bereitschaft von Expertinnen und Experten, sich hierfür Zeit zu nehmen bzw. haben Respekt. Darauf kann die Lehrperson aufmerksam machen. Wenn es den Lernenden gelingt, ein solches Interview zu organisieren und durchzuführen, sind sie oft sehr stolz und erstaunt, dass sie von den Expert:innen ernst genommen wurden.</a:t>
            </a:r>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5785638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CH"/>
          </a:p>
        </p:txBody>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782157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CH"/>
          </a:p>
        </p:txBody>
      </p:sp>
      <p:sp>
        <p:nvSpPr>
          <p:cNvPr id="3" name="Notizenplatzhalter 2"/>
          <p:cNvSpPr>
            <a:spLocks noGrp="1"/>
          </p:cNvSpPr>
          <p:nvPr>
            <p:ph type="body" idx="1"/>
          </p:nvPr>
        </p:nvSpPr>
        <p:spPr/>
        <p:txBody>
          <a:bodyPr/>
          <a:lstStyle/>
          <a:p>
            <a:r>
              <a:rPr lang="de-CH" sz="1100" kern="1200" dirty="0">
                <a:solidFill>
                  <a:schemeClr val="tx1"/>
                </a:solidFill>
                <a:effectLst/>
                <a:latin typeface="+mn-lt"/>
                <a:ea typeface="+mn-ea"/>
                <a:cs typeface="+mn-cs"/>
              </a:rPr>
              <a:t>Das Modul 1.2: «Wie können Sie einem Problem auf den Grund gehen?» bietet den Lernenden verschiedene Möglichkeiten, ein umfassendes Verständnis für das von ihnen behandelte Problem zu entwickeln. Im Rahmen des </a:t>
            </a:r>
            <a:r>
              <a:rPr lang="de-CH" sz="1100" i="1" kern="1200" dirty="0">
                <a:solidFill>
                  <a:schemeClr val="tx1"/>
                </a:solidFill>
                <a:effectLst/>
                <a:latin typeface="+mn-lt"/>
                <a:ea typeface="+mn-ea"/>
                <a:cs typeface="+mn-cs"/>
              </a:rPr>
              <a:t>myidea</a:t>
            </a:r>
            <a:r>
              <a:rPr lang="de-CH" sz="1100" kern="1200" dirty="0">
                <a:solidFill>
                  <a:schemeClr val="tx1"/>
                </a:solidFill>
                <a:effectLst/>
                <a:latin typeface="+mn-lt"/>
                <a:ea typeface="+mn-ea"/>
                <a:cs typeface="+mn-cs"/>
              </a:rPr>
              <a:t>-Prozesses ist dieser Schritt von entscheidender Bedeutung: Wenn man zu früh mit der Ideenfindung beginnt, ohne das Problem wirklich verstanden zu haben, entstehen oft weniger relevante oder vielversprechende unternehmerische Ideen.</a:t>
            </a:r>
          </a:p>
          <a:p>
            <a:r>
              <a:rPr lang="de-CH" sz="1100" kern="1200" dirty="0">
                <a:solidFill>
                  <a:schemeClr val="tx1"/>
                </a:solidFill>
                <a:effectLst/>
                <a:latin typeface="+mn-lt"/>
                <a:ea typeface="+mn-ea"/>
                <a:cs typeface="+mn-cs"/>
              </a:rPr>
              <a:t> </a:t>
            </a:r>
          </a:p>
          <a:p>
            <a:r>
              <a:rPr lang="de-CH" sz="1100" kern="1200" dirty="0">
                <a:solidFill>
                  <a:schemeClr val="tx1"/>
                </a:solidFill>
                <a:effectLst/>
                <a:latin typeface="+mn-lt"/>
                <a:ea typeface="+mn-ea"/>
                <a:cs typeface="+mn-cs"/>
              </a:rPr>
              <a:t>Das Modul besteht aus den folgenden Lerneinheiten: </a:t>
            </a:r>
          </a:p>
          <a:p>
            <a:pPr marL="171450" indent="-171450">
              <a:buFont typeface="Arial" panose="020B0604020202020204" pitchFamily="34" charset="0"/>
              <a:buChar char="•"/>
            </a:pPr>
            <a:r>
              <a:rPr lang="de-CH" sz="1100" b="1" kern="1200" dirty="0">
                <a:solidFill>
                  <a:schemeClr val="tx1"/>
                </a:solidFill>
                <a:effectLst/>
                <a:latin typeface="+mn-lt"/>
                <a:ea typeface="+mn-ea"/>
                <a:cs typeface="+mn-cs"/>
              </a:rPr>
              <a:t>Lerneinheit: </a:t>
            </a:r>
            <a:r>
              <a:rPr lang="de-CH" sz="1100" noProof="0" dirty="0">
                <a:solidFill>
                  <a:srgbClr val="0B4874"/>
                </a:solidFill>
                <a:cs typeface="Arial" pitchFamily="34" charset="0"/>
              </a:rPr>
              <a:t>Einen Problembereich genau untersuchen</a:t>
            </a:r>
            <a:endParaRPr lang="de-CH" sz="1100" kern="1200" dirty="0">
              <a:solidFill>
                <a:schemeClr val="tx1"/>
              </a:solidFill>
              <a:effectLst/>
              <a:latin typeface="+mn-lt"/>
              <a:ea typeface="+mn-ea"/>
              <a:cs typeface="+mn-cs"/>
            </a:endParaRPr>
          </a:p>
          <a:p>
            <a:pPr marL="171450" indent="-171450">
              <a:buFont typeface="Arial" panose="020B0604020202020204" pitchFamily="34" charset="0"/>
              <a:buChar char="•"/>
            </a:pPr>
            <a:r>
              <a:rPr lang="de-CH" sz="1100" b="1" kern="1200" dirty="0">
                <a:solidFill>
                  <a:schemeClr val="tx1"/>
                </a:solidFill>
                <a:effectLst/>
                <a:latin typeface="+mn-lt"/>
                <a:ea typeface="+mn-ea"/>
                <a:cs typeface="+mn-cs"/>
              </a:rPr>
              <a:t>Lerneinheit: </a:t>
            </a:r>
            <a:r>
              <a:rPr lang="de-CH" sz="1100" kern="1200" dirty="0">
                <a:solidFill>
                  <a:schemeClr val="tx1"/>
                </a:solidFill>
                <a:effectLst/>
                <a:latin typeface="+mn-lt"/>
                <a:ea typeface="+mn-ea"/>
                <a:cs typeface="+mn-cs"/>
              </a:rPr>
              <a:t>Einen </a:t>
            </a:r>
            <a:r>
              <a:rPr kumimoji="0" lang="de-CH" sz="1100" b="0" i="0" u="none" strike="noStrike" kern="1200" cap="none" spc="0" normalizeH="0" baseline="0" noProof="0" dirty="0">
                <a:ln>
                  <a:noFill/>
                </a:ln>
                <a:solidFill>
                  <a:srgbClr val="D17930"/>
                </a:solidFill>
                <a:effectLst/>
                <a:uLnTx/>
                <a:uFillTx/>
                <a:latin typeface="+mn-lt"/>
                <a:ea typeface="+mn-ea"/>
                <a:cs typeface="Arial" pitchFamily="34" charset="0"/>
              </a:rPr>
              <a:t>Rechercheauftrag durchführen</a:t>
            </a:r>
            <a:endParaRPr lang="de-CH" sz="1100" b="0" kern="1200" dirty="0">
              <a:solidFill>
                <a:schemeClr val="tx1"/>
              </a:solidFill>
              <a:effectLst/>
              <a:latin typeface="+mn-lt"/>
              <a:ea typeface="+mn-ea"/>
              <a:cs typeface="+mn-cs"/>
            </a:endParaRPr>
          </a:p>
          <a:p>
            <a:pPr marL="171450" indent="-171450">
              <a:buFont typeface="Arial" panose="020B0604020202020204" pitchFamily="34" charset="0"/>
              <a:buChar char="•"/>
            </a:pPr>
            <a:r>
              <a:rPr lang="de-CH" sz="1100" b="1" kern="1200" dirty="0">
                <a:solidFill>
                  <a:schemeClr val="tx1"/>
                </a:solidFill>
                <a:effectLst/>
                <a:latin typeface="+mn-lt"/>
                <a:ea typeface="+mn-ea"/>
                <a:cs typeface="+mn-cs"/>
              </a:rPr>
              <a:t>Lerneinheit: </a:t>
            </a:r>
            <a:r>
              <a:rPr lang="de-CH" sz="1100" noProof="0" dirty="0">
                <a:solidFill>
                  <a:srgbClr val="0B4874"/>
                </a:solidFill>
                <a:cs typeface="Arial" pitchFamily="34" charset="0"/>
              </a:rPr>
              <a:t>Erstellen einer Empathie-Karte</a:t>
            </a:r>
          </a:p>
          <a:p>
            <a:pPr marL="171450" indent="-171450">
              <a:buFont typeface="Arial" panose="020B0604020202020204" pitchFamily="34" charset="0"/>
              <a:buChar char="•"/>
            </a:pPr>
            <a:r>
              <a:rPr lang="de-CH" sz="1100" b="1" kern="1200" dirty="0">
                <a:solidFill>
                  <a:schemeClr val="tx1"/>
                </a:solidFill>
                <a:effectLst/>
                <a:latin typeface="+mn-lt"/>
                <a:ea typeface="+mn-ea"/>
                <a:cs typeface="+mn-cs"/>
              </a:rPr>
              <a:t>Lerneinheit: </a:t>
            </a:r>
            <a:r>
              <a:rPr kumimoji="0" lang="de-CH" altLang="fr-FR" sz="1100" b="0" i="0" u="none" strike="noStrike" kern="1200" cap="none" spc="0" normalizeH="0" baseline="0" noProof="0" dirty="0">
                <a:ln>
                  <a:noFill/>
                </a:ln>
                <a:solidFill>
                  <a:srgbClr val="D17930"/>
                </a:solidFill>
                <a:effectLst/>
                <a:uLnTx/>
                <a:uFillTx/>
                <a:latin typeface="+mn-lt"/>
                <a:ea typeface="+mn-ea"/>
                <a:cs typeface="Arial" pitchFamily="34" charset="0"/>
              </a:rPr>
              <a:t>W-Fragen auf das eigene Problemfeld anwenden</a:t>
            </a:r>
            <a:endParaRPr lang="de-CH" sz="1100" b="0" kern="1200" dirty="0">
              <a:solidFill>
                <a:schemeClr val="tx1"/>
              </a:solidFill>
              <a:effectLst/>
              <a:latin typeface="+mn-lt"/>
              <a:ea typeface="+mn-ea"/>
              <a:cs typeface="+mn-cs"/>
            </a:endParaRPr>
          </a:p>
          <a:p>
            <a:pPr marL="171450" indent="-171450">
              <a:buFont typeface="Arial" panose="020B0604020202020204" pitchFamily="34" charset="0"/>
              <a:buChar char="•"/>
            </a:pPr>
            <a:r>
              <a:rPr lang="de-CH" sz="1100" b="1" kern="1200" dirty="0">
                <a:solidFill>
                  <a:schemeClr val="tx1"/>
                </a:solidFill>
                <a:effectLst/>
                <a:latin typeface="+mn-lt"/>
                <a:ea typeface="+mn-ea"/>
                <a:cs typeface="+mn-cs"/>
              </a:rPr>
              <a:t>Lerneinheit: </a:t>
            </a:r>
            <a:r>
              <a:rPr kumimoji="0" lang="de-CH" sz="1100" b="0" i="0" u="none" strike="noStrike" kern="1200" cap="none" spc="0" normalizeH="0" baseline="0" noProof="0" dirty="0">
                <a:ln>
                  <a:noFill/>
                </a:ln>
                <a:solidFill>
                  <a:srgbClr val="D17930"/>
                </a:solidFill>
                <a:effectLst/>
                <a:uLnTx/>
                <a:uFillTx/>
                <a:latin typeface="+mn-lt"/>
                <a:ea typeface="+mn-ea"/>
                <a:cs typeface="Arial" pitchFamily="34" charset="0"/>
              </a:rPr>
              <a:t>Wissensstand präsentieren und Feedback einholen</a:t>
            </a:r>
            <a:endParaRPr lang="de-CH" sz="1100" b="0" kern="1200" dirty="0">
              <a:solidFill>
                <a:schemeClr val="tx1"/>
              </a:solidFill>
              <a:effectLst/>
              <a:latin typeface="+mn-lt"/>
              <a:ea typeface="+mn-ea"/>
              <a:cs typeface="+mn-cs"/>
            </a:endParaRPr>
          </a:p>
          <a:p>
            <a:pPr marL="171450" indent="-171450">
              <a:buFont typeface="Arial" panose="020B0604020202020204" pitchFamily="34" charset="0"/>
              <a:buChar char="•"/>
            </a:pPr>
            <a:r>
              <a:rPr lang="de-CH" sz="1100" b="1" kern="1200" dirty="0">
                <a:solidFill>
                  <a:schemeClr val="tx1"/>
                </a:solidFill>
                <a:effectLst/>
                <a:latin typeface="+mn-lt"/>
                <a:ea typeface="+mn-ea"/>
                <a:cs typeface="+mn-cs"/>
              </a:rPr>
              <a:t>Lerneinheit: </a:t>
            </a:r>
            <a:r>
              <a:rPr kumimoji="0" lang="de-CH" altLang="fr-FR" sz="1100" b="0" i="0" u="none" strike="noStrike" kern="1200" cap="none" spc="0" normalizeH="0" baseline="0" noProof="0" dirty="0">
                <a:ln>
                  <a:noFill/>
                </a:ln>
                <a:solidFill>
                  <a:srgbClr val="D17930"/>
                </a:solidFill>
                <a:effectLst/>
                <a:uLnTx/>
                <a:uFillTx/>
                <a:latin typeface="+mn-lt"/>
                <a:ea typeface="+mn-ea"/>
                <a:cs typeface="Arial" pitchFamily="34" charset="0"/>
              </a:rPr>
              <a:t>Interview mit einer Expertin bzw. einem Experten</a:t>
            </a:r>
            <a:endParaRPr lang="de-CH" sz="1100" b="0" kern="1200" dirty="0">
              <a:solidFill>
                <a:schemeClr val="tx1"/>
              </a:solidFill>
              <a:effectLst/>
              <a:latin typeface="+mn-lt"/>
              <a:ea typeface="+mn-ea"/>
              <a:cs typeface="+mn-cs"/>
            </a:endParaRPr>
          </a:p>
          <a:p>
            <a:r>
              <a:rPr lang="de-CH" sz="1100" kern="1200" dirty="0">
                <a:solidFill>
                  <a:schemeClr val="tx1"/>
                </a:solidFill>
                <a:effectLst/>
                <a:latin typeface="+mn-lt"/>
                <a:ea typeface="+mn-ea"/>
                <a:cs typeface="+mn-cs"/>
              </a:rPr>
              <a:t> </a:t>
            </a:r>
          </a:p>
          <a:p>
            <a:r>
              <a:rPr lang="de-CH" sz="1100" kern="1200" dirty="0">
                <a:solidFill>
                  <a:schemeClr val="tx1"/>
                </a:solidFill>
                <a:effectLst/>
                <a:latin typeface="+mn-lt"/>
                <a:ea typeface="+mn-ea"/>
                <a:cs typeface="+mn-cs"/>
              </a:rPr>
              <a:t>Lehrkräfte können entscheiden, welche Lerneinheiten für ihre Lernenden am besten geeignet sind und wie tiefgehend diese behandelt werden sollen.</a:t>
            </a:r>
          </a:p>
          <a:p>
            <a:endParaRPr lang="de-CH" sz="1100" b="0" dirty="0">
              <a:latin typeface="+mn-lt"/>
            </a:endParaRPr>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272101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CH"/>
          </a:p>
        </p:txBody>
      </p:sp>
      <p:sp>
        <p:nvSpPr>
          <p:cNvPr id="3" name="Notizenplatzhalter 2"/>
          <p:cNvSpPr>
            <a:spLocks noGrp="1"/>
          </p:cNvSpPr>
          <p:nvPr>
            <p:ph type="body" idx="1"/>
          </p:nvPr>
        </p:nvSpPr>
        <p:spPr/>
        <p:txBody>
          <a:bodyPr/>
          <a:lstStyle/>
          <a:p>
            <a:pPr>
              <a:spcAft>
                <a:spcPts val="600"/>
              </a:spcAft>
            </a:pPr>
            <a:r>
              <a:rPr lang="de-CH" sz="1100" noProof="0" dirty="0">
                <a:latin typeface="Century Gothic" panose="020B0502020202020204" pitchFamily="34" charset="0"/>
              </a:rPr>
              <a:t>Der Begriff </a:t>
            </a:r>
            <a:r>
              <a:rPr lang="de-CH" sz="1100" i="1" noProof="0" dirty="0">
                <a:latin typeface="Century Gothic" panose="020B0502020202020204" pitchFamily="34" charset="0"/>
              </a:rPr>
              <a:t>Problembereich </a:t>
            </a:r>
            <a:r>
              <a:rPr lang="de-CH" sz="1100" noProof="0" dirty="0">
                <a:latin typeface="Century Gothic" panose="020B0502020202020204" pitchFamily="34" charset="0"/>
              </a:rPr>
              <a:t>bezieht sich auf einen </a:t>
            </a:r>
            <a:r>
              <a:rPr lang="de-CH" sz="1100" b="1" noProof="0" dirty="0">
                <a:latin typeface="Century Gothic" panose="020B0502020202020204" pitchFamily="34" charset="0"/>
              </a:rPr>
              <a:t>breiten Bereich oder ein Feld von Herausforderungen </a:t>
            </a:r>
            <a:r>
              <a:rPr lang="de-CH" sz="1100" noProof="0" dirty="0">
                <a:latin typeface="Century Gothic" panose="020B0502020202020204" pitchFamily="34" charset="0"/>
              </a:rPr>
              <a:t>und nicht auf ein einzelnes, klar definiertes Problem.</a:t>
            </a:r>
            <a:br>
              <a:rPr lang="de-CH" sz="1100" noProof="0" dirty="0">
                <a:latin typeface="Century Gothic" panose="020B0502020202020204" pitchFamily="34" charset="0"/>
              </a:rPr>
            </a:br>
            <a:endParaRPr lang="de-CH" sz="1100" noProof="0" dirty="0">
              <a:latin typeface="Century Gothic" panose="020B0502020202020204" pitchFamily="34" charset="0"/>
            </a:endParaRPr>
          </a:p>
          <a:p>
            <a:pPr>
              <a:spcAft>
                <a:spcPts val="600"/>
              </a:spcAft>
            </a:pPr>
            <a:r>
              <a:rPr lang="de-CH" sz="1100" noProof="0" dirty="0">
                <a:latin typeface="Century Gothic" panose="020B0502020202020204" pitchFamily="34" charset="0"/>
              </a:rPr>
              <a:t>Es ist der </a:t>
            </a:r>
            <a:r>
              <a:rPr lang="de-CH" sz="1100" b="1" noProof="0" dirty="0">
                <a:latin typeface="Century Gothic" panose="020B0502020202020204" pitchFamily="34" charset="0"/>
              </a:rPr>
              <a:t>Ausgangspunkt</a:t>
            </a:r>
            <a:r>
              <a:rPr lang="de-CH" sz="1100" noProof="0" dirty="0">
                <a:latin typeface="Century Gothic" panose="020B0502020202020204" pitchFamily="34" charset="0"/>
              </a:rPr>
              <a:t>, an dem die Lernenden mit ihrer Erkundung beginnen – zum Beispiel </a:t>
            </a:r>
            <a:r>
              <a:rPr lang="de-CH" sz="1100" i="1" noProof="0" dirty="0">
                <a:latin typeface="Century Gothic" panose="020B0502020202020204" pitchFamily="34" charset="0"/>
              </a:rPr>
              <a:t>Lebensmittelverschwendung in Schulen</a:t>
            </a:r>
            <a:r>
              <a:rPr lang="de-CH" sz="1100" noProof="0" dirty="0">
                <a:latin typeface="Century Gothic" panose="020B0502020202020204" pitchFamily="34" charset="0"/>
              </a:rPr>
              <a:t>, </a:t>
            </a:r>
            <a:r>
              <a:rPr lang="de-CH" sz="1100" i="1" noProof="0" dirty="0">
                <a:latin typeface="Century Gothic" panose="020B0502020202020204" pitchFamily="34" charset="0"/>
              </a:rPr>
              <a:t>städtische Mobilität </a:t>
            </a:r>
            <a:r>
              <a:rPr lang="de-CH" sz="1100" noProof="0" dirty="0">
                <a:latin typeface="Century Gothic" panose="020B0502020202020204" pitchFamily="34" charset="0"/>
              </a:rPr>
              <a:t>oder </a:t>
            </a:r>
            <a:r>
              <a:rPr lang="de-CH" sz="1100" i="1" noProof="0" dirty="0">
                <a:latin typeface="Century Gothic" panose="020B0502020202020204" pitchFamily="34" charset="0"/>
              </a:rPr>
              <a:t>die Verwendung von Plastik in Take-away-Verpackungen</a:t>
            </a:r>
            <a:r>
              <a:rPr lang="de-CH" sz="1100" noProof="0" dirty="0">
                <a:latin typeface="Century Gothic" panose="020B0502020202020204" pitchFamily="34" charset="0"/>
              </a:rPr>
              <a:t>.</a:t>
            </a:r>
            <a:br>
              <a:rPr lang="de-CH" sz="1100" noProof="0" dirty="0">
                <a:latin typeface="Century Gothic" panose="020B0502020202020204" pitchFamily="34" charset="0"/>
              </a:rPr>
            </a:br>
            <a:r>
              <a:rPr lang="de-CH" sz="1100" noProof="0" dirty="0">
                <a:latin typeface="Century Gothic" panose="020B0502020202020204" pitchFamily="34" charset="0"/>
              </a:rPr>
              <a:t>In dieser frühen Phase geht es nicht darum, das zu lösende Problem genau zu definieren, sondern </a:t>
            </a:r>
            <a:r>
              <a:rPr lang="de-CH" sz="1100" b="1" noProof="0" dirty="0">
                <a:latin typeface="Century Gothic" panose="020B0502020202020204" pitchFamily="34" charset="0"/>
              </a:rPr>
              <a:t>herauszufinden, welche Arten von Problemen es gibt, für wen sie bestehen und warum</a:t>
            </a:r>
            <a:r>
              <a:rPr lang="de-CH" sz="1100" noProof="0" dirty="0">
                <a:latin typeface="Century Gothic" panose="020B0502020202020204" pitchFamily="34" charset="0"/>
              </a:rPr>
              <a:t>.</a:t>
            </a:r>
          </a:p>
          <a:p>
            <a:pPr>
              <a:spcAft>
                <a:spcPts val="600"/>
              </a:spcAft>
            </a:pPr>
            <a:endParaRPr lang="de-CH" sz="1100" noProof="0" dirty="0">
              <a:latin typeface="Century Gothic" panose="020B0502020202020204" pitchFamily="34" charset="0"/>
            </a:endParaRPr>
          </a:p>
          <a:p>
            <a:pPr>
              <a:spcAft>
                <a:spcPts val="600"/>
              </a:spcAft>
            </a:pPr>
            <a:r>
              <a:rPr lang="de-CH" sz="1100" noProof="0" dirty="0">
                <a:latin typeface="Century Gothic" panose="020B0502020202020204" pitchFamily="34" charset="0"/>
              </a:rPr>
              <a:t>Ein </a:t>
            </a:r>
            <a:r>
              <a:rPr lang="de-CH" sz="1100" b="1" noProof="0" dirty="0">
                <a:latin typeface="Century Gothic" panose="020B0502020202020204" pitchFamily="34" charset="0"/>
              </a:rPr>
              <a:t>Problembereich </a:t>
            </a:r>
            <a:r>
              <a:rPr lang="de-CH" sz="1100" noProof="0" dirty="0">
                <a:latin typeface="Century Gothic" panose="020B0502020202020204" pitchFamily="34" charset="0"/>
              </a:rPr>
              <a:t>umfasst viele mögliche Probleme, Bedürfnisse und Perspektiven.</a:t>
            </a:r>
          </a:p>
          <a:p>
            <a:pPr>
              <a:spcAft>
                <a:spcPts val="600"/>
              </a:spcAft>
            </a:pPr>
            <a:br>
              <a:rPr lang="de-CH" sz="1100" noProof="0" dirty="0">
                <a:latin typeface="Century Gothic" panose="020B0502020202020204" pitchFamily="34" charset="0"/>
              </a:rPr>
            </a:br>
            <a:r>
              <a:rPr lang="de-CH" sz="1100" noProof="0" dirty="0">
                <a:latin typeface="Century Gothic" panose="020B0502020202020204" pitchFamily="34" charset="0"/>
              </a:rPr>
              <a:t>Im Bereich </a:t>
            </a:r>
            <a:r>
              <a:rPr lang="de-CH" sz="1100" i="1" noProof="0" dirty="0">
                <a:latin typeface="Century Gothic" panose="020B0502020202020204" pitchFamily="34" charset="0"/>
              </a:rPr>
              <a:t>Verwendung von Plastik in Take-away-Verpackungen </a:t>
            </a:r>
            <a:r>
              <a:rPr lang="de-CH" sz="1100" noProof="0" dirty="0">
                <a:latin typeface="Century Gothic" panose="020B0502020202020204" pitchFamily="34" charset="0"/>
              </a:rPr>
              <a:t>könnten beispielsweise später mehrere spezifische Probleme identifiziert werden:</a:t>
            </a:r>
          </a:p>
          <a:p>
            <a:pPr marL="171450" indent="-171450">
              <a:spcAft>
                <a:spcPts val="600"/>
              </a:spcAft>
              <a:buFont typeface="Arial" panose="020B0604020202020204" pitchFamily="34" charset="0"/>
              <a:buChar char="•"/>
            </a:pPr>
            <a:r>
              <a:rPr lang="de-CH" sz="1100" noProof="0" dirty="0">
                <a:latin typeface="Century Gothic" panose="020B0502020202020204" pitchFamily="34" charset="0"/>
              </a:rPr>
              <a:t>Kunden empfinden wiederverwendbare Optionen als unpraktisch.</a:t>
            </a:r>
          </a:p>
          <a:p>
            <a:pPr marL="171450" indent="-171450">
              <a:spcAft>
                <a:spcPts val="600"/>
              </a:spcAft>
              <a:buFont typeface="Arial" panose="020B0604020202020204" pitchFamily="34" charset="0"/>
              <a:buChar char="•"/>
            </a:pPr>
            <a:r>
              <a:rPr lang="de-CH" sz="1100" noProof="0" dirty="0">
                <a:latin typeface="Century Gothic" panose="020B0502020202020204" pitchFamily="34" charset="0"/>
              </a:rPr>
              <a:t>Restaurants fehlen erschwingliche Lieferanten.</a:t>
            </a:r>
          </a:p>
          <a:p>
            <a:pPr marL="171450" indent="-171450">
              <a:spcAft>
                <a:spcPts val="600"/>
              </a:spcAft>
              <a:buFont typeface="Arial" panose="020B0604020202020204" pitchFamily="34" charset="0"/>
              <a:buChar char="•"/>
            </a:pPr>
            <a:r>
              <a:rPr lang="de-CH" sz="1100" noProof="0" dirty="0">
                <a:latin typeface="Century Gothic" panose="020B0502020202020204" pitchFamily="34" charset="0"/>
              </a:rPr>
              <a:t>Die Vorschriften für kleine Unternehmen sind unklar.</a:t>
            </a:r>
          </a:p>
          <a:p>
            <a:pPr marL="171450" indent="-171450">
              <a:spcAft>
                <a:spcPts val="600"/>
              </a:spcAft>
              <a:buFont typeface="Arial" panose="020B0604020202020204" pitchFamily="34" charset="0"/>
              <a:buChar char="•"/>
            </a:pPr>
            <a:endParaRPr lang="de-CH" sz="1100" noProof="0" dirty="0">
              <a:latin typeface="Century Gothic" panose="020B0502020202020204" pitchFamily="34" charset="0"/>
            </a:endParaRPr>
          </a:p>
          <a:p>
            <a:pPr>
              <a:spcAft>
                <a:spcPts val="600"/>
              </a:spcAft>
            </a:pPr>
            <a:r>
              <a:rPr lang="de-CH" sz="1100" noProof="0" dirty="0">
                <a:latin typeface="Century Gothic" panose="020B0502020202020204" pitchFamily="34" charset="0"/>
              </a:rPr>
              <a:t>Diese Unterscheidung ist wichtig, da solche </a:t>
            </a:r>
            <a:r>
              <a:rPr lang="de-CH" sz="1100" b="1" noProof="0" dirty="0">
                <a:latin typeface="Century Gothic" panose="020B0502020202020204" pitchFamily="34" charset="0"/>
              </a:rPr>
              <a:t>«unternehmerischen» Erkundungen zunächst breit angelegt sind</a:t>
            </a:r>
            <a:r>
              <a:rPr lang="de-CH" sz="1100" noProof="0" dirty="0">
                <a:latin typeface="Century Gothic" panose="020B0502020202020204" pitchFamily="34" charset="0"/>
              </a:rPr>
              <a:t>. Wenn die Lernenden zu schnell zu einem bestimmten Problem springen («zu viele Plastikbecher in unserer Kantine»), könnten sie bedeutendere Chancen oder damit verbundene Aufgaben übersehen. Die Lehrperson könnte erklären, dass die Erforschung eines Problembereichs bedeutet, </a:t>
            </a:r>
            <a:r>
              <a:rPr lang="de-CH" sz="1100" b="1" noProof="0" dirty="0">
                <a:latin typeface="Century Gothic" panose="020B0502020202020204" pitchFamily="34" charset="0"/>
              </a:rPr>
              <a:t>über ein Symptom oder eine Idee hinauszuschauen </a:t>
            </a:r>
            <a:r>
              <a:rPr lang="de-CH" sz="1100" noProof="0" dirty="0">
                <a:latin typeface="Century Gothic" panose="020B0502020202020204" pitchFamily="34" charset="0"/>
              </a:rPr>
              <a:t>– dazu gehört es, das Ökosystem abzubilden, Verhaltensweisen zu beobachten sowie zu identifizieren, wo unerfüllte Bedürfnisse oder Frustrationen auftreten.</a:t>
            </a:r>
            <a:br>
              <a:rPr lang="de-CH" sz="1100" noProof="0" dirty="0">
                <a:latin typeface="Century Gothic" panose="020B0502020202020204" pitchFamily="34" charset="0"/>
              </a:rPr>
            </a:br>
            <a:endParaRPr lang="de-CH" sz="1100" noProof="0" dirty="0">
              <a:latin typeface="Century Gothic" panose="020B0502020202020204" pitchFamily="34" charset="0"/>
            </a:endParaRPr>
          </a:p>
          <a:p>
            <a:pPr>
              <a:spcAft>
                <a:spcPts val="600"/>
              </a:spcAft>
            </a:pPr>
            <a:r>
              <a:rPr lang="de-CH" sz="1100" noProof="0" dirty="0">
                <a:latin typeface="Century Gothic" panose="020B0502020202020204" pitchFamily="34" charset="0"/>
              </a:rPr>
              <a:t>Es geht nicht einfach darum, über den Tellerrand hinauszuschauen, sondern vielmehr darum, </a:t>
            </a:r>
            <a:r>
              <a:rPr lang="de-CH" sz="1100" b="1" noProof="0" dirty="0">
                <a:latin typeface="Century Gothic" panose="020B0502020202020204" pitchFamily="34" charset="0"/>
              </a:rPr>
              <a:t>tiefer in den Teller hineinzuschauen</a:t>
            </a:r>
            <a:r>
              <a:rPr lang="de-CH" sz="1100" noProof="0" dirty="0">
                <a:latin typeface="Century Gothic" panose="020B0502020202020204" pitchFamily="34" charset="0"/>
              </a:rPr>
              <a:t>, um alle Elemente zu verstehen, die die Situation prägen, bevor man sich auf ein bestätigtes Problem beschränkt.</a:t>
            </a:r>
          </a:p>
          <a:p>
            <a:endParaRPr lang="de-CH" dirty="0"/>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5</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661132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CH"/>
          </a:p>
        </p:txBody>
      </p:sp>
      <p:sp>
        <p:nvSpPr>
          <p:cNvPr id="3" name="Notizenplatzhalter 2"/>
          <p:cNvSpPr>
            <a:spLocks noGrp="1"/>
          </p:cNvSpPr>
          <p:nvPr>
            <p:ph type="body" idx="1"/>
          </p:nvPr>
        </p:nvSpPr>
        <p:spPr/>
        <p:txBody>
          <a:bodyPr/>
          <a:lstStyle/>
          <a:p>
            <a:pPr>
              <a:spcAft>
                <a:spcPts val="600"/>
              </a:spcAft>
            </a:pPr>
            <a:r>
              <a:rPr lang="de-CH" sz="1100" noProof="0" dirty="0">
                <a:latin typeface="Century Gothic" panose="020B0502020202020204" pitchFamily="34" charset="0"/>
              </a:rPr>
              <a:t>Diese </a:t>
            </a:r>
            <a:r>
              <a:rPr lang="de-CH" sz="1100" noProof="0" dirty="0"/>
              <a:t>Folie stellt eine wichtige unternehmerische Denkweise vor: </a:t>
            </a:r>
            <a:r>
              <a:rPr lang="de-CH" sz="1100" b="1" noProof="0" dirty="0"/>
              <a:t>Menschen äussern nicht immer ihre tatsächlichen Bedürfnisse.</a:t>
            </a:r>
            <a:endParaRPr lang="de-CH" sz="1100" noProof="0" dirty="0"/>
          </a:p>
          <a:p>
            <a:pPr>
              <a:spcAft>
                <a:spcPts val="600"/>
              </a:spcAft>
            </a:pPr>
            <a:r>
              <a:rPr lang="de-CH" sz="1100" noProof="0" dirty="0"/>
              <a:t>Das berühmte Zitat von Henry Ford – «Hätte ich die Menschen gefragt, was sie wollen, hätten sie gesagt: schnellere Pferde» – veranschaulicht, dass Kund:innen oft eine </a:t>
            </a:r>
            <a:r>
              <a:rPr lang="de-CH" sz="1100" b="1" noProof="0" dirty="0"/>
              <a:t>Lösung</a:t>
            </a:r>
            <a:r>
              <a:rPr lang="de-CH" sz="1100" noProof="0" dirty="0"/>
              <a:t> beschreiben, die auf dem basiert, was sie bereits kennen, und nicht auf dem </a:t>
            </a:r>
            <a:r>
              <a:rPr lang="de-CH" sz="1100" b="1" noProof="0" dirty="0"/>
              <a:t>zugrunde liegenden Problem, </a:t>
            </a:r>
            <a:r>
              <a:rPr lang="de-CH" sz="1100" b="0" noProof="0" dirty="0"/>
              <a:t>das sie </a:t>
            </a:r>
            <a:r>
              <a:rPr lang="de-CH" sz="1100" noProof="0" dirty="0"/>
              <a:t>tatsächlich erleben.</a:t>
            </a:r>
          </a:p>
          <a:p>
            <a:pPr>
              <a:spcAft>
                <a:spcPts val="600"/>
              </a:spcAft>
            </a:pPr>
            <a:endParaRPr lang="de-CH" sz="1100" noProof="0" dirty="0"/>
          </a:p>
          <a:p>
            <a:pPr>
              <a:spcAft>
                <a:spcPts val="600"/>
              </a:spcAft>
            </a:pPr>
            <a:r>
              <a:rPr lang="de-CH" sz="1100" noProof="0" dirty="0"/>
              <a:t>Heben Sie Folgendes hervor:</a:t>
            </a:r>
          </a:p>
          <a:p>
            <a:pPr marL="171450" indent="-171450">
              <a:spcAft>
                <a:spcPts val="600"/>
              </a:spcAft>
              <a:buFont typeface="Arial" panose="020B0604020202020204" pitchFamily="34" charset="0"/>
              <a:buChar char="•"/>
            </a:pPr>
            <a:r>
              <a:rPr lang="de-CH" sz="1100" noProof="0" dirty="0"/>
              <a:t>Der Wunsch nach «schnellen Pferden» spiegelt nur einen </a:t>
            </a:r>
            <a:r>
              <a:rPr lang="de-CH" sz="1100" b="1" noProof="0" dirty="0"/>
              <a:t>oberflächlichen Wunsch </a:t>
            </a:r>
            <a:r>
              <a:rPr lang="de-CH" sz="1100" noProof="0" dirty="0"/>
              <a:t>wider.</a:t>
            </a:r>
          </a:p>
          <a:p>
            <a:pPr marL="171450" indent="-171450">
              <a:spcAft>
                <a:spcPts val="600"/>
              </a:spcAft>
              <a:buFont typeface="Arial" panose="020B0604020202020204" pitchFamily="34" charset="0"/>
              <a:buChar char="•"/>
            </a:pPr>
            <a:r>
              <a:rPr lang="de-CH" sz="1100" noProof="0" dirty="0"/>
              <a:t>Der </a:t>
            </a:r>
            <a:r>
              <a:rPr lang="de-CH" sz="1100" b="1" noProof="0" dirty="0"/>
              <a:t>eigentliche Bedarf </a:t>
            </a:r>
            <a:r>
              <a:rPr lang="de-CH" sz="1100" noProof="0" dirty="0"/>
              <a:t>war ein schnelleres, zuverlässigeres Transportmittel – ein umfassenderes Ziel, das den Weg für Innovationen ebnete.</a:t>
            </a:r>
          </a:p>
          <a:p>
            <a:pPr marL="0" indent="0">
              <a:spcAft>
                <a:spcPts val="600"/>
              </a:spcAft>
              <a:buFont typeface="Arial" panose="020B0604020202020204" pitchFamily="34" charset="0"/>
              <a:buNone/>
            </a:pPr>
            <a:endParaRPr lang="de-CH" sz="1100" noProof="0" dirty="0"/>
          </a:p>
          <a:p>
            <a:pPr>
              <a:spcAft>
                <a:spcPts val="600"/>
              </a:spcAft>
            </a:pPr>
            <a:r>
              <a:rPr lang="de-CH" sz="1100" noProof="0" dirty="0"/>
              <a:t>Betonen Sie, dass Unternehmer:innen und </a:t>
            </a:r>
            <a:r>
              <a:rPr lang="de-CH" sz="1100" noProof="0" dirty="0" err="1"/>
              <a:t>Innovator:innen</a:t>
            </a:r>
            <a:r>
              <a:rPr lang="de-CH" sz="1100" noProof="0" dirty="0"/>
              <a:t> über das hinausgehen müssen, was die Menschen </a:t>
            </a:r>
            <a:r>
              <a:rPr lang="de-CH" sz="1100" i="1" noProof="0" dirty="0"/>
              <a:t>sagen</a:t>
            </a:r>
            <a:r>
              <a:rPr lang="de-CH" sz="1100" noProof="0" dirty="0"/>
              <a:t>, und beobachten müssen, was sie </a:t>
            </a:r>
            <a:r>
              <a:rPr lang="de-CH" sz="1100" i="1" noProof="0" dirty="0"/>
              <a:t>tun</a:t>
            </a:r>
            <a:r>
              <a:rPr lang="de-CH" sz="1100" noProof="0" dirty="0"/>
              <a:t>. Echte Erkenntnisse entstehen durch das Beobachten </a:t>
            </a:r>
            <a:r>
              <a:rPr lang="de-CH" sz="1100" b="1" noProof="0" dirty="0"/>
              <a:t>von Verhaltensweisen, Routinen, Frustrationen und Workarounds </a:t>
            </a:r>
            <a:r>
              <a:rPr lang="de-CH" sz="1100" noProof="0" dirty="0"/>
              <a:t>– wie Menschen sich an eine unvollkommene Lösung anpassen oder diese kompensieren.</a:t>
            </a:r>
          </a:p>
          <a:p>
            <a:pPr>
              <a:spcAft>
                <a:spcPts val="600"/>
              </a:spcAft>
            </a:pPr>
            <a:endParaRPr lang="de-CH" sz="1100" noProof="0" dirty="0"/>
          </a:p>
          <a:p>
            <a:pPr>
              <a:spcAft>
                <a:spcPts val="600"/>
              </a:spcAft>
            </a:pPr>
            <a:r>
              <a:rPr lang="de-CH" sz="1100" noProof="0" dirty="0"/>
              <a:t>Es ist auch wichtig, den </a:t>
            </a:r>
            <a:r>
              <a:rPr lang="de-CH" sz="1100" b="1" noProof="0" dirty="0"/>
              <a:t>Kontext</a:t>
            </a:r>
            <a:r>
              <a:rPr lang="de-CH" sz="1100" noProof="0" dirty="0"/>
              <a:t> zu verstehen, in dem Probleme auftreten:</a:t>
            </a:r>
          </a:p>
          <a:p>
            <a:pPr marL="171450" indent="-171450">
              <a:spcAft>
                <a:spcPts val="600"/>
              </a:spcAft>
              <a:buFont typeface="Arial" panose="020B0604020202020204" pitchFamily="34" charset="0"/>
              <a:buChar char="•"/>
            </a:pPr>
            <a:r>
              <a:rPr lang="de-CH" sz="1100" noProof="0" dirty="0"/>
              <a:t>Wo tritt das Problem auf?</a:t>
            </a:r>
          </a:p>
          <a:p>
            <a:pPr marL="171450" indent="-171450">
              <a:spcAft>
                <a:spcPts val="600"/>
              </a:spcAft>
              <a:buFont typeface="Arial" panose="020B0604020202020204" pitchFamily="34" charset="0"/>
              <a:buChar char="•"/>
            </a:pPr>
            <a:r>
              <a:rPr lang="de-CH" sz="1100" noProof="0" dirty="0"/>
              <a:t>Wann und mit wem?</a:t>
            </a:r>
          </a:p>
          <a:p>
            <a:pPr marL="171450" indent="-171450">
              <a:spcAft>
                <a:spcPts val="600"/>
              </a:spcAft>
              <a:buFont typeface="Arial" panose="020B0604020202020204" pitchFamily="34" charset="0"/>
              <a:buChar char="•"/>
            </a:pPr>
            <a:r>
              <a:rPr lang="de-CH" sz="1100" noProof="0" dirty="0"/>
              <a:t>Welche Einschränkungen oder Gewohnheiten beeinflussen das Handeln der Menschen?</a:t>
            </a:r>
          </a:p>
          <a:p>
            <a:pPr marL="0" indent="0">
              <a:spcAft>
                <a:spcPts val="600"/>
              </a:spcAft>
              <a:buFont typeface="Arial" panose="020B0604020202020204" pitchFamily="34" charset="0"/>
              <a:buNone/>
            </a:pPr>
            <a:r>
              <a:rPr lang="de-CH" sz="1100" noProof="0" dirty="0"/>
              <a:t>Ermutigen Sie die Lernenden, Menschen in realen Situationen zu beobachten – am Arbeitsplatz, zu Hause, im öffentlichen Raum – und nicht nur zu fragen</a:t>
            </a:r>
            <a:r>
              <a:rPr lang="de-CH" sz="1100" i="1" noProof="0" dirty="0"/>
              <a:t>,</a:t>
            </a:r>
            <a:r>
              <a:rPr lang="de-CH" sz="1100" noProof="0" dirty="0"/>
              <a:t> </a:t>
            </a:r>
            <a:r>
              <a:rPr lang="de-CH" sz="1100" i="1" noProof="0" dirty="0"/>
              <a:t>was </a:t>
            </a:r>
            <a:r>
              <a:rPr lang="de-CH" sz="1100" noProof="0" dirty="0"/>
              <a:t>passiert, sondern auch </a:t>
            </a:r>
            <a:r>
              <a:rPr lang="de-CH" sz="1100" i="1" noProof="0" dirty="0"/>
              <a:t>wo, wann und warum</a:t>
            </a:r>
            <a:r>
              <a:rPr lang="de-CH" sz="1100" noProof="0" dirty="0"/>
              <a:t>. Das hilft ihnen, unausgesprochene, aber reale Bedürfnisse zu entdecken.</a:t>
            </a:r>
          </a:p>
          <a:p>
            <a:endParaRPr lang="de-CH" dirty="0"/>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6</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99018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CH"/>
          </a:p>
        </p:txBody>
      </p:sp>
      <p:sp>
        <p:nvSpPr>
          <p:cNvPr id="3" name="Notizenplatzhalter 2"/>
          <p:cNvSpPr>
            <a:spLocks noGrp="1"/>
          </p:cNvSpPr>
          <p:nvPr>
            <p:ph type="body" idx="1"/>
          </p:nvPr>
        </p:nvSpPr>
        <p:spPr/>
        <p:txBody>
          <a:bodyPr/>
          <a:lstStyle/>
          <a:p>
            <a:pPr>
              <a:spcAft>
                <a:spcPts val="600"/>
              </a:spcAft>
            </a:pPr>
            <a:r>
              <a:rPr lang="de-CH" sz="1100" noProof="0" dirty="0">
                <a:latin typeface="Century Gothic" panose="020B0502020202020204" pitchFamily="34" charset="0"/>
              </a:rPr>
              <a:t>Diese Folie stellt den Übergang vom </a:t>
            </a:r>
            <a:r>
              <a:rPr lang="de-CH" sz="1100" i="1" noProof="0" dirty="0">
                <a:latin typeface="Century Gothic" panose="020B0502020202020204" pitchFamily="34" charset="0"/>
              </a:rPr>
              <a:t>meinungsbasierten </a:t>
            </a:r>
            <a:r>
              <a:rPr lang="de-CH" sz="1100" noProof="0" dirty="0">
                <a:latin typeface="Century Gothic" panose="020B0502020202020204" pitchFamily="34" charset="0"/>
              </a:rPr>
              <a:t>Denken zum </a:t>
            </a:r>
            <a:r>
              <a:rPr lang="de-CH" sz="1100" i="1" noProof="0" dirty="0">
                <a:latin typeface="Century Gothic" panose="020B0502020202020204" pitchFamily="34" charset="0"/>
              </a:rPr>
              <a:t>evidenzbasierten </a:t>
            </a:r>
            <a:r>
              <a:rPr lang="de-CH" sz="1100" noProof="0" dirty="0">
                <a:latin typeface="Century Gothic" panose="020B0502020202020204" pitchFamily="34" charset="0"/>
              </a:rPr>
              <a:t>Verständnis vor – ein entscheidender Schritt für jeden Unternehmer und jede Unternehmerin.</a:t>
            </a:r>
          </a:p>
          <a:p>
            <a:pPr>
              <a:spcAft>
                <a:spcPts val="600"/>
              </a:spcAft>
            </a:pPr>
            <a:r>
              <a:rPr lang="de-CH" sz="1100" noProof="0" dirty="0">
                <a:latin typeface="Century Gothic" panose="020B0502020202020204" pitchFamily="34" charset="0"/>
              </a:rPr>
              <a:t>Viele Lernende beginnen mit starken </a:t>
            </a:r>
            <a:r>
              <a:rPr lang="de-CH" sz="1100" b="1" noProof="0" dirty="0">
                <a:latin typeface="Century Gothic" panose="020B0502020202020204" pitchFamily="34" charset="0"/>
              </a:rPr>
              <a:t>Annahmen</a:t>
            </a:r>
            <a:r>
              <a:rPr lang="de-CH" sz="1100" noProof="0" dirty="0">
                <a:latin typeface="Century Gothic" panose="020B0502020202020204" pitchFamily="34" charset="0"/>
              </a:rPr>
              <a:t>: Überzeugungen, Vermutungen oder persönlichen Meinungen darüber, wie Menschen sich verhalten oder was sie wollen.</a:t>
            </a:r>
            <a:br>
              <a:rPr lang="de-CH" sz="1100" noProof="0" dirty="0">
                <a:latin typeface="Century Gothic" panose="020B0502020202020204" pitchFamily="34" charset="0"/>
              </a:rPr>
            </a:br>
            <a:endParaRPr lang="de-CH" sz="1100" noProof="0" dirty="0">
              <a:latin typeface="Century Gothic" panose="020B0502020202020204" pitchFamily="34" charset="0"/>
            </a:endParaRPr>
          </a:p>
          <a:p>
            <a:pPr>
              <a:spcAft>
                <a:spcPts val="600"/>
              </a:spcAft>
            </a:pPr>
            <a:r>
              <a:rPr lang="de-CH" sz="1100" noProof="0" dirty="0">
                <a:latin typeface="Century Gothic" panose="020B0502020202020204" pitchFamily="34" charset="0"/>
              </a:rPr>
              <a:t>Zum Beispiel:</a:t>
            </a:r>
          </a:p>
          <a:p>
            <a:pPr marL="171450" indent="-171450">
              <a:spcAft>
                <a:spcPts val="600"/>
              </a:spcAft>
              <a:buFont typeface="Arial" panose="020B0604020202020204" pitchFamily="34" charset="0"/>
              <a:buChar char="•"/>
            </a:pPr>
            <a:r>
              <a:rPr lang="de-CH" sz="1100" noProof="0" dirty="0">
                <a:latin typeface="Century Gothic" panose="020B0502020202020204" pitchFamily="34" charset="0"/>
              </a:rPr>
              <a:t>«Menschen füllen nicht gerne Formulare aus.»</a:t>
            </a:r>
          </a:p>
          <a:p>
            <a:pPr marL="171450" indent="-171450">
              <a:spcAft>
                <a:spcPts val="600"/>
              </a:spcAft>
              <a:buFont typeface="Arial" panose="020B0604020202020204" pitchFamily="34" charset="0"/>
              <a:buChar char="•"/>
            </a:pPr>
            <a:r>
              <a:rPr lang="de-CH" sz="1100" noProof="0" dirty="0">
                <a:latin typeface="Century Gothic" panose="020B0502020202020204" pitchFamily="34" charset="0"/>
              </a:rPr>
              <a:t>«Jeder möchte einen schnelleren Service.»</a:t>
            </a:r>
          </a:p>
          <a:p>
            <a:pPr>
              <a:spcAft>
                <a:spcPts val="600"/>
              </a:spcAft>
            </a:pPr>
            <a:endParaRPr lang="de-CH" sz="1100" noProof="0" dirty="0">
              <a:latin typeface="Century Gothic" panose="020B0502020202020204" pitchFamily="34" charset="0"/>
            </a:endParaRPr>
          </a:p>
          <a:p>
            <a:pPr>
              <a:spcAft>
                <a:spcPts val="600"/>
              </a:spcAft>
            </a:pPr>
            <a:r>
              <a:rPr lang="de-CH" sz="1100" noProof="0" dirty="0">
                <a:latin typeface="Century Gothic" panose="020B0502020202020204" pitchFamily="34" charset="0"/>
              </a:rPr>
              <a:t>Diese Aussagen mögen wahr erscheinen, sind jedoch noch nicht durch Daten belegt. Durch </a:t>
            </a:r>
            <a:r>
              <a:rPr lang="de-CH" sz="1100" b="1" noProof="0" dirty="0">
                <a:latin typeface="Century Gothic" panose="020B0502020202020204" pitchFamily="34" charset="0"/>
              </a:rPr>
              <a:t>Sekundärforschung </a:t>
            </a:r>
            <a:r>
              <a:rPr lang="de-CH" sz="1100" noProof="0" dirty="0">
                <a:latin typeface="Century Gothic" panose="020B0502020202020204" pitchFamily="34" charset="0"/>
              </a:rPr>
              <a:t>(Auswertung vorhandener Informationen wie Berichte, Statistiken oder Marktdaten) und </a:t>
            </a:r>
            <a:r>
              <a:rPr lang="de-CH" sz="1100" b="1" noProof="0" dirty="0">
                <a:latin typeface="Century Gothic" panose="020B0502020202020204" pitchFamily="34" charset="0"/>
              </a:rPr>
              <a:t>Primärforschung </a:t>
            </a:r>
            <a:r>
              <a:rPr lang="de-CH" sz="1100" noProof="0" dirty="0">
                <a:latin typeface="Century Gothic" panose="020B0502020202020204" pitchFamily="34" charset="0"/>
              </a:rPr>
              <a:t>(Gespräche mit oder Beobachtung von tatsächlichen Nutzern) können Annahmen überprüft und in </a:t>
            </a:r>
            <a:r>
              <a:rPr lang="de-CH" sz="1100" b="1" noProof="0" dirty="0">
                <a:latin typeface="Century Gothic" panose="020B0502020202020204" pitchFamily="34" charset="0"/>
              </a:rPr>
              <a:t>Erkenntnisse</a:t>
            </a:r>
            <a:r>
              <a:rPr lang="de-CH" sz="1100" noProof="0" dirty="0">
                <a:latin typeface="Century Gothic" panose="020B0502020202020204" pitchFamily="34" charset="0"/>
              </a:rPr>
              <a:t> umgewandelt werden – zuverlässige, auf Belegen basierende Ergebnisse.</a:t>
            </a:r>
          </a:p>
          <a:p>
            <a:pPr>
              <a:spcAft>
                <a:spcPts val="600"/>
              </a:spcAft>
            </a:pPr>
            <a:endParaRPr lang="de-CH" sz="1100" b="1" noProof="0" dirty="0">
              <a:latin typeface="Century Gothic" panose="020B0502020202020204" pitchFamily="34" charset="0"/>
            </a:endParaRPr>
          </a:p>
          <a:p>
            <a:pPr>
              <a:spcAft>
                <a:spcPts val="600"/>
              </a:spcAft>
            </a:pPr>
            <a:r>
              <a:rPr lang="de-CH" sz="1100" b="1" noProof="0" dirty="0">
                <a:latin typeface="Century Gothic" panose="020B0502020202020204" pitchFamily="34" charset="0"/>
              </a:rPr>
              <a:t>Beispiel:</a:t>
            </a:r>
            <a:endParaRPr lang="de-CH" sz="1100" noProof="0" dirty="0">
              <a:latin typeface="Century Gothic" panose="020B0502020202020204" pitchFamily="34" charset="0"/>
            </a:endParaRPr>
          </a:p>
          <a:p>
            <a:pPr marL="171450" indent="-171450">
              <a:spcAft>
                <a:spcPts val="600"/>
              </a:spcAft>
              <a:buFont typeface="Arial" panose="020B0604020202020204" pitchFamily="34" charset="0"/>
              <a:buChar char="•"/>
            </a:pPr>
            <a:r>
              <a:rPr lang="de-CH" sz="1100" i="1" noProof="0" dirty="0">
                <a:latin typeface="Century Gothic" panose="020B0502020202020204" pitchFamily="34" charset="0"/>
              </a:rPr>
              <a:t>Annahme: </a:t>
            </a:r>
            <a:r>
              <a:rPr lang="de-CH" sz="1100" noProof="0" dirty="0" err="1">
                <a:latin typeface="Century Gothic" panose="020B0502020202020204" pitchFamily="34" charset="0"/>
              </a:rPr>
              <a:t>Radfahrer:innen</a:t>
            </a:r>
            <a:r>
              <a:rPr lang="de-CH" sz="1100" noProof="0" dirty="0">
                <a:latin typeface="Century Gothic" panose="020B0502020202020204" pitchFamily="34" charset="0"/>
              </a:rPr>
              <a:t> reparieren ihre Fahrräder schnell.</a:t>
            </a:r>
          </a:p>
          <a:p>
            <a:pPr marL="171450" indent="-171450">
              <a:spcAft>
                <a:spcPts val="600"/>
              </a:spcAft>
              <a:buFont typeface="Arial" panose="020B0604020202020204" pitchFamily="34" charset="0"/>
              <a:buChar char="•"/>
            </a:pPr>
            <a:r>
              <a:rPr lang="de-CH" sz="1100" i="1" noProof="0" dirty="0">
                <a:latin typeface="Century Gothic" panose="020B0502020202020204" pitchFamily="34" charset="0"/>
              </a:rPr>
              <a:t>Erkenntnis (nach Feldforschung): </a:t>
            </a:r>
            <a:r>
              <a:rPr lang="de-CH" sz="1100" noProof="0" dirty="0" err="1">
                <a:latin typeface="Century Gothic" panose="020B0502020202020204" pitchFamily="34" charset="0"/>
              </a:rPr>
              <a:t>Radfahrer:innen</a:t>
            </a:r>
            <a:r>
              <a:rPr lang="de-CH" sz="1100" noProof="0" dirty="0">
                <a:latin typeface="Century Gothic" panose="020B0502020202020204" pitchFamily="34" charset="0"/>
              </a:rPr>
              <a:t> zögern Reparaturen oft hinaus, weil Werkstätten weit entfernt sind und die Wartezeiten lang sind.</a:t>
            </a:r>
          </a:p>
          <a:p>
            <a:pPr>
              <a:spcAft>
                <a:spcPts val="600"/>
              </a:spcAft>
            </a:pPr>
            <a:endParaRPr lang="de-CH" sz="1100" noProof="0" dirty="0">
              <a:latin typeface="Century Gothic" panose="020B0502020202020204" pitchFamily="34" charset="0"/>
            </a:endParaRPr>
          </a:p>
          <a:p>
            <a:pPr>
              <a:spcAft>
                <a:spcPts val="600"/>
              </a:spcAft>
            </a:pPr>
            <a:r>
              <a:rPr lang="de-CH" sz="1100" noProof="0" dirty="0">
                <a:latin typeface="Century Gothic" panose="020B0502020202020204" pitchFamily="34" charset="0"/>
              </a:rPr>
              <a:t>Dieser Unterschied ist entscheidend:</a:t>
            </a:r>
          </a:p>
          <a:p>
            <a:pPr>
              <a:spcAft>
                <a:spcPts val="600"/>
              </a:spcAft>
            </a:pPr>
            <a:r>
              <a:rPr lang="de-CH" sz="1100" b="1" noProof="0" dirty="0">
                <a:latin typeface="Century Gothic" panose="020B0502020202020204" pitchFamily="34" charset="0"/>
              </a:rPr>
              <a:t>Annahmen </a:t>
            </a:r>
            <a:r>
              <a:rPr lang="de-CH" sz="1100" noProof="0" dirty="0">
                <a:latin typeface="Century Gothic" panose="020B0502020202020204" pitchFamily="34" charset="0"/>
              </a:rPr>
              <a:t>= was wir für wahr </a:t>
            </a:r>
            <a:r>
              <a:rPr lang="de-CH" sz="1100" i="1" noProof="0" dirty="0">
                <a:latin typeface="Century Gothic" panose="020B0502020202020204" pitchFamily="34" charset="0"/>
              </a:rPr>
              <a:t>halten</a:t>
            </a:r>
          </a:p>
          <a:p>
            <a:pPr>
              <a:spcAft>
                <a:spcPts val="600"/>
              </a:spcAft>
            </a:pPr>
            <a:r>
              <a:rPr lang="de-CH" sz="1100" b="1" noProof="0" dirty="0">
                <a:latin typeface="Century Gothic" panose="020B0502020202020204" pitchFamily="34" charset="0"/>
              </a:rPr>
              <a:t>Erkenntnisse </a:t>
            </a:r>
            <a:r>
              <a:rPr lang="de-CH" sz="1100" noProof="0" dirty="0">
                <a:latin typeface="Century Gothic" panose="020B0502020202020204" pitchFamily="34" charset="0"/>
              </a:rPr>
              <a:t>= was wir durch Beobachtung oder Daten als wahr </a:t>
            </a:r>
            <a:r>
              <a:rPr lang="de-CH" sz="1100" i="1" noProof="0" dirty="0">
                <a:latin typeface="Century Gothic" panose="020B0502020202020204" pitchFamily="34" charset="0"/>
              </a:rPr>
              <a:t>erkennen</a:t>
            </a:r>
            <a:br>
              <a:rPr lang="de-CH" sz="1100" noProof="0" dirty="0">
                <a:latin typeface="Century Gothic" panose="020B0502020202020204" pitchFamily="34" charset="0"/>
              </a:rPr>
            </a:br>
            <a:endParaRPr lang="de-CH" sz="1100" noProof="0" dirty="0">
              <a:latin typeface="Century Gothic" panose="020B0502020202020204" pitchFamily="34" charset="0"/>
            </a:endParaRPr>
          </a:p>
          <a:p>
            <a:pPr>
              <a:spcAft>
                <a:spcPts val="600"/>
              </a:spcAft>
            </a:pPr>
            <a:r>
              <a:rPr lang="de-CH" sz="1100" noProof="0" dirty="0">
                <a:latin typeface="Century Gothic" panose="020B0502020202020204" pitchFamily="34" charset="0"/>
              </a:rPr>
              <a:t>Ermutigen Sie die Lernenden, zu Beginn eines Projekts ihre wichtigsten Annahmen aufzuschreiben und diese nach der Recherche und Feldforschung erneut zu überprüfen. Dies hilft ihnen, ihren Lernprozess zu verfolgen und zu erkennen, wie die Recherche ihr Verständnis des Problems schärft.</a:t>
            </a:r>
          </a:p>
          <a:p>
            <a:endParaRPr lang="de-CH" dirty="0"/>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7</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676499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1D09F7-C862-8707-E33C-831BE8A88354}"/>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263CE10D-5AD7-475C-4557-B2F50EC461BF}"/>
              </a:ext>
            </a:extLst>
          </p:cNvPr>
          <p:cNvSpPr>
            <a:spLocks noGrp="1" noRot="1" noChangeAspect="1"/>
          </p:cNvSpPr>
          <p:nvPr>
            <p:ph type="sldImg"/>
          </p:nvPr>
        </p:nvSpPr>
        <p:spPr/>
        <p:txBody>
          <a:bodyPr/>
          <a:lstStyle/>
          <a:p>
            <a:endParaRPr lang="de-CH"/>
          </a:p>
        </p:txBody>
      </p:sp>
      <p:sp>
        <p:nvSpPr>
          <p:cNvPr id="3" name="Notizenplatzhalter 2">
            <a:extLst>
              <a:ext uri="{FF2B5EF4-FFF2-40B4-BE49-F238E27FC236}">
                <a16:creationId xmlns:a16="http://schemas.microsoft.com/office/drawing/2014/main" id="{30D0C753-3AC2-B3BC-B75F-3A5F69A98AE1}"/>
              </a:ext>
            </a:extLst>
          </p:cNvPr>
          <p:cNvSpPr>
            <a:spLocks noGrp="1"/>
          </p:cNvSpPr>
          <p:nvPr>
            <p:ph type="body" idx="1"/>
          </p:nvPr>
        </p:nvSpPr>
        <p:spPr/>
        <p:txBody>
          <a:bodyPr/>
          <a:lstStyle/>
          <a:p>
            <a:pPr>
              <a:spcAft>
                <a:spcPts val="600"/>
              </a:spcAft>
            </a:pPr>
            <a:r>
              <a:rPr lang="de-CH" sz="1100" noProof="0" dirty="0">
                <a:latin typeface="Century Gothic" panose="020B0502020202020204" pitchFamily="34" charset="0"/>
              </a:rPr>
              <a:t>Sekundärforschung bedeutet, </a:t>
            </a:r>
            <a:r>
              <a:rPr lang="de-CH" sz="1100" b="1" noProof="0" dirty="0">
                <a:latin typeface="Century Gothic" panose="020B0502020202020204" pitchFamily="34" charset="0"/>
              </a:rPr>
              <a:t>bereits vorhandene Informationen</a:t>
            </a:r>
            <a:r>
              <a:rPr lang="de-CH" sz="1100" noProof="0" dirty="0">
                <a:latin typeface="Century Gothic" panose="020B0502020202020204" pitchFamily="34" charset="0"/>
              </a:rPr>
              <a:t> zu sammeln: Berichte, Artikel, Statistiken, Marktanalysen.</a:t>
            </a:r>
          </a:p>
          <a:p>
            <a:pPr>
              <a:spcAft>
                <a:spcPts val="600"/>
              </a:spcAft>
            </a:pPr>
            <a:endParaRPr lang="de-CH" sz="1100" noProof="0" dirty="0">
              <a:latin typeface="Century Gothic" panose="020B0502020202020204" pitchFamily="34" charset="0"/>
            </a:endParaRPr>
          </a:p>
          <a:p>
            <a:pPr>
              <a:spcAft>
                <a:spcPts val="600"/>
              </a:spcAft>
            </a:pPr>
            <a:r>
              <a:rPr lang="de-CH" sz="1100" noProof="0" dirty="0">
                <a:latin typeface="Century Gothic" panose="020B0502020202020204" pitchFamily="34" charset="0"/>
              </a:rPr>
              <a:t>Die Kernbotschaft: Sekundärforschung hilft Lernenden, das </a:t>
            </a:r>
            <a:r>
              <a:rPr lang="de-CH" sz="1100" b="1" noProof="0" dirty="0">
                <a:latin typeface="Century Gothic" panose="020B0502020202020204" pitchFamily="34" charset="0"/>
              </a:rPr>
              <a:t>Gesamtbild</a:t>
            </a:r>
            <a:r>
              <a:rPr lang="de-CH" sz="1100" noProof="0" dirty="0">
                <a:latin typeface="Century Gothic" panose="020B0502020202020204" pitchFamily="34" charset="0"/>
              </a:rPr>
              <a:t> zu verstehen:</a:t>
            </a:r>
          </a:p>
          <a:p>
            <a:pPr>
              <a:spcAft>
                <a:spcPts val="600"/>
              </a:spcAft>
            </a:pPr>
            <a:endParaRPr lang="de-CH" sz="1100" noProof="0" dirty="0">
              <a:latin typeface="Century Gothic" panose="020B0502020202020204" pitchFamily="34" charset="0"/>
            </a:endParaRPr>
          </a:p>
          <a:p>
            <a:pPr marL="171450" indent="-171450">
              <a:spcAft>
                <a:spcPts val="600"/>
              </a:spcAft>
              <a:buFont typeface="Arial" panose="020B0604020202020204" pitchFamily="34" charset="0"/>
              <a:buChar char="•"/>
            </a:pPr>
            <a:r>
              <a:rPr lang="de-CH" sz="1100" noProof="0" dirty="0">
                <a:latin typeface="Century Gothic" panose="020B0502020202020204" pitchFamily="34" charset="0"/>
              </a:rPr>
              <a:t>Wer sind die wichtigsten Akteur:innen?</a:t>
            </a:r>
          </a:p>
          <a:p>
            <a:pPr marL="171450" indent="-171450">
              <a:spcAft>
                <a:spcPts val="600"/>
              </a:spcAft>
              <a:buFont typeface="Arial" panose="020B0604020202020204" pitchFamily="34" charset="0"/>
              <a:buChar char="•"/>
            </a:pPr>
            <a:r>
              <a:rPr lang="de-CH" sz="1100" noProof="0" dirty="0">
                <a:latin typeface="Century Gothic" panose="020B0502020202020204" pitchFamily="34" charset="0"/>
              </a:rPr>
              <a:t>Welche Trends prägen den Markt?</a:t>
            </a:r>
          </a:p>
          <a:p>
            <a:pPr marL="171450" indent="-171450">
              <a:spcAft>
                <a:spcPts val="600"/>
              </a:spcAft>
              <a:buFont typeface="Arial" panose="020B0604020202020204" pitchFamily="34" charset="0"/>
              <a:buChar char="•"/>
            </a:pPr>
            <a:r>
              <a:rPr lang="de-CH" sz="1100" noProof="0" dirty="0">
                <a:latin typeface="Century Gothic" panose="020B0502020202020204" pitchFamily="34" charset="0"/>
              </a:rPr>
              <a:t>Wie gross ist das Problem?</a:t>
            </a:r>
          </a:p>
          <a:p>
            <a:pPr>
              <a:spcAft>
                <a:spcPts val="600"/>
              </a:spcAft>
            </a:pPr>
            <a:endParaRPr lang="de-CH" sz="1100" noProof="0" dirty="0">
              <a:latin typeface="Century Gothic" panose="020B0502020202020204" pitchFamily="34" charset="0"/>
            </a:endParaRPr>
          </a:p>
          <a:p>
            <a:pPr>
              <a:spcAft>
                <a:spcPts val="600"/>
              </a:spcAft>
            </a:pPr>
            <a:r>
              <a:rPr lang="de-CH" sz="1100" noProof="0" dirty="0">
                <a:latin typeface="Century Gothic" panose="020B0502020202020204" pitchFamily="34" charset="0"/>
              </a:rPr>
              <a:t>Es ist oft sinnvoll, hier zu beginnen, da es den Lernenden hilft</a:t>
            </a:r>
            <a:r>
              <a:rPr lang="de-CH" sz="1100" b="0" noProof="0" dirty="0">
                <a:latin typeface="Century Gothic" panose="020B0502020202020204" pitchFamily="34" charset="0"/>
              </a:rPr>
              <a:t>,</a:t>
            </a:r>
            <a:r>
              <a:rPr lang="de-CH" sz="1100" b="1" noProof="0" dirty="0">
                <a:latin typeface="Century Gothic" panose="020B0502020202020204" pitchFamily="34" charset="0"/>
              </a:rPr>
              <a:t> sich besser auf</a:t>
            </a:r>
            <a:r>
              <a:rPr lang="de-CH" sz="1100" noProof="0" dirty="0">
                <a:latin typeface="Century Gothic" panose="020B0502020202020204" pitchFamily="34" charset="0"/>
              </a:rPr>
              <a:t> das Thema </a:t>
            </a:r>
            <a:r>
              <a:rPr lang="de-CH" sz="1100" b="1" noProof="0" dirty="0">
                <a:latin typeface="Century Gothic" panose="020B0502020202020204" pitchFamily="34" charset="0"/>
              </a:rPr>
              <a:t>einzustellen</a:t>
            </a:r>
            <a:r>
              <a:rPr lang="de-CH" sz="1100" noProof="0" dirty="0">
                <a:latin typeface="Century Gothic" panose="020B0502020202020204" pitchFamily="34" charset="0"/>
              </a:rPr>
              <a:t>.</a:t>
            </a:r>
          </a:p>
          <a:p>
            <a:pPr>
              <a:spcAft>
                <a:spcPts val="600"/>
              </a:spcAft>
            </a:pPr>
            <a:br>
              <a:rPr lang="de-CH" sz="1100" noProof="0" dirty="0">
                <a:latin typeface="Century Gothic" panose="020B0502020202020204" pitchFamily="34" charset="0"/>
              </a:rPr>
            </a:br>
            <a:r>
              <a:rPr lang="de-CH" sz="1100" noProof="0" dirty="0">
                <a:latin typeface="Century Gothic" panose="020B0502020202020204" pitchFamily="34" charset="0"/>
              </a:rPr>
              <a:t>Weisen Sie die Lernenden jedoch darauf hin, dass Desk Research </a:t>
            </a:r>
            <a:r>
              <a:rPr lang="de-CH" sz="1100" b="1" noProof="0" dirty="0">
                <a:latin typeface="Century Gothic" panose="020B0502020202020204" pitchFamily="34" charset="0"/>
              </a:rPr>
              <a:t>keine persönlichen Motivationen oder Emotionen offenbaren kann</a:t>
            </a:r>
            <a:r>
              <a:rPr lang="de-CH" sz="1100" noProof="0" dirty="0">
                <a:latin typeface="Century Gothic" panose="020B0502020202020204" pitchFamily="34" charset="0"/>
              </a:rPr>
              <a:t>. Diese werden erst durch Feldforschung sichtbar.</a:t>
            </a:r>
          </a:p>
          <a:p>
            <a:endParaRPr lang="de-CH" dirty="0"/>
          </a:p>
        </p:txBody>
      </p:sp>
      <p:sp>
        <p:nvSpPr>
          <p:cNvPr id="4" name="Foliennummernplatzhalter 3">
            <a:extLst>
              <a:ext uri="{FF2B5EF4-FFF2-40B4-BE49-F238E27FC236}">
                <a16:creationId xmlns:a16="http://schemas.microsoft.com/office/drawing/2014/main" id="{A3765311-1A33-B014-A635-DCC13AAEFE5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8</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809107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9B1FA9-AFB8-AA75-4CA8-EB1681C818CE}"/>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220B51AF-0A4B-5805-844E-E0D8E281FC08}"/>
              </a:ext>
            </a:extLst>
          </p:cNvPr>
          <p:cNvSpPr>
            <a:spLocks noGrp="1" noRot="1" noChangeAspect="1"/>
          </p:cNvSpPr>
          <p:nvPr>
            <p:ph type="sldImg"/>
          </p:nvPr>
        </p:nvSpPr>
        <p:spPr/>
        <p:txBody>
          <a:bodyPr/>
          <a:lstStyle/>
          <a:p>
            <a:endParaRPr lang="de-CH"/>
          </a:p>
        </p:txBody>
      </p:sp>
      <p:sp>
        <p:nvSpPr>
          <p:cNvPr id="3" name="Notizenplatzhalter 2">
            <a:extLst>
              <a:ext uri="{FF2B5EF4-FFF2-40B4-BE49-F238E27FC236}">
                <a16:creationId xmlns:a16="http://schemas.microsoft.com/office/drawing/2014/main" id="{EB5DE21D-486F-F1E9-6F93-B7F45E76141F}"/>
              </a:ext>
            </a:extLst>
          </p:cNvPr>
          <p:cNvSpPr>
            <a:spLocks noGrp="1"/>
          </p:cNvSpPr>
          <p:nvPr>
            <p:ph type="body" idx="1"/>
          </p:nvPr>
        </p:nvSpPr>
        <p:spPr/>
        <p:txBody>
          <a:bodyPr/>
          <a:lstStyle/>
          <a:p>
            <a:r>
              <a:rPr lang="de-CH" sz="1100" noProof="0" dirty="0"/>
              <a:t>Diese Aktivität hilft den Lernenden, </a:t>
            </a:r>
            <a:r>
              <a:rPr lang="de-CH" sz="1100" i="1" noProof="0" dirty="0"/>
              <a:t>kritisches Evaluieren zu üben</a:t>
            </a:r>
            <a:r>
              <a:rPr lang="de-CH" sz="1100" noProof="0" dirty="0"/>
              <a:t>, anstatt sich eine Hierarchie von Quellen einzuprägen.</a:t>
            </a:r>
            <a:br>
              <a:rPr lang="de-CH" sz="1100" noProof="0" dirty="0"/>
            </a:br>
            <a:r>
              <a:rPr lang="de-CH" sz="1100" noProof="0" dirty="0"/>
              <a:t>Anstatt ihnen zu sagen, welche Quellen «äusserst zuverlässig» sind, ermutigen Sie sie, selbst herauszufinden, </a:t>
            </a:r>
            <a:r>
              <a:rPr lang="de-CH" sz="1100" b="1" noProof="0" dirty="0"/>
              <a:t>was eine Quelle zuverlässig macht</a:t>
            </a:r>
            <a:r>
              <a:rPr lang="de-CH" sz="1100" noProof="0" dirty="0"/>
              <a:t>, indem sie Tonfall, Zweck und Beweise vergleichen.</a:t>
            </a:r>
          </a:p>
          <a:p>
            <a:endParaRPr lang="de-CH" sz="1100" noProof="0" dirty="0"/>
          </a:p>
          <a:p>
            <a:r>
              <a:rPr lang="de-CH" sz="1100" noProof="0" dirty="0"/>
              <a:t>Beginnen Sie mit einer offenen Frage wie:</a:t>
            </a:r>
          </a:p>
          <a:p>
            <a:r>
              <a:rPr lang="de-CH" sz="1100" noProof="0" dirty="0"/>
              <a:t>«Wenn Sie das Problem von Einwegplastik in Schweizer Take-away-Lebensmitteln recherchieren müssten, wo würden Sie nach Informationen suchen?»</a:t>
            </a:r>
          </a:p>
          <a:p>
            <a:r>
              <a:rPr lang="de-CH" sz="1100" noProof="0" dirty="0"/>
              <a:t>Notieren Sie ihre Antworten an der Tafel (z. B. Google, Wikipedia, TikTok, Regierungswebsites, NZZ).</a:t>
            </a:r>
          </a:p>
          <a:p>
            <a:br>
              <a:rPr lang="de-CH" sz="1100" noProof="0" dirty="0"/>
            </a:br>
            <a:r>
              <a:rPr lang="de-CH" sz="1100" noProof="0" dirty="0"/>
              <a:t>Leiten Sie dann eine kurze Diskussion an:</a:t>
            </a:r>
          </a:p>
          <a:p>
            <a:pPr marL="171450" indent="-171450">
              <a:buFont typeface="Arial" panose="020B0604020202020204" pitchFamily="34" charset="0"/>
              <a:buChar char="•"/>
            </a:pPr>
            <a:r>
              <a:rPr lang="de-CH" sz="1100" i="1" noProof="0" dirty="0"/>
              <a:t>Welche Quellen überprüfen die Fakten vor der Veröffentlichung?</a:t>
            </a:r>
            <a:endParaRPr lang="de-CH" sz="1100" noProof="0" dirty="0"/>
          </a:p>
          <a:p>
            <a:pPr marL="171450" indent="-171450">
              <a:buFont typeface="Arial" panose="020B0604020202020204" pitchFamily="34" charset="0"/>
              <a:buChar char="•"/>
            </a:pPr>
            <a:r>
              <a:rPr lang="de-CH" sz="1100" i="1" noProof="0" dirty="0"/>
              <a:t>Auf welchen Plattformen kann </a:t>
            </a:r>
            <a:r>
              <a:rPr lang="de-CH" sz="1100" i="1" noProof="0" dirty="0" err="1"/>
              <a:t>jede:r</a:t>
            </a:r>
            <a:r>
              <a:rPr lang="de-CH" sz="1100" i="1" noProof="0" dirty="0"/>
              <a:t> etwas posten?</a:t>
            </a:r>
            <a:endParaRPr lang="de-CH" sz="1100" noProof="0" dirty="0"/>
          </a:p>
          <a:p>
            <a:pPr marL="171450" indent="-171450">
              <a:buFont typeface="Arial" panose="020B0604020202020204" pitchFamily="34" charset="0"/>
              <a:buChar char="•"/>
            </a:pPr>
            <a:r>
              <a:rPr lang="de-CH" sz="1100" i="1" noProof="0" dirty="0"/>
              <a:t>Welche geben an, woher ihre Daten stammen?</a:t>
            </a:r>
            <a:endParaRPr lang="de-CH" sz="1100" noProof="0" dirty="0"/>
          </a:p>
          <a:p>
            <a:r>
              <a:rPr lang="de-CH" sz="1100" noProof="0" dirty="0"/>
              <a:t>Die Lernenden werden ganz natürlich damit beginnen, die Quellen nach ihrer Zuverlässigkeit zu gruppieren, ohne dass sie dafür noch Bezeichnungen benötigen.</a:t>
            </a:r>
          </a:p>
          <a:p>
            <a:endParaRPr lang="de-CH" sz="1100" noProof="0" dirty="0"/>
          </a:p>
          <a:p>
            <a:r>
              <a:rPr lang="de-CH" noProof="0" dirty="0"/>
              <a:t>Bitten Sie sie, zusammenzufassen, was jede Quelle zu dem Thema sagt und wie sicher sie sich hinsichtlich der Informationen sind.</a:t>
            </a:r>
            <a:br>
              <a:rPr lang="de-CH" noProof="0" dirty="0"/>
            </a:br>
            <a:r>
              <a:rPr lang="de-CH" noProof="0" dirty="0"/>
              <a:t>Beenden Sie die Aktivität, indem Sie hervorheben, dass </a:t>
            </a:r>
            <a:r>
              <a:rPr lang="de-CH" b="1" noProof="0" dirty="0"/>
              <a:t>eine gute Sekundärforschung verschiedene Arten von Quellen kombiniert</a:t>
            </a:r>
            <a:r>
              <a:rPr lang="de-CH" noProof="0" dirty="0"/>
              <a:t>: informelle Quellen, um Probleme und Emotionen zu erkennen; professionelle Quellen, um den Markt zu verstehen; und offizielle Quellen, um die Fakten zu bestätigen.</a:t>
            </a:r>
          </a:p>
          <a:p>
            <a:endParaRPr lang="de-CH" noProof="0" dirty="0"/>
          </a:p>
          <a:p>
            <a:r>
              <a:rPr lang="de-CH" noProof="0" dirty="0"/>
              <a:t>Diese Übung knüpft direkt an die vorherige Folie </a:t>
            </a:r>
            <a:r>
              <a:rPr lang="de-CH" i="1" noProof="0" dirty="0"/>
              <a:t>Von Vermutungen zum Wissen </a:t>
            </a:r>
            <a:r>
              <a:rPr lang="de-CH" noProof="0" dirty="0"/>
              <a:t>und die nächste Folie </a:t>
            </a:r>
            <a:r>
              <a:rPr lang="de-CH" i="1" noProof="0" dirty="0"/>
              <a:t>Sekundärforschung: die Zuverlässigkeit von </a:t>
            </a:r>
            <a:r>
              <a:rPr lang="de-CH" noProof="0" dirty="0"/>
              <a:t>Quellen an. Sie hilft den Lernenden zu verstehen, wie Beobachtung, Interpretation und Verifizierung im evidenzbasierten (wissenschaftliche Erkenntnisse einbeziehenden) Unternehmertum zusammenkommen.</a:t>
            </a:r>
          </a:p>
          <a:p>
            <a:endParaRPr lang="de-CH" dirty="0"/>
          </a:p>
        </p:txBody>
      </p:sp>
      <p:sp>
        <p:nvSpPr>
          <p:cNvPr id="4" name="Foliennummernplatzhalter 3">
            <a:extLst>
              <a:ext uri="{FF2B5EF4-FFF2-40B4-BE49-F238E27FC236}">
                <a16:creationId xmlns:a16="http://schemas.microsoft.com/office/drawing/2014/main" id="{AC3E7F95-2317-C31C-0B67-EB34787947F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9</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48604895"/>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9.png"/><Relationship Id="rId13" Type="http://schemas.openxmlformats.org/officeDocument/2006/relationships/image" Target="../media/image84.png"/><Relationship Id="rId3" Type="http://schemas.openxmlformats.org/officeDocument/2006/relationships/image" Target="../media/image74.png"/><Relationship Id="rId7" Type="http://schemas.openxmlformats.org/officeDocument/2006/relationships/image" Target="../media/image78.png"/><Relationship Id="rId12" Type="http://schemas.openxmlformats.org/officeDocument/2006/relationships/image" Target="../media/image83.png"/><Relationship Id="rId2" Type="http://schemas.openxmlformats.org/officeDocument/2006/relationships/image" Target="../media/image73.png"/><Relationship Id="rId1" Type="http://schemas.openxmlformats.org/officeDocument/2006/relationships/slideMaster" Target="../slideMasters/slideMaster1.xml"/><Relationship Id="rId6" Type="http://schemas.openxmlformats.org/officeDocument/2006/relationships/image" Target="../media/image77.png"/><Relationship Id="rId11" Type="http://schemas.openxmlformats.org/officeDocument/2006/relationships/image" Target="../media/image82.png"/><Relationship Id="rId5" Type="http://schemas.openxmlformats.org/officeDocument/2006/relationships/image" Target="../media/image76.png"/><Relationship Id="rId15" Type="http://schemas.openxmlformats.org/officeDocument/2006/relationships/image" Target="../media/image50.png"/><Relationship Id="rId10" Type="http://schemas.openxmlformats.org/officeDocument/2006/relationships/image" Target="../media/image81.png"/><Relationship Id="rId4" Type="http://schemas.openxmlformats.org/officeDocument/2006/relationships/image" Target="../media/image75.png"/><Relationship Id="rId9" Type="http://schemas.openxmlformats.org/officeDocument/2006/relationships/image" Target="../media/image80.png"/><Relationship Id="rId14" Type="http://schemas.openxmlformats.org/officeDocument/2006/relationships/image" Target="../media/image85.png"/></Relationships>
</file>

<file path=ppt/slideLayouts/_rels/slideLayout100.xml.rels><?xml version="1.0" encoding="UTF-8" standalone="yes"?>
<Relationships xmlns="http://schemas.openxmlformats.org/package/2006/relationships"><Relationship Id="rId8" Type="http://schemas.openxmlformats.org/officeDocument/2006/relationships/image" Target="../media/image153.png"/><Relationship Id="rId3" Type="http://schemas.openxmlformats.org/officeDocument/2006/relationships/image" Target="../media/image50.png"/><Relationship Id="rId7" Type="http://schemas.openxmlformats.org/officeDocument/2006/relationships/image" Target="../media/image152.png"/><Relationship Id="rId2" Type="http://schemas.openxmlformats.org/officeDocument/2006/relationships/image" Target="../media/image148.png"/><Relationship Id="rId1" Type="http://schemas.openxmlformats.org/officeDocument/2006/relationships/slideMaster" Target="../slideMasters/slideMaster2.xml"/><Relationship Id="rId6" Type="http://schemas.openxmlformats.org/officeDocument/2006/relationships/image" Target="../media/image151.png"/><Relationship Id="rId11" Type="http://schemas.openxmlformats.org/officeDocument/2006/relationships/image" Target="../media/image156.png"/><Relationship Id="rId5" Type="http://schemas.openxmlformats.org/officeDocument/2006/relationships/image" Target="../media/image150.png"/><Relationship Id="rId10" Type="http://schemas.openxmlformats.org/officeDocument/2006/relationships/image" Target="../media/image155.png"/><Relationship Id="rId4" Type="http://schemas.openxmlformats.org/officeDocument/2006/relationships/image" Target="../media/image149.png"/><Relationship Id="rId9" Type="http://schemas.openxmlformats.org/officeDocument/2006/relationships/image" Target="../media/image154.png"/></Relationships>
</file>

<file path=ppt/slideLayouts/_rels/slideLayout101.xml.rels><?xml version="1.0" encoding="UTF-8" standalone="yes"?>
<Relationships xmlns="http://schemas.openxmlformats.org/package/2006/relationships"><Relationship Id="rId8" Type="http://schemas.openxmlformats.org/officeDocument/2006/relationships/image" Target="../media/image160.png"/><Relationship Id="rId3" Type="http://schemas.openxmlformats.org/officeDocument/2006/relationships/image" Target="../media/image50.png"/><Relationship Id="rId7" Type="http://schemas.openxmlformats.org/officeDocument/2006/relationships/image" Target="../media/image159.png"/><Relationship Id="rId2" Type="http://schemas.openxmlformats.org/officeDocument/2006/relationships/image" Target="../media/image157.png"/><Relationship Id="rId1" Type="http://schemas.openxmlformats.org/officeDocument/2006/relationships/slideMaster" Target="../slideMasters/slideMaster2.xml"/><Relationship Id="rId6" Type="http://schemas.openxmlformats.org/officeDocument/2006/relationships/image" Target="../media/image156.png"/><Relationship Id="rId11" Type="http://schemas.openxmlformats.org/officeDocument/2006/relationships/image" Target="../media/image163.png"/><Relationship Id="rId5" Type="http://schemas.openxmlformats.org/officeDocument/2006/relationships/image" Target="../media/image158.png"/><Relationship Id="rId10" Type="http://schemas.openxmlformats.org/officeDocument/2006/relationships/image" Target="../media/image162.png"/><Relationship Id="rId4" Type="http://schemas.openxmlformats.org/officeDocument/2006/relationships/image" Target="../media/image150.png"/><Relationship Id="rId9" Type="http://schemas.openxmlformats.org/officeDocument/2006/relationships/image" Target="../media/image161.png"/></Relationships>
</file>

<file path=ppt/slideLayouts/_rels/slideLayout102.xml.rels><?xml version="1.0" encoding="UTF-8" standalone="yes"?>
<Relationships xmlns="http://schemas.openxmlformats.org/package/2006/relationships"><Relationship Id="rId8" Type="http://schemas.openxmlformats.org/officeDocument/2006/relationships/image" Target="../media/image168.png"/><Relationship Id="rId3" Type="http://schemas.openxmlformats.org/officeDocument/2006/relationships/image" Target="../media/image165.png"/><Relationship Id="rId7" Type="http://schemas.openxmlformats.org/officeDocument/2006/relationships/image" Target="../media/image167.png"/><Relationship Id="rId2" Type="http://schemas.openxmlformats.org/officeDocument/2006/relationships/image" Target="../media/image164.png"/><Relationship Id="rId1" Type="http://schemas.openxmlformats.org/officeDocument/2006/relationships/slideMaster" Target="../slideMasters/slideMaster2.xml"/><Relationship Id="rId6" Type="http://schemas.openxmlformats.org/officeDocument/2006/relationships/image" Target="../media/image156.png"/><Relationship Id="rId5" Type="http://schemas.openxmlformats.org/officeDocument/2006/relationships/image" Target="../media/image166.png"/><Relationship Id="rId4" Type="http://schemas.openxmlformats.org/officeDocument/2006/relationships/image" Target="../media/image50.png"/><Relationship Id="rId9" Type="http://schemas.openxmlformats.org/officeDocument/2006/relationships/image" Target="../media/image169.png"/></Relationships>
</file>

<file path=ppt/slideLayouts/_rels/slideLayout103.xml.rels><?xml version="1.0" encoding="UTF-8" standalone="yes"?>
<Relationships xmlns="http://schemas.openxmlformats.org/package/2006/relationships"><Relationship Id="rId8" Type="http://schemas.openxmlformats.org/officeDocument/2006/relationships/image" Target="../media/image158.png"/><Relationship Id="rId3" Type="http://schemas.openxmlformats.org/officeDocument/2006/relationships/image" Target="../media/image43.png"/><Relationship Id="rId7" Type="http://schemas.openxmlformats.org/officeDocument/2006/relationships/image" Target="../media/image150.png"/><Relationship Id="rId2" Type="http://schemas.openxmlformats.org/officeDocument/2006/relationships/image" Target="../media/image170.png"/><Relationship Id="rId1" Type="http://schemas.openxmlformats.org/officeDocument/2006/relationships/slideMaster" Target="../slideMasters/slideMaster2.xml"/><Relationship Id="rId6" Type="http://schemas.openxmlformats.org/officeDocument/2006/relationships/image" Target="../media/image50.png"/><Relationship Id="rId5" Type="http://schemas.openxmlformats.org/officeDocument/2006/relationships/image" Target="../media/image148.png"/><Relationship Id="rId10" Type="http://schemas.openxmlformats.org/officeDocument/2006/relationships/image" Target="../media/image172.png"/><Relationship Id="rId4" Type="http://schemas.openxmlformats.org/officeDocument/2006/relationships/image" Target="../media/image171.png"/><Relationship Id="rId9" Type="http://schemas.openxmlformats.org/officeDocument/2006/relationships/image" Target="../media/image156.png"/></Relationships>
</file>

<file path=ppt/slideLayouts/_rels/slideLayout104.xml.rels><?xml version="1.0" encoding="UTF-8" standalone="yes"?>
<Relationships xmlns="http://schemas.openxmlformats.org/package/2006/relationships"><Relationship Id="rId8" Type="http://schemas.openxmlformats.org/officeDocument/2006/relationships/image" Target="../media/image177.png"/><Relationship Id="rId3" Type="http://schemas.openxmlformats.org/officeDocument/2006/relationships/image" Target="../media/image174.png"/><Relationship Id="rId7" Type="http://schemas.openxmlformats.org/officeDocument/2006/relationships/image" Target="../media/image156.png"/><Relationship Id="rId2" Type="http://schemas.openxmlformats.org/officeDocument/2006/relationships/image" Target="../media/image173.png"/><Relationship Id="rId1" Type="http://schemas.openxmlformats.org/officeDocument/2006/relationships/slideMaster" Target="../slideMasters/slideMaster2.xml"/><Relationship Id="rId6" Type="http://schemas.openxmlformats.org/officeDocument/2006/relationships/image" Target="../media/image50.png"/><Relationship Id="rId5" Type="http://schemas.openxmlformats.org/officeDocument/2006/relationships/image" Target="../media/image176.png"/><Relationship Id="rId4" Type="http://schemas.openxmlformats.org/officeDocument/2006/relationships/image" Target="../media/image175.png"/><Relationship Id="rId9" Type="http://schemas.openxmlformats.org/officeDocument/2006/relationships/image" Target="../media/image178.png"/></Relationships>
</file>

<file path=ppt/slideLayouts/_rels/slideLayout105.xml.rels><?xml version="1.0" encoding="UTF-8" standalone="yes"?>
<Relationships xmlns="http://schemas.openxmlformats.org/package/2006/relationships"><Relationship Id="rId8" Type="http://schemas.openxmlformats.org/officeDocument/2006/relationships/image" Target="../media/image183.png"/><Relationship Id="rId3" Type="http://schemas.openxmlformats.org/officeDocument/2006/relationships/image" Target="../media/image180.png"/><Relationship Id="rId7" Type="http://schemas.openxmlformats.org/officeDocument/2006/relationships/image" Target="../media/image182.png"/><Relationship Id="rId2" Type="http://schemas.openxmlformats.org/officeDocument/2006/relationships/image" Target="../media/image179.png"/><Relationship Id="rId1" Type="http://schemas.openxmlformats.org/officeDocument/2006/relationships/slideMaster" Target="../slideMasters/slideMaster2.xml"/><Relationship Id="rId6" Type="http://schemas.openxmlformats.org/officeDocument/2006/relationships/image" Target="../media/image181.png"/><Relationship Id="rId5" Type="http://schemas.openxmlformats.org/officeDocument/2006/relationships/image" Target="../media/image156.png"/><Relationship Id="rId4" Type="http://schemas.openxmlformats.org/officeDocument/2006/relationships/image" Target="../media/image50.png"/><Relationship Id="rId9" Type="http://schemas.openxmlformats.org/officeDocument/2006/relationships/image" Target="../media/image184.png"/></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188.png"/><Relationship Id="rId2" Type="http://schemas.openxmlformats.org/officeDocument/2006/relationships/image" Target="../media/image185.png"/><Relationship Id="rId1" Type="http://schemas.openxmlformats.org/officeDocument/2006/relationships/slideMaster" Target="../slideMasters/slideMaster2.xml"/><Relationship Id="rId6" Type="http://schemas.openxmlformats.org/officeDocument/2006/relationships/image" Target="../media/image187.png"/><Relationship Id="rId5" Type="http://schemas.openxmlformats.org/officeDocument/2006/relationships/image" Target="../media/image186.png"/><Relationship Id="rId4" Type="http://schemas.openxmlformats.org/officeDocument/2006/relationships/image" Target="../media/image156.png"/></Relationships>
</file>

<file path=ppt/slideLayouts/_rels/slideLayout107.xml.rels><?xml version="1.0" encoding="UTF-8" standalone="yes"?>
<Relationships xmlns="http://schemas.openxmlformats.org/package/2006/relationships"><Relationship Id="rId8" Type="http://schemas.openxmlformats.org/officeDocument/2006/relationships/image" Target="../media/image192.png"/><Relationship Id="rId3" Type="http://schemas.openxmlformats.org/officeDocument/2006/relationships/image" Target="../media/image190.png"/><Relationship Id="rId7" Type="http://schemas.openxmlformats.org/officeDocument/2006/relationships/image" Target="../media/image191.png"/><Relationship Id="rId2" Type="http://schemas.openxmlformats.org/officeDocument/2006/relationships/image" Target="../media/image189.png"/><Relationship Id="rId1" Type="http://schemas.openxmlformats.org/officeDocument/2006/relationships/slideMaster" Target="../slideMasters/slideMaster2.xml"/><Relationship Id="rId6" Type="http://schemas.openxmlformats.org/officeDocument/2006/relationships/image" Target="../media/image156.png"/><Relationship Id="rId5" Type="http://schemas.openxmlformats.org/officeDocument/2006/relationships/image" Target="../media/image50.png"/><Relationship Id="rId4" Type="http://schemas.openxmlformats.org/officeDocument/2006/relationships/image" Target="../media/image148.png"/><Relationship Id="rId9" Type="http://schemas.openxmlformats.org/officeDocument/2006/relationships/image" Target="../media/image66.png"/></Relationships>
</file>

<file path=ppt/slideLayouts/_rels/slideLayout108.xml.rels><?xml version="1.0" encoding="UTF-8" standalone="yes"?>
<Relationships xmlns="http://schemas.openxmlformats.org/package/2006/relationships"><Relationship Id="rId8" Type="http://schemas.microsoft.com/office/2007/relationships/hdphoto" Target="../media/hdphoto7.wdp"/><Relationship Id="rId3" Type="http://schemas.microsoft.com/office/2007/relationships/hdphoto" Target="../media/hdphoto5.wdp"/><Relationship Id="rId7" Type="http://schemas.openxmlformats.org/officeDocument/2006/relationships/image" Target="../media/image195.png"/><Relationship Id="rId2" Type="http://schemas.openxmlformats.org/officeDocument/2006/relationships/image" Target="../media/image193.png"/><Relationship Id="rId1" Type="http://schemas.openxmlformats.org/officeDocument/2006/relationships/slideMaster" Target="../slideMasters/slideMaster2.xml"/><Relationship Id="rId6" Type="http://schemas.openxmlformats.org/officeDocument/2006/relationships/image" Target="../media/image50.png"/><Relationship Id="rId5" Type="http://schemas.microsoft.com/office/2007/relationships/hdphoto" Target="../media/hdphoto6.wdp"/><Relationship Id="rId10" Type="http://schemas.microsoft.com/office/2007/relationships/hdphoto" Target="../media/hdphoto8.wdp"/><Relationship Id="rId4" Type="http://schemas.openxmlformats.org/officeDocument/2006/relationships/image" Target="../media/image194.png"/><Relationship Id="rId9" Type="http://schemas.openxmlformats.org/officeDocument/2006/relationships/image" Target="../media/image196.png"/></Relationships>
</file>

<file path=ppt/slideLayouts/_rels/slideLayout109.xml.rels><?xml version="1.0" encoding="UTF-8" standalone="yes"?>
<Relationships xmlns="http://schemas.openxmlformats.org/package/2006/relationships"><Relationship Id="rId3" Type="http://schemas.openxmlformats.org/officeDocument/2006/relationships/image" Target="../media/image198.png"/><Relationship Id="rId7" Type="http://schemas.openxmlformats.org/officeDocument/2006/relationships/image" Target="../media/image50.png"/><Relationship Id="rId2" Type="http://schemas.openxmlformats.org/officeDocument/2006/relationships/image" Target="../media/image197.png"/><Relationship Id="rId1" Type="http://schemas.openxmlformats.org/officeDocument/2006/relationships/slideMaster" Target="../slideMasters/slideMaster2.xml"/><Relationship Id="rId6" Type="http://schemas.openxmlformats.org/officeDocument/2006/relationships/image" Target="../media/image201.png"/><Relationship Id="rId5" Type="http://schemas.openxmlformats.org/officeDocument/2006/relationships/image" Target="../media/image200.png"/><Relationship Id="rId4" Type="http://schemas.openxmlformats.org/officeDocument/2006/relationships/image" Target="../media/image199.png"/></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87.png"/><Relationship Id="rId7" Type="http://schemas.openxmlformats.org/officeDocument/2006/relationships/image" Target="../media/image89.png"/><Relationship Id="rId2" Type="http://schemas.openxmlformats.org/officeDocument/2006/relationships/image" Target="../media/image86.png"/><Relationship Id="rId1" Type="http://schemas.openxmlformats.org/officeDocument/2006/relationships/slideMaster" Target="../slideMasters/slideMaster1.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88.png"/><Relationship Id="rId9" Type="http://schemas.openxmlformats.org/officeDocument/2006/relationships/image" Target="../media/image50.png"/></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199.png"/><Relationship Id="rId7" Type="http://schemas.openxmlformats.org/officeDocument/2006/relationships/image" Target="../media/image22.png"/><Relationship Id="rId2" Type="http://schemas.openxmlformats.org/officeDocument/2006/relationships/image" Target="../media/image198.png"/><Relationship Id="rId1" Type="http://schemas.openxmlformats.org/officeDocument/2006/relationships/slideMaster" Target="../slideMasters/slideMaster2.xml"/><Relationship Id="rId6" Type="http://schemas.openxmlformats.org/officeDocument/2006/relationships/image" Target="../media/image50.png"/><Relationship Id="rId5" Type="http://schemas.openxmlformats.org/officeDocument/2006/relationships/image" Target="../media/image201.png"/><Relationship Id="rId4" Type="http://schemas.openxmlformats.org/officeDocument/2006/relationships/image" Target="../media/image200.png"/></Relationships>
</file>

<file path=ppt/slideLayouts/_rels/slideLayout111.xml.rels><?xml version="1.0" encoding="UTF-8" standalone="yes"?>
<Relationships xmlns="http://schemas.openxmlformats.org/package/2006/relationships"><Relationship Id="rId8" Type="http://schemas.openxmlformats.org/officeDocument/2006/relationships/image" Target="../media/image122.png"/><Relationship Id="rId3" Type="http://schemas.openxmlformats.org/officeDocument/2006/relationships/image" Target="../media/image203.png"/><Relationship Id="rId7" Type="http://schemas.openxmlformats.org/officeDocument/2006/relationships/image" Target="../media/image206.png"/><Relationship Id="rId2" Type="http://schemas.openxmlformats.org/officeDocument/2006/relationships/image" Target="../media/image202.png"/><Relationship Id="rId1" Type="http://schemas.openxmlformats.org/officeDocument/2006/relationships/slideMaster" Target="../slideMasters/slideMaster2.xml"/><Relationship Id="rId6" Type="http://schemas.openxmlformats.org/officeDocument/2006/relationships/image" Target="../media/image205.png"/><Relationship Id="rId5" Type="http://schemas.openxmlformats.org/officeDocument/2006/relationships/image" Target="../media/image204.png"/><Relationship Id="rId10" Type="http://schemas.openxmlformats.org/officeDocument/2006/relationships/image" Target="../media/image208.png"/><Relationship Id="rId4" Type="http://schemas.openxmlformats.org/officeDocument/2006/relationships/image" Target="../media/image50.png"/><Relationship Id="rId9" Type="http://schemas.openxmlformats.org/officeDocument/2006/relationships/image" Target="../media/image207.png"/></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203.png"/><Relationship Id="rId7" Type="http://schemas.openxmlformats.org/officeDocument/2006/relationships/image" Target="../media/image207.png"/><Relationship Id="rId2" Type="http://schemas.openxmlformats.org/officeDocument/2006/relationships/image" Target="../media/image202.png"/><Relationship Id="rId1" Type="http://schemas.openxmlformats.org/officeDocument/2006/relationships/slideMaster" Target="../slideMasters/slideMaster2.xml"/><Relationship Id="rId6" Type="http://schemas.openxmlformats.org/officeDocument/2006/relationships/image" Target="../media/image122.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11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209.png"/><Relationship Id="rId1" Type="http://schemas.openxmlformats.org/officeDocument/2006/relationships/slideMaster" Target="../slideMasters/slideMaster2.xml"/><Relationship Id="rId6" Type="http://schemas.openxmlformats.org/officeDocument/2006/relationships/image" Target="../media/image211.png"/><Relationship Id="rId5" Type="http://schemas.openxmlformats.org/officeDocument/2006/relationships/image" Target="../media/image210.png"/><Relationship Id="rId4" Type="http://schemas.openxmlformats.org/officeDocument/2006/relationships/image" Target="../media/image204.png"/></Relationships>
</file>

<file path=ppt/slideLayouts/_rels/slideLayout114.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image" Target="../media/image207.png"/><Relationship Id="rId2" Type="http://schemas.openxmlformats.org/officeDocument/2006/relationships/image" Target="../media/image202.png"/><Relationship Id="rId1" Type="http://schemas.openxmlformats.org/officeDocument/2006/relationships/slideMaster" Target="../slideMasters/slideMaster2.xml"/><Relationship Id="rId6" Type="http://schemas.openxmlformats.org/officeDocument/2006/relationships/image" Target="../media/image205.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115.xml.rels><?xml version="1.0" encoding="UTF-8" standalone="yes"?>
<Relationships xmlns="http://schemas.openxmlformats.org/package/2006/relationships"><Relationship Id="rId8" Type="http://schemas.openxmlformats.org/officeDocument/2006/relationships/image" Target="../media/image215.png"/><Relationship Id="rId3" Type="http://schemas.openxmlformats.org/officeDocument/2006/relationships/image" Target="../media/image213.png"/><Relationship Id="rId7" Type="http://schemas.openxmlformats.org/officeDocument/2006/relationships/image" Target="../media/image214.png"/><Relationship Id="rId2" Type="http://schemas.openxmlformats.org/officeDocument/2006/relationships/image" Target="../media/image212.png"/><Relationship Id="rId1" Type="http://schemas.openxmlformats.org/officeDocument/2006/relationships/slideMaster" Target="../slideMasters/slideMaster2.xml"/><Relationship Id="rId6" Type="http://schemas.openxmlformats.org/officeDocument/2006/relationships/image" Target="../media/image207.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116.xml.rels><?xml version="1.0" encoding="UTF-8" standalone="yes"?>
<Relationships xmlns="http://schemas.openxmlformats.org/package/2006/relationships"><Relationship Id="rId8" Type="http://schemas.openxmlformats.org/officeDocument/2006/relationships/image" Target="../media/image220.png"/><Relationship Id="rId3" Type="http://schemas.openxmlformats.org/officeDocument/2006/relationships/image" Target="../media/image217.png"/><Relationship Id="rId7" Type="http://schemas.openxmlformats.org/officeDocument/2006/relationships/image" Target="../media/image219.png"/><Relationship Id="rId2" Type="http://schemas.openxmlformats.org/officeDocument/2006/relationships/image" Target="../media/image216.png"/><Relationship Id="rId1" Type="http://schemas.openxmlformats.org/officeDocument/2006/relationships/slideMaster" Target="../slideMasters/slideMaster2.xml"/><Relationship Id="rId6" Type="http://schemas.openxmlformats.org/officeDocument/2006/relationships/image" Target="../media/image218.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117.xml.rels><?xml version="1.0" encoding="UTF-8" standalone="yes"?>
<Relationships xmlns="http://schemas.openxmlformats.org/package/2006/relationships"><Relationship Id="rId8" Type="http://schemas.openxmlformats.org/officeDocument/2006/relationships/image" Target="../media/image224.png"/><Relationship Id="rId3" Type="http://schemas.openxmlformats.org/officeDocument/2006/relationships/image" Target="../media/image198.png"/><Relationship Id="rId7" Type="http://schemas.openxmlformats.org/officeDocument/2006/relationships/image" Target="../media/image223.png"/><Relationship Id="rId2" Type="http://schemas.openxmlformats.org/officeDocument/2006/relationships/image" Target="../media/image221.png"/><Relationship Id="rId1" Type="http://schemas.openxmlformats.org/officeDocument/2006/relationships/slideMaster" Target="../slideMasters/slideMaster2.xml"/><Relationship Id="rId6" Type="http://schemas.openxmlformats.org/officeDocument/2006/relationships/image" Target="../media/image222.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118.xml.rels><?xml version="1.0" encoding="UTF-8" standalone="yes"?>
<Relationships xmlns="http://schemas.openxmlformats.org/package/2006/relationships"><Relationship Id="rId8" Type="http://schemas.openxmlformats.org/officeDocument/2006/relationships/image" Target="../media/image228.png"/><Relationship Id="rId3" Type="http://schemas.openxmlformats.org/officeDocument/2006/relationships/image" Target="../media/image202.png"/><Relationship Id="rId7" Type="http://schemas.openxmlformats.org/officeDocument/2006/relationships/image" Target="../media/image227.png"/><Relationship Id="rId2" Type="http://schemas.openxmlformats.org/officeDocument/2006/relationships/image" Target="../media/image225.png"/><Relationship Id="rId1" Type="http://schemas.openxmlformats.org/officeDocument/2006/relationships/slideMaster" Target="../slideMasters/slideMaster2.xml"/><Relationship Id="rId6" Type="http://schemas.openxmlformats.org/officeDocument/2006/relationships/image" Target="../media/image226.png"/><Relationship Id="rId5" Type="http://schemas.openxmlformats.org/officeDocument/2006/relationships/image" Target="../media/image204.png"/><Relationship Id="rId4" Type="http://schemas.openxmlformats.org/officeDocument/2006/relationships/image" Target="../media/image50.png"/><Relationship Id="rId9" Type="http://schemas.openxmlformats.org/officeDocument/2006/relationships/image" Target="../media/image229.png"/></Relationships>
</file>

<file path=ppt/slideLayouts/_rels/slideLayout11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230.png"/><Relationship Id="rId1" Type="http://schemas.openxmlformats.org/officeDocument/2006/relationships/slideMaster" Target="../slideMasters/slideMaster2.xml"/><Relationship Id="rId6" Type="http://schemas.openxmlformats.org/officeDocument/2006/relationships/image" Target="../media/image232.png"/><Relationship Id="rId5" Type="http://schemas.openxmlformats.org/officeDocument/2006/relationships/image" Target="../media/image204.png"/><Relationship Id="rId4" Type="http://schemas.openxmlformats.org/officeDocument/2006/relationships/image" Target="../media/image231.png"/></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96.png"/><Relationship Id="rId13" Type="http://schemas.openxmlformats.org/officeDocument/2006/relationships/image" Target="../media/image101.png"/><Relationship Id="rId3" Type="http://schemas.openxmlformats.org/officeDocument/2006/relationships/image" Target="../media/image50.png"/><Relationship Id="rId7" Type="http://schemas.openxmlformats.org/officeDocument/2006/relationships/image" Target="../media/image95.png"/><Relationship Id="rId12" Type="http://schemas.openxmlformats.org/officeDocument/2006/relationships/image" Target="../media/image100.png"/><Relationship Id="rId2" Type="http://schemas.openxmlformats.org/officeDocument/2006/relationships/image" Target="../media/image91.png"/><Relationship Id="rId1" Type="http://schemas.openxmlformats.org/officeDocument/2006/relationships/slideMaster" Target="../slideMasters/slideMaster1.xml"/><Relationship Id="rId6" Type="http://schemas.openxmlformats.org/officeDocument/2006/relationships/image" Target="../media/image94.png"/><Relationship Id="rId11" Type="http://schemas.openxmlformats.org/officeDocument/2006/relationships/image" Target="../media/image99.png"/><Relationship Id="rId5" Type="http://schemas.openxmlformats.org/officeDocument/2006/relationships/image" Target="../media/image93.png"/><Relationship Id="rId10" Type="http://schemas.openxmlformats.org/officeDocument/2006/relationships/image" Target="../media/image98.png"/><Relationship Id="rId4" Type="http://schemas.openxmlformats.org/officeDocument/2006/relationships/image" Target="../media/image92.png"/><Relationship Id="rId9" Type="http://schemas.openxmlformats.org/officeDocument/2006/relationships/image" Target="../media/image97.png"/></Relationships>
</file>

<file path=ppt/slideLayouts/_rels/slideLayout120.xml.rels><?xml version="1.0" encoding="UTF-8" standalone="yes"?>
<Relationships xmlns="http://schemas.openxmlformats.org/package/2006/relationships"><Relationship Id="rId3" Type="http://schemas.openxmlformats.org/officeDocument/2006/relationships/image" Target="../media/image204.png"/><Relationship Id="rId2" Type="http://schemas.openxmlformats.org/officeDocument/2006/relationships/image" Target="../media/image50.png"/><Relationship Id="rId1" Type="http://schemas.openxmlformats.org/officeDocument/2006/relationships/slideMaster" Target="../slideMasters/slideMaster2.xml"/></Relationships>
</file>

<file path=ppt/slideLayouts/_rels/slideLayout121.xml.rels><?xml version="1.0" encoding="UTF-8" standalone="yes"?>
<Relationships xmlns="http://schemas.openxmlformats.org/package/2006/relationships"><Relationship Id="rId8" Type="http://schemas.openxmlformats.org/officeDocument/2006/relationships/image" Target="../media/image236.png"/><Relationship Id="rId3" Type="http://schemas.openxmlformats.org/officeDocument/2006/relationships/image" Target="../media/image234.png"/><Relationship Id="rId7" Type="http://schemas.openxmlformats.org/officeDocument/2006/relationships/image" Target="../media/image122.png"/><Relationship Id="rId2" Type="http://schemas.openxmlformats.org/officeDocument/2006/relationships/image" Target="../media/image233.png"/><Relationship Id="rId1" Type="http://schemas.openxmlformats.org/officeDocument/2006/relationships/slideMaster" Target="../slideMasters/slideMaster2.xml"/><Relationship Id="rId6" Type="http://schemas.openxmlformats.org/officeDocument/2006/relationships/image" Target="../media/image235.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122.xml.rels><?xml version="1.0" encoding="UTF-8" standalone="yes"?>
<Relationships xmlns="http://schemas.openxmlformats.org/package/2006/relationships"><Relationship Id="rId3" Type="http://schemas.openxmlformats.org/officeDocument/2006/relationships/image" Target="../media/image238.png"/><Relationship Id="rId7" Type="http://schemas.openxmlformats.org/officeDocument/2006/relationships/image" Target="../media/image22.png"/><Relationship Id="rId2" Type="http://schemas.openxmlformats.org/officeDocument/2006/relationships/image" Target="../media/image237.png"/><Relationship Id="rId1" Type="http://schemas.openxmlformats.org/officeDocument/2006/relationships/slideMaster" Target="../slideMasters/slideMaster2.xml"/><Relationship Id="rId6" Type="http://schemas.openxmlformats.org/officeDocument/2006/relationships/image" Target="../media/image50.png"/><Relationship Id="rId5" Type="http://schemas.openxmlformats.org/officeDocument/2006/relationships/image" Target="../media/image240.png"/><Relationship Id="rId4" Type="http://schemas.openxmlformats.org/officeDocument/2006/relationships/image" Target="../media/image239.png"/></Relationships>
</file>

<file path=ppt/slideLayouts/_rels/slideLayout123.xml.rels><?xml version="1.0" encoding="UTF-8" standalone="yes"?>
<Relationships xmlns="http://schemas.openxmlformats.org/package/2006/relationships"><Relationship Id="rId8" Type="http://schemas.openxmlformats.org/officeDocument/2006/relationships/image" Target="../media/image246.png"/><Relationship Id="rId3" Type="http://schemas.openxmlformats.org/officeDocument/2006/relationships/image" Target="../media/image242.png"/><Relationship Id="rId7" Type="http://schemas.openxmlformats.org/officeDocument/2006/relationships/image" Target="../media/image245.png"/><Relationship Id="rId2" Type="http://schemas.openxmlformats.org/officeDocument/2006/relationships/image" Target="../media/image241.png"/><Relationship Id="rId1" Type="http://schemas.openxmlformats.org/officeDocument/2006/relationships/slideMaster" Target="../slideMasters/slideMaster2.xml"/><Relationship Id="rId6" Type="http://schemas.openxmlformats.org/officeDocument/2006/relationships/image" Target="../media/image244.png"/><Relationship Id="rId5" Type="http://schemas.openxmlformats.org/officeDocument/2006/relationships/image" Target="../media/image50.png"/><Relationship Id="rId10" Type="http://schemas.openxmlformats.org/officeDocument/2006/relationships/image" Target="../media/image248.png"/><Relationship Id="rId4" Type="http://schemas.openxmlformats.org/officeDocument/2006/relationships/image" Target="../media/image243.png"/><Relationship Id="rId9" Type="http://schemas.openxmlformats.org/officeDocument/2006/relationships/image" Target="../media/image247.png"/></Relationships>
</file>

<file path=ppt/slideLayouts/_rels/slideLayout124.xml.rels><?xml version="1.0" encoding="UTF-8" standalone="yes"?>
<Relationships xmlns="http://schemas.openxmlformats.org/package/2006/relationships"><Relationship Id="rId8" Type="http://schemas.openxmlformats.org/officeDocument/2006/relationships/image" Target="../media/image252.png"/><Relationship Id="rId3" Type="http://schemas.openxmlformats.org/officeDocument/2006/relationships/image" Target="../media/image250.png"/><Relationship Id="rId7" Type="http://schemas.openxmlformats.org/officeDocument/2006/relationships/image" Target="../media/image246.png"/><Relationship Id="rId2" Type="http://schemas.openxmlformats.org/officeDocument/2006/relationships/image" Target="../media/image249.png"/><Relationship Id="rId1" Type="http://schemas.openxmlformats.org/officeDocument/2006/relationships/slideMaster" Target="../slideMasters/slideMaster2.xml"/><Relationship Id="rId6" Type="http://schemas.openxmlformats.org/officeDocument/2006/relationships/image" Target="../media/image122.png"/><Relationship Id="rId5" Type="http://schemas.openxmlformats.org/officeDocument/2006/relationships/image" Target="../media/image50.png"/><Relationship Id="rId10" Type="http://schemas.openxmlformats.org/officeDocument/2006/relationships/image" Target="../media/image197.png"/><Relationship Id="rId4" Type="http://schemas.openxmlformats.org/officeDocument/2006/relationships/image" Target="../media/image251.png"/><Relationship Id="rId9" Type="http://schemas.openxmlformats.org/officeDocument/2006/relationships/image" Target="../media/image253.png"/></Relationships>
</file>

<file path=ppt/slideLayouts/_rels/slideLayout125.xml.rels><?xml version="1.0" encoding="UTF-8" standalone="yes"?>
<Relationships xmlns="http://schemas.openxmlformats.org/package/2006/relationships"><Relationship Id="rId3" Type="http://schemas.openxmlformats.org/officeDocument/2006/relationships/image" Target="../media/image255.png"/><Relationship Id="rId2" Type="http://schemas.openxmlformats.org/officeDocument/2006/relationships/image" Target="../media/image254.png"/><Relationship Id="rId1" Type="http://schemas.openxmlformats.org/officeDocument/2006/relationships/slideMaster" Target="../slideMasters/slideMaster2.xml"/><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126.xml.rels><?xml version="1.0" encoding="UTF-8" standalone="yes"?>
<Relationships xmlns="http://schemas.openxmlformats.org/package/2006/relationships"><Relationship Id="rId8" Type="http://schemas.openxmlformats.org/officeDocument/2006/relationships/image" Target="../media/image215.png"/><Relationship Id="rId3" Type="http://schemas.openxmlformats.org/officeDocument/2006/relationships/image" Target="../media/image257.png"/><Relationship Id="rId7" Type="http://schemas.openxmlformats.org/officeDocument/2006/relationships/image" Target="../media/image122.png"/><Relationship Id="rId2" Type="http://schemas.openxmlformats.org/officeDocument/2006/relationships/image" Target="../media/image256.png"/><Relationship Id="rId1" Type="http://schemas.openxmlformats.org/officeDocument/2006/relationships/slideMaster" Target="../slideMasters/slideMaster2.xml"/><Relationship Id="rId6" Type="http://schemas.openxmlformats.org/officeDocument/2006/relationships/image" Target="../media/image259.png"/><Relationship Id="rId5" Type="http://schemas.openxmlformats.org/officeDocument/2006/relationships/image" Target="../media/image50.png"/><Relationship Id="rId4" Type="http://schemas.openxmlformats.org/officeDocument/2006/relationships/image" Target="../media/image258.png"/><Relationship Id="rId9" Type="http://schemas.openxmlformats.org/officeDocument/2006/relationships/image" Target="../media/image246.png"/></Relationships>
</file>

<file path=ppt/slideLayouts/_rels/slideLayout127.xml.rels><?xml version="1.0" encoding="UTF-8" standalone="yes"?>
<Relationships xmlns="http://schemas.openxmlformats.org/package/2006/relationships"><Relationship Id="rId8" Type="http://schemas.openxmlformats.org/officeDocument/2006/relationships/image" Target="../media/image263.png"/><Relationship Id="rId3" Type="http://schemas.openxmlformats.org/officeDocument/2006/relationships/image" Target="../media/image261.png"/><Relationship Id="rId7" Type="http://schemas.openxmlformats.org/officeDocument/2006/relationships/image" Target="../media/image197.png"/><Relationship Id="rId2" Type="http://schemas.openxmlformats.org/officeDocument/2006/relationships/image" Target="../media/image260.png"/><Relationship Id="rId1" Type="http://schemas.openxmlformats.org/officeDocument/2006/relationships/slideMaster" Target="../slideMasters/slideMaster2.xml"/><Relationship Id="rId6" Type="http://schemas.openxmlformats.org/officeDocument/2006/relationships/image" Target="../media/image262.png"/><Relationship Id="rId5" Type="http://schemas.openxmlformats.org/officeDocument/2006/relationships/image" Target="../media/image246.png"/><Relationship Id="rId4" Type="http://schemas.openxmlformats.org/officeDocument/2006/relationships/image" Target="../media/image50.png"/><Relationship Id="rId9" Type="http://schemas.openxmlformats.org/officeDocument/2006/relationships/image" Target="../media/image122.png"/></Relationships>
</file>

<file path=ppt/slideLayouts/_rels/slideLayout128.xml.rels><?xml version="1.0" encoding="UTF-8" standalone="yes"?>
<Relationships xmlns="http://schemas.openxmlformats.org/package/2006/relationships"><Relationship Id="rId8" Type="http://schemas.openxmlformats.org/officeDocument/2006/relationships/image" Target="../media/image244.png"/><Relationship Id="rId3" Type="http://schemas.openxmlformats.org/officeDocument/2006/relationships/image" Target="../media/image265.png"/><Relationship Id="rId7" Type="http://schemas.openxmlformats.org/officeDocument/2006/relationships/image" Target="../media/image267.png"/><Relationship Id="rId2" Type="http://schemas.openxmlformats.org/officeDocument/2006/relationships/image" Target="../media/image264.png"/><Relationship Id="rId1" Type="http://schemas.openxmlformats.org/officeDocument/2006/relationships/slideMaster" Target="../slideMasters/slideMaster2.xml"/><Relationship Id="rId6" Type="http://schemas.openxmlformats.org/officeDocument/2006/relationships/image" Target="../media/image266.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129.xml.rels><?xml version="1.0" encoding="UTF-8" standalone="yes"?>
<Relationships xmlns="http://schemas.openxmlformats.org/package/2006/relationships"><Relationship Id="rId8" Type="http://schemas.openxmlformats.org/officeDocument/2006/relationships/image" Target="../media/image272.png"/><Relationship Id="rId3" Type="http://schemas.openxmlformats.org/officeDocument/2006/relationships/image" Target="../media/image50.png"/><Relationship Id="rId7" Type="http://schemas.openxmlformats.org/officeDocument/2006/relationships/image" Target="../media/image271.png"/><Relationship Id="rId2" Type="http://schemas.openxmlformats.org/officeDocument/2006/relationships/image" Target="../media/image268.png"/><Relationship Id="rId1" Type="http://schemas.openxmlformats.org/officeDocument/2006/relationships/slideMaster" Target="../slideMasters/slideMaster2.xml"/><Relationship Id="rId6" Type="http://schemas.openxmlformats.org/officeDocument/2006/relationships/image" Target="../media/image270.png"/><Relationship Id="rId5" Type="http://schemas.openxmlformats.org/officeDocument/2006/relationships/image" Target="../media/image269.png"/><Relationship Id="rId4" Type="http://schemas.openxmlformats.org/officeDocument/2006/relationships/image" Target="../media/image246.png"/></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105.png"/><Relationship Id="rId3" Type="http://schemas.openxmlformats.org/officeDocument/2006/relationships/image" Target="../media/image50.png"/><Relationship Id="rId7" Type="http://schemas.openxmlformats.org/officeDocument/2006/relationships/image" Target="../media/image104.png"/><Relationship Id="rId2" Type="http://schemas.openxmlformats.org/officeDocument/2006/relationships/image" Target="../media/image102.png"/><Relationship Id="rId1" Type="http://schemas.openxmlformats.org/officeDocument/2006/relationships/slideMaster" Target="../slideMasters/slideMaster1.xml"/><Relationship Id="rId6" Type="http://schemas.openxmlformats.org/officeDocument/2006/relationships/image" Target="../media/image103.png"/><Relationship Id="rId11" Type="http://schemas.openxmlformats.org/officeDocument/2006/relationships/image" Target="../media/image108.png"/><Relationship Id="rId5" Type="http://schemas.openxmlformats.org/officeDocument/2006/relationships/image" Target="../media/image93.png"/><Relationship Id="rId10" Type="http://schemas.openxmlformats.org/officeDocument/2006/relationships/image" Target="../media/image107.png"/><Relationship Id="rId4" Type="http://schemas.openxmlformats.org/officeDocument/2006/relationships/image" Target="../media/image92.png"/><Relationship Id="rId9" Type="http://schemas.openxmlformats.org/officeDocument/2006/relationships/image" Target="../media/image106.png"/></Relationships>
</file>

<file path=ppt/slideLayouts/_rels/slideLayout130.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276.png"/><Relationship Id="rId2" Type="http://schemas.openxmlformats.org/officeDocument/2006/relationships/image" Target="../media/image273.png"/><Relationship Id="rId1" Type="http://schemas.openxmlformats.org/officeDocument/2006/relationships/slideMaster" Target="../slideMasters/slideMaster2.xml"/><Relationship Id="rId6" Type="http://schemas.openxmlformats.org/officeDocument/2006/relationships/image" Target="../media/image275.png"/><Relationship Id="rId5" Type="http://schemas.openxmlformats.org/officeDocument/2006/relationships/image" Target="../media/image274.png"/><Relationship Id="rId4" Type="http://schemas.openxmlformats.org/officeDocument/2006/relationships/image" Target="../media/image246.png"/></Relationships>
</file>

<file path=ppt/slideLayouts/_rels/slideLayout131.xml.rels><?xml version="1.0" encoding="UTF-8" standalone="yes"?>
<Relationships xmlns="http://schemas.openxmlformats.org/package/2006/relationships"><Relationship Id="rId3" Type="http://schemas.openxmlformats.org/officeDocument/2006/relationships/image" Target="../media/image246.png"/><Relationship Id="rId2" Type="http://schemas.openxmlformats.org/officeDocument/2006/relationships/image" Target="../media/image50.png"/><Relationship Id="rId1" Type="http://schemas.openxmlformats.org/officeDocument/2006/relationships/slideMaster" Target="../slideMasters/slideMaster2.xml"/></Relationships>
</file>

<file path=ppt/slideLayouts/_rels/slideLayout132.xml.rels><?xml version="1.0" encoding="UTF-8" standalone="yes"?>
<Relationships xmlns="http://schemas.openxmlformats.org/package/2006/relationships"><Relationship Id="rId3" Type="http://schemas.openxmlformats.org/officeDocument/2006/relationships/image" Target="../media/image278.png"/><Relationship Id="rId7" Type="http://schemas.openxmlformats.org/officeDocument/2006/relationships/image" Target="../media/image280.png"/><Relationship Id="rId2" Type="http://schemas.openxmlformats.org/officeDocument/2006/relationships/image" Target="../media/image277.png"/><Relationship Id="rId1" Type="http://schemas.openxmlformats.org/officeDocument/2006/relationships/slideMaster" Target="../slideMasters/slideMaster2.xml"/><Relationship Id="rId6" Type="http://schemas.openxmlformats.org/officeDocument/2006/relationships/image" Target="../media/image279.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133.xml.rels><?xml version="1.0" encoding="UTF-8" standalone="yes"?>
<Relationships xmlns="http://schemas.openxmlformats.org/package/2006/relationships"><Relationship Id="rId8" Type="http://schemas.openxmlformats.org/officeDocument/2006/relationships/image" Target="../media/image285.png"/><Relationship Id="rId3" Type="http://schemas.openxmlformats.org/officeDocument/2006/relationships/image" Target="../media/image282.png"/><Relationship Id="rId7" Type="http://schemas.openxmlformats.org/officeDocument/2006/relationships/image" Target="../media/image284.png"/><Relationship Id="rId2" Type="http://schemas.openxmlformats.org/officeDocument/2006/relationships/image" Target="../media/image281.png"/><Relationship Id="rId1" Type="http://schemas.openxmlformats.org/officeDocument/2006/relationships/slideMaster" Target="../slideMasters/slideMaster2.xml"/><Relationship Id="rId6" Type="http://schemas.openxmlformats.org/officeDocument/2006/relationships/image" Target="../media/image263.png"/><Relationship Id="rId5" Type="http://schemas.openxmlformats.org/officeDocument/2006/relationships/image" Target="../media/image283.png"/><Relationship Id="rId10" Type="http://schemas.openxmlformats.org/officeDocument/2006/relationships/image" Target="../media/image287.png"/><Relationship Id="rId4" Type="http://schemas.openxmlformats.org/officeDocument/2006/relationships/image" Target="../media/image50.png"/><Relationship Id="rId9" Type="http://schemas.openxmlformats.org/officeDocument/2006/relationships/image" Target="../media/image286.png"/></Relationships>
</file>

<file path=ppt/slideLayouts/_rels/slideLayout134.xml.rels><?xml version="1.0" encoding="UTF-8" standalone="yes"?>
<Relationships xmlns="http://schemas.openxmlformats.org/package/2006/relationships"><Relationship Id="rId8" Type="http://schemas.openxmlformats.org/officeDocument/2006/relationships/image" Target="../media/image293.png"/><Relationship Id="rId3" Type="http://schemas.openxmlformats.org/officeDocument/2006/relationships/image" Target="../media/image289.png"/><Relationship Id="rId7" Type="http://schemas.openxmlformats.org/officeDocument/2006/relationships/image" Target="../media/image292.png"/><Relationship Id="rId2" Type="http://schemas.openxmlformats.org/officeDocument/2006/relationships/image" Target="../media/image288.png"/><Relationship Id="rId1" Type="http://schemas.openxmlformats.org/officeDocument/2006/relationships/slideMaster" Target="../slideMasters/slideMaster2.xml"/><Relationship Id="rId6" Type="http://schemas.openxmlformats.org/officeDocument/2006/relationships/image" Target="../media/image291.png"/><Relationship Id="rId5" Type="http://schemas.openxmlformats.org/officeDocument/2006/relationships/image" Target="../media/image290.png"/><Relationship Id="rId4" Type="http://schemas.openxmlformats.org/officeDocument/2006/relationships/image" Target="../media/image50.png"/><Relationship Id="rId9" Type="http://schemas.openxmlformats.org/officeDocument/2006/relationships/image" Target="../media/image294.png"/></Relationships>
</file>

<file path=ppt/slideLayouts/_rels/slideLayout135.xml.rels><?xml version="1.0" encoding="UTF-8" standalone="yes"?>
<Relationships xmlns="http://schemas.openxmlformats.org/package/2006/relationships"><Relationship Id="rId8" Type="http://schemas.openxmlformats.org/officeDocument/2006/relationships/image" Target="../media/image300.png"/><Relationship Id="rId3" Type="http://schemas.openxmlformats.org/officeDocument/2006/relationships/image" Target="../media/image296.png"/><Relationship Id="rId7" Type="http://schemas.openxmlformats.org/officeDocument/2006/relationships/image" Target="../media/image66.png"/><Relationship Id="rId2" Type="http://schemas.openxmlformats.org/officeDocument/2006/relationships/image" Target="../media/image295.png"/><Relationship Id="rId1" Type="http://schemas.openxmlformats.org/officeDocument/2006/relationships/slideMaster" Target="../slideMasters/slideMaster2.xml"/><Relationship Id="rId6" Type="http://schemas.openxmlformats.org/officeDocument/2006/relationships/image" Target="../media/image299.png"/><Relationship Id="rId5" Type="http://schemas.openxmlformats.org/officeDocument/2006/relationships/image" Target="../media/image298.png"/><Relationship Id="rId10" Type="http://schemas.openxmlformats.org/officeDocument/2006/relationships/image" Target="../media/image50.png"/><Relationship Id="rId4" Type="http://schemas.openxmlformats.org/officeDocument/2006/relationships/image" Target="../media/image297.png"/><Relationship Id="rId9" Type="http://schemas.openxmlformats.org/officeDocument/2006/relationships/image" Target="../media/image301.png"/></Relationships>
</file>

<file path=ppt/slideLayouts/_rels/slideLayout136.xml.rels><?xml version="1.0" encoding="UTF-8" standalone="yes"?>
<Relationships xmlns="http://schemas.openxmlformats.org/package/2006/relationships"><Relationship Id="rId3" Type="http://schemas.openxmlformats.org/officeDocument/2006/relationships/image" Target="../media/image302.png"/><Relationship Id="rId2" Type="http://schemas.openxmlformats.org/officeDocument/2006/relationships/image" Target="../media/image50.png"/><Relationship Id="rId1" Type="http://schemas.openxmlformats.org/officeDocument/2006/relationships/slideMaster" Target="../slideMasters/slideMaster2.xml"/><Relationship Id="rId5" Type="http://schemas.openxmlformats.org/officeDocument/2006/relationships/image" Target="../media/image304.png"/><Relationship Id="rId4" Type="http://schemas.openxmlformats.org/officeDocument/2006/relationships/image" Target="../media/image303.png"/></Relationships>
</file>

<file path=ppt/slideLayouts/_rels/slideLayout137.xml.rels><?xml version="1.0" encoding="UTF-8" standalone="yes"?>
<Relationships xmlns="http://schemas.openxmlformats.org/package/2006/relationships"><Relationship Id="rId3" Type="http://schemas.openxmlformats.org/officeDocument/2006/relationships/image" Target="../media/image303.png"/><Relationship Id="rId2" Type="http://schemas.openxmlformats.org/officeDocument/2006/relationships/image" Target="../media/image50.png"/><Relationship Id="rId1" Type="http://schemas.openxmlformats.org/officeDocument/2006/relationships/slideMaster" Target="../slideMasters/slideMaster2.xml"/></Relationships>
</file>

<file path=ppt/slideLayouts/_rels/slideLayout138.xml.rels><?xml version="1.0" encoding="UTF-8" standalone="yes"?>
<Relationships xmlns="http://schemas.openxmlformats.org/package/2006/relationships"><Relationship Id="rId8" Type="http://schemas.openxmlformats.org/officeDocument/2006/relationships/image" Target="../media/image310.png"/><Relationship Id="rId3" Type="http://schemas.openxmlformats.org/officeDocument/2006/relationships/image" Target="../media/image306.png"/><Relationship Id="rId7" Type="http://schemas.openxmlformats.org/officeDocument/2006/relationships/image" Target="../media/image309.png"/><Relationship Id="rId2" Type="http://schemas.openxmlformats.org/officeDocument/2006/relationships/image" Target="../media/image305.png"/><Relationship Id="rId1" Type="http://schemas.openxmlformats.org/officeDocument/2006/relationships/slideMaster" Target="../slideMasters/slideMaster2.xml"/><Relationship Id="rId6" Type="http://schemas.openxmlformats.org/officeDocument/2006/relationships/image" Target="../media/image308.png"/><Relationship Id="rId5" Type="http://schemas.openxmlformats.org/officeDocument/2006/relationships/image" Target="../media/image307.png"/><Relationship Id="rId4" Type="http://schemas.openxmlformats.org/officeDocument/2006/relationships/image" Target="../media/image50.png"/><Relationship Id="rId9" Type="http://schemas.openxmlformats.org/officeDocument/2006/relationships/image" Target="../media/image311.png"/></Relationships>
</file>

<file path=ppt/slideLayouts/_rels/slideLayout139.xml.rels><?xml version="1.0" encoding="UTF-8" standalone="yes"?>
<Relationships xmlns="http://schemas.openxmlformats.org/package/2006/relationships"><Relationship Id="rId8" Type="http://schemas.openxmlformats.org/officeDocument/2006/relationships/image" Target="../media/image315.png"/><Relationship Id="rId13" Type="http://schemas.openxmlformats.org/officeDocument/2006/relationships/image" Target="../media/image320.png"/><Relationship Id="rId3" Type="http://schemas.openxmlformats.org/officeDocument/2006/relationships/image" Target="../media/image50.png"/><Relationship Id="rId7" Type="http://schemas.openxmlformats.org/officeDocument/2006/relationships/image" Target="../media/image314.png"/><Relationship Id="rId12" Type="http://schemas.openxmlformats.org/officeDocument/2006/relationships/image" Target="../media/image319.png"/><Relationship Id="rId2" Type="http://schemas.openxmlformats.org/officeDocument/2006/relationships/image" Target="../media/image69.png"/><Relationship Id="rId1" Type="http://schemas.openxmlformats.org/officeDocument/2006/relationships/slideMaster" Target="../slideMasters/slideMaster2.xml"/><Relationship Id="rId6" Type="http://schemas.openxmlformats.org/officeDocument/2006/relationships/image" Target="../media/image313.png"/><Relationship Id="rId11" Type="http://schemas.openxmlformats.org/officeDocument/2006/relationships/image" Target="../media/image318.png"/><Relationship Id="rId5" Type="http://schemas.openxmlformats.org/officeDocument/2006/relationships/image" Target="../media/image312.png"/><Relationship Id="rId10" Type="http://schemas.openxmlformats.org/officeDocument/2006/relationships/image" Target="../media/image317.png"/><Relationship Id="rId4" Type="http://schemas.openxmlformats.org/officeDocument/2006/relationships/image" Target="../media/image66.png"/><Relationship Id="rId9" Type="http://schemas.openxmlformats.org/officeDocument/2006/relationships/image" Target="../media/image316.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112.png"/><Relationship Id="rId2" Type="http://schemas.openxmlformats.org/officeDocument/2006/relationships/image" Target="../media/image109.png"/><Relationship Id="rId1" Type="http://schemas.openxmlformats.org/officeDocument/2006/relationships/slideMaster" Target="../slideMasters/slideMaster1.xml"/><Relationship Id="rId6" Type="http://schemas.openxmlformats.org/officeDocument/2006/relationships/image" Target="../media/image111.png"/><Relationship Id="rId5" Type="http://schemas.openxmlformats.org/officeDocument/2006/relationships/image" Target="../media/image110.png"/><Relationship Id="rId4" Type="http://schemas.openxmlformats.org/officeDocument/2006/relationships/image" Target="../media/image92.png"/></Relationships>
</file>

<file path=ppt/slideLayouts/_rels/slideLayout140.xml.rels><?xml version="1.0" encoding="UTF-8" standalone="yes"?>
<Relationships xmlns="http://schemas.openxmlformats.org/package/2006/relationships"><Relationship Id="rId8" Type="http://schemas.openxmlformats.org/officeDocument/2006/relationships/image" Target="../media/image316.png"/><Relationship Id="rId3" Type="http://schemas.openxmlformats.org/officeDocument/2006/relationships/image" Target="../media/image50.png"/><Relationship Id="rId7" Type="http://schemas.openxmlformats.org/officeDocument/2006/relationships/image" Target="../media/image315.png"/><Relationship Id="rId2" Type="http://schemas.openxmlformats.org/officeDocument/2006/relationships/image" Target="../media/image69.png"/><Relationship Id="rId1" Type="http://schemas.openxmlformats.org/officeDocument/2006/relationships/slideMaster" Target="../slideMasters/slideMaster2.xml"/><Relationship Id="rId6" Type="http://schemas.openxmlformats.org/officeDocument/2006/relationships/image" Target="../media/image314.png"/><Relationship Id="rId11" Type="http://schemas.openxmlformats.org/officeDocument/2006/relationships/image" Target="../media/image320.png"/><Relationship Id="rId5" Type="http://schemas.openxmlformats.org/officeDocument/2006/relationships/image" Target="../media/image313.png"/><Relationship Id="rId10" Type="http://schemas.openxmlformats.org/officeDocument/2006/relationships/image" Target="../media/image319.png"/><Relationship Id="rId4" Type="http://schemas.openxmlformats.org/officeDocument/2006/relationships/image" Target="../media/image312.png"/><Relationship Id="rId9" Type="http://schemas.openxmlformats.org/officeDocument/2006/relationships/image" Target="../media/image317.png"/></Relationships>
</file>

<file path=ppt/slideLayouts/_rels/slideLayout141.xml.rels><?xml version="1.0" encoding="UTF-8" standalone="yes"?>
<Relationships xmlns="http://schemas.openxmlformats.org/package/2006/relationships"><Relationship Id="rId8" Type="http://schemas.openxmlformats.org/officeDocument/2006/relationships/image" Target="../media/image325.png"/><Relationship Id="rId3" Type="http://schemas.openxmlformats.org/officeDocument/2006/relationships/image" Target="../media/image93.png"/><Relationship Id="rId7" Type="http://schemas.openxmlformats.org/officeDocument/2006/relationships/image" Target="../media/image324.png"/><Relationship Id="rId2" Type="http://schemas.openxmlformats.org/officeDocument/2006/relationships/image" Target="../media/image321.png"/><Relationship Id="rId1" Type="http://schemas.openxmlformats.org/officeDocument/2006/relationships/slideMaster" Target="../slideMasters/slideMaster2.xml"/><Relationship Id="rId6" Type="http://schemas.openxmlformats.org/officeDocument/2006/relationships/image" Target="../media/image50.png"/><Relationship Id="rId5" Type="http://schemas.openxmlformats.org/officeDocument/2006/relationships/image" Target="../media/image323.png"/><Relationship Id="rId10" Type="http://schemas.openxmlformats.org/officeDocument/2006/relationships/image" Target="../media/image66.png"/><Relationship Id="rId4" Type="http://schemas.openxmlformats.org/officeDocument/2006/relationships/image" Target="../media/image322.png"/><Relationship Id="rId9" Type="http://schemas.openxmlformats.org/officeDocument/2006/relationships/image" Target="../media/image326.png"/></Relationships>
</file>

<file path=ppt/slideLayouts/_rels/slideLayout142.xml.rels><?xml version="1.0" encoding="UTF-8" standalone="yes"?>
<Relationships xmlns="http://schemas.openxmlformats.org/package/2006/relationships"><Relationship Id="rId8" Type="http://schemas.openxmlformats.org/officeDocument/2006/relationships/image" Target="../media/image332.png"/><Relationship Id="rId3" Type="http://schemas.openxmlformats.org/officeDocument/2006/relationships/image" Target="../media/image77.png"/><Relationship Id="rId7" Type="http://schemas.openxmlformats.org/officeDocument/2006/relationships/image" Target="../media/image331.png"/><Relationship Id="rId2" Type="http://schemas.openxmlformats.org/officeDocument/2006/relationships/image" Target="../media/image327.png"/><Relationship Id="rId1" Type="http://schemas.openxmlformats.org/officeDocument/2006/relationships/slideMaster" Target="../slideMasters/slideMaster2.xml"/><Relationship Id="rId6" Type="http://schemas.openxmlformats.org/officeDocument/2006/relationships/image" Target="../media/image330.png"/><Relationship Id="rId5" Type="http://schemas.openxmlformats.org/officeDocument/2006/relationships/image" Target="../media/image329.png"/><Relationship Id="rId4" Type="http://schemas.openxmlformats.org/officeDocument/2006/relationships/image" Target="../media/image328.png"/><Relationship Id="rId9" Type="http://schemas.openxmlformats.org/officeDocument/2006/relationships/image" Target="../media/image50.png"/></Relationships>
</file>

<file path=ppt/slideLayouts/_rels/slideLayout143.xml.rels><?xml version="1.0" encoding="UTF-8" standalone="yes"?>
<Relationships xmlns="http://schemas.openxmlformats.org/package/2006/relationships"><Relationship Id="rId8" Type="http://schemas.openxmlformats.org/officeDocument/2006/relationships/image" Target="../media/image339.png"/><Relationship Id="rId13" Type="http://schemas.openxmlformats.org/officeDocument/2006/relationships/image" Target="../media/image344.png"/><Relationship Id="rId3" Type="http://schemas.openxmlformats.org/officeDocument/2006/relationships/image" Target="../media/image334.png"/><Relationship Id="rId7" Type="http://schemas.openxmlformats.org/officeDocument/2006/relationships/image" Target="../media/image338.png"/><Relationship Id="rId12" Type="http://schemas.openxmlformats.org/officeDocument/2006/relationships/image" Target="../media/image343.png"/><Relationship Id="rId17" Type="http://schemas.openxmlformats.org/officeDocument/2006/relationships/image" Target="../media/image50.png"/><Relationship Id="rId2" Type="http://schemas.openxmlformats.org/officeDocument/2006/relationships/image" Target="../media/image333.png"/><Relationship Id="rId16" Type="http://schemas.openxmlformats.org/officeDocument/2006/relationships/image" Target="../media/image347.png"/><Relationship Id="rId1" Type="http://schemas.openxmlformats.org/officeDocument/2006/relationships/slideMaster" Target="../slideMasters/slideMaster2.xml"/><Relationship Id="rId6" Type="http://schemas.openxmlformats.org/officeDocument/2006/relationships/image" Target="../media/image337.png"/><Relationship Id="rId11" Type="http://schemas.openxmlformats.org/officeDocument/2006/relationships/image" Target="../media/image342.png"/><Relationship Id="rId5" Type="http://schemas.openxmlformats.org/officeDocument/2006/relationships/image" Target="../media/image336.png"/><Relationship Id="rId15" Type="http://schemas.openxmlformats.org/officeDocument/2006/relationships/image" Target="../media/image346.png"/><Relationship Id="rId10" Type="http://schemas.openxmlformats.org/officeDocument/2006/relationships/image" Target="../media/image341.png"/><Relationship Id="rId4" Type="http://schemas.openxmlformats.org/officeDocument/2006/relationships/image" Target="../media/image335.png"/><Relationship Id="rId9" Type="http://schemas.openxmlformats.org/officeDocument/2006/relationships/image" Target="../media/image340.png"/><Relationship Id="rId14" Type="http://schemas.openxmlformats.org/officeDocument/2006/relationships/image" Target="../media/image345.png"/></Relationships>
</file>

<file path=ppt/slideLayouts/_rels/slideLayout144.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349.png"/><Relationship Id="rId7" Type="http://schemas.openxmlformats.org/officeDocument/2006/relationships/image" Target="../media/image352.png"/><Relationship Id="rId2" Type="http://schemas.openxmlformats.org/officeDocument/2006/relationships/image" Target="../media/image348.png"/><Relationship Id="rId1" Type="http://schemas.openxmlformats.org/officeDocument/2006/relationships/slideMaster" Target="../slideMasters/slideMaster2.xml"/><Relationship Id="rId6" Type="http://schemas.openxmlformats.org/officeDocument/2006/relationships/image" Target="../media/image351.png"/><Relationship Id="rId5" Type="http://schemas.openxmlformats.org/officeDocument/2006/relationships/image" Target="../media/image263.png"/><Relationship Id="rId4" Type="http://schemas.openxmlformats.org/officeDocument/2006/relationships/image" Target="../media/image350.png"/></Relationships>
</file>

<file path=ppt/slideLayouts/_rels/slideLayout145.xml.rels><?xml version="1.0" encoding="UTF-8" standalone="yes"?>
<Relationships xmlns="http://schemas.openxmlformats.org/package/2006/relationships"><Relationship Id="rId8" Type="http://schemas.openxmlformats.org/officeDocument/2006/relationships/image" Target="../media/image358.png"/><Relationship Id="rId13" Type="http://schemas.openxmlformats.org/officeDocument/2006/relationships/image" Target="../media/image362.png"/><Relationship Id="rId3" Type="http://schemas.openxmlformats.org/officeDocument/2006/relationships/image" Target="../media/image306.png"/><Relationship Id="rId7" Type="http://schemas.openxmlformats.org/officeDocument/2006/relationships/image" Target="../media/image357.png"/><Relationship Id="rId12" Type="http://schemas.openxmlformats.org/officeDocument/2006/relationships/image" Target="../media/image361.png"/><Relationship Id="rId2" Type="http://schemas.openxmlformats.org/officeDocument/2006/relationships/image" Target="../media/image353.png"/><Relationship Id="rId1" Type="http://schemas.openxmlformats.org/officeDocument/2006/relationships/slideMaster" Target="../slideMasters/slideMaster2.xml"/><Relationship Id="rId6" Type="http://schemas.openxmlformats.org/officeDocument/2006/relationships/image" Target="../media/image356.png"/><Relationship Id="rId11" Type="http://schemas.openxmlformats.org/officeDocument/2006/relationships/image" Target="../media/image50.png"/><Relationship Id="rId5" Type="http://schemas.openxmlformats.org/officeDocument/2006/relationships/image" Target="../media/image355.png"/><Relationship Id="rId10" Type="http://schemas.openxmlformats.org/officeDocument/2006/relationships/image" Target="../media/image360.png"/><Relationship Id="rId4" Type="http://schemas.openxmlformats.org/officeDocument/2006/relationships/image" Target="../media/image354.png"/><Relationship Id="rId9" Type="http://schemas.openxmlformats.org/officeDocument/2006/relationships/image" Target="../media/image359.png"/></Relationships>
</file>

<file path=ppt/slideLayouts/_rels/slideLayout146.xml.rels><?xml version="1.0" encoding="UTF-8" standalone="yes"?>
<Relationships xmlns="http://schemas.openxmlformats.org/package/2006/relationships"><Relationship Id="rId8" Type="http://schemas.openxmlformats.org/officeDocument/2006/relationships/image" Target="../media/image367.png"/><Relationship Id="rId3" Type="http://schemas.openxmlformats.org/officeDocument/2006/relationships/image" Target="../media/image58.png"/><Relationship Id="rId7" Type="http://schemas.openxmlformats.org/officeDocument/2006/relationships/image" Target="../media/image366.png"/><Relationship Id="rId2" Type="http://schemas.openxmlformats.org/officeDocument/2006/relationships/image" Target="../media/image363.png"/><Relationship Id="rId1" Type="http://schemas.openxmlformats.org/officeDocument/2006/relationships/slideMaster" Target="../slideMasters/slideMaster2.xml"/><Relationship Id="rId6" Type="http://schemas.openxmlformats.org/officeDocument/2006/relationships/image" Target="../media/image365.png"/><Relationship Id="rId5" Type="http://schemas.openxmlformats.org/officeDocument/2006/relationships/image" Target="../media/image50.png"/><Relationship Id="rId4" Type="http://schemas.openxmlformats.org/officeDocument/2006/relationships/image" Target="../media/image364.png"/><Relationship Id="rId9" Type="http://schemas.openxmlformats.org/officeDocument/2006/relationships/image" Target="../media/image93.png"/></Relationships>
</file>

<file path=ppt/slideLayouts/_rels/slideLayout147.xml.rels><?xml version="1.0" encoding="UTF-8" standalone="yes"?>
<Relationships xmlns="http://schemas.openxmlformats.org/package/2006/relationships"><Relationship Id="rId8" Type="http://schemas.openxmlformats.org/officeDocument/2006/relationships/image" Target="../media/image371.png"/><Relationship Id="rId3" Type="http://schemas.openxmlformats.org/officeDocument/2006/relationships/image" Target="../media/image296.png"/><Relationship Id="rId7" Type="http://schemas.openxmlformats.org/officeDocument/2006/relationships/image" Target="../media/image370.png"/><Relationship Id="rId2" Type="http://schemas.openxmlformats.org/officeDocument/2006/relationships/image" Target="../media/image368.png"/><Relationship Id="rId1" Type="http://schemas.openxmlformats.org/officeDocument/2006/relationships/slideMaster" Target="../slideMasters/slideMaster2.xml"/><Relationship Id="rId6" Type="http://schemas.openxmlformats.org/officeDocument/2006/relationships/image" Target="../media/image66.png"/><Relationship Id="rId5" Type="http://schemas.openxmlformats.org/officeDocument/2006/relationships/image" Target="../media/image369.png"/><Relationship Id="rId4" Type="http://schemas.openxmlformats.org/officeDocument/2006/relationships/image" Target="../media/image50.png"/><Relationship Id="rId9" Type="http://schemas.openxmlformats.org/officeDocument/2006/relationships/image" Target="../media/image372.png"/></Relationships>
</file>

<file path=ppt/slideLayouts/_rels/slideLayout148.xml.rels><?xml version="1.0" encoding="UTF-8" standalone="yes"?>
<Relationships xmlns="http://schemas.openxmlformats.org/package/2006/relationships"><Relationship Id="rId8" Type="http://schemas.openxmlformats.org/officeDocument/2006/relationships/image" Target="../media/image376.png"/><Relationship Id="rId3" Type="http://schemas.openxmlformats.org/officeDocument/2006/relationships/image" Target="../media/image373.png"/><Relationship Id="rId7" Type="http://schemas.openxmlformats.org/officeDocument/2006/relationships/image" Target="../media/image375.png"/><Relationship Id="rId2" Type="http://schemas.openxmlformats.org/officeDocument/2006/relationships/image" Target="../media/image148.png"/><Relationship Id="rId1" Type="http://schemas.openxmlformats.org/officeDocument/2006/relationships/slideMaster" Target="../slideMasters/slideMaster2.xml"/><Relationship Id="rId6" Type="http://schemas.openxmlformats.org/officeDocument/2006/relationships/image" Target="../media/image374.png"/><Relationship Id="rId5" Type="http://schemas.openxmlformats.org/officeDocument/2006/relationships/image" Target="../media/image50.png"/><Relationship Id="rId4" Type="http://schemas.openxmlformats.org/officeDocument/2006/relationships/image" Target="../media/image368.png"/><Relationship Id="rId9" Type="http://schemas.openxmlformats.org/officeDocument/2006/relationships/image" Target="../media/image377.png"/></Relationships>
</file>

<file path=ppt/slideLayouts/_rels/slideLayout149.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380.png"/><Relationship Id="rId2" Type="http://schemas.openxmlformats.org/officeDocument/2006/relationships/image" Target="../media/image378.png"/><Relationship Id="rId1" Type="http://schemas.openxmlformats.org/officeDocument/2006/relationships/slideMaster" Target="../slideMasters/slideMaster2.xml"/><Relationship Id="rId6" Type="http://schemas.openxmlformats.org/officeDocument/2006/relationships/image" Target="../media/image379.png"/><Relationship Id="rId5" Type="http://schemas.openxmlformats.org/officeDocument/2006/relationships/image" Target="../media/image50.png"/><Relationship Id="rId4" Type="http://schemas.openxmlformats.org/officeDocument/2006/relationships/image" Target="../media/image317.png"/></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117.png"/><Relationship Id="rId3" Type="http://schemas.openxmlformats.org/officeDocument/2006/relationships/image" Target="../media/image114.png"/><Relationship Id="rId7" Type="http://schemas.openxmlformats.org/officeDocument/2006/relationships/image" Target="../media/image116.png"/><Relationship Id="rId2" Type="http://schemas.openxmlformats.org/officeDocument/2006/relationships/image" Target="../media/image113.png"/><Relationship Id="rId1" Type="http://schemas.openxmlformats.org/officeDocument/2006/relationships/slideMaster" Target="../slideMasters/slideMaster1.xml"/><Relationship Id="rId6" Type="http://schemas.openxmlformats.org/officeDocument/2006/relationships/image" Target="../media/image92.png"/><Relationship Id="rId5" Type="http://schemas.openxmlformats.org/officeDocument/2006/relationships/image" Target="../media/image50.png"/><Relationship Id="rId4" Type="http://schemas.openxmlformats.org/officeDocument/2006/relationships/image" Target="../media/image115.png"/></Relationships>
</file>

<file path=ppt/slideLayouts/_rels/slideLayout150.xml.rels><?xml version="1.0" encoding="UTF-8" standalone="yes"?>
<Relationships xmlns="http://schemas.openxmlformats.org/package/2006/relationships"><Relationship Id="rId3" Type="http://schemas.openxmlformats.org/officeDocument/2006/relationships/image" Target="../media/image382.png"/><Relationship Id="rId7" Type="http://schemas.openxmlformats.org/officeDocument/2006/relationships/image" Target="../media/image384.png"/><Relationship Id="rId2" Type="http://schemas.openxmlformats.org/officeDocument/2006/relationships/image" Target="../media/image381.png"/><Relationship Id="rId1" Type="http://schemas.openxmlformats.org/officeDocument/2006/relationships/slideMaster" Target="../slideMasters/slideMaster2.xml"/><Relationship Id="rId6" Type="http://schemas.openxmlformats.org/officeDocument/2006/relationships/image" Target="../media/image383.png"/><Relationship Id="rId5" Type="http://schemas.openxmlformats.org/officeDocument/2006/relationships/image" Target="../media/image50.png"/><Relationship Id="rId4" Type="http://schemas.openxmlformats.org/officeDocument/2006/relationships/image" Target="../media/image58.png"/></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2.xml.rels><?xml version="1.0" encoding="UTF-8" standalone="yes"?>
<Relationships xmlns="http://schemas.openxmlformats.org/package/2006/relationships"><Relationship Id="rId3" Type="http://schemas.openxmlformats.org/officeDocument/2006/relationships/image" Target="../media/image386.png"/><Relationship Id="rId2" Type="http://schemas.openxmlformats.org/officeDocument/2006/relationships/image" Target="../media/image385.png"/><Relationship Id="rId1" Type="http://schemas.openxmlformats.org/officeDocument/2006/relationships/slideMaster" Target="../slideMasters/slideMaster2.xml"/><Relationship Id="rId6" Type="http://schemas.openxmlformats.org/officeDocument/2006/relationships/image" Target="../media/image388.png"/><Relationship Id="rId5" Type="http://schemas.openxmlformats.org/officeDocument/2006/relationships/image" Target="../media/image387.png"/><Relationship Id="rId4" Type="http://schemas.openxmlformats.org/officeDocument/2006/relationships/image" Target="../media/image50.png"/></Relationships>
</file>

<file path=ppt/slideLayouts/_rels/slideLayout153.xml.rels><?xml version="1.0" encoding="UTF-8" standalone="yes"?>
<Relationships xmlns="http://schemas.openxmlformats.org/package/2006/relationships"><Relationship Id="rId8" Type="http://schemas.openxmlformats.org/officeDocument/2006/relationships/image" Target="../media/image394.png"/><Relationship Id="rId3" Type="http://schemas.openxmlformats.org/officeDocument/2006/relationships/image" Target="../media/image390.png"/><Relationship Id="rId7" Type="http://schemas.openxmlformats.org/officeDocument/2006/relationships/image" Target="../media/image393.png"/><Relationship Id="rId2" Type="http://schemas.openxmlformats.org/officeDocument/2006/relationships/image" Target="../media/image389.png"/><Relationship Id="rId1" Type="http://schemas.openxmlformats.org/officeDocument/2006/relationships/slideMaster" Target="../slideMasters/slideMaster2.xml"/><Relationship Id="rId6" Type="http://schemas.openxmlformats.org/officeDocument/2006/relationships/image" Target="../media/image392.png"/><Relationship Id="rId5" Type="http://schemas.openxmlformats.org/officeDocument/2006/relationships/image" Target="../media/image391.png"/><Relationship Id="rId4" Type="http://schemas.openxmlformats.org/officeDocument/2006/relationships/image" Target="../media/image50.png"/><Relationship Id="rId9" Type="http://schemas.openxmlformats.org/officeDocument/2006/relationships/image" Target="../media/image395.png"/></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5.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3.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56.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3.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157.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Master" Target="../slideMasters/slideMaster3.xml"/><Relationship Id="rId6" Type="http://schemas.openxmlformats.org/officeDocument/2006/relationships/image" Target="../media/image27.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s>
</file>

<file path=ppt/slideLayouts/_rels/slideLayout158.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32.png"/><Relationship Id="rId1" Type="http://schemas.openxmlformats.org/officeDocument/2006/relationships/slideMaster" Target="../slideMasters/slideMaster3.xml"/><Relationship Id="rId6" Type="http://schemas.openxmlformats.org/officeDocument/2006/relationships/image" Target="../media/image36.png"/><Relationship Id="rId11" Type="http://schemas.openxmlformats.org/officeDocument/2006/relationships/image" Target="../media/image41.png"/><Relationship Id="rId5" Type="http://schemas.openxmlformats.org/officeDocument/2006/relationships/image" Target="../media/image35.png"/><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9.png"/></Relationships>
</file>

<file path=ppt/slideLayouts/_rels/slideLayout159.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png"/><Relationship Id="rId1" Type="http://schemas.openxmlformats.org/officeDocument/2006/relationships/slideMaster" Target="../slideMasters/slideMaster3.xml"/><Relationship Id="rId6" Type="http://schemas.openxmlformats.org/officeDocument/2006/relationships/image" Target="../media/image46.png"/><Relationship Id="rId5" Type="http://schemas.openxmlformats.org/officeDocument/2006/relationships/image" Target="../media/image45.png"/><Relationship Id="rId10" Type="http://schemas.openxmlformats.org/officeDocument/2006/relationships/image" Target="../media/image50.png"/><Relationship Id="rId4" Type="http://schemas.openxmlformats.org/officeDocument/2006/relationships/image" Target="../media/image44.png"/><Relationship Id="rId9" Type="http://schemas.openxmlformats.org/officeDocument/2006/relationships/image" Target="../media/image49.png"/></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121.png"/><Relationship Id="rId3" Type="http://schemas.openxmlformats.org/officeDocument/2006/relationships/image" Target="../media/image50.png"/><Relationship Id="rId7" Type="http://schemas.openxmlformats.org/officeDocument/2006/relationships/image" Target="../media/image120.png"/><Relationship Id="rId2" Type="http://schemas.openxmlformats.org/officeDocument/2006/relationships/image" Target="../media/image118.png"/><Relationship Id="rId1" Type="http://schemas.openxmlformats.org/officeDocument/2006/relationships/slideMaster" Target="../slideMasters/slideMaster1.xml"/><Relationship Id="rId6" Type="http://schemas.openxmlformats.org/officeDocument/2006/relationships/image" Target="../media/image119.png"/><Relationship Id="rId5" Type="http://schemas.openxmlformats.org/officeDocument/2006/relationships/image" Target="../media/image90.png"/><Relationship Id="rId4" Type="http://schemas.openxmlformats.org/officeDocument/2006/relationships/image" Target="../media/image92.png"/><Relationship Id="rId9" Type="http://schemas.openxmlformats.org/officeDocument/2006/relationships/image" Target="../media/image122.png"/></Relationships>
</file>

<file path=ppt/slideLayouts/_rels/slideLayout160.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43.png"/><Relationship Id="rId7" Type="http://schemas.openxmlformats.org/officeDocument/2006/relationships/image" Target="../media/image54.png"/><Relationship Id="rId2" Type="http://schemas.openxmlformats.org/officeDocument/2006/relationships/image" Target="../media/image51.png"/><Relationship Id="rId1" Type="http://schemas.openxmlformats.org/officeDocument/2006/relationships/slideMaster" Target="../slideMasters/slideMaster3.xml"/><Relationship Id="rId6" Type="http://schemas.openxmlformats.org/officeDocument/2006/relationships/image" Target="../media/image53.png"/><Relationship Id="rId11" Type="http://schemas.openxmlformats.org/officeDocument/2006/relationships/image" Target="../media/image50.png"/><Relationship Id="rId5" Type="http://schemas.openxmlformats.org/officeDocument/2006/relationships/image" Target="../media/image52.png"/><Relationship Id="rId10" Type="http://schemas.openxmlformats.org/officeDocument/2006/relationships/image" Target="../media/image57.png"/><Relationship Id="rId4" Type="http://schemas.openxmlformats.org/officeDocument/2006/relationships/image" Target="../media/image44.png"/><Relationship Id="rId9" Type="http://schemas.openxmlformats.org/officeDocument/2006/relationships/image" Target="../media/image56.png"/></Relationships>
</file>

<file path=ppt/slideLayouts/_rels/slideLayout161.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59.png"/><Relationship Id="rId7" Type="http://schemas.openxmlformats.org/officeDocument/2006/relationships/image" Target="../media/image63.png"/><Relationship Id="rId12" Type="http://schemas.openxmlformats.org/officeDocument/2006/relationships/image" Target="../media/image50.png"/><Relationship Id="rId2" Type="http://schemas.openxmlformats.org/officeDocument/2006/relationships/image" Target="../media/image58.png"/><Relationship Id="rId1" Type="http://schemas.openxmlformats.org/officeDocument/2006/relationships/slideMaster" Target="../slideMasters/slideMaster3.xml"/><Relationship Id="rId6" Type="http://schemas.openxmlformats.org/officeDocument/2006/relationships/image" Target="../media/image62.png"/><Relationship Id="rId11" Type="http://schemas.openxmlformats.org/officeDocument/2006/relationships/image" Target="../media/image67.png"/><Relationship Id="rId5" Type="http://schemas.openxmlformats.org/officeDocument/2006/relationships/image" Target="../media/image61.png"/><Relationship Id="rId10" Type="http://schemas.openxmlformats.org/officeDocument/2006/relationships/image" Target="../media/image66.png"/><Relationship Id="rId4" Type="http://schemas.openxmlformats.org/officeDocument/2006/relationships/image" Target="../media/image60.png"/><Relationship Id="rId9" Type="http://schemas.openxmlformats.org/officeDocument/2006/relationships/image" Target="../media/image396.png"/></Relationships>
</file>

<file path=ppt/slideLayouts/_rels/slideLayout162.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397.png"/><Relationship Id="rId1" Type="http://schemas.openxmlformats.org/officeDocument/2006/relationships/slideMaster" Target="../slideMasters/slideMaster3.xml"/><Relationship Id="rId6" Type="http://schemas.openxmlformats.org/officeDocument/2006/relationships/image" Target="../media/image71.png"/><Relationship Id="rId5" Type="http://schemas.openxmlformats.org/officeDocument/2006/relationships/image" Target="../media/image50.png"/><Relationship Id="rId4" Type="http://schemas.openxmlformats.org/officeDocument/2006/relationships/image" Target="../media/image43.png"/></Relationships>
</file>

<file path=ppt/slideLayouts/_rels/slideLayout163.xml.rels><?xml version="1.0" encoding="UTF-8" standalone="yes"?>
<Relationships xmlns="http://schemas.openxmlformats.org/package/2006/relationships"><Relationship Id="rId8" Type="http://schemas.openxmlformats.org/officeDocument/2006/relationships/image" Target="../media/image79.png"/><Relationship Id="rId13" Type="http://schemas.openxmlformats.org/officeDocument/2006/relationships/image" Target="../media/image84.png"/><Relationship Id="rId3" Type="http://schemas.openxmlformats.org/officeDocument/2006/relationships/image" Target="../media/image74.png"/><Relationship Id="rId7" Type="http://schemas.openxmlformats.org/officeDocument/2006/relationships/image" Target="../media/image78.png"/><Relationship Id="rId12" Type="http://schemas.openxmlformats.org/officeDocument/2006/relationships/image" Target="../media/image83.png"/><Relationship Id="rId2" Type="http://schemas.openxmlformats.org/officeDocument/2006/relationships/image" Target="../media/image73.png"/><Relationship Id="rId1" Type="http://schemas.openxmlformats.org/officeDocument/2006/relationships/slideMaster" Target="../slideMasters/slideMaster3.xml"/><Relationship Id="rId6" Type="http://schemas.openxmlformats.org/officeDocument/2006/relationships/image" Target="../media/image77.png"/><Relationship Id="rId11" Type="http://schemas.openxmlformats.org/officeDocument/2006/relationships/image" Target="../media/image82.png"/><Relationship Id="rId5" Type="http://schemas.openxmlformats.org/officeDocument/2006/relationships/image" Target="../media/image76.png"/><Relationship Id="rId15" Type="http://schemas.openxmlformats.org/officeDocument/2006/relationships/image" Target="../media/image50.png"/><Relationship Id="rId10" Type="http://schemas.openxmlformats.org/officeDocument/2006/relationships/image" Target="../media/image398.png"/><Relationship Id="rId4" Type="http://schemas.openxmlformats.org/officeDocument/2006/relationships/image" Target="../media/image75.png"/><Relationship Id="rId9" Type="http://schemas.openxmlformats.org/officeDocument/2006/relationships/image" Target="../media/image80.png"/><Relationship Id="rId14" Type="http://schemas.openxmlformats.org/officeDocument/2006/relationships/image" Target="../media/image85.png"/></Relationships>
</file>

<file path=ppt/slideLayouts/_rels/slideLayout164.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87.png"/><Relationship Id="rId7" Type="http://schemas.openxmlformats.org/officeDocument/2006/relationships/image" Target="../media/image89.png"/><Relationship Id="rId2" Type="http://schemas.openxmlformats.org/officeDocument/2006/relationships/image" Target="../media/image86.png"/><Relationship Id="rId1" Type="http://schemas.openxmlformats.org/officeDocument/2006/relationships/slideMaster" Target="../slideMasters/slideMaster3.xml"/><Relationship Id="rId6" Type="http://schemas.openxmlformats.org/officeDocument/2006/relationships/image" Target="../media/image66.png"/><Relationship Id="rId5" Type="http://schemas.openxmlformats.org/officeDocument/2006/relationships/image" Target="../media/image396.png"/><Relationship Id="rId4" Type="http://schemas.openxmlformats.org/officeDocument/2006/relationships/image" Target="../media/image88.png"/><Relationship Id="rId9" Type="http://schemas.openxmlformats.org/officeDocument/2006/relationships/image" Target="../media/image50.png"/></Relationships>
</file>

<file path=ppt/slideLayouts/_rels/slideLayout165.xml.rels><?xml version="1.0" encoding="UTF-8" standalone="yes"?>
<Relationships xmlns="http://schemas.openxmlformats.org/package/2006/relationships"><Relationship Id="rId8" Type="http://schemas.openxmlformats.org/officeDocument/2006/relationships/image" Target="../media/image96.png"/><Relationship Id="rId13" Type="http://schemas.openxmlformats.org/officeDocument/2006/relationships/image" Target="../media/image101.png"/><Relationship Id="rId3" Type="http://schemas.openxmlformats.org/officeDocument/2006/relationships/image" Target="../media/image50.png"/><Relationship Id="rId7" Type="http://schemas.openxmlformats.org/officeDocument/2006/relationships/image" Target="../media/image95.png"/><Relationship Id="rId12" Type="http://schemas.openxmlformats.org/officeDocument/2006/relationships/image" Target="../media/image100.png"/><Relationship Id="rId2" Type="http://schemas.openxmlformats.org/officeDocument/2006/relationships/image" Target="../media/image91.png"/><Relationship Id="rId1" Type="http://schemas.openxmlformats.org/officeDocument/2006/relationships/slideMaster" Target="../slideMasters/slideMaster3.xml"/><Relationship Id="rId6" Type="http://schemas.openxmlformats.org/officeDocument/2006/relationships/image" Target="../media/image94.png"/><Relationship Id="rId11" Type="http://schemas.openxmlformats.org/officeDocument/2006/relationships/image" Target="../media/image99.png"/><Relationship Id="rId5" Type="http://schemas.openxmlformats.org/officeDocument/2006/relationships/image" Target="../media/image93.png"/><Relationship Id="rId10" Type="http://schemas.openxmlformats.org/officeDocument/2006/relationships/image" Target="../media/image98.png"/><Relationship Id="rId4" Type="http://schemas.openxmlformats.org/officeDocument/2006/relationships/image" Target="../media/image92.png"/><Relationship Id="rId9" Type="http://schemas.openxmlformats.org/officeDocument/2006/relationships/image" Target="../media/image97.png"/></Relationships>
</file>

<file path=ppt/slideLayouts/_rels/slideLayout166.xml.rels><?xml version="1.0" encoding="UTF-8" standalone="yes"?>
<Relationships xmlns="http://schemas.openxmlformats.org/package/2006/relationships"><Relationship Id="rId8" Type="http://schemas.openxmlformats.org/officeDocument/2006/relationships/image" Target="../media/image105.png"/><Relationship Id="rId3" Type="http://schemas.openxmlformats.org/officeDocument/2006/relationships/image" Target="../media/image50.png"/><Relationship Id="rId7" Type="http://schemas.openxmlformats.org/officeDocument/2006/relationships/image" Target="../media/image104.png"/><Relationship Id="rId2" Type="http://schemas.openxmlformats.org/officeDocument/2006/relationships/image" Target="../media/image102.png"/><Relationship Id="rId1" Type="http://schemas.openxmlformats.org/officeDocument/2006/relationships/slideMaster" Target="../slideMasters/slideMaster3.xml"/><Relationship Id="rId6" Type="http://schemas.openxmlformats.org/officeDocument/2006/relationships/image" Target="../media/image103.png"/><Relationship Id="rId11" Type="http://schemas.openxmlformats.org/officeDocument/2006/relationships/image" Target="../media/image108.png"/><Relationship Id="rId5" Type="http://schemas.openxmlformats.org/officeDocument/2006/relationships/image" Target="../media/image93.png"/><Relationship Id="rId10" Type="http://schemas.openxmlformats.org/officeDocument/2006/relationships/image" Target="../media/image107.png"/><Relationship Id="rId4" Type="http://schemas.openxmlformats.org/officeDocument/2006/relationships/image" Target="../media/image92.png"/><Relationship Id="rId9" Type="http://schemas.openxmlformats.org/officeDocument/2006/relationships/image" Target="../media/image106.png"/></Relationships>
</file>

<file path=ppt/slideLayouts/_rels/slideLayout167.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112.png"/><Relationship Id="rId2" Type="http://schemas.openxmlformats.org/officeDocument/2006/relationships/image" Target="../media/image109.png"/><Relationship Id="rId1" Type="http://schemas.openxmlformats.org/officeDocument/2006/relationships/slideMaster" Target="../slideMasters/slideMaster3.xml"/><Relationship Id="rId6" Type="http://schemas.openxmlformats.org/officeDocument/2006/relationships/image" Target="../media/image111.png"/><Relationship Id="rId5" Type="http://schemas.openxmlformats.org/officeDocument/2006/relationships/image" Target="../media/image110.png"/><Relationship Id="rId4" Type="http://schemas.openxmlformats.org/officeDocument/2006/relationships/image" Target="../media/image92.png"/></Relationships>
</file>

<file path=ppt/slideLayouts/_rels/slideLayout168.xml.rels><?xml version="1.0" encoding="UTF-8" standalone="yes"?>
<Relationships xmlns="http://schemas.openxmlformats.org/package/2006/relationships"><Relationship Id="rId8" Type="http://schemas.openxmlformats.org/officeDocument/2006/relationships/image" Target="../media/image117.png"/><Relationship Id="rId3" Type="http://schemas.openxmlformats.org/officeDocument/2006/relationships/image" Target="../media/image114.png"/><Relationship Id="rId7" Type="http://schemas.openxmlformats.org/officeDocument/2006/relationships/image" Target="../media/image116.png"/><Relationship Id="rId2" Type="http://schemas.openxmlformats.org/officeDocument/2006/relationships/image" Target="../media/image113.png"/><Relationship Id="rId1" Type="http://schemas.openxmlformats.org/officeDocument/2006/relationships/slideMaster" Target="../slideMasters/slideMaster3.xml"/><Relationship Id="rId6" Type="http://schemas.openxmlformats.org/officeDocument/2006/relationships/image" Target="../media/image92.png"/><Relationship Id="rId5" Type="http://schemas.openxmlformats.org/officeDocument/2006/relationships/image" Target="../media/image50.png"/><Relationship Id="rId4" Type="http://schemas.openxmlformats.org/officeDocument/2006/relationships/image" Target="../media/image115.png"/></Relationships>
</file>

<file path=ppt/slideLayouts/_rels/slideLayout169.xml.rels><?xml version="1.0" encoding="UTF-8" standalone="yes"?>
<Relationships xmlns="http://schemas.openxmlformats.org/package/2006/relationships"><Relationship Id="rId8" Type="http://schemas.openxmlformats.org/officeDocument/2006/relationships/image" Target="../media/image121.png"/><Relationship Id="rId3" Type="http://schemas.openxmlformats.org/officeDocument/2006/relationships/image" Target="../media/image50.png"/><Relationship Id="rId7" Type="http://schemas.openxmlformats.org/officeDocument/2006/relationships/image" Target="../media/image120.png"/><Relationship Id="rId2" Type="http://schemas.openxmlformats.org/officeDocument/2006/relationships/image" Target="../media/image118.png"/><Relationship Id="rId1" Type="http://schemas.openxmlformats.org/officeDocument/2006/relationships/slideMaster" Target="../slideMasters/slideMaster3.xml"/><Relationship Id="rId6" Type="http://schemas.openxmlformats.org/officeDocument/2006/relationships/image" Target="../media/image119.png"/><Relationship Id="rId5" Type="http://schemas.openxmlformats.org/officeDocument/2006/relationships/image" Target="../media/image90.png"/><Relationship Id="rId4" Type="http://schemas.openxmlformats.org/officeDocument/2006/relationships/image" Target="../media/image92.png"/><Relationship Id="rId9" Type="http://schemas.openxmlformats.org/officeDocument/2006/relationships/image" Target="../media/image122.png"/></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126.png"/><Relationship Id="rId3" Type="http://schemas.openxmlformats.org/officeDocument/2006/relationships/image" Target="../media/image50.png"/><Relationship Id="rId7" Type="http://schemas.openxmlformats.org/officeDocument/2006/relationships/image" Target="../media/image125.png"/><Relationship Id="rId2" Type="http://schemas.openxmlformats.org/officeDocument/2006/relationships/image" Target="../media/image114.png"/><Relationship Id="rId1" Type="http://schemas.openxmlformats.org/officeDocument/2006/relationships/slideMaster" Target="../slideMasters/slideMaster1.xml"/><Relationship Id="rId6" Type="http://schemas.openxmlformats.org/officeDocument/2006/relationships/image" Target="../media/image124.png"/><Relationship Id="rId5" Type="http://schemas.openxmlformats.org/officeDocument/2006/relationships/image" Target="../media/image123.png"/><Relationship Id="rId4" Type="http://schemas.openxmlformats.org/officeDocument/2006/relationships/image" Target="../media/image92.png"/><Relationship Id="rId9" Type="http://schemas.openxmlformats.org/officeDocument/2006/relationships/image" Target="../media/image127.png"/></Relationships>
</file>

<file path=ppt/slideLayouts/_rels/slideLayout170.xml.rels><?xml version="1.0" encoding="UTF-8" standalone="yes"?>
<Relationships xmlns="http://schemas.openxmlformats.org/package/2006/relationships"><Relationship Id="rId8" Type="http://schemas.openxmlformats.org/officeDocument/2006/relationships/image" Target="../media/image126.png"/><Relationship Id="rId3" Type="http://schemas.openxmlformats.org/officeDocument/2006/relationships/image" Target="../media/image50.png"/><Relationship Id="rId7" Type="http://schemas.openxmlformats.org/officeDocument/2006/relationships/image" Target="../media/image125.png"/><Relationship Id="rId2" Type="http://schemas.openxmlformats.org/officeDocument/2006/relationships/image" Target="../media/image114.png"/><Relationship Id="rId1" Type="http://schemas.openxmlformats.org/officeDocument/2006/relationships/slideMaster" Target="../slideMasters/slideMaster3.xml"/><Relationship Id="rId6" Type="http://schemas.openxmlformats.org/officeDocument/2006/relationships/image" Target="../media/image124.png"/><Relationship Id="rId5" Type="http://schemas.openxmlformats.org/officeDocument/2006/relationships/image" Target="../media/image123.png"/><Relationship Id="rId4" Type="http://schemas.openxmlformats.org/officeDocument/2006/relationships/image" Target="../media/image92.png"/><Relationship Id="rId9" Type="http://schemas.openxmlformats.org/officeDocument/2006/relationships/image" Target="../media/image127.png"/></Relationships>
</file>

<file path=ppt/slideLayouts/_rels/slideLayout171.xml.rels><?xml version="1.0" encoding="UTF-8" standalone="yes"?>
<Relationships xmlns="http://schemas.openxmlformats.org/package/2006/relationships"><Relationship Id="rId8" Type="http://schemas.openxmlformats.org/officeDocument/2006/relationships/image" Target="../media/image130.png"/><Relationship Id="rId3" Type="http://schemas.openxmlformats.org/officeDocument/2006/relationships/image" Target="../media/image50.png"/><Relationship Id="rId7" Type="http://schemas.openxmlformats.org/officeDocument/2006/relationships/image" Target="../media/image129.png"/><Relationship Id="rId2" Type="http://schemas.openxmlformats.org/officeDocument/2006/relationships/image" Target="../media/image128.png"/><Relationship Id="rId1" Type="http://schemas.openxmlformats.org/officeDocument/2006/relationships/slideMaster" Target="../slideMasters/slideMaster3.xml"/><Relationship Id="rId6" Type="http://schemas.openxmlformats.org/officeDocument/2006/relationships/image" Target="../media/image125.png"/><Relationship Id="rId11" Type="http://schemas.openxmlformats.org/officeDocument/2006/relationships/image" Target="../media/image132.png"/><Relationship Id="rId5" Type="http://schemas.openxmlformats.org/officeDocument/2006/relationships/image" Target="../media/image123.png"/><Relationship Id="rId10" Type="http://schemas.openxmlformats.org/officeDocument/2006/relationships/image" Target="../media/image131.png"/><Relationship Id="rId4" Type="http://schemas.openxmlformats.org/officeDocument/2006/relationships/image" Target="../media/image92.png"/><Relationship Id="rId9" Type="http://schemas.openxmlformats.org/officeDocument/2006/relationships/image" Target="../media/image124.png"/></Relationships>
</file>

<file path=ppt/slideLayouts/_rels/slideLayout172.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134.png"/><Relationship Id="rId7" Type="http://schemas.openxmlformats.org/officeDocument/2006/relationships/image" Target="../media/image399.png"/><Relationship Id="rId2" Type="http://schemas.openxmlformats.org/officeDocument/2006/relationships/image" Target="../media/image133.png"/><Relationship Id="rId1" Type="http://schemas.openxmlformats.org/officeDocument/2006/relationships/slideMaster" Target="../slideMasters/slideMaster3.xml"/><Relationship Id="rId6" Type="http://schemas.openxmlformats.org/officeDocument/2006/relationships/image" Target="../media/image135.png"/><Relationship Id="rId5" Type="http://schemas.openxmlformats.org/officeDocument/2006/relationships/image" Target="../media/image92.png"/><Relationship Id="rId4" Type="http://schemas.openxmlformats.org/officeDocument/2006/relationships/image" Target="../media/image50.png"/></Relationships>
</file>

<file path=ppt/slideLayouts/_rels/slideLayout173.xml.rels><?xml version="1.0" encoding="UTF-8" standalone="yes"?>
<Relationships xmlns="http://schemas.openxmlformats.org/package/2006/relationships"><Relationship Id="rId8" Type="http://schemas.openxmlformats.org/officeDocument/2006/relationships/image" Target="../media/image139.png"/><Relationship Id="rId3" Type="http://schemas.openxmlformats.org/officeDocument/2006/relationships/image" Target="../media/image137.png"/><Relationship Id="rId7" Type="http://schemas.openxmlformats.org/officeDocument/2006/relationships/image" Target="../media/image138.png"/><Relationship Id="rId2" Type="http://schemas.openxmlformats.org/officeDocument/2006/relationships/image" Target="../media/image114.png"/><Relationship Id="rId1" Type="http://schemas.openxmlformats.org/officeDocument/2006/relationships/slideMaster" Target="../slideMasters/slideMaster3.xml"/><Relationship Id="rId6" Type="http://schemas.openxmlformats.org/officeDocument/2006/relationships/image" Target="../media/image90.png"/><Relationship Id="rId5" Type="http://schemas.openxmlformats.org/officeDocument/2006/relationships/image" Target="../media/image92.png"/><Relationship Id="rId4" Type="http://schemas.openxmlformats.org/officeDocument/2006/relationships/image" Target="../media/image50.png"/></Relationships>
</file>

<file path=ppt/slideLayouts/_rels/slideLayout174.xml.rels><?xml version="1.0" encoding="UTF-8" standalone="yes"?>
<Relationships xmlns="http://schemas.openxmlformats.org/package/2006/relationships"><Relationship Id="rId8" Type="http://schemas.openxmlformats.org/officeDocument/2006/relationships/image" Target="../media/image404.png"/><Relationship Id="rId3" Type="http://schemas.openxmlformats.org/officeDocument/2006/relationships/image" Target="../media/image400.png"/><Relationship Id="rId7" Type="http://schemas.openxmlformats.org/officeDocument/2006/relationships/image" Target="../media/image403.png"/><Relationship Id="rId2" Type="http://schemas.openxmlformats.org/officeDocument/2006/relationships/image" Target="../media/image66.png"/><Relationship Id="rId1" Type="http://schemas.openxmlformats.org/officeDocument/2006/relationships/slideMaster" Target="../slideMasters/slideMaster3.xml"/><Relationship Id="rId6" Type="http://schemas.openxmlformats.org/officeDocument/2006/relationships/image" Target="../media/image402.png"/><Relationship Id="rId5" Type="http://schemas.openxmlformats.org/officeDocument/2006/relationships/image" Target="../media/image148.png"/><Relationship Id="rId10" Type="http://schemas.openxmlformats.org/officeDocument/2006/relationships/image" Target="../media/image50.png"/><Relationship Id="rId4" Type="http://schemas.openxmlformats.org/officeDocument/2006/relationships/image" Target="../media/image401.png"/><Relationship Id="rId9" Type="http://schemas.openxmlformats.org/officeDocument/2006/relationships/image" Target="../media/image405.png"/></Relationships>
</file>

<file path=ppt/slideLayouts/_rels/slideLayout175.xml.rels><?xml version="1.0" encoding="UTF-8" standalone="yes"?>
<Relationships xmlns="http://schemas.openxmlformats.org/package/2006/relationships"><Relationship Id="rId8" Type="http://schemas.openxmlformats.org/officeDocument/2006/relationships/image" Target="../media/image153.png"/><Relationship Id="rId3" Type="http://schemas.openxmlformats.org/officeDocument/2006/relationships/image" Target="../media/image50.png"/><Relationship Id="rId7" Type="http://schemas.openxmlformats.org/officeDocument/2006/relationships/image" Target="../media/image152.png"/><Relationship Id="rId2" Type="http://schemas.openxmlformats.org/officeDocument/2006/relationships/image" Target="../media/image148.png"/><Relationship Id="rId1" Type="http://schemas.openxmlformats.org/officeDocument/2006/relationships/slideMaster" Target="../slideMasters/slideMaster3.xml"/><Relationship Id="rId6" Type="http://schemas.openxmlformats.org/officeDocument/2006/relationships/image" Target="../media/image151.png"/><Relationship Id="rId11" Type="http://schemas.openxmlformats.org/officeDocument/2006/relationships/image" Target="../media/image156.png"/><Relationship Id="rId5" Type="http://schemas.openxmlformats.org/officeDocument/2006/relationships/image" Target="../media/image150.png"/><Relationship Id="rId10" Type="http://schemas.openxmlformats.org/officeDocument/2006/relationships/image" Target="../media/image155.png"/><Relationship Id="rId4" Type="http://schemas.openxmlformats.org/officeDocument/2006/relationships/image" Target="../media/image149.png"/><Relationship Id="rId9" Type="http://schemas.openxmlformats.org/officeDocument/2006/relationships/image" Target="../media/image154.png"/></Relationships>
</file>

<file path=ppt/slideLayouts/_rels/slideLayout176.xml.rels><?xml version="1.0" encoding="UTF-8" standalone="yes"?>
<Relationships xmlns="http://schemas.openxmlformats.org/package/2006/relationships"><Relationship Id="rId8" Type="http://schemas.openxmlformats.org/officeDocument/2006/relationships/image" Target="../media/image160.png"/><Relationship Id="rId3" Type="http://schemas.openxmlformats.org/officeDocument/2006/relationships/image" Target="../media/image50.png"/><Relationship Id="rId7" Type="http://schemas.openxmlformats.org/officeDocument/2006/relationships/image" Target="../media/image159.png"/><Relationship Id="rId2" Type="http://schemas.openxmlformats.org/officeDocument/2006/relationships/image" Target="../media/image157.png"/><Relationship Id="rId1" Type="http://schemas.openxmlformats.org/officeDocument/2006/relationships/slideMaster" Target="../slideMasters/slideMaster3.xml"/><Relationship Id="rId6" Type="http://schemas.openxmlformats.org/officeDocument/2006/relationships/image" Target="../media/image156.png"/><Relationship Id="rId11" Type="http://schemas.openxmlformats.org/officeDocument/2006/relationships/image" Target="../media/image163.png"/><Relationship Id="rId5" Type="http://schemas.openxmlformats.org/officeDocument/2006/relationships/image" Target="../media/image158.png"/><Relationship Id="rId10" Type="http://schemas.openxmlformats.org/officeDocument/2006/relationships/image" Target="../media/image162.png"/><Relationship Id="rId4" Type="http://schemas.openxmlformats.org/officeDocument/2006/relationships/image" Target="../media/image150.png"/><Relationship Id="rId9" Type="http://schemas.openxmlformats.org/officeDocument/2006/relationships/image" Target="../media/image161.png"/></Relationships>
</file>

<file path=ppt/slideLayouts/_rels/slideLayout177.xml.rels><?xml version="1.0" encoding="UTF-8" standalone="yes"?>
<Relationships xmlns="http://schemas.openxmlformats.org/package/2006/relationships"><Relationship Id="rId8" Type="http://schemas.openxmlformats.org/officeDocument/2006/relationships/image" Target="../media/image168.png"/><Relationship Id="rId3" Type="http://schemas.openxmlformats.org/officeDocument/2006/relationships/image" Target="../media/image165.png"/><Relationship Id="rId7" Type="http://schemas.openxmlformats.org/officeDocument/2006/relationships/image" Target="../media/image167.png"/><Relationship Id="rId2" Type="http://schemas.openxmlformats.org/officeDocument/2006/relationships/image" Target="../media/image164.png"/><Relationship Id="rId1" Type="http://schemas.openxmlformats.org/officeDocument/2006/relationships/slideMaster" Target="../slideMasters/slideMaster3.xml"/><Relationship Id="rId6" Type="http://schemas.openxmlformats.org/officeDocument/2006/relationships/image" Target="../media/image156.png"/><Relationship Id="rId5" Type="http://schemas.openxmlformats.org/officeDocument/2006/relationships/image" Target="../media/image166.png"/><Relationship Id="rId4" Type="http://schemas.openxmlformats.org/officeDocument/2006/relationships/image" Target="../media/image50.png"/><Relationship Id="rId9" Type="http://schemas.openxmlformats.org/officeDocument/2006/relationships/image" Target="../media/image169.png"/></Relationships>
</file>

<file path=ppt/slideLayouts/_rels/slideLayout178.xml.rels><?xml version="1.0" encoding="UTF-8" standalone="yes"?>
<Relationships xmlns="http://schemas.openxmlformats.org/package/2006/relationships"><Relationship Id="rId8" Type="http://schemas.openxmlformats.org/officeDocument/2006/relationships/image" Target="../media/image158.png"/><Relationship Id="rId3" Type="http://schemas.openxmlformats.org/officeDocument/2006/relationships/image" Target="../media/image43.png"/><Relationship Id="rId7" Type="http://schemas.openxmlformats.org/officeDocument/2006/relationships/image" Target="../media/image150.png"/><Relationship Id="rId2" Type="http://schemas.openxmlformats.org/officeDocument/2006/relationships/image" Target="../media/image170.png"/><Relationship Id="rId1" Type="http://schemas.openxmlformats.org/officeDocument/2006/relationships/slideMaster" Target="../slideMasters/slideMaster3.xml"/><Relationship Id="rId6" Type="http://schemas.openxmlformats.org/officeDocument/2006/relationships/image" Target="../media/image50.png"/><Relationship Id="rId5" Type="http://schemas.openxmlformats.org/officeDocument/2006/relationships/image" Target="../media/image148.png"/><Relationship Id="rId10" Type="http://schemas.openxmlformats.org/officeDocument/2006/relationships/image" Target="../media/image172.png"/><Relationship Id="rId4" Type="http://schemas.openxmlformats.org/officeDocument/2006/relationships/image" Target="../media/image171.png"/><Relationship Id="rId9" Type="http://schemas.openxmlformats.org/officeDocument/2006/relationships/image" Target="../media/image156.png"/></Relationships>
</file>

<file path=ppt/slideLayouts/_rels/slideLayout179.xml.rels><?xml version="1.0" encoding="UTF-8" standalone="yes"?>
<Relationships xmlns="http://schemas.openxmlformats.org/package/2006/relationships"><Relationship Id="rId8" Type="http://schemas.openxmlformats.org/officeDocument/2006/relationships/image" Target="../media/image177.png"/><Relationship Id="rId3" Type="http://schemas.openxmlformats.org/officeDocument/2006/relationships/image" Target="../media/image174.png"/><Relationship Id="rId7" Type="http://schemas.openxmlformats.org/officeDocument/2006/relationships/image" Target="../media/image156.png"/><Relationship Id="rId2" Type="http://schemas.openxmlformats.org/officeDocument/2006/relationships/image" Target="../media/image173.png"/><Relationship Id="rId1" Type="http://schemas.openxmlformats.org/officeDocument/2006/relationships/slideMaster" Target="../slideMasters/slideMaster3.xml"/><Relationship Id="rId6" Type="http://schemas.openxmlformats.org/officeDocument/2006/relationships/image" Target="../media/image50.png"/><Relationship Id="rId5" Type="http://schemas.openxmlformats.org/officeDocument/2006/relationships/image" Target="../media/image176.png"/><Relationship Id="rId4" Type="http://schemas.openxmlformats.org/officeDocument/2006/relationships/image" Target="../media/image175.png"/><Relationship Id="rId9" Type="http://schemas.openxmlformats.org/officeDocument/2006/relationships/image" Target="../media/image178.png"/></Relationships>
</file>

<file path=ppt/slideLayouts/_rels/slideLayout18.xml.rels><?xml version="1.0" encoding="UTF-8" standalone="yes"?>
<Relationships xmlns="http://schemas.openxmlformats.org/package/2006/relationships"><Relationship Id="rId8" Type="http://schemas.openxmlformats.org/officeDocument/2006/relationships/image" Target="../media/image130.png"/><Relationship Id="rId3" Type="http://schemas.openxmlformats.org/officeDocument/2006/relationships/image" Target="../media/image50.png"/><Relationship Id="rId7" Type="http://schemas.openxmlformats.org/officeDocument/2006/relationships/image" Target="../media/image129.png"/><Relationship Id="rId2" Type="http://schemas.openxmlformats.org/officeDocument/2006/relationships/image" Target="../media/image128.png"/><Relationship Id="rId1" Type="http://schemas.openxmlformats.org/officeDocument/2006/relationships/slideMaster" Target="../slideMasters/slideMaster1.xml"/><Relationship Id="rId6" Type="http://schemas.openxmlformats.org/officeDocument/2006/relationships/image" Target="../media/image125.png"/><Relationship Id="rId11" Type="http://schemas.openxmlformats.org/officeDocument/2006/relationships/image" Target="../media/image132.png"/><Relationship Id="rId5" Type="http://schemas.openxmlformats.org/officeDocument/2006/relationships/image" Target="../media/image123.png"/><Relationship Id="rId10" Type="http://schemas.openxmlformats.org/officeDocument/2006/relationships/image" Target="../media/image131.png"/><Relationship Id="rId4" Type="http://schemas.openxmlformats.org/officeDocument/2006/relationships/image" Target="../media/image92.png"/><Relationship Id="rId9" Type="http://schemas.openxmlformats.org/officeDocument/2006/relationships/image" Target="../media/image124.png"/></Relationships>
</file>

<file path=ppt/slideLayouts/_rels/slideLayout180.xml.rels><?xml version="1.0" encoding="UTF-8" standalone="yes"?>
<Relationships xmlns="http://schemas.openxmlformats.org/package/2006/relationships"><Relationship Id="rId8" Type="http://schemas.openxmlformats.org/officeDocument/2006/relationships/image" Target="../media/image183.png"/><Relationship Id="rId3" Type="http://schemas.openxmlformats.org/officeDocument/2006/relationships/image" Target="../media/image180.png"/><Relationship Id="rId7" Type="http://schemas.openxmlformats.org/officeDocument/2006/relationships/image" Target="../media/image182.png"/><Relationship Id="rId2" Type="http://schemas.openxmlformats.org/officeDocument/2006/relationships/image" Target="../media/image179.png"/><Relationship Id="rId1" Type="http://schemas.openxmlformats.org/officeDocument/2006/relationships/slideMaster" Target="../slideMasters/slideMaster3.xml"/><Relationship Id="rId6" Type="http://schemas.openxmlformats.org/officeDocument/2006/relationships/image" Target="../media/image181.png"/><Relationship Id="rId5" Type="http://schemas.openxmlformats.org/officeDocument/2006/relationships/image" Target="../media/image156.png"/><Relationship Id="rId4" Type="http://schemas.openxmlformats.org/officeDocument/2006/relationships/image" Target="../media/image50.png"/><Relationship Id="rId9" Type="http://schemas.openxmlformats.org/officeDocument/2006/relationships/image" Target="../media/image184.png"/></Relationships>
</file>

<file path=ppt/slideLayouts/_rels/slideLayout181.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188.png"/><Relationship Id="rId2" Type="http://schemas.openxmlformats.org/officeDocument/2006/relationships/image" Target="../media/image185.png"/><Relationship Id="rId1" Type="http://schemas.openxmlformats.org/officeDocument/2006/relationships/slideMaster" Target="../slideMasters/slideMaster3.xml"/><Relationship Id="rId6" Type="http://schemas.openxmlformats.org/officeDocument/2006/relationships/image" Target="../media/image187.png"/><Relationship Id="rId5" Type="http://schemas.openxmlformats.org/officeDocument/2006/relationships/image" Target="../media/image186.png"/><Relationship Id="rId4" Type="http://schemas.openxmlformats.org/officeDocument/2006/relationships/image" Target="../media/image156.png"/></Relationships>
</file>

<file path=ppt/slideLayouts/_rels/slideLayout182.xml.rels><?xml version="1.0" encoding="UTF-8" standalone="yes"?>
<Relationships xmlns="http://schemas.openxmlformats.org/package/2006/relationships"><Relationship Id="rId8" Type="http://schemas.openxmlformats.org/officeDocument/2006/relationships/image" Target="../media/image192.png"/><Relationship Id="rId3" Type="http://schemas.openxmlformats.org/officeDocument/2006/relationships/image" Target="../media/image190.png"/><Relationship Id="rId7" Type="http://schemas.openxmlformats.org/officeDocument/2006/relationships/image" Target="../media/image191.png"/><Relationship Id="rId2" Type="http://schemas.openxmlformats.org/officeDocument/2006/relationships/image" Target="../media/image189.png"/><Relationship Id="rId1" Type="http://schemas.openxmlformats.org/officeDocument/2006/relationships/slideMaster" Target="../slideMasters/slideMaster3.xml"/><Relationship Id="rId6" Type="http://schemas.openxmlformats.org/officeDocument/2006/relationships/image" Target="../media/image156.png"/><Relationship Id="rId5" Type="http://schemas.openxmlformats.org/officeDocument/2006/relationships/image" Target="../media/image50.png"/><Relationship Id="rId4" Type="http://schemas.openxmlformats.org/officeDocument/2006/relationships/image" Target="../media/image148.png"/><Relationship Id="rId9" Type="http://schemas.openxmlformats.org/officeDocument/2006/relationships/image" Target="../media/image66.png"/></Relationships>
</file>

<file path=ppt/slideLayouts/_rels/slideLayout183.xml.rels><?xml version="1.0" encoding="UTF-8" standalone="yes"?>
<Relationships xmlns="http://schemas.openxmlformats.org/package/2006/relationships"><Relationship Id="rId3" Type="http://schemas.openxmlformats.org/officeDocument/2006/relationships/image" Target="../media/image407.png"/><Relationship Id="rId7" Type="http://schemas.openxmlformats.org/officeDocument/2006/relationships/image" Target="../media/image409.png"/><Relationship Id="rId2" Type="http://schemas.openxmlformats.org/officeDocument/2006/relationships/image" Target="../media/image406.png"/><Relationship Id="rId1" Type="http://schemas.openxmlformats.org/officeDocument/2006/relationships/slideMaster" Target="../slideMasters/slideMaster3.xml"/><Relationship Id="rId6" Type="http://schemas.openxmlformats.org/officeDocument/2006/relationships/image" Target="../media/image408.png"/><Relationship Id="rId5" Type="http://schemas.openxmlformats.org/officeDocument/2006/relationships/image" Target="../media/image156.png"/><Relationship Id="rId4" Type="http://schemas.openxmlformats.org/officeDocument/2006/relationships/image" Target="../media/image50.png"/></Relationships>
</file>

<file path=ppt/slideLayouts/_rels/slideLayout184.xml.rels><?xml version="1.0" encoding="UTF-8" standalone="yes"?>
<Relationships xmlns="http://schemas.openxmlformats.org/package/2006/relationships"><Relationship Id="rId8" Type="http://schemas.openxmlformats.org/officeDocument/2006/relationships/image" Target="../media/image201.png"/><Relationship Id="rId3" Type="http://schemas.openxmlformats.org/officeDocument/2006/relationships/image" Target="../media/image198.png"/><Relationship Id="rId7" Type="http://schemas.openxmlformats.org/officeDocument/2006/relationships/image" Target="../media/image283.png"/><Relationship Id="rId2" Type="http://schemas.openxmlformats.org/officeDocument/2006/relationships/image" Target="../media/image197.png"/><Relationship Id="rId1" Type="http://schemas.openxmlformats.org/officeDocument/2006/relationships/slideMaster" Target="../slideMasters/slideMaster3.xml"/><Relationship Id="rId6" Type="http://schemas.openxmlformats.org/officeDocument/2006/relationships/image" Target="../media/image410.png"/><Relationship Id="rId5" Type="http://schemas.openxmlformats.org/officeDocument/2006/relationships/image" Target="../media/image200.png"/><Relationship Id="rId10" Type="http://schemas.openxmlformats.org/officeDocument/2006/relationships/image" Target="../media/image50.png"/><Relationship Id="rId4" Type="http://schemas.openxmlformats.org/officeDocument/2006/relationships/image" Target="../media/image199.png"/><Relationship Id="rId9" Type="http://schemas.openxmlformats.org/officeDocument/2006/relationships/image" Target="../media/image411.png"/></Relationships>
</file>

<file path=ppt/slideLayouts/_rels/slideLayout185.xml.rels><?xml version="1.0" encoding="UTF-8" standalone="yes"?>
<Relationships xmlns="http://schemas.openxmlformats.org/package/2006/relationships"><Relationship Id="rId8" Type="http://schemas.openxmlformats.org/officeDocument/2006/relationships/image" Target="../media/image122.png"/><Relationship Id="rId3" Type="http://schemas.openxmlformats.org/officeDocument/2006/relationships/image" Target="../media/image203.png"/><Relationship Id="rId7" Type="http://schemas.openxmlformats.org/officeDocument/2006/relationships/image" Target="../media/image206.png"/><Relationship Id="rId2" Type="http://schemas.openxmlformats.org/officeDocument/2006/relationships/image" Target="../media/image202.png"/><Relationship Id="rId1" Type="http://schemas.openxmlformats.org/officeDocument/2006/relationships/slideMaster" Target="../slideMasters/slideMaster3.xml"/><Relationship Id="rId6" Type="http://schemas.openxmlformats.org/officeDocument/2006/relationships/image" Target="../media/image205.png"/><Relationship Id="rId5" Type="http://schemas.openxmlformats.org/officeDocument/2006/relationships/image" Target="../media/image204.png"/><Relationship Id="rId10" Type="http://schemas.openxmlformats.org/officeDocument/2006/relationships/image" Target="../media/image208.png"/><Relationship Id="rId4" Type="http://schemas.openxmlformats.org/officeDocument/2006/relationships/image" Target="../media/image50.png"/><Relationship Id="rId9" Type="http://schemas.openxmlformats.org/officeDocument/2006/relationships/image" Target="../media/image207.png"/></Relationships>
</file>

<file path=ppt/slideLayouts/_rels/slideLayout186.xml.rels><?xml version="1.0" encoding="UTF-8" standalone="yes"?>
<Relationships xmlns="http://schemas.openxmlformats.org/package/2006/relationships"><Relationship Id="rId8" Type="http://schemas.openxmlformats.org/officeDocument/2006/relationships/image" Target="../media/image412.png"/><Relationship Id="rId3" Type="http://schemas.openxmlformats.org/officeDocument/2006/relationships/image" Target="../media/image50.png"/><Relationship Id="rId7" Type="http://schemas.openxmlformats.org/officeDocument/2006/relationships/image" Target="../media/image211.png"/><Relationship Id="rId2" Type="http://schemas.openxmlformats.org/officeDocument/2006/relationships/image" Target="../media/image209.png"/><Relationship Id="rId1" Type="http://schemas.openxmlformats.org/officeDocument/2006/relationships/slideMaster" Target="../slideMasters/slideMaster3.xml"/><Relationship Id="rId6" Type="http://schemas.openxmlformats.org/officeDocument/2006/relationships/image" Target="../media/image210.png"/><Relationship Id="rId5" Type="http://schemas.openxmlformats.org/officeDocument/2006/relationships/image" Target="../media/image205.png"/><Relationship Id="rId4" Type="http://schemas.openxmlformats.org/officeDocument/2006/relationships/image" Target="../media/image204.png"/></Relationships>
</file>

<file path=ppt/slideLayouts/_rels/slideLayout187.xml.rels><?xml version="1.0" encoding="UTF-8" standalone="yes"?>
<Relationships xmlns="http://schemas.openxmlformats.org/package/2006/relationships"><Relationship Id="rId8" Type="http://schemas.openxmlformats.org/officeDocument/2006/relationships/image" Target="../media/image207.png"/><Relationship Id="rId3" Type="http://schemas.openxmlformats.org/officeDocument/2006/relationships/image" Target="../media/image43.png"/><Relationship Id="rId7" Type="http://schemas.openxmlformats.org/officeDocument/2006/relationships/image" Target="../media/image122.png"/><Relationship Id="rId2" Type="http://schemas.openxmlformats.org/officeDocument/2006/relationships/image" Target="../media/image202.png"/><Relationship Id="rId1" Type="http://schemas.openxmlformats.org/officeDocument/2006/relationships/slideMaster" Target="../slideMasters/slideMaster3.xml"/><Relationship Id="rId6" Type="http://schemas.openxmlformats.org/officeDocument/2006/relationships/image" Target="../media/image205.png"/><Relationship Id="rId5" Type="http://schemas.openxmlformats.org/officeDocument/2006/relationships/image" Target="../media/image204.png"/><Relationship Id="rId4" Type="http://schemas.openxmlformats.org/officeDocument/2006/relationships/image" Target="../media/image50.png"/><Relationship Id="rId9" Type="http://schemas.openxmlformats.org/officeDocument/2006/relationships/image" Target="../media/image413.png"/></Relationships>
</file>

<file path=ppt/slideLayouts/_rels/slideLayout188.xml.rels><?xml version="1.0" encoding="UTF-8" standalone="yes"?>
<Relationships xmlns="http://schemas.openxmlformats.org/package/2006/relationships"><Relationship Id="rId8" Type="http://schemas.openxmlformats.org/officeDocument/2006/relationships/image" Target="../media/image207.png"/><Relationship Id="rId3" Type="http://schemas.openxmlformats.org/officeDocument/2006/relationships/image" Target="../media/image213.png"/><Relationship Id="rId7" Type="http://schemas.openxmlformats.org/officeDocument/2006/relationships/image" Target="../media/image122.png"/><Relationship Id="rId2" Type="http://schemas.openxmlformats.org/officeDocument/2006/relationships/image" Target="../media/image212.png"/><Relationship Id="rId1" Type="http://schemas.openxmlformats.org/officeDocument/2006/relationships/slideMaster" Target="../slideMasters/slideMaster3.xml"/><Relationship Id="rId6" Type="http://schemas.openxmlformats.org/officeDocument/2006/relationships/image" Target="../media/image205.png"/><Relationship Id="rId11" Type="http://schemas.openxmlformats.org/officeDocument/2006/relationships/image" Target="../media/image215.png"/><Relationship Id="rId5" Type="http://schemas.openxmlformats.org/officeDocument/2006/relationships/image" Target="../media/image204.png"/><Relationship Id="rId10" Type="http://schemas.openxmlformats.org/officeDocument/2006/relationships/image" Target="../media/image214.png"/><Relationship Id="rId4" Type="http://schemas.openxmlformats.org/officeDocument/2006/relationships/image" Target="../media/image50.png"/><Relationship Id="rId9" Type="http://schemas.openxmlformats.org/officeDocument/2006/relationships/image" Target="../media/image414.png"/></Relationships>
</file>

<file path=ppt/slideLayouts/_rels/slideLayout189.xml.rels><?xml version="1.0" encoding="UTF-8" standalone="yes"?>
<Relationships xmlns="http://schemas.openxmlformats.org/package/2006/relationships"><Relationship Id="rId8" Type="http://schemas.openxmlformats.org/officeDocument/2006/relationships/image" Target="../media/image219.png"/><Relationship Id="rId3" Type="http://schemas.openxmlformats.org/officeDocument/2006/relationships/image" Target="../media/image217.png"/><Relationship Id="rId7" Type="http://schemas.openxmlformats.org/officeDocument/2006/relationships/image" Target="../media/image218.png"/><Relationship Id="rId2" Type="http://schemas.openxmlformats.org/officeDocument/2006/relationships/image" Target="../media/image415.png"/><Relationship Id="rId1" Type="http://schemas.openxmlformats.org/officeDocument/2006/relationships/slideMaster" Target="../slideMasters/slideMaster3.xml"/><Relationship Id="rId6" Type="http://schemas.openxmlformats.org/officeDocument/2006/relationships/image" Target="../media/image204.png"/><Relationship Id="rId5" Type="http://schemas.openxmlformats.org/officeDocument/2006/relationships/image" Target="../media/image205.png"/><Relationship Id="rId4" Type="http://schemas.openxmlformats.org/officeDocument/2006/relationships/image" Target="../media/image50.png"/><Relationship Id="rId9" Type="http://schemas.openxmlformats.org/officeDocument/2006/relationships/image" Target="../media/image220.png"/></Relationships>
</file>

<file path=ppt/slideLayouts/_rels/slideLayout19.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134.png"/><Relationship Id="rId7" Type="http://schemas.openxmlformats.org/officeDocument/2006/relationships/image" Target="../media/image136.png"/><Relationship Id="rId2" Type="http://schemas.openxmlformats.org/officeDocument/2006/relationships/image" Target="../media/image133.png"/><Relationship Id="rId1" Type="http://schemas.openxmlformats.org/officeDocument/2006/relationships/slideMaster" Target="../slideMasters/slideMaster1.xml"/><Relationship Id="rId6" Type="http://schemas.openxmlformats.org/officeDocument/2006/relationships/image" Target="../media/image135.png"/><Relationship Id="rId5" Type="http://schemas.openxmlformats.org/officeDocument/2006/relationships/image" Target="../media/image92.png"/><Relationship Id="rId4" Type="http://schemas.openxmlformats.org/officeDocument/2006/relationships/image" Target="../media/image50.png"/></Relationships>
</file>

<file path=ppt/slideLayouts/_rels/slideLayout190.xml.rels><?xml version="1.0" encoding="UTF-8" standalone="yes"?>
<Relationships xmlns="http://schemas.openxmlformats.org/package/2006/relationships"><Relationship Id="rId8" Type="http://schemas.openxmlformats.org/officeDocument/2006/relationships/image" Target="../media/image224.png"/><Relationship Id="rId3" Type="http://schemas.openxmlformats.org/officeDocument/2006/relationships/image" Target="../media/image198.png"/><Relationship Id="rId7" Type="http://schemas.openxmlformats.org/officeDocument/2006/relationships/image" Target="../media/image223.png"/><Relationship Id="rId2" Type="http://schemas.openxmlformats.org/officeDocument/2006/relationships/image" Target="../media/image221.png"/><Relationship Id="rId1" Type="http://schemas.openxmlformats.org/officeDocument/2006/relationships/slideMaster" Target="../slideMasters/slideMaster3.xml"/><Relationship Id="rId6" Type="http://schemas.openxmlformats.org/officeDocument/2006/relationships/image" Target="../media/image222.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191.xml.rels><?xml version="1.0" encoding="UTF-8" standalone="yes"?>
<Relationships xmlns="http://schemas.openxmlformats.org/package/2006/relationships"><Relationship Id="rId8" Type="http://schemas.openxmlformats.org/officeDocument/2006/relationships/image" Target="../media/image228.png"/><Relationship Id="rId3" Type="http://schemas.openxmlformats.org/officeDocument/2006/relationships/image" Target="../media/image202.png"/><Relationship Id="rId7" Type="http://schemas.openxmlformats.org/officeDocument/2006/relationships/image" Target="../media/image227.png"/><Relationship Id="rId2" Type="http://schemas.openxmlformats.org/officeDocument/2006/relationships/image" Target="../media/image225.png"/><Relationship Id="rId1" Type="http://schemas.openxmlformats.org/officeDocument/2006/relationships/slideMaster" Target="../slideMasters/slideMaster3.xml"/><Relationship Id="rId6" Type="http://schemas.openxmlformats.org/officeDocument/2006/relationships/image" Target="../media/image226.png"/><Relationship Id="rId5" Type="http://schemas.openxmlformats.org/officeDocument/2006/relationships/image" Target="../media/image204.png"/><Relationship Id="rId4" Type="http://schemas.openxmlformats.org/officeDocument/2006/relationships/image" Target="../media/image50.png"/><Relationship Id="rId9" Type="http://schemas.openxmlformats.org/officeDocument/2006/relationships/image" Target="../media/image229.png"/></Relationships>
</file>

<file path=ppt/slideLayouts/_rels/slideLayout192.xml.rels><?xml version="1.0" encoding="UTF-8" standalone="yes"?>
<Relationships xmlns="http://schemas.openxmlformats.org/package/2006/relationships"><Relationship Id="rId8" Type="http://schemas.openxmlformats.org/officeDocument/2006/relationships/image" Target="../media/image232.png"/><Relationship Id="rId3" Type="http://schemas.openxmlformats.org/officeDocument/2006/relationships/image" Target="../media/image50.png"/><Relationship Id="rId7" Type="http://schemas.openxmlformats.org/officeDocument/2006/relationships/image" Target="../media/image417.png"/><Relationship Id="rId2" Type="http://schemas.openxmlformats.org/officeDocument/2006/relationships/image" Target="../media/image230.png"/><Relationship Id="rId1" Type="http://schemas.openxmlformats.org/officeDocument/2006/relationships/slideMaster" Target="../slideMasters/slideMaster3.xml"/><Relationship Id="rId6" Type="http://schemas.openxmlformats.org/officeDocument/2006/relationships/image" Target="../media/image204.png"/><Relationship Id="rId5" Type="http://schemas.openxmlformats.org/officeDocument/2006/relationships/image" Target="../media/image231.png"/><Relationship Id="rId4" Type="http://schemas.openxmlformats.org/officeDocument/2006/relationships/image" Target="../media/image416.png"/></Relationships>
</file>

<file path=ppt/slideLayouts/_rels/slideLayout193.xml.rels><?xml version="1.0" encoding="UTF-8" standalone="yes"?>
<Relationships xmlns="http://schemas.openxmlformats.org/package/2006/relationships"><Relationship Id="rId8" Type="http://schemas.openxmlformats.org/officeDocument/2006/relationships/image" Target="../media/image236.png"/><Relationship Id="rId3" Type="http://schemas.openxmlformats.org/officeDocument/2006/relationships/image" Target="../media/image234.png"/><Relationship Id="rId7" Type="http://schemas.openxmlformats.org/officeDocument/2006/relationships/image" Target="../media/image122.png"/><Relationship Id="rId2" Type="http://schemas.openxmlformats.org/officeDocument/2006/relationships/image" Target="../media/image233.png"/><Relationship Id="rId1" Type="http://schemas.openxmlformats.org/officeDocument/2006/relationships/slideMaster" Target="../slideMasters/slideMaster3.xml"/><Relationship Id="rId6" Type="http://schemas.openxmlformats.org/officeDocument/2006/relationships/image" Target="../media/image235.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194.xml.rels><?xml version="1.0" encoding="UTF-8" standalone="yes"?>
<Relationships xmlns="http://schemas.openxmlformats.org/package/2006/relationships"><Relationship Id="rId8" Type="http://schemas.openxmlformats.org/officeDocument/2006/relationships/image" Target="../media/image240.png"/><Relationship Id="rId3" Type="http://schemas.openxmlformats.org/officeDocument/2006/relationships/image" Target="../media/image418.png"/><Relationship Id="rId7" Type="http://schemas.openxmlformats.org/officeDocument/2006/relationships/image" Target="../media/image239.png"/><Relationship Id="rId2" Type="http://schemas.openxmlformats.org/officeDocument/2006/relationships/image" Target="../media/image237.png"/><Relationship Id="rId1" Type="http://schemas.openxmlformats.org/officeDocument/2006/relationships/slideMaster" Target="../slideMasters/slideMaster3.xml"/><Relationship Id="rId6" Type="http://schemas.openxmlformats.org/officeDocument/2006/relationships/image" Target="../media/image420.png"/><Relationship Id="rId5" Type="http://schemas.openxmlformats.org/officeDocument/2006/relationships/image" Target="../media/image238.png"/><Relationship Id="rId10" Type="http://schemas.openxmlformats.org/officeDocument/2006/relationships/image" Target="../media/image50.png"/><Relationship Id="rId4" Type="http://schemas.openxmlformats.org/officeDocument/2006/relationships/image" Target="../media/image419.png"/><Relationship Id="rId9" Type="http://schemas.openxmlformats.org/officeDocument/2006/relationships/image" Target="../media/image421.png"/></Relationships>
</file>

<file path=ppt/slideLayouts/_rels/slideLayout195.xml.rels><?xml version="1.0" encoding="UTF-8" standalone="yes"?>
<Relationships xmlns="http://schemas.openxmlformats.org/package/2006/relationships"><Relationship Id="rId8" Type="http://schemas.openxmlformats.org/officeDocument/2006/relationships/image" Target="../media/image246.png"/><Relationship Id="rId3" Type="http://schemas.openxmlformats.org/officeDocument/2006/relationships/image" Target="../media/image242.png"/><Relationship Id="rId7" Type="http://schemas.openxmlformats.org/officeDocument/2006/relationships/image" Target="../media/image245.png"/><Relationship Id="rId2" Type="http://schemas.openxmlformats.org/officeDocument/2006/relationships/image" Target="../media/image241.png"/><Relationship Id="rId1" Type="http://schemas.openxmlformats.org/officeDocument/2006/relationships/slideMaster" Target="../slideMasters/slideMaster3.xml"/><Relationship Id="rId6" Type="http://schemas.openxmlformats.org/officeDocument/2006/relationships/image" Target="../media/image244.png"/><Relationship Id="rId5" Type="http://schemas.openxmlformats.org/officeDocument/2006/relationships/image" Target="../media/image50.png"/><Relationship Id="rId10" Type="http://schemas.openxmlformats.org/officeDocument/2006/relationships/image" Target="../media/image248.png"/><Relationship Id="rId4" Type="http://schemas.openxmlformats.org/officeDocument/2006/relationships/image" Target="../media/image243.png"/><Relationship Id="rId9" Type="http://schemas.openxmlformats.org/officeDocument/2006/relationships/image" Target="../media/image247.png"/></Relationships>
</file>

<file path=ppt/slideLayouts/_rels/slideLayout196.xml.rels><?xml version="1.0" encoding="UTF-8" standalone="yes"?>
<Relationships xmlns="http://schemas.openxmlformats.org/package/2006/relationships"><Relationship Id="rId8" Type="http://schemas.openxmlformats.org/officeDocument/2006/relationships/image" Target="../media/image252.png"/><Relationship Id="rId3" Type="http://schemas.openxmlformats.org/officeDocument/2006/relationships/image" Target="../media/image250.png"/><Relationship Id="rId7" Type="http://schemas.openxmlformats.org/officeDocument/2006/relationships/image" Target="../media/image246.png"/><Relationship Id="rId2" Type="http://schemas.openxmlformats.org/officeDocument/2006/relationships/image" Target="../media/image249.png"/><Relationship Id="rId1" Type="http://schemas.openxmlformats.org/officeDocument/2006/relationships/slideMaster" Target="../slideMasters/slideMaster3.xml"/><Relationship Id="rId6" Type="http://schemas.openxmlformats.org/officeDocument/2006/relationships/image" Target="../media/image122.png"/><Relationship Id="rId5" Type="http://schemas.openxmlformats.org/officeDocument/2006/relationships/image" Target="../media/image50.png"/><Relationship Id="rId10" Type="http://schemas.openxmlformats.org/officeDocument/2006/relationships/image" Target="../media/image197.png"/><Relationship Id="rId4" Type="http://schemas.openxmlformats.org/officeDocument/2006/relationships/image" Target="../media/image251.png"/><Relationship Id="rId9" Type="http://schemas.openxmlformats.org/officeDocument/2006/relationships/image" Target="../media/image253.png"/></Relationships>
</file>

<file path=ppt/slideLayouts/_rels/slideLayout197.xml.rels><?xml version="1.0" encoding="UTF-8" standalone="yes"?>
<Relationships xmlns="http://schemas.openxmlformats.org/package/2006/relationships"><Relationship Id="rId3" Type="http://schemas.openxmlformats.org/officeDocument/2006/relationships/image" Target="../media/image255.png"/><Relationship Id="rId7" Type="http://schemas.openxmlformats.org/officeDocument/2006/relationships/image" Target="../media/image122.png"/><Relationship Id="rId2" Type="http://schemas.openxmlformats.org/officeDocument/2006/relationships/image" Target="../media/image254.png"/><Relationship Id="rId1" Type="http://schemas.openxmlformats.org/officeDocument/2006/relationships/slideMaster" Target="../slideMasters/slideMaster3.xml"/><Relationship Id="rId6" Type="http://schemas.openxmlformats.org/officeDocument/2006/relationships/image" Target="../media/image422.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198.xml.rels><?xml version="1.0" encoding="UTF-8" standalone="yes"?>
<Relationships xmlns="http://schemas.openxmlformats.org/package/2006/relationships"><Relationship Id="rId8" Type="http://schemas.openxmlformats.org/officeDocument/2006/relationships/image" Target="../media/image215.png"/><Relationship Id="rId3" Type="http://schemas.openxmlformats.org/officeDocument/2006/relationships/image" Target="../media/image257.png"/><Relationship Id="rId7" Type="http://schemas.openxmlformats.org/officeDocument/2006/relationships/image" Target="../media/image122.png"/><Relationship Id="rId2" Type="http://schemas.openxmlformats.org/officeDocument/2006/relationships/image" Target="../media/image256.png"/><Relationship Id="rId1" Type="http://schemas.openxmlformats.org/officeDocument/2006/relationships/slideMaster" Target="../slideMasters/slideMaster3.xml"/><Relationship Id="rId6" Type="http://schemas.openxmlformats.org/officeDocument/2006/relationships/image" Target="../media/image259.png"/><Relationship Id="rId5" Type="http://schemas.openxmlformats.org/officeDocument/2006/relationships/image" Target="../media/image50.png"/><Relationship Id="rId4" Type="http://schemas.openxmlformats.org/officeDocument/2006/relationships/image" Target="../media/image258.png"/><Relationship Id="rId9" Type="http://schemas.openxmlformats.org/officeDocument/2006/relationships/image" Target="../media/image246.png"/></Relationships>
</file>

<file path=ppt/slideLayouts/_rels/slideLayout199.xml.rels><?xml version="1.0" encoding="UTF-8" standalone="yes"?>
<Relationships xmlns="http://schemas.openxmlformats.org/package/2006/relationships"><Relationship Id="rId8" Type="http://schemas.openxmlformats.org/officeDocument/2006/relationships/image" Target="../media/image263.png"/><Relationship Id="rId3" Type="http://schemas.openxmlformats.org/officeDocument/2006/relationships/image" Target="../media/image261.png"/><Relationship Id="rId7" Type="http://schemas.openxmlformats.org/officeDocument/2006/relationships/image" Target="../media/image197.png"/><Relationship Id="rId2" Type="http://schemas.openxmlformats.org/officeDocument/2006/relationships/image" Target="../media/image260.png"/><Relationship Id="rId1" Type="http://schemas.openxmlformats.org/officeDocument/2006/relationships/slideMaster" Target="../slideMasters/slideMaster3.xml"/><Relationship Id="rId6" Type="http://schemas.openxmlformats.org/officeDocument/2006/relationships/image" Target="../media/image262.png"/><Relationship Id="rId5" Type="http://schemas.openxmlformats.org/officeDocument/2006/relationships/image" Target="../media/image246.png"/><Relationship Id="rId4" Type="http://schemas.openxmlformats.org/officeDocument/2006/relationships/image" Target="../media/image50.png"/><Relationship Id="rId9" Type="http://schemas.openxmlformats.org/officeDocument/2006/relationships/image" Target="../media/image122.pn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20.xml.rels><?xml version="1.0" encoding="UTF-8" standalone="yes"?>
<Relationships xmlns="http://schemas.openxmlformats.org/package/2006/relationships"><Relationship Id="rId8" Type="http://schemas.openxmlformats.org/officeDocument/2006/relationships/image" Target="../media/image139.png"/><Relationship Id="rId3" Type="http://schemas.openxmlformats.org/officeDocument/2006/relationships/image" Target="../media/image137.png"/><Relationship Id="rId7" Type="http://schemas.openxmlformats.org/officeDocument/2006/relationships/image" Target="../media/image138.png"/><Relationship Id="rId2" Type="http://schemas.openxmlformats.org/officeDocument/2006/relationships/image" Target="../media/image114.png"/><Relationship Id="rId1" Type="http://schemas.openxmlformats.org/officeDocument/2006/relationships/slideMaster" Target="../slideMasters/slideMaster1.xml"/><Relationship Id="rId6" Type="http://schemas.openxmlformats.org/officeDocument/2006/relationships/image" Target="../media/image90.png"/><Relationship Id="rId5" Type="http://schemas.openxmlformats.org/officeDocument/2006/relationships/image" Target="../media/image92.png"/><Relationship Id="rId4" Type="http://schemas.openxmlformats.org/officeDocument/2006/relationships/image" Target="../media/image50.png"/></Relationships>
</file>

<file path=ppt/slideLayouts/_rels/slideLayout200.xml.rels><?xml version="1.0" encoding="UTF-8" standalone="yes"?>
<Relationships xmlns="http://schemas.openxmlformats.org/package/2006/relationships"><Relationship Id="rId8" Type="http://schemas.openxmlformats.org/officeDocument/2006/relationships/image" Target="../media/image244.png"/><Relationship Id="rId3" Type="http://schemas.openxmlformats.org/officeDocument/2006/relationships/image" Target="../media/image265.png"/><Relationship Id="rId7" Type="http://schemas.openxmlformats.org/officeDocument/2006/relationships/image" Target="../media/image267.png"/><Relationship Id="rId2" Type="http://schemas.openxmlformats.org/officeDocument/2006/relationships/image" Target="../media/image264.png"/><Relationship Id="rId1" Type="http://schemas.openxmlformats.org/officeDocument/2006/relationships/slideMaster" Target="../slideMasters/slideMaster3.xml"/><Relationship Id="rId6" Type="http://schemas.openxmlformats.org/officeDocument/2006/relationships/image" Target="../media/image266.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201.xml.rels><?xml version="1.0" encoding="UTF-8" standalone="yes"?>
<Relationships xmlns="http://schemas.openxmlformats.org/package/2006/relationships"><Relationship Id="rId8" Type="http://schemas.openxmlformats.org/officeDocument/2006/relationships/image" Target="../media/image272.png"/><Relationship Id="rId3" Type="http://schemas.openxmlformats.org/officeDocument/2006/relationships/image" Target="../media/image50.png"/><Relationship Id="rId7" Type="http://schemas.openxmlformats.org/officeDocument/2006/relationships/image" Target="../media/image271.png"/><Relationship Id="rId2" Type="http://schemas.openxmlformats.org/officeDocument/2006/relationships/image" Target="../media/image268.png"/><Relationship Id="rId1" Type="http://schemas.openxmlformats.org/officeDocument/2006/relationships/slideMaster" Target="../slideMasters/slideMaster3.xml"/><Relationship Id="rId6" Type="http://schemas.openxmlformats.org/officeDocument/2006/relationships/image" Target="../media/image423.png"/><Relationship Id="rId5" Type="http://schemas.openxmlformats.org/officeDocument/2006/relationships/image" Target="../media/image269.png"/><Relationship Id="rId4" Type="http://schemas.openxmlformats.org/officeDocument/2006/relationships/image" Target="../media/image246.png"/><Relationship Id="rId9" Type="http://schemas.openxmlformats.org/officeDocument/2006/relationships/image" Target="../media/image197.png"/></Relationships>
</file>

<file path=ppt/slideLayouts/_rels/slideLayout202.xml.rels><?xml version="1.0" encoding="UTF-8" standalone="yes"?>
<Relationships xmlns="http://schemas.openxmlformats.org/package/2006/relationships"><Relationship Id="rId8" Type="http://schemas.openxmlformats.org/officeDocument/2006/relationships/image" Target="../media/image276.png"/><Relationship Id="rId3" Type="http://schemas.openxmlformats.org/officeDocument/2006/relationships/image" Target="../media/image273.png"/><Relationship Id="rId7" Type="http://schemas.openxmlformats.org/officeDocument/2006/relationships/image" Target="../media/image275.png"/><Relationship Id="rId2" Type="http://schemas.openxmlformats.org/officeDocument/2006/relationships/image" Target="../media/image424.png"/><Relationship Id="rId1" Type="http://schemas.openxmlformats.org/officeDocument/2006/relationships/slideMaster" Target="../slideMasters/slideMaster3.xml"/><Relationship Id="rId6" Type="http://schemas.openxmlformats.org/officeDocument/2006/relationships/image" Target="../media/image274.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203.xml.rels><?xml version="1.0" encoding="UTF-8" standalone="yes"?>
<Relationships xmlns="http://schemas.openxmlformats.org/package/2006/relationships"><Relationship Id="rId3" Type="http://schemas.openxmlformats.org/officeDocument/2006/relationships/image" Target="../media/image278.png"/><Relationship Id="rId7" Type="http://schemas.openxmlformats.org/officeDocument/2006/relationships/image" Target="../media/image280.png"/><Relationship Id="rId2" Type="http://schemas.openxmlformats.org/officeDocument/2006/relationships/image" Target="../media/image277.png"/><Relationship Id="rId1" Type="http://schemas.openxmlformats.org/officeDocument/2006/relationships/slideMaster" Target="../slideMasters/slideMaster3.xml"/><Relationship Id="rId6" Type="http://schemas.openxmlformats.org/officeDocument/2006/relationships/image" Target="../media/image279.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204.xml.rels><?xml version="1.0" encoding="UTF-8" standalone="yes"?>
<Relationships xmlns="http://schemas.openxmlformats.org/package/2006/relationships"><Relationship Id="rId8" Type="http://schemas.openxmlformats.org/officeDocument/2006/relationships/image" Target="../media/image285.png"/><Relationship Id="rId3" Type="http://schemas.openxmlformats.org/officeDocument/2006/relationships/image" Target="../media/image282.png"/><Relationship Id="rId7" Type="http://schemas.openxmlformats.org/officeDocument/2006/relationships/image" Target="../media/image284.png"/><Relationship Id="rId2" Type="http://schemas.openxmlformats.org/officeDocument/2006/relationships/image" Target="../media/image281.png"/><Relationship Id="rId1" Type="http://schemas.openxmlformats.org/officeDocument/2006/relationships/slideMaster" Target="../slideMasters/slideMaster3.xml"/><Relationship Id="rId6" Type="http://schemas.openxmlformats.org/officeDocument/2006/relationships/image" Target="../media/image263.png"/><Relationship Id="rId5" Type="http://schemas.openxmlformats.org/officeDocument/2006/relationships/image" Target="../media/image283.png"/><Relationship Id="rId10" Type="http://schemas.openxmlformats.org/officeDocument/2006/relationships/image" Target="../media/image287.png"/><Relationship Id="rId4" Type="http://schemas.openxmlformats.org/officeDocument/2006/relationships/image" Target="../media/image50.png"/><Relationship Id="rId9" Type="http://schemas.openxmlformats.org/officeDocument/2006/relationships/image" Target="../media/image286.png"/></Relationships>
</file>

<file path=ppt/slideLayouts/_rels/slideLayout205.xml.rels><?xml version="1.0" encoding="UTF-8" standalone="yes"?>
<Relationships xmlns="http://schemas.openxmlformats.org/package/2006/relationships"><Relationship Id="rId8" Type="http://schemas.openxmlformats.org/officeDocument/2006/relationships/image" Target="../media/image293.png"/><Relationship Id="rId3" Type="http://schemas.openxmlformats.org/officeDocument/2006/relationships/image" Target="../media/image289.png"/><Relationship Id="rId7" Type="http://schemas.openxmlformats.org/officeDocument/2006/relationships/image" Target="../media/image292.png"/><Relationship Id="rId2" Type="http://schemas.openxmlformats.org/officeDocument/2006/relationships/image" Target="../media/image288.png"/><Relationship Id="rId1" Type="http://schemas.openxmlformats.org/officeDocument/2006/relationships/slideMaster" Target="../slideMasters/slideMaster3.xml"/><Relationship Id="rId6" Type="http://schemas.openxmlformats.org/officeDocument/2006/relationships/image" Target="../media/image291.png"/><Relationship Id="rId5" Type="http://schemas.openxmlformats.org/officeDocument/2006/relationships/image" Target="../media/image290.png"/><Relationship Id="rId4" Type="http://schemas.openxmlformats.org/officeDocument/2006/relationships/image" Target="../media/image50.png"/><Relationship Id="rId9" Type="http://schemas.openxmlformats.org/officeDocument/2006/relationships/image" Target="../media/image294.png"/></Relationships>
</file>

<file path=ppt/slideLayouts/_rels/slideLayout206.xml.rels><?xml version="1.0" encoding="UTF-8" standalone="yes"?>
<Relationships xmlns="http://schemas.openxmlformats.org/package/2006/relationships"><Relationship Id="rId8" Type="http://schemas.openxmlformats.org/officeDocument/2006/relationships/image" Target="../media/image300.png"/><Relationship Id="rId3" Type="http://schemas.openxmlformats.org/officeDocument/2006/relationships/image" Target="../media/image296.png"/><Relationship Id="rId7" Type="http://schemas.openxmlformats.org/officeDocument/2006/relationships/image" Target="../media/image66.png"/><Relationship Id="rId2" Type="http://schemas.openxmlformats.org/officeDocument/2006/relationships/image" Target="../media/image295.png"/><Relationship Id="rId1" Type="http://schemas.openxmlformats.org/officeDocument/2006/relationships/slideMaster" Target="../slideMasters/slideMaster3.xml"/><Relationship Id="rId6" Type="http://schemas.openxmlformats.org/officeDocument/2006/relationships/image" Target="../media/image299.png"/><Relationship Id="rId5" Type="http://schemas.openxmlformats.org/officeDocument/2006/relationships/image" Target="../media/image298.png"/><Relationship Id="rId10" Type="http://schemas.openxmlformats.org/officeDocument/2006/relationships/image" Target="../media/image50.png"/><Relationship Id="rId4" Type="http://schemas.openxmlformats.org/officeDocument/2006/relationships/image" Target="../media/image297.png"/><Relationship Id="rId9" Type="http://schemas.openxmlformats.org/officeDocument/2006/relationships/image" Target="../media/image301.png"/></Relationships>
</file>

<file path=ppt/slideLayouts/_rels/slideLayout207.xml.rels><?xml version="1.0" encoding="UTF-8" standalone="yes"?>
<Relationships xmlns="http://schemas.openxmlformats.org/package/2006/relationships"><Relationship Id="rId3" Type="http://schemas.openxmlformats.org/officeDocument/2006/relationships/image" Target="../media/image302.png"/><Relationship Id="rId2" Type="http://schemas.openxmlformats.org/officeDocument/2006/relationships/image" Target="../media/image50.png"/><Relationship Id="rId1" Type="http://schemas.openxmlformats.org/officeDocument/2006/relationships/slideMaster" Target="../slideMasters/slideMaster3.xml"/><Relationship Id="rId6" Type="http://schemas.openxmlformats.org/officeDocument/2006/relationships/image" Target="../media/image425.png"/><Relationship Id="rId5" Type="http://schemas.openxmlformats.org/officeDocument/2006/relationships/image" Target="../media/image304.png"/><Relationship Id="rId4" Type="http://schemas.openxmlformats.org/officeDocument/2006/relationships/image" Target="../media/image303.png"/></Relationships>
</file>

<file path=ppt/slideLayouts/_rels/slideLayout208.xml.rels><?xml version="1.0" encoding="UTF-8" standalone="yes"?>
<Relationships xmlns="http://schemas.openxmlformats.org/package/2006/relationships"><Relationship Id="rId8" Type="http://schemas.openxmlformats.org/officeDocument/2006/relationships/image" Target="../media/image310.png"/><Relationship Id="rId3" Type="http://schemas.openxmlformats.org/officeDocument/2006/relationships/image" Target="../media/image306.png"/><Relationship Id="rId7" Type="http://schemas.openxmlformats.org/officeDocument/2006/relationships/image" Target="../media/image309.png"/><Relationship Id="rId2" Type="http://schemas.openxmlformats.org/officeDocument/2006/relationships/image" Target="../media/image305.png"/><Relationship Id="rId1" Type="http://schemas.openxmlformats.org/officeDocument/2006/relationships/slideMaster" Target="../slideMasters/slideMaster3.xml"/><Relationship Id="rId6" Type="http://schemas.openxmlformats.org/officeDocument/2006/relationships/image" Target="../media/image308.png"/><Relationship Id="rId5" Type="http://schemas.openxmlformats.org/officeDocument/2006/relationships/image" Target="../media/image307.png"/><Relationship Id="rId4" Type="http://schemas.openxmlformats.org/officeDocument/2006/relationships/image" Target="../media/image50.png"/><Relationship Id="rId9" Type="http://schemas.openxmlformats.org/officeDocument/2006/relationships/image" Target="../media/image311.png"/></Relationships>
</file>

<file path=ppt/slideLayouts/_rels/slideLayout209.xml.rels><?xml version="1.0" encoding="UTF-8" standalone="yes"?>
<Relationships xmlns="http://schemas.openxmlformats.org/package/2006/relationships"><Relationship Id="rId8" Type="http://schemas.openxmlformats.org/officeDocument/2006/relationships/image" Target="../media/image315.png"/><Relationship Id="rId13" Type="http://schemas.openxmlformats.org/officeDocument/2006/relationships/image" Target="../media/image320.png"/><Relationship Id="rId3" Type="http://schemas.openxmlformats.org/officeDocument/2006/relationships/image" Target="../media/image50.png"/><Relationship Id="rId7" Type="http://schemas.openxmlformats.org/officeDocument/2006/relationships/image" Target="../media/image314.png"/><Relationship Id="rId12" Type="http://schemas.openxmlformats.org/officeDocument/2006/relationships/image" Target="../media/image319.png"/><Relationship Id="rId2" Type="http://schemas.openxmlformats.org/officeDocument/2006/relationships/image" Target="../media/image69.png"/><Relationship Id="rId1" Type="http://schemas.openxmlformats.org/officeDocument/2006/relationships/slideMaster" Target="../slideMasters/slideMaster3.xml"/><Relationship Id="rId6" Type="http://schemas.openxmlformats.org/officeDocument/2006/relationships/image" Target="../media/image313.png"/><Relationship Id="rId11" Type="http://schemas.openxmlformats.org/officeDocument/2006/relationships/image" Target="../media/image318.png"/><Relationship Id="rId5" Type="http://schemas.openxmlformats.org/officeDocument/2006/relationships/image" Target="../media/image312.png"/><Relationship Id="rId10" Type="http://schemas.openxmlformats.org/officeDocument/2006/relationships/image" Target="../media/image317.png"/><Relationship Id="rId4" Type="http://schemas.openxmlformats.org/officeDocument/2006/relationships/image" Target="../media/image66.png"/><Relationship Id="rId9" Type="http://schemas.openxmlformats.org/officeDocument/2006/relationships/image" Target="../media/image316.png"/></Relationships>
</file>

<file path=ppt/slideLayouts/_rels/slideLayout21.xml.rels><?xml version="1.0" encoding="UTF-8" standalone="yes"?>
<Relationships xmlns="http://schemas.openxmlformats.org/package/2006/relationships"><Relationship Id="rId8" Type="http://schemas.openxmlformats.org/officeDocument/2006/relationships/image" Target="../media/image143.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140.png"/><Relationship Id="rId1" Type="http://schemas.openxmlformats.org/officeDocument/2006/relationships/slideMaster" Target="../slideMasters/slideMaster1.xml"/><Relationship Id="rId6" Type="http://schemas.openxmlformats.org/officeDocument/2006/relationships/image" Target="../media/image142.png"/><Relationship Id="rId11" Type="http://schemas.openxmlformats.org/officeDocument/2006/relationships/image" Target="../media/image22.png"/><Relationship Id="rId5" Type="http://schemas.microsoft.com/office/2007/relationships/hdphoto" Target="../media/hdphoto2.wdp"/><Relationship Id="rId10" Type="http://schemas.openxmlformats.org/officeDocument/2006/relationships/image" Target="../media/image50.png"/><Relationship Id="rId4" Type="http://schemas.openxmlformats.org/officeDocument/2006/relationships/image" Target="../media/image141.png"/><Relationship Id="rId9" Type="http://schemas.microsoft.com/office/2007/relationships/hdphoto" Target="../media/hdphoto4.wdp"/></Relationships>
</file>

<file path=ppt/slideLayouts/_rels/slideLayout210.xml.rels><?xml version="1.0" encoding="UTF-8" standalone="yes"?>
<Relationships xmlns="http://schemas.openxmlformats.org/package/2006/relationships"><Relationship Id="rId8" Type="http://schemas.openxmlformats.org/officeDocument/2006/relationships/image" Target="../media/image325.png"/><Relationship Id="rId3" Type="http://schemas.openxmlformats.org/officeDocument/2006/relationships/image" Target="../media/image93.png"/><Relationship Id="rId7" Type="http://schemas.openxmlformats.org/officeDocument/2006/relationships/image" Target="../media/image324.png"/><Relationship Id="rId2" Type="http://schemas.openxmlformats.org/officeDocument/2006/relationships/image" Target="../media/image321.png"/><Relationship Id="rId1" Type="http://schemas.openxmlformats.org/officeDocument/2006/relationships/slideMaster" Target="../slideMasters/slideMaster3.xml"/><Relationship Id="rId6" Type="http://schemas.openxmlformats.org/officeDocument/2006/relationships/image" Target="../media/image50.png"/><Relationship Id="rId5" Type="http://schemas.openxmlformats.org/officeDocument/2006/relationships/image" Target="../media/image323.png"/><Relationship Id="rId10" Type="http://schemas.openxmlformats.org/officeDocument/2006/relationships/image" Target="../media/image66.png"/><Relationship Id="rId4" Type="http://schemas.openxmlformats.org/officeDocument/2006/relationships/image" Target="../media/image322.png"/><Relationship Id="rId9" Type="http://schemas.openxmlformats.org/officeDocument/2006/relationships/image" Target="../media/image326.png"/></Relationships>
</file>

<file path=ppt/slideLayouts/_rels/slideLayout211.xml.rels><?xml version="1.0" encoding="UTF-8" standalone="yes"?>
<Relationships xmlns="http://schemas.openxmlformats.org/package/2006/relationships"><Relationship Id="rId8" Type="http://schemas.openxmlformats.org/officeDocument/2006/relationships/image" Target="../media/image332.png"/><Relationship Id="rId3" Type="http://schemas.openxmlformats.org/officeDocument/2006/relationships/image" Target="../media/image77.png"/><Relationship Id="rId7" Type="http://schemas.openxmlformats.org/officeDocument/2006/relationships/image" Target="../media/image331.png"/><Relationship Id="rId2" Type="http://schemas.openxmlformats.org/officeDocument/2006/relationships/image" Target="../media/image327.png"/><Relationship Id="rId1" Type="http://schemas.openxmlformats.org/officeDocument/2006/relationships/slideMaster" Target="../slideMasters/slideMaster3.xml"/><Relationship Id="rId6" Type="http://schemas.openxmlformats.org/officeDocument/2006/relationships/image" Target="../media/image330.png"/><Relationship Id="rId5" Type="http://schemas.openxmlformats.org/officeDocument/2006/relationships/image" Target="../media/image329.png"/><Relationship Id="rId4" Type="http://schemas.openxmlformats.org/officeDocument/2006/relationships/image" Target="../media/image328.png"/><Relationship Id="rId9" Type="http://schemas.openxmlformats.org/officeDocument/2006/relationships/image" Target="../media/image50.png"/></Relationships>
</file>

<file path=ppt/slideLayouts/_rels/slideLayout212.xml.rels><?xml version="1.0" encoding="UTF-8" standalone="yes"?>
<Relationships xmlns="http://schemas.openxmlformats.org/package/2006/relationships"><Relationship Id="rId8" Type="http://schemas.openxmlformats.org/officeDocument/2006/relationships/image" Target="../media/image339.png"/><Relationship Id="rId13" Type="http://schemas.openxmlformats.org/officeDocument/2006/relationships/image" Target="../media/image427.png"/><Relationship Id="rId3" Type="http://schemas.openxmlformats.org/officeDocument/2006/relationships/image" Target="../media/image334.png"/><Relationship Id="rId7" Type="http://schemas.openxmlformats.org/officeDocument/2006/relationships/image" Target="../media/image338.png"/><Relationship Id="rId12" Type="http://schemas.openxmlformats.org/officeDocument/2006/relationships/image" Target="../media/image343.png"/><Relationship Id="rId17" Type="http://schemas.openxmlformats.org/officeDocument/2006/relationships/image" Target="../media/image50.png"/><Relationship Id="rId2" Type="http://schemas.openxmlformats.org/officeDocument/2006/relationships/image" Target="../media/image426.png"/><Relationship Id="rId16" Type="http://schemas.openxmlformats.org/officeDocument/2006/relationships/image" Target="../media/image347.png"/><Relationship Id="rId1" Type="http://schemas.openxmlformats.org/officeDocument/2006/relationships/slideMaster" Target="../slideMasters/slideMaster3.xml"/><Relationship Id="rId6" Type="http://schemas.openxmlformats.org/officeDocument/2006/relationships/image" Target="../media/image337.png"/><Relationship Id="rId11" Type="http://schemas.openxmlformats.org/officeDocument/2006/relationships/image" Target="../media/image342.png"/><Relationship Id="rId5" Type="http://schemas.openxmlformats.org/officeDocument/2006/relationships/image" Target="../media/image336.png"/><Relationship Id="rId15" Type="http://schemas.openxmlformats.org/officeDocument/2006/relationships/image" Target="../media/image346.png"/><Relationship Id="rId10" Type="http://schemas.openxmlformats.org/officeDocument/2006/relationships/image" Target="../media/image341.png"/><Relationship Id="rId4" Type="http://schemas.openxmlformats.org/officeDocument/2006/relationships/image" Target="../media/image335.png"/><Relationship Id="rId9" Type="http://schemas.openxmlformats.org/officeDocument/2006/relationships/image" Target="../media/image340.png"/><Relationship Id="rId14" Type="http://schemas.openxmlformats.org/officeDocument/2006/relationships/image" Target="../media/image345.png"/></Relationships>
</file>

<file path=ppt/slideLayouts/_rels/slideLayout213.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349.png"/><Relationship Id="rId7" Type="http://schemas.openxmlformats.org/officeDocument/2006/relationships/image" Target="../media/image352.png"/><Relationship Id="rId2" Type="http://schemas.openxmlformats.org/officeDocument/2006/relationships/image" Target="../media/image348.png"/><Relationship Id="rId1" Type="http://schemas.openxmlformats.org/officeDocument/2006/relationships/slideMaster" Target="../slideMasters/slideMaster3.xml"/><Relationship Id="rId6" Type="http://schemas.openxmlformats.org/officeDocument/2006/relationships/image" Target="../media/image351.png"/><Relationship Id="rId5" Type="http://schemas.openxmlformats.org/officeDocument/2006/relationships/image" Target="../media/image263.png"/><Relationship Id="rId4" Type="http://schemas.openxmlformats.org/officeDocument/2006/relationships/image" Target="../media/image350.png"/></Relationships>
</file>

<file path=ppt/slideLayouts/_rels/slideLayout214.xml.rels><?xml version="1.0" encoding="UTF-8" standalone="yes"?>
<Relationships xmlns="http://schemas.openxmlformats.org/package/2006/relationships"><Relationship Id="rId8" Type="http://schemas.openxmlformats.org/officeDocument/2006/relationships/image" Target="../media/image358.png"/><Relationship Id="rId13" Type="http://schemas.openxmlformats.org/officeDocument/2006/relationships/image" Target="../media/image362.png"/><Relationship Id="rId3" Type="http://schemas.openxmlformats.org/officeDocument/2006/relationships/image" Target="../media/image306.png"/><Relationship Id="rId7" Type="http://schemas.openxmlformats.org/officeDocument/2006/relationships/image" Target="../media/image357.png"/><Relationship Id="rId12" Type="http://schemas.openxmlformats.org/officeDocument/2006/relationships/image" Target="../media/image361.png"/><Relationship Id="rId2" Type="http://schemas.openxmlformats.org/officeDocument/2006/relationships/image" Target="../media/image353.png"/><Relationship Id="rId1" Type="http://schemas.openxmlformats.org/officeDocument/2006/relationships/slideMaster" Target="../slideMasters/slideMaster3.xml"/><Relationship Id="rId6" Type="http://schemas.openxmlformats.org/officeDocument/2006/relationships/image" Target="../media/image356.png"/><Relationship Id="rId11" Type="http://schemas.openxmlformats.org/officeDocument/2006/relationships/image" Target="../media/image50.png"/><Relationship Id="rId5" Type="http://schemas.openxmlformats.org/officeDocument/2006/relationships/image" Target="../media/image355.png"/><Relationship Id="rId10" Type="http://schemas.openxmlformats.org/officeDocument/2006/relationships/image" Target="../media/image360.png"/><Relationship Id="rId4" Type="http://schemas.openxmlformats.org/officeDocument/2006/relationships/image" Target="../media/image354.png"/><Relationship Id="rId9" Type="http://schemas.openxmlformats.org/officeDocument/2006/relationships/image" Target="../media/image359.png"/></Relationships>
</file>

<file path=ppt/slideLayouts/_rels/slideLayout215.xml.rels><?xml version="1.0" encoding="UTF-8" standalone="yes"?>
<Relationships xmlns="http://schemas.openxmlformats.org/package/2006/relationships"><Relationship Id="rId8" Type="http://schemas.openxmlformats.org/officeDocument/2006/relationships/image" Target="../media/image367.png"/><Relationship Id="rId3" Type="http://schemas.openxmlformats.org/officeDocument/2006/relationships/image" Target="../media/image58.png"/><Relationship Id="rId7" Type="http://schemas.openxmlformats.org/officeDocument/2006/relationships/image" Target="../media/image366.png"/><Relationship Id="rId2" Type="http://schemas.openxmlformats.org/officeDocument/2006/relationships/image" Target="../media/image363.png"/><Relationship Id="rId1" Type="http://schemas.openxmlformats.org/officeDocument/2006/relationships/slideMaster" Target="../slideMasters/slideMaster3.xml"/><Relationship Id="rId6" Type="http://schemas.openxmlformats.org/officeDocument/2006/relationships/image" Target="../media/image365.png"/><Relationship Id="rId5" Type="http://schemas.openxmlformats.org/officeDocument/2006/relationships/image" Target="../media/image50.png"/><Relationship Id="rId4" Type="http://schemas.openxmlformats.org/officeDocument/2006/relationships/image" Target="../media/image364.png"/><Relationship Id="rId9" Type="http://schemas.openxmlformats.org/officeDocument/2006/relationships/image" Target="../media/image93.png"/></Relationships>
</file>

<file path=ppt/slideLayouts/_rels/slideLayout216.xml.rels><?xml version="1.0" encoding="UTF-8" standalone="yes"?>
<Relationships xmlns="http://schemas.openxmlformats.org/package/2006/relationships"><Relationship Id="rId8" Type="http://schemas.openxmlformats.org/officeDocument/2006/relationships/image" Target="../media/image371.png"/><Relationship Id="rId3" Type="http://schemas.openxmlformats.org/officeDocument/2006/relationships/image" Target="../media/image296.png"/><Relationship Id="rId7" Type="http://schemas.openxmlformats.org/officeDocument/2006/relationships/image" Target="../media/image370.png"/><Relationship Id="rId2" Type="http://schemas.openxmlformats.org/officeDocument/2006/relationships/image" Target="../media/image368.png"/><Relationship Id="rId1" Type="http://schemas.openxmlformats.org/officeDocument/2006/relationships/slideMaster" Target="../slideMasters/slideMaster3.xml"/><Relationship Id="rId6" Type="http://schemas.openxmlformats.org/officeDocument/2006/relationships/image" Target="../media/image66.png"/><Relationship Id="rId5" Type="http://schemas.openxmlformats.org/officeDocument/2006/relationships/image" Target="../media/image369.png"/><Relationship Id="rId4" Type="http://schemas.openxmlformats.org/officeDocument/2006/relationships/image" Target="../media/image50.png"/><Relationship Id="rId9" Type="http://schemas.openxmlformats.org/officeDocument/2006/relationships/image" Target="../media/image372.png"/></Relationships>
</file>

<file path=ppt/slideLayouts/_rels/slideLayout217.xml.rels><?xml version="1.0" encoding="UTF-8" standalone="yes"?>
<Relationships xmlns="http://schemas.openxmlformats.org/package/2006/relationships"><Relationship Id="rId8" Type="http://schemas.openxmlformats.org/officeDocument/2006/relationships/image" Target="../media/image376.png"/><Relationship Id="rId3" Type="http://schemas.openxmlformats.org/officeDocument/2006/relationships/image" Target="../media/image373.png"/><Relationship Id="rId7" Type="http://schemas.openxmlformats.org/officeDocument/2006/relationships/image" Target="../media/image375.png"/><Relationship Id="rId2" Type="http://schemas.openxmlformats.org/officeDocument/2006/relationships/image" Target="../media/image148.png"/><Relationship Id="rId1" Type="http://schemas.openxmlformats.org/officeDocument/2006/relationships/slideMaster" Target="../slideMasters/slideMaster3.xml"/><Relationship Id="rId6" Type="http://schemas.openxmlformats.org/officeDocument/2006/relationships/image" Target="../media/image374.png"/><Relationship Id="rId5" Type="http://schemas.openxmlformats.org/officeDocument/2006/relationships/image" Target="../media/image50.png"/><Relationship Id="rId4" Type="http://schemas.openxmlformats.org/officeDocument/2006/relationships/image" Target="../media/image368.png"/><Relationship Id="rId9" Type="http://schemas.openxmlformats.org/officeDocument/2006/relationships/image" Target="../media/image377.png"/></Relationships>
</file>

<file path=ppt/slideLayouts/_rels/slideLayout218.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380.png"/><Relationship Id="rId2" Type="http://schemas.openxmlformats.org/officeDocument/2006/relationships/image" Target="../media/image378.png"/><Relationship Id="rId1" Type="http://schemas.openxmlformats.org/officeDocument/2006/relationships/slideMaster" Target="../slideMasters/slideMaster3.xml"/><Relationship Id="rId6" Type="http://schemas.openxmlformats.org/officeDocument/2006/relationships/image" Target="../media/image379.png"/><Relationship Id="rId5" Type="http://schemas.openxmlformats.org/officeDocument/2006/relationships/image" Target="../media/image50.png"/><Relationship Id="rId4" Type="http://schemas.openxmlformats.org/officeDocument/2006/relationships/image" Target="../media/image317.png"/></Relationships>
</file>

<file path=ppt/slideLayouts/_rels/slideLayout219.xml.rels><?xml version="1.0" encoding="UTF-8" standalone="yes"?>
<Relationships xmlns="http://schemas.openxmlformats.org/package/2006/relationships"><Relationship Id="rId3" Type="http://schemas.openxmlformats.org/officeDocument/2006/relationships/image" Target="../media/image382.png"/><Relationship Id="rId7" Type="http://schemas.openxmlformats.org/officeDocument/2006/relationships/image" Target="../media/image384.png"/><Relationship Id="rId2" Type="http://schemas.openxmlformats.org/officeDocument/2006/relationships/image" Target="../media/image381.png"/><Relationship Id="rId1" Type="http://schemas.openxmlformats.org/officeDocument/2006/relationships/slideMaster" Target="../slideMasters/slideMaster3.xml"/><Relationship Id="rId6" Type="http://schemas.openxmlformats.org/officeDocument/2006/relationships/image" Target="../media/image383.png"/><Relationship Id="rId5" Type="http://schemas.openxmlformats.org/officeDocument/2006/relationships/image" Target="../media/image50.png"/><Relationship Id="rId4" Type="http://schemas.openxmlformats.org/officeDocument/2006/relationships/image" Target="../media/image58.png"/></Relationships>
</file>

<file path=ppt/slideLayouts/_rels/slideLayout22.xml.rels><?xml version="1.0" encoding="UTF-8" standalone="yes"?>
<Relationships xmlns="http://schemas.openxmlformats.org/package/2006/relationships"><Relationship Id="rId8" Type="http://schemas.openxmlformats.org/officeDocument/2006/relationships/image" Target="../media/image147.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144.png"/><Relationship Id="rId1" Type="http://schemas.openxmlformats.org/officeDocument/2006/relationships/slideMaster" Target="../slideMasters/slideMaster1.xml"/><Relationship Id="rId6" Type="http://schemas.openxmlformats.org/officeDocument/2006/relationships/image" Target="../media/image146.png"/><Relationship Id="rId5" Type="http://schemas.microsoft.com/office/2007/relationships/hdphoto" Target="../media/hdphoto2.wdp"/><Relationship Id="rId10" Type="http://schemas.openxmlformats.org/officeDocument/2006/relationships/image" Target="../media/image22.png"/><Relationship Id="rId4" Type="http://schemas.openxmlformats.org/officeDocument/2006/relationships/image" Target="../media/image145.png"/><Relationship Id="rId9" Type="http://schemas.openxmlformats.org/officeDocument/2006/relationships/image" Target="../media/image50.png"/></Relationships>
</file>

<file path=ppt/slideLayouts/_rels/slideLayout220.xml.rels><?xml version="1.0" encoding="UTF-8" standalone="yes"?>
<Relationships xmlns="http://schemas.openxmlformats.org/package/2006/relationships"><Relationship Id="rId3" Type="http://schemas.openxmlformats.org/officeDocument/2006/relationships/image" Target="../media/image386.png"/><Relationship Id="rId2" Type="http://schemas.openxmlformats.org/officeDocument/2006/relationships/image" Target="../media/image385.png"/><Relationship Id="rId1" Type="http://schemas.openxmlformats.org/officeDocument/2006/relationships/slideMaster" Target="../slideMasters/slideMaster3.xml"/><Relationship Id="rId6" Type="http://schemas.openxmlformats.org/officeDocument/2006/relationships/image" Target="../media/image388.png"/><Relationship Id="rId5" Type="http://schemas.openxmlformats.org/officeDocument/2006/relationships/image" Target="../media/image387.png"/><Relationship Id="rId4" Type="http://schemas.openxmlformats.org/officeDocument/2006/relationships/image" Target="../media/image50.png"/></Relationships>
</file>

<file path=ppt/slideLayouts/_rels/slideLayout221.xml.rels><?xml version="1.0" encoding="UTF-8" standalone="yes"?>
<Relationships xmlns="http://schemas.openxmlformats.org/package/2006/relationships"><Relationship Id="rId8" Type="http://schemas.openxmlformats.org/officeDocument/2006/relationships/image" Target="../media/image394.png"/><Relationship Id="rId3" Type="http://schemas.openxmlformats.org/officeDocument/2006/relationships/image" Target="../media/image390.png"/><Relationship Id="rId7" Type="http://schemas.openxmlformats.org/officeDocument/2006/relationships/image" Target="../media/image393.png"/><Relationship Id="rId2" Type="http://schemas.openxmlformats.org/officeDocument/2006/relationships/image" Target="../media/image389.png"/><Relationship Id="rId1" Type="http://schemas.openxmlformats.org/officeDocument/2006/relationships/slideMaster" Target="../slideMasters/slideMaster3.xml"/><Relationship Id="rId6" Type="http://schemas.openxmlformats.org/officeDocument/2006/relationships/image" Target="../media/image392.png"/><Relationship Id="rId5" Type="http://schemas.openxmlformats.org/officeDocument/2006/relationships/image" Target="../media/image391.png"/><Relationship Id="rId4" Type="http://schemas.openxmlformats.org/officeDocument/2006/relationships/image" Target="../media/image50.png"/><Relationship Id="rId9" Type="http://schemas.openxmlformats.org/officeDocument/2006/relationships/image" Target="../media/image395.png"/></Relationships>
</file>

<file path=ppt/slideLayouts/_rels/slideLayout22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230.png"/><Relationship Id="rId1" Type="http://schemas.openxmlformats.org/officeDocument/2006/relationships/slideMaster" Target="../slideMasters/slideMaster3.xml"/><Relationship Id="rId6" Type="http://schemas.openxmlformats.org/officeDocument/2006/relationships/image" Target="../media/image232.png"/><Relationship Id="rId5" Type="http://schemas.openxmlformats.org/officeDocument/2006/relationships/image" Target="../media/image204.png"/><Relationship Id="rId4" Type="http://schemas.openxmlformats.org/officeDocument/2006/relationships/image" Target="../media/image231.png"/></Relationships>
</file>

<file path=ppt/slideLayouts/_rels/slideLayout223.xml.rels><?xml version="1.0" encoding="UTF-8" standalone="yes"?>
<Relationships xmlns="http://schemas.openxmlformats.org/package/2006/relationships"><Relationship Id="rId8" Type="http://schemas.openxmlformats.org/officeDocument/2006/relationships/image" Target="../media/image220.png"/><Relationship Id="rId3" Type="http://schemas.openxmlformats.org/officeDocument/2006/relationships/image" Target="../media/image217.png"/><Relationship Id="rId7" Type="http://schemas.openxmlformats.org/officeDocument/2006/relationships/image" Target="../media/image219.png"/><Relationship Id="rId2" Type="http://schemas.openxmlformats.org/officeDocument/2006/relationships/image" Target="../media/image216.png"/><Relationship Id="rId1" Type="http://schemas.openxmlformats.org/officeDocument/2006/relationships/slideMaster" Target="../slideMasters/slideMaster3.xml"/><Relationship Id="rId6" Type="http://schemas.openxmlformats.org/officeDocument/2006/relationships/image" Target="../media/image218.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23.xml.rels><?xml version="1.0" encoding="UTF-8" standalone="yes"?>
<Relationships xmlns="http://schemas.openxmlformats.org/package/2006/relationships"><Relationship Id="rId8" Type="http://schemas.openxmlformats.org/officeDocument/2006/relationships/image" Target="../media/image153.png"/><Relationship Id="rId3" Type="http://schemas.openxmlformats.org/officeDocument/2006/relationships/image" Target="../media/image50.png"/><Relationship Id="rId7" Type="http://schemas.openxmlformats.org/officeDocument/2006/relationships/image" Target="../media/image152.png"/><Relationship Id="rId2" Type="http://schemas.openxmlformats.org/officeDocument/2006/relationships/image" Target="../media/image148.png"/><Relationship Id="rId1" Type="http://schemas.openxmlformats.org/officeDocument/2006/relationships/slideMaster" Target="../slideMasters/slideMaster1.xml"/><Relationship Id="rId6" Type="http://schemas.openxmlformats.org/officeDocument/2006/relationships/image" Target="../media/image151.png"/><Relationship Id="rId11" Type="http://schemas.openxmlformats.org/officeDocument/2006/relationships/image" Target="../media/image156.png"/><Relationship Id="rId5" Type="http://schemas.openxmlformats.org/officeDocument/2006/relationships/image" Target="../media/image150.png"/><Relationship Id="rId10" Type="http://schemas.openxmlformats.org/officeDocument/2006/relationships/image" Target="../media/image155.png"/><Relationship Id="rId4" Type="http://schemas.openxmlformats.org/officeDocument/2006/relationships/image" Target="../media/image149.png"/><Relationship Id="rId9" Type="http://schemas.openxmlformats.org/officeDocument/2006/relationships/image" Target="../media/image154.png"/></Relationships>
</file>

<file path=ppt/slideLayouts/_rels/slideLayout24.xml.rels><?xml version="1.0" encoding="UTF-8" standalone="yes"?>
<Relationships xmlns="http://schemas.openxmlformats.org/package/2006/relationships"><Relationship Id="rId8" Type="http://schemas.openxmlformats.org/officeDocument/2006/relationships/image" Target="../media/image160.png"/><Relationship Id="rId3" Type="http://schemas.openxmlformats.org/officeDocument/2006/relationships/image" Target="../media/image50.png"/><Relationship Id="rId7" Type="http://schemas.openxmlformats.org/officeDocument/2006/relationships/image" Target="../media/image159.png"/><Relationship Id="rId2" Type="http://schemas.openxmlformats.org/officeDocument/2006/relationships/image" Target="../media/image157.png"/><Relationship Id="rId1" Type="http://schemas.openxmlformats.org/officeDocument/2006/relationships/slideMaster" Target="../slideMasters/slideMaster1.xml"/><Relationship Id="rId6" Type="http://schemas.openxmlformats.org/officeDocument/2006/relationships/image" Target="../media/image156.png"/><Relationship Id="rId11" Type="http://schemas.openxmlformats.org/officeDocument/2006/relationships/image" Target="../media/image163.png"/><Relationship Id="rId5" Type="http://schemas.openxmlformats.org/officeDocument/2006/relationships/image" Target="../media/image158.png"/><Relationship Id="rId10" Type="http://schemas.openxmlformats.org/officeDocument/2006/relationships/image" Target="../media/image162.png"/><Relationship Id="rId4" Type="http://schemas.openxmlformats.org/officeDocument/2006/relationships/image" Target="../media/image150.png"/><Relationship Id="rId9" Type="http://schemas.openxmlformats.org/officeDocument/2006/relationships/image" Target="../media/image161.png"/></Relationships>
</file>

<file path=ppt/slideLayouts/_rels/slideLayout25.xml.rels><?xml version="1.0" encoding="UTF-8" standalone="yes"?>
<Relationships xmlns="http://schemas.openxmlformats.org/package/2006/relationships"><Relationship Id="rId8" Type="http://schemas.openxmlformats.org/officeDocument/2006/relationships/image" Target="../media/image168.png"/><Relationship Id="rId3" Type="http://schemas.openxmlformats.org/officeDocument/2006/relationships/image" Target="../media/image165.png"/><Relationship Id="rId7" Type="http://schemas.openxmlformats.org/officeDocument/2006/relationships/image" Target="../media/image167.png"/><Relationship Id="rId2" Type="http://schemas.openxmlformats.org/officeDocument/2006/relationships/image" Target="../media/image164.png"/><Relationship Id="rId1" Type="http://schemas.openxmlformats.org/officeDocument/2006/relationships/slideMaster" Target="../slideMasters/slideMaster1.xml"/><Relationship Id="rId6" Type="http://schemas.openxmlformats.org/officeDocument/2006/relationships/image" Target="../media/image156.png"/><Relationship Id="rId5" Type="http://schemas.openxmlformats.org/officeDocument/2006/relationships/image" Target="../media/image166.png"/><Relationship Id="rId4" Type="http://schemas.openxmlformats.org/officeDocument/2006/relationships/image" Target="../media/image50.png"/><Relationship Id="rId9" Type="http://schemas.openxmlformats.org/officeDocument/2006/relationships/image" Target="../media/image169.png"/></Relationships>
</file>

<file path=ppt/slideLayouts/_rels/slideLayout26.xml.rels><?xml version="1.0" encoding="UTF-8" standalone="yes"?>
<Relationships xmlns="http://schemas.openxmlformats.org/package/2006/relationships"><Relationship Id="rId8" Type="http://schemas.openxmlformats.org/officeDocument/2006/relationships/image" Target="../media/image158.png"/><Relationship Id="rId3" Type="http://schemas.openxmlformats.org/officeDocument/2006/relationships/image" Target="../media/image43.png"/><Relationship Id="rId7" Type="http://schemas.openxmlformats.org/officeDocument/2006/relationships/image" Target="../media/image150.png"/><Relationship Id="rId2" Type="http://schemas.openxmlformats.org/officeDocument/2006/relationships/image" Target="../media/image170.png"/><Relationship Id="rId1" Type="http://schemas.openxmlformats.org/officeDocument/2006/relationships/slideMaster" Target="../slideMasters/slideMaster1.xml"/><Relationship Id="rId6" Type="http://schemas.openxmlformats.org/officeDocument/2006/relationships/image" Target="../media/image50.png"/><Relationship Id="rId5" Type="http://schemas.openxmlformats.org/officeDocument/2006/relationships/image" Target="../media/image148.png"/><Relationship Id="rId10" Type="http://schemas.openxmlformats.org/officeDocument/2006/relationships/image" Target="../media/image172.png"/><Relationship Id="rId4" Type="http://schemas.openxmlformats.org/officeDocument/2006/relationships/image" Target="../media/image171.png"/><Relationship Id="rId9" Type="http://schemas.openxmlformats.org/officeDocument/2006/relationships/image" Target="../media/image156.png"/></Relationships>
</file>

<file path=ppt/slideLayouts/_rels/slideLayout27.xml.rels><?xml version="1.0" encoding="UTF-8" standalone="yes"?>
<Relationships xmlns="http://schemas.openxmlformats.org/package/2006/relationships"><Relationship Id="rId8" Type="http://schemas.openxmlformats.org/officeDocument/2006/relationships/image" Target="../media/image177.png"/><Relationship Id="rId3" Type="http://schemas.openxmlformats.org/officeDocument/2006/relationships/image" Target="../media/image174.png"/><Relationship Id="rId7" Type="http://schemas.openxmlformats.org/officeDocument/2006/relationships/image" Target="../media/image156.png"/><Relationship Id="rId2" Type="http://schemas.openxmlformats.org/officeDocument/2006/relationships/image" Target="../media/image173.png"/><Relationship Id="rId1" Type="http://schemas.openxmlformats.org/officeDocument/2006/relationships/slideMaster" Target="../slideMasters/slideMaster1.xml"/><Relationship Id="rId6" Type="http://schemas.openxmlformats.org/officeDocument/2006/relationships/image" Target="../media/image50.png"/><Relationship Id="rId5" Type="http://schemas.openxmlformats.org/officeDocument/2006/relationships/image" Target="../media/image176.png"/><Relationship Id="rId4" Type="http://schemas.openxmlformats.org/officeDocument/2006/relationships/image" Target="../media/image175.png"/><Relationship Id="rId9" Type="http://schemas.openxmlformats.org/officeDocument/2006/relationships/image" Target="../media/image178.png"/></Relationships>
</file>

<file path=ppt/slideLayouts/_rels/slideLayout28.xml.rels><?xml version="1.0" encoding="UTF-8" standalone="yes"?>
<Relationships xmlns="http://schemas.openxmlformats.org/package/2006/relationships"><Relationship Id="rId8" Type="http://schemas.openxmlformats.org/officeDocument/2006/relationships/image" Target="../media/image183.png"/><Relationship Id="rId3" Type="http://schemas.openxmlformats.org/officeDocument/2006/relationships/image" Target="../media/image180.png"/><Relationship Id="rId7" Type="http://schemas.openxmlformats.org/officeDocument/2006/relationships/image" Target="../media/image182.png"/><Relationship Id="rId2" Type="http://schemas.openxmlformats.org/officeDocument/2006/relationships/image" Target="../media/image179.png"/><Relationship Id="rId1" Type="http://schemas.openxmlformats.org/officeDocument/2006/relationships/slideMaster" Target="../slideMasters/slideMaster1.xml"/><Relationship Id="rId6" Type="http://schemas.openxmlformats.org/officeDocument/2006/relationships/image" Target="../media/image181.png"/><Relationship Id="rId5" Type="http://schemas.openxmlformats.org/officeDocument/2006/relationships/image" Target="../media/image156.png"/><Relationship Id="rId4" Type="http://schemas.openxmlformats.org/officeDocument/2006/relationships/image" Target="../media/image50.png"/><Relationship Id="rId9" Type="http://schemas.openxmlformats.org/officeDocument/2006/relationships/image" Target="../media/image184.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188.png"/><Relationship Id="rId2" Type="http://schemas.openxmlformats.org/officeDocument/2006/relationships/image" Target="../media/image185.png"/><Relationship Id="rId1" Type="http://schemas.openxmlformats.org/officeDocument/2006/relationships/slideMaster" Target="../slideMasters/slideMaster1.xml"/><Relationship Id="rId6" Type="http://schemas.openxmlformats.org/officeDocument/2006/relationships/image" Target="../media/image187.png"/><Relationship Id="rId5" Type="http://schemas.openxmlformats.org/officeDocument/2006/relationships/image" Target="../media/image186.png"/><Relationship Id="rId4" Type="http://schemas.openxmlformats.org/officeDocument/2006/relationships/image" Target="../media/image156.pn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30.xml.rels><?xml version="1.0" encoding="UTF-8" standalone="yes"?>
<Relationships xmlns="http://schemas.openxmlformats.org/package/2006/relationships"><Relationship Id="rId8" Type="http://schemas.openxmlformats.org/officeDocument/2006/relationships/image" Target="../media/image192.png"/><Relationship Id="rId3" Type="http://schemas.openxmlformats.org/officeDocument/2006/relationships/image" Target="../media/image190.png"/><Relationship Id="rId7" Type="http://schemas.openxmlformats.org/officeDocument/2006/relationships/image" Target="../media/image191.png"/><Relationship Id="rId2" Type="http://schemas.openxmlformats.org/officeDocument/2006/relationships/image" Target="../media/image189.png"/><Relationship Id="rId1" Type="http://schemas.openxmlformats.org/officeDocument/2006/relationships/slideMaster" Target="../slideMasters/slideMaster1.xml"/><Relationship Id="rId6" Type="http://schemas.openxmlformats.org/officeDocument/2006/relationships/image" Target="../media/image156.png"/><Relationship Id="rId5" Type="http://schemas.openxmlformats.org/officeDocument/2006/relationships/image" Target="../media/image50.png"/><Relationship Id="rId4" Type="http://schemas.openxmlformats.org/officeDocument/2006/relationships/image" Target="../media/image148.png"/><Relationship Id="rId9" Type="http://schemas.openxmlformats.org/officeDocument/2006/relationships/image" Target="../media/image66.png"/></Relationships>
</file>

<file path=ppt/slideLayouts/_rels/slideLayout31.xml.rels><?xml version="1.0" encoding="UTF-8" standalone="yes"?>
<Relationships xmlns="http://schemas.openxmlformats.org/package/2006/relationships"><Relationship Id="rId8" Type="http://schemas.microsoft.com/office/2007/relationships/hdphoto" Target="../media/hdphoto7.wdp"/><Relationship Id="rId3" Type="http://schemas.microsoft.com/office/2007/relationships/hdphoto" Target="../media/hdphoto5.wdp"/><Relationship Id="rId7" Type="http://schemas.openxmlformats.org/officeDocument/2006/relationships/image" Target="../media/image195.png"/><Relationship Id="rId2" Type="http://schemas.openxmlformats.org/officeDocument/2006/relationships/image" Target="../media/image193.png"/><Relationship Id="rId1" Type="http://schemas.openxmlformats.org/officeDocument/2006/relationships/slideMaster" Target="../slideMasters/slideMaster1.xml"/><Relationship Id="rId6" Type="http://schemas.openxmlformats.org/officeDocument/2006/relationships/image" Target="../media/image50.png"/><Relationship Id="rId5" Type="http://schemas.microsoft.com/office/2007/relationships/hdphoto" Target="../media/hdphoto6.wdp"/><Relationship Id="rId10" Type="http://schemas.microsoft.com/office/2007/relationships/hdphoto" Target="../media/hdphoto8.wdp"/><Relationship Id="rId4" Type="http://schemas.openxmlformats.org/officeDocument/2006/relationships/image" Target="../media/image194.png"/><Relationship Id="rId9" Type="http://schemas.openxmlformats.org/officeDocument/2006/relationships/image" Target="../media/image196.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98.png"/><Relationship Id="rId7" Type="http://schemas.openxmlformats.org/officeDocument/2006/relationships/image" Target="../media/image50.png"/><Relationship Id="rId2" Type="http://schemas.openxmlformats.org/officeDocument/2006/relationships/image" Target="../media/image197.png"/><Relationship Id="rId1" Type="http://schemas.openxmlformats.org/officeDocument/2006/relationships/slideMaster" Target="../slideMasters/slideMaster1.xml"/><Relationship Id="rId6" Type="http://schemas.openxmlformats.org/officeDocument/2006/relationships/image" Target="../media/image201.png"/><Relationship Id="rId5" Type="http://schemas.openxmlformats.org/officeDocument/2006/relationships/image" Target="../media/image200.png"/><Relationship Id="rId4" Type="http://schemas.openxmlformats.org/officeDocument/2006/relationships/image" Target="../media/image199.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99.png"/><Relationship Id="rId7" Type="http://schemas.openxmlformats.org/officeDocument/2006/relationships/image" Target="../media/image22.png"/><Relationship Id="rId2" Type="http://schemas.openxmlformats.org/officeDocument/2006/relationships/image" Target="../media/image198.png"/><Relationship Id="rId1" Type="http://schemas.openxmlformats.org/officeDocument/2006/relationships/slideMaster" Target="../slideMasters/slideMaster1.xml"/><Relationship Id="rId6" Type="http://schemas.openxmlformats.org/officeDocument/2006/relationships/image" Target="../media/image50.png"/><Relationship Id="rId5" Type="http://schemas.openxmlformats.org/officeDocument/2006/relationships/image" Target="../media/image201.png"/><Relationship Id="rId4" Type="http://schemas.openxmlformats.org/officeDocument/2006/relationships/image" Target="../media/image200.png"/></Relationships>
</file>

<file path=ppt/slideLayouts/_rels/slideLayout34.xml.rels><?xml version="1.0" encoding="UTF-8" standalone="yes"?>
<Relationships xmlns="http://schemas.openxmlformats.org/package/2006/relationships"><Relationship Id="rId8" Type="http://schemas.openxmlformats.org/officeDocument/2006/relationships/image" Target="../media/image122.png"/><Relationship Id="rId3" Type="http://schemas.openxmlformats.org/officeDocument/2006/relationships/image" Target="../media/image203.png"/><Relationship Id="rId7" Type="http://schemas.openxmlformats.org/officeDocument/2006/relationships/image" Target="../media/image206.png"/><Relationship Id="rId2" Type="http://schemas.openxmlformats.org/officeDocument/2006/relationships/image" Target="../media/image202.png"/><Relationship Id="rId1" Type="http://schemas.openxmlformats.org/officeDocument/2006/relationships/slideMaster" Target="../slideMasters/slideMaster1.xml"/><Relationship Id="rId6" Type="http://schemas.openxmlformats.org/officeDocument/2006/relationships/image" Target="../media/image205.png"/><Relationship Id="rId5" Type="http://schemas.openxmlformats.org/officeDocument/2006/relationships/image" Target="../media/image204.png"/><Relationship Id="rId10" Type="http://schemas.openxmlformats.org/officeDocument/2006/relationships/image" Target="../media/image208.png"/><Relationship Id="rId4" Type="http://schemas.openxmlformats.org/officeDocument/2006/relationships/image" Target="../media/image50.png"/><Relationship Id="rId9" Type="http://schemas.openxmlformats.org/officeDocument/2006/relationships/image" Target="../media/image207.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03.png"/><Relationship Id="rId7" Type="http://schemas.openxmlformats.org/officeDocument/2006/relationships/image" Target="../media/image207.png"/><Relationship Id="rId2" Type="http://schemas.openxmlformats.org/officeDocument/2006/relationships/image" Target="../media/image202.png"/><Relationship Id="rId1" Type="http://schemas.openxmlformats.org/officeDocument/2006/relationships/slideMaster" Target="../slideMasters/slideMaster1.xml"/><Relationship Id="rId6" Type="http://schemas.openxmlformats.org/officeDocument/2006/relationships/image" Target="../media/image122.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209.png"/><Relationship Id="rId1" Type="http://schemas.openxmlformats.org/officeDocument/2006/relationships/slideMaster" Target="../slideMasters/slideMaster1.xml"/><Relationship Id="rId6" Type="http://schemas.openxmlformats.org/officeDocument/2006/relationships/image" Target="../media/image211.png"/><Relationship Id="rId5" Type="http://schemas.openxmlformats.org/officeDocument/2006/relationships/image" Target="../media/image210.png"/><Relationship Id="rId4" Type="http://schemas.openxmlformats.org/officeDocument/2006/relationships/image" Target="../media/image204.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image" Target="../media/image207.png"/><Relationship Id="rId2" Type="http://schemas.openxmlformats.org/officeDocument/2006/relationships/image" Target="../media/image202.png"/><Relationship Id="rId1" Type="http://schemas.openxmlformats.org/officeDocument/2006/relationships/slideMaster" Target="../slideMasters/slideMaster1.xml"/><Relationship Id="rId6" Type="http://schemas.openxmlformats.org/officeDocument/2006/relationships/image" Target="../media/image205.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38.xml.rels><?xml version="1.0" encoding="UTF-8" standalone="yes"?>
<Relationships xmlns="http://schemas.openxmlformats.org/package/2006/relationships"><Relationship Id="rId8" Type="http://schemas.openxmlformats.org/officeDocument/2006/relationships/image" Target="../media/image215.png"/><Relationship Id="rId3" Type="http://schemas.openxmlformats.org/officeDocument/2006/relationships/image" Target="../media/image213.png"/><Relationship Id="rId7" Type="http://schemas.openxmlformats.org/officeDocument/2006/relationships/image" Target="../media/image214.png"/><Relationship Id="rId2" Type="http://schemas.openxmlformats.org/officeDocument/2006/relationships/image" Target="../media/image212.png"/><Relationship Id="rId1" Type="http://schemas.openxmlformats.org/officeDocument/2006/relationships/slideMaster" Target="../slideMasters/slideMaster1.xml"/><Relationship Id="rId6" Type="http://schemas.openxmlformats.org/officeDocument/2006/relationships/image" Target="../media/image207.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39.xml.rels><?xml version="1.0" encoding="UTF-8" standalone="yes"?>
<Relationships xmlns="http://schemas.openxmlformats.org/package/2006/relationships"><Relationship Id="rId8" Type="http://schemas.openxmlformats.org/officeDocument/2006/relationships/image" Target="../media/image220.png"/><Relationship Id="rId3" Type="http://schemas.openxmlformats.org/officeDocument/2006/relationships/image" Target="../media/image217.png"/><Relationship Id="rId7" Type="http://schemas.openxmlformats.org/officeDocument/2006/relationships/image" Target="../media/image219.png"/><Relationship Id="rId2" Type="http://schemas.openxmlformats.org/officeDocument/2006/relationships/image" Target="../media/image216.png"/><Relationship Id="rId1" Type="http://schemas.openxmlformats.org/officeDocument/2006/relationships/slideMaster" Target="../slideMasters/slideMaster1.xml"/><Relationship Id="rId6" Type="http://schemas.openxmlformats.org/officeDocument/2006/relationships/image" Target="../media/image218.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Master" Target="../slideMasters/slideMaster1.xml"/><Relationship Id="rId6" Type="http://schemas.openxmlformats.org/officeDocument/2006/relationships/image" Target="../media/image27.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s>
</file>

<file path=ppt/slideLayouts/_rels/slideLayout40.xml.rels><?xml version="1.0" encoding="UTF-8" standalone="yes"?>
<Relationships xmlns="http://schemas.openxmlformats.org/package/2006/relationships"><Relationship Id="rId8" Type="http://schemas.openxmlformats.org/officeDocument/2006/relationships/image" Target="../media/image224.png"/><Relationship Id="rId3" Type="http://schemas.openxmlformats.org/officeDocument/2006/relationships/image" Target="../media/image198.png"/><Relationship Id="rId7" Type="http://schemas.openxmlformats.org/officeDocument/2006/relationships/image" Target="../media/image223.png"/><Relationship Id="rId2" Type="http://schemas.openxmlformats.org/officeDocument/2006/relationships/image" Target="../media/image221.png"/><Relationship Id="rId1" Type="http://schemas.openxmlformats.org/officeDocument/2006/relationships/slideMaster" Target="../slideMasters/slideMaster1.xml"/><Relationship Id="rId6" Type="http://schemas.openxmlformats.org/officeDocument/2006/relationships/image" Target="../media/image222.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41.xml.rels><?xml version="1.0" encoding="UTF-8" standalone="yes"?>
<Relationships xmlns="http://schemas.openxmlformats.org/package/2006/relationships"><Relationship Id="rId8" Type="http://schemas.openxmlformats.org/officeDocument/2006/relationships/image" Target="../media/image228.png"/><Relationship Id="rId3" Type="http://schemas.openxmlformats.org/officeDocument/2006/relationships/image" Target="../media/image202.png"/><Relationship Id="rId7" Type="http://schemas.openxmlformats.org/officeDocument/2006/relationships/image" Target="../media/image227.png"/><Relationship Id="rId2" Type="http://schemas.openxmlformats.org/officeDocument/2006/relationships/image" Target="../media/image225.png"/><Relationship Id="rId1" Type="http://schemas.openxmlformats.org/officeDocument/2006/relationships/slideMaster" Target="../slideMasters/slideMaster1.xml"/><Relationship Id="rId6" Type="http://schemas.openxmlformats.org/officeDocument/2006/relationships/image" Target="../media/image226.png"/><Relationship Id="rId5" Type="http://schemas.openxmlformats.org/officeDocument/2006/relationships/image" Target="../media/image204.png"/><Relationship Id="rId4" Type="http://schemas.openxmlformats.org/officeDocument/2006/relationships/image" Target="../media/image50.png"/><Relationship Id="rId9" Type="http://schemas.openxmlformats.org/officeDocument/2006/relationships/image" Target="../media/image229.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230.png"/><Relationship Id="rId1" Type="http://schemas.openxmlformats.org/officeDocument/2006/relationships/slideMaster" Target="../slideMasters/slideMaster1.xml"/><Relationship Id="rId6" Type="http://schemas.openxmlformats.org/officeDocument/2006/relationships/image" Target="../media/image232.png"/><Relationship Id="rId5" Type="http://schemas.openxmlformats.org/officeDocument/2006/relationships/image" Target="../media/image204.png"/><Relationship Id="rId4" Type="http://schemas.openxmlformats.org/officeDocument/2006/relationships/image" Target="../media/image231.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204.png"/><Relationship Id="rId2" Type="http://schemas.openxmlformats.org/officeDocument/2006/relationships/image" Target="../media/image50.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8" Type="http://schemas.openxmlformats.org/officeDocument/2006/relationships/image" Target="../media/image236.png"/><Relationship Id="rId3" Type="http://schemas.openxmlformats.org/officeDocument/2006/relationships/image" Target="../media/image234.png"/><Relationship Id="rId7" Type="http://schemas.openxmlformats.org/officeDocument/2006/relationships/image" Target="../media/image122.png"/><Relationship Id="rId2" Type="http://schemas.openxmlformats.org/officeDocument/2006/relationships/image" Target="../media/image233.png"/><Relationship Id="rId1" Type="http://schemas.openxmlformats.org/officeDocument/2006/relationships/slideMaster" Target="../slideMasters/slideMaster1.xml"/><Relationship Id="rId6" Type="http://schemas.openxmlformats.org/officeDocument/2006/relationships/image" Target="../media/image235.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38.png"/><Relationship Id="rId7" Type="http://schemas.openxmlformats.org/officeDocument/2006/relationships/image" Target="../media/image22.png"/><Relationship Id="rId2" Type="http://schemas.openxmlformats.org/officeDocument/2006/relationships/image" Target="../media/image237.png"/><Relationship Id="rId1" Type="http://schemas.openxmlformats.org/officeDocument/2006/relationships/slideMaster" Target="../slideMasters/slideMaster1.xml"/><Relationship Id="rId6" Type="http://schemas.openxmlformats.org/officeDocument/2006/relationships/image" Target="../media/image50.png"/><Relationship Id="rId5" Type="http://schemas.openxmlformats.org/officeDocument/2006/relationships/image" Target="../media/image240.png"/><Relationship Id="rId4" Type="http://schemas.openxmlformats.org/officeDocument/2006/relationships/image" Target="../media/image239.png"/></Relationships>
</file>

<file path=ppt/slideLayouts/_rels/slideLayout46.xml.rels><?xml version="1.0" encoding="UTF-8" standalone="yes"?>
<Relationships xmlns="http://schemas.openxmlformats.org/package/2006/relationships"><Relationship Id="rId8" Type="http://schemas.openxmlformats.org/officeDocument/2006/relationships/image" Target="../media/image246.png"/><Relationship Id="rId3" Type="http://schemas.openxmlformats.org/officeDocument/2006/relationships/image" Target="../media/image242.png"/><Relationship Id="rId7" Type="http://schemas.openxmlformats.org/officeDocument/2006/relationships/image" Target="../media/image245.png"/><Relationship Id="rId2" Type="http://schemas.openxmlformats.org/officeDocument/2006/relationships/image" Target="../media/image241.png"/><Relationship Id="rId1" Type="http://schemas.openxmlformats.org/officeDocument/2006/relationships/slideMaster" Target="../slideMasters/slideMaster1.xml"/><Relationship Id="rId6" Type="http://schemas.openxmlformats.org/officeDocument/2006/relationships/image" Target="../media/image244.png"/><Relationship Id="rId5" Type="http://schemas.openxmlformats.org/officeDocument/2006/relationships/image" Target="../media/image50.png"/><Relationship Id="rId10" Type="http://schemas.openxmlformats.org/officeDocument/2006/relationships/image" Target="../media/image248.png"/><Relationship Id="rId4" Type="http://schemas.openxmlformats.org/officeDocument/2006/relationships/image" Target="../media/image243.png"/><Relationship Id="rId9" Type="http://schemas.openxmlformats.org/officeDocument/2006/relationships/image" Target="../media/image247.png"/></Relationships>
</file>

<file path=ppt/slideLayouts/_rels/slideLayout47.xml.rels><?xml version="1.0" encoding="UTF-8" standalone="yes"?>
<Relationships xmlns="http://schemas.openxmlformats.org/package/2006/relationships"><Relationship Id="rId8" Type="http://schemas.openxmlformats.org/officeDocument/2006/relationships/image" Target="../media/image252.png"/><Relationship Id="rId3" Type="http://schemas.openxmlformats.org/officeDocument/2006/relationships/image" Target="../media/image250.png"/><Relationship Id="rId7" Type="http://schemas.openxmlformats.org/officeDocument/2006/relationships/image" Target="../media/image246.png"/><Relationship Id="rId2" Type="http://schemas.openxmlformats.org/officeDocument/2006/relationships/image" Target="../media/image249.png"/><Relationship Id="rId1" Type="http://schemas.openxmlformats.org/officeDocument/2006/relationships/slideMaster" Target="../slideMasters/slideMaster1.xml"/><Relationship Id="rId6" Type="http://schemas.openxmlformats.org/officeDocument/2006/relationships/image" Target="../media/image122.png"/><Relationship Id="rId5" Type="http://schemas.openxmlformats.org/officeDocument/2006/relationships/image" Target="../media/image50.png"/><Relationship Id="rId10" Type="http://schemas.openxmlformats.org/officeDocument/2006/relationships/image" Target="../media/image197.png"/><Relationship Id="rId4" Type="http://schemas.openxmlformats.org/officeDocument/2006/relationships/image" Target="../media/image251.png"/><Relationship Id="rId9" Type="http://schemas.openxmlformats.org/officeDocument/2006/relationships/image" Target="../media/image253.pn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55.png"/><Relationship Id="rId2" Type="http://schemas.openxmlformats.org/officeDocument/2006/relationships/image" Target="../media/image254.png"/><Relationship Id="rId1" Type="http://schemas.openxmlformats.org/officeDocument/2006/relationships/slideMaster" Target="../slideMasters/slideMaster1.xml"/><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49.xml.rels><?xml version="1.0" encoding="UTF-8" standalone="yes"?>
<Relationships xmlns="http://schemas.openxmlformats.org/package/2006/relationships"><Relationship Id="rId8" Type="http://schemas.openxmlformats.org/officeDocument/2006/relationships/image" Target="../media/image215.png"/><Relationship Id="rId3" Type="http://schemas.openxmlformats.org/officeDocument/2006/relationships/image" Target="../media/image257.png"/><Relationship Id="rId7" Type="http://schemas.openxmlformats.org/officeDocument/2006/relationships/image" Target="../media/image122.png"/><Relationship Id="rId2" Type="http://schemas.openxmlformats.org/officeDocument/2006/relationships/image" Target="../media/image256.png"/><Relationship Id="rId1" Type="http://schemas.openxmlformats.org/officeDocument/2006/relationships/slideMaster" Target="../slideMasters/slideMaster1.xml"/><Relationship Id="rId6" Type="http://schemas.openxmlformats.org/officeDocument/2006/relationships/image" Target="../media/image259.png"/><Relationship Id="rId5" Type="http://schemas.openxmlformats.org/officeDocument/2006/relationships/image" Target="../media/image50.png"/><Relationship Id="rId4" Type="http://schemas.openxmlformats.org/officeDocument/2006/relationships/image" Target="../media/image258.png"/><Relationship Id="rId9" Type="http://schemas.openxmlformats.org/officeDocument/2006/relationships/image" Target="../media/image246.png"/></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32.png"/><Relationship Id="rId1" Type="http://schemas.openxmlformats.org/officeDocument/2006/relationships/slideMaster" Target="../slideMasters/slideMaster1.xml"/><Relationship Id="rId6" Type="http://schemas.openxmlformats.org/officeDocument/2006/relationships/image" Target="../media/image36.png"/><Relationship Id="rId11" Type="http://schemas.openxmlformats.org/officeDocument/2006/relationships/image" Target="../media/image41.png"/><Relationship Id="rId5" Type="http://schemas.openxmlformats.org/officeDocument/2006/relationships/image" Target="../media/image35.png"/><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9.png"/></Relationships>
</file>

<file path=ppt/slideLayouts/_rels/slideLayout50.xml.rels><?xml version="1.0" encoding="UTF-8" standalone="yes"?>
<Relationships xmlns="http://schemas.openxmlformats.org/package/2006/relationships"><Relationship Id="rId8" Type="http://schemas.openxmlformats.org/officeDocument/2006/relationships/image" Target="../media/image263.png"/><Relationship Id="rId3" Type="http://schemas.openxmlformats.org/officeDocument/2006/relationships/image" Target="../media/image261.png"/><Relationship Id="rId7" Type="http://schemas.openxmlformats.org/officeDocument/2006/relationships/image" Target="../media/image197.png"/><Relationship Id="rId2" Type="http://schemas.openxmlformats.org/officeDocument/2006/relationships/image" Target="../media/image260.png"/><Relationship Id="rId1" Type="http://schemas.openxmlformats.org/officeDocument/2006/relationships/slideMaster" Target="../slideMasters/slideMaster1.xml"/><Relationship Id="rId6" Type="http://schemas.openxmlformats.org/officeDocument/2006/relationships/image" Target="../media/image262.png"/><Relationship Id="rId5" Type="http://schemas.openxmlformats.org/officeDocument/2006/relationships/image" Target="../media/image246.png"/><Relationship Id="rId4" Type="http://schemas.openxmlformats.org/officeDocument/2006/relationships/image" Target="../media/image50.png"/><Relationship Id="rId9" Type="http://schemas.openxmlformats.org/officeDocument/2006/relationships/image" Target="../media/image122.png"/></Relationships>
</file>

<file path=ppt/slideLayouts/_rels/slideLayout51.xml.rels><?xml version="1.0" encoding="UTF-8" standalone="yes"?>
<Relationships xmlns="http://schemas.openxmlformats.org/package/2006/relationships"><Relationship Id="rId8" Type="http://schemas.openxmlformats.org/officeDocument/2006/relationships/image" Target="../media/image244.png"/><Relationship Id="rId3" Type="http://schemas.openxmlformats.org/officeDocument/2006/relationships/image" Target="../media/image265.png"/><Relationship Id="rId7" Type="http://schemas.openxmlformats.org/officeDocument/2006/relationships/image" Target="../media/image267.png"/><Relationship Id="rId2" Type="http://schemas.openxmlformats.org/officeDocument/2006/relationships/image" Target="../media/image264.png"/><Relationship Id="rId1" Type="http://schemas.openxmlformats.org/officeDocument/2006/relationships/slideMaster" Target="../slideMasters/slideMaster1.xml"/><Relationship Id="rId6" Type="http://schemas.openxmlformats.org/officeDocument/2006/relationships/image" Target="../media/image266.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52.xml.rels><?xml version="1.0" encoding="UTF-8" standalone="yes"?>
<Relationships xmlns="http://schemas.openxmlformats.org/package/2006/relationships"><Relationship Id="rId8" Type="http://schemas.openxmlformats.org/officeDocument/2006/relationships/image" Target="../media/image272.png"/><Relationship Id="rId3" Type="http://schemas.openxmlformats.org/officeDocument/2006/relationships/image" Target="../media/image50.png"/><Relationship Id="rId7" Type="http://schemas.openxmlformats.org/officeDocument/2006/relationships/image" Target="../media/image271.png"/><Relationship Id="rId2" Type="http://schemas.openxmlformats.org/officeDocument/2006/relationships/image" Target="../media/image268.png"/><Relationship Id="rId1" Type="http://schemas.openxmlformats.org/officeDocument/2006/relationships/slideMaster" Target="../slideMasters/slideMaster1.xml"/><Relationship Id="rId6" Type="http://schemas.openxmlformats.org/officeDocument/2006/relationships/image" Target="../media/image270.png"/><Relationship Id="rId5" Type="http://schemas.openxmlformats.org/officeDocument/2006/relationships/image" Target="../media/image269.png"/><Relationship Id="rId4" Type="http://schemas.openxmlformats.org/officeDocument/2006/relationships/image" Target="../media/image246.pn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276.png"/><Relationship Id="rId2" Type="http://schemas.openxmlformats.org/officeDocument/2006/relationships/image" Target="../media/image273.png"/><Relationship Id="rId1" Type="http://schemas.openxmlformats.org/officeDocument/2006/relationships/slideMaster" Target="../slideMasters/slideMaster1.xml"/><Relationship Id="rId6" Type="http://schemas.openxmlformats.org/officeDocument/2006/relationships/image" Target="../media/image275.png"/><Relationship Id="rId5" Type="http://schemas.openxmlformats.org/officeDocument/2006/relationships/image" Target="../media/image274.png"/><Relationship Id="rId4" Type="http://schemas.openxmlformats.org/officeDocument/2006/relationships/image" Target="../media/image246.pn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246.png"/><Relationship Id="rId2" Type="http://schemas.openxmlformats.org/officeDocument/2006/relationships/image" Target="../media/image50.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278.png"/><Relationship Id="rId7" Type="http://schemas.openxmlformats.org/officeDocument/2006/relationships/image" Target="../media/image280.png"/><Relationship Id="rId2" Type="http://schemas.openxmlformats.org/officeDocument/2006/relationships/image" Target="../media/image277.png"/><Relationship Id="rId1" Type="http://schemas.openxmlformats.org/officeDocument/2006/relationships/slideMaster" Target="../slideMasters/slideMaster1.xml"/><Relationship Id="rId6" Type="http://schemas.openxmlformats.org/officeDocument/2006/relationships/image" Target="../media/image279.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56.xml.rels><?xml version="1.0" encoding="UTF-8" standalone="yes"?>
<Relationships xmlns="http://schemas.openxmlformats.org/package/2006/relationships"><Relationship Id="rId8" Type="http://schemas.openxmlformats.org/officeDocument/2006/relationships/image" Target="../media/image285.png"/><Relationship Id="rId3" Type="http://schemas.openxmlformats.org/officeDocument/2006/relationships/image" Target="../media/image282.png"/><Relationship Id="rId7" Type="http://schemas.openxmlformats.org/officeDocument/2006/relationships/image" Target="../media/image284.png"/><Relationship Id="rId2" Type="http://schemas.openxmlformats.org/officeDocument/2006/relationships/image" Target="../media/image281.png"/><Relationship Id="rId1" Type="http://schemas.openxmlformats.org/officeDocument/2006/relationships/slideMaster" Target="../slideMasters/slideMaster1.xml"/><Relationship Id="rId6" Type="http://schemas.openxmlformats.org/officeDocument/2006/relationships/image" Target="../media/image263.png"/><Relationship Id="rId5" Type="http://schemas.openxmlformats.org/officeDocument/2006/relationships/image" Target="../media/image283.png"/><Relationship Id="rId10" Type="http://schemas.openxmlformats.org/officeDocument/2006/relationships/image" Target="../media/image287.png"/><Relationship Id="rId4" Type="http://schemas.openxmlformats.org/officeDocument/2006/relationships/image" Target="../media/image50.png"/><Relationship Id="rId9" Type="http://schemas.openxmlformats.org/officeDocument/2006/relationships/image" Target="../media/image286.png"/></Relationships>
</file>

<file path=ppt/slideLayouts/_rels/slideLayout57.xml.rels><?xml version="1.0" encoding="UTF-8" standalone="yes"?>
<Relationships xmlns="http://schemas.openxmlformats.org/package/2006/relationships"><Relationship Id="rId8" Type="http://schemas.openxmlformats.org/officeDocument/2006/relationships/image" Target="../media/image293.png"/><Relationship Id="rId3" Type="http://schemas.openxmlformats.org/officeDocument/2006/relationships/image" Target="../media/image289.png"/><Relationship Id="rId7" Type="http://schemas.openxmlformats.org/officeDocument/2006/relationships/image" Target="../media/image292.png"/><Relationship Id="rId2" Type="http://schemas.openxmlformats.org/officeDocument/2006/relationships/image" Target="../media/image288.png"/><Relationship Id="rId1" Type="http://schemas.openxmlformats.org/officeDocument/2006/relationships/slideMaster" Target="../slideMasters/slideMaster1.xml"/><Relationship Id="rId6" Type="http://schemas.openxmlformats.org/officeDocument/2006/relationships/image" Target="../media/image291.png"/><Relationship Id="rId5" Type="http://schemas.openxmlformats.org/officeDocument/2006/relationships/image" Target="../media/image290.png"/><Relationship Id="rId4" Type="http://schemas.openxmlformats.org/officeDocument/2006/relationships/image" Target="../media/image50.png"/><Relationship Id="rId9" Type="http://schemas.openxmlformats.org/officeDocument/2006/relationships/image" Target="../media/image294.png"/></Relationships>
</file>

<file path=ppt/slideLayouts/_rels/slideLayout58.xml.rels><?xml version="1.0" encoding="UTF-8" standalone="yes"?>
<Relationships xmlns="http://schemas.openxmlformats.org/package/2006/relationships"><Relationship Id="rId8" Type="http://schemas.openxmlformats.org/officeDocument/2006/relationships/image" Target="../media/image300.png"/><Relationship Id="rId3" Type="http://schemas.openxmlformats.org/officeDocument/2006/relationships/image" Target="../media/image296.png"/><Relationship Id="rId7" Type="http://schemas.openxmlformats.org/officeDocument/2006/relationships/image" Target="../media/image66.png"/><Relationship Id="rId2" Type="http://schemas.openxmlformats.org/officeDocument/2006/relationships/image" Target="../media/image295.png"/><Relationship Id="rId1" Type="http://schemas.openxmlformats.org/officeDocument/2006/relationships/slideMaster" Target="../slideMasters/slideMaster1.xml"/><Relationship Id="rId6" Type="http://schemas.openxmlformats.org/officeDocument/2006/relationships/image" Target="../media/image299.png"/><Relationship Id="rId5" Type="http://schemas.openxmlformats.org/officeDocument/2006/relationships/image" Target="../media/image298.png"/><Relationship Id="rId10" Type="http://schemas.openxmlformats.org/officeDocument/2006/relationships/image" Target="../media/image50.png"/><Relationship Id="rId4" Type="http://schemas.openxmlformats.org/officeDocument/2006/relationships/image" Target="../media/image297.png"/><Relationship Id="rId9" Type="http://schemas.openxmlformats.org/officeDocument/2006/relationships/image" Target="../media/image301.png"/></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302.png"/><Relationship Id="rId2" Type="http://schemas.openxmlformats.org/officeDocument/2006/relationships/image" Target="../media/image50.png"/><Relationship Id="rId1" Type="http://schemas.openxmlformats.org/officeDocument/2006/relationships/slideMaster" Target="../slideMasters/slideMaster1.xml"/><Relationship Id="rId5" Type="http://schemas.openxmlformats.org/officeDocument/2006/relationships/image" Target="../media/image304.png"/><Relationship Id="rId4" Type="http://schemas.openxmlformats.org/officeDocument/2006/relationships/image" Target="../media/image303.png"/></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png"/><Relationship Id="rId1" Type="http://schemas.openxmlformats.org/officeDocument/2006/relationships/slideMaster" Target="../slideMasters/slideMaster1.xml"/><Relationship Id="rId6" Type="http://schemas.openxmlformats.org/officeDocument/2006/relationships/image" Target="../media/image46.png"/><Relationship Id="rId5" Type="http://schemas.openxmlformats.org/officeDocument/2006/relationships/image" Target="../media/image45.png"/><Relationship Id="rId10" Type="http://schemas.openxmlformats.org/officeDocument/2006/relationships/image" Target="../media/image50.png"/><Relationship Id="rId4" Type="http://schemas.openxmlformats.org/officeDocument/2006/relationships/image" Target="../media/image44.png"/><Relationship Id="rId9" Type="http://schemas.openxmlformats.org/officeDocument/2006/relationships/image" Target="../media/image49.png"/></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303.png"/><Relationship Id="rId2" Type="http://schemas.openxmlformats.org/officeDocument/2006/relationships/image" Target="../media/image50.png"/><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8" Type="http://schemas.openxmlformats.org/officeDocument/2006/relationships/image" Target="../media/image310.png"/><Relationship Id="rId3" Type="http://schemas.openxmlformats.org/officeDocument/2006/relationships/image" Target="../media/image306.png"/><Relationship Id="rId7" Type="http://schemas.openxmlformats.org/officeDocument/2006/relationships/image" Target="../media/image309.png"/><Relationship Id="rId2" Type="http://schemas.openxmlformats.org/officeDocument/2006/relationships/image" Target="../media/image305.png"/><Relationship Id="rId1" Type="http://schemas.openxmlformats.org/officeDocument/2006/relationships/slideMaster" Target="../slideMasters/slideMaster1.xml"/><Relationship Id="rId6" Type="http://schemas.openxmlformats.org/officeDocument/2006/relationships/image" Target="../media/image308.png"/><Relationship Id="rId5" Type="http://schemas.openxmlformats.org/officeDocument/2006/relationships/image" Target="../media/image307.png"/><Relationship Id="rId4" Type="http://schemas.openxmlformats.org/officeDocument/2006/relationships/image" Target="../media/image50.png"/><Relationship Id="rId9" Type="http://schemas.openxmlformats.org/officeDocument/2006/relationships/image" Target="../media/image311.png"/></Relationships>
</file>

<file path=ppt/slideLayouts/_rels/slideLayout62.xml.rels><?xml version="1.0" encoding="UTF-8" standalone="yes"?>
<Relationships xmlns="http://schemas.openxmlformats.org/package/2006/relationships"><Relationship Id="rId8" Type="http://schemas.openxmlformats.org/officeDocument/2006/relationships/image" Target="../media/image315.png"/><Relationship Id="rId13" Type="http://schemas.openxmlformats.org/officeDocument/2006/relationships/image" Target="../media/image320.png"/><Relationship Id="rId3" Type="http://schemas.openxmlformats.org/officeDocument/2006/relationships/image" Target="../media/image50.png"/><Relationship Id="rId7" Type="http://schemas.openxmlformats.org/officeDocument/2006/relationships/image" Target="../media/image314.png"/><Relationship Id="rId12" Type="http://schemas.openxmlformats.org/officeDocument/2006/relationships/image" Target="../media/image319.png"/><Relationship Id="rId2" Type="http://schemas.openxmlformats.org/officeDocument/2006/relationships/image" Target="../media/image69.png"/><Relationship Id="rId1" Type="http://schemas.openxmlformats.org/officeDocument/2006/relationships/slideMaster" Target="../slideMasters/slideMaster1.xml"/><Relationship Id="rId6" Type="http://schemas.openxmlformats.org/officeDocument/2006/relationships/image" Target="../media/image313.png"/><Relationship Id="rId11" Type="http://schemas.openxmlformats.org/officeDocument/2006/relationships/image" Target="../media/image318.png"/><Relationship Id="rId5" Type="http://schemas.openxmlformats.org/officeDocument/2006/relationships/image" Target="../media/image312.png"/><Relationship Id="rId10" Type="http://schemas.openxmlformats.org/officeDocument/2006/relationships/image" Target="../media/image317.png"/><Relationship Id="rId4" Type="http://schemas.openxmlformats.org/officeDocument/2006/relationships/image" Target="../media/image66.png"/><Relationship Id="rId9" Type="http://schemas.openxmlformats.org/officeDocument/2006/relationships/image" Target="../media/image316.png"/></Relationships>
</file>

<file path=ppt/slideLayouts/_rels/slideLayout63.xml.rels><?xml version="1.0" encoding="UTF-8" standalone="yes"?>
<Relationships xmlns="http://schemas.openxmlformats.org/package/2006/relationships"><Relationship Id="rId8" Type="http://schemas.openxmlformats.org/officeDocument/2006/relationships/image" Target="../media/image316.png"/><Relationship Id="rId3" Type="http://schemas.openxmlformats.org/officeDocument/2006/relationships/image" Target="../media/image50.png"/><Relationship Id="rId7" Type="http://schemas.openxmlformats.org/officeDocument/2006/relationships/image" Target="../media/image315.png"/><Relationship Id="rId2" Type="http://schemas.openxmlformats.org/officeDocument/2006/relationships/image" Target="../media/image69.png"/><Relationship Id="rId1" Type="http://schemas.openxmlformats.org/officeDocument/2006/relationships/slideMaster" Target="../slideMasters/slideMaster1.xml"/><Relationship Id="rId6" Type="http://schemas.openxmlformats.org/officeDocument/2006/relationships/image" Target="../media/image314.png"/><Relationship Id="rId11" Type="http://schemas.openxmlformats.org/officeDocument/2006/relationships/image" Target="../media/image320.png"/><Relationship Id="rId5" Type="http://schemas.openxmlformats.org/officeDocument/2006/relationships/image" Target="../media/image313.png"/><Relationship Id="rId10" Type="http://schemas.openxmlformats.org/officeDocument/2006/relationships/image" Target="../media/image319.png"/><Relationship Id="rId4" Type="http://schemas.openxmlformats.org/officeDocument/2006/relationships/image" Target="../media/image312.png"/><Relationship Id="rId9" Type="http://schemas.openxmlformats.org/officeDocument/2006/relationships/image" Target="../media/image317.png"/></Relationships>
</file>

<file path=ppt/slideLayouts/_rels/slideLayout64.xml.rels><?xml version="1.0" encoding="UTF-8" standalone="yes"?>
<Relationships xmlns="http://schemas.openxmlformats.org/package/2006/relationships"><Relationship Id="rId8" Type="http://schemas.openxmlformats.org/officeDocument/2006/relationships/image" Target="../media/image325.png"/><Relationship Id="rId3" Type="http://schemas.openxmlformats.org/officeDocument/2006/relationships/image" Target="../media/image93.png"/><Relationship Id="rId7" Type="http://schemas.openxmlformats.org/officeDocument/2006/relationships/image" Target="../media/image324.png"/><Relationship Id="rId2" Type="http://schemas.openxmlformats.org/officeDocument/2006/relationships/image" Target="../media/image321.png"/><Relationship Id="rId1" Type="http://schemas.openxmlformats.org/officeDocument/2006/relationships/slideMaster" Target="../slideMasters/slideMaster1.xml"/><Relationship Id="rId6" Type="http://schemas.openxmlformats.org/officeDocument/2006/relationships/image" Target="../media/image50.png"/><Relationship Id="rId5" Type="http://schemas.openxmlformats.org/officeDocument/2006/relationships/image" Target="../media/image323.png"/><Relationship Id="rId10" Type="http://schemas.openxmlformats.org/officeDocument/2006/relationships/image" Target="../media/image66.png"/><Relationship Id="rId4" Type="http://schemas.openxmlformats.org/officeDocument/2006/relationships/image" Target="../media/image322.png"/><Relationship Id="rId9" Type="http://schemas.openxmlformats.org/officeDocument/2006/relationships/image" Target="../media/image326.png"/></Relationships>
</file>

<file path=ppt/slideLayouts/_rels/slideLayout65.xml.rels><?xml version="1.0" encoding="UTF-8" standalone="yes"?>
<Relationships xmlns="http://schemas.openxmlformats.org/package/2006/relationships"><Relationship Id="rId8" Type="http://schemas.openxmlformats.org/officeDocument/2006/relationships/image" Target="../media/image332.png"/><Relationship Id="rId3" Type="http://schemas.openxmlformats.org/officeDocument/2006/relationships/image" Target="../media/image77.png"/><Relationship Id="rId7" Type="http://schemas.openxmlformats.org/officeDocument/2006/relationships/image" Target="../media/image331.png"/><Relationship Id="rId2" Type="http://schemas.openxmlformats.org/officeDocument/2006/relationships/image" Target="../media/image327.png"/><Relationship Id="rId1" Type="http://schemas.openxmlformats.org/officeDocument/2006/relationships/slideMaster" Target="../slideMasters/slideMaster1.xml"/><Relationship Id="rId6" Type="http://schemas.openxmlformats.org/officeDocument/2006/relationships/image" Target="../media/image330.png"/><Relationship Id="rId5" Type="http://schemas.openxmlformats.org/officeDocument/2006/relationships/image" Target="../media/image329.png"/><Relationship Id="rId4" Type="http://schemas.openxmlformats.org/officeDocument/2006/relationships/image" Target="../media/image328.png"/><Relationship Id="rId9" Type="http://schemas.openxmlformats.org/officeDocument/2006/relationships/image" Target="../media/image50.png"/></Relationships>
</file>

<file path=ppt/slideLayouts/_rels/slideLayout66.xml.rels><?xml version="1.0" encoding="UTF-8" standalone="yes"?>
<Relationships xmlns="http://schemas.openxmlformats.org/package/2006/relationships"><Relationship Id="rId8" Type="http://schemas.openxmlformats.org/officeDocument/2006/relationships/image" Target="../media/image339.png"/><Relationship Id="rId13" Type="http://schemas.openxmlformats.org/officeDocument/2006/relationships/image" Target="../media/image344.png"/><Relationship Id="rId3" Type="http://schemas.openxmlformats.org/officeDocument/2006/relationships/image" Target="../media/image334.png"/><Relationship Id="rId7" Type="http://schemas.openxmlformats.org/officeDocument/2006/relationships/image" Target="../media/image338.png"/><Relationship Id="rId12" Type="http://schemas.openxmlformats.org/officeDocument/2006/relationships/image" Target="../media/image343.png"/><Relationship Id="rId17" Type="http://schemas.openxmlformats.org/officeDocument/2006/relationships/image" Target="../media/image50.png"/><Relationship Id="rId2" Type="http://schemas.openxmlformats.org/officeDocument/2006/relationships/image" Target="../media/image333.png"/><Relationship Id="rId16" Type="http://schemas.openxmlformats.org/officeDocument/2006/relationships/image" Target="../media/image347.png"/><Relationship Id="rId1" Type="http://schemas.openxmlformats.org/officeDocument/2006/relationships/slideMaster" Target="../slideMasters/slideMaster1.xml"/><Relationship Id="rId6" Type="http://schemas.openxmlformats.org/officeDocument/2006/relationships/image" Target="../media/image337.png"/><Relationship Id="rId11" Type="http://schemas.openxmlformats.org/officeDocument/2006/relationships/image" Target="../media/image342.png"/><Relationship Id="rId5" Type="http://schemas.openxmlformats.org/officeDocument/2006/relationships/image" Target="../media/image336.png"/><Relationship Id="rId15" Type="http://schemas.openxmlformats.org/officeDocument/2006/relationships/image" Target="../media/image346.png"/><Relationship Id="rId10" Type="http://schemas.openxmlformats.org/officeDocument/2006/relationships/image" Target="../media/image341.png"/><Relationship Id="rId4" Type="http://schemas.openxmlformats.org/officeDocument/2006/relationships/image" Target="../media/image335.png"/><Relationship Id="rId9" Type="http://schemas.openxmlformats.org/officeDocument/2006/relationships/image" Target="../media/image340.png"/><Relationship Id="rId14" Type="http://schemas.openxmlformats.org/officeDocument/2006/relationships/image" Target="../media/image345.png"/></Relationships>
</file>

<file path=ppt/slideLayouts/_rels/slideLayout67.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349.png"/><Relationship Id="rId7" Type="http://schemas.openxmlformats.org/officeDocument/2006/relationships/image" Target="../media/image352.png"/><Relationship Id="rId2" Type="http://schemas.openxmlformats.org/officeDocument/2006/relationships/image" Target="../media/image348.png"/><Relationship Id="rId1" Type="http://schemas.openxmlformats.org/officeDocument/2006/relationships/slideMaster" Target="../slideMasters/slideMaster1.xml"/><Relationship Id="rId6" Type="http://schemas.openxmlformats.org/officeDocument/2006/relationships/image" Target="../media/image351.png"/><Relationship Id="rId5" Type="http://schemas.openxmlformats.org/officeDocument/2006/relationships/image" Target="../media/image263.png"/><Relationship Id="rId4" Type="http://schemas.openxmlformats.org/officeDocument/2006/relationships/image" Target="../media/image350.png"/></Relationships>
</file>

<file path=ppt/slideLayouts/_rels/slideLayout68.xml.rels><?xml version="1.0" encoding="UTF-8" standalone="yes"?>
<Relationships xmlns="http://schemas.openxmlformats.org/package/2006/relationships"><Relationship Id="rId8" Type="http://schemas.openxmlformats.org/officeDocument/2006/relationships/image" Target="../media/image358.png"/><Relationship Id="rId13" Type="http://schemas.openxmlformats.org/officeDocument/2006/relationships/image" Target="../media/image362.png"/><Relationship Id="rId3" Type="http://schemas.openxmlformats.org/officeDocument/2006/relationships/image" Target="../media/image306.png"/><Relationship Id="rId7" Type="http://schemas.openxmlformats.org/officeDocument/2006/relationships/image" Target="../media/image357.png"/><Relationship Id="rId12" Type="http://schemas.openxmlformats.org/officeDocument/2006/relationships/image" Target="../media/image361.png"/><Relationship Id="rId2" Type="http://schemas.openxmlformats.org/officeDocument/2006/relationships/image" Target="../media/image353.png"/><Relationship Id="rId1" Type="http://schemas.openxmlformats.org/officeDocument/2006/relationships/slideMaster" Target="../slideMasters/slideMaster1.xml"/><Relationship Id="rId6" Type="http://schemas.openxmlformats.org/officeDocument/2006/relationships/image" Target="../media/image356.png"/><Relationship Id="rId11" Type="http://schemas.openxmlformats.org/officeDocument/2006/relationships/image" Target="../media/image50.png"/><Relationship Id="rId5" Type="http://schemas.openxmlformats.org/officeDocument/2006/relationships/image" Target="../media/image355.png"/><Relationship Id="rId10" Type="http://schemas.openxmlformats.org/officeDocument/2006/relationships/image" Target="../media/image360.png"/><Relationship Id="rId4" Type="http://schemas.openxmlformats.org/officeDocument/2006/relationships/image" Target="../media/image354.png"/><Relationship Id="rId9" Type="http://schemas.openxmlformats.org/officeDocument/2006/relationships/image" Target="../media/image359.png"/></Relationships>
</file>

<file path=ppt/slideLayouts/_rels/slideLayout69.xml.rels><?xml version="1.0" encoding="UTF-8" standalone="yes"?>
<Relationships xmlns="http://schemas.openxmlformats.org/package/2006/relationships"><Relationship Id="rId8" Type="http://schemas.openxmlformats.org/officeDocument/2006/relationships/image" Target="../media/image367.png"/><Relationship Id="rId3" Type="http://schemas.openxmlformats.org/officeDocument/2006/relationships/image" Target="../media/image58.png"/><Relationship Id="rId7" Type="http://schemas.openxmlformats.org/officeDocument/2006/relationships/image" Target="../media/image366.png"/><Relationship Id="rId2" Type="http://schemas.openxmlformats.org/officeDocument/2006/relationships/image" Target="../media/image363.png"/><Relationship Id="rId1" Type="http://schemas.openxmlformats.org/officeDocument/2006/relationships/slideMaster" Target="../slideMasters/slideMaster1.xml"/><Relationship Id="rId6" Type="http://schemas.openxmlformats.org/officeDocument/2006/relationships/image" Target="../media/image365.png"/><Relationship Id="rId5" Type="http://schemas.openxmlformats.org/officeDocument/2006/relationships/image" Target="../media/image50.png"/><Relationship Id="rId4" Type="http://schemas.openxmlformats.org/officeDocument/2006/relationships/image" Target="../media/image364.png"/><Relationship Id="rId9" Type="http://schemas.openxmlformats.org/officeDocument/2006/relationships/image" Target="../media/image93.png"/></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43.png"/><Relationship Id="rId7" Type="http://schemas.openxmlformats.org/officeDocument/2006/relationships/image" Target="../media/image54.png"/><Relationship Id="rId2" Type="http://schemas.openxmlformats.org/officeDocument/2006/relationships/image" Target="../media/image51.png"/><Relationship Id="rId1" Type="http://schemas.openxmlformats.org/officeDocument/2006/relationships/slideMaster" Target="../slideMasters/slideMaster1.xml"/><Relationship Id="rId6" Type="http://schemas.openxmlformats.org/officeDocument/2006/relationships/image" Target="../media/image53.png"/><Relationship Id="rId11" Type="http://schemas.openxmlformats.org/officeDocument/2006/relationships/image" Target="../media/image50.png"/><Relationship Id="rId5" Type="http://schemas.openxmlformats.org/officeDocument/2006/relationships/image" Target="../media/image52.png"/><Relationship Id="rId10" Type="http://schemas.openxmlformats.org/officeDocument/2006/relationships/image" Target="../media/image57.png"/><Relationship Id="rId4" Type="http://schemas.openxmlformats.org/officeDocument/2006/relationships/image" Target="../media/image44.png"/><Relationship Id="rId9" Type="http://schemas.openxmlformats.org/officeDocument/2006/relationships/image" Target="../media/image56.png"/></Relationships>
</file>

<file path=ppt/slideLayouts/_rels/slideLayout70.xml.rels><?xml version="1.0" encoding="UTF-8" standalone="yes"?>
<Relationships xmlns="http://schemas.openxmlformats.org/package/2006/relationships"><Relationship Id="rId8" Type="http://schemas.openxmlformats.org/officeDocument/2006/relationships/image" Target="../media/image371.png"/><Relationship Id="rId3" Type="http://schemas.openxmlformats.org/officeDocument/2006/relationships/image" Target="../media/image296.png"/><Relationship Id="rId7" Type="http://schemas.openxmlformats.org/officeDocument/2006/relationships/image" Target="../media/image370.png"/><Relationship Id="rId2" Type="http://schemas.openxmlformats.org/officeDocument/2006/relationships/image" Target="../media/image368.png"/><Relationship Id="rId1" Type="http://schemas.openxmlformats.org/officeDocument/2006/relationships/slideMaster" Target="../slideMasters/slideMaster1.xml"/><Relationship Id="rId6" Type="http://schemas.openxmlformats.org/officeDocument/2006/relationships/image" Target="../media/image66.png"/><Relationship Id="rId5" Type="http://schemas.openxmlformats.org/officeDocument/2006/relationships/image" Target="../media/image369.png"/><Relationship Id="rId4" Type="http://schemas.openxmlformats.org/officeDocument/2006/relationships/image" Target="../media/image50.png"/><Relationship Id="rId9" Type="http://schemas.openxmlformats.org/officeDocument/2006/relationships/image" Target="../media/image372.png"/></Relationships>
</file>

<file path=ppt/slideLayouts/_rels/slideLayout71.xml.rels><?xml version="1.0" encoding="UTF-8" standalone="yes"?>
<Relationships xmlns="http://schemas.openxmlformats.org/package/2006/relationships"><Relationship Id="rId8" Type="http://schemas.openxmlformats.org/officeDocument/2006/relationships/image" Target="../media/image376.png"/><Relationship Id="rId3" Type="http://schemas.openxmlformats.org/officeDocument/2006/relationships/image" Target="../media/image373.png"/><Relationship Id="rId7" Type="http://schemas.openxmlformats.org/officeDocument/2006/relationships/image" Target="../media/image375.png"/><Relationship Id="rId2" Type="http://schemas.openxmlformats.org/officeDocument/2006/relationships/image" Target="../media/image148.png"/><Relationship Id="rId1" Type="http://schemas.openxmlformats.org/officeDocument/2006/relationships/slideMaster" Target="../slideMasters/slideMaster1.xml"/><Relationship Id="rId6" Type="http://schemas.openxmlformats.org/officeDocument/2006/relationships/image" Target="../media/image374.png"/><Relationship Id="rId5" Type="http://schemas.openxmlformats.org/officeDocument/2006/relationships/image" Target="../media/image50.png"/><Relationship Id="rId4" Type="http://schemas.openxmlformats.org/officeDocument/2006/relationships/image" Target="../media/image368.png"/><Relationship Id="rId9" Type="http://schemas.openxmlformats.org/officeDocument/2006/relationships/image" Target="../media/image377.png"/></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380.png"/><Relationship Id="rId2" Type="http://schemas.openxmlformats.org/officeDocument/2006/relationships/image" Target="../media/image378.png"/><Relationship Id="rId1" Type="http://schemas.openxmlformats.org/officeDocument/2006/relationships/slideMaster" Target="../slideMasters/slideMaster1.xml"/><Relationship Id="rId6" Type="http://schemas.openxmlformats.org/officeDocument/2006/relationships/image" Target="../media/image379.png"/><Relationship Id="rId5" Type="http://schemas.openxmlformats.org/officeDocument/2006/relationships/image" Target="../media/image50.png"/><Relationship Id="rId4" Type="http://schemas.openxmlformats.org/officeDocument/2006/relationships/image" Target="../media/image317.png"/></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382.png"/><Relationship Id="rId7" Type="http://schemas.openxmlformats.org/officeDocument/2006/relationships/image" Target="../media/image384.png"/><Relationship Id="rId2" Type="http://schemas.openxmlformats.org/officeDocument/2006/relationships/image" Target="../media/image381.png"/><Relationship Id="rId1" Type="http://schemas.openxmlformats.org/officeDocument/2006/relationships/slideMaster" Target="../slideMasters/slideMaster1.xml"/><Relationship Id="rId6" Type="http://schemas.openxmlformats.org/officeDocument/2006/relationships/image" Target="../media/image383.png"/><Relationship Id="rId5" Type="http://schemas.openxmlformats.org/officeDocument/2006/relationships/image" Target="../media/image50.png"/><Relationship Id="rId4" Type="http://schemas.openxmlformats.org/officeDocument/2006/relationships/image" Target="../media/image58.png"/></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386.png"/><Relationship Id="rId2" Type="http://schemas.openxmlformats.org/officeDocument/2006/relationships/image" Target="../media/image385.png"/><Relationship Id="rId1" Type="http://schemas.openxmlformats.org/officeDocument/2006/relationships/slideMaster" Target="../slideMasters/slideMaster1.xml"/><Relationship Id="rId6" Type="http://schemas.openxmlformats.org/officeDocument/2006/relationships/image" Target="../media/image388.png"/><Relationship Id="rId5" Type="http://schemas.openxmlformats.org/officeDocument/2006/relationships/image" Target="../media/image387.png"/><Relationship Id="rId4" Type="http://schemas.openxmlformats.org/officeDocument/2006/relationships/image" Target="../media/image50.png"/></Relationships>
</file>

<file path=ppt/slideLayouts/_rels/slideLayout76.xml.rels><?xml version="1.0" encoding="UTF-8" standalone="yes"?>
<Relationships xmlns="http://schemas.openxmlformats.org/package/2006/relationships"><Relationship Id="rId8" Type="http://schemas.openxmlformats.org/officeDocument/2006/relationships/image" Target="../media/image394.png"/><Relationship Id="rId3" Type="http://schemas.openxmlformats.org/officeDocument/2006/relationships/image" Target="../media/image390.png"/><Relationship Id="rId7" Type="http://schemas.openxmlformats.org/officeDocument/2006/relationships/image" Target="../media/image393.png"/><Relationship Id="rId2" Type="http://schemas.openxmlformats.org/officeDocument/2006/relationships/image" Target="../media/image389.png"/><Relationship Id="rId1" Type="http://schemas.openxmlformats.org/officeDocument/2006/relationships/slideMaster" Target="../slideMasters/slideMaster1.xml"/><Relationship Id="rId6" Type="http://schemas.openxmlformats.org/officeDocument/2006/relationships/image" Target="../media/image392.png"/><Relationship Id="rId5" Type="http://schemas.openxmlformats.org/officeDocument/2006/relationships/image" Target="../media/image391.png"/><Relationship Id="rId4" Type="http://schemas.openxmlformats.org/officeDocument/2006/relationships/image" Target="../media/image50.png"/><Relationship Id="rId9" Type="http://schemas.openxmlformats.org/officeDocument/2006/relationships/image" Target="../media/image395.png"/></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79.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2.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59.png"/><Relationship Id="rId7" Type="http://schemas.openxmlformats.org/officeDocument/2006/relationships/image" Target="../media/image63.png"/><Relationship Id="rId12" Type="http://schemas.openxmlformats.org/officeDocument/2006/relationships/image" Target="../media/image50.png"/><Relationship Id="rId2" Type="http://schemas.openxmlformats.org/officeDocument/2006/relationships/image" Target="../media/image58.png"/><Relationship Id="rId1" Type="http://schemas.openxmlformats.org/officeDocument/2006/relationships/slideMaster" Target="../slideMasters/slideMaster1.xml"/><Relationship Id="rId6" Type="http://schemas.openxmlformats.org/officeDocument/2006/relationships/image" Target="../media/image62.png"/><Relationship Id="rId11" Type="http://schemas.openxmlformats.org/officeDocument/2006/relationships/image" Target="../media/image67.png"/><Relationship Id="rId5" Type="http://schemas.openxmlformats.org/officeDocument/2006/relationships/image" Target="../media/image61.png"/><Relationship Id="rId10" Type="http://schemas.openxmlformats.org/officeDocument/2006/relationships/image" Target="../media/image66.png"/><Relationship Id="rId4" Type="http://schemas.openxmlformats.org/officeDocument/2006/relationships/image" Target="../media/image60.png"/><Relationship Id="rId9" Type="http://schemas.openxmlformats.org/officeDocument/2006/relationships/image" Target="../media/image65.png"/></Relationships>
</file>

<file path=ppt/slideLayouts/_rels/slideLayout80.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2.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81.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Master" Target="../slideMasters/slideMaster2.xml"/><Relationship Id="rId6" Type="http://schemas.openxmlformats.org/officeDocument/2006/relationships/image" Target="../media/image27.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s>
</file>

<file path=ppt/slideLayouts/_rels/slideLayout82.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32.png"/><Relationship Id="rId1" Type="http://schemas.openxmlformats.org/officeDocument/2006/relationships/slideMaster" Target="../slideMasters/slideMaster2.xml"/><Relationship Id="rId6" Type="http://schemas.openxmlformats.org/officeDocument/2006/relationships/image" Target="../media/image36.png"/><Relationship Id="rId11" Type="http://schemas.openxmlformats.org/officeDocument/2006/relationships/image" Target="../media/image41.png"/><Relationship Id="rId5" Type="http://schemas.openxmlformats.org/officeDocument/2006/relationships/image" Target="../media/image35.png"/><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9.png"/></Relationships>
</file>

<file path=ppt/slideLayouts/_rels/slideLayout83.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png"/><Relationship Id="rId1" Type="http://schemas.openxmlformats.org/officeDocument/2006/relationships/slideMaster" Target="../slideMasters/slideMaster2.xml"/><Relationship Id="rId6" Type="http://schemas.openxmlformats.org/officeDocument/2006/relationships/image" Target="../media/image46.png"/><Relationship Id="rId5" Type="http://schemas.openxmlformats.org/officeDocument/2006/relationships/image" Target="../media/image45.png"/><Relationship Id="rId10" Type="http://schemas.openxmlformats.org/officeDocument/2006/relationships/image" Target="../media/image50.png"/><Relationship Id="rId4" Type="http://schemas.openxmlformats.org/officeDocument/2006/relationships/image" Target="../media/image44.png"/><Relationship Id="rId9" Type="http://schemas.openxmlformats.org/officeDocument/2006/relationships/image" Target="../media/image49.png"/></Relationships>
</file>

<file path=ppt/slideLayouts/_rels/slideLayout84.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43.png"/><Relationship Id="rId7" Type="http://schemas.openxmlformats.org/officeDocument/2006/relationships/image" Target="../media/image54.png"/><Relationship Id="rId2" Type="http://schemas.openxmlformats.org/officeDocument/2006/relationships/image" Target="../media/image51.png"/><Relationship Id="rId1" Type="http://schemas.openxmlformats.org/officeDocument/2006/relationships/slideMaster" Target="../slideMasters/slideMaster2.xml"/><Relationship Id="rId6" Type="http://schemas.openxmlformats.org/officeDocument/2006/relationships/image" Target="../media/image53.png"/><Relationship Id="rId11" Type="http://schemas.openxmlformats.org/officeDocument/2006/relationships/image" Target="../media/image50.png"/><Relationship Id="rId5" Type="http://schemas.openxmlformats.org/officeDocument/2006/relationships/image" Target="../media/image52.png"/><Relationship Id="rId10" Type="http://schemas.openxmlformats.org/officeDocument/2006/relationships/image" Target="../media/image57.png"/><Relationship Id="rId4" Type="http://schemas.openxmlformats.org/officeDocument/2006/relationships/image" Target="../media/image44.png"/><Relationship Id="rId9" Type="http://schemas.openxmlformats.org/officeDocument/2006/relationships/image" Target="../media/image56.png"/></Relationships>
</file>

<file path=ppt/slideLayouts/_rels/slideLayout85.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59.png"/><Relationship Id="rId7" Type="http://schemas.openxmlformats.org/officeDocument/2006/relationships/image" Target="../media/image63.png"/><Relationship Id="rId12" Type="http://schemas.openxmlformats.org/officeDocument/2006/relationships/image" Target="../media/image50.png"/><Relationship Id="rId2" Type="http://schemas.openxmlformats.org/officeDocument/2006/relationships/image" Target="../media/image58.png"/><Relationship Id="rId1" Type="http://schemas.openxmlformats.org/officeDocument/2006/relationships/slideMaster" Target="../slideMasters/slideMaster2.xml"/><Relationship Id="rId6" Type="http://schemas.openxmlformats.org/officeDocument/2006/relationships/image" Target="../media/image62.png"/><Relationship Id="rId11" Type="http://schemas.openxmlformats.org/officeDocument/2006/relationships/image" Target="../media/image67.png"/><Relationship Id="rId5" Type="http://schemas.openxmlformats.org/officeDocument/2006/relationships/image" Target="../media/image61.png"/><Relationship Id="rId10" Type="http://schemas.openxmlformats.org/officeDocument/2006/relationships/image" Target="../media/image66.png"/><Relationship Id="rId4" Type="http://schemas.openxmlformats.org/officeDocument/2006/relationships/image" Target="../media/image60.png"/><Relationship Id="rId9" Type="http://schemas.openxmlformats.org/officeDocument/2006/relationships/image" Target="../media/image65.png"/></Relationships>
</file>

<file path=ppt/slideLayouts/_rels/slideLayout86.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66.png"/><Relationship Id="rId7" Type="http://schemas.openxmlformats.org/officeDocument/2006/relationships/image" Target="../media/image70.png"/><Relationship Id="rId2" Type="http://schemas.openxmlformats.org/officeDocument/2006/relationships/image" Target="../media/image68.png"/><Relationship Id="rId1" Type="http://schemas.openxmlformats.org/officeDocument/2006/relationships/slideMaster" Target="../slideMasters/slideMaster2.xml"/><Relationship Id="rId6" Type="http://schemas.openxmlformats.org/officeDocument/2006/relationships/image" Target="../media/image50.png"/><Relationship Id="rId5" Type="http://schemas.openxmlformats.org/officeDocument/2006/relationships/image" Target="../media/image43.png"/><Relationship Id="rId4" Type="http://schemas.openxmlformats.org/officeDocument/2006/relationships/image" Target="../media/image69.png"/><Relationship Id="rId9" Type="http://schemas.openxmlformats.org/officeDocument/2006/relationships/image" Target="../media/image72.png"/></Relationships>
</file>

<file path=ppt/slideLayouts/_rels/slideLayout87.xml.rels><?xml version="1.0" encoding="UTF-8" standalone="yes"?>
<Relationships xmlns="http://schemas.openxmlformats.org/package/2006/relationships"><Relationship Id="rId8" Type="http://schemas.openxmlformats.org/officeDocument/2006/relationships/image" Target="../media/image79.png"/><Relationship Id="rId13" Type="http://schemas.openxmlformats.org/officeDocument/2006/relationships/image" Target="../media/image84.png"/><Relationship Id="rId3" Type="http://schemas.openxmlformats.org/officeDocument/2006/relationships/image" Target="../media/image74.png"/><Relationship Id="rId7" Type="http://schemas.openxmlformats.org/officeDocument/2006/relationships/image" Target="../media/image78.png"/><Relationship Id="rId12" Type="http://schemas.openxmlformats.org/officeDocument/2006/relationships/image" Target="../media/image83.png"/><Relationship Id="rId2" Type="http://schemas.openxmlformats.org/officeDocument/2006/relationships/image" Target="../media/image73.png"/><Relationship Id="rId1" Type="http://schemas.openxmlformats.org/officeDocument/2006/relationships/slideMaster" Target="../slideMasters/slideMaster2.xml"/><Relationship Id="rId6" Type="http://schemas.openxmlformats.org/officeDocument/2006/relationships/image" Target="../media/image77.png"/><Relationship Id="rId11" Type="http://schemas.openxmlformats.org/officeDocument/2006/relationships/image" Target="../media/image82.png"/><Relationship Id="rId5" Type="http://schemas.openxmlformats.org/officeDocument/2006/relationships/image" Target="../media/image76.png"/><Relationship Id="rId15" Type="http://schemas.openxmlformats.org/officeDocument/2006/relationships/image" Target="../media/image50.png"/><Relationship Id="rId10" Type="http://schemas.openxmlformats.org/officeDocument/2006/relationships/image" Target="../media/image81.png"/><Relationship Id="rId4" Type="http://schemas.openxmlformats.org/officeDocument/2006/relationships/image" Target="../media/image75.png"/><Relationship Id="rId9" Type="http://schemas.openxmlformats.org/officeDocument/2006/relationships/image" Target="../media/image80.png"/><Relationship Id="rId14" Type="http://schemas.openxmlformats.org/officeDocument/2006/relationships/image" Target="../media/image85.png"/></Relationships>
</file>

<file path=ppt/slideLayouts/_rels/slideLayout88.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87.png"/><Relationship Id="rId7" Type="http://schemas.openxmlformats.org/officeDocument/2006/relationships/image" Target="../media/image89.png"/><Relationship Id="rId2" Type="http://schemas.openxmlformats.org/officeDocument/2006/relationships/image" Target="../media/image86.png"/><Relationship Id="rId1" Type="http://schemas.openxmlformats.org/officeDocument/2006/relationships/slideMaster" Target="../slideMasters/slideMaster2.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88.png"/><Relationship Id="rId9" Type="http://schemas.openxmlformats.org/officeDocument/2006/relationships/image" Target="../media/image50.png"/></Relationships>
</file>

<file path=ppt/slideLayouts/_rels/slideLayout89.xml.rels><?xml version="1.0" encoding="UTF-8" standalone="yes"?>
<Relationships xmlns="http://schemas.openxmlformats.org/package/2006/relationships"><Relationship Id="rId8" Type="http://schemas.openxmlformats.org/officeDocument/2006/relationships/image" Target="../media/image96.png"/><Relationship Id="rId13" Type="http://schemas.openxmlformats.org/officeDocument/2006/relationships/image" Target="../media/image101.png"/><Relationship Id="rId3" Type="http://schemas.openxmlformats.org/officeDocument/2006/relationships/image" Target="../media/image50.png"/><Relationship Id="rId7" Type="http://schemas.openxmlformats.org/officeDocument/2006/relationships/image" Target="../media/image95.png"/><Relationship Id="rId12" Type="http://schemas.openxmlformats.org/officeDocument/2006/relationships/image" Target="../media/image100.png"/><Relationship Id="rId2" Type="http://schemas.openxmlformats.org/officeDocument/2006/relationships/image" Target="../media/image91.png"/><Relationship Id="rId1" Type="http://schemas.openxmlformats.org/officeDocument/2006/relationships/slideMaster" Target="../slideMasters/slideMaster2.xml"/><Relationship Id="rId6" Type="http://schemas.openxmlformats.org/officeDocument/2006/relationships/image" Target="../media/image94.png"/><Relationship Id="rId11" Type="http://schemas.openxmlformats.org/officeDocument/2006/relationships/image" Target="../media/image99.png"/><Relationship Id="rId5" Type="http://schemas.openxmlformats.org/officeDocument/2006/relationships/image" Target="../media/image93.png"/><Relationship Id="rId10" Type="http://schemas.openxmlformats.org/officeDocument/2006/relationships/image" Target="../media/image98.png"/><Relationship Id="rId4" Type="http://schemas.openxmlformats.org/officeDocument/2006/relationships/image" Target="../media/image92.png"/><Relationship Id="rId9" Type="http://schemas.openxmlformats.org/officeDocument/2006/relationships/image" Target="../media/image97.png"/></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66.png"/><Relationship Id="rId7" Type="http://schemas.openxmlformats.org/officeDocument/2006/relationships/image" Target="../media/image70.png"/><Relationship Id="rId2" Type="http://schemas.openxmlformats.org/officeDocument/2006/relationships/image" Target="../media/image68.png"/><Relationship Id="rId1" Type="http://schemas.openxmlformats.org/officeDocument/2006/relationships/slideMaster" Target="../slideMasters/slideMaster1.xml"/><Relationship Id="rId6" Type="http://schemas.openxmlformats.org/officeDocument/2006/relationships/image" Target="../media/image50.png"/><Relationship Id="rId5" Type="http://schemas.openxmlformats.org/officeDocument/2006/relationships/image" Target="../media/image43.png"/><Relationship Id="rId4" Type="http://schemas.openxmlformats.org/officeDocument/2006/relationships/image" Target="../media/image69.png"/><Relationship Id="rId9" Type="http://schemas.openxmlformats.org/officeDocument/2006/relationships/image" Target="../media/image72.png"/></Relationships>
</file>

<file path=ppt/slideLayouts/_rels/slideLayout90.xml.rels><?xml version="1.0" encoding="UTF-8" standalone="yes"?>
<Relationships xmlns="http://schemas.openxmlformats.org/package/2006/relationships"><Relationship Id="rId8" Type="http://schemas.openxmlformats.org/officeDocument/2006/relationships/image" Target="../media/image105.png"/><Relationship Id="rId3" Type="http://schemas.openxmlformats.org/officeDocument/2006/relationships/image" Target="../media/image50.png"/><Relationship Id="rId7" Type="http://schemas.openxmlformats.org/officeDocument/2006/relationships/image" Target="../media/image104.png"/><Relationship Id="rId2" Type="http://schemas.openxmlformats.org/officeDocument/2006/relationships/image" Target="../media/image102.png"/><Relationship Id="rId1" Type="http://schemas.openxmlformats.org/officeDocument/2006/relationships/slideMaster" Target="../slideMasters/slideMaster2.xml"/><Relationship Id="rId6" Type="http://schemas.openxmlformats.org/officeDocument/2006/relationships/image" Target="../media/image103.png"/><Relationship Id="rId11" Type="http://schemas.openxmlformats.org/officeDocument/2006/relationships/image" Target="../media/image108.png"/><Relationship Id="rId5" Type="http://schemas.openxmlformats.org/officeDocument/2006/relationships/image" Target="../media/image93.png"/><Relationship Id="rId10" Type="http://schemas.openxmlformats.org/officeDocument/2006/relationships/image" Target="../media/image107.png"/><Relationship Id="rId4" Type="http://schemas.openxmlformats.org/officeDocument/2006/relationships/image" Target="../media/image92.png"/><Relationship Id="rId9" Type="http://schemas.openxmlformats.org/officeDocument/2006/relationships/image" Target="../media/image106.png"/></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112.png"/><Relationship Id="rId2" Type="http://schemas.openxmlformats.org/officeDocument/2006/relationships/image" Target="../media/image109.png"/><Relationship Id="rId1" Type="http://schemas.openxmlformats.org/officeDocument/2006/relationships/slideMaster" Target="../slideMasters/slideMaster2.xml"/><Relationship Id="rId6" Type="http://schemas.openxmlformats.org/officeDocument/2006/relationships/image" Target="../media/image111.png"/><Relationship Id="rId5" Type="http://schemas.openxmlformats.org/officeDocument/2006/relationships/image" Target="../media/image110.png"/><Relationship Id="rId4" Type="http://schemas.openxmlformats.org/officeDocument/2006/relationships/image" Target="../media/image92.png"/></Relationships>
</file>

<file path=ppt/slideLayouts/_rels/slideLayout92.xml.rels><?xml version="1.0" encoding="UTF-8" standalone="yes"?>
<Relationships xmlns="http://schemas.openxmlformats.org/package/2006/relationships"><Relationship Id="rId8" Type="http://schemas.openxmlformats.org/officeDocument/2006/relationships/image" Target="../media/image117.png"/><Relationship Id="rId3" Type="http://schemas.openxmlformats.org/officeDocument/2006/relationships/image" Target="../media/image114.png"/><Relationship Id="rId7" Type="http://schemas.openxmlformats.org/officeDocument/2006/relationships/image" Target="../media/image116.png"/><Relationship Id="rId2" Type="http://schemas.openxmlformats.org/officeDocument/2006/relationships/image" Target="../media/image113.png"/><Relationship Id="rId1" Type="http://schemas.openxmlformats.org/officeDocument/2006/relationships/slideMaster" Target="../slideMasters/slideMaster2.xml"/><Relationship Id="rId6" Type="http://schemas.openxmlformats.org/officeDocument/2006/relationships/image" Target="../media/image92.png"/><Relationship Id="rId5" Type="http://schemas.openxmlformats.org/officeDocument/2006/relationships/image" Target="../media/image50.png"/><Relationship Id="rId4" Type="http://schemas.openxmlformats.org/officeDocument/2006/relationships/image" Target="../media/image115.png"/></Relationships>
</file>

<file path=ppt/slideLayouts/_rels/slideLayout93.xml.rels><?xml version="1.0" encoding="UTF-8" standalone="yes"?>
<Relationships xmlns="http://schemas.openxmlformats.org/package/2006/relationships"><Relationship Id="rId8" Type="http://schemas.openxmlformats.org/officeDocument/2006/relationships/image" Target="../media/image121.png"/><Relationship Id="rId3" Type="http://schemas.openxmlformats.org/officeDocument/2006/relationships/image" Target="../media/image50.png"/><Relationship Id="rId7" Type="http://schemas.openxmlformats.org/officeDocument/2006/relationships/image" Target="../media/image120.png"/><Relationship Id="rId2" Type="http://schemas.openxmlformats.org/officeDocument/2006/relationships/image" Target="../media/image118.png"/><Relationship Id="rId1" Type="http://schemas.openxmlformats.org/officeDocument/2006/relationships/slideMaster" Target="../slideMasters/slideMaster2.xml"/><Relationship Id="rId6" Type="http://schemas.openxmlformats.org/officeDocument/2006/relationships/image" Target="../media/image119.png"/><Relationship Id="rId5" Type="http://schemas.openxmlformats.org/officeDocument/2006/relationships/image" Target="../media/image90.png"/><Relationship Id="rId4" Type="http://schemas.openxmlformats.org/officeDocument/2006/relationships/image" Target="../media/image92.png"/><Relationship Id="rId9" Type="http://schemas.openxmlformats.org/officeDocument/2006/relationships/image" Target="../media/image122.png"/></Relationships>
</file>

<file path=ppt/slideLayouts/_rels/slideLayout94.xml.rels><?xml version="1.0" encoding="UTF-8" standalone="yes"?>
<Relationships xmlns="http://schemas.openxmlformats.org/package/2006/relationships"><Relationship Id="rId8" Type="http://schemas.openxmlformats.org/officeDocument/2006/relationships/image" Target="../media/image126.png"/><Relationship Id="rId3" Type="http://schemas.openxmlformats.org/officeDocument/2006/relationships/image" Target="../media/image50.png"/><Relationship Id="rId7" Type="http://schemas.openxmlformats.org/officeDocument/2006/relationships/image" Target="../media/image125.png"/><Relationship Id="rId2" Type="http://schemas.openxmlformats.org/officeDocument/2006/relationships/image" Target="../media/image114.png"/><Relationship Id="rId1" Type="http://schemas.openxmlformats.org/officeDocument/2006/relationships/slideMaster" Target="../slideMasters/slideMaster2.xml"/><Relationship Id="rId6" Type="http://schemas.openxmlformats.org/officeDocument/2006/relationships/image" Target="../media/image124.png"/><Relationship Id="rId5" Type="http://schemas.openxmlformats.org/officeDocument/2006/relationships/image" Target="../media/image123.png"/><Relationship Id="rId4" Type="http://schemas.openxmlformats.org/officeDocument/2006/relationships/image" Target="../media/image92.png"/><Relationship Id="rId9" Type="http://schemas.openxmlformats.org/officeDocument/2006/relationships/image" Target="../media/image127.png"/></Relationships>
</file>

<file path=ppt/slideLayouts/_rels/slideLayout95.xml.rels><?xml version="1.0" encoding="UTF-8" standalone="yes"?>
<Relationships xmlns="http://schemas.openxmlformats.org/package/2006/relationships"><Relationship Id="rId8" Type="http://schemas.openxmlformats.org/officeDocument/2006/relationships/image" Target="../media/image130.png"/><Relationship Id="rId3" Type="http://schemas.openxmlformats.org/officeDocument/2006/relationships/image" Target="../media/image50.png"/><Relationship Id="rId7" Type="http://schemas.openxmlformats.org/officeDocument/2006/relationships/image" Target="../media/image129.png"/><Relationship Id="rId2" Type="http://schemas.openxmlformats.org/officeDocument/2006/relationships/image" Target="../media/image128.png"/><Relationship Id="rId1" Type="http://schemas.openxmlformats.org/officeDocument/2006/relationships/slideMaster" Target="../slideMasters/slideMaster2.xml"/><Relationship Id="rId6" Type="http://schemas.openxmlformats.org/officeDocument/2006/relationships/image" Target="../media/image125.png"/><Relationship Id="rId11" Type="http://schemas.openxmlformats.org/officeDocument/2006/relationships/image" Target="../media/image132.png"/><Relationship Id="rId5" Type="http://schemas.openxmlformats.org/officeDocument/2006/relationships/image" Target="../media/image123.png"/><Relationship Id="rId10" Type="http://schemas.openxmlformats.org/officeDocument/2006/relationships/image" Target="../media/image131.png"/><Relationship Id="rId4" Type="http://schemas.openxmlformats.org/officeDocument/2006/relationships/image" Target="../media/image92.png"/><Relationship Id="rId9" Type="http://schemas.openxmlformats.org/officeDocument/2006/relationships/image" Target="../media/image124.png"/></Relationships>
</file>

<file path=ppt/slideLayouts/_rels/slideLayout96.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134.png"/><Relationship Id="rId7" Type="http://schemas.openxmlformats.org/officeDocument/2006/relationships/image" Target="../media/image136.png"/><Relationship Id="rId2" Type="http://schemas.openxmlformats.org/officeDocument/2006/relationships/image" Target="../media/image133.png"/><Relationship Id="rId1" Type="http://schemas.openxmlformats.org/officeDocument/2006/relationships/slideMaster" Target="../slideMasters/slideMaster2.xml"/><Relationship Id="rId6" Type="http://schemas.openxmlformats.org/officeDocument/2006/relationships/image" Target="../media/image135.png"/><Relationship Id="rId5" Type="http://schemas.openxmlformats.org/officeDocument/2006/relationships/image" Target="../media/image92.png"/><Relationship Id="rId4" Type="http://schemas.openxmlformats.org/officeDocument/2006/relationships/image" Target="../media/image50.png"/></Relationships>
</file>

<file path=ppt/slideLayouts/_rels/slideLayout97.xml.rels><?xml version="1.0" encoding="UTF-8" standalone="yes"?>
<Relationships xmlns="http://schemas.openxmlformats.org/package/2006/relationships"><Relationship Id="rId8" Type="http://schemas.openxmlformats.org/officeDocument/2006/relationships/image" Target="../media/image139.png"/><Relationship Id="rId3" Type="http://schemas.openxmlformats.org/officeDocument/2006/relationships/image" Target="../media/image137.png"/><Relationship Id="rId7" Type="http://schemas.openxmlformats.org/officeDocument/2006/relationships/image" Target="../media/image138.png"/><Relationship Id="rId2" Type="http://schemas.openxmlformats.org/officeDocument/2006/relationships/image" Target="../media/image114.png"/><Relationship Id="rId1" Type="http://schemas.openxmlformats.org/officeDocument/2006/relationships/slideMaster" Target="../slideMasters/slideMaster2.xml"/><Relationship Id="rId6" Type="http://schemas.openxmlformats.org/officeDocument/2006/relationships/image" Target="../media/image90.png"/><Relationship Id="rId5" Type="http://schemas.openxmlformats.org/officeDocument/2006/relationships/image" Target="../media/image92.png"/><Relationship Id="rId4" Type="http://schemas.openxmlformats.org/officeDocument/2006/relationships/image" Target="../media/image50.png"/></Relationships>
</file>

<file path=ppt/slideLayouts/_rels/slideLayout98.xml.rels><?xml version="1.0" encoding="UTF-8" standalone="yes"?>
<Relationships xmlns="http://schemas.openxmlformats.org/package/2006/relationships"><Relationship Id="rId8" Type="http://schemas.openxmlformats.org/officeDocument/2006/relationships/image" Target="../media/image143.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140.png"/><Relationship Id="rId1" Type="http://schemas.openxmlformats.org/officeDocument/2006/relationships/slideMaster" Target="../slideMasters/slideMaster2.xml"/><Relationship Id="rId6" Type="http://schemas.openxmlformats.org/officeDocument/2006/relationships/image" Target="../media/image142.png"/><Relationship Id="rId11" Type="http://schemas.openxmlformats.org/officeDocument/2006/relationships/image" Target="../media/image22.png"/><Relationship Id="rId5" Type="http://schemas.microsoft.com/office/2007/relationships/hdphoto" Target="../media/hdphoto2.wdp"/><Relationship Id="rId10" Type="http://schemas.openxmlformats.org/officeDocument/2006/relationships/image" Target="../media/image50.png"/><Relationship Id="rId4" Type="http://schemas.openxmlformats.org/officeDocument/2006/relationships/image" Target="../media/image141.png"/><Relationship Id="rId9" Type="http://schemas.microsoft.com/office/2007/relationships/hdphoto" Target="../media/hdphoto4.wdp"/></Relationships>
</file>

<file path=ppt/slideLayouts/_rels/slideLayout99.xml.rels><?xml version="1.0" encoding="UTF-8" standalone="yes"?>
<Relationships xmlns="http://schemas.openxmlformats.org/package/2006/relationships"><Relationship Id="rId8" Type="http://schemas.openxmlformats.org/officeDocument/2006/relationships/image" Target="../media/image147.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144.png"/><Relationship Id="rId1" Type="http://schemas.openxmlformats.org/officeDocument/2006/relationships/slideMaster" Target="../slideMasters/slideMaster2.xml"/><Relationship Id="rId6" Type="http://schemas.openxmlformats.org/officeDocument/2006/relationships/image" Target="../media/image146.png"/><Relationship Id="rId5" Type="http://schemas.microsoft.com/office/2007/relationships/hdphoto" Target="../media/hdphoto2.wdp"/><Relationship Id="rId10" Type="http://schemas.openxmlformats.org/officeDocument/2006/relationships/image" Target="../media/image22.png"/><Relationship Id="rId4" Type="http://schemas.openxmlformats.org/officeDocument/2006/relationships/image" Target="../media/image145.png"/><Relationship Id="rId9" Type="http://schemas.openxmlformats.org/officeDocument/2006/relationships/image" Target="../media/image50.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01">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1B083106-A84E-4281-A585-98572AF67B47}"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grpSp>
        <p:nvGrpSpPr>
          <p:cNvPr id="18" name="Группа 17"/>
          <p:cNvGrpSpPr/>
          <p:nvPr userDrawn="1"/>
        </p:nvGrpSpPr>
        <p:grpSpPr>
          <a:xfrm>
            <a:off x="0" y="-398436"/>
            <a:ext cx="12190413" cy="7256436"/>
            <a:chOff x="0" y="-398436"/>
            <a:chExt cx="12190413" cy="7256436"/>
          </a:xfrm>
        </p:grpSpPr>
        <p:pic>
          <p:nvPicPr>
            <p:cNvPr id="23" name="Рисунок 2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24" name="Рисунок 2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25" name="Группа 24"/>
            <p:cNvGrpSpPr/>
            <p:nvPr userDrawn="1"/>
          </p:nvGrpSpPr>
          <p:grpSpPr>
            <a:xfrm>
              <a:off x="0" y="1587"/>
              <a:ext cx="12176092" cy="5856700"/>
              <a:chOff x="0" y="1587"/>
              <a:chExt cx="12176092" cy="5856700"/>
            </a:xfrm>
          </p:grpSpPr>
          <p:pic>
            <p:nvPicPr>
              <p:cNvPr id="40" name="Рисунок 3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41" name="Рисунок 40"/>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28" name="Рисунок 2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29"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31" name="Рисунок 3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32" name="Рисунок 3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33" name="Рисунок 3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34" name="Рисунок 3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35" name="Рисунок 3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36" name="Рисунок 35"/>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37" name="Рисунок 3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38" name="Рисунок 3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39" name="Рисунок 3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4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43" name="Текст 2"/>
          <p:cNvSpPr>
            <a:spLocks noGrp="1"/>
          </p:cNvSpPr>
          <p:nvPr>
            <p:ph idx="1" hasCustomPrompt="1"/>
          </p:nvPr>
        </p:nvSpPr>
        <p:spPr>
          <a:xfrm>
            <a:off x="236765" y="2975647"/>
            <a:ext cx="3465676" cy="2146989"/>
          </a:xfrm>
          <a:prstGeom prst="rect">
            <a:avLst/>
          </a:prstGeom>
        </p:spPr>
        <p:txBody>
          <a:bodyPr vert="horz" lIns="91440" tIns="45720" rIns="91440" bIns="45720" rtlCol="0">
            <a:normAutofit/>
          </a:bodyPr>
          <a:lstStyle>
            <a:lvl1pPr marL="0" indent="0">
              <a:buNone/>
              <a:defRPr sz="18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4" name="Дата 3"/>
          <p:cNvSpPr txBox="1">
            <a:spLocks/>
          </p:cNvSpPr>
          <p:nvPr userDrawn="1"/>
        </p:nvSpPr>
        <p:spPr>
          <a:xfrm>
            <a:off x="838200" y="6356350"/>
            <a:ext cx="2743200" cy="365125"/>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677DD9B-16CA-464A-A3D4-4D175F1ACCD1}" type="datetimeFigureOut">
              <a:rPr lang="ru-RU" smtClean="0">
                <a:solidFill>
                  <a:schemeClr val="tx1"/>
                </a:solidFill>
              </a:rPr>
              <a:pPr/>
              <a:t>26.08.2026</a:t>
            </a:fld>
            <a:endParaRPr lang="ru-RU" dirty="0">
              <a:solidFill>
                <a:schemeClr val="tx1"/>
              </a:solidFill>
            </a:endParaRPr>
          </a:p>
        </p:txBody>
      </p:sp>
      <p:sp>
        <p:nvSpPr>
          <p:cNvPr id="45" name="Номер слайда 5"/>
          <p:cNvSpPr txBox="1">
            <a:spLocks/>
          </p:cNvSpPr>
          <p:nvPr userDrawn="1"/>
        </p:nvSpPr>
        <p:spPr>
          <a:xfrm>
            <a:off x="11381363" y="6356350"/>
            <a:ext cx="664728" cy="365125"/>
          </a:xfrm>
          <a:prstGeom prst="rect">
            <a:avLst/>
          </a:prstGeom>
        </p:spPr>
        <p:txBody>
          <a:bodyPr vert="horz" lIns="91440" tIns="45720" rIns="91440" bIns="45720" rtlCol="0" anchor="ctr"/>
          <a:lstStyle>
            <a:defPPr>
              <a:defRPr lang="ru-RU"/>
            </a:defPPr>
            <a:lvl1pPr marL="0" algn="r" defTabSz="914400" rtl="0" eaLnBrk="1" latinLnBrk="0" hangingPunct="1">
              <a:defRPr sz="24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7E6CA31-DA56-47CF-9891-B6D0296B6AEC}" type="slidenum">
              <a:rPr lang="ru-RU" b="0" cap="none" spc="0" smtClean="0">
                <a:ln w="0"/>
                <a:solidFill>
                  <a:schemeClr val="tx1"/>
                </a:solidFill>
                <a:effectLst>
                  <a:outerShdw blurRad="38100" dist="19050" dir="2700000" algn="tl" rotWithShape="0">
                    <a:schemeClr val="dk1">
                      <a:alpha val="40000"/>
                    </a:schemeClr>
                  </a:outerShdw>
                </a:effectLst>
              </a:rPr>
              <a:pPr/>
              <a:t>‹Nr.›</a:t>
            </a:fld>
            <a:endParaRPr lang="ru-RU" dirty="0"/>
          </a:p>
        </p:txBody>
      </p:sp>
    </p:spTree>
    <p:extLst>
      <p:ext uri="{BB962C8B-B14F-4D97-AF65-F5344CB8AC3E}">
        <p14:creationId xmlns:p14="http://schemas.microsoft.com/office/powerpoint/2010/main" val="31917998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1_Заголовок и объект">
    <p:spTree>
      <p:nvGrpSpPr>
        <p:cNvPr id="1" name=""/>
        <p:cNvGrpSpPr/>
        <p:nvPr/>
      </p:nvGrpSpPr>
      <p:grpSpPr>
        <a:xfrm>
          <a:off x="0" y="0"/>
          <a:ext cx="0" cy="0"/>
          <a:chOff x="0" y="0"/>
          <a:chExt cx="0" cy="0"/>
        </a:xfrm>
      </p:grpSpPr>
      <p:grpSp>
        <p:nvGrpSpPr>
          <p:cNvPr id="31" name="Группа 30"/>
          <p:cNvGrpSpPr/>
          <p:nvPr userDrawn="1"/>
        </p:nvGrpSpPr>
        <p:grpSpPr>
          <a:xfrm>
            <a:off x="-9326" y="0"/>
            <a:ext cx="12203410" cy="6877876"/>
            <a:chOff x="-9326" y="0"/>
            <a:chExt cx="12203410" cy="6877876"/>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205936" y="4185084"/>
              <a:ext cx="7290489" cy="2264608"/>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654781" y="2600907"/>
              <a:ext cx="3539303" cy="4276969"/>
            </a:xfrm>
            <a:prstGeom prst="rect">
              <a:avLst/>
            </a:prstGeom>
          </p:spPr>
        </p:pic>
        <p:pic>
          <p:nvPicPr>
            <p:cNvPr id="15" name="Рисунок 1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5290467" cy="4567437"/>
            </a:xfrm>
            <a:prstGeom prst="rect">
              <a:avLst/>
            </a:prstGeom>
          </p:spPr>
        </p:pic>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0" y="3848927"/>
              <a:ext cx="2001020" cy="300153"/>
            </a:xfrm>
            <a:prstGeom prst="rect">
              <a:avLst/>
            </a:prstGeom>
          </p:spPr>
        </p:pic>
        <p:pic>
          <p:nvPicPr>
            <p:cNvPr id="17" name="Рисунок 1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151305" y="3916928"/>
              <a:ext cx="2706534" cy="2960948"/>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0" y="0"/>
              <a:ext cx="4201160" cy="3753036"/>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 y="1138203"/>
              <a:ext cx="2000970" cy="525365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5992472" flipV="1">
              <a:off x="2070776" y="4677340"/>
              <a:ext cx="376436" cy="353850"/>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2901090" flipV="1">
              <a:off x="10397548" y="1487071"/>
              <a:ext cx="376436" cy="353850"/>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481458" flipV="1">
              <a:off x="5513787" y="73347"/>
              <a:ext cx="376436" cy="353850"/>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0885158" y="1016732"/>
              <a:ext cx="1301918" cy="1943112"/>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V="1">
              <a:off x="-9326" y="6304149"/>
              <a:ext cx="1716784" cy="446364"/>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flipV="1">
              <a:off x="3921834" y="6581967"/>
              <a:ext cx="3858692" cy="192935"/>
            </a:xfrm>
            <a:prstGeom prst="rect">
              <a:avLst/>
            </a:prstGeom>
          </p:spPr>
        </p:pic>
        <p:pic>
          <p:nvPicPr>
            <p:cNvPr id="30" name="Рисунок 29"/>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5768336" y="1492354"/>
              <a:ext cx="358329" cy="358329"/>
            </a:xfrm>
            <a:prstGeom prst="rect">
              <a:avLst/>
            </a:prstGeom>
          </p:spPr>
        </p:pic>
      </p:grpSp>
      <p:pic>
        <p:nvPicPr>
          <p:cNvPr id="7" name="Рисунок 6"/>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11228484" y="6068848"/>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en-US" dirty="0" err="1"/>
              <a:t>Lorem</a:t>
            </a:r>
            <a:r>
              <a:rPr lang="en-US" dirty="0"/>
              <a:t> </a:t>
            </a:r>
            <a:r>
              <a:rPr lang="en-US" dirty="0" err="1"/>
              <a:t>ipsum</a:t>
            </a:r>
            <a:r>
              <a:rPr lang="en-US" dirty="0"/>
              <a:t> dolor</a:t>
            </a:r>
            <a:endParaRPr lang="ru-RU" dirty="0"/>
          </a:p>
        </p:txBody>
      </p:sp>
      <p:sp>
        <p:nvSpPr>
          <p:cNvPr id="3" name="Объект 2"/>
          <p:cNvSpPr>
            <a:spLocks noGrp="1"/>
          </p:cNvSpPr>
          <p:nvPr>
            <p:ph idx="1" hasCustomPrompt="1"/>
          </p:nvPr>
        </p:nvSpPr>
        <p:spPr>
          <a:xfrm>
            <a:off x="3477986" y="2114237"/>
            <a:ext cx="5176795" cy="2041810"/>
          </a:xfrm>
        </p:spPr>
        <p:txBody>
          <a:bodyPr/>
          <a:lstStyle>
            <a:lvl1pPr algn="ctr">
              <a:defRPr/>
            </a:lvl1pPr>
            <a:lvl2pPr algn="ctr">
              <a:defRPr/>
            </a:lvl2pPr>
            <a:lvl3pPr algn="ctr">
              <a:defRPr/>
            </a:lvl3pPr>
            <a:lvl4pPr algn="ctr">
              <a:defRPr/>
            </a:lvl4pPr>
            <a:lvl5pPr algn="ctr">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 name="Дата 3"/>
          <p:cNvSpPr>
            <a:spLocks noGrp="1"/>
          </p:cNvSpPr>
          <p:nvPr>
            <p:ph type="dt" sz="half" idx="10"/>
          </p:nvPr>
        </p:nvSpPr>
        <p:spPr/>
        <p:txBody>
          <a:bodyPr/>
          <a:lstStyle/>
          <a:p>
            <a:fld id="{ACCF059B-CE98-477A-91A0-E014015D0EA3}"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33" name="Текст 32"/>
          <p:cNvSpPr>
            <a:spLocks noGrp="1"/>
          </p:cNvSpPr>
          <p:nvPr>
            <p:ph type="body" sz="quarter" idx="13" hasCustomPrompt="1"/>
          </p:nvPr>
        </p:nvSpPr>
        <p:spPr>
          <a:xfrm>
            <a:off x="3122451" y="4967174"/>
            <a:ext cx="5608864" cy="2014729"/>
          </a:xfrm>
        </p:spPr>
        <p:txBody>
          <a:bodyPr/>
          <a:lstStyle>
            <a:lvl1pPr algn="ctr">
              <a:defRPr sz="1600" b="1"/>
            </a:lvl1pPr>
            <a:lvl2pPr algn="ctr">
              <a:defRPr b="1"/>
            </a:lvl2pPr>
            <a:lvl3pPr algn="ctr">
              <a:defRPr b="1"/>
            </a:lvl3pPr>
            <a:lvl4pPr>
              <a:defRPr b="1"/>
            </a:lvl4pPr>
            <a:lvl5pPr>
              <a:defRPr b="1"/>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Tree>
    <p:extLst>
      <p:ext uri="{BB962C8B-B14F-4D97-AF65-F5344CB8AC3E}">
        <p14:creationId xmlns:p14="http://schemas.microsoft.com/office/powerpoint/2010/main" val="270988133"/>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userDrawn="1">
  <p:cSld name="10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flipH="1" flipV="1">
            <a:off x="0" y="1619250"/>
            <a:ext cx="6667500" cy="523875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3D228742-3425-4956-9D94-5C60B741C40B}"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7"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900736" y="1908878"/>
            <a:ext cx="383722" cy="383722"/>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5065" y="5436733"/>
            <a:ext cx="5535064" cy="369004"/>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1463" y="372001"/>
            <a:ext cx="1134836" cy="1134836"/>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21609" y="4963193"/>
            <a:ext cx="576943" cy="576943"/>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783697" y="2167500"/>
            <a:ext cx="2064526" cy="3132708"/>
          </a:xfrm>
          <a:prstGeom prst="rect">
            <a:avLst/>
          </a:prstGeom>
        </p:spPr>
      </p:pic>
      <p:pic>
        <p:nvPicPr>
          <p:cNvPr id="14" name="Рисунок 1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761581">
            <a:off x="1149490" y="928885"/>
            <a:ext cx="1173619" cy="1780847"/>
          </a:xfrm>
          <a:prstGeom prst="rect">
            <a:avLst/>
          </a:prstGeom>
        </p:spPr>
      </p:pic>
      <p:pic>
        <p:nvPicPr>
          <p:cNvPr id="15" name="Рисунок 1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8770596" y="4788917"/>
            <a:ext cx="2069193" cy="2073581"/>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Tree>
    <p:extLst>
      <p:ext uri="{BB962C8B-B14F-4D97-AF65-F5344CB8AC3E}">
        <p14:creationId xmlns:p14="http://schemas.microsoft.com/office/powerpoint/2010/main" val="3932252608"/>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preserve="1" userDrawn="1">
  <p:cSld name="11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2493"/>
            <a:ext cx="5549221" cy="554922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1E73A779-53A5-4CE4-AF60-1E7C4DFADBF1}"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328467" y="5982880"/>
            <a:ext cx="5535064" cy="369004"/>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100218" y="3431493"/>
            <a:ext cx="1991563" cy="3021993"/>
          </a:xfrm>
          <a:prstGeom prst="rect">
            <a:avLst/>
          </a:prstGeom>
        </p:spPr>
      </p:pic>
      <p:sp>
        <p:nvSpPr>
          <p:cNvPr id="19"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934074" y="813707"/>
            <a:ext cx="536121" cy="536121"/>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6863" y="2777103"/>
            <a:ext cx="4436079" cy="3927021"/>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645401">
            <a:off x="10492162" y="2590571"/>
            <a:ext cx="1252973" cy="1681843"/>
          </a:xfrm>
          <a:prstGeom prst="rect">
            <a:avLst/>
          </a:prstGeom>
        </p:spPr>
      </p:pic>
      <p:pic>
        <p:nvPicPr>
          <p:cNvPr id="22" name="Рисунок 21"/>
          <p:cNvPicPr>
            <a:picLocks noChangeAspect="1"/>
          </p:cNvPicPr>
          <p:nvPr userDrawn="1"/>
        </p:nvPicPr>
        <p:blipFill rotWithShape="1">
          <a:blip r:embed="rId10" cstate="email">
            <a:extLst>
              <a:ext uri="{28A0092B-C50C-407E-A947-70E740481C1C}">
                <a14:useLocalDpi xmlns:a14="http://schemas.microsoft.com/office/drawing/2010/main"/>
              </a:ext>
            </a:extLst>
          </a:blip>
          <a:srcRect l="1" t="5851" r="40936"/>
          <a:stretch/>
        </p:blipFill>
        <p:spPr>
          <a:xfrm>
            <a:off x="9769285" y="0"/>
            <a:ext cx="2422715" cy="2413605"/>
          </a:xfrm>
          <a:prstGeom prst="rect">
            <a:avLst/>
          </a:prstGeom>
        </p:spPr>
      </p:pic>
      <p:pic>
        <p:nvPicPr>
          <p:cNvPr id="23" name="Рисунок 22"/>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0166653" y="1206802"/>
            <a:ext cx="952500" cy="952500"/>
          </a:xfrm>
          <a:prstGeom prst="rect">
            <a:avLst/>
          </a:prstGeom>
        </p:spPr>
      </p:pic>
    </p:spTree>
    <p:extLst>
      <p:ext uri="{BB962C8B-B14F-4D97-AF65-F5344CB8AC3E}">
        <p14:creationId xmlns:p14="http://schemas.microsoft.com/office/powerpoint/2010/main" val="4036356750"/>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preserve="1" userDrawn="1">
  <p:cSld name="More-text-purple">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396219" y="5673479"/>
            <a:ext cx="4801537" cy="1392445"/>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358960" y="3564409"/>
            <a:ext cx="4937760" cy="72832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425B5B91-2D54-42DE-856E-8ABA321A5717}"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8467" y="6155874"/>
            <a:ext cx="5535064" cy="130698"/>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0" name="Рисунок 9"/>
          <p:cNvPicPr>
            <a:picLocks noChangeAspect="1"/>
          </p:cNvPicPr>
          <p:nvPr userDrawn="1"/>
        </p:nvPicPr>
        <p:blipFill rotWithShape="1">
          <a:blip r:embed="rId7" cstate="email">
            <a:extLst>
              <a:ext uri="{28A0092B-C50C-407E-A947-70E740481C1C}">
                <a14:useLocalDpi xmlns:a14="http://schemas.microsoft.com/office/drawing/2010/main"/>
              </a:ext>
            </a:extLst>
          </a:blip>
          <a:srcRect t="10129"/>
          <a:stretch/>
        </p:blipFill>
        <p:spPr>
          <a:xfrm>
            <a:off x="-258515" y="0"/>
            <a:ext cx="1135684" cy="464681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9658" y="6419243"/>
            <a:ext cx="239337" cy="239337"/>
          </a:xfrm>
          <a:prstGeom prst="rect">
            <a:avLst/>
          </a:prstGeom>
        </p:spPr>
      </p:pic>
      <p:pic>
        <p:nvPicPr>
          <p:cNvPr id="13" name="Рисунок 1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135961">
            <a:off x="11555838" y="4812463"/>
            <a:ext cx="426027" cy="400465"/>
          </a:xfrm>
          <a:prstGeom prst="rect">
            <a:avLst/>
          </a:prstGeom>
        </p:spPr>
      </p:pic>
    </p:spTree>
    <p:extLst>
      <p:ext uri="{BB962C8B-B14F-4D97-AF65-F5344CB8AC3E}">
        <p14:creationId xmlns:p14="http://schemas.microsoft.com/office/powerpoint/2010/main" val="3732421501"/>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preserve="1" userDrawn="1">
  <p:cSld name="1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802934" y="2922352"/>
            <a:ext cx="1117547" cy="1176676"/>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l="27270"/>
          <a:stretch/>
        </p:blipFill>
        <p:spPr>
          <a:xfrm flipH="1">
            <a:off x="9176797" y="0"/>
            <a:ext cx="3010756" cy="6858000"/>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7224" y="5359968"/>
            <a:ext cx="4697660" cy="1498032"/>
          </a:xfrm>
          <a:prstGeom prst="rect">
            <a:avLst/>
          </a:prstGeom>
        </p:spPr>
      </p:pic>
      <p:pic>
        <p:nvPicPr>
          <p:cNvPr id="8" name="Рисунок 7"/>
          <p:cNvPicPr>
            <a:picLocks noChangeAspect="1"/>
          </p:cNvPicPr>
          <p:nvPr userDrawn="1"/>
        </p:nvPicPr>
        <p:blipFill rotWithShape="1">
          <a:blip r:embed="rId5">
            <a:extLst>
              <a:ext uri="{28A0092B-C50C-407E-A947-70E740481C1C}">
                <a14:useLocalDpi xmlns:a14="http://schemas.microsoft.com/office/drawing/2010/main"/>
              </a:ext>
            </a:extLst>
          </a:blip>
          <a:srcRect r="21520"/>
          <a:stretch/>
        </p:blipFill>
        <p:spPr>
          <a:xfrm rot="16200000">
            <a:off x="3056" y="-3056"/>
            <a:ext cx="5232638" cy="5238750"/>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ECD4BB71-6221-478C-9E96-2490BE563AA2}"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502008" y="5987346"/>
            <a:ext cx="5535064" cy="369004"/>
          </a:xfrm>
          <a:prstGeom prst="rect">
            <a:avLst/>
          </a:prstGeom>
        </p:spPr>
      </p:pic>
      <p:pic>
        <p:nvPicPr>
          <p:cNvPr id="14" name="Рисунок 13"/>
          <p:cNvPicPr>
            <a:picLocks noChangeAspect="1"/>
          </p:cNvPicPr>
          <p:nvPr userDrawn="1"/>
        </p:nvPicPr>
        <p:blipFill rotWithShape="1">
          <a:blip r:embed="rId8" cstate="email">
            <a:extLst>
              <a:ext uri="{28A0092B-C50C-407E-A947-70E740481C1C}">
                <a14:useLocalDpi xmlns:a14="http://schemas.microsoft.com/office/drawing/2010/main"/>
              </a:ext>
            </a:extLst>
          </a:blip>
          <a:srcRect b="32565"/>
          <a:stretch/>
        </p:blipFill>
        <p:spPr>
          <a:xfrm rot="10800000">
            <a:off x="-54782" y="0"/>
            <a:ext cx="1991563" cy="203786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25"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6"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7" name="Рисунок 8"/>
          <p:cNvSpPr>
            <a:spLocks noGrp="1"/>
          </p:cNvSpPr>
          <p:nvPr>
            <p:ph type="pic" sz="quarter" idx="13"/>
          </p:nvPr>
        </p:nvSpPr>
        <p:spPr>
          <a:xfrm>
            <a:off x="7179597" y="2325182"/>
            <a:ext cx="4179887" cy="3462338"/>
          </a:xfrm>
        </p:spPr>
        <p:txBody>
          <a:bodyPr/>
          <a:lstStyle/>
          <a:p>
            <a:endParaRPr lang="ru-RU" dirty="0"/>
          </a:p>
        </p:txBody>
      </p:sp>
      <p:pic>
        <p:nvPicPr>
          <p:cNvPr id="10" name="Рисунок 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769225" y="489857"/>
            <a:ext cx="606829" cy="606829"/>
          </a:xfrm>
          <a:prstGeom prst="rect">
            <a:avLst/>
          </a:prstGeom>
        </p:spPr>
      </p:pic>
      <p:pic>
        <p:nvPicPr>
          <p:cNvPr id="28" name="Рисунок 2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76520" y="5206142"/>
            <a:ext cx="606829" cy="606829"/>
          </a:xfrm>
          <a:prstGeom prst="rect">
            <a:avLst/>
          </a:prstGeom>
        </p:spPr>
      </p:pic>
    </p:spTree>
    <p:extLst>
      <p:ext uri="{BB962C8B-B14F-4D97-AF65-F5344CB8AC3E}">
        <p14:creationId xmlns:p14="http://schemas.microsoft.com/office/powerpoint/2010/main" val="2944200509"/>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preserve="1" userDrawn="1">
  <p:cSld name="13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2750"/>
            <a:ext cx="5064952" cy="4524690"/>
          </a:xfrm>
          <a:prstGeom prst="rect">
            <a:avLst/>
          </a:prstGeom>
        </p:spPr>
      </p:pic>
      <p:pic>
        <p:nvPicPr>
          <p:cNvPr id="23" name="Рисунок 22"/>
          <p:cNvPicPr>
            <a:picLocks noChangeAspect="1"/>
          </p:cNvPicPr>
          <p:nvPr userDrawn="1"/>
        </p:nvPicPr>
        <p:blipFill rotWithShape="1">
          <a:blip r:embed="rId3" cstate="email">
            <a:extLst>
              <a:ext uri="{28A0092B-C50C-407E-A947-70E740481C1C}">
                <a14:useLocalDpi xmlns:a14="http://schemas.microsoft.com/office/drawing/2010/main"/>
              </a:ext>
            </a:extLst>
          </a:blip>
          <a:srcRect b="37149"/>
          <a:stretch/>
        </p:blipFill>
        <p:spPr>
          <a:xfrm flipV="1">
            <a:off x="4239782" y="0"/>
            <a:ext cx="3712436" cy="2333310"/>
          </a:xfrm>
          <a:prstGeom prst="rect">
            <a:avLst/>
          </a:prstGeom>
        </p:spPr>
      </p:pic>
      <p:pic>
        <p:nvPicPr>
          <p:cNvPr id="16" name="Рисунок 15"/>
          <p:cNvPicPr>
            <a:picLocks noChangeAspect="1"/>
          </p:cNvPicPr>
          <p:nvPr userDrawn="1"/>
        </p:nvPicPr>
        <p:blipFill rotWithShape="1">
          <a:blip r:embed="rId4" cstate="email">
            <a:extLst>
              <a:ext uri="{28A0092B-C50C-407E-A947-70E740481C1C}">
                <a14:useLocalDpi xmlns:a14="http://schemas.microsoft.com/office/drawing/2010/main"/>
              </a:ext>
            </a:extLst>
          </a:blip>
          <a:srcRect b="37149"/>
          <a:stretch/>
        </p:blipFill>
        <p:spPr>
          <a:xfrm>
            <a:off x="5053327" y="5527270"/>
            <a:ext cx="2117271" cy="1330730"/>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20489430">
            <a:off x="120478" y="4317215"/>
            <a:ext cx="2355886" cy="2384681"/>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1AB2FC3-EC92-4FED-A226-213A4523CE84}"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8" name="Рисунок 8"/>
          <p:cNvSpPr>
            <a:spLocks noGrp="1"/>
          </p:cNvSpPr>
          <p:nvPr>
            <p:ph type="pic" sz="quarter" idx="13"/>
          </p:nvPr>
        </p:nvSpPr>
        <p:spPr>
          <a:xfrm>
            <a:off x="1379764" y="739549"/>
            <a:ext cx="9432713" cy="5047971"/>
          </a:xfrm>
        </p:spPr>
        <p:txBody>
          <a:bodyPr/>
          <a:lstStyle/>
          <a:p>
            <a:endParaRPr lang="ru-RU" dirty="0"/>
          </a:p>
        </p:txBody>
      </p:sp>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0084" y="2943679"/>
            <a:ext cx="2215318" cy="3412671"/>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900923" y="4810805"/>
            <a:ext cx="2291077" cy="343662"/>
          </a:xfrm>
          <a:prstGeom prst="rect">
            <a:avLst/>
          </a:prstGeom>
        </p:spPr>
      </p:pic>
    </p:spTree>
    <p:extLst>
      <p:ext uri="{BB962C8B-B14F-4D97-AF65-F5344CB8AC3E}">
        <p14:creationId xmlns:p14="http://schemas.microsoft.com/office/powerpoint/2010/main" val="1033065486"/>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preserve="1" userDrawn="1">
  <p:cSld name="14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b="27133"/>
          <a:stretch/>
        </p:blipFill>
        <p:spPr>
          <a:xfrm>
            <a:off x="-1514180" y="3841352"/>
            <a:ext cx="7530961" cy="2886473"/>
          </a:xfrm>
          <a:prstGeom prst="rect">
            <a:avLst/>
          </a:prstGeom>
        </p:spPr>
      </p:pic>
      <p:pic>
        <p:nvPicPr>
          <p:cNvPr id="8" name="Рисунок 7"/>
          <p:cNvPicPr>
            <a:picLocks noChangeAspect="1"/>
          </p:cNvPicPr>
          <p:nvPr userDrawn="1"/>
        </p:nvPicPr>
        <p:blipFill rotWithShape="1">
          <a:blip r:embed="rId3" cstate="print">
            <a:extLst>
              <a:ext uri="{28A0092B-C50C-407E-A947-70E740481C1C}">
                <a14:useLocalDpi xmlns:a14="http://schemas.microsoft.com/office/drawing/2010/main"/>
              </a:ext>
            </a:extLst>
          </a:blip>
          <a:srcRect l="26208" b="27313"/>
          <a:stretch/>
        </p:blipFill>
        <p:spPr>
          <a:xfrm>
            <a:off x="0" y="1246771"/>
            <a:ext cx="5627738" cy="561122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F82EB7B6-B28A-4048-9AE8-B02C5B2F7210}"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273423" y="4552117"/>
            <a:ext cx="882393" cy="180423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360426">
            <a:off x="8953994" y="4777960"/>
            <a:ext cx="1261955" cy="2253491"/>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281249">
            <a:off x="65761" y="4480771"/>
            <a:ext cx="1544875" cy="2344190"/>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841646" y="0"/>
            <a:ext cx="3743325" cy="1193705"/>
          </a:xfrm>
          <a:prstGeom prst="rect">
            <a:avLst/>
          </a:prstGeom>
        </p:spPr>
      </p:pic>
    </p:spTree>
    <p:extLst>
      <p:ext uri="{BB962C8B-B14F-4D97-AF65-F5344CB8AC3E}">
        <p14:creationId xmlns:p14="http://schemas.microsoft.com/office/powerpoint/2010/main" val="4041881146"/>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preserve="1" userDrawn="1">
  <p:cSld name="15_Заголовок раздела">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96244" y="0"/>
            <a:ext cx="10058400" cy="6283853"/>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A0477826-3039-4177-A68B-27FB098EC521}"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2" name="Рисунок 1"/>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a:off x="9705974" y="1619020"/>
            <a:ext cx="2486025" cy="3629025"/>
          </a:xfrm>
          <a:prstGeom prst="rect">
            <a:avLst/>
          </a:prstGeom>
        </p:spPr>
      </p:pic>
      <p:pic>
        <p:nvPicPr>
          <p:cNvPr id="18" name="Рисунок 17"/>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flipH="1">
            <a:off x="0" y="1619020"/>
            <a:ext cx="2486025" cy="3629025"/>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779344" y="1231842"/>
            <a:ext cx="621956" cy="621956"/>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890961" y="4991031"/>
            <a:ext cx="801650" cy="801650"/>
          </a:xfrm>
          <a:prstGeom prst="rect">
            <a:avLst/>
          </a:prstGeom>
        </p:spPr>
      </p:pic>
    </p:spTree>
    <p:extLst>
      <p:ext uri="{BB962C8B-B14F-4D97-AF65-F5344CB8AC3E}">
        <p14:creationId xmlns:p14="http://schemas.microsoft.com/office/powerpoint/2010/main" val="1307793139"/>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preserve="1" userDrawn="1">
  <p:cSld name="Table_slide_purplr">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25447"/>
          <a:stretch/>
        </p:blipFill>
        <p:spPr>
          <a:xfrm rot="10800000">
            <a:off x="-5756" y="2896358"/>
            <a:ext cx="4727642" cy="396164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7571362" y="2247599"/>
            <a:ext cx="4620638" cy="4620638"/>
          </a:xfrm>
          <a:prstGeom prst="rect">
            <a:avLst/>
          </a:prstGeom>
        </p:spPr>
      </p:pic>
      <p:pic>
        <p:nvPicPr>
          <p:cNvPr id="2" name="Рисунок 1"/>
          <p:cNvPicPr>
            <a:picLocks noChangeAspect="1"/>
          </p:cNvPicPr>
          <p:nvPr userDrawn="1"/>
        </p:nvPicPr>
        <p:blipFill rotWithShape="1">
          <a:blip r:embed="rId4">
            <a:extLst>
              <a:ext uri="{28A0092B-C50C-407E-A947-70E740481C1C}">
                <a14:useLocalDpi xmlns:a14="http://schemas.microsoft.com/office/drawing/2010/main"/>
              </a:ext>
            </a:extLst>
          </a:blip>
          <a:srcRect r="20863"/>
          <a:stretch/>
        </p:blipFill>
        <p:spPr>
          <a:xfrm rot="16200000">
            <a:off x="-18847" y="18848"/>
            <a:ext cx="5276445" cy="523875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C6846739-8583-4C1E-992E-D5AE0A7E44D2}"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164043" y="2130357"/>
            <a:ext cx="1166757" cy="1770434"/>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44813" y="5523049"/>
            <a:ext cx="798791" cy="798791"/>
          </a:xfrm>
          <a:prstGeom prst="rect">
            <a:avLst/>
          </a:prstGeom>
        </p:spPr>
      </p:pic>
      <p:pic>
        <p:nvPicPr>
          <p:cNvPr id="13" name="Рисунок 12"/>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714750" y="6071359"/>
            <a:ext cx="4762500" cy="247650"/>
          </a:xfrm>
          <a:prstGeom prst="rect">
            <a:avLst/>
          </a:prstGeom>
        </p:spPr>
      </p:pic>
    </p:spTree>
    <p:extLst>
      <p:ext uri="{BB962C8B-B14F-4D97-AF65-F5344CB8AC3E}">
        <p14:creationId xmlns:p14="http://schemas.microsoft.com/office/powerpoint/2010/main" val="2616234704"/>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preserve="1" userDrawn="1">
  <p:cSld name="bullet_points_purple">
    <p:spTree>
      <p:nvGrpSpPr>
        <p:cNvPr id="1" name=""/>
        <p:cNvGrpSpPr/>
        <p:nvPr/>
      </p:nvGrpSpPr>
      <p:grpSpPr>
        <a:xfrm>
          <a:off x="0" y="0"/>
          <a:ext cx="0" cy="0"/>
          <a:chOff x="0" y="0"/>
          <a:chExt cx="0" cy="0"/>
        </a:xfrm>
      </p:grpSpPr>
      <p:pic>
        <p:nvPicPr>
          <p:cNvPr id="9" name="Рисунок 8"/>
          <p:cNvPicPr>
            <a:picLocks noChangeAspect="1"/>
          </p:cNvPicPr>
          <p:nvPr userDrawn="1"/>
        </p:nvPicPr>
        <p:blipFill>
          <a:blip r:embed="rId2" cstate="email">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a:ext>
            </a:extLst>
          </a:blip>
          <a:stretch>
            <a:fillRect/>
          </a:stretch>
        </p:blipFill>
        <p:spPr>
          <a:xfrm rot="5400000">
            <a:off x="9362875" y="3653944"/>
            <a:ext cx="4930936" cy="727313"/>
          </a:xfrm>
          <a:prstGeom prst="rect">
            <a:avLst/>
          </a:prstGeom>
        </p:spPr>
      </p:pic>
      <p:pic>
        <p:nvPicPr>
          <p:cNvPr id="3" name="Рисунок 2"/>
          <p:cNvPicPr>
            <a:picLocks noChangeAspect="1"/>
          </p:cNvPicPr>
          <p:nvPr userDrawn="1"/>
        </p:nvPicPr>
        <p:blipFill rotWithShape="1">
          <a:blip r:embed="rId4" cstate="email">
            <a:extLst>
              <a:ext uri="{BEBA8EAE-BF5A-486C-A8C5-ECC9F3942E4B}">
                <a14:imgProps xmlns:a14="http://schemas.microsoft.com/office/drawing/2010/main">
                  <a14:imgLayer r:embed="rId5">
                    <a14:imgEffect>
                      <a14:saturation sat="66000"/>
                    </a14:imgEffect>
                  </a14:imgLayer>
                </a14:imgProps>
              </a:ext>
              <a:ext uri="{28A0092B-C50C-407E-A947-70E740481C1C}">
                <a14:useLocalDpi xmlns:a14="http://schemas.microsoft.com/office/drawing/2010/main"/>
              </a:ext>
            </a:extLst>
          </a:blip>
          <a:srcRect r="16985"/>
          <a:stretch/>
        </p:blipFill>
        <p:spPr>
          <a:xfrm rot="10800000">
            <a:off x="0" y="3836631"/>
            <a:ext cx="3192236" cy="3021369"/>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bg1"/>
                </a:solidFill>
              </a:defRPr>
            </a:lvl1pPr>
          </a:lstStyle>
          <a:p>
            <a:fld id="{C2E501A0-54C8-4CA6-847B-9F004AB5782B}"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7" cstate="email">
            <a:extLst>
              <a:ext uri="{BEBA8EAE-BF5A-486C-A8C5-ECC9F3942E4B}">
                <a14:imgProps xmlns:a14="http://schemas.microsoft.com/office/drawing/2010/main">
                  <a14:imgLayer r:embed="rId8">
                    <a14:imgEffect>
                      <a14:saturation sat="66000"/>
                    </a14:imgEffect>
                  </a14:imgLayer>
                </a14:imgProps>
              </a:ex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9" cstate="email">
            <a:extLst>
              <a:ext uri="{BEBA8EAE-BF5A-486C-A8C5-ECC9F3942E4B}">
                <a14:imgProps xmlns:a14="http://schemas.microsoft.com/office/drawing/2010/main">
                  <a14:imgLayer r:embed="rId10">
                    <a14:imgEffect>
                      <a14:saturation sat="33000"/>
                    </a14:imgEffect>
                  </a14:imgLayer>
                </a14:imgProps>
              </a:ext>
              <a:ext uri="{28A0092B-C50C-407E-A947-70E740481C1C}">
                <a14:useLocalDpi xmlns:a14="http://schemas.microsoft.com/office/drawing/2010/main"/>
              </a:ext>
            </a:extLst>
          </a:blip>
          <a:stretch>
            <a:fillRect/>
          </a:stretch>
        </p:blipFill>
        <p:spPr>
          <a:xfrm>
            <a:off x="-10556" y="4664734"/>
            <a:ext cx="1268847" cy="1925346"/>
          </a:xfrm>
          <a:prstGeom prst="rect">
            <a:avLst/>
          </a:prstGeom>
        </p:spPr>
      </p:pic>
    </p:spTree>
    <p:extLst>
      <p:ext uri="{BB962C8B-B14F-4D97-AF65-F5344CB8AC3E}">
        <p14:creationId xmlns:p14="http://schemas.microsoft.com/office/powerpoint/2010/main" val="1779623582"/>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preserve="1" userDrawn="1">
  <p:cSld name="2_Заголовок раздела">
    <p:spTree>
      <p:nvGrpSpPr>
        <p:cNvPr id="1" name=""/>
        <p:cNvGrpSpPr/>
        <p:nvPr/>
      </p:nvGrpSpPr>
      <p:grpSpPr>
        <a:xfrm>
          <a:off x="0" y="0"/>
          <a:ext cx="0" cy="0"/>
          <a:chOff x="0" y="0"/>
          <a:chExt cx="0" cy="0"/>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482448" y="736116"/>
            <a:ext cx="4466270" cy="342414"/>
          </a:xfrm>
          <a:prstGeom prst="rect">
            <a:avLst/>
          </a:prstGeom>
        </p:spPr>
      </p:pic>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3724" y="0"/>
            <a:ext cx="7458615" cy="6858000"/>
          </a:xfrm>
          <a:prstGeom prst="rect">
            <a:avLst/>
          </a:prstGeom>
        </p:spPr>
      </p:pic>
      <p:pic>
        <p:nvPicPr>
          <p:cNvPr id="28" name="Рисунок 2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41728" y="1355354"/>
            <a:ext cx="3683260" cy="4686240"/>
          </a:xfrm>
          <a:prstGeom prst="rect">
            <a:avLst/>
          </a:prstGeom>
        </p:spPr>
      </p:pic>
      <p:pic>
        <p:nvPicPr>
          <p:cNvPr id="29" name="Рисунок 2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04974" y="6139499"/>
            <a:ext cx="5976664" cy="216654"/>
          </a:xfrm>
          <a:prstGeom prst="rect">
            <a:avLst/>
          </a:prstGeom>
        </p:spPr>
      </p:pic>
      <p:pic>
        <p:nvPicPr>
          <p:cNvPr id="32" name="Рисунок 3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669156" y="0"/>
            <a:ext cx="2712926" cy="907323"/>
          </a:xfrm>
          <a:prstGeom prst="rect">
            <a:avLst/>
          </a:prstGeom>
        </p:spPr>
      </p:pic>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6319533" y="1638729"/>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lvl1pPr>
              <a:defRPr>
                <a:solidFill>
                  <a:schemeClr val="bg1"/>
                </a:solidFill>
              </a:defRPr>
            </a:lvl1pPr>
          </a:lstStyle>
          <a:p>
            <a:fld id="{4DCCEF2B-8D4E-4B18-AB2C-5F967D1E39F0}" type="datetime1">
              <a:rPr lang="ru-RU" smtClean="0"/>
              <a:t>26.08.2026</a:t>
            </a:fld>
            <a:endParaRPr lang="ru-RU" dirty="0"/>
          </a:p>
        </p:txBody>
      </p:sp>
      <p:sp>
        <p:nvSpPr>
          <p:cNvPr id="5" name="Нижний колонтитул 4"/>
          <p:cNvSpPr>
            <a:spLocks noGrp="1"/>
          </p:cNvSpPr>
          <p:nvPr userDrawn="1">
            <p:ph type="ftr" sz="quarter" idx="11"/>
          </p:nvPr>
        </p:nvSpPr>
        <p:spPr/>
        <p:txBody>
          <a:bodyPr/>
          <a:lstStyle>
            <a:lvl1pPr>
              <a:defRPr>
                <a:solidFill>
                  <a:schemeClr val="bg1"/>
                </a:solidFill>
              </a:defRPr>
            </a:lvl1pPr>
          </a:lstStyle>
          <a:p>
            <a:endParaRPr lang="ru-RU" dirty="0"/>
          </a:p>
        </p:txBody>
      </p:sp>
      <p:sp>
        <p:nvSpPr>
          <p:cNvPr id="12" name="Номер слайда 5">
            <a:extLst>
              <a:ext uri="{FF2B5EF4-FFF2-40B4-BE49-F238E27FC236}">
                <a16:creationId xmlns:a16="http://schemas.microsoft.com/office/drawing/2014/main" id="{05E709D6-8460-4D56-BA89-897BE402CFD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40027279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17" name="Группа 16"/>
          <p:cNvGrpSpPr/>
          <p:nvPr userDrawn="1"/>
        </p:nvGrpSpPr>
        <p:grpSpPr>
          <a:xfrm>
            <a:off x="0" y="0"/>
            <a:ext cx="12197756" cy="6868237"/>
            <a:chOff x="0" y="0"/>
            <a:chExt cx="12197756" cy="686823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38251" y="0"/>
              <a:ext cx="9059505" cy="686823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239222" y="507696"/>
              <a:ext cx="3477333" cy="504986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222258" y="620688"/>
              <a:ext cx="484448" cy="455381"/>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6791128">
              <a:off x="11244834" y="4257092"/>
              <a:ext cx="484448" cy="455381"/>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2598309">
              <a:off x="292020" y="6146633"/>
              <a:ext cx="484448" cy="455381"/>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115171" y="3656060"/>
              <a:ext cx="390339" cy="390339"/>
            </a:xfrm>
            <a:prstGeom prst="rect">
              <a:avLst/>
            </a:prstGeom>
          </p:spPr>
        </p:pic>
        <p:pic>
          <p:nvPicPr>
            <p:cNvPr id="14" name="Рисунок 13"/>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6239222" y="6112226"/>
              <a:ext cx="4762500" cy="24765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1404200"/>
              <a:ext cx="2098762" cy="314814"/>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2578" y="5561664"/>
              <a:ext cx="5630831" cy="225233"/>
            </a:xfrm>
            <a:prstGeom prst="rect">
              <a:avLst/>
            </a:prstGeom>
          </p:spPr>
        </p:pic>
      </p:grpSp>
      <p:pic>
        <p:nvPicPr>
          <p:cNvPr id="7" name="Рисунок 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675790" y="2049738"/>
            <a:ext cx="5164406" cy="1343397"/>
          </a:xfrm>
        </p:spPr>
        <p:txBody>
          <a:bodyPr anchor="b"/>
          <a:lstStyle>
            <a:lvl1pPr algn="ctr">
              <a:defRPr sz="6000"/>
            </a:lvl1pPr>
          </a:lstStyle>
          <a:p>
            <a:r>
              <a:rPr lang="da-DK" dirty="0"/>
              <a:t>Lorem ipsum dolor</a:t>
            </a:r>
            <a:endParaRPr lang="ru-RU" dirty="0"/>
          </a:p>
        </p:txBody>
      </p:sp>
      <p:sp>
        <p:nvSpPr>
          <p:cNvPr id="3" name="Текст 2"/>
          <p:cNvSpPr>
            <a:spLocks noGrp="1"/>
          </p:cNvSpPr>
          <p:nvPr>
            <p:ph type="body" idx="1" hasCustomPrompt="1"/>
          </p:nvPr>
        </p:nvSpPr>
        <p:spPr>
          <a:xfrm>
            <a:off x="1847254" y="424211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a:t>
            </a:r>
            <a:endParaRPr lang="ru-RU" dirty="0"/>
          </a:p>
        </p:txBody>
      </p:sp>
      <p:sp>
        <p:nvSpPr>
          <p:cNvPr id="4" name="Дата 3"/>
          <p:cNvSpPr>
            <a:spLocks noGrp="1"/>
          </p:cNvSpPr>
          <p:nvPr>
            <p:ph type="dt" sz="half" idx="10"/>
          </p:nvPr>
        </p:nvSpPr>
        <p:spPr/>
        <p:txBody>
          <a:bodyPr/>
          <a:lstStyle/>
          <a:p>
            <a:fld id="{38681E92-CF5A-44DE-A223-5FF7178439E7}"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305652422"/>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preserve="1" userDrawn="1">
  <p:cSld name="28_Заголовок раздела">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3724" y="0"/>
            <a:ext cx="7458615" cy="6858000"/>
          </a:xfrm>
          <a:prstGeom prst="rect">
            <a:avLst/>
          </a:prstGeom>
        </p:spPr>
      </p:pic>
      <p:pic>
        <p:nvPicPr>
          <p:cNvPr id="28" name="Рисунок 2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41728" y="1355354"/>
            <a:ext cx="3683260" cy="4686240"/>
          </a:xfrm>
          <a:prstGeom prst="rect">
            <a:avLst/>
          </a:prstGeom>
        </p:spPr>
      </p:pic>
      <p:pic>
        <p:nvPicPr>
          <p:cNvPr id="29" name="Рисунок 2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V="1">
            <a:off x="-304974" y="6139499"/>
            <a:ext cx="5976664" cy="216654"/>
          </a:xfrm>
          <a:prstGeom prst="rect">
            <a:avLst/>
          </a:prstGeom>
        </p:spPr>
      </p:pic>
      <p:pic>
        <p:nvPicPr>
          <p:cNvPr id="32" name="Рисунок 3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8669156" y="0"/>
            <a:ext cx="2712926" cy="907323"/>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6319533" y="1638729"/>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lvl1pPr>
              <a:defRPr>
                <a:solidFill>
                  <a:schemeClr val="bg1"/>
                </a:solidFill>
              </a:defRPr>
            </a:lvl1pPr>
          </a:lstStyle>
          <a:p>
            <a:fld id="{030EDC82-0967-4745-B010-910D2EE3BBBD}" type="datetime1">
              <a:rPr lang="ru-RU" smtClean="0"/>
              <a:t>26.08.2026</a:t>
            </a:fld>
            <a:endParaRPr lang="ru-RU" dirty="0"/>
          </a:p>
        </p:txBody>
      </p:sp>
      <p:sp>
        <p:nvSpPr>
          <p:cNvPr id="5" name="Нижний колонтитул 4"/>
          <p:cNvSpPr>
            <a:spLocks noGrp="1"/>
          </p:cNvSpPr>
          <p:nvPr userDrawn="1">
            <p:ph type="ftr" sz="quarter" idx="11"/>
          </p:nvPr>
        </p:nvSpPr>
        <p:spPr/>
        <p:txBody>
          <a:bodyPr/>
          <a:lstStyle>
            <a:lvl1pPr>
              <a:defRPr>
                <a:solidFill>
                  <a:schemeClr val="bg1"/>
                </a:solidFill>
              </a:defRPr>
            </a:lvl1pPr>
          </a:lstStyle>
          <a:p>
            <a:endParaRPr lang="ru-RU" dirty="0"/>
          </a:p>
        </p:txBody>
      </p:sp>
      <p:pic>
        <p:nvPicPr>
          <p:cNvPr id="11" name="Grafik 10">
            <a:extLst>
              <a:ext uri="{FF2B5EF4-FFF2-40B4-BE49-F238E27FC236}">
                <a16:creationId xmlns:a16="http://schemas.microsoft.com/office/drawing/2014/main" id="{0397603C-DD10-4E01-A745-0F9B617653D4}"/>
              </a:ext>
            </a:extLst>
          </p:cNvPr>
          <p:cNvPicPr>
            <a:picLocks noChangeAspect="1"/>
          </p:cNvPicPr>
          <p:nvPr userDrawn="1"/>
        </p:nvPicPr>
        <p:blipFill>
          <a:blip r:embed="rId7"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
        <p:nvSpPr>
          <p:cNvPr id="12" name="Номер слайда 5">
            <a:extLst>
              <a:ext uri="{FF2B5EF4-FFF2-40B4-BE49-F238E27FC236}">
                <a16:creationId xmlns:a16="http://schemas.microsoft.com/office/drawing/2014/main" id="{0223FFBA-7918-4A10-B457-FF2D180F059D}"/>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897976850"/>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preserve="1" userDrawn="1">
  <p:cSld name="16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40745" b="16181"/>
          <a:stretch/>
        </p:blipFill>
        <p:spPr>
          <a:xfrm>
            <a:off x="9386846" y="1109662"/>
            <a:ext cx="2805154" cy="5748338"/>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1"/>
            <a:ext cx="2647950" cy="670519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7B0E277B-1919-4863-B9E7-77B57AB647EB}"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865910" y="5774611"/>
            <a:ext cx="6125690" cy="22205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8964" y="1632968"/>
            <a:ext cx="436111" cy="43611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728746" y="196623"/>
            <a:ext cx="504825" cy="504825"/>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869460" y="6048972"/>
            <a:ext cx="504825" cy="504825"/>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20171" y="3754337"/>
            <a:ext cx="2743200" cy="2743200"/>
          </a:xfrm>
          <a:prstGeom prst="rect">
            <a:avLst/>
          </a:prstGeom>
        </p:spPr>
      </p:pic>
      <p:pic>
        <p:nvPicPr>
          <p:cNvPr id="21" name="Рисунок 2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0" y="937878"/>
            <a:ext cx="3267075" cy="330338"/>
          </a:xfrm>
          <a:prstGeom prst="rect">
            <a:avLst/>
          </a:prstGeom>
        </p:spPr>
      </p:pic>
      <p:pic>
        <p:nvPicPr>
          <p:cNvPr id="34" name="Рисунок 3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8924925" y="937878"/>
            <a:ext cx="3267075" cy="330338"/>
          </a:xfrm>
          <a:prstGeom prst="rect">
            <a:avLst/>
          </a:prstGeom>
        </p:spPr>
      </p:pic>
      <p:sp>
        <p:nvSpPr>
          <p:cNvPr id="20" name="Номер слайда 5">
            <a:extLst>
              <a:ext uri="{FF2B5EF4-FFF2-40B4-BE49-F238E27FC236}">
                <a16:creationId xmlns:a16="http://schemas.microsoft.com/office/drawing/2014/main" id="{DACEC39B-9194-4D0B-8EB0-107D8DD954F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149302637"/>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preserve="1" userDrawn="1">
  <p:cSld name="29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40745" b="16181"/>
          <a:stretch/>
        </p:blipFill>
        <p:spPr>
          <a:xfrm>
            <a:off x="9386846" y="1109662"/>
            <a:ext cx="2805154" cy="5748338"/>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1"/>
            <a:ext cx="2647950" cy="670519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C3A4A5BC-76DF-48B0-BE7C-AD1E49CF65A6}"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728746" y="196623"/>
            <a:ext cx="504825" cy="504825"/>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320171" y="3754337"/>
            <a:ext cx="2743200" cy="2743200"/>
          </a:xfrm>
          <a:prstGeom prst="rect">
            <a:avLst/>
          </a:prstGeom>
        </p:spPr>
      </p:pic>
      <p:sp>
        <p:nvSpPr>
          <p:cNvPr id="13" name="Номер слайда 5">
            <a:extLst>
              <a:ext uri="{FF2B5EF4-FFF2-40B4-BE49-F238E27FC236}">
                <a16:creationId xmlns:a16="http://schemas.microsoft.com/office/drawing/2014/main" id="{1AD2C02B-51A2-4AF1-9D1C-36DDDF061335}"/>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493166054"/>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preserve="1" userDrawn="1">
  <p:cSld name="More-text_blue">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cstate="email">
            <a:extLst>
              <a:ext uri="{28A0092B-C50C-407E-A947-70E740481C1C}">
                <a14:useLocalDpi xmlns:a14="http://schemas.microsoft.com/office/drawing/2010/main"/>
              </a:ext>
            </a:extLst>
          </a:blip>
          <a:srcRect r="7402"/>
          <a:stretch/>
        </p:blipFill>
        <p:spPr>
          <a:xfrm>
            <a:off x="0" y="0"/>
            <a:ext cx="963140"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3"/>
            <a:ext cx="968896" cy="809028"/>
          </a:xfrm>
          <a:prstGeom prst="rect">
            <a:avLst/>
          </a:prstGeom>
        </p:spPr>
      </p:pic>
      <p:sp>
        <p:nvSpPr>
          <p:cNvPr id="4" name="Дата 3"/>
          <p:cNvSpPr>
            <a:spLocks noGrp="1"/>
          </p:cNvSpPr>
          <p:nvPr>
            <p:ph type="dt" sz="half" idx="10"/>
          </p:nvPr>
        </p:nvSpPr>
        <p:spPr>
          <a:xfrm>
            <a:off x="838200" y="6356351"/>
            <a:ext cx="2743200" cy="365125"/>
          </a:xfrm>
        </p:spPr>
        <p:txBody>
          <a:bodyPr/>
          <a:lstStyle/>
          <a:p>
            <a:fld id="{88AC984A-D5EB-4D41-9F81-9F355C751AF1}" type="datetime1">
              <a:rPr lang="ru-RU" smtClean="0"/>
              <a:t>26.08.2026</a:t>
            </a:fld>
            <a:endParaRPr lang="ru-RU"/>
          </a:p>
        </p:txBody>
      </p:sp>
      <p:sp>
        <p:nvSpPr>
          <p:cNvPr id="5" name="Нижний колонтитул 4"/>
          <p:cNvSpPr>
            <a:spLocks noGrp="1"/>
          </p:cNvSpPr>
          <p:nvPr>
            <p:ph type="ftr" sz="quarter" idx="11"/>
          </p:nvPr>
        </p:nvSpPr>
        <p:spPr>
          <a:xfrm>
            <a:off x="4038600" y="6356351"/>
            <a:ext cx="4114800" cy="365125"/>
          </a:xfrm>
        </p:spPr>
        <p:txBody>
          <a:bodyPr/>
          <a:lstStyle/>
          <a:p>
            <a:endParaRPr lang="ru-RU"/>
          </a:p>
        </p:txBody>
      </p:sp>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228860" y="0"/>
            <a:ext cx="963140" cy="801332"/>
          </a:xfrm>
          <a:prstGeom prst="rect">
            <a:avLst/>
          </a:prstGeom>
        </p:spPr>
      </p:pic>
      <p:sp>
        <p:nvSpPr>
          <p:cNvPr id="22" name="Текст 2"/>
          <p:cNvSpPr>
            <a:spLocks noGrp="1"/>
          </p:cNvSpPr>
          <p:nvPr>
            <p:ph type="body" idx="1" hasCustomPrompt="1"/>
          </p:nvPr>
        </p:nvSpPr>
        <p:spPr>
          <a:xfrm>
            <a:off x="877169" y="375557"/>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599842" y="1690007"/>
            <a:ext cx="592158" cy="3224893"/>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48955" y="4212773"/>
            <a:ext cx="450396" cy="450396"/>
          </a:xfrm>
          <a:prstGeom prst="rect">
            <a:avLst/>
          </a:prstGeom>
        </p:spPr>
      </p:pic>
      <p:sp>
        <p:nvSpPr>
          <p:cNvPr id="12" name="Номер слайда 5">
            <a:extLst>
              <a:ext uri="{FF2B5EF4-FFF2-40B4-BE49-F238E27FC236}">
                <a16:creationId xmlns:a16="http://schemas.microsoft.com/office/drawing/2014/main" id="{E7990F20-F833-45AB-B898-C8109790D124}"/>
              </a:ext>
            </a:extLst>
          </p:cNvPr>
          <p:cNvSpPr>
            <a:spLocks noGrp="1"/>
          </p:cNvSpPr>
          <p:nvPr>
            <p:ph type="sldNum" sz="quarter" idx="12"/>
          </p:nvPr>
        </p:nvSpPr>
        <p:spPr>
          <a:xfrm>
            <a:off x="10897386" y="6330754"/>
            <a:ext cx="1268493"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2722011796"/>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preserve="1" userDrawn="1">
  <p:cSld name="17_Заголовок раздела">
    <p:spTree>
      <p:nvGrpSpPr>
        <p:cNvPr id="1" name=""/>
        <p:cNvGrpSpPr/>
        <p:nvPr/>
      </p:nvGrpSpPr>
      <p:grpSpPr>
        <a:xfrm>
          <a:off x="0" y="0"/>
          <a:ext cx="0" cy="0"/>
          <a:chOff x="0" y="0"/>
          <a:chExt cx="0" cy="0"/>
        </a:xfrm>
      </p:grpSpPr>
      <p:pic>
        <p:nvPicPr>
          <p:cNvPr id="24" name="Рисунок 23"/>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flipH="1">
            <a:off x="9085379" y="3369263"/>
            <a:ext cx="3106621" cy="3494315"/>
          </a:xfrm>
          <a:prstGeom prst="rect">
            <a:avLst/>
          </a:prstGeom>
        </p:spPr>
      </p:pic>
      <p:pic>
        <p:nvPicPr>
          <p:cNvPr id="8" name="Рисунок 7"/>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a:off x="-4736" y="3369264"/>
            <a:ext cx="3106621" cy="3494315"/>
          </a:xfrm>
          <a:prstGeom prst="rect">
            <a:avLst/>
          </a:prstGeom>
        </p:spPr>
      </p:pic>
      <p:grpSp>
        <p:nvGrpSpPr>
          <p:cNvPr id="3" name="Группа 2"/>
          <p:cNvGrpSpPr/>
          <p:nvPr userDrawn="1"/>
        </p:nvGrpSpPr>
        <p:grpSpPr>
          <a:xfrm>
            <a:off x="114206" y="-3847"/>
            <a:ext cx="11889642" cy="6861847"/>
            <a:chOff x="114206" y="-3848"/>
            <a:chExt cx="11889642" cy="6861847"/>
          </a:xfrm>
        </p:grpSpPr>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4206" y="-1"/>
              <a:ext cx="4139638" cy="685800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864210" y="-3848"/>
              <a:ext cx="4139638" cy="6858000"/>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C7D89DAC-95AA-43F2-BDC0-558475E472CD}"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996182" y="5373849"/>
            <a:ext cx="6125690" cy="222056"/>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687427" y="3051953"/>
            <a:ext cx="2743200" cy="2743200"/>
          </a:xfrm>
          <a:prstGeom prst="rect">
            <a:avLst/>
          </a:prstGeom>
        </p:spPr>
      </p:pic>
      <p:sp>
        <p:nvSpPr>
          <p:cNvPr id="22"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16" name="Номер слайда 5">
            <a:extLst>
              <a:ext uri="{FF2B5EF4-FFF2-40B4-BE49-F238E27FC236}">
                <a16:creationId xmlns:a16="http://schemas.microsoft.com/office/drawing/2014/main" id="{78E9EA52-B11F-4994-812C-FE2C50EDC117}"/>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575582706"/>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preserve="1" userDrawn="1">
  <p:cSld name="18_Заголовок раздела">
    <p:spTree>
      <p:nvGrpSpPr>
        <p:cNvPr id="1" name=""/>
        <p:cNvGrpSpPr/>
        <p:nvPr/>
      </p:nvGrpSpPr>
      <p:grpSpPr>
        <a:xfrm>
          <a:off x="0" y="0"/>
          <a:ext cx="0" cy="0"/>
          <a:chOff x="0" y="0"/>
          <a:chExt cx="0" cy="0"/>
        </a:xfrm>
      </p:grpSpPr>
      <p:pic>
        <p:nvPicPr>
          <p:cNvPr id="32" name="Рисунок 3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92464" y="3067960"/>
            <a:ext cx="4299535" cy="3790040"/>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857578" y="-10948"/>
            <a:ext cx="3314700" cy="11085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F37A9BE5-57A2-44D8-8F9F-1542AEE623AB}"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269039"/>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5" name="Рисунок 14"/>
          <p:cNvPicPr>
            <a:picLocks noChangeAspect="1"/>
          </p:cNvPicPr>
          <p:nvPr userDrawn="1"/>
        </p:nvPicPr>
        <p:blipFill rotWithShape="1">
          <a:blip r:embed="rId6" cstate="email">
            <a:extLst>
              <a:ext uri="{28A0092B-C50C-407E-A947-70E740481C1C}">
                <a14:useLocalDpi xmlns:a14="http://schemas.microsoft.com/office/drawing/2010/main"/>
              </a:ext>
            </a:extLst>
          </a:blip>
          <a:srcRect r="39972"/>
          <a:stretch/>
        </p:blipFill>
        <p:spPr>
          <a:xfrm>
            <a:off x="10545660" y="3710286"/>
            <a:ext cx="1646698" cy="2743200"/>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38687" y="489858"/>
            <a:ext cx="1634833" cy="1638300"/>
          </a:xfrm>
          <a:prstGeom prst="rect">
            <a:avLst/>
          </a:prstGeom>
        </p:spPr>
      </p:pic>
      <p:pic>
        <p:nvPicPr>
          <p:cNvPr id="30" name="Рисунок 29"/>
          <p:cNvPicPr>
            <a:picLocks noChangeAspect="1"/>
          </p:cNvPicPr>
          <p:nvPr userDrawn="1"/>
        </p:nvPicPr>
        <p:blipFill rotWithShape="1">
          <a:blip r:embed="rId8" cstate="email">
            <a:extLst>
              <a:ext uri="{28A0092B-C50C-407E-A947-70E740481C1C}">
                <a14:useLocalDpi xmlns:a14="http://schemas.microsoft.com/office/drawing/2010/main"/>
              </a:ext>
            </a:extLst>
          </a:blip>
          <a:srcRect t="24697"/>
          <a:stretch/>
        </p:blipFill>
        <p:spPr>
          <a:xfrm>
            <a:off x="510350" y="-10948"/>
            <a:ext cx="862052" cy="652756"/>
          </a:xfrm>
          <a:prstGeom prst="rect">
            <a:avLst/>
          </a:prstGeom>
        </p:spPr>
      </p:pic>
      <p:pic>
        <p:nvPicPr>
          <p:cNvPr id="31" name="Рисунок 3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678210" y="5627361"/>
            <a:ext cx="862052" cy="866841"/>
          </a:xfrm>
          <a:prstGeom prst="rect">
            <a:avLst/>
          </a:prstGeom>
        </p:spPr>
      </p:pic>
      <p:sp>
        <p:nvSpPr>
          <p:cNvPr id="16" name="Номер слайда 5">
            <a:extLst>
              <a:ext uri="{FF2B5EF4-FFF2-40B4-BE49-F238E27FC236}">
                <a16:creationId xmlns:a16="http://schemas.microsoft.com/office/drawing/2014/main" id="{332BE0DE-B0B1-445F-93C4-562E60D408E5}"/>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113013299"/>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preserve="1" userDrawn="1">
  <p:cSld name="19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0539144" y="5271809"/>
            <a:ext cx="1652856" cy="247928"/>
          </a:xfrm>
          <a:prstGeom prst="rect">
            <a:avLst/>
          </a:prstGeom>
        </p:spPr>
      </p:pic>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3027" y="0"/>
            <a:ext cx="7779921"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66B68987-A7F8-4124-B526-5018E4966EFB}"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70094" y="2828925"/>
            <a:ext cx="2266950" cy="2266950"/>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0391091" y="1820349"/>
            <a:ext cx="1675538" cy="3297771"/>
          </a:xfrm>
          <a:prstGeom prst="rect">
            <a:avLst/>
          </a:prstGeom>
        </p:spPr>
      </p:pic>
      <p:pic>
        <p:nvPicPr>
          <p:cNvPr id="17" name="Рисунок 16"/>
          <p:cNvPicPr>
            <a:picLocks noChangeAspect="1"/>
          </p:cNvPicPr>
          <p:nvPr userDrawn="1"/>
        </p:nvPicPr>
        <p:blipFill rotWithShape="1">
          <a:blip r:embed="rId8" cstate="email">
            <a:extLst>
              <a:ext uri="{28A0092B-C50C-407E-A947-70E740481C1C}">
                <a14:useLocalDpi xmlns:a14="http://schemas.microsoft.com/office/drawing/2010/main"/>
              </a:ext>
            </a:extLst>
          </a:blip>
          <a:srcRect r="18280"/>
          <a:stretch/>
        </p:blipFill>
        <p:spPr>
          <a:xfrm>
            <a:off x="11131392" y="4716518"/>
            <a:ext cx="1066364" cy="490868"/>
          </a:xfrm>
          <a:prstGeom prst="rect">
            <a:avLst/>
          </a:prstGeom>
        </p:spPr>
      </p:pic>
      <p:sp>
        <p:nvSpPr>
          <p:cNvPr id="12" name="Номер слайда 5">
            <a:extLst>
              <a:ext uri="{FF2B5EF4-FFF2-40B4-BE49-F238E27FC236}">
                <a16:creationId xmlns:a16="http://schemas.microsoft.com/office/drawing/2014/main" id="{831CE1BE-1D0C-499A-8308-30E88913B3D7}"/>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004830741"/>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preserve="1" userDrawn="1">
  <p:cSld name="20_Заголовок раздела">
    <p:spTree>
      <p:nvGrpSpPr>
        <p:cNvPr id="1" name=""/>
        <p:cNvGrpSpPr/>
        <p:nvPr/>
      </p:nvGrpSpPr>
      <p:grpSpPr>
        <a:xfrm>
          <a:off x="0" y="0"/>
          <a:ext cx="0" cy="0"/>
          <a:chOff x="0" y="0"/>
          <a:chExt cx="0" cy="0"/>
        </a:xfrm>
      </p:grpSpPr>
      <p:pic>
        <p:nvPicPr>
          <p:cNvPr id="18" name="Рисунок 17"/>
          <p:cNvPicPr>
            <a:picLocks noChangeAspect="1"/>
          </p:cNvPicPr>
          <p:nvPr userDrawn="1"/>
        </p:nvPicPr>
        <p:blipFill rotWithShape="1">
          <a:blip r:embed="rId2" cstate="email">
            <a:extLst>
              <a:ext uri="{28A0092B-C50C-407E-A947-70E740481C1C}">
                <a14:useLocalDpi xmlns:a14="http://schemas.microsoft.com/office/drawing/2010/main"/>
              </a:ext>
            </a:extLst>
          </a:blip>
          <a:srcRect r="57066"/>
          <a:stretch/>
        </p:blipFill>
        <p:spPr>
          <a:xfrm flipH="1">
            <a:off x="0" y="0"/>
            <a:ext cx="2657475" cy="3866889"/>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35314"/>
          <a:stretch/>
        </p:blipFill>
        <p:spPr>
          <a:xfrm>
            <a:off x="0" y="0"/>
            <a:ext cx="4824682"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4358E8E6-3485-4D26-8F3C-1D7BCE5F13FE}"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940689" y="4638674"/>
            <a:ext cx="1628775" cy="1628775"/>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5844" y="652099"/>
            <a:ext cx="298464" cy="298464"/>
          </a:xfrm>
          <a:prstGeom prst="rect">
            <a:avLst/>
          </a:prstGeom>
        </p:spPr>
      </p:pic>
      <p:pic>
        <p:nvPicPr>
          <p:cNvPr id="19" name="Рисунок 18"/>
          <p:cNvPicPr>
            <a:picLocks noChangeAspect="1"/>
          </p:cNvPicPr>
          <p:nvPr userDrawn="1"/>
        </p:nvPicPr>
        <p:blipFill rotWithShape="1">
          <a:blip r:embed="rId8" cstate="email">
            <a:extLst>
              <a:ext uri="{28A0092B-C50C-407E-A947-70E740481C1C}">
                <a14:useLocalDpi xmlns:a14="http://schemas.microsoft.com/office/drawing/2010/main"/>
              </a:ext>
            </a:extLst>
          </a:blip>
          <a:srcRect r="40696"/>
          <a:stretch/>
        </p:blipFill>
        <p:spPr>
          <a:xfrm>
            <a:off x="10623550" y="2397444"/>
            <a:ext cx="1568450" cy="1972622"/>
          </a:xfrm>
          <a:prstGeom prst="rect">
            <a:avLst/>
          </a:prstGeom>
        </p:spPr>
      </p:pic>
      <p:sp>
        <p:nvSpPr>
          <p:cNvPr id="20" name="Номер слайда 5">
            <a:extLst>
              <a:ext uri="{FF2B5EF4-FFF2-40B4-BE49-F238E27FC236}">
                <a16:creationId xmlns:a16="http://schemas.microsoft.com/office/drawing/2014/main" id="{8F547336-B97F-4E4B-B2FF-0ECE69196A6F}"/>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517901623"/>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preserve="1" userDrawn="1">
  <p:cSld name="21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t="46667"/>
          <a:stretch/>
        </p:blipFill>
        <p:spPr>
          <a:xfrm rot="5400000">
            <a:off x="8494816" y="2972427"/>
            <a:ext cx="4171429" cy="3222939"/>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31603" t="16879"/>
          <a:stretch/>
        </p:blipFill>
        <p:spPr>
          <a:xfrm>
            <a:off x="-11695" y="0"/>
            <a:ext cx="3237901" cy="57004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BED00DA3-BF74-471C-8744-745468C58709}"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66410" y="2101927"/>
            <a:ext cx="4963941" cy="4963941"/>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7590" y="4239222"/>
            <a:ext cx="1809750" cy="1809750"/>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80530" y="1156300"/>
            <a:ext cx="628650" cy="628650"/>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42875" y="5727700"/>
            <a:ext cx="628650" cy="628650"/>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098251" y="1877543"/>
            <a:ext cx="319089" cy="31908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747573" y="736542"/>
            <a:ext cx="319089" cy="319089"/>
          </a:xfrm>
          <a:prstGeom prst="rect">
            <a:avLst/>
          </a:prstGeom>
        </p:spPr>
      </p:pic>
      <p:sp>
        <p:nvSpPr>
          <p:cNvPr id="18" name="Номер слайда 5">
            <a:extLst>
              <a:ext uri="{FF2B5EF4-FFF2-40B4-BE49-F238E27FC236}">
                <a16:creationId xmlns:a16="http://schemas.microsoft.com/office/drawing/2014/main" id="{A2DE17D8-2603-485F-B20B-6F53B672E618}"/>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138678227"/>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preserve="1" userDrawn="1">
  <p:cSld name="Table_slide_blue">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161500" y="4304006"/>
            <a:ext cx="2725731" cy="240273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3A20286A-6229-4348-B1D1-B0275B889723}"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pic>
        <p:nvPicPr>
          <p:cNvPr id="14" name="Рисунок 13"/>
          <p:cNvPicPr>
            <a:picLocks noChangeAspect="1"/>
          </p:cNvPicPr>
          <p:nvPr userDrawn="1"/>
        </p:nvPicPr>
        <p:blipFill rotWithShape="1">
          <a:blip r:embed="rId4" cstate="email">
            <a:extLst>
              <a:ext uri="{28A0092B-C50C-407E-A947-70E740481C1C}">
                <a14:useLocalDpi xmlns:a14="http://schemas.microsoft.com/office/drawing/2010/main"/>
              </a:ext>
            </a:extLst>
          </a:blip>
          <a:srcRect r="33044"/>
          <a:stretch/>
        </p:blipFill>
        <p:spPr>
          <a:xfrm rot="5400000">
            <a:off x="9624386" y="4936789"/>
            <a:ext cx="1547205" cy="2315693"/>
          </a:xfrm>
          <a:prstGeom prst="rect">
            <a:avLst/>
          </a:prstGeom>
        </p:spPr>
      </p:pic>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21" name="Рисунок 20"/>
          <p:cNvPicPr>
            <a:picLocks noChangeAspect="1"/>
          </p:cNvPicPr>
          <p:nvPr userDrawn="1"/>
        </p:nvPicPr>
        <p:blipFill rotWithShape="1">
          <a:blip r:embed="rId6" cstate="email">
            <a:extLst>
              <a:ext uri="{28A0092B-C50C-407E-A947-70E740481C1C}">
                <a14:useLocalDpi xmlns:a14="http://schemas.microsoft.com/office/drawing/2010/main"/>
              </a:ext>
            </a:extLst>
          </a:blip>
          <a:srcRect l="32736"/>
          <a:stretch/>
        </p:blipFill>
        <p:spPr>
          <a:xfrm>
            <a:off x="0" y="4333878"/>
            <a:ext cx="1419874" cy="2110896"/>
          </a:xfrm>
          <a:prstGeom prst="rect">
            <a:avLst/>
          </a:prstGeom>
        </p:spPr>
      </p:pic>
      <p:sp>
        <p:nvSpPr>
          <p:cNvPr id="10" name="Номер слайда 5">
            <a:extLst>
              <a:ext uri="{FF2B5EF4-FFF2-40B4-BE49-F238E27FC236}">
                <a16:creationId xmlns:a16="http://schemas.microsoft.com/office/drawing/2014/main" id="{B5D41614-D43A-469A-AC4B-9B2C31344C7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5895714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secHead" preserve="1">
  <p:cSld name="4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8336" y="2139043"/>
            <a:ext cx="3913531" cy="4729194"/>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8355D2B3-0EBE-4E98-9739-14C6400DA930}"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901042" y="5579155"/>
            <a:ext cx="6667500" cy="333375"/>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5861956" y="1777869"/>
            <a:ext cx="461282" cy="461282"/>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3084" flipH="1">
            <a:off x="955944" y="2143335"/>
            <a:ext cx="253722" cy="1902279"/>
          </a:xfrm>
          <a:prstGeom prst="rect">
            <a:avLst/>
          </a:prstGeom>
        </p:spPr>
      </p:pic>
      <p:pic>
        <p:nvPicPr>
          <p:cNvPr id="23" name="Рисунок 2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52103">
            <a:off x="841407" y="3203981"/>
            <a:ext cx="552355" cy="186603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171353" y="4726477"/>
            <a:ext cx="794378" cy="798791"/>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721418" y="1453508"/>
            <a:ext cx="3014884" cy="3014884"/>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0056488" y="4482131"/>
            <a:ext cx="2135512" cy="555233"/>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H="1">
            <a:off x="-18336" y="11333"/>
            <a:ext cx="1670956" cy="2493902"/>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9384488">
            <a:off x="960166" y="4715367"/>
            <a:ext cx="342550" cy="321997"/>
          </a:xfrm>
          <a:prstGeom prst="rect">
            <a:avLst/>
          </a:prstGeom>
        </p:spPr>
      </p:pic>
      <p:pic>
        <p:nvPicPr>
          <p:cNvPr id="30" name="Рисунок 29"/>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639368">
            <a:off x="1542630" y="237020"/>
            <a:ext cx="342550" cy="321997"/>
          </a:xfrm>
          <a:prstGeom prst="rect">
            <a:avLst/>
          </a:prstGeom>
        </p:spPr>
      </p:pic>
      <p:pic>
        <p:nvPicPr>
          <p:cNvPr id="31" name="Рисунок 30"/>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410889">
            <a:off x="10754876" y="5534789"/>
            <a:ext cx="342550" cy="321997"/>
          </a:xfrm>
          <a:prstGeom prst="rect">
            <a:avLst/>
          </a:prstGeom>
        </p:spPr>
      </p:pic>
    </p:spTree>
    <p:extLst>
      <p:ext uri="{BB962C8B-B14F-4D97-AF65-F5344CB8AC3E}">
        <p14:creationId xmlns:p14="http://schemas.microsoft.com/office/powerpoint/2010/main" val="3467096529"/>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preserve="1" userDrawn="1">
  <p:cSld name="1_Table_slide_blue">
    <p:spTree>
      <p:nvGrpSpPr>
        <p:cNvPr id="1" name=""/>
        <p:cNvGrpSpPr/>
        <p:nvPr/>
      </p:nvGrpSpPr>
      <p:grpSpPr>
        <a:xfrm>
          <a:off x="0" y="0"/>
          <a:ext cx="0" cy="0"/>
          <a:chOff x="0" y="0"/>
          <a:chExt cx="0" cy="0"/>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6" name="Номер слайда 5"/>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spTree>
    <p:extLst>
      <p:ext uri="{BB962C8B-B14F-4D97-AF65-F5344CB8AC3E}">
        <p14:creationId xmlns:p14="http://schemas.microsoft.com/office/powerpoint/2010/main" val="4216107136"/>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preserve="1" userDrawn="1">
  <p:cSld name="bullet_points_blue">
    <p:spTree>
      <p:nvGrpSpPr>
        <p:cNvPr id="1" name=""/>
        <p:cNvGrpSpPr/>
        <p:nvPr/>
      </p:nvGrpSpPr>
      <p:grpSpPr>
        <a:xfrm>
          <a:off x="0" y="0"/>
          <a:ext cx="0" cy="0"/>
          <a:chOff x="0" y="0"/>
          <a:chExt cx="0" cy="0"/>
        </a:xfrm>
      </p:grpSpPr>
      <p:pic>
        <p:nvPicPr>
          <p:cNvPr id="12" name="Рисунок 11"/>
          <p:cNvPicPr>
            <a:picLocks noChangeAspect="1"/>
          </p:cNvPicPr>
          <p:nvPr userDrawn="1"/>
        </p:nvPicPr>
        <p:blipFill rotWithShape="1">
          <a:blip r:embed="rId2" cstate="email">
            <a:extLst>
              <a:ext uri="{28A0092B-C50C-407E-A947-70E740481C1C}">
                <a14:useLocalDpi xmlns:a14="http://schemas.microsoft.com/office/drawing/2010/main"/>
              </a:ext>
            </a:extLst>
          </a:blip>
          <a:srcRect r="66671"/>
          <a:stretch/>
        </p:blipFill>
        <p:spPr>
          <a:xfrm>
            <a:off x="11202039" y="2130441"/>
            <a:ext cx="989961" cy="430295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22969"/>
          <a:stretch/>
        </p:blipFill>
        <p:spPr>
          <a:xfrm>
            <a:off x="0" y="-136527"/>
            <a:ext cx="2086210"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DAA6EB7-0D3E-4789-8E9A-916270F13517}"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5" name="Рисунок 1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33535" y="4104551"/>
            <a:ext cx="1384489" cy="176149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23675" y="3116035"/>
            <a:ext cx="502104" cy="502104"/>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737945" y="5742792"/>
            <a:ext cx="502104" cy="502104"/>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710430" y="2220927"/>
            <a:ext cx="409575" cy="409575"/>
          </a:xfrm>
          <a:prstGeom prst="rect">
            <a:avLst/>
          </a:prstGeom>
        </p:spPr>
      </p:pic>
      <p:sp>
        <p:nvSpPr>
          <p:cNvPr id="17" name="Номер слайда 5">
            <a:extLst>
              <a:ext uri="{FF2B5EF4-FFF2-40B4-BE49-F238E27FC236}">
                <a16:creationId xmlns:a16="http://schemas.microsoft.com/office/drawing/2014/main" id="{B992BA25-1136-45A6-8E50-274E90DC597D}"/>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2873688168"/>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preserve="1" userDrawn="1">
  <p:cSld name="3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grpSp>
        <p:nvGrpSpPr>
          <p:cNvPr id="9" name="Группа 8"/>
          <p:cNvGrpSpPr/>
          <p:nvPr userDrawn="1"/>
        </p:nvGrpSpPr>
        <p:grpSpPr>
          <a:xfrm>
            <a:off x="0" y="1152497"/>
            <a:ext cx="4988476" cy="5568978"/>
            <a:chOff x="7185" y="1103455"/>
            <a:chExt cx="4988476" cy="5568978"/>
          </a:xfrm>
        </p:grpSpPr>
        <p:pic>
          <p:nvPicPr>
            <p:cNvPr id="34" name="Рисунок 3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94606" y="1103455"/>
              <a:ext cx="4021096" cy="4057956"/>
            </a:xfrm>
            <a:prstGeom prst="rect">
              <a:avLst/>
            </a:prstGeom>
          </p:spPr>
        </p:pic>
        <p:pic>
          <p:nvPicPr>
            <p:cNvPr id="36" name="Рисунок 3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V="1">
              <a:off x="694606" y="5661248"/>
              <a:ext cx="4301055" cy="511348"/>
            </a:xfrm>
            <a:prstGeom prst="rect">
              <a:avLst/>
            </a:prstGeom>
          </p:spPr>
        </p:pic>
        <p:pic>
          <p:nvPicPr>
            <p:cNvPr id="37" name="Рисунок 3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7185" y="6226376"/>
              <a:ext cx="2973710" cy="446057"/>
            </a:xfrm>
            <a:prstGeom prst="rect">
              <a:avLst/>
            </a:prstGeom>
          </p:spPr>
        </p:pic>
      </p:grpSp>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Текст 2"/>
          <p:cNvSpPr>
            <a:spLocks noGrp="1"/>
          </p:cNvSpPr>
          <p:nvPr>
            <p:ph type="body" idx="1" hasCustomPrompt="1"/>
          </p:nvPr>
        </p:nvSpPr>
        <p:spPr>
          <a:xfrm>
            <a:off x="7246149" y="2154404"/>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8ADE0A67-336C-4C89-B66A-9FEBB1C2F3F2}"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Grafik 11">
            <a:extLst>
              <a:ext uri="{FF2B5EF4-FFF2-40B4-BE49-F238E27FC236}">
                <a16:creationId xmlns:a16="http://schemas.microsoft.com/office/drawing/2014/main" id="{94C9A596-E182-4A6F-B34B-1274394AA66F}"/>
              </a:ext>
            </a:extLst>
          </p:cNvPr>
          <p:cNvPicPr>
            <a:picLocks noChangeAspect="1"/>
          </p:cNvPicPr>
          <p:nvPr userDrawn="1"/>
        </p:nvPicPr>
        <p:blipFill>
          <a:blip r:embed="rId7"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Tree>
    <p:extLst>
      <p:ext uri="{BB962C8B-B14F-4D97-AF65-F5344CB8AC3E}">
        <p14:creationId xmlns:p14="http://schemas.microsoft.com/office/powerpoint/2010/main" val="1972169370"/>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preserve="1" userDrawn="1">
  <p:cSld name="22_Заголовок раздела">
    <p:spTree>
      <p:nvGrpSpPr>
        <p:cNvPr id="1" name=""/>
        <p:cNvGrpSpPr/>
        <p:nvPr/>
      </p:nvGrpSpPr>
      <p:grpSpPr>
        <a:xfrm>
          <a:off x="0" y="0"/>
          <a:ext cx="0" cy="0"/>
          <a:chOff x="0" y="0"/>
          <a:chExt cx="0" cy="0"/>
        </a:xfrm>
      </p:grpSpPr>
      <p:pic>
        <p:nvPicPr>
          <p:cNvPr id="26" name="Рисунок 2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085395"/>
            <a:ext cx="2743200" cy="41148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656" y="0"/>
            <a:ext cx="3679723" cy="1901190"/>
          </a:xfrm>
          <a:prstGeom prst="rect">
            <a:avLst/>
          </a:prstGeom>
        </p:spPr>
      </p:pic>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133600" y="2291487"/>
            <a:ext cx="10058400" cy="4566513"/>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931CCF97-9C54-4340-AF26-C159CE15BE24}" type="datetime1">
              <a:rPr lang="ru-RU" smtClean="0"/>
              <a:t>26.08.2026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 name="Рисунок 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47770" y="5538980"/>
            <a:ext cx="4289653" cy="509992"/>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656" y="2727265"/>
            <a:ext cx="1941591" cy="4130735"/>
          </a:xfrm>
          <a:prstGeom prst="rect">
            <a:avLst/>
          </a:prstGeom>
        </p:spPr>
      </p:pic>
      <p:pic>
        <p:nvPicPr>
          <p:cNvPr id="8" name="Рисунок 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066243" y="765590"/>
            <a:ext cx="993253" cy="1961675"/>
          </a:xfrm>
          <a:prstGeom prst="rect">
            <a:avLst/>
          </a:prstGeom>
        </p:spPr>
      </p:pic>
      <p:pic>
        <p:nvPicPr>
          <p:cNvPr id="29" name="Рисунок 28"/>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10601325" y="2699913"/>
            <a:ext cx="1593553" cy="239033"/>
          </a:xfrm>
          <a:prstGeom prst="rect">
            <a:avLst/>
          </a:prstGeom>
        </p:spPr>
      </p:pic>
    </p:spTree>
    <p:extLst>
      <p:ext uri="{BB962C8B-B14F-4D97-AF65-F5344CB8AC3E}">
        <p14:creationId xmlns:p14="http://schemas.microsoft.com/office/powerpoint/2010/main" val="13515207"/>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preserve="1" userDrawn="1">
  <p:cSld name="23_Заголовок раздела">
    <p:spTree>
      <p:nvGrpSpPr>
        <p:cNvPr id="1" name=""/>
        <p:cNvGrpSpPr/>
        <p:nvPr/>
      </p:nvGrpSpPr>
      <p:grpSpPr>
        <a:xfrm>
          <a:off x="0" y="0"/>
          <a:ext cx="0" cy="0"/>
          <a:chOff x="0" y="0"/>
          <a:chExt cx="0" cy="0"/>
        </a:xfrm>
      </p:grpSpPr>
      <p:pic>
        <p:nvPicPr>
          <p:cNvPr id="20" name="Рисунок 19"/>
          <p:cNvPicPr>
            <a:picLocks noChangeAspect="1"/>
          </p:cNvPicPr>
          <p:nvPr userDrawn="1"/>
        </p:nvPicPr>
        <p:blipFill rotWithShape="1">
          <a:blip r:embed="rId2" cstate="email">
            <a:extLst>
              <a:ext uri="{28A0092B-C50C-407E-A947-70E740481C1C}">
                <a14:useLocalDpi xmlns:a14="http://schemas.microsoft.com/office/drawing/2010/main"/>
              </a:ext>
            </a:extLst>
          </a:blip>
          <a:srcRect l="51701"/>
          <a:stretch/>
        </p:blipFill>
        <p:spPr>
          <a:xfrm>
            <a:off x="11713" y="3192938"/>
            <a:ext cx="2142819" cy="3665062"/>
          </a:xfrm>
          <a:prstGeom prst="rect">
            <a:avLst/>
          </a:prstGeom>
        </p:spPr>
      </p:pic>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831281" y="4045974"/>
            <a:ext cx="3616419" cy="110501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5400000" flipH="1">
            <a:off x="2112431" y="-2110977"/>
            <a:ext cx="2633137"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7798BF48-DE08-466B-A630-CB53ADA2B1D5}"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2" name="Текст 2"/>
          <p:cNvSpPr>
            <a:spLocks noGrp="1"/>
          </p:cNvSpPr>
          <p:nvPr>
            <p:ph type="body" idx="1" hasCustomPrompt="1"/>
          </p:nvPr>
        </p:nvSpPr>
        <p:spPr>
          <a:xfrm>
            <a:off x="2209800" y="226772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81312" y="1615416"/>
            <a:ext cx="504825" cy="50482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77235" y="1062615"/>
            <a:ext cx="1078099" cy="2130323"/>
          </a:xfrm>
          <a:prstGeom prst="rect">
            <a:avLst/>
          </a:prstGeom>
        </p:spPr>
      </p:pic>
      <p:pic>
        <p:nvPicPr>
          <p:cNvPr id="13" name="Рисунок 12"/>
          <p:cNvPicPr>
            <a:picLocks noChangeAspect="1"/>
          </p:cNvPicPr>
          <p:nvPr userDrawn="1"/>
        </p:nvPicPr>
        <p:blipFill rotWithShape="1">
          <a:blip r:embed="rId9" cstate="email">
            <a:extLst>
              <a:ext uri="{28A0092B-C50C-407E-A947-70E740481C1C}">
                <a14:useLocalDpi xmlns:a14="http://schemas.microsoft.com/office/drawing/2010/main"/>
              </a:ext>
            </a:extLst>
          </a:blip>
          <a:srcRect l="47333"/>
          <a:stretch/>
        </p:blipFill>
        <p:spPr>
          <a:xfrm>
            <a:off x="0" y="4579288"/>
            <a:ext cx="2204044" cy="497537"/>
          </a:xfrm>
          <a:prstGeom prst="rect">
            <a:avLst/>
          </a:prstGeom>
        </p:spPr>
      </p:pic>
      <p:pic>
        <p:nvPicPr>
          <p:cNvPr id="14" name="Рисунок 1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3495675" y="5187380"/>
            <a:ext cx="5200650" cy="398717"/>
          </a:xfrm>
          <a:prstGeom prst="rect">
            <a:avLst/>
          </a:prstGeom>
        </p:spPr>
      </p:pic>
      <p:pic>
        <p:nvPicPr>
          <p:cNvPr id="27" name="Рисунок 2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976447" y="5048659"/>
            <a:ext cx="504825" cy="504825"/>
          </a:xfrm>
          <a:prstGeom prst="rect">
            <a:avLst/>
          </a:prstGeom>
        </p:spPr>
      </p:pic>
    </p:spTree>
    <p:extLst>
      <p:ext uri="{BB962C8B-B14F-4D97-AF65-F5344CB8AC3E}">
        <p14:creationId xmlns:p14="http://schemas.microsoft.com/office/powerpoint/2010/main" val="2381461347"/>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preserve="1" userDrawn="1">
  <p:cSld name="More_text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rotWithShape="1">
          <a:blip r:embed="rId2" cstate="email">
            <a:extLst>
              <a:ext uri="{28A0092B-C50C-407E-A947-70E740481C1C}">
                <a14:useLocalDpi xmlns:a14="http://schemas.microsoft.com/office/drawing/2010/main"/>
              </a:ext>
            </a:extLst>
          </a:blip>
          <a:srcRect t="63484"/>
          <a:stretch/>
        </p:blipFill>
        <p:spPr>
          <a:xfrm rot="5400000">
            <a:off x="10852882" y="5110599"/>
            <a:ext cx="2194103" cy="49167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b="34184"/>
          <a:stretch/>
        </p:blipFill>
        <p:spPr>
          <a:xfrm rot="5400000">
            <a:off x="-1959801" y="3227902"/>
            <a:ext cx="5589899" cy="167029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4CC46814-9258-48F8-8ABE-3D9EC8F7C922}"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
        <p:nvSpPr>
          <p:cNvPr id="16"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Tree>
    <p:extLst>
      <p:ext uri="{BB962C8B-B14F-4D97-AF65-F5344CB8AC3E}">
        <p14:creationId xmlns:p14="http://schemas.microsoft.com/office/powerpoint/2010/main" val="2728252756"/>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preserve="1" userDrawn="1">
  <p:cSld name="24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flipV="1">
            <a:off x="-889312" y="889311"/>
            <a:ext cx="3257553" cy="1478929"/>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6854152" y="-2483291"/>
            <a:ext cx="1891417" cy="6858000"/>
          </a:xfrm>
          <a:prstGeom prst="rect">
            <a:avLst/>
          </a:prstGeom>
        </p:spPr>
      </p:pic>
      <p:pic>
        <p:nvPicPr>
          <p:cNvPr id="2" name="Рисунок 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414013" y="5081886"/>
            <a:ext cx="4427985" cy="1776114"/>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77B337C1-0B0E-4E15-AA8E-3EEBED116076}" type="datetime1">
              <a:rPr lang="ru-RU" smtClean="0"/>
              <a:t>26.08.2026</a:t>
            </a:fld>
            <a:endParaRPr lang="ru-RU" dirty="0"/>
          </a:p>
        </p:txBody>
      </p:sp>
      <p:sp>
        <p:nvSpPr>
          <p:cNvPr id="5" name="Нижний колонтитул 4"/>
          <p:cNvSpPr>
            <a:spLocks noGrp="1"/>
          </p:cNvSpPr>
          <p:nvPr>
            <p:ph type="ftr" sz="quarter" idx="11"/>
          </p:nvPr>
        </p:nvSpPr>
        <p:spPr>
          <a:xfrm>
            <a:off x="4570605" y="6350000"/>
            <a:ext cx="4114800" cy="365125"/>
          </a:xfrm>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5" name="Рисунок 24"/>
          <p:cNvPicPr>
            <a:picLocks noChangeAspect="1"/>
          </p:cNvPicPr>
          <p:nvPr userDrawn="1"/>
        </p:nvPicPr>
        <p:blipFill rotWithShape="1">
          <a:blip r:embed="rId6" cstate="email">
            <a:extLst>
              <a:ext uri="{28A0092B-C50C-407E-A947-70E740481C1C}">
                <a14:useLocalDpi xmlns:a14="http://schemas.microsoft.com/office/drawing/2010/main"/>
              </a:ext>
            </a:extLst>
          </a:blip>
          <a:srcRect l="40300"/>
          <a:stretch/>
        </p:blipFill>
        <p:spPr>
          <a:xfrm>
            <a:off x="0" y="5344149"/>
            <a:ext cx="529385" cy="886742"/>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612335" y="587363"/>
            <a:ext cx="504825" cy="504825"/>
          </a:xfrm>
          <a:prstGeom prst="rect">
            <a:avLst/>
          </a:prstGeom>
        </p:spPr>
      </p:pic>
      <p:pic>
        <p:nvPicPr>
          <p:cNvPr id="31" name="Рисунок 3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520241" y="1092188"/>
            <a:ext cx="862052" cy="866841"/>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Tree>
    <p:extLst>
      <p:ext uri="{BB962C8B-B14F-4D97-AF65-F5344CB8AC3E}">
        <p14:creationId xmlns:p14="http://schemas.microsoft.com/office/powerpoint/2010/main" val="3112403100"/>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preserve="1" userDrawn="1">
  <p:cSld name="2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943475" y="0"/>
            <a:ext cx="7248525" cy="3745071"/>
          </a:xfrm>
          <a:prstGeom prst="rect">
            <a:avLst/>
          </a:prstGeom>
        </p:spPr>
      </p:pic>
      <p:pic>
        <p:nvPicPr>
          <p:cNvPr id="10" name="Рисунок 9"/>
          <p:cNvPicPr>
            <a:picLocks noChangeAspect="1"/>
          </p:cNvPicPr>
          <p:nvPr userDrawn="1"/>
        </p:nvPicPr>
        <p:blipFill rotWithShape="1">
          <a:blip r:embed="rId3" cstate="email">
            <a:extLst>
              <a:ext uri="{28A0092B-C50C-407E-A947-70E740481C1C}">
                <a14:useLocalDpi xmlns:a14="http://schemas.microsoft.com/office/drawing/2010/main"/>
              </a:ext>
            </a:extLst>
          </a:blip>
          <a:srcRect l="9330" b="32819"/>
          <a:stretch/>
        </p:blipFill>
        <p:spPr>
          <a:xfrm rot="5400000">
            <a:off x="-1567388" y="1568842"/>
            <a:ext cx="5748636" cy="261386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1F56773F-F72E-4863-A220-A5176644D610}"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811081" y="3876675"/>
            <a:ext cx="2954244" cy="2981325"/>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929062" y="5824364"/>
            <a:ext cx="4333875" cy="332264"/>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6164" y="311035"/>
            <a:ext cx="10058400" cy="138303"/>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74503" y="4272891"/>
            <a:ext cx="504825" cy="504825"/>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460895" y="3011121"/>
            <a:ext cx="504825" cy="504825"/>
          </a:xfrm>
          <a:prstGeom prst="rect">
            <a:avLst/>
          </a:prstGeom>
        </p:spPr>
      </p:pic>
    </p:spTree>
    <p:extLst>
      <p:ext uri="{BB962C8B-B14F-4D97-AF65-F5344CB8AC3E}">
        <p14:creationId xmlns:p14="http://schemas.microsoft.com/office/powerpoint/2010/main" val="3877280230"/>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preserve="1" userDrawn="1">
  <p:cSld name="2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7069465" y="3401933"/>
            <a:ext cx="5122535" cy="3460557"/>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22845" b="33611"/>
          <a:stretch/>
        </p:blipFill>
        <p:spPr>
          <a:xfrm rot="10800000" flipH="1">
            <a:off x="1" y="0"/>
            <a:ext cx="6477014" cy="342012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C3F8B517-EFB2-4893-BD81-92D9C64DAF83}"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76986" y="4281249"/>
            <a:ext cx="2167339" cy="202375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515166" y="589583"/>
            <a:ext cx="479821" cy="479821"/>
          </a:xfrm>
          <a:prstGeom prst="rect">
            <a:avLst/>
          </a:prstGeom>
        </p:spPr>
      </p:pic>
      <p:pic>
        <p:nvPicPr>
          <p:cNvPr id="21" name="Рисунок 2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45921" y="5538980"/>
            <a:ext cx="4289653" cy="509992"/>
          </a:xfrm>
          <a:prstGeom prst="rect">
            <a:avLst/>
          </a:prstGeom>
        </p:spPr>
      </p:pic>
    </p:spTree>
    <p:extLst>
      <p:ext uri="{BB962C8B-B14F-4D97-AF65-F5344CB8AC3E}">
        <p14:creationId xmlns:p14="http://schemas.microsoft.com/office/powerpoint/2010/main" val="2716850144"/>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preserve="1" userDrawn="1">
  <p:cSld name="27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cstate="email">
            <a:extLst>
              <a:ext uri="{28A0092B-C50C-407E-A947-70E740481C1C}">
                <a14:useLocalDpi xmlns:a14="http://schemas.microsoft.com/office/drawing/2010/main"/>
              </a:ext>
            </a:extLst>
          </a:blip>
          <a:srcRect l="26858"/>
          <a:stretch/>
        </p:blipFill>
        <p:spPr>
          <a:xfrm>
            <a:off x="0" y="0"/>
            <a:ext cx="7810336" cy="6856546"/>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376B9362-4A97-49F5-B665-165E800889AB}" type="datetime1">
              <a:rPr lang="ru-RU" smtClean="0"/>
              <a:t>26.08.2026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27308" y="489858"/>
            <a:ext cx="953552" cy="1884218"/>
          </a:xfrm>
          <a:prstGeom prst="rect">
            <a:avLst/>
          </a:prstGeom>
        </p:spPr>
      </p:pic>
      <p:pic>
        <p:nvPicPr>
          <p:cNvPr id="13" name="Рисунок 1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18259" y="2508757"/>
            <a:ext cx="1771650" cy="21063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179243" y="3035913"/>
            <a:ext cx="2873086" cy="1152427"/>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452570" y="2174169"/>
            <a:ext cx="2905845" cy="4683832"/>
          </a:xfrm>
          <a:prstGeom prst="rect">
            <a:avLst/>
          </a:prstGeom>
        </p:spPr>
      </p:pic>
    </p:spTree>
    <p:extLst>
      <p:ext uri="{BB962C8B-B14F-4D97-AF65-F5344CB8AC3E}">
        <p14:creationId xmlns:p14="http://schemas.microsoft.com/office/powerpoint/2010/main" val="9531141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7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354688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2187348" y="1738132"/>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7ACBA8B6-FF0C-43DA-B7A5-9AE7C560BBE7}"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69821" y="5648183"/>
            <a:ext cx="5252358" cy="262618"/>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325349">
            <a:off x="9456734" y="1616909"/>
            <a:ext cx="2058636" cy="4201298"/>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3325727">
            <a:off x="9439892" y="1537917"/>
            <a:ext cx="2092319" cy="4270039"/>
          </a:xfrm>
          <a:prstGeom prst="rect">
            <a:avLst/>
          </a:prstGeom>
        </p:spPr>
      </p:pic>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H="1">
            <a:off x="105843" y="3279407"/>
            <a:ext cx="2872260" cy="2872260"/>
          </a:xfrm>
          <a:prstGeom prst="rect">
            <a:avLst/>
          </a:prstGeom>
        </p:spPr>
      </p:pic>
      <p:pic>
        <p:nvPicPr>
          <p:cNvPr id="11" name="Рисунок 1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59534" y="3972227"/>
            <a:ext cx="1371600" cy="1371600"/>
          </a:xfrm>
          <a:prstGeom prst="rect">
            <a:avLst/>
          </a:prstGeom>
        </p:spPr>
      </p:pic>
      <p:pic>
        <p:nvPicPr>
          <p:cNvPr id="12" name="Рисунок 1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688757" y="286906"/>
            <a:ext cx="853216" cy="857956"/>
          </a:xfrm>
          <a:prstGeom prst="rect">
            <a:avLst/>
          </a:prstGeom>
        </p:spPr>
      </p:pic>
      <p:pic>
        <p:nvPicPr>
          <p:cNvPr id="13" name="Рисунок 1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2192444">
            <a:off x="1083050" y="1247203"/>
            <a:ext cx="399721" cy="375738"/>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0800000">
            <a:off x="10259673" y="2281347"/>
            <a:ext cx="399721" cy="375738"/>
          </a:xfrm>
          <a:prstGeom prst="rect">
            <a:avLst/>
          </a:prstGeom>
        </p:spPr>
      </p:pic>
      <p:pic>
        <p:nvPicPr>
          <p:cNvPr id="17" name="Рисунок 1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8536621">
            <a:off x="317286" y="5563248"/>
            <a:ext cx="399721" cy="375738"/>
          </a:xfrm>
          <a:prstGeom prst="rect">
            <a:avLst/>
          </a:prstGeom>
        </p:spPr>
      </p:pic>
    </p:spTree>
    <p:extLst>
      <p:ext uri="{BB962C8B-B14F-4D97-AF65-F5344CB8AC3E}">
        <p14:creationId xmlns:p14="http://schemas.microsoft.com/office/powerpoint/2010/main" val="2932328161"/>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preserve="1" userDrawn="1">
  <p:cSld name="Table_slide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0" y="0"/>
            <a:ext cx="5437762" cy="2468744"/>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A0A6E113-339C-441E-8F12-4C6E49CAB16F}"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2" name="Рисунок 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0" y="3891573"/>
            <a:ext cx="1399137" cy="2976664"/>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4379270" y="6093118"/>
            <a:ext cx="3433459" cy="263232"/>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370632" y="1730702"/>
            <a:ext cx="747385" cy="1476086"/>
          </a:xfrm>
          <a:prstGeom prst="rect">
            <a:avLst/>
          </a:prstGeom>
        </p:spPr>
      </p:pic>
    </p:spTree>
    <p:extLst>
      <p:ext uri="{BB962C8B-B14F-4D97-AF65-F5344CB8AC3E}">
        <p14:creationId xmlns:p14="http://schemas.microsoft.com/office/powerpoint/2010/main" val="46405475"/>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preserve="1" userDrawn="1">
  <p:cSld name="bullet_points_orange">
    <p:spTree>
      <p:nvGrpSpPr>
        <p:cNvPr id="1" name=""/>
        <p:cNvGrpSpPr/>
        <p:nvPr/>
      </p:nvGrpSpPr>
      <p:grpSpPr>
        <a:xfrm>
          <a:off x="0" y="0"/>
          <a:ext cx="0" cy="0"/>
          <a:chOff x="0" y="0"/>
          <a:chExt cx="0" cy="0"/>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D9452D10-4EEC-4235-AD57-05D9CBA0A5FD}"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Tree>
    <p:extLst>
      <p:ext uri="{BB962C8B-B14F-4D97-AF65-F5344CB8AC3E}">
        <p14:creationId xmlns:p14="http://schemas.microsoft.com/office/powerpoint/2010/main" val="2205631624"/>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preserve="1" userDrawn="1">
  <p:cSld name="2_bullet_points_orange">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917382" y="-917381"/>
            <a:ext cx="2289621" cy="412438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429813" y="4703591"/>
            <a:ext cx="4767943" cy="216464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F6EA1BDA-3CDB-4C7B-AA7C-60809A8B92C2}"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464972" y="854730"/>
            <a:ext cx="921617" cy="182111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03490" y="4929562"/>
            <a:ext cx="1486403" cy="1387929"/>
          </a:xfrm>
          <a:prstGeom prst="rect">
            <a:avLst/>
          </a:prstGeom>
        </p:spPr>
      </p:pic>
    </p:spTree>
    <p:extLst>
      <p:ext uri="{BB962C8B-B14F-4D97-AF65-F5344CB8AC3E}">
        <p14:creationId xmlns:p14="http://schemas.microsoft.com/office/powerpoint/2010/main" val="3174290141"/>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958672" y="0"/>
            <a:ext cx="2767693" cy="615404"/>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1975756"/>
            <a:ext cx="4344992" cy="4882243"/>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365125"/>
            <a:ext cx="12192000" cy="779463"/>
          </a:xfrm>
        </p:spPr>
        <p:txBody>
          <a:bodyPr/>
          <a:lstStyle>
            <a:lvl1pPr algn="ctr">
              <a:defRPr/>
            </a:lvl1pPr>
          </a:lstStyle>
          <a:p>
            <a:r>
              <a:rPr lang="da-DK" dirty="0"/>
              <a:t>Lorem ipsum dolor </a:t>
            </a:r>
            <a:endParaRPr lang="ru-RU" dirty="0"/>
          </a:p>
        </p:txBody>
      </p:sp>
      <p:sp>
        <p:nvSpPr>
          <p:cNvPr id="3" name="Объект 2"/>
          <p:cNvSpPr>
            <a:spLocks noGrp="1"/>
          </p:cNvSpPr>
          <p:nvPr>
            <p:ph sz="half" idx="1" hasCustomPrompt="1"/>
          </p:nvPr>
        </p:nvSpPr>
        <p:spPr>
          <a:xfrm>
            <a:off x="838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Объект 3"/>
          <p:cNvSpPr>
            <a:spLocks noGrp="1"/>
          </p:cNvSpPr>
          <p:nvPr>
            <p:ph sz="half" idx="2" hasCustomPrompt="1"/>
          </p:nvPr>
        </p:nvSpPr>
        <p:spPr>
          <a:xfrm>
            <a:off x="6172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Дата 4"/>
          <p:cNvSpPr>
            <a:spLocks noGrp="1"/>
          </p:cNvSpPr>
          <p:nvPr>
            <p:ph type="dt" sz="half" idx="10"/>
          </p:nvPr>
        </p:nvSpPr>
        <p:spPr/>
        <p:txBody>
          <a:bodyPr/>
          <a:lstStyle/>
          <a:p>
            <a:fld id="{27FAA538-FBBD-42A4-9F9B-9876A9BA225E}" type="datetime1">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841792" y="1240320"/>
            <a:ext cx="330408" cy="330408"/>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224889" y="1330334"/>
            <a:ext cx="10058400" cy="138302"/>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3747975"/>
            <a:ext cx="2233743" cy="219279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832874" flipH="1">
            <a:off x="938553" y="4866917"/>
            <a:ext cx="1556017" cy="161652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794034" y="3469729"/>
            <a:ext cx="1265178" cy="2490107"/>
          </a:xfrm>
          <a:prstGeom prst="rect">
            <a:avLst/>
          </a:prstGeom>
        </p:spPr>
      </p:pic>
      <p:pic>
        <p:nvPicPr>
          <p:cNvPr id="18" name="Рисунок 1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0122" y="76215"/>
            <a:ext cx="751114" cy="751114"/>
          </a:xfrm>
          <a:prstGeom prst="rect">
            <a:avLst/>
          </a:prstGeom>
        </p:spPr>
      </p:pic>
    </p:spTree>
    <p:extLst>
      <p:ext uri="{BB962C8B-B14F-4D97-AF65-F5344CB8AC3E}">
        <p14:creationId xmlns:p14="http://schemas.microsoft.com/office/powerpoint/2010/main" val="2825010749"/>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76" y="1690688"/>
            <a:ext cx="2475652" cy="5167312"/>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899924" y="0"/>
            <a:ext cx="2392152" cy="1044765"/>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800100"/>
            <a:ext cx="10515600" cy="890588"/>
          </a:xfrm>
        </p:spPr>
        <p:txBody>
          <a:bodyPr/>
          <a:lstStyle>
            <a:lvl1pPr algn="ctr">
              <a:defRPr/>
            </a:lvl1pPr>
          </a:lstStyle>
          <a:p>
            <a:r>
              <a:rPr lang="en-US" dirty="0" err="1"/>
              <a:t>Lorem</a:t>
            </a:r>
            <a:r>
              <a:rPr lang="en-US" dirty="0"/>
              <a:t> </a:t>
            </a:r>
            <a:r>
              <a:rPr lang="en-US" dirty="0" err="1"/>
              <a:t>ipsum</a:t>
            </a:r>
            <a:r>
              <a:rPr lang="en-US" dirty="0"/>
              <a:t> dolor </a:t>
            </a:r>
            <a:endParaRPr lang="ru-RU" dirty="0"/>
          </a:p>
        </p:txBody>
      </p:sp>
      <p:sp>
        <p:nvSpPr>
          <p:cNvPr id="3" name="Текст 2"/>
          <p:cNvSpPr>
            <a:spLocks noGrp="1"/>
          </p:cNvSpPr>
          <p:nvPr>
            <p:ph type="body" idx="1" hasCustomPrompt="1"/>
          </p:nvPr>
        </p:nvSpPr>
        <p:spPr>
          <a:xfrm>
            <a:off x="839788" y="1844865"/>
            <a:ext cx="5157787" cy="504825"/>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4" name="Объект 3"/>
          <p:cNvSpPr>
            <a:spLocks noGrp="1"/>
          </p:cNvSpPr>
          <p:nvPr>
            <p:ph sz="half" idx="2" hasCustomPrompt="1"/>
          </p:nvPr>
        </p:nvSpPr>
        <p:spPr>
          <a:xfrm>
            <a:off x="839788" y="2645229"/>
            <a:ext cx="5157787"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Текст 4"/>
          <p:cNvSpPr>
            <a:spLocks noGrp="1"/>
          </p:cNvSpPr>
          <p:nvPr>
            <p:ph type="body" sz="quarter" idx="3" hasCustomPrompt="1"/>
          </p:nvPr>
        </p:nvSpPr>
        <p:spPr>
          <a:xfrm>
            <a:off x="6172200" y="1836738"/>
            <a:ext cx="5183188" cy="51295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6" name="Объект 5"/>
          <p:cNvSpPr>
            <a:spLocks noGrp="1"/>
          </p:cNvSpPr>
          <p:nvPr>
            <p:ph sz="quarter" idx="4" hasCustomPrompt="1"/>
          </p:nvPr>
        </p:nvSpPr>
        <p:spPr>
          <a:xfrm>
            <a:off x="6172200" y="2645229"/>
            <a:ext cx="5183188"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7" name="Дата 6"/>
          <p:cNvSpPr>
            <a:spLocks noGrp="1"/>
          </p:cNvSpPr>
          <p:nvPr>
            <p:ph type="dt" sz="half" idx="10"/>
          </p:nvPr>
        </p:nvSpPr>
        <p:spPr/>
        <p:txBody>
          <a:bodyPr/>
          <a:lstStyle/>
          <a:p>
            <a:fld id="{3493049B-B484-4DD8-9E27-11E65D089405}" type="datetime1">
              <a:rPr lang="ru-RU" smtClean="0"/>
              <a:t>26.08.2026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151164" y="5286489"/>
            <a:ext cx="4301613" cy="333375"/>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733222" y="5286489"/>
            <a:ext cx="4301613" cy="3333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0" y="1135877"/>
            <a:ext cx="2166257" cy="219033"/>
          </a:xfrm>
          <a:prstGeom prst="rect">
            <a:avLst/>
          </a:prstGeom>
        </p:spPr>
      </p:pic>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flipV="1">
            <a:off x="10025743" y="1135877"/>
            <a:ext cx="2166257" cy="219033"/>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783590" y="4558958"/>
            <a:ext cx="2844800" cy="2121812"/>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419063" y="-94776"/>
            <a:ext cx="1761092" cy="176482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369" y="4833257"/>
            <a:ext cx="2020458" cy="2024743"/>
          </a:xfrm>
          <a:prstGeom prst="rect">
            <a:avLst/>
          </a:prstGeom>
        </p:spPr>
      </p:pic>
    </p:spTree>
    <p:extLst>
      <p:ext uri="{BB962C8B-B14F-4D97-AF65-F5344CB8AC3E}">
        <p14:creationId xmlns:p14="http://schemas.microsoft.com/office/powerpoint/2010/main" val="4285332566"/>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grpSp>
        <p:nvGrpSpPr>
          <p:cNvPr id="16" name="Группа 15"/>
          <p:cNvGrpSpPr/>
          <p:nvPr userDrawn="1"/>
        </p:nvGrpSpPr>
        <p:grpSpPr>
          <a:xfrm>
            <a:off x="1662" y="0"/>
            <a:ext cx="12203414" cy="7137412"/>
            <a:chOff x="1662" y="0"/>
            <a:chExt cx="12203414" cy="7137412"/>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542" y="5514125"/>
              <a:ext cx="4214242" cy="1343875"/>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15130" y="0"/>
              <a:ext cx="9485477" cy="6858000"/>
            </a:xfrm>
            <a:prstGeom prst="rect">
              <a:avLst/>
            </a:prstGeom>
          </p:spPr>
        </p:pic>
        <p:sp>
          <p:nvSpPr>
            <p:cNvPr id="9" name="TextBox 8"/>
            <p:cNvSpPr txBox="1"/>
            <p:nvPr userDrawn="1"/>
          </p:nvSpPr>
          <p:spPr>
            <a:xfrm>
              <a:off x="11632479" y="6374324"/>
              <a:ext cx="557934" cy="763088"/>
            </a:xfrm>
            <a:prstGeom prst="rect">
              <a:avLst/>
            </a:prstGeom>
            <a:noFill/>
          </p:spPr>
          <p:txBody>
            <a:bodyPr wrap="square" lIns="0" tIns="0" rIns="0" bIns="0" rtlCol="0">
              <a:noAutofit/>
            </a:bodyPr>
            <a:lstStyle/>
            <a:p>
              <a:pPr>
                <a:lnSpc>
                  <a:spcPct val="90000"/>
                </a:lnSpc>
                <a:spcAft>
                  <a:spcPts val="1000"/>
                </a:spcAft>
              </a:pPr>
              <a:r>
                <a:rPr lang="en-US" sz="2400" b="1" dirty="0">
                  <a:solidFill>
                    <a:schemeClr val="bg1"/>
                  </a:solidFill>
                  <a:latin typeface="Century Gothic" panose="020B0502020202020204" pitchFamily="34" charset="0"/>
                </a:rPr>
                <a:t>14</a:t>
              </a:r>
              <a:endParaRPr lang="ru-RU" sz="2400" b="1" dirty="0">
                <a:solidFill>
                  <a:schemeClr val="bg1"/>
                </a:solidFill>
                <a:latin typeface="Century Gothic" panose="020B0502020202020204" pitchFamily="34" charset="0"/>
              </a:endParaRPr>
            </a:p>
          </p:txBody>
        </p:sp>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662" y="1344991"/>
              <a:ext cx="4716524" cy="5513009"/>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280880" y="0"/>
              <a:ext cx="8301547" cy="6858000"/>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02859" y="4014069"/>
              <a:ext cx="2046230" cy="2008716"/>
            </a:xfrm>
            <a:prstGeom prst="rect">
              <a:avLst/>
            </a:prstGeom>
          </p:spPr>
        </p:pic>
        <p:pic>
          <p:nvPicPr>
            <p:cNvPr id="13" name="Рисунок 12"/>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4281558" y="4593980"/>
              <a:ext cx="4762500" cy="247650"/>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662" y="620688"/>
              <a:ext cx="3280880" cy="853029"/>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49030" y="1344991"/>
              <a:ext cx="2856046" cy="4262649"/>
            </a:xfrm>
            <a:prstGeom prst="rect">
              <a:avLst/>
            </a:prstGeom>
          </p:spPr>
        </p:pic>
      </p:grpSp>
      <p:pic>
        <p:nvPicPr>
          <p:cNvPr id="6" name="Рисунок 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930729" y="2680792"/>
            <a:ext cx="11259684"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96AC89DA-DB95-4C8C-A018-9B5070FA1EC4}"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813093951"/>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preserve="1" userDrawn="1">
  <p:cSld name="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648407AB-1FCE-49F7-973B-8517006C099D}"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8" name="Рисунок 1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255138" y="4566010"/>
            <a:ext cx="3228040" cy="717764"/>
          </a:xfrm>
          <a:prstGeom prst="rect">
            <a:avLst/>
          </a:prstGeom>
        </p:spPr>
      </p:pic>
      <p:pic>
        <p:nvPicPr>
          <p:cNvPr id="19" name="Рисунок 1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11026374" y="0"/>
            <a:ext cx="1165626" cy="2432957"/>
          </a:xfrm>
          <a:prstGeom prst="rect">
            <a:avLst/>
          </a:prstGeom>
        </p:spPr>
      </p:pic>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3639" y="3061607"/>
            <a:ext cx="745042" cy="731383"/>
          </a:xfrm>
          <a:prstGeom prst="rect">
            <a:avLst/>
          </a:prstGeom>
        </p:spPr>
      </p:pic>
    </p:spTree>
    <p:extLst>
      <p:ext uri="{BB962C8B-B14F-4D97-AF65-F5344CB8AC3E}">
        <p14:creationId xmlns:p14="http://schemas.microsoft.com/office/powerpoint/2010/main" val="2163850687"/>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preserve="1" userDrawn="1">
  <p:cSld name="1_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67EE2B07-EF6C-43C4-820F-4F2911601686}"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11026374" y="0"/>
            <a:ext cx="1165626" cy="2432957"/>
          </a:xfrm>
          <a:prstGeom prst="rect">
            <a:avLst/>
          </a:prstGeom>
        </p:spPr>
      </p:pic>
    </p:spTree>
    <p:extLst>
      <p:ext uri="{BB962C8B-B14F-4D97-AF65-F5344CB8AC3E}">
        <p14:creationId xmlns:p14="http://schemas.microsoft.com/office/powerpoint/2010/main" val="1964030877"/>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preserve="1" userDrawn="1">
  <p:cSld name="1_bullet_points_orange">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8542137" y="1683882"/>
            <a:ext cx="3646161" cy="5184355"/>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40196"/>
          <a:stretch/>
        </p:blipFill>
        <p:spPr>
          <a:xfrm>
            <a:off x="0" y="0"/>
            <a:ext cx="2676825" cy="6868237"/>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4AFDE175-ACF8-45F2-9E80-07AA6E220350}"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91223" y="3580588"/>
            <a:ext cx="1469114" cy="1442181"/>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12672" y="5480877"/>
            <a:ext cx="5502728" cy="426461"/>
          </a:xfrm>
          <a:prstGeom prst="rect">
            <a:avLst/>
          </a:prstGeom>
        </p:spPr>
      </p:pic>
      <p:pic>
        <p:nvPicPr>
          <p:cNvPr id="12" name="Рисунок 11"/>
          <p:cNvPicPr>
            <a:picLocks noChangeAspect="1"/>
          </p:cNvPicPr>
          <p:nvPr userDrawn="1"/>
        </p:nvPicPr>
        <p:blipFill rotWithShape="1">
          <a:blip r:embed="rId7" cstate="email">
            <a:extLst>
              <a:ext uri="{28A0092B-C50C-407E-A947-70E740481C1C}">
                <a14:useLocalDpi xmlns:a14="http://schemas.microsoft.com/office/drawing/2010/main"/>
              </a:ext>
            </a:extLst>
          </a:blip>
          <a:srcRect t="52060"/>
          <a:stretch/>
        </p:blipFill>
        <p:spPr>
          <a:xfrm>
            <a:off x="9312208" y="-7790"/>
            <a:ext cx="2419661" cy="1162436"/>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732146">
            <a:off x="1071856" y="4648048"/>
            <a:ext cx="883356" cy="96521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10796628" y="432393"/>
            <a:ext cx="1267035" cy="1384447"/>
          </a:xfrm>
          <a:prstGeom prst="rect">
            <a:avLst/>
          </a:prstGeom>
        </p:spPr>
      </p:pic>
    </p:spTree>
    <p:extLst>
      <p:ext uri="{BB962C8B-B14F-4D97-AF65-F5344CB8AC3E}">
        <p14:creationId xmlns:p14="http://schemas.microsoft.com/office/powerpoint/2010/main" val="1015010308"/>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type="titleOnly" preserve="1">
  <p:cSld name="3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5963211" y="0"/>
            <a:ext cx="6234545" cy="6858000"/>
          </a:xfrm>
          <a:prstGeom prst="rect">
            <a:avLst/>
          </a:prstGeom>
        </p:spPr>
      </p:pic>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6" name="Рисунок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0806243-1225-448D-B6F1-A4DEB3B05CA3}"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3714750" y="4638614"/>
            <a:ext cx="4762500" cy="247650"/>
          </a:xfrm>
          <a:prstGeom prst="rect">
            <a:avLst/>
          </a:prstGeom>
        </p:spPr>
      </p:pic>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753768">
            <a:off x="2613168" y="2819398"/>
            <a:ext cx="1217239" cy="13300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6774727" y="3365255"/>
            <a:ext cx="3485354" cy="3492745"/>
          </a:xfrm>
          <a:prstGeom prst="rect">
            <a:avLst/>
          </a:prstGeom>
        </p:spPr>
      </p:pic>
      <p:pic>
        <p:nvPicPr>
          <p:cNvPr id="26" name="Рисунок 2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284770" y="2089915"/>
            <a:ext cx="1526459" cy="1498474"/>
          </a:xfrm>
          <a:prstGeom prst="rect">
            <a:avLst/>
          </a:prstGeom>
        </p:spPr>
      </p:pic>
      <p:pic>
        <p:nvPicPr>
          <p:cNvPr id="27" name="Рисунок 2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432630">
            <a:off x="60942" y="3700067"/>
            <a:ext cx="2393137" cy="2519758"/>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91171" y="219861"/>
            <a:ext cx="3171808" cy="5436172"/>
          </a:xfrm>
          <a:prstGeom prst="rect">
            <a:avLst/>
          </a:prstGeom>
        </p:spPr>
      </p:pic>
      <p:pic>
        <p:nvPicPr>
          <p:cNvPr id="28" name="Рисунок 2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5400000" flipV="1">
            <a:off x="5259153" y="796258"/>
            <a:ext cx="1771650" cy="179134"/>
          </a:xfrm>
          <a:prstGeom prst="rect">
            <a:avLst/>
          </a:prstGeom>
        </p:spPr>
      </p:pic>
      <p:pic>
        <p:nvPicPr>
          <p:cNvPr id="29" name="Рисунок 28"/>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9728173" y="244303"/>
            <a:ext cx="293061" cy="293061"/>
          </a:xfrm>
          <a:prstGeom prst="rect">
            <a:avLst/>
          </a:prstGeom>
        </p:spPr>
      </p:pic>
      <p:pic>
        <p:nvPicPr>
          <p:cNvPr id="30" name="Рисунок 29"/>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109313" y="5902441"/>
            <a:ext cx="293061" cy="293061"/>
          </a:xfrm>
          <a:prstGeom prst="rect">
            <a:avLst/>
          </a:prstGeom>
        </p:spPr>
      </p:pic>
      <p:pic>
        <p:nvPicPr>
          <p:cNvPr id="31" name="Рисунок 30"/>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412377" y="302507"/>
            <a:ext cx="293061" cy="293061"/>
          </a:xfrm>
          <a:prstGeom prst="rect">
            <a:avLst/>
          </a:prstGeom>
        </p:spPr>
      </p:pic>
      <p:pic>
        <p:nvPicPr>
          <p:cNvPr id="32" name="Рисунок 31"/>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97353" y="3365255"/>
            <a:ext cx="425845" cy="425845"/>
          </a:xfrm>
          <a:prstGeom prst="rect">
            <a:avLst/>
          </a:prstGeom>
        </p:spPr>
      </p:pic>
      <p:pic>
        <p:nvPicPr>
          <p:cNvPr id="34" name="Рисунок 33"/>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1497371" y="281212"/>
            <a:ext cx="425845" cy="425845"/>
          </a:xfrm>
          <a:prstGeom prst="rect">
            <a:avLst/>
          </a:prstGeom>
        </p:spPr>
      </p:pic>
    </p:spTree>
    <p:extLst>
      <p:ext uri="{BB962C8B-B14F-4D97-AF65-F5344CB8AC3E}">
        <p14:creationId xmlns:p14="http://schemas.microsoft.com/office/powerpoint/2010/main" val="14754521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More_text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35842" y="2998366"/>
            <a:ext cx="1261914" cy="386987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
        <p:nvSpPr>
          <p:cNvPr id="4" name="Дата 3"/>
          <p:cNvSpPr>
            <a:spLocks noGrp="1"/>
          </p:cNvSpPr>
          <p:nvPr>
            <p:ph type="dt" sz="half" idx="10"/>
          </p:nvPr>
        </p:nvSpPr>
        <p:spPr/>
        <p:txBody>
          <a:bodyPr/>
          <a:lstStyle/>
          <a:p>
            <a:fld id="{11008D1A-76FF-4BB6-A144-A282012ABF72}"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4038600" y="6059209"/>
            <a:ext cx="3529495" cy="1764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0"/>
            <a:ext cx="877169" cy="5802284"/>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713308" y="4942988"/>
            <a:ext cx="302079" cy="283954"/>
          </a:xfrm>
          <a:prstGeom prst="rect">
            <a:avLst/>
          </a:prstGeom>
        </p:spPr>
      </p:pic>
    </p:spTree>
    <p:extLst>
      <p:ext uri="{BB962C8B-B14F-4D97-AF65-F5344CB8AC3E}">
        <p14:creationId xmlns:p14="http://schemas.microsoft.com/office/powerpoint/2010/main" val="3186183565"/>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type="titleOnly" preserve="1">
  <p:cSld name="5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5963211" y="0"/>
            <a:ext cx="6234545" cy="6858000"/>
          </a:xfrm>
          <a:prstGeom prst="rect">
            <a:avLst/>
          </a:prstGeom>
        </p:spPr>
      </p:pic>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6" name="Рисунок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0806243-1225-448D-B6F1-A4DEB3B05CA3}"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2" name="Рисунок 2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2753768">
            <a:off x="2613168" y="2819398"/>
            <a:ext cx="1217239" cy="1330036"/>
          </a:xfrm>
          <a:prstGeom prst="rect">
            <a:avLst/>
          </a:prstGeom>
        </p:spPr>
      </p:pic>
      <p:pic>
        <p:nvPicPr>
          <p:cNvPr id="25" name="Рисунок 2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6774727" y="3365255"/>
            <a:ext cx="3485354" cy="3492745"/>
          </a:xfrm>
          <a:prstGeom prst="rect">
            <a:avLst/>
          </a:prstGeom>
        </p:spPr>
      </p:pic>
      <p:pic>
        <p:nvPicPr>
          <p:cNvPr id="26" name="Рисунок 2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284770" y="2089915"/>
            <a:ext cx="1526459" cy="1498474"/>
          </a:xfrm>
          <a:prstGeom prst="rect">
            <a:avLst/>
          </a:prstGeom>
        </p:spPr>
      </p:pic>
      <p:pic>
        <p:nvPicPr>
          <p:cNvPr id="27" name="Рисунок 2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432630">
            <a:off x="60942" y="3700067"/>
            <a:ext cx="2393137" cy="2519758"/>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91171" y="219861"/>
            <a:ext cx="3171808" cy="5436172"/>
          </a:xfrm>
          <a:prstGeom prst="rect">
            <a:avLst/>
          </a:prstGeom>
        </p:spPr>
      </p:pic>
      <p:pic>
        <p:nvPicPr>
          <p:cNvPr id="29" name="Рисунок 28"/>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728173" y="244303"/>
            <a:ext cx="293061" cy="293061"/>
          </a:xfrm>
          <a:prstGeom prst="rect">
            <a:avLst/>
          </a:prstGeom>
        </p:spPr>
      </p:pic>
      <p:pic>
        <p:nvPicPr>
          <p:cNvPr id="30" name="Рисунок 2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3109313" y="5902441"/>
            <a:ext cx="293061" cy="293061"/>
          </a:xfrm>
          <a:prstGeom prst="rect">
            <a:avLst/>
          </a:prstGeom>
        </p:spPr>
      </p:pic>
      <p:pic>
        <p:nvPicPr>
          <p:cNvPr id="31" name="Рисунок 3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412377" y="302507"/>
            <a:ext cx="293061" cy="293061"/>
          </a:xfrm>
          <a:prstGeom prst="rect">
            <a:avLst/>
          </a:prstGeom>
        </p:spPr>
      </p:pic>
      <p:pic>
        <p:nvPicPr>
          <p:cNvPr id="32" name="Рисунок 31"/>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97353" y="3365255"/>
            <a:ext cx="425845" cy="425845"/>
          </a:xfrm>
          <a:prstGeom prst="rect">
            <a:avLst/>
          </a:prstGeom>
        </p:spPr>
      </p:pic>
      <p:pic>
        <p:nvPicPr>
          <p:cNvPr id="34" name="Рисунок 3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497371" y="281212"/>
            <a:ext cx="425845" cy="425845"/>
          </a:xfrm>
          <a:prstGeom prst="rect">
            <a:avLst/>
          </a:prstGeom>
        </p:spPr>
      </p:pic>
    </p:spTree>
    <p:extLst>
      <p:ext uri="{BB962C8B-B14F-4D97-AF65-F5344CB8AC3E}">
        <p14:creationId xmlns:p14="http://schemas.microsoft.com/office/powerpoint/2010/main" val="2129204481"/>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type="titleOnly" preserve="1">
  <p:cSld name="4_Только заголовок">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721" y="-4824"/>
            <a:ext cx="4208232" cy="3633107"/>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870976" y="4919648"/>
            <a:ext cx="4463143" cy="22315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876170" y="1589976"/>
            <a:ext cx="8452757" cy="2625637"/>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516826" y="-4824"/>
            <a:ext cx="5675174" cy="6858000"/>
          </a:xfrm>
          <a:prstGeom prst="rect">
            <a:avLst/>
          </a:prstGeom>
        </p:spPr>
      </p:pic>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19CE5A2F-420D-4626-90B2-78D9F8313110}"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2721" y="2442748"/>
            <a:ext cx="4035879" cy="4415252"/>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80311" y="819166"/>
            <a:ext cx="476250" cy="447675"/>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059666">
            <a:off x="10752610" y="493330"/>
            <a:ext cx="476250" cy="44767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020409">
            <a:off x="3595910" y="5758549"/>
            <a:ext cx="476250" cy="447675"/>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030128" y="1069610"/>
            <a:ext cx="982421" cy="987879"/>
          </a:xfrm>
          <a:prstGeom prst="rect">
            <a:avLst/>
          </a:prstGeom>
        </p:spPr>
      </p:pic>
      <p:pic>
        <p:nvPicPr>
          <p:cNvPr id="36" name="Рисунок 3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860171">
            <a:off x="9421231" y="5794673"/>
            <a:ext cx="982421" cy="987879"/>
          </a:xfrm>
          <a:prstGeom prst="rect">
            <a:avLst/>
          </a:prstGeom>
        </p:spPr>
      </p:pic>
      <p:pic>
        <p:nvPicPr>
          <p:cNvPr id="14" name="Рисунок 13"/>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5815499" y="5665000"/>
            <a:ext cx="4762500" cy="247650"/>
          </a:xfrm>
          <a:prstGeom prst="rect">
            <a:avLst/>
          </a:prstGeom>
        </p:spPr>
      </p:pic>
    </p:spTree>
    <p:extLst>
      <p:ext uri="{BB962C8B-B14F-4D97-AF65-F5344CB8AC3E}">
        <p14:creationId xmlns:p14="http://schemas.microsoft.com/office/powerpoint/2010/main" val="1048502949"/>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type="titleOnly" preserve="1">
  <p:cSld name="1_Только заголовок">
    <p:spTree>
      <p:nvGrpSpPr>
        <p:cNvPr id="1" name=""/>
        <p:cNvGrpSpPr/>
        <p:nvPr/>
      </p:nvGrpSpPr>
      <p:grpSpPr>
        <a:xfrm>
          <a:off x="0" y="0"/>
          <a:ext cx="0" cy="0"/>
          <a:chOff x="0" y="0"/>
          <a:chExt cx="0" cy="0"/>
        </a:xfrm>
      </p:grpSpPr>
      <p:grpSp>
        <p:nvGrpSpPr>
          <p:cNvPr id="31" name="Группа 30"/>
          <p:cNvGrpSpPr/>
          <p:nvPr userDrawn="1"/>
        </p:nvGrpSpPr>
        <p:grpSpPr>
          <a:xfrm>
            <a:off x="-3645" y="0"/>
            <a:ext cx="12194058" cy="6857999"/>
            <a:chOff x="-3645" y="0"/>
            <a:chExt cx="12194058" cy="6857999"/>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79997" y="0"/>
              <a:ext cx="10058400" cy="6613398"/>
            </a:xfrm>
            <a:prstGeom prst="rect">
              <a:avLst/>
            </a:prstGeom>
          </p:spPr>
        </p:pic>
        <p:cxnSp>
          <p:nvCxnSpPr>
            <p:cNvPr id="18" name="Linie"/>
            <p:cNvCxnSpPr/>
            <p:nvPr userDrawn="1"/>
          </p:nvCxnSpPr>
          <p:spPr bwMode="gray">
            <a:xfrm>
              <a:off x="375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cxnSp>
          <p:nvCxnSpPr>
            <p:cNvPr id="19" name="Linie"/>
            <p:cNvCxnSpPr/>
            <p:nvPr userDrawn="1"/>
          </p:nvCxnSpPr>
          <p:spPr bwMode="gray">
            <a:xfrm>
              <a:off x="681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grpSp>
          <p:nvGrpSpPr>
            <p:cNvPr id="20" name="Quotation"/>
            <p:cNvGrpSpPr>
              <a:grpSpLocks noChangeAspect="1"/>
            </p:cNvGrpSpPr>
            <p:nvPr userDrawn="1"/>
          </p:nvGrpSpPr>
          <p:grpSpPr bwMode="gray">
            <a:xfrm>
              <a:off x="5771170" y="1357295"/>
              <a:ext cx="648072" cy="543406"/>
              <a:chOff x="537029" y="1572196"/>
              <a:chExt cx="1010860" cy="847602"/>
            </a:xfrm>
            <a:solidFill>
              <a:srgbClr val="083551"/>
            </a:solidFill>
          </p:grpSpPr>
          <p:sp>
            <p:nvSpPr>
              <p:cNvPr id="21" name="Apostrophe"/>
              <p:cNvSpPr/>
              <p:nvPr/>
            </p:nvSpPr>
            <p:spPr bwMode="gray">
              <a:xfrm>
                <a:off x="537029"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1" y="580653"/>
                    </a:cubicBezTo>
                    <a:lnTo>
                      <a:pt x="0" y="453991"/>
                    </a:lnTo>
                    <a:cubicBezTo>
                      <a:pt x="55029" y="428374"/>
                      <a:pt x="92862" y="402875"/>
                      <a:pt x="113498" y="377495"/>
                    </a:cubicBezTo>
                    <a:cubicBezTo>
                      <a:pt x="134134" y="352115"/>
                      <a:pt x="145638" y="322110"/>
                      <a:pt x="148010"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sp>
            <p:nvSpPr>
              <p:cNvPr id="22" name="Apostrophe"/>
              <p:cNvSpPr/>
              <p:nvPr/>
            </p:nvSpPr>
            <p:spPr bwMode="gray">
              <a:xfrm>
                <a:off x="1081091"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0" y="580653"/>
                    </a:cubicBezTo>
                    <a:lnTo>
                      <a:pt x="0" y="453991"/>
                    </a:lnTo>
                    <a:cubicBezTo>
                      <a:pt x="55029" y="428374"/>
                      <a:pt x="92861" y="402875"/>
                      <a:pt x="113497" y="377495"/>
                    </a:cubicBezTo>
                    <a:cubicBezTo>
                      <a:pt x="134133" y="352115"/>
                      <a:pt x="145637" y="322110"/>
                      <a:pt x="148009"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grpSp>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5" y="2828916"/>
              <a:ext cx="3290539" cy="4029083"/>
            </a:xfrm>
            <a:prstGeom prst="rect">
              <a:avLst/>
            </a:prstGeom>
          </p:spPr>
        </p:pic>
        <p:pic>
          <p:nvPicPr>
            <p:cNvPr id="25" name="Рисунок 2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123835" y="922847"/>
              <a:ext cx="864096" cy="868896"/>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8661869" flipH="1">
              <a:off x="1384363" y="73698"/>
              <a:ext cx="685654" cy="2316366"/>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99655" y="1892377"/>
              <a:ext cx="454572" cy="427298"/>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569583">
              <a:off x="10143269" y="5805264"/>
              <a:ext cx="454572" cy="427298"/>
            </a:xfrm>
            <a:prstGeom prst="rect">
              <a:avLst/>
            </a:prstGeom>
          </p:spPr>
        </p:pic>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2041358">
              <a:off x="7319342" y="168829"/>
              <a:ext cx="454572" cy="427298"/>
            </a:xfrm>
            <a:prstGeom prst="rect">
              <a:avLst/>
            </a:prstGeom>
          </p:spPr>
        </p:pic>
        <p:pic>
          <p:nvPicPr>
            <p:cNvPr id="30" name="Рисунок 2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05348" y="2828916"/>
              <a:ext cx="1586211" cy="1586211"/>
            </a:xfrm>
            <a:prstGeom prst="rect">
              <a:avLst/>
            </a:prstGeom>
          </p:spPr>
        </p:pic>
      </p:grpSp>
      <p:pic>
        <p:nvPicPr>
          <p:cNvPr id="6" name="Рисунок 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2176337" y="2122106"/>
            <a:ext cx="7947498" cy="2271779"/>
          </a:xfrm>
        </p:spPr>
        <p:txBody>
          <a:bodyPr/>
          <a:lstStyle>
            <a:lvl1pPr algn="ctr">
              <a:defRPr sz="2400"/>
            </a:lvl1pPr>
          </a:lstStyle>
          <a:p>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r>
              <a:rPr lang="en-US" dirty="0" err="1"/>
              <a:t>Ut</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endParaRPr lang="ru-RU" dirty="0"/>
          </a:p>
        </p:txBody>
      </p:sp>
      <p:sp>
        <p:nvSpPr>
          <p:cNvPr id="3" name="Дата 2"/>
          <p:cNvSpPr>
            <a:spLocks noGrp="1"/>
          </p:cNvSpPr>
          <p:nvPr>
            <p:ph type="dt" sz="half" idx="10"/>
          </p:nvPr>
        </p:nvSpPr>
        <p:spPr/>
        <p:txBody>
          <a:bodyPr/>
          <a:lstStyle/>
          <a:p>
            <a:fld id="{04013631-498B-4A8E-A9CC-B927D28CE561}"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870609613"/>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preserve="1" userDrawn="1">
  <p:cSld name="2_Только заголовок">
    <p:spTree>
      <p:nvGrpSpPr>
        <p:cNvPr id="1" name=""/>
        <p:cNvGrpSpPr/>
        <p:nvPr/>
      </p:nvGrpSpPr>
      <p:grpSpPr>
        <a:xfrm>
          <a:off x="0" y="0"/>
          <a:ext cx="0" cy="0"/>
          <a:chOff x="0" y="0"/>
          <a:chExt cx="0" cy="0"/>
        </a:xfrm>
      </p:grpSpPr>
      <p:grpSp>
        <p:nvGrpSpPr>
          <p:cNvPr id="9" name="Группа 8"/>
          <p:cNvGrpSpPr/>
          <p:nvPr userDrawn="1"/>
        </p:nvGrpSpPr>
        <p:grpSpPr>
          <a:xfrm>
            <a:off x="1773909" y="1035687"/>
            <a:ext cx="9793906" cy="5054351"/>
            <a:chOff x="1773909" y="1035687"/>
            <a:chExt cx="9793906" cy="5054351"/>
          </a:xfrm>
        </p:grpSpPr>
        <p:pic>
          <p:nvPicPr>
            <p:cNvPr id="35" name="Рисунок 3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70619" y="3056386"/>
              <a:ext cx="1010782" cy="4981192"/>
            </a:xfrm>
            <a:prstGeom prst="rect">
              <a:avLst/>
            </a:prstGeom>
          </p:spPr>
        </p:pic>
        <p:pic>
          <p:nvPicPr>
            <p:cNvPr id="36" name="Рисунок 35"/>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rot="16200000">
              <a:off x="8571567" y="1731302"/>
              <a:ext cx="1010095" cy="4982400"/>
            </a:xfrm>
            <a:prstGeom prst="rect">
              <a:avLst/>
            </a:prstGeom>
          </p:spPr>
        </p:pic>
        <p:pic>
          <p:nvPicPr>
            <p:cNvPr id="37" name="Рисунок 36"/>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rot="5400000">
              <a:off x="8563375" y="399375"/>
              <a:ext cx="1025673" cy="4982400"/>
            </a:xfrm>
            <a:prstGeom prst="rect">
              <a:avLst/>
            </a:prstGeom>
          </p:spPr>
        </p:pic>
        <p:pic>
          <p:nvPicPr>
            <p:cNvPr id="38" name="Рисунок 3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rot="5400000">
              <a:off x="8561805" y="-941509"/>
              <a:ext cx="1028008" cy="4982400"/>
            </a:xfrm>
            <a:prstGeom prst="rect">
              <a:avLst/>
            </a:prstGeom>
          </p:spPr>
        </p:pic>
        <p:pic>
          <p:nvPicPr>
            <p:cNvPr id="39" name="Рисунок 3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293817" y="5036673"/>
              <a:ext cx="1007721" cy="1020619"/>
            </a:xfrm>
            <a:prstGeom prst="rect">
              <a:avLst/>
            </a:prstGeom>
          </p:spPr>
        </p:pic>
        <p:pic>
          <p:nvPicPr>
            <p:cNvPr id="40" name="Рисунок 3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3854030" y="5064725"/>
              <a:ext cx="80797" cy="1025313"/>
            </a:xfrm>
            <a:prstGeom prst="rect">
              <a:avLst/>
            </a:prstGeom>
          </p:spPr>
        </p:pic>
        <p:pic>
          <p:nvPicPr>
            <p:cNvPr id="41" name="Рисунок 4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306194" y="1039204"/>
              <a:ext cx="982966" cy="982966"/>
            </a:xfrm>
            <a:prstGeom prst="rect">
              <a:avLst/>
            </a:prstGeom>
          </p:spPr>
        </p:pic>
        <p:pic>
          <p:nvPicPr>
            <p:cNvPr id="42" name="Рисунок 4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304234" y="2365680"/>
              <a:ext cx="986886" cy="986886"/>
            </a:xfrm>
            <a:prstGeom prst="rect">
              <a:avLst/>
            </a:prstGeom>
          </p:spPr>
        </p:pic>
        <p:pic>
          <p:nvPicPr>
            <p:cNvPr id="43" name="Рисунок 4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292932" y="3701015"/>
              <a:ext cx="1009490" cy="1009490"/>
            </a:xfrm>
            <a:prstGeom prst="rect">
              <a:avLst/>
            </a:prstGeom>
          </p:spPr>
        </p:pic>
        <p:pic>
          <p:nvPicPr>
            <p:cNvPr id="44" name="Рисунок 4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853388" y="3692760"/>
              <a:ext cx="82080" cy="1026000"/>
            </a:xfrm>
            <a:prstGeom prst="rect">
              <a:avLst/>
            </a:prstGeom>
          </p:spPr>
        </p:pic>
        <p:pic>
          <p:nvPicPr>
            <p:cNvPr id="45" name="Рисунок 4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854828" y="1035687"/>
              <a:ext cx="79200" cy="990000"/>
            </a:xfrm>
            <a:prstGeom prst="rect">
              <a:avLst/>
            </a:prstGeom>
          </p:spPr>
        </p:pic>
        <p:pic>
          <p:nvPicPr>
            <p:cNvPr id="46" name="Рисунок 45"/>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773909" y="1431007"/>
              <a:ext cx="310376" cy="2827527"/>
            </a:xfrm>
            <a:prstGeom prst="rect">
              <a:avLst/>
            </a:prstGeom>
          </p:spPr>
        </p:pic>
        <p:pic>
          <p:nvPicPr>
            <p:cNvPr id="47" name="Рисунок 46"/>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3854828" y="2364123"/>
              <a:ext cx="79200" cy="990000"/>
            </a:xfrm>
            <a:prstGeom prst="rect">
              <a:avLst/>
            </a:prstGeom>
          </p:spPr>
        </p:pic>
      </p:grpSp>
      <p:grpSp>
        <p:nvGrpSpPr>
          <p:cNvPr id="8" name="Группа 7"/>
          <p:cNvGrpSpPr/>
          <p:nvPr userDrawn="1"/>
        </p:nvGrpSpPr>
        <p:grpSpPr>
          <a:xfrm>
            <a:off x="0" y="345746"/>
            <a:ext cx="12197756" cy="269562"/>
            <a:chOff x="0" y="345746"/>
            <a:chExt cx="12197756" cy="269562"/>
          </a:xfrm>
        </p:grpSpPr>
        <p:pic>
          <p:nvPicPr>
            <p:cNvPr id="33" name="Рисунок 32"/>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0" y="345746"/>
              <a:ext cx="2666000" cy="269562"/>
            </a:xfrm>
            <a:prstGeom prst="rect">
              <a:avLst/>
            </a:prstGeom>
          </p:spPr>
        </p:pic>
        <p:pic>
          <p:nvPicPr>
            <p:cNvPr id="34" name="Рисунок 33"/>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flipH="1">
              <a:off x="9531756" y="345746"/>
              <a:ext cx="2666000" cy="269562"/>
            </a:xfrm>
            <a:prstGeom prst="rect">
              <a:avLst/>
            </a:prstGeom>
          </p:spPr>
        </p:pic>
      </p:grpSp>
      <p:pic>
        <p:nvPicPr>
          <p:cNvPr id="32" name="Рисунок 31"/>
          <p:cNvPicPr>
            <a:picLocks noChangeAspect="1"/>
          </p:cNvPicPr>
          <p:nvPr userDrawn="1"/>
        </p:nvPicPr>
        <p:blipFill>
          <a:blip r:embed="rId16" cstate="email">
            <a:extLst>
              <a:ext uri="{28A0092B-C50C-407E-A947-70E740481C1C}">
                <a14:useLocalDpi xmlns:a14="http://schemas.microsoft.com/office/drawing/2010/main"/>
              </a:ext>
            </a:extLst>
          </a:blip>
          <a:stretch>
            <a:fillRect/>
          </a:stretch>
        </p:blipFill>
        <p:spPr>
          <a:xfrm rot="10800000">
            <a:off x="5177281" y="6130057"/>
            <a:ext cx="1689259" cy="737779"/>
          </a:xfrm>
          <a:prstGeom prst="rect">
            <a:avLst/>
          </a:prstGeom>
        </p:spPr>
      </p:pic>
      <p:pic>
        <p:nvPicPr>
          <p:cNvPr id="6" name="Рисунок 5"/>
          <p:cNvPicPr>
            <a:picLocks noChangeAspect="1"/>
          </p:cNvPicPr>
          <p:nvPr userDrawn="1"/>
        </p:nvPicPr>
        <p:blipFill>
          <a:blip r:embed="rId17"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187780"/>
            <a:ext cx="12190413" cy="628650"/>
          </a:xfrm>
        </p:spPr>
        <p:txBody>
          <a:bodyPr/>
          <a:lstStyle>
            <a:lvl1pPr algn="ctr">
              <a:defRPr/>
            </a:lvl1pPr>
          </a:lstStyle>
          <a:p>
            <a:r>
              <a:rPr lang="da-DK" dirty="0"/>
              <a:t>Lorem ipsum dolor sit</a:t>
            </a:r>
            <a:endParaRPr lang="ru-RU" dirty="0"/>
          </a:p>
        </p:txBody>
      </p:sp>
      <p:sp>
        <p:nvSpPr>
          <p:cNvPr id="3" name="Дата 2"/>
          <p:cNvSpPr>
            <a:spLocks noGrp="1"/>
          </p:cNvSpPr>
          <p:nvPr>
            <p:ph type="dt" sz="half" idx="10"/>
          </p:nvPr>
        </p:nvSpPr>
        <p:spPr/>
        <p:txBody>
          <a:bodyPr/>
          <a:lstStyle/>
          <a:p>
            <a:fld id="{9FDD7BFB-E9F5-46B6-9DF2-6AF72905959C}"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1" name="Текст 10"/>
          <p:cNvSpPr>
            <a:spLocks noGrp="1"/>
          </p:cNvSpPr>
          <p:nvPr>
            <p:ph type="body" sz="quarter" idx="13" hasCustomPrompt="1"/>
          </p:nvPr>
        </p:nvSpPr>
        <p:spPr>
          <a:xfrm>
            <a:off x="6767513" y="115093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8" name="Текст 10"/>
          <p:cNvSpPr>
            <a:spLocks noGrp="1"/>
          </p:cNvSpPr>
          <p:nvPr>
            <p:ph type="body" sz="quarter" idx="14" hasCustomPrompt="1"/>
          </p:nvPr>
        </p:nvSpPr>
        <p:spPr>
          <a:xfrm>
            <a:off x="6767512" y="253840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9" name="Текст 10"/>
          <p:cNvSpPr>
            <a:spLocks noGrp="1"/>
          </p:cNvSpPr>
          <p:nvPr>
            <p:ph type="body" sz="quarter" idx="15" hasCustomPrompt="1"/>
          </p:nvPr>
        </p:nvSpPr>
        <p:spPr>
          <a:xfrm>
            <a:off x="6767512" y="3838319"/>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0" name="Текст 10"/>
          <p:cNvSpPr>
            <a:spLocks noGrp="1"/>
          </p:cNvSpPr>
          <p:nvPr>
            <p:ph type="body" sz="quarter" idx="16" hasCustomPrompt="1"/>
          </p:nvPr>
        </p:nvSpPr>
        <p:spPr>
          <a:xfrm>
            <a:off x="6767511" y="5145150"/>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13" name="Текст 12"/>
          <p:cNvSpPr>
            <a:spLocks noGrp="1"/>
          </p:cNvSpPr>
          <p:nvPr>
            <p:ph type="body" sz="quarter" idx="17" hasCustomPrompt="1"/>
          </p:nvPr>
        </p:nvSpPr>
        <p:spPr>
          <a:xfrm>
            <a:off x="143356" y="2480271"/>
            <a:ext cx="1480518" cy="729000"/>
          </a:xfrm>
        </p:spPr>
        <p:txBody>
          <a:bodyPr>
            <a:noAutofit/>
          </a:bodyPr>
          <a:lstStyle>
            <a:lvl1pPr>
              <a:defRPr sz="1400" b="1"/>
            </a:lvl1pPr>
          </a:lstStyle>
          <a:p>
            <a:pPr lvl="0"/>
            <a:r>
              <a:rPr lang="da-DK" dirty="0"/>
              <a:t>Lorem ipsum dolor sit amet</a:t>
            </a:r>
            <a:endParaRPr lang="ru-RU" dirty="0"/>
          </a:p>
        </p:txBody>
      </p:sp>
      <p:sp>
        <p:nvSpPr>
          <p:cNvPr id="51" name="Текст 12"/>
          <p:cNvSpPr>
            <a:spLocks noGrp="1"/>
          </p:cNvSpPr>
          <p:nvPr>
            <p:ph type="body" sz="quarter" idx="18" hasCustomPrompt="1"/>
          </p:nvPr>
        </p:nvSpPr>
        <p:spPr>
          <a:xfrm>
            <a:off x="143356" y="5189146"/>
            <a:ext cx="1480518" cy="795276"/>
          </a:xfrm>
        </p:spPr>
        <p:txBody>
          <a:bodyPr>
            <a:normAutofit/>
          </a:bodyPr>
          <a:lstStyle>
            <a:lvl1pPr>
              <a:defRPr sz="1400" b="1"/>
            </a:lvl1pPr>
          </a:lstStyle>
          <a:p>
            <a:pPr lvl="0"/>
            <a:r>
              <a:rPr lang="da-DK" dirty="0"/>
              <a:t>Lorem ipsum dolor sit amet</a:t>
            </a:r>
            <a:endParaRPr lang="ru-RU" dirty="0"/>
          </a:p>
        </p:txBody>
      </p:sp>
      <p:sp>
        <p:nvSpPr>
          <p:cNvPr id="52" name="Текст 12"/>
          <p:cNvSpPr>
            <a:spLocks noGrp="1"/>
          </p:cNvSpPr>
          <p:nvPr>
            <p:ph type="body" sz="quarter" idx="19" hasCustomPrompt="1"/>
          </p:nvPr>
        </p:nvSpPr>
        <p:spPr>
          <a:xfrm>
            <a:off x="4455284" y="1198225"/>
            <a:ext cx="1480518" cy="729000"/>
          </a:xfrm>
        </p:spPr>
        <p:txBody>
          <a:bodyPr>
            <a:normAutofit/>
          </a:bodyPr>
          <a:lstStyle>
            <a:lvl1pPr>
              <a:defRPr sz="1400" b="1"/>
            </a:lvl1pPr>
          </a:lstStyle>
          <a:p>
            <a:pPr lvl="0"/>
            <a:r>
              <a:rPr lang="da-DK" dirty="0"/>
              <a:t>Lorem ipsum dolor sit amet</a:t>
            </a:r>
            <a:endParaRPr lang="ru-RU" dirty="0"/>
          </a:p>
        </p:txBody>
      </p:sp>
      <p:sp>
        <p:nvSpPr>
          <p:cNvPr id="53" name="Текст 12"/>
          <p:cNvSpPr>
            <a:spLocks noGrp="1"/>
          </p:cNvSpPr>
          <p:nvPr>
            <p:ph type="body" sz="quarter" idx="20" hasCustomPrompt="1"/>
          </p:nvPr>
        </p:nvSpPr>
        <p:spPr>
          <a:xfrm>
            <a:off x="4457804" y="2480270"/>
            <a:ext cx="1480518" cy="729000"/>
          </a:xfrm>
        </p:spPr>
        <p:txBody>
          <a:bodyPr>
            <a:normAutofit/>
          </a:bodyPr>
          <a:lstStyle>
            <a:lvl1pPr>
              <a:defRPr sz="1400" b="1"/>
            </a:lvl1pPr>
          </a:lstStyle>
          <a:p>
            <a:pPr lvl="0"/>
            <a:r>
              <a:rPr lang="da-DK" dirty="0"/>
              <a:t>Lorem ipsum dolor sit amet</a:t>
            </a:r>
            <a:endParaRPr lang="ru-RU" dirty="0"/>
          </a:p>
        </p:txBody>
      </p:sp>
      <p:sp>
        <p:nvSpPr>
          <p:cNvPr id="54" name="Текст 12"/>
          <p:cNvSpPr>
            <a:spLocks noGrp="1"/>
          </p:cNvSpPr>
          <p:nvPr>
            <p:ph type="body" sz="quarter" idx="21" hasCustomPrompt="1"/>
          </p:nvPr>
        </p:nvSpPr>
        <p:spPr>
          <a:xfrm>
            <a:off x="4455284" y="3791491"/>
            <a:ext cx="1480518" cy="729000"/>
          </a:xfrm>
        </p:spPr>
        <p:txBody>
          <a:bodyPr>
            <a:normAutofit/>
          </a:bodyPr>
          <a:lstStyle>
            <a:lvl1pPr>
              <a:defRPr sz="1400" b="1"/>
            </a:lvl1pPr>
          </a:lstStyle>
          <a:p>
            <a:pPr lvl="0"/>
            <a:r>
              <a:rPr lang="da-DK" dirty="0"/>
              <a:t>Lorem ipsum dolor sit amet</a:t>
            </a:r>
            <a:endParaRPr lang="ru-RU" dirty="0"/>
          </a:p>
        </p:txBody>
      </p:sp>
      <p:sp>
        <p:nvSpPr>
          <p:cNvPr id="55" name="Текст 12"/>
          <p:cNvSpPr>
            <a:spLocks noGrp="1"/>
          </p:cNvSpPr>
          <p:nvPr>
            <p:ph type="body" sz="quarter" idx="22" hasCustomPrompt="1"/>
          </p:nvPr>
        </p:nvSpPr>
        <p:spPr>
          <a:xfrm>
            <a:off x="4455284" y="5192437"/>
            <a:ext cx="1480518" cy="729000"/>
          </a:xfrm>
        </p:spPr>
        <p:txBody>
          <a:bodyPr>
            <a:normAutofit/>
          </a:bodyPr>
          <a:lstStyle>
            <a:lvl1pPr>
              <a:defRPr sz="1400" b="1"/>
            </a:lvl1pPr>
          </a:lstStyle>
          <a:p>
            <a:pPr lvl="0"/>
            <a:r>
              <a:rPr lang="da-DK" dirty="0"/>
              <a:t>Lorem ipsum dolor sit amet</a:t>
            </a:r>
            <a:endParaRPr lang="ru-RU" dirty="0"/>
          </a:p>
        </p:txBody>
      </p:sp>
    </p:spTree>
    <p:extLst>
      <p:ext uri="{BB962C8B-B14F-4D97-AF65-F5344CB8AC3E}">
        <p14:creationId xmlns:p14="http://schemas.microsoft.com/office/powerpoint/2010/main" val="246775982"/>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grpSp>
        <p:nvGrpSpPr>
          <p:cNvPr id="14" name="Группа 13"/>
          <p:cNvGrpSpPr/>
          <p:nvPr userDrawn="1"/>
        </p:nvGrpSpPr>
        <p:grpSpPr>
          <a:xfrm>
            <a:off x="0" y="-17325"/>
            <a:ext cx="10997251" cy="6867251"/>
            <a:chOff x="0" y="-17325"/>
            <a:chExt cx="10997251" cy="6867251"/>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688570" y="5044014"/>
              <a:ext cx="4502274" cy="180591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454678" y="4221088"/>
              <a:ext cx="970057" cy="1916832"/>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843178" y="2996952"/>
              <a:ext cx="249746" cy="249746"/>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38851" y="6505690"/>
              <a:ext cx="10058400" cy="138302"/>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3636950"/>
              <a:ext cx="1510212" cy="3212976"/>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563008" y="-17325"/>
              <a:ext cx="2810086" cy="858637"/>
            </a:xfrm>
            <a:prstGeom prst="rect">
              <a:avLst/>
            </a:prstGeom>
          </p:spPr>
        </p:pic>
      </p:grpSp>
      <p:pic>
        <p:nvPicPr>
          <p:cNvPr id="5" name="Рисунок 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E7095778-7067-4DC3-B9D2-6B63CCA6A07C}" type="datetime1">
              <a:rPr lang="ru-RU" smtClean="0"/>
              <a:t>26.08.2026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839559533"/>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showMasterSp="0" preserve="1" userDrawn="1">
  <p:cSld name="Agenda-01">
    <p:spTree>
      <p:nvGrpSpPr>
        <p:cNvPr id="1" name=""/>
        <p:cNvGrpSpPr/>
        <p:nvPr/>
      </p:nvGrpSpPr>
      <p:grpSpPr>
        <a:xfrm>
          <a:off x="0" y="0"/>
          <a:ext cx="0" cy="0"/>
          <a:chOff x="0" y="0"/>
          <a:chExt cx="0" cy="0"/>
        </a:xfrm>
      </p:grpSpPr>
      <p:grpSp>
        <p:nvGrpSpPr>
          <p:cNvPr id="95" name="Группа 94"/>
          <p:cNvGrpSpPr/>
          <p:nvPr userDrawn="1"/>
        </p:nvGrpSpPr>
        <p:grpSpPr>
          <a:xfrm>
            <a:off x="1885163" y="2085384"/>
            <a:ext cx="3635268" cy="3103246"/>
            <a:chOff x="1704655" y="2118352"/>
            <a:chExt cx="3635268" cy="3103246"/>
          </a:xfrm>
        </p:grpSpPr>
        <p:pic>
          <p:nvPicPr>
            <p:cNvPr id="93" name="Рисунок 9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306896"/>
              <a:ext cx="3635268" cy="367566"/>
            </a:xfrm>
            <a:prstGeom prst="rect">
              <a:avLst/>
            </a:prstGeom>
          </p:spPr>
        </p:pic>
        <p:pic>
          <p:nvPicPr>
            <p:cNvPr id="92" name="Рисунок 9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759760"/>
              <a:ext cx="3635268" cy="367566"/>
            </a:xfrm>
            <a:prstGeom prst="rect">
              <a:avLst/>
            </a:prstGeom>
          </p:spPr>
        </p:pic>
        <p:pic>
          <p:nvPicPr>
            <p:cNvPr id="90" name="Рисунок 8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665488"/>
              <a:ext cx="3635268" cy="367566"/>
            </a:xfrm>
            <a:prstGeom prst="rect">
              <a:avLst/>
            </a:prstGeom>
          </p:spPr>
        </p:pic>
        <p:pic>
          <p:nvPicPr>
            <p:cNvPr id="89" name="Рисунок 8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118352"/>
              <a:ext cx="3635268" cy="367566"/>
            </a:xfrm>
            <a:prstGeom prst="rect">
              <a:avLst/>
            </a:prstGeom>
          </p:spPr>
        </p:pic>
        <p:pic>
          <p:nvPicPr>
            <p:cNvPr id="91" name="Рисунок 9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212624"/>
              <a:ext cx="3635268" cy="367566"/>
            </a:xfrm>
            <a:prstGeom prst="rect">
              <a:avLst/>
            </a:prstGeom>
          </p:spPr>
        </p:pic>
        <p:pic>
          <p:nvPicPr>
            <p:cNvPr id="94" name="Рисунок 9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854032"/>
              <a:ext cx="3635268" cy="367566"/>
            </a:xfrm>
            <a:prstGeom prst="rect">
              <a:avLst/>
            </a:prstGeom>
          </p:spPr>
        </p:pic>
      </p:grpSp>
      <p:grpSp>
        <p:nvGrpSpPr>
          <p:cNvPr id="84" name="Группа 83"/>
          <p:cNvGrpSpPr/>
          <p:nvPr userDrawn="1"/>
        </p:nvGrpSpPr>
        <p:grpSpPr>
          <a:xfrm>
            <a:off x="-1" y="0"/>
            <a:ext cx="12197757" cy="6895555"/>
            <a:chOff x="-1" y="0"/>
            <a:chExt cx="12197757" cy="6895555"/>
          </a:xfrm>
        </p:grpSpPr>
        <p:pic>
          <p:nvPicPr>
            <p:cNvPr id="72" name="Рисунок 7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4469369" cy="6857999"/>
            </a:xfrm>
            <a:prstGeom prst="rect">
              <a:avLst/>
            </a:prstGeom>
          </p:spPr>
        </p:pic>
        <p:pic>
          <p:nvPicPr>
            <p:cNvPr id="73" name="Рисунок 72"/>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75810" y="3368926"/>
              <a:ext cx="2910669" cy="2461227"/>
            </a:xfrm>
            <a:prstGeom prst="rect">
              <a:avLst/>
            </a:prstGeom>
          </p:spPr>
        </p:pic>
        <p:pic>
          <p:nvPicPr>
            <p:cNvPr id="74" name="Рисунок 7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617149" y="0"/>
              <a:ext cx="5375126" cy="1195175"/>
            </a:xfrm>
            <a:prstGeom prst="rect">
              <a:avLst/>
            </a:prstGeom>
          </p:spPr>
        </p:pic>
        <p:pic>
          <p:nvPicPr>
            <p:cNvPr id="75" name="Рисунок 7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40420" y="4810523"/>
              <a:ext cx="2123971" cy="2085032"/>
            </a:xfrm>
            <a:prstGeom prst="rect">
              <a:avLst/>
            </a:prstGeom>
          </p:spPr>
        </p:pic>
        <p:pic>
          <p:nvPicPr>
            <p:cNvPr id="76" name="Рисунок 7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961969" y="3184211"/>
              <a:ext cx="1873982" cy="597592"/>
            </a:xfrm>
            <a:prstGeom prst="rect">
              <a:avLst/>
            </a:prstGeom>
          </p:spPr>
        </p:pic>
        <p:pic>
          <p:nvPicPr>
            <p:cNvPr id="78" name="Рисунок 7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76763" y="195263"/>
              <a:ext cx="1249815" cy="1256759"/>
            </a:xfrm>
            <a:prstGeom prst="rect">
              <a:avLst/>
            </a:prstGeom>
          </p:spPr>
        </p:pic>
        <p:pic>
          <p:nvPicPr>
            <p:cNvPr id="79" name="Рисунок 78"/>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40000" y="5534152"/>
              <a:ext cx="1085473" cy="1085473"/>
            </a:xfrm>
            <a:prstGeom prst="rect">
              <a:avLst/>
            </a:prstGeom>
          </p:spPr>
        </p:pic>
        <p:pic>
          <p:nvPicPr>
            <p:cNvPr id="80" name="Рисунок 7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970063" y="595923"/>
              <a:ext cx="366136" cy="344168"/>
            </a:xfrm>
            <a:prstGeom prst="rect">
              <a:avLst/>
            </a:prstGeom>
          </p:spPr>
        </p:pic>
        <p:pic>
          <p:nvPicPr>
            <p:cNvPr id="81" name="Рисунок 8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940999">
              <a:off x="11401485" y="1968047"/>
              <a:ext cx="366136" cy="344168"/>
            </a:xfrm>
            <a:prstGeom prst="rect">
              <a:avLst/>
            </a:prstGeom>
          </p:spPr>
        </p:pic>
        <p:pic>
          <p:nvPicPr>
            <p:cNvPr id="82" name="Рисунок 8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2722126">
              <a:off x="5177123" y="6281402"/>
              <a:ext cx="366136" cy="344168"/>
            </a:xfrm>
            <a:prstGeom prst="rect">
              <a:avLst/>
            </a:prstGeom>
          </p:spPr>
        </p:pic>
      </p:grpSp>
      <p:pic>
        <p:nvPicPr>
          <p:cNvPr id="5" name="Рисунок 4"/>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411CF7E6-1EAD-41E7-A645-77A2A2EE6EB8}" type="datetime1">
              <a:rPr lang="ru-RU" smtClean="0"/>
              <a:t>26.08.2026</a:t>
            </a:fld>
            <a:endParaRPr lang="ru-RU"/>
          </a:p>
        </p:txBody>
      </p:sp>
      <p:sp>
        <p:nvSpPr>
          <p:cNvPr id="3" name="Нижний колонтитул 2"/>
          <p:cNvSpPr>
            <a:spLocks noGrp="1"/>
          </p:cNvSpPr>
          <p:nvPr>
            <p:ph type="ftr" sz="quarter" idx="11"/>
          </p:nvPr>
        </p:nvSpPr>
        <p:spPr>
          <a:xfrm>
            <a:off x="4030435" y="6215292"/>
            <a:ext cx="4114800" cy="365125"/>
          </a:xfrm>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86" name="Текст 85"/>
          <p:cNvSpPr>
            <a:spLocks noGrp="1"/>
          </p:cNvSpPr>
          <p:nvPr>
            <p:ph type="body" sz="quarter" idx="13" hasCustomPrompt="1"/>
          </p:nvPr>
        </p:nvSpPr>
        <p:spPr>
          <a:xfrm>
            <a:off x="5997026" y="2050448"/>
            <a:ext cx="4523357" cy="3588056"/>
          </a:xfrm>
        </p:spPr>
        <p:txBody>
          <a:bodyPr/>
          <a:lstStyle>
            <a:lvl1pPr>
              <a:spcBef>
                <a:spcPts val="1300"/>
              </a:spcBef>
              <a:defRPr/>
            </a:lvl1pPr>
          </a:lstStyle>
          <a:p>
            <a:pPr lvl="0"/>
            <a:r>
              <a:rPr lang="en-US" dirty="0" err="1"/>
              <a:t>Lorem</a:t>
            </a:r>
            <a:r>
              <a:rPr lang="en-US" dirty="0"/>
              <a:t> </a:t>
            </a:r>
            <a:r>
              <a:rPr lang="en-US" dirty="0" err="1"/>
              <a:t>ipsum</a:t>
            </a:r>
            <a:r>
              <a:rPr lang="en-US" dirty="0"/>
              <a:t> 01</a:t>
            </a:r>
          </a:p>
          <a:p>
            <a:pPr lvl="0"/>
            <a:r>
              <a:rPr lang="en-US" dirty="0" err="1"/>
              <a:t>Lorem</a:t>
            </a:r>
            <a:r>
              <a:rPr lang="en-US" dirty="0"/>
              <a:t> </a:t>
            </a:r>
            <a:r>
              <a:rPr lang="en-US" dirty="0" err="1"/>
              <a:t>ipsum</a:t>
            </a:r>
            <a:r>
              <a:rPr lang="en-US" dirty="0"/>
              <a:t> 02</a:t>
            </a:r>
          </a:p>
          <a:p>
            <a:pPr lvl="0"/>
            <a:r>
              <a:rPr lang="en-US" dirty="0" err="1"/>
              <a:t>Lorem</a:t>
            </a:r>
            <a:r>
              <a:rPr lang="en-US" dirty="0"/>
              <a:t> </a:t>
            </a:r>
            <a:r>
              <a:rPr lang="en-US" dirty="0" err="1"/>
              <a:t>ipsum</a:t>
            </a:r>
            <a:r>
              <a:rPr lang="en-US" dirty="0"/>
              <a:t> 03</a:t>
            </a:r>
          </a:p>
          <a:p>
            <a:pPr lvl="0"/>
            <a:r>
              <a:rPr lang="en-US" dirty="0" err="1"/>
              <a:t>Lorem</a:t>
            </a:r>
            <a:r>
              <a:rPr lang="en-US" dirty="0"/>
              <a:t> </a:t>
            </a:r>
            <a:r>
              <a:rPr lang="en-US" dirty="0" err="1"/>
              <a:t>ipsum</a:t>
            </a:r>
            <a:r>
              <a:rPr lang="en-US" dirty="0"/>
              <a:t> 04</a:t>
            </a:r>
          </a:p>
          <a:p>
            <a:pPr lvl="0"/>
            <a:r>
              <a:rPr lang="en-US" dirty="0" err="1"/>
              <a:t>Lorem</a:t>
            </a:r>
            <a:r>
              <a:rPr lang="en-US" dirty="0"/>
              <a:t> </a:t>
            </a:r>
            <a:r>
              <a:rPr lang="en-US" dirty="0" err="1"/>
              <a:t>ipsum</a:t>
            </a:r>
            <a:r>
              <a:rPr lang="en-US" dirty="0"/>
              <a:t> 05</a:t>
            </a:r>
          </a:p>
          <a:p>
            <a:pPr lvl="0"/>
            <a:r>
              <a:rPr lang="en-US" dirty="0" err="1"/>
              <a:t>Lorem</a:t>
            </a:r>
            <a:r>
              <a:rPr lang="en-US" dirty="0"/>
              <a:t> </a:t>
            </a:r>
            <a:r>
              <a:rPr lang="en-US" dirty="0" err="1"/>
              <a:t>ipsum</a:t>
            </a:r>
            <a:r>
              <a:rPr lang="en-US" dirty="0"/>
              <a:t> 06</a:t>
            </a:r>
            <a:endParaRPr lang="ru-RU" dirty="0"/>
          </a:p>
        </p:txBody>
      </p:sp>
      <p:pic>
        <p:nvPicPr>
          <p:cNvPr id="87" name="Рисунок 8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5564391" y="5303630"/>
            <a:ext cx="4320958" cy="334874"/>
          </a:xfrm>
          <a:prstGeom prst="rect">
            <a:avLst/>
          </a:prstGeom>
        </p:spPr>
      </p:pic>
      <p:pic>
        <p:nvPicPr>
          <p:cNvPr id="88" name="Рисунок 8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575810" y="1331912"/>
            <a:ext cx="3055617" cy="4707143"/>
          </a:xfrm>
          <a:prstGeom prst="rect">
            <a:avLst/>
          </a:prstGeom>
        </p:spPr>
      </p:pic>
    </p:spTree>
    <p:extLst>
      <p:ext uri="{BB962C8B-B14F-4D97-AF65-F5344CB8AC3E}">
        <p14:creationId xmlns:p14="http://schemas.microsoft.com/office/powerpoint/2010/main" val="2319202218"/>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showMasterSp="0" preserve="1" userDrawn="1">
  <p:cSld name="Agenda-02">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0"/>
            <a:ext cx="5372100" cy="4637913"/>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8906342" y="0"/>
            <a:ext cx="3285658"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540093" y="380373"/>
            <a:ext cx="1651907" cy="2465471"/>
          </a:xfrm>
          <a:prstGeom prst="rect">
            <a:avLst/>
          </a:prstGeom>
        </p:spPr>
      </p:pic>
      <p:pic>
        <p:nvPicPr>
          <p:cNvPr id="5" name="Рисунок 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4CF4ABBA-F61D-48A1-A3C3-CE4832F6D511}" type="datetime1">
              <a:rPr lang="ru-RU" smtClean="0"/>
              <a:t>26.08.2026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177153" y="4899807"/>
            <a:ext cx="1051707" cy="1149165"/>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702775">
            <a:off x="136669" y="4532181"/>
            <a:ext cx="1192905" cy="1149165"/>
          </a:xfrm>
          <a:prstGeom prst="rect">
            <a:avLst/>
          </a:prstGeom>
        </p:spPr>
      </p:pic>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13" name="Текст 12"/>
          <p:cNvSpPr>
            <a:spLocks noGrp="1"/>
          </p:cNvSpPr>
          <p:nvPr>
            <p:ph type="body" sz="quarter" idx="13" hasCustomPrompt="1"/>
          </p:nvPr>
        </p:nvSpPr>
        <p:spPr>
          <a:xfrm>
            <a:off x="3115581" y="1487785"/>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7" name="Текст 12"/>
          <p:cNvSpPr>
            <a:spLocks noGrp="1"/>
          </p:cNvSpPr>
          <p:nvPr>
            <p:ph type="body" sz="quarter" idx="14" hasCustomPrompt="1"/>
          </p:nvPr>
        </p:nvSpPr>
        <p:spPr>
          <a:xfrm>
            <a:off x="3115581" y="2668484"/>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528191" flipV="1">
            <a:off x="882163" y="922316"/>
            <a:ext cx="306371" cy="287989"/>
          </a:xfrm>
          <a:prstGeom prst="rect">
            <a:avLst/>
          </a:prstGeom>
        </p:spPr>
      </p:pic>
      <p:pic>
        <p:nvPicPr>
          <p:cNvPr id="43" name="Рисунок 4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77586" flipV="1">
            <a:off x="11599571" y="3414717"/>
            <a:ext cx="306371" cy="287989"/>
          </a:xfrm>
          <a:prstGeom prst="rect">
            <a:avLst/>
          </a:prstGeom>
        </p:spPr>
      </p:pic>
      <p:pic>
        <p:nvPicPr>
          <p:cNvPr id="44" name="Рисунок 4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3858411" flipV="1">
            <a:off x="241060" y="6265971"/>
            <a:ext cx="306371" cy="287989"/>
          </a:xfrm>
          <a:prstGeom prst="rect">
            <a:avLst/>
          </a:prstGeom>
        </p:spPr>
      </p:pic>
      <p:pic>
        <p:nvPicPr>
          <p:cNvPr id="16" name="Рисунок 15"/>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710770" y="5414580"/>
            <a:ext cx="6667500" cy="333375"/>
          </a:xfrm>
          <a:prstGeom prst="rect">
            <a:avLst/>
          </a:prstGeom>
        </p:spPr>
      </p:pic>
      <p:sp>
        <p:nvSpPr>
          <p:cNvPr id="24" name="Текст 12"/>
          <p:cNvSpPr>
            <a:spLocks noGrp="1"/>
          </p:cNvSpPr>
          <p:nvPr>
            <p:ph type="body" sz="quarter" idx="16" hasCustomPrompt="1"/>
          </p:nvPr>
        </p:nvSpPr>
        <p:spPr>
          <a:xfrm>
            <a:off x="3115581" y="3806741"/>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Tree>
    <p:extLst>
      <p:ext uri="{BB962C8B-B14F-4D97-AF65-F5344CB8AC3E}">
        <p14:creationId xmlns:p14="http://schemas.microsoft.com/office/powerpoint/2010/main" val="1454029764"/>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showMasterSp="0" preserve="1" userDrawn="1">
  <p:cSld name="Agenda-03">
    <p:spTree>
      <p:nvGrpSpPr>
        <p:cNvPr id="1" name=""/>
        <p:cNvGrpSpPr/>
        <p:nvPr/>
      </p:nvGrpSpPr>
      <p:grpSpPr>
        <a:xfrm>
          <a:off x="0" y="0"/>
          <a:ext cx="0" cy="0"/>
          <a:chOff x="0" y="0"/>
          <a:chExt cx="0" cy="0"/>
        </a:xfrm>
      </p:grpSpPr>
      <p:pic>
        <p:nvPicPr>
          <p:cNvPr id="20" name="Рисунок 1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823237" cy="6858000"/>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06523" y="0"/>
            <a:ext cx="9485477" cy="6858000"/>
          </a:xfrm>
          <a:prstGeom prst="rect">
            <a:avLst/>
          </a:prstGeom>
        </p:spPr>
      </p:pic>
      <p:pic>
        <p:nvPicPr>
          <p:cNvPr id="5" name="Рисунок 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6F78F01C-E953-4C78-A247-8B0E5ABC820D}" type="datetime1">
              <a:rPr lang="ru-RU" smtClean="0"/>
              <a:t>26.08.2026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9857101" y="465898"/>
            <a:ext cx="2334899" cy="6129110"/>
          </a:xfrm>
          <a:prstGeom prst="rect">
            <a:avLst/>
          </a:prstGeom>
        </p:spPr>
      </p:pic>
      <p:pic>
        <p:nvPicPr>
          <p:cNvPr id="18" name="Рисунок 17"/>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3581443" y="5294767"/>
            <a:ext cx="4762500" cy="247650"/>
          </a:xfrm>
          <a:prstGeom prst="rect">
            <a:avLst/>
          </a:prstGeom>
        </p:spPr>
      </p:pic>
      <p:pic>
        <p:nvPicPr>
          <p:cNvPr id="23" name="Рисунок 2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57874">
            <a:off x="279457" y="3966116"/>
            <a:ext cx="1349829" cy="1325082"/>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4207326"/>
            <a:ext cx="2712120" cy="274225"/>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3043135"/>
            <a:ext cx="2712120" cy="27422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1910049"/>
            <a:ext cx="2712120" cy="274225"/>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462912" y="219650"/>
            <a:ext cx="1780699" cy="3504747"/>
          </a:xfrm>
          <a:prstGeom prst="rect">
            <a:avLst/>
          </a:prstGeom>
        </p:spPr>
      </p:pic>
    </p:spTree>
    <p:extLst>
      <p:ext uri="{BB962C8B-B14F-4D97-AF65-F5344CB8AC3E}">
        <p14:creationId xmlns:p14="http://schemas.microsoft.com/office/powerpoint/2010/main" val="2548897816"/>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60134" y="0"/>
            <a:ext cx="4331866" cy="3403609"/>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8811630">
            <a:off x="348697" y="4677002"/>
            <a:ext cx="1319315" cy="2383971"/>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7374519" y="0"/>
            <a:ext cx="4823237" cy="6858000"/>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457200"/>
            <a:ext cx="3932237" cy="1600200"/>
          </a:xfrm>
        </p:spPr>
        <p:txBody>
          <a:bodyPr anchor="b"/>
          <a:lstStyle>
            <a:lvl1pPr algn="ctr">
              <a:defRPr sz="3200"/>
            </a:lvl1pPr>
          </a:lstStyle>
          <a:p>
            <a:r>
              <a:rPr lang="en-US" dirty="0" err="1"/>
              <a:t>Lorem</a:t>
            </a:r>
            <a:r>
              <a:rPr lang="en-US" dirty="0"/>
              <a:t> </a:t>
            </a:r>
            <a:r>
              <a:rPr lang="en-US" dirty="0" err="1"/>
              <a:t>ipsum</a:t>
            </a:r>
            <a:r>
              <a:rPr lang="en-US" dirty="0"/>
              <a:t> dolor </a:t>
            </a:r>
            <a:endParaRPr lang="ru-RU" dirty="0"/>
          </a:p>
        </p:txBody>
      </p:sp>
      <p:sp>
        <p:nvSpPr>
          <p:cNvPr id="3" name="Объект 2"/>
          <p:cNvSpPr>
            <a:spLocks noGrp="1"/>
          </p:cNvSpPr>
          <p:nvPr>
            <p:ph idx="1" hasCustomPrompt="1"/>
          </p:nvPr>
        </p:nvSpPr>
        <p:spPr>
          <a:xfrm>
            <a:off x="5603456" y="457201"/>
            <a:ext cx="4846830"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endParaRPr lang="ru-RU" dirty="0"/>
          </a:p>
        </p:txBody>
      </p:sp>
      <p:sp>
        <p:nvSpPr>
          <p:cNvPr id="4" name="Текст 3"/>
          <p:cNvSpPr>
            <a:spLocks noGrp="1"/>
          </p:cNvSpPr>
          <p:nvPr>
            <p:ph type="body" sz="half" idx="2" hasCustomPrompt="1"/>
          </p:nvPr>
        </p:nvSpPr>
        <p:spPr>
          <a:xfrm>
            <a:off x="839788" y="2465614"/>
            <a:ext cx="3932237" cy="3403374"/>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r>
              <a:rPr lang="en-US" dirty="0"/>
              <a:t> dolor </a:t>
            </a:r>
            <a:endParaRPr lang="ru-RU" dirty="0"/>
          </a:p>
        </p:txBody>
      </p:sp>
      <p:sp>
        <p:nvSpPr>
          <p:cNvPr id="5" name="Дата 4"/>
          <p:cNvSpPr>
            <a:spLocks noGrp="1"/>
          </p:cNvSpPr>
          <p:nvPr>
            <p:ph type="dt" sz="half" idx="10"/>
          </p:nvPr>
        </p:nvSpPr>
        <p:spPr/>
        <p:txBody>
          <a:bodyPr/>
          <a:lstStyle/>
          <a:p>
            <a:fld id="{50161948-4C9C-4330-851D-41A393CF77C5}" type="datetime1">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81717" y="4479876"/>
            <a:ext cx="635636" cy="635636"/>
          </a:xfrm>
          <a:prstGeom prst="rect">
            <a:avLst/>
          </a:prstGeom>
        </p:spPr>
      </p:pic>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02563" y="5764520"/>
            <a:ext cx="635636" cy="635636"/>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64318" y="-170806"/>
            <a:ext cx="1888671" cy="185404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822176" y="1194615"/>
            <a:ext cx="1223697" cy="2408464"/>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382105" y="59472"/>
            <a:ext cx="516691" cy="516691"/>
          </a:xfrm>
          <a:prstGeom prst="rect">
            <a:avLst/>
          </a:prstGeom>
        </p:spPr>
      </p:pic>
    </p:spTree>
    <p:extLst>
      <p:ext uri="{BB962C8B-B14F-4D97-AF65-F5344CB8AC3E}">
        <p14:creationId xmlns:p14="http://schemas.microsoft.com/office/powerpoint/2010/main" val="2986061158"/>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66019"/>
          <a:stretch/>
        </p:blipFill>
        <p:spPr>
          <a:xfrm rot="5400000">
            <a:off x="7502418" y="2784167"/>
            <a:ext cx="1289666" cy="6858000"/>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41620"/>
          <a:stretch/>
        </p:blipFill>
        <p:spPr>
          <a:xfrm rot="5400000">
            <a:off x="3773754" y="-3773754"/>
            <a:ext cx="4634946" cy="12182454"/>
          </a:xfrm>
          <a:prstGeom prst="rect">
            <a:avLst/>
          </a:prstGeom>
        </p:spPr>
      </p:pic>
      <p:pic>
        <p:nvPicPr>
          <p:cNvPr id="38" name="Рисунок 3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9337876" y="155276"/>
            <a:ext cx="3172531" cy="5437413"/>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457200"/>
            <a:ext cx="12192000" cy="1221971"/>
          </a:xfrm>
        </p:spPr>
        <p:txBody>
          <a:bodyPr anchor="b"/>
          <a:lstStyle>
            <a:lvl1pPr algn="ctr">
              <a:defRPr sz="3200"/>
            </a:lvl1pPr>
          </a:lstStyle>
          <a:p>
            <a:r>
              <a:rPr lang="en-US" dirty="0" err="1"/>
              <a:t>Lorem</a:t>
            </a:r>
            <a:r>
              <a:rPr lang="en-US" dirty="0"/>
              <a:t> </a:t>
            </a:r>
            <a:r>
              <a:rPr lang="en-US" dirty="0" err="1"/>
              <a:t>ipsum</a:t>
            </a:r>
            <a:endParaRPr lang="ru-RU" dirty="0"/>
          </a:p>
        </p:txBody>
      </p:sp>
      <p:sp>
        <p:nvSpPr>
          <p:cNvPr id="3" name="Рисунок 2"/>
          <p:cNvSpPr>
            <a:spLocks noGrp="1"/>
          </p:cNvSpPr>
          <p:nvPr>
            <p:ph type="pic" idx="1"/>
          </p:nvPr>
        </p:nvSpPr>
        <p:spPr>
          <a:xfrm>
            <a:off x="5183188" y="2573951"/>
            <a:ext cx="4436750" cy="32870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dirty="0"/>
              <a:t>Вставка рисунка</a:t>
            </a:r>
          </a:p>
        </p:txBody>
      </p:sp>
      <p:sp>
        <p:nvSpPr>
          <p:cNvPr id="4" name="Текст 3"/>
          <p:cNvSpPr>
            <a:spLocks noGrp="1"/>
          </p:cNvSpPr>
          <p:nvPr>
            <p:ph type="body" sz="half" idx="2" hasCustomPrompt="1"/>
          </p:nvPr>
        </p:nvSpPr>
        <p:spPr>
          <a:xfrm>
            <a:off x="839788" y="2573952"/>
            <a:ext cx="3932237" cy="329503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endParaRPr lang="ru-RU" dirty="0"/>
          </a:p>
        </p:txBody>
      </p:sp>
      <p:sp>
        <p:nvSpPr>
          <p:cNvPr id="5" name="Дата 4"/>
          <p:cNvSpPr>
            <a:spLocks noGrp="1"/>
          </p:cNvSpPr>
          <p:nvPr>
            <p:ph type="dt" sz="half" idx="10"/>
          </p:nvPr>
        </p:nvSpPr>
        <p:spPr/>
        <p:txBody>
          <a:bodyPr/>
          <a:lstStyle/>
          <a:p>
            <a:fld id="{42DA9967-186C-4758-BC77-7B569BCD70AB}" type="datetime1">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41" name="Рисунок 4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8666" y="4771471"/>
            <a:ext cx="4256116" cy="1642435"/>
          </a:xfrm>
          <a:prstGeom prst="rect">
            <a:avLst/>
          </a:prstGeom>
        </p:spPr>
      </p:pic>
      <p:pic>
        <p:nvPicPr>
          <p:cNvPr id="43" name="Рисунок 4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661893" y="1772797"/>
            <a:ext cx="2770040" cy="214678"/>
          </a:xfrm>
          <a:prstGeom prst="rect">
            <a:avLst/>
          </a:prstGeom>
        </p:spPr>
      </p:pic>
    </p:spTree>
    <p:extLst>
      <p:ext uri="{BB962C8B-B14F-4D97-AF65-F5344CB8AC3E}">
        <p14:creationId xmlns:p14="http://schemas.microsoft.com/office/powerpoint/2010/main" val="25471501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864131">
            <a:off x="5577950" y="5921853"/>
            <a:ext cx="1120784" cy="1224643"/>
          </a:xfrm>
          <a:prstGeom prst="rect">
            <a:avLst/>
          </a:prstGeom>
        </p:spPr>
      </p:pic>
      <p:pic>
        <p:nvPicPr>
          <p:cNvPr id="12" name="Рисунок 1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5504013"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0" y="4977310"/>
            <a:ext cx="1513408" cy="188069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a:xfrm>
            <a:off x="2061026" y="6356349"/>
            <a:ext cx="2743200" cy="365125"/>
          </a:xfrm>
        </p:spPr>
        <p:txBody>
          <a:bodyPr/>
          <a:lstStyle/>
          <a:p>
            <a:fld id="{B1C2B6F7-EF03-4497-B29D-CB7D612AD2DE}" type="datetime1">
              <a:rPr lang="ru-RU" smtClean="0"/>
              <a:t>26.08.2026</a:t>
            </a:fld>
            <a:endParaRPr lang="ru-RU"/>
          </a:p>
        </p:txBody>
      </p:sp>
      <p:sp>
        <p:nvSpPr>
          <p:cNvPr id="5" name="Нижний колонтитул 4"/>
          <p:cNvSpPr>
            <a:spLocks noGrp="1"/>
          </p:cNvSpPr>
          <p:nvPr>
            <p:ph type="ftr" sz="quarter" idx="11"/>
          </p:nvPr>
        </p:nvSpPr>
        <p:spPr>
          <a:xfrm>
            <a:off x="6316436" y="6356349"/>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7179597" y="2325182"/>
            <a:ext cx="4179887" cy="3462338"/>
          </a:xfrm>
        </p:spPr>
        <p:txBody>
          <a:bodyPr/>
          <a:lstStyle/>
          <a:p>
            <a:endParaRPr lang="ru-RU" dirty="0"/>
          </a:p>
        </p:txBody>
      </p:sp>
      <p:pic>
        <p:nvPicPr>
          <p:cNvPr id="14" name="Рисунок 13"/>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58376">
            <a:off x="10450307" y="230235"/>
            <a:ext cx="1557105" cy="1500011"/>
          </a:xfrm>
          <a:prstGeom prst="rect">
            <a:avLst/>
          </a:prstGeom>
        </p:spPr>
      </p:pic>
      <p:pic>
        <p:nvPicPr>
          <p:cNvPr id="15" name="Рисунок 14"/>
          <p:cNvPicPr>
            <a:picLocks noChangeAspect="1"/>
          </p:cNvPicPr>
          <p:nvPr userDrawn="1"/>
        </p:nvPicPr>
        <p:blipFill rotWithShape="1">
          <a:blip r:embed="rId8" cstate="email">
            <a:extLst>
              <a:ext uri="{28A0092B-C50C-407E-A947-70E740481C1C}">
                <a14:useLocalDpi xmlns:a14="http://schemas.microsoft.com/office/drawing/2010/main"/>
              </a:ext>
            </a:extLst>
          </a:blip>
          <a:srcRect l="-4425" t="2003" r="45637" b="-2003"/>
          <a:stretch/>
        </p:blipFill>
        <p:spPr>
          <a:xfrm>
            <a:off x="11228859" y="3823359"/>
            <a:ext cx="976061" cy="1629861"/>
          </a:xfrm>
          <a:prstGeom prst="rect">
            <a:avLst/>
          </a:prstGeom>
        </p:spPr>
      </p:pic>
    </p:spTree>
    <p:extLst>
      <p:ext uri="{BB962C8B-B14F-4D97-AF65-F5344CB8AC3E}">
        <p14:creationId xmlns:p14="http://schemas.microsoft.com/office/powerpoint/2010/main" val="252907702"/>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preserve="1" userDrawn="1">
  <p:cSld name="3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t="1314" b="72870"/>
          <a:stretch/>
        </p:blipFill>
        <p:spPr>
          <a:xfrm rot="16200000">
            <a:off x="9409138" y="3586196"/>
            <a:ext cx="3795290" cy="1770435"/>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137802" y="1766204"/>
            <a:ext cx="2054198" cy="2016538"/>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flipH="1">
            <a:off x="0" y="0"/>
            <a:ext cx="3285658"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FA0DC356-0D27-4B86-9AAA-826EA6D7ECB1}"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5" name="Рисунок 14"/>
          <p:cNvPicPr>
            <a:picLocks noChangeAspect="1"/>
          </p:cNvPicPr>
          <p:nvPr userDrawn="1"/>
        </p:nvPicPr>
        <p:blipFill rotWithShape="1">
          <a:blip r:embed="rId6" cstate="email">
            <a:extLst>
              <a:ext uri="{28A0092B-C50C-407E-A947-70E740481C1C}">
                <a14:useLocalDpi xmlns:a14="http://schemas.microsoft.com/office/drawing/2010/main"/>
              </a:ext>
            </a:extLst>
          </a:blip>
          <a:srcRect r="27583"/>
          <a:stretch/>
        </p:blipFill>
        <p:spPr>
          <a:xfrm flipH="1">
            <a:off x="-5756" y="2912265"/>
            <a:ext cx="862469" cy="2344069"/>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654402">
            <a:off x="11136657" y="3421105"/>
            <a:ext cx="1205815" cy="1317554"/>
          </a:xfrm>
          <a:prstGeom prst="rect">
            <a:avLst/>
          </a:prstGeom>
        </p:spPr>
      </p:pic>
    </p:spTree>
    <p:extLst>
      <p:ext uri="{BB962C8B-B14F-4D97-AF65-F5344CB8AC3E}">
        <p14:creationId xmlns:p14="http://schemas.microsoft.com/office/powerpoint/2010/main" val="1013701421"/>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preserve="1" userDrawn="1">
  <p:cSld name="33_Заголовок раздела">
    <p:spTree>
      <p:nvGrpSpPr>
        <p:cNvPr id="1" name=""/>
        <p:cNvGrpSpPr/>
        <p:nvPr/>
      </p:nvGrpSpPr>
      <p:grpSpPr>
        <a:xfrm>
          <a:off x="0" y="0"/>
          <a:ext cx="0" cy="0"/>
          <a:chOff x="0" y="0"/>
          <a:chExt cx="0" cy="0"/>
        </a:xfrm>
      </p:grpSpPr>
    </p:spTree>
    <p:extLst>
      <p:ext uri="{BB962C8B-B14F-4D97-AF65-F5344CB8AC3E}">
        <p14:creationId xmlns:p14="http://schemas.microsoft.com/office/powerpoint/2010/main" val="787304943"/>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grpSp>
        <p:nvGrpSpPr>
          <p:cNvPr id="10" name="Группа 9"/>
          <p:cNvGrpSpPr/>
          <p:nvPr userDrawn="1"/>
        </p:nvGrpSpPr>
        <p:grpSpPr>
          <a:xfrm>
            <a:off x="0" y="0"/>
            <a:ext cx="12190413" cy="6858000"/>
            <a:chOff x="0" y="0"/>
            <a:chExt cx="12190413" cy="685800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106230" cy="2773986"/>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443791" y="1283487"/>
              <a:ext cx="8746622" cy="5574513"/>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1517" y="6048972"/>
            <a:ext cx="968896" cy="809028"/>
          </a:xfrm>
          <a:prstGeom prst="rect">
            <a:avLst/>
          </a:prstGeom>
        </p:spPr>
      </p:pic>
      <p:sp>
        <p:nvSpPr>
          <p:cNvPr id="2" name="Заголовок 1"/>
          <p:cNvSpPr>
            <a:spLocks noGrp="1"/>
          </p:cNvSpPr>
          <p:nvPr>
            <p:ph type="title" hasCustomPrompt="1"/>
          </p:nvPr>
        </p:nvSpPr>
        <p:spPr>
          <a:xfrm>
            <a:off x="0" y="0"/>
            <a:ext cx="12192000" cy="2334986"/>
          </a:xfrm>
        </p:spPr>
        <p:txBody>
          <a:bodyPr/>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2775857" y="2883291"/>
            <a:ext cx="6330043" cy="2578127"/>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119D0BFC-63F8-4B9A-B6C4-D1EA70FD334B}"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595257" y="1642738"/>
            <a:ext cx="345621" cy="345621"/>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917337">
            <a:off x="360934" y="1371794"/>
            <a:ext cx="768501" cy="1518557"/>
          </a:xfrm>
          <a:prstGeom prst="rect">
            <a:avLst/>
          </a:prstGeom>
        </p:spPr>
      </p:pic>
    </p:spTree>
    <p:extLst>
      <p:ext uri="{BB962C8B-B14F-4D97-AF65-F5344CB8AC3E}">
        <p14:creationId xmlns:p14="http://schemas.microsoft.com/office/powerpoint/2010/main" val="2051238201"/>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57" y="3175794"/>
            <a:ext cx="1760174" cy="3673929"/>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777752" y="1771996"/>
            <a:ext cx="5649296" cy="2105304"/>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Вертикальный заголовок 1"/>
          <p:cNvSpPr>
            <a:spLocks noGrp="1"/>
          </p:cNvSpPr>
          <p:nvPr>
            <p:ph type="title" orient="vert" hasCustomPrompt="1"/>
          </p:nvPr>
        </p:nvSpPr>
        <p:spPr>
          <a:xfrm>
            <a:off x="8724900" y="365125"/>
            <a:ext cx="2628900" cy="5811838"/>
          </a:xfrm>
        </p:spPr>
        <p:txBody>
          <a:bodyPr vert="eaVert"/>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838200" y="365125"/>
            <a:ext cx="7734300" cy="5811838"/>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5196E87-5651-48F9-84AE-91EA7CA502E4}"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5400000">
            <a:off x="7476037" y="3136061"/>
            <a:ext cx="3483429" cy="269966"/>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3600000">
            <a:off x="1178613" y="4615007"/>
            <a:ext cx="1319104" cy="2596243"/>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0726" y="-1"/>
            <a:ext cx="2215243" cy="2174630"/>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03342" y="617713"/>
            <a:ext cx="1270934" cy="1273629"/>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5400000">
            <a:off x="9438160" y="2580013"/>
            <a:ext cx="3581400" cy="1382062"/>
          </a:xfrm>
          <a:prstGeom prst="rect">
            <a:avLst/>
          </a:prstGeom>
        </p:spPr>
      </p:pic>
    </p:spTree>
    <p:extLst>
      <p:ext uri="{BB962C8B-B14F-4D97-AF65-F5344CB8AC3E}">
        <p14:creationId xmlns:p14="http://schemas.microsoft.com/office/powerpoint/2010/main" val="3807543371"/>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userDrawn="1">
  <p:cSld name="2_LEER">
    <p:spTree>
      <p:nvGrpSpPr>
        <p:cNvPr id="1" name=""/>
        <p:cNvGrpSpPr/>
        <p:nvPr/>
      </p:nvGrpSpPr>
      <p:grpSpPr>
        <a:xfrm>
          <a:off x="0" y="0"/>
          <a:ext cx="0" cy="0"/>
          <a:chOff x="0" y="0"/>
          <a:chExt cx="0" cy="0"/>
        </a:xfrm>
      </p:grpSpPr>
      <p:sp>
        <p:nvSpPr>
          <p:cNvPr id="2" name="Titel"/>
          <p:cNvSpPr>
            <a:spLocks noGrp="1"/>
          </p:cNvSpPr>
          <p:nvPr>
            <p:ph type="title"/>
          </p:nvPr>
        </p:nvSpPr>
        <p:spPr bwMode="gray"/>
        <p:txBody>
          <a:bodyPr/>
          <a:lstStyle/>
          <a:p>
            <a:r>
              <a:rPr lang="de-DE" noProof="0" dirty="0"/>
              <a:t>Titelmasterformat durch Klicken bearbeiten</a:t>
            </a:r>
          </a:p>
        </p:txBody>
      </p:sp>
      <p:sp>
        <p:nvSpPr>
          <p:cNvPr id="7" name="Untertitel"/>
          <p:cNvSpPr>
            <a:spLocks noGrp="1"/>
          </p:cNvSpPr>
          <p:nvPr>
            <p:ph type="body" sz="quarter" idx="13" hasCustomPrompt="1"/>
          </p:nvPr>
        </p:nvSpPr>
        <p:spPr bwMode="gray">
          <a:xfrm>
            <a:off x="540070" y="972000"/>
            <a:ext cx="11111046" cy="540000"/>
          </a:xfrm>
        </p:spPr>
        <p:txBody>
          <a:bodyPr/>
          <a:lstStyle>
            <a:lvl1pPr marL="0" indent="0">
              <a:buNone/>
              <a:defRPr baseline="0">
                <a:solidFill>
                  <a:schemeClr val="bg1">
                    <a:lumMod val="50000"/>
                  </a:schemeClr>
                </a:solidFill>
              </a:defRPr>
            </a:lvl1pPr>
          </a:lstStyle>
          <a:p>
            <a:r>
              <a:rPr lang="de-DE" noProof="0" dirty="0"/>
              <a:t>Geben Sie Ihren Untertitel ein</a:t>
            </a:r>
          </a:p>
        </p:txBody>
      </p:sp>
    </p:spTree>
    <p:extLst>
      <p:ext uri="{BB962C8B-B14F-4D97-AF65-F5344CB8AC3E}">
        <p14:creationId xmlns:p14="http://schemas.microsoft.com/office/powerpoint/2010/main" val="7090675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5.xml><?xml version="1.0" encoding="utf-8"?>
<p:sldLayout xmlns:a="http://schemas.openxmlformats.org/drawingml/2006/main" xmlns:r="http://schemas.openxmlformats.org/officeDocument/2006/relationships" xmlns:p="http://schemas.openxmlformats.org/presentationml/2006/main" showMasterSp="0" preserve="1" userDrawn="1">
  <p:cSld name="title-01">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grpSp>
        <p:nvGrpSpPr>
          <p:cNvPr id="18" name="Группа 17"/>
          <p:cNvGrpSpPr/>
          <p:nvPr userDrawn="1"/>
        </p:nvGrpSpPr>
        <p:grpSpPr>
          <a:xfrm>
            <a:off x="0" y="-398436"/>
            <a:ext cx="12190413" cy="7256436"/>
            <a:chOff x="0" y="-398436"/>
            <a:chExt cx="12190413" cy="7256436"/>
          </a:xfrm>
        </p:grpSpPr>
        <p:pic>
          <p:nvPicPr>
            <p:cNvPr id="23" name="Рисунок 2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24" name="Рисунок 2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25" name="Группа 24"/>
            <p:cNvGrpSpPr/>
            <p:nvPr userDrawn="1"/>
          </p:nvGrpSpPr>
          <p:grpSpPr>
            <a:xfrm>
              <a:off x="0" y="1587"/>
              <a:ext cx="12176092" cy="5856700"/>
              <a:chOff x="0" y="1587"/>
              <a:chExt cx="12176092" cy="5856700"/>
            </a:xfrm>
          </p:grpSpPr>
          <p:pic>
            <p:nvPicPr>
              <p:cNvPr id="40" name="Рисунок 3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41" name="Рисунок 40"/>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28" name="Рисунок 2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29"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31" name="Рисунок 3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32" name="Рисунок 3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33" name="Рисунок 3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34" name="Рисунок 3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35" name="Рисунок 3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36" name="Рисунок 35"/>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37" name="Рисунок 3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38" name="Рисунок 3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39" name="Рисунок 3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4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43" name="Текст 2"/>
          <p:cNvSpPr>
            <a:spLocks noGrp="1"/>
          </p:cNvSpPr>
          <p:nvPr>
            <p:ph idx="1" hasCustomPrompt="1"/>
          </p:nvPr>
        </p:nvSpPr>
        <p:spPr>
          <a:xfrm>
            <a:off x="236765" y="2975647"/>
            <a:ext cx="3465676" cy="2146989"/>
          </a:xfrm>
          <a:prstGeom prst="rect">
            <a:avLst/>
          </a:prstGeom>
        </p:spPr>
        <p:txBody>
          <a:bodyPr vert="horz" lIns="91440" tIns="45720" rIns="91440" bIns="45720" rtlCol="0">
            <a:normAutofit/>
          </a:bodyPr>
          <a:lstStyle>
            <a:lvl1pPr marL="0" indent="0">
              <a:buNone/>
              <a:defRPr sz="18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4" name="Дата 3"/>
          <p:cNvSpPr txBox="1">
            <a:spLocks/>
          </p:cNvSpPr>
          <p:nvPr userDrawn="1"/>
        </p:nvSpPr>
        <p:spPr>
          <a:xfrm>
            <a:off x="838200" y="6356350"/>
            <a:ext cx="2743200" cy="365125"/>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677DD9B-16CA-464A-A3D4-4D175F1ACCD1}" type="datetimeFigureOut">
              <a:rPr lang="ru-RU" smtClean="0">
                <a:solidFill>
                  <a:schemeClr val="tx1"/>
                </a:solidFill>
              </a:rPr>
              <a:pPr/>
              <a:t>26.08.2026</a:t>
            </a:fld>
            <a:endParaRPr lang="ru-RU" dirty="0">
              <a:solidFill>
                <a:schemeClr val="tx1"/>
              </a:solidFill>
            </a:endParaRPr>
          </a:p>
        </p:txBody>
      </p:sp>
      <p:sp>
        <p:nvSpPr>
          <p:cNvPr id="45" name="Номер слайда 5"/>
          <p:cNvSpPr txBox="1">
            <a:spLocks/>
          </p:cNvSpPr>
          <p:nvPr userDrawn="1"/>
        </p:nvSpPr>
        <p:spPr>
          <a:xfrm>
            <a:off x="11381363" y="6356350"/>
            <a:ext cx="664728" cy="365125"/>
          </a:xfrm>
          <a:prstGeom prst="rect">
            <a:avLst/>
          </a:prstGeom>
        </p:spPr>
        <p:txBody>
          <a:bodyPr vert="horz" lIns="91440" tIns="45720" rIns="91440" bIns="45720" rtlCol="0" anchor="ctr"/>
          <a:lstStyle>
            <a:defPPr>
              <a:defRPr lang="ru-RU"/>
            </a:defPPr>
            <a:lvl1pPr marL="0" algn="r" defTabSz="914400" rtl="0" eaLnBrk="1" latinLnBrk="0" hangingPunct="1">
              <a:defRPr sz="24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7E6CA31-DA56-47CF-9891-B6D0296B6AEC}" type="slidenum">
              <a:rPr lang="ru-RU" b="0" cap="none" spc="0" smtClean="0">
                <a:ln w="0"/>
                <a:solidFill>
                  <a:schemeClr val="tx1"/>
                </a:solidFill>
                <a:effectLst>
                  <a:outerShdw blurRad="38100" dist="19050" dir="2700000" algn="tl" rotWithShape="0">
                    <a:schemeClr val="dk1">
                      <a:alpha val="40000"/>
                    </a:schemeClr>
                  </a:outerShdw>
                </a:effectLst>
              </a:rPr>
              <a:pPr/>
              <a:t>‹Nr.›</a:t>
            </a:fld>
            <a:endParaRPr lang="ru-RU" dirty="0"/>
          </a:p>
        </p:txBody>
      </p:sp>
    </p:spTree>
    <p:extLst>
      <p:ext uri="{BB962C8B-B14F-4D97-AF65-F5344CB8AC3E}">
        <p14:creationId xmlns:p14="http://schemas.microsoft.com/office/powerpoint/2010/main" val="2981752429"/>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showMasterSp="0" preserve="1" userDrawn="1">
  <p:cSld name="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0646" y="1256699"/>
            <a:ext cx="4988975" cy="4121448"/>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7472528" y="4436779"/>
            <a:ext cx="4573562" cy="1016945"/>
          </a:xfrm>
          <a:prstGeom prst="rect">
            <a:avLst/>
          </a:prstGeom>
        </p:spPr>
      </p:pic>
      <p:pic>
        <p:nvPicPr>
          <p:cNvPr id="6" name="Рисунок 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 y="0"/>
            <a:ext cx="7184571" cy="6858000"/>
          </a:xfrm>
          <a:prstGeom prst="rect">
            <a:avLst/>
          </a:prstGeom>
        </p:spPr>
      </p:pic>
      <p:sp>
        <p:nvSpPr>
          <p:cNvPr id="2" name="Заголовок 1"/>
          <p:cNvSpPr>
            <a:spLocks noGrp="1"/>
          </p:cNvSpPr>
          <p:nvPr>
            <p:ph type="title" hasCustomPrompt="1"/>
          </p:nvPr>
        </p:nvSpPr>
        <p:spPr>
          <a:xfrm>
            <a:off x="541589" y="88265"/>
            <a:ext cx="2621014"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867100" y="0"/>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38"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2" y="0"/>
            <a:ext cx="5257800" cy="1959407"/>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46839" y="2606379"/>
            <a:ext cx="1263242" cy="2486296"/>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938280" flipH="1">
            <a:off x="9536973" y="4109079"/>
            <a:ext cx="926692" cy="1012566"/>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07986">
            <a:off x="4442763" y="3321250"/>
            <a:ext cx="1357793" cy="1308007"/>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0120386">
            <a:off x="3794195" y="174220"/>
            <a:ext cx="2115711" cy="1974095"/>
          </a:xfrm>
          <a:prstGeom prst="rect">
            <a:avLst/>
          </a:prstGeom>
        </p:spPr>
      </p:pic>
    </p:spTree>
    <p:extLst>
      <p:ext uri="{BB962C8B-B14F-4D97-AF65-F5344CB8AC3E}">
        <p14:creationId xmlns:p14="http://schemas.microsoft.com/office/powerpoint/2010/main" val="2754853517"/>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showMasterSp="0" preserve="1" userDrawn="1">
  <p:cSld name="title-03">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06" y="0"/>
            <a:ext cx="6239483" cy="2407816"/>
          </a:xfrm>
          <a:prstGeom prst="rect">
            <a:avLst/>
          </a:prstGeom>
        </p:spPr>
      </p:pic>
      <p:pic>
        <p:nvPicPr>
          <p:cNvPr id="25" name="Рисунок 2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5261969" y="3493788"/>
            <a:ext cx="3169481" cy="164813"/>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423059" y="0"/>
            <a:ext cx="1936759" cy="3208564"/>
          </a:xfrm>
          <a:prstGeom prst="rect">
            <a:avLst/>
          </a:prstGeom>
        </p:spPr>
      </p:pic>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2133600" y="0"/>
            <a:ext cx="10058400" cy="5957925"/>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 y="-203086"/>
            <a:ext cx="4713111" cy="670141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6213" y="0"/>
            <a:ext cx="6381890" cy="5355771"/>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8" name="Рисунок 1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708809" y="27720"/>
            <a:ext cx="2852057" cy="279976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6244789" y="1333867"/>
            <a:ext cx="2013559" cy="2180685"/>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20296" y="60695"/>
            <a:ext cx="1165197" cy="1273172"/>
          </a:xfrm>
          <a:prstGeom prst="rect">
            <a:avLst/>
          </a:prstGeom>
        </p:spPr>
      </p:pic>
    </p:spTree>
    <p:extLst>
      <p:ext uri="{BB962C8B-B14F-4D97-AF65-F5344CB8AC3E}">
        <p14:creationId xmlns:p14="http://schemas.microsoft.com/office/powerpoint/2010/main" val="3786371366"/>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showMasterSp="0" preserve="1" userDrawn="1">
  <p:cSld name="1_title-03">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376307" cy="3518221"/>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0863471" flipH="1">
            <a:off x="382567" y="1475867"/>
            <a:ext cx="4872218" cy="4024993"/>
          </a:xfrm>
          <a:prstGeom prst="rect">
            <a:avLst/>
          </a:prstGeom>
        </p:spPr>
      </p:pic>
      <p:pic>
        <p:nvPicPr>
          <p:cNvPr id="16" name="Рисунок 1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540325" y="4458656"/>
            <a:ext cx="4305300" cy="1372912"/>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47765" y="0"/>
            <a:ext cx="8742647" cy="530678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7013" y="902667"/>
            <a:ext cx="6773645" cy="4630915"/>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93320" y="0"/>
            <a:ext cx="1736561" cy="250643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6064845" y="2774391"/>
            <a:ext cx="2990850" cy="15552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932337">
            <a:off x="335257" y="62979"/>
            <a:ext cx="1119420" cy="1223153"/>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107368" y="3851205"/>
            <a:ext cx="732419" cy="732419"/>
          </a:xfrm>
          <a:prstGeom prst="rect">
            <a:avLst/>
          </a:prstGeom>
        </p:spPr>
      </p:pic>
      <p:pic>
        <p:nvPicPr>
          <p:cNvPr id="26" name="Рисунок 2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625277" y="187457"/>
            <a:ext cx="900634" cy="905638"/>
          </a:xfrm>
          <a:prstGeom prst="rect">
            <a:avLst/>
          </a:prstGeom>
        </p:spPr>
      </p:pic>
    </p:spTree>
    <p:extLst>
      <p:ext uri="{BB962C8B-B14F-4D97-AF65-F5344CB8AC3E}">
        <p14:creationId xmlns:p14="http://schemas.microsoft.com/office/powerpoint/2010/main" val="1863424"/>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showMasterSp="0" type="title" preserve="1">
  <p:cSld name="sub-topic-01">
    <p:spTree>
      <p:nvGrpSpPr>
        <p:cNvPr id="1" name=""/>
        <p:cNvGrpSpPr/>
        <p:nvPr/>
      </p:nvGrpSpPr>
      <p:grpSpPr>
        <a:xfrm>
          <a:off x="0" y="0"/>
          <a:ext cx="0" cy="0"/>
          <a:chOff x="0" y="0"/>
          <a:chExt cx="0" cy="0"/>
        </a:xfrm>
      </p:grpSpPr>
      <p:grpSp>
        <p:nvGrpSpPr>
          <p:cNvPr id="17" name="Группа 16"/>
          <p:cNvGrpSpPr/>
          <p:nvPr userDrawn="1"/>
        </p:nvGrpSpPr>
        <p:grpSpPr>
          <a:xfrm>
            <a:off x="0" y="0"/>
            <a:ext cx="12190413" cy="6871807"/>
            <a:chOff x="0" y="0"/>
            <a:chExt cx="12190413" cy="687180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7707874" y="0"/>
              <a:ext cx="4147972" cy="687180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27376" y="0"/>
              <a:ext cx="4139638"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8019762" y="2929662"/>
              <a:ext cx="3693546" cy="381264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55493" y="2708920"/>
              <a:ext cx="3538656" cy="3779194"/>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905918" y="0"/>
              <a:ext cx="2314457" cy="1010832"/>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4216885" y="5243007"/>
              <a:ext cx="3729391" cy="1628800"/>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0" y="1365969"/>
              <a:ext cx="2598973" cy="262785"/>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591440" y="1365969"/>
              <a:ext cx="2598973" cy="262785"/>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2698394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0"/>
            <a:ext cx="904600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5DCF5F25-5CA5-4AD8-9FB2-893AB81C3556}" type="datetime1">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1379764" y="739549"/>
            <a:ext cx="9432713" cy="5047971"/>
          </a:xfrm>
        </p:spPr>
        <p:txBody>
          <a:bodyPr/>
          <a:lstStyle/>
          <a:p>
            <a:endParaRPr lang="ru-RU" dirty="0"/>
          </a:p>
        </p:txBody>
      </p:sp>
      <p:pic>
        <p:nvPicPr>
          <p:cNvPr id="8" name="Рисунок 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286120" y="6009338"/>
            <a:ext cx="7620000" cy="304800"/>
          </a:xfrm>
          <a:prstGeom prst="rect">
            <a:avLst/>
          </a:prstGeom>
        </p:spPr>
      </p:pic>
      <p:pic>
        <p:nvPicPr>
          <p:cNvPr id="16" name="Рисунок 15"/>
          <p:cNvPicPr>
            <a:picLocks noChangeAspect="1"/>
          </p:cNvPicPr>
          <p:nvPr userDrawn="1"/>
        </p:nvPicPr>
        <p:blipFill rotWithShape="1">
          <a:blip r:embed="rId6" cstate="email">
            <a:extLst>
              <a:ext uri="{28A0092B-C50C-407E-A947-70E740481C1C}">
                <a14:useLocalDpi xmlns:a14="http://schemas.microsoft.com/office/drawing/2010/main"/>
              </a:ext>
            </a:extLst>
          </a:blip>
          <a:srcRect r="40770"/>
          <a:stretch/>
        </p:blipFill>
        <p:spPr>
          <a:xfrm>
            <a:off x="9299121" y="739549"/>
            <a:ext cx="2892879" cy="4884117"/>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5789456">
            <a:off x="293914" y="5875035"/>
            <a:ext cx="285750" cy="268605"/>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218060">
            <a:off x="10602684" y="194276"/>
            <a:ext cx="285750" cy="268605"/>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962161">
            <a:off x="462494" y="5516354"/>
            <a:ext cx="285750" cy="268605"/>
          </a:xfrm>
          <a:prstGeom prst="rect">
            <a:avLst/>
          </a:prstGeom>
        </p:spPr>
      </p:pic>
      <p:pic>
        <p:nvPicPr>
          <p:cNvPr id="21" name="Рисунок 20"/>
          <p:cNvPicPr>
            <a:picLocks noChangeAspect="1"/>
          </p:cNvPicPr>
          <p:nvPr userDrawn="1"/>
        </p:nvPicPr>
        <p:blipFill rotWithShape="1">
          <a:blip r:embed="rId8" cstate="email">
            <a:extLst>
              <a:ext uri="{28A0092B-C50C-407E-A947-70E740481C1C}">
                <a14:useLocalDpi xmlns:a14="http://schemas.microsoft.com/office/drawing/2010/main"/>
              </a:ext>
            </a:extLst>
          </a:blip>
          <a:srcRect l="41348"/>
          <a:stretch/>
        </p:blipFill>
        <p:spPr>
          <a:xfrm>
            <a:off x="0" y="1367779"/>
            <a:ext cx="991303" cy="1699528"/>
          </a:xfrm>
          <a:prstGeom prst="rect">
            <a:avLst/>
          </a:prstGeom>
        </p:spPr>
      </p:pic>
      <p:pic>
        <p:nvPicPr>
          <p:cNvPr id="22" name="Рисунок 21"/>
          <p:cNvPicPr>
            <a:picLocks noChangeAspect="1"/>
          </p:cNvPicPr>
          <p:nvPr userDrawn="1"/>
        </p:nvPicPr>
        <p:blipFill rotWithShape="1">
          <a:blip r:embed="rId9" cstate="email">
            <a:extLst>
              <a:ext uri="{28A0092B-C50C-407E-A947-70E740481C1C}">
                <a14:useLocalDpi xmlns:a14="http://schemas.microsoft.com/office/drawing/2010/main"/>
              </a:ext>
            </a:extLst>
          </a:blip>
          <a:srcRect t="37724"/>
          <a:stretch/>
        </p:blipFill>
        <p:spPr>
          <a:xfrm>
            <a:off x="798783" y="0"/>
            <a:ext cx="505255" cy="314653"/>
          </a:xfrm>
          <a:prstGeom prst="rect">
            <a:avLst/>
          </a:prstGeom>
        </p:spPr>
      </p:pic>
    </p:spTree>
    <p:extLst>
      <p:ext uri="{BB962C8B-B14F-4D97-AF65-F5344CB8AC3E}">
        <p14:creationId xmlns:p14="http://schemas.microsoft.com/office/powerpoint/2010/main" val="3693316147"/>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showMasterSp="0" type="title" preserve="1">
  <p:cSld name="sub-topic-02">
    <p:spTree>
      <p:nvGrpSpPr>
        <p:cNvPr id="1" name=""/>
        <p:cNvGrpSpPr/>
        <p:nvPr/>
      </p:nvGrpSpPr>
      <p:grpSpPr>
        <a:xfrm>
          <a:off x="0" y="0"/>
          <a:ext cx="0" cy="0"/>
          <a:chOff x="0" y="0"/>
          <a:chExt cx="0" cy="0"/>
        </a:xfrm>
      </p:grpSpPr>
      <p:grpSp>
        <p:nvGrpSpPr>
          <p:cNvPr id="9" name="Группа 8"/>
          <p:cNvGrpSpPr/>
          <p:nvPr userDrawn="1"/>
        </p:nvGrpSpPr>
        <p:grpSpPr>
          <a:xfrm>
            <a:off x="-7685" y="-1"/>
            <a:ext cx="12215900" cy="5401644"/>
            <a:chOff x="-7685" y="-1"/>
            <a:chExt cx="12215900" cy="5401644"/>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a:off x="-1702001" y="1694315"/>
              <a:ext cx="5401643" cy="2013012"/>
            </a:xfrm>
            <a:prstGeom prst="rect">
              <a:avLst/>
            </a:prstGeom>
          </p:spPr>
        </p:pic>
        <p:pic>
          <p:nvPicPr>
            <p:cNvPr id="30" name="Рисунок 2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00887" y="1694316"/>
              <a:ext cx="5401643" cy="2013012"/>
            </a:xfrm>
            <a:prstGeom prst="rect">
              <a:avLst/>
            </a:prstGeom>
          </p:spPr>
        </p:pic>
      </p:grpSp>
      <p:grpSp>
        <p:nvGrpSpPr>
          <p:cNvPr id="29" name="Группа 28"/>
          <p:cNvGrpSpPr/>
          <p:nvPr userDrawn="1"/>
        </p:nvGrpSpPr>
        <p:grpSpPr>
          <a:xfrm>
            <a:off x="-37819" y="0"/>
            <a:ext cx="12200175" cy="6858000"/>
            <a:chOff x="-37819" y="0"/>
            <a:chExt cx="12200175" cy="6858000"/>
          </a:xfrm>
        </p:grpSpPr>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37819" y="0"/>
              <a:ext cx="4139638" cy="6858000"/>
            </a:xfrm>
            <a:prstGeom prst="rect">
              <a:avLst/>
            </a:prstGeom>
          </p:spPr>
        </p:pic>
        <p:pic>
          <p:nvPicPr>
            <p:cNvPr id="28" name="Рисунок 2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flipV="1">
              <a:off x="8022718" y="0"/>
              <a:ext cx="4139638" cy="6858000"/>
            </a:xfrm>
            <a:prstGeom prst="rect">
              <a:avLst/>
            </a:prstGeom>
          </p:spPr>
        </p:pic>
      </p:grpSp>
      <p:grpSp>
        <p:nvGrpSpPr>
          <p:cNvPr id="26" name="Группа 25"/>
          <p:cNvGrpSpPr/>
          <p:nvPr userDrawn="1"/>
        </p:nvGrpSpPr>
        <p:grpSpPr>
          <a:xfrm>
            <a:off x="387424" y="0"/>
            <a:ext cx="11042132" cy="6859390"/>
            <a:chOff x="387424" y="0"/>
            <a:chExt cx="11042132" cy="6859390"/>
          </a:xfrm>
        </p:grpSpPr>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166348" y="2703637"/>
              <a:ext cx="2263208" cy="3883587"/>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7424" y="2996952"/>
              <a:ext cx="2194636" cy="3765920"/>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4357" y="334062"/>
              <a:ext cx="377577" cy="377577"/>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06259" y="2602805"/>
              <a:ext cx="8579482" cy="117967"/>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324145" y="6048972"/>
              <a:ext cx="1855578" cy="81041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66614" y="0"/>
              <a:ext cx="1272583" cy="555797"/>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956277" y="0"/>
              <a:ext cx="1272583" cy="555797"/>
            </a:xfrm>
            <a:prstGeom prst="rect">
              <a:avLst/>
            </a:prstGeom>
          </p:spPr>
        </p:pic>
      </p:grpSp>
      <p:pic>
        <p:nvPicPr>
          <p:cNvPr id="7" name="Рисунок 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noAutofit/>
          </a:bodyPr>
          <a:lstStyle>
            <a:lvl1pPr algn="ctr">
              <a:defRPr sz="54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953794253"/>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showMasterSp="0" type="title" preserve="1">
  <p:cSld name="sub-topic-03">
    <p:spTree>
      <p:nvGrpSpPr>
        <p:cNvPr id="1" name=""/>
        <p:cNvGrpSpPr/>
        <p:nvPr/>
      </p:nvGrpSpPr>
      <p:grpSpPr>
        <a:xfrm>
          <a:off x="0" y="0"/>
          <a:ext cx="0" cy="0"/>
          <a:chOff x="0" y="0"/>
          <a:chExt cx="0" cy="0"/>
        </a:xfrm>
      </p:grpSpPr>
      <p:grpSp>
        <p:nvGrpSpPr>
          <p:cNvPr id="12" name="Группа 11"/>
          <p:cNvGrpSpPr/>
          <p:nvPr userDrawn="1"/>
        </p:nvGrpSpPr>
        <p:grpSpPr>
          <a:xfrm>
            <a:off x="0" y="-15941"/>
            <a:ext cx="12200394" cy="6876669"/>
            <a:chOff x="0" y="-15941"/>
            <a:chExt cx="12200394" cy="6876669"/>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728"/>
              <a:ext cx="3285658" cy="6858000"/>
            </a:xfrm>
            <a:prstGeom prst="rect">
              <a:avLst/>
            </a:prstGeom>
          </p:spPr>
        </p:pic>
        <p:pic>
          <p:nvPicPr>
            <p:cNvPr id="22" name="Рисунок 2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flipV="1">
              <a:off x="8914736" y="-15941"/>
              <a:ext cx="3285658" cy="6858000"/>
            </a:xfrm>
            <a:prstGeom prst="rect">
              <a:avLst/>
            </a:prstGeom>
          </p:spPr>
        </p:pic>
      </p:grpSp>
      <p:grpSp>
        <p:nvGrpSpPr>
          <p:cNvPr id="10" name="Группа 9"/>
          <p:cNvGrpSpPr/>
          <p:nvPr userDrawn="1"/>
        </p:nvGrpSpPr>
        <p:grpSpPr>
          <a:xfrm>
            <a:off x="1453046" y="2818412"/>
            <a:ext cx="8762986" cy="2505655"/>
            <a:chOff x="1453046" y="2818412"/>
            <a:chExt cx="8762986" cy="2505655"/>
          </a:xfrm>
        </p:grpSpPr>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453046" y="2818412"/>
              <a:ext cx="2468230" cy="2468230"/>
            </a:xfrm>
            <a:prstGeom prst="rect">
              <a:avLst/>
            </a:prstGeom>
          </p:spPr>
        </p:pic>
        <p:pic>
          <p:nvPicPr>
            <p:cNvPr id="39" name="Рисунок 3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747802" y="2855837"/>
              <a:ext cx="2468230" cy="2468230"/>
            </a:xfrm>
            <a:prstGeom prst="rect">
              <a:avLst/>
            </a:prstGeom>
          </p:spPr>
        </p:pic>
      </p:grpSp>
      <p:grpSp>
        <p:nvGrpSpPr>
          <p:cNvPr id="8" name="Группа 7"/>
          <p:cNvGrpSpPr/>
          <p:nvPr userDrawn="1"/>
        </p:nvGrpSpPr>
        <p:grpSpPr>
          <a:xfrm>
            <a:off x="-133486" y="-15941"/>
            <a:ext cx="12215328" cy="7241745"/>
            <a:chOff x="-133486" y="-15941"/>
            <a:chExt cx="12215328" cy="7241745"/>
          </a:xfrm>
        </p:grpSpPr>
        <p:pic>
          <p:nvPicPr>
            <p:cNvPr id="30" name="Рисунок 2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5348416" y="6186735"/>
              <a:ext cx="1536966" cy="671265"/>
            </a:xfrm>
            <a:prstGeom prst="rect">
              <a:avLst/>
            </a:prstGeom>
          </p:spPr>
        </p:pic>
        <p:pic>
          <p:nvPicPr>
            <p:cNvPr id="31" name="Рисунок 3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447134" y="-15941"/>
              <a:ext cx="1190545" cy="519967"/>
            </a:xfrm>
            <a:prstGeom prst="rect">
              <a:avLst/>
            </a:prstGeom>
          </p:spPr>
        </p:pic>
        <p:pic>
          <p:nvPicPr>
            <p:cNvPr id="32" name="Рисунок 3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93080" y="3279462"/>
              <a:ext cx="4140132" cy="320860"/>
            </a:xfrm>
            <a:prstGeom prst="rect">
              <a:avLst/>
            </a:prstGeom>
          </p:spPr>
        </p:pic>
        <p:pic>
          <p:nvPicPr>
            <p:cNvPr id="33" name="Рисунок 3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33486" y="2453228"/>
              <a:ext cx="4599527" cy="4599527"/>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881326" y="2280177"/>
              <a:ext cx="4945627" cy="4945627"/>
            </a:xfrm>
            <a:prstGeom prst="rect">
              <a:avLst/>
            </a:prstGeom>
          </p:spPr>
        </p:pic>
        <p:pic>
          <p:nvPicPr>
            <p:cNvPr id="35" name="Рисунок 3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867976" y="354226"/>
              <a:ext cx="390339" cy="390339"/>
            </a:xfrm>
            <a:prstGeom prst="rect">
              <a:avLst/>
            </a:prstGeom>
          </p:spPr>
        </p:pic>
        <p:pic>
          <p:nvPicPr>
            <p:cNvPr id="36" name="Рисунок 35"/>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133486" y="533875"/>
              <a:ext cx="4762500" cy="247650"/>
            </a:xfrm>
            <a:prstGeom prst="rect">
              <a:avLst/>
            </a:prstGeom>
          </p:spPr>
        </p:pic>
        <p:pic>
          <p:nvPicPr>
            <p:cNvPr id="37" name="Рисунок 36"/>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7319342" y="537940"/>
              <a:ext cx="4762500" cy="247650"/>
            </a:xfrm>
            <a:prstGeom prst="rect">
              <a:avLst/>
            </a:prstGeom>
          </p:spPr>
        </p:pic>
        <p:pic>
          <p:nvPicPr>
            <p:cNvPr id="38" name="Рисунок 3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6200000" flipV="1">
              <a:off x="4903745" y="5533169"/>
              <a:ext cx="2406353" cy="243309"/>
            </a:xfrm>
            <a:prstGeom prst="rect">
              <a:avLst/>
            </a:prstGeom>
          </p:spPr>
        </p:pic>
      </p:grpSp>
      <p:pic>
        <p:nvPicPr>
          <p:cNvPr id="7" name="Рисунок 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495422" y="1696340"/>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008359061"/>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rcRect r="20409"/>
          <a:stretch>
            <a:fillRect/>
          </a:stretch>
        </p:blipFill>
        <p:spPr>
          <a:xfrm>
            <a:off x="6807999" y="0"/>
            <a:ext cx="5384001" cy="1504120"/>
          </a:xfrm>
          <a:prstGeom prst="rect">
            <a:avLst/>
          </a:prstGeom>
        </p:spPr>
      </p:pic>
      <p:grpSp>
        <p:nvGrpSpPr>
          <p:cNvPr id="11" name="Группа 10"/>
          <p:cNvGrpSpPr/>
          <p:nvPr userDrawn="1"/>
        </p:nvGrpSpPr>
        <p:grpSpPr>
          <a:xfrm>
            <a:off x="0" y="0"/>
            <a:ext cx="6234545" cy="6858000"/>
            <a:chOff x="0" y="0"/>
            <a:chExt cx="6234545" cy="6858000"/>
          </a:xfrm>
        </p:grpSpPr>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451512" y="0"/>
              <a:ext cx="4139638" cy="6858000"/>
            </a:xfrm>
            <a:prstGeom prst="rect">
              <a:avLst/>
            </a:prstGeom>
          </p:spPr>
        </p:pic>
      </p:grpSp>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da-DK" dirty="0"/>
              <a:t>Lorem ipsum dolor </a:t>
            </a:r>
            <a:br>
              <a:rPr lang="ru-RU" dirty="0"/>
            </a:br>
            <a:r>
              <a:rPr lang="da-DK" dirty="0"/>
              <a:t>sit amet</a:t>
            </a:r>
            <a:endParaRPr lang="ru-RU" dirty="0"/>
          </a:p>
        </p:txBody>
      </p:sp>
      <p:sp>
        <p:nvSpPr>
          <p:cNvPr id="3" name="Объект 2"/>
          <p:cNvSpPr>
            <a:spLocks noGrp="1"/>
          </p:cNvSpPr>
          <p:nvPr>
            <p:ph idx="1" hasCustomPrompt="1"/>
          </p:nvPr>
        </p:nvSpPr>
        <p:spPr>
          <a:xfrm>
            <a:off x="5591150" y="2114236"/>
            <a:ext cx="6010299" cy="3602929"/>
          </a:xfrm>
        </p:spPr>
        <p:txBody>
          <a:bodyPr/>
          <a:lstStyle>
            <a:lvl1pPr algn="r">
              <a:defRPr/>
            </a:lvl1pPr>
            <a:lvl2pPr algn="r">
              <a:defRPr/>
            </a:lvl2pPr>
            <a:lvl3pPr algn="r">
              <a:defRPr/>
            </a:lvl3pPr>
            <a:lvl4pPr algn="r">
              <a:defRPr/>
            </a:lvl4pPr>
            <a:lvl5pPr algn="r">
              <a:defRPr/>
            </a:lvl5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3" name="Рисунок 1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0947" y="549765"/>
            <a:ext cx="3444606" cy="5903721"/>
          </a:xfrm>
          <a:prstGeom prst="rect">
            <a:avLst/>
          </a:prstGeom>
        </p:spPr>
      </p:pic>
    </p:spTree>
    <p:extLst>
      <p:ext uri="{BB962C8B-B14F-4D97-AF65-F5344CB8AC3E}">
        <p14:creationId xmlns:p14="http://schemas.microsoft.com/office/powerpoint/2010/main" val="2365868119"/>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showMasterSp="0" preserve="1" userDrawn="1">
  <p:cSld name="1_Заголовок и объект">
    <p:spTree>
      <p:nvGrpSpPr>
        <p:cNvPr id="1" name=""/>
        <p:cNvGrpSpPr/>
        <p:nvPr/>
      </p:nvGrpSpPr>
      <p:grpSpPr>
        <a:xfrm>
          <a:off x="0" y="0"/>
          <a:ext cx="0" cy="0"/>
          <a:chOff x="0" y="0"/>
          <a:chExt cx="0" cy="0"/>
        </a:xfrm>
      </p:grpSpPr>
      <p:grpSp>
        <p:nvGrpSpPr>
          <p:cNvPr id="31" name="Группа 30"/>
          <p:cNvGrpSpPr/>
          <p:nvPr userDrawn="1"/>
        </p:nvGrpSpPr>
        <p:grpSpPr>
          <a:xfrm>
            <a:off x="-9326" y="0"/>
            <a:ext cx="12203410" cy="6877876"/>
            <a:chOff x="-9326" y="0"/>
            <a:chExt cx="12203410" cy="6877876"/>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205936" y="4185084"/>
              <a:ext cx="7290489" cy="2264608"/>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654781" y="2600907"/>
              <a:ext cx="3539303" cy="4276969"/>
            </a:xfrm>
            <a:prstGeom prst="rect">
              <a:avLst/>
            </a:prstGeom>
          </p:spPr>
        </p:pic>
        <p:pic>
          <p:nvPicPr>
            <p:cNvPr id="15" name="Рисунок 1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5290467" cy="4567437"/>
            </a:xfrm>
            <a:prstGeom prst="rect">
              <a:avLst/>
            </a:prstGeom>
          </p:spPr>
        </p:pic>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0" y="3848927"/>
              <a:ext cx="2001020" cy="300153"/>
            </a:xfrm>
            <a:prstGeom prst="rect">
              <a:avLst/>
            </a:prstGeom>
          </p:spPr>
        </p:pic>
        <p:pic>
          <p:nvPicPr>
            <p:cNvPr id="17" name="Рисунок 1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151305" y="3916928"/>
              <a:ext cx="2706534" cy="2960948"/>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0" y="0"/>
              <a:ext cx="4201160" cy="3753036"/>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 y="1138203"/>
              <a:ext cx="2000970" cy="525365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5992472" flipV="1">
              <a:off x="2070776" y="4677340"/>
              <a:ext cx="376436" cy="353850"/>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2901090" flipV="1">
              <a:off x="10397548" y="1487071"/>
              <a:ext cx="376436" cy="353850"/>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481458" flipV="1">
              <a:off x="5513787" y="73347"/>
              <a:ext cx="376436" cy="353850"/>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0885158" y="1016732"/>
              <a:ext cx="1301918" cy="1943112"/>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V="1">
              <a:off x="-9326" y="6304149"/>
              <a:ext cx="1716784" cy="446364"/>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flipV="1">
              <a:off x="3921834" y="6581967"/>
              <a:ext cx="3858692" cy="192935"/>
            </a:xfrm>
            <a:prstGeom prst="rect">
              <a:avLst/>
            </a:prstGeom>
          </p:spPr>
        </p:pic>
        <p:pic>
          <p:nvPicPr>
            <p:cNvPr id="30" name="Рисунок 29"/>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5768336" y="1492354"/>
              <a:ext cx="358329" cy="358329"/>
            </a:xfrm>
            <a:prstGeom prst="rect">
              <a:avLst/>
            </a:prstGeom>
          </p:spPr>
        </p:pic>
      </p:grpSp>
      <p:pic>
        <p:nvPicPr>
          <p:cNvPr id="7" name="Рисунок 6"/>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11228484" y="6068848"/>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en-US" dirty="0" err="1"/>
              <a:t>Lorem</a:t>
            </a:r>
            <a:r>
              <a:rPr lang="en-US" dirty="0"/>
              <a:t> </a:t>
            </a:r>
            <a:r>
              <a:rPr lang="en-US" dirty="0" err="1"/>
              <a:t>ipsum</a:t>
            </a:r>
            <a:r>
              <a:rPr lang="en-US" dirty="0"/>
              <a:t> dolor</a:t>
            </a:r>
            <a:endParaRPr lang="ru-RU" dirty="0"/>
          </a:p>
        </p:txBody>
      </p:sp>
      <p:sp>
        <p:nvSpPr>
          <p:cNvPr id="3" name="Объект 2"/>
          <p:cNvSpPr>
            <a:spLocks noGrp="1"/>
          </p:cNvSpPr>
          <p:nvPr>
            <p:ph idx="1" hasCustomPrompt="1"/>
          </p:nvPr>
        </p:nvSpPr>
        <p:spPr>
          <a:xfrm>
            <a:off x="3477986" y="2114237"/>
            <a:ext cx="5176795" cy="2041810"/>
          </a:xfrm>
        </p:spPr>
        <p:txBody>
          <a:bodyPr/>
          <a:lstStyle>
            <a:lvl1pPr algn="ctr">
              <a:defRPr/>
            </a:lvl1pPr>
            <a:lvl2pPr algn="ctr">
              <a:defRPr/>
            </a:lvl2pPr>
            <a:lvl3pPr algn="ctr">
              <a:defRPr/>
            </a:lvl3pPr>
            <a:lvl4pPr algn="ctr">
              <a:defRPr/>
            </a:lvl4pPr>
            <a:lvl5pPr algn="ctr">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33" name="Текст 32"/>
          <p:cNvSpPr>
            <a:spLocks noGrp="1"/>
          </p:cNvSpPr>
          <p:nvPr>
            <p:ph type="body" sz="quarter" idx="13" hasCustomPrompt="1"/>
          </p:nvPr>
        </p:nvSpPr>
        <p:spPr>
          <a:xfrm>
            <a:off x="3122451" y="4967174"/>
            <a:ext cx="5608864" cy="2014729"/>
          </a:xfrm>
        </p:spPr>
        <p:txBody>
          <a:bodyPr/>
          <a:lstStyle>
            <a:lvl1pPr algn="ctr">
              <a:defRPr sz="1600" b="1"/>
            </a:lvl1pPr>
            <a:lvl2pPr algn="ctr">
              <a:defRPr b="1"/>
            </a:lvl2pPr>
            <a:lvl3pPr algn="ctr">
              <a:defRPr b="1"/>
            </a:lvl3pPr>
            <a:lvl4pPr>
              <a:defRPr b="1"/>
            </a:lvl4pPr>
            <a:lvl5pPr>
              <a:defRPr b="1"/>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Tree>
    <p:extLst>
      <p:ext uri="{BB962C8B-B14F-4D97-AF65-F5344CB8AC3E}">
        <p14:creationId xmlns:p14="http://schemas.microsoft.com/office/powerpoint/2010/main" val="1777744523"/>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17" name="Группа 16"/>
          <p:cNvGrpSpPr/>
          <p:nvPr userDrawn="1"/>
        </p:nvGrpSpPr>
        <p:grpSpPr>
          <a:xfrm>
            <a:off x="0" y="0"/>
            <a:ext cx="12197756" cy="6868237"/>
            <a:chOff x="0" y="0"/>
            <a:chExt cx="12197756" cy="686823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38251" y="0"/>
              <a:ext cx="9059505" cy="686823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239222" y="507696"/>
              <a:ext cx="3477333" cy="504986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222258" y="620688"/>
              <a:ext cx="484448" cy="455381"/>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6791128">
              <a:off x="11244834" y="4257092"/>
              <a:ext cx="484448" cy="455381"/>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2598309">
              <a:off x="292020" y="6146633"/>
              <a:ext cx="484448" cy="455381"/>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115171" y="3656060"/>
              <a:ext cx="390339" cy="390339"/>
            </a:xfrm>
            <a:prstGeom prst="rect">
              <a:avLst/>
            </a:prstGeom>
          </p:spPr>
        </p:pic>
        <p:pic>
          <p:nvPicPr>
            <p:cNvPr id="14" name="Рисунок 13"/>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6239222" y="6112226"/>
              <a:ext cx="4762500" cy="24765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1404200"/>
              <a:ext cx="2098762" cy="314814"/>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2578" y="5561664"/>
              <a:ext cx="5630831" cy="225233"/>
            </a:xfrm>
            <a:prstGeom prst="rect">
              <a:avLst/>
            </a:prstGeom>
          </p:spPr>
        </p:pic>
      </p:grpSp>
      <p:pic>
        <p:nvPicPr>
          <p:cNvPr id="7" name="Рисунок 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675790" y="2049738"/>
            <a:ext cx="5164406" cy="1343397"/>
          </a:xfrm>
        </p:spPr>
        <p:txBody>
          <a:bodyPr anchor="b"/>
          <a:lstStyle>
            <a:lvl1pPr algn="ctr">
              <a:defRPr sz="6000"/>
            </a:lvl1pPr>
          </a:lstStyle>
          <a:p>
            <a:r>
              <a:rPr lang="da-DK" dirty="0"/>
              <a:t>Lorem ipsum dolor</a:t>
            </a:r>
            <a:endParaRPr lang="ru-RU" dirty="0"/>
          </a:p>
        </p:txBody>
      </p:sp>
      <p:sp>
        <p:nvSpPr>
          <p:cNvPr id="3" name="Текст 2"/>
          <p:cNvSpPr>
            <a:spLocks noGrp="1"/>
          </p:cNvSpPr>
          <p:nvPr>
            <p:ph type="body" idx="1" hasCustomPrompt="1"/>
          </p:nvPr>
        </p:nvSpPr>
        <p:spPr>
          <a:xfrm>
            <a:off x="1847254" y="424211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071894527"/>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showMasterSp="0" type="secHead" preserve="1">
  <p:cSld name="4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8336" y="2139043"/>
            <a:ext cx="3913531" cy="4729194"/>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901042" y="5579155"/>
            <a:ext cx="6667500" cy="333375"/>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5861956" y="1777869"/>
            <a:ext cx="461282" cy="461282"/>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3084" flipH="1">
            <a:off x="955944" y="2143335"/>
            <a:ext cx="253722" cy="1902279"/>
          </a:xfrm>
          <a:prstGeom prst="rect">
            <a:avLst/>
          </a:prstGeom>
        </p:spPr>
      </p:pic>
      <p:pic>
        <p:nvPicPr>
          <p:cNvPr id="23" name="Рисунок 2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52103">
            <a:off x="841407" y="3203981"/>
            <a:ext cx="552355" cy="186603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171353" y="4726477"/>
            <a:ext cx="794378" cy="798791"/>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721418" y="1453508"/>
            <a:ext cx="3014884" cy="3014884"/>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0056488" y="4482131"/>
            <a:ext cx="2135512" cy="555233"/>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H="1">
            <a:off x="-18336" y="11333"/>
            <a:ext cx="1670956" cy="2493902"/>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9384488">
            <a:off x="960166" y="4715367"/>
            <a:ext cx="342550" cy="321997"/>
          </a:xfrm>
          <a:prstGeom prst="rect">
            <a:avLst/>
          </a:prstGeom>
        </p:spPr>
      </p:pic>
      <p:pic>
        <p:nvPicPr>
          <p:cNvPr id="30" name="Рисунок 29"/>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639368">
            <a:off x="1542630" y="237020"/>
            <a:ext cx="342550" cy="321997"/>
          </a:xfrm>
          <a:prstGeom prst="rect">
            <a:avLst/>
          </a:prstGeom>
        </p:spPr>
      </p:pic>
      <p:pic>
        <p:nvPicPr>
          <p:cNvPr id="31" name="Рисунок 30"/>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410889">
            <a:off x="10754876" y="5534789"/>
            <a:ext cx="342550" cy="321997"/>
          </a:xfrm>
          <a:prstGeom prst="rect">
            <a:avLst/>
          </a:prstGeom>
        </p:spPr>
      </p:pic>
    </p:spTree>
    <p:extLst>
      <p:ext uri="{BB962C8B-B14F-4D97-AF65-F5344CB8AC3E}">
        <p14:creationId xmlns:p14="http://schemas.microsoft.com/office/powerpoint/2010/main" val="2732637259"/>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showMasterSp="0" preserve="1" userDrawn="1">
  <p:cSld name="7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354688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2187348" y="1738132"/>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69821" y="5648183"/>
            <a:ext cx="5252358" cy="262618"/>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325349">
            <a:off x="9456734" y="1616909"/>
            <a:ext cx="2058636" cy="4201298"/>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3325727">
            <a:off x="9439892" y="1537917"/>
            <a:ext cx="2092319" cy="4270039"/>
          </a:xfrm>
          <a:prstGeom prst="rect">
            <a:avLst/>
          </a:prstGeom>
        </p:spPr>
      </p:pic>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H="1">
            <a:off x="105843" y="3279407"/>
            <a:ext cx="2872260" cy="2872260"/>
          </a:xfrm>
          <a:prstGeom prst="rect">
            <a:avLst/>
          </a:prstGeom>
        </p:spPr>
      </p:pic>
      <p:pic>
        <p:nvPicPr>
          <p:cNvPr id="11" name="Рисунок 1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59534" y="3972227"/>
            <a:ext cx="1371600" cy="1371600"/>
          </a:xfrm>
          <a:prstGeom prst="rect">
            <a:avLst/>
          </a:prstGeom>
        </p:spPr>
      </p:pic>
      <p:pic>
        <p:nvPicPr>
          <p:cNvPr id="12" name="Рисунок 1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688757" y="286906"/>
            <a:ext cx="853216" cy="857956"/>
          </a:xfrm>
          <a:prstGeom prst="rect">
            <a:avLst/>
          </a:prstGeom>
        </p:spPr>
      </p:pic>
      <p:pic>
        <p:nvPicPr>
          <p:cNvPr id="13" name="Рисунок 1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2192444">
            <a:off x="1083050" y="1247203"/>
            <a:ext cx="399721" cy="375738"/>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0800000">
            <a:off x="10259673" y="2281347"/>
            <a:ext cx="399721" cy="375738"/>
          </a:xfrm>
          <a:prstGeom prst="rect">
            <a:avLst/>
          </a:prstGeom>
        </p:spPr>
      </p:pic>
      <p:pic>
        <p:nvPicPr>
          <p:cNvPr id="17" name="Рисунок 1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8536621">
            <a:off x="317286" y="5563248"/>
            <a:ext cx="399721" cy="375738"/>
          </a:xfrm>
          <a:prstGeom prst="rect">
            <a:avLst/>
          </a:prstGeom>
        </p:spPr>
      </p:pic>
    </p:spTree>
    <p:extLst>
      <p:ext uri="{BB962C8B-B14F-4D97-AF65-F5344CB8AC3E}">
        <p14:creationId xmlns:p14="http://schemas.microsoft.com/office/powerpoint/2010/main" val="703201732"/>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showMasterSp="0" preserve="1" userDrawn="1">
  <p:cSld name="More_text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35842" y="2998366"/>
            <a:ext cx="1261914" cy="386987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4038600" y="6059209"/>
            <a:ext cx="3529495" cy="1764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0"/>
            <a:ext cx="877169" cy="5802284"/>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713308" y="4942988"/>
            <a:ext cx="302079" cy="283954"/>
          </a:xfrm>
          <a:prstGeom prst="rect">
            <a:avLst/>
          </a:prstGeom>
        </p:spPr>
      </p:pic>
    </p:spTree>
    <p:extLst>
      <p:ext uri="{BB962C8B-B14F-4D97-AF65-F5344CB8AC3E}">
        <p14:creationId xmlns:p14="http://schemas.microsoft.com/office/powerpoint/2010/main" val="804383014"/>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showMasterSp="0" preserve="1" userDrawn="1">
  <p:cSld name="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864131">
            <a:off x="5577950" y="5921853"/>
            <a:ext cx="1120784" cy="1224643"/>
          </a:xfrm>
          <a:prstGeom prst="rect">
            <a:avLst/>
          </a:prstGeom>
        </p:spPr>
      </p:pic>
      <p:pic>
        <p:nvPicPr>
          <p:cNvPr id="12" name="Рисунок 1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5504013"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0" y="4977310"/>
            <a:ext cx="1513408" cy="188069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a:xfrm>
            <a:off x="2061026" y="6356349"/>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6316436" y="6356349"/>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7179597" y="2325182"/>
            <a:ext cx="4179887" cy="3462338"/>
          </a:xfrm>
        </p:spPr>
        <p:txBody>
          <a:bodyPr/>
          <a:lstStyle/>
          <a:p>
            <a:endParaRPr lang="ru-RU" dirty="0"/>
          </a:p>
        </p:txBody>
      </p:sp>
      <p:pic>
        <p:nvPicPr>
          <p:cNvPr id="14" name="Рисунок 13"/>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58376">
            <a:off x="10450307" y="230235"/>
            <a:ext cx="1557105" cy="1500011"/>
          </a:xfrm>
          <a:prstGeom prst="rect">
            <a:avLst/>
          </a:prstGeom>
        </p:spPr>
      </p:pic>
      <p:pic>
        <p:nvPicPr>
          <p:cNvPr id="15" name="Рисунок 14"/>
          <p:cNvPicPr>
            <a:picLocks noChangeAspect="1"/>
          </p:cNvPicPr>
          <p:nvPr userDrawn="1"/>
        </p:nvPicPr>
        <p:blipFill rotWithShape="1">
          <a:blip r:embed="rId8" cstate="email">
            <a:extLst>
              <a:ext uri="{28A0092B-C50C-407E-A947-70E740481C1C}">
                <a14:useLocalDpi xmlns:a14="http://schemas.microsoft.com/office/drawing/2010/main"/>
              </a:ext>
            </a:extLst>
          </a:blip>
          <a:srcRect l="-4425" t="2003" r="45637" b="-2003"/>
          <a:stretch/>
        </p:blipFill>
        <p:spPr>
          <a:xfrm>
            <a:off x="11228859" y="3823359"/>
            <a:ext cx="976061" cy="1629861"/>
          </a:xfrm>
          <a:prstGeom prst="rect">
            <a:avLst/>
          </a:prstGeom>
        </p:spPr>
      </p:pic>
    </p:spTree>
    <p:extLst>
      <p:ext uri="{BB962C8B-B14F-4D97-AF65-F5344CB8AC3E}">
        <p14:creationId xmlns:p14="http://schemas.microsoft.com/office/powerpoint/2010/main" val="1917204690"/>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showMasterSp="0" preserve="1" userDrawn="1">
  <p:cSld name="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0"/>
            <a:ext cx="904600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1379764" y="739549"/>
            <a:ext cx="9432713" cy="5047971"/>
          </a:xfrm>
        </p:spPr>
        <p:txBody>
          <a:bodyPr/>
          <a:lstStyle/>
          <a:p>
            <a:endParaRPr lang="ru-RU" dirty="0"/>
          </a:p>
        </p:txBody>
      </p:sp>
      <p:pic>
        <p:nvPicPr>
          <p:cNvPr id="8" name="Рисунок 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286120" y="6009338"/>
            <a:ext cx="7620000" cy="304800"/>
          </a:xfrm>
          <a:prstGeom prst="rect">
            <a:avLst/>
          </a:prstGeom>
        </p:spPr>
      </p:pic>
      <p:pic>
        <p:nvPicPr>
          <p:cNvPr id="16" name="Рисунок 15"/>
          <p:cNvPicPr>
            <a:picLocks noChangeAspect="1"/>
          </p:cNvPicPr>
          <p:nvPr userDrawn="1"/>
        </p:nvPicPr>
        <p:blipFill rotWithShape="1">
          <a:blip r:embed="rId6" cstate="email">
            <a:extLst>
              <a:ext uri="{28A0092B-C50C-407E-A947-70E740481C1C}">
                <a14:useLocalDpi xmlns:a14="http://schemas.microsoft.com/office/drawing/2010/main"/>
              </a:ext>
            </a:extLst>
          </a:blip>
          <a:srcRect r="40770"/>
          <a:stretch/>
        </p:blipFill>
        <p:spPr>
          <a:xfrm>
            <a:off x="9299121" y="739549"/>
            <a:ext cx="2892879" cy="4884117"/>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5789456">
            <a:off x="293914" y="5875035"/>
            <a:ext cx="285750" cy="268605"/>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218060">
            <a:off x="10602684" y="194276"/>
            <a:ext cx="285750" cy="268605"/>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962161">
            <a:off x="462494" y="5516354"/>
            <a:ext cx="285750" cy="268605"/>
          </a:xfrm>
          <a:prstGeom prst="rect">
            <a:avLst/>
          </a:prstGeom>
        </p:spPr>
      </p:pic>
      <p:pic>
        <p:nvPicPr>
          <p:cNvPr id="21" name="Рисунок 20"/>
          <p:cNvPicPr>
            <a:picLocks noChangeAspect="1"/>
          </p:cNvPicPr>
          <p:nvPr userDrawn="1"/>
        </p:nvPicPr>
        <p:blipFill rotWithShape="1">
          <a:blip r:embed="rId8" cstate="email">
            <a:extLst>
              <a:ext uri="{28A0092B-C50C-407E-A947-70E740481C1C}">
                <a14:useLocalDpi xmlns:a14="http://schemas.microsoft.com/office/drawing/2010/main"/>
              </a:ext>
            </a:extLst>
          </a:blip>
          <a:srcRect l="41348"/>
          <a:stretch/>
        </p:blipFill>
        <p:spPr>
          <a:xfrm>
            <a:off x="0" y="1367779"/>
            <a:ext cx="991303" cy="1699528"/>
          </a:xfrm>
          <a:prstGeom prst="rect">
            <a:avLst/>
          </a:prstGeom>
        </p:spPr>
      </p:pic>
      <p:pic>
        <p:nvPicPr>
          <p:cNvPr id="22" name="Рисунок 21"/>
          <p:cNvPicPr>
            <a:picLocks noChangeAspect="1"/>
          </p:cNvPicPr>
          <p:nvPr userDrawn="1"/>
        </p:nvPicPr>
        <p:blipFill rotWithShape="1">
          <a:blip r:embed="rId9" cstate="email">
            <a:extLst>
              <a:ext uri="{28A0092B-C50C-407E-A947-70E740481C1C}">
                <a14:useLocalDpi xmlns:a14="http://schemas.microsoft.com/office/drawing/2010/main"/>
              </a:ext>
            </a:extLst>
          </a:blip>
          <a:srcRect t="37724"/>
          <a:stretch/>
        </p:blipFill>
        <p:spPr>
          <a:xfrm>
            <a:off x="798783" y="0"/>
            <a:ext cx="505255" cy="314653"/>
          </a:xfrm>
          <a:prstGeom prst="rect">
            <a:avLst/>
          </a:prstGeom>
        </p:spPr>
      </p:pic>
    </p:spTree>
    <p:extLst>
      <p:ext uri="{BB962C8B-B14F-4D97-AF65-F5344CB8AC3E}">
        <p14:creationId xmlns:p14="http://schemas.microsoft.com/office/powerpoint/2010/main" val="185214120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8_Заголовок раздела">
    <p:spTree>
      <p:nvGrpSpPr>
        <p:cNvPr id="1" name=""/>
        <p:cNvGrpSpPr/>
        <p:nvPr/>
      </p:nvGrpSpPr>
      <p:grpSpPr>
        <a:xfrm>
          <a:off x="0" y="0"/>
          <a:ext cx="0" cy="0"/>
          <a:chOff x="0" y="0"/>
          <a:chExt cx="0" cy="0"/>
        </a:xfrm>
      </p:grpSpPr>
      <p:pic>
        <p:nvPicPr>
          <p:cNvPr id="14" name="Рисунок 13"/>
          <p:cNvPicPr>
            <a:picLocks noChangeAspect="1"/>
          </p:cNvPicPr>
          <p:nvPr userDrawn="1"/>
        </p:nvPicPr>
        <p:blipFill rotWithShape="1">
          <a:blip r:embed="rId2" cstate="email">
            <a:extLst>
              <a:ext uri="{28A0092B-C50C-407E-A947-70E740481C1C}">
                <a14:useLocalDpi xmlns:a14="http://schemas.microsoft.com/office/drawing/2010/main"/>
              </a:ext>
            </a:extLst>
          </a:blip>
          <a:srcRect l="18897"/>
          <a:stretch/>
        </p:blipFill>
        <p:spPr>
          <a:xfrm flipV="1">
            <a:off x="-8165" y="0"/>
            <a:ext cx="4463906"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538A7483-B222-4158-8CAE-EB2B45992326}" type="datetime1">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865867" y="1314449"/>
            <a:ext cx="4449763" cy="4138613"/>
          </a:xfrm>
        </p:spPr>
        <p:txBody>
          <a:bodyPr/>
          <a:lstStyle/>
          <a:p>
            <a:endParaRPr lang="ru-RU"/>
          </a:p>
        </p:txBody>
      </p:sp>
      <p:sp>
        <p:nvSpPr>
          <p:cNvPr id="12"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677266" y="5892984"/>
            <a:ext cx="4155621" cy="166225"/>
          </a:xfrm>
          <a:prstGeom prst="rect">
            <a:avLst/>
          </a:prstGeom>
        </p:spPr>
      </p:pic>
      <p:pic>
        <p:nvPicPr>
          <p:cNvPr id="23" name="Рисунок 2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012938" y="5892984"/>
            <a:ext cx="4155621" cy="166225"/>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3815681" y="158990"/>
            <a:ext cx="713336" cy="7133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20363" y="5976096"/>
            <a:ext cx="653248" cy="656877"/>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45946" y="3255459"/>
            <a:ext cx="713336" cy="713336"/>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902236" y="2501524"/>
            <a:ext cx="653248" cy="656877"/>
          </a:xfrm>
          <a:prstGeom prst="rect">
            <a:avLst/>
          </a:prstGeom>
        </p:spPr>
      </p:pic>
      <p:pic>
        <p:nvPicPr>
          <p:cNvPr id="27" name="Рисунок 2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306318" y="3161716"/>
            <a:ext cx="1885682" cy="2814380"/>
          </a:xfrm>
          <a:prstGeom prst="rect">
            <a:avLst/>
          </a:prstGeom>
        </p:spPr>
      </p:pic>
      <p:pic>
        <p:nvPicPr>
          <p:cNvPr id="28" name="Рисунок 27"/>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7854043" y="196568"/>
            <a:ext cx="2326821" cy="897920"/>
          </a:xfrm>
          <a:prstGeom prst="rect">
            <a:avLst/>
          </a:prstGeom>
        </p:spPr>
      </p:pic>
    </p:spTree>
    <p:extLst>
      <p:ext uri="{BB962C8B-B14F-4D97-AF65-F5344CB8AC3E}">
        <p14:creationId xmlns:p14="http://schemas.microsoft.com/office/powerpoint/2010/main" val="643871871"/>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showMasterSp="0" preserve="1" userDrawn="1">
  <p:cSld name="8_Заголовок раздела">
    <p:spTree>
      <p:nvGrpSpPr>
        <p:cNvPr id="1" name=""/>
        <p:cNvGrpSpPr/>
        <p:nvPr/>
      </p:nvGrpSpPr>
      <p:grpSpPr>
        <a:xfrm>
          <a:off x="0" y="0"/>
          <a:ext cx="0" cy="0"/>
          <a:chOff x="0" y="0"/>
          <a:chExt cx="0" cy="0"/>
        </a:xfrm>
      </p:grpSpPr>
      <p:pic>
        <p:nvPicPr>
          <p:cNvPr id="14" name="Рисунок 13"/>
          <p:cNvPicPr>
            <a:picLocks noChangeAspect="1"/>
          </p:cNvPicPr>
          <p:nvPr userDrawn="1"/>
        </p:nvPicPr>
        <p:blipFill rotWithShape="1">
          <a:blip r:embed="rId2" cstate="email">
            <a:extLst>
              <a:ext uri="{28A0092B-C50C-407E-A947-70E740481C1C}">
                <a14:useLocalDpi xmlns:a14="http://schemas.microsoft.com/office/drawing/2010/main"/>
              </a:ext>
            </a:extLst>
          </a:blip>
          <a:srcRect l="18897"/>
          <a:stretch/>
        </p:blipFill>
        <p:spPr>
          <a:xfrm flipV="1">
            <a:off x="-8165" y="0"/>
            <a:ext cx="4463906"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865867" y="1314449"/>
            <a:ext cx="4449763" cy="4138613"/>
          </a:xfrm>
        </p:spPr>
        <p:txBody>
          <a:bodyPr/>
          <a:lstStyle/>
          <a:p>
            <a:endParaRPr lang="ru-RU"/>
          </a:p>
        </p:txBody>
      </p:sp>
      <p:sp>
        <p:nvSpPr>
          <p:cNvPr id="12"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677266" y="5892984"/>
            <a:ext cx="4155621" cy="166225"/>
          </a:xfrm>
          <a:prstGeom prst="rect">
            <a:avLst/>
          </a:prstGeom>
        </p:spPr>
      </p:pic>
      <p:pic>
        <p:nvPicPr>
          <p:cNvPr id="23" name="Рисунок 2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012938" y="5892984"/>
            <a:ext cx="4155621" cy="166225"/>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3815681" y="158990"/>
            <a:ext cx="713336" cy="7133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20363" y="5976096"/>
            <a:ext cx="653248" cy="656877"/>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45946" y="3255459"/>
            <a:ext cx="713336" cy="713336"/>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902236" y="2501524"/>
            <a:ext cx="653248" cy="656877"/>
          </a:xfrm>
          <a:prstGeom prst="rect">
            <a:avLst/>
          </a:prstGeom>
        </p:spPr>
      </p:pic>
      <p:pic>
        <p:nvPicPr>
          <p:cNvPr id="27" name="Рисунок 2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306318" y="3161716"/>
            <a:ext cx="1885682" cy="2814380"/>
          </a:xfrm>
          <a:prstGeom prst="rect">
            <a:avLst/>
          </a:prstGeom>
        </p:spPr>
      </p:pic>
      <p:pic>
        <p:nvPicPr>
          <p:cNvPr id="28" name="Рисунок 27"/>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7854043" y="196568"/>
            <a:ext cx="2326821" cy="897920"/>
          </a:xfrm>
          <a:prstGeom prst="rect">
            <a:avLst/>
          </a:prstGeom>
        </p:spPr>
      </p:pic>
    </p:spTree>
    <p:extLst>
      <p:ext uri="{BB962C8B-B14F-4D97-AF65-F5344CB8AC3E}">
        <p14:creationId xmlns:p14="http://schemas.microsoft.com/office/powerpoint/2010/main" val="4053128261"/>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showMasterSp="0" preserve="1" userDrawn="1">
  <p:cSld name="9_Заголовок раздела">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a:extLst>
              <a:ext uri="{28A0092B-C50C-407E-A947-70E740481C1C}">
                <a14:useLocalDpi xmlns:a14="http://schemas.microsoft.com/office/drawing/2010/main"/>
              </a:ext>
            </a:extLst>
          </a:blip>
          <a:srcRect l="-38320" t="7971" r="38320" b="-7971"/>
          <a:stretch/>
        </p:blipFill>
        <p:spPr>
          <a:xfrm flipH="1">
            <a:off x="-1" y="846989"/>
            <a:ext cx="7223672" cy="7091238"/>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3707778" y="1542820"/>
            <a:ext cx="4449763" cy="4138613"/>
          </a:xfrm>
        </p:spPr>
        <p:txBody>
          <a:bodyPr/>
          <a:lstStyle/>
          <a:p>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854849" y="5976096"/>
            <a:ext cx="4155621" cy="166225"/>
          </a:xfrm>
          <a:prstGeom prst="rect">
            <a:avLst/>
          </a:prstGeom>
        </p:spPr>
      </p:pic>
      <p:pic>
        <p:nvPicPr>
          <p:cNvPr id="25" name="Рисунок 2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91701" y="6142321"/>
            <a:ext cx="653248" cy="656877"/>
          </a:xfrm>
          <a:prstGeom prst="rect">
            <a:avLst/>
          </a:prstGeom>
        </p:spPr>
      </p:pic>
      <p:sp>
        <p:nvSpPr>
          <p:cNvPr id="20"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890700">
            <a:off x="10081963" y="4267376"/>
            <a:ext cx="1461027" cy="1596415"/>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84942" y="-55596"/>
            <a:ext cx="1687650" cy="1625770"/>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68806" y="757289"/>
            <a:ext cx="713336" cy="713336"/>
          </a:xfrm>
          <a:prstGeom prst="rect">
            <a:avLst/>
          </a:prstGeom>
        </p:spPr>
      </p:pic>
      <p:pic>
        <p:nvPicPr>
          <p:cNvPr id="16" name="Рисунок 15"/>
          <p:cNvPicPr>
            <a:picLocks noChangeAspect="1"/>
          </p:cNvPicPr>
          <p:nvPr userDrawn="1"/>
        </p:nvPicPr>
        <p:blipFill rotWithShape="1">
          <a:blip r:embed="rId2" cstate="email">
            <a:extLst>
              <a:ext uri="{28A0092B-C50C-407E-A947-70E740481C1C}">
                <a14:useLocalDpi xmlns:a14="http://schemas.microsoft.com/office/drawing/2010/main"/>
              </a:ext>
            </a:extLst>
          </a:blip>
          <a:srcRect l="45279" r="382"/>
          <a:stretch/>
        </p:blipFill>
        <p:spPr>
          <a:xfrm flipH="1">
            <a:off x="9682660" y="489858"/>
            <a:ext cx="2509394" cy="4516061"/>
          </a:xfrm>
          <a:prstGeom prst="rect">
            <a:avLst/>
          </a:prstGeom>
        </p:spPr>
      </p:pic>
      <p:pic>
        <p:nvPicPr>
          <p:cNvPr id="29" name="Рисунок 2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485852" y="913297"/>
            <a:ext cx="653248" cy="656877"/>
          </a:xfrm>
          <a:prstGeom prst="rect">
            <a:avLst/>
          </a:prstGeom>
        </p:spPr>
      </p:pic>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969324" y="4392608"/>
            <a:ext cx="713336" cy="713336"/>
          </a:xfrm>
          <a:prstGeom prst="rect">
            <a:avLst/>
          </a:prstGeom>
        </p:spPr>
      </p:pic>
      <p:pic>
        <p:nvPicPr>
          <p:cNvPr id="17" name="Рисунок 1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2660" y="1971813"/>
            <a:ext cx="1345251" cy="1348104"/>
          </a:xfrm>
          <a:prstGeom prst="rect">
            <a:avLst/>
          </a:prstGeom>
        </p:spPr>
      </p:pic>
      <p:pic>
        <p:nvPicPr>
          <p:cNvPr id="19" name="Рисунок 18"/>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905741" y="4444186"/>
            <a:ext cx="1729928" cy="1733597"/>
          </a:xfrm>
          <a:prstGeom prst="rect">
            <a:avLst/>
          </a:prstGeom>
        </p:spPr>
      </p:pic>
    </p:spTree>
    <p:extLst>
      <p:ext uri="{BB962C8B-B14F-4D97-AF65-F5344CB8AC3E}">
        <p14:creationId xmlns:p14="http://schemas.microsoft.com/office/powerpoint/2010/main" val="1146632147"/>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showMasterSp="0" preserve="1" userDrawn="1">
  <p:cSld name="Table_slide_yellow">
    <p:spTree>
      <p:nvGrpSpPr>
        <p:cNvPr id="1" name=""/>
        <p:cNvGrpSpPr/>
        <p:nvPr/>
      </p:nvGrpSpPr>
      <p:grpSpPr>
        <a:xfrm>
          <a:off x="0" y="0"/>
          <a:ext cx="0" cy="0"/>
          <a:chOff x="0" y="0"/>
          <a:chExt cx="0" cy="0"/>
        </a:xfrm>
      </p:grpSpPr>
      <p:pic>
        <p:nvPicPr>
          <p:cNvPr id="14" name="Рисунок 1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72950" y="2374058"/>
            <a:ext cx="3719050" cy="4494179"/>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r="25619" b="14310"/>
          <a:stretch/>
        </p:blipFill>
        <p:spPr>
          <a:xfrm rot="10800000">
            <a:off x="0" y="0"/>
            <a:ext cx="2538920" cy="5969261"/>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8" name="Таблица 7"/>
          <p:cNvSpPr>
            <a:spLocks noGrp="1"/>
          </p:cNvSpPr>
          <p:nvPr>
            <p:ph type="tbl" sz="quarter" idx="13"/>
          </p:nvPr>
        </p:nvSpPr>
        <p:spPr>
          <a:xfrm>
            <a:off x="885522" y="447597"/>
            <a:ext cx="10382250" cy="5573713"/>
          </a:xfrm>
        </p:spPr>
        <p:txBody>
          <a:bodyPr/>
          <a:lstStyle/>
          <a:p>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626336" y="1225684"/>
            <a:ext cx="253004" cy="1896894"/>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192018">
            <a:off x="272307" y="649803"/>
            <a:ext cx="383150" cy="360161"/>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012286">
            <a:off x="11521734" y="5555199"/>
            <a:ext cx="383150" cy="360161"/>
          </a:xfrm>
          <a:prstGeom prst="rect">
            <a:avLst/>
          </a:prstGeom>
        </p:spPr>
      </p:pic>
      <p:pic>
        <p:nvPicPr>
          <p:cNvPr id="23" name="Рисунок 22"/>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363821" y="6036429"/>
            <a:ext cx="7620000" cy="304800"/>
          </a:xfrm>
          <a:prstGeom prst="rect">
            <a:avLst/>
          </a:prstGeom>
        </p:spPr>
      </p:pic>
    </p:spTree>
    <p:extLst>
      <p:ext uri="{BB962C8B-B14F-4D97-AF65-F5344CB8AC3E}">
        <p14:creationId xmlns:p14="http://schemas.microsoft.com/office/powerpoint/2010/main" val="3169369450"/>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showMasterSp="0" preserve="1" userDrawn="1">
  <p:cSld name="bullet_points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rotWithShape="1">
          <a:blip r:embed="rId2" cstate="email">
            <a:extLst>
              <a:ext uri="{28A0092B-C50C-407E-A947-70E740481C1C}">
                <a14:useLocalDpi xmlns:a14="http://schemas.microsoft.com/office/drawing/2010/main"/>
              </a:ext>
            </a:extLst>
          </a:blip>
          <a:srcRect l="29233"/>
          <a:stretch/>
        </p:blipFill>
        <p:spPr>
          <a:xfrm>
            <a:off x="0" y="0"/>
            <a:ext cx="3895006" cy="6858000"/>
          </a:xfrm>
          <a:prstGeom prst="rect">
            <a:avLst/>
          </a:prstGeom>
        </p:spPr>
      </p:pic>
      <p:pic>
        <p:nvPicPr>
          <p:cNvPr id="21" name="Рисунок 20"/>
          <p:cNvPicPr>
            <a:picLocks noChangeAspect="1"/>
          </p:cNvPicPr>
          <p:nvPr userDrawn="1"/>
        </p:nvPicPr>
        <p:blipFill rotWithShape="1">
          <a:blip r:embed="rId3" cstate="email">
            <a:extLst>
              <a:ext uri="{28A0092B-C50C-407E-A947-70E740481C1C}">
                <a14:useLocalDpi xmlns:a14="http://schemas.microsoft.com/office/drawing/2010/main"/>
              </a:ext>
            </a:extLst>
          </a:blip>
          <a:srcRect r="55750"/>
          <a:stretch/>
        </p:blipFill>
        <p:spPr>
          <a:xfrm>
            <a:off x="11176132" y="2061256"/>
            <a:ext cx="1021624" cy="4711735"/>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276841" y="5708485"/>
            <a:ext cx="6841672" cy="273667"/>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22145" y="5510650"/>
            <a:ext cx="841026" cy="845698"/>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635558" flipV="1">
            <a:off x="11592097" y="2836229"/>
            <a:ext cx="321481" cy="302192"/>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2752199" flipV="1">
            <a:off x="492111" y="218678"/>
            <a:ext cx="321481" cy="302192"/>
          </a:xfrm>
          <a:prstGeom prst="rect">
            <a:avLst/>
          </a:prstGeom>
        </p:spPr>
      </p:pic>
      <p:sp>
        <p:nvSpPr>
          <p:cNvPr id="39" name="Текст 38"/>
          <p:cNvSpPr>
            <a:spLocks noGrp="1"/>
          </p:cNvSpPr>
          <p:nvPr>
            <p:ph type="body" sz="quarter" idx="17" hasCustomPrompt="1"/>
          </p:nvPr>
        </p:nvSpPr>
        <p:spPr>
          <a:xfrm>
            <a:off x="1851559" y="132372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4" name="Текст 38"/>
          <p:cNvSpPr>
            <a:spLocks noGrp="1"/>
          </p:cNvSpPr>
          <p:nvPr>
            <p:ph type="body" sz="quarter" idx="19" hasCustomPrompt="1"/>
          </p:nvPr>
        </p:nvSpPr>
        <p:spPr>
          <a:xfrm>
            <a:off x="1851559" y="320561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5" name="Текст 38"/>
          <p:cNvSpPr>
            <a:spLocks noGrp="1"/>
          </p:cNvSpPr>
          <p:nvPr>
            <p:ph type="body" sz="quarter" idx="20" hasCustomPrompt="1"/>
          </p:nvPr>
        </p:nvSpPr>
        <p:spPr>
          <a:xfrm>
            <a:off x="1851559" y="4112708"/>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Tree>
    <p:extLst>
      <p:ext uri="{BB962C8B-B14F-4D97-AF65-F5344CB8AC3E}">
        <p14:creationId xmlns:p14="http://schemas.microsoft.com/office/powerpoint/2010/main" val="2188696773"/>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showMasterSp="0" type="secHead" preserve="1">
  <p:cSld name="1_Заголовок раздела">
    <p:spTree>
      <p:nvGrpSpPr>
        <p:cNvPr id="1" name=""/>
        <p:cNvGrpSpPr/>
        <p:nvPr/>
      </p:nvGrpSpPr>
      <p:grpSpPr>
        <a:xfrm>
          <a:off x="0" y="0"/>
          <a:ext cx="0" cy="0"/>
          <a:chOff x="0" y="0"/>
          <a:chExt cx="0" cy="0"/>
        </a:xfrm>
      </p:grpSpPr>
      <p:grpSp>
        <p:nvGrpSpPr>
          <p:cNvPr id="26" name="Группа 25"/>
          <p:cNvGrpSpPr/>
          <p:nvPr userDrawn="1"/>
        </p:nvGrpSpPr>
        <p:grpSpPr>
          <a:xfrm>
            <a:off x="-241498" y="-23548"/>
            <a:ext cx="12438453" cy="6881548"/>
            <a:chOff x="-241498" y="-23548"/>
            <a:chExt cx="12438453" cy="6881548"/>
          </a:xfrm>
        </p:grpSpPr>
        <p:pic>
          <p:nvPicPr>
            <p:cNvPr id="18" name="Рисунок 1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746834" y="3383366"/>
              <a:ext cx="4762500" cy="247650"/>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553" y="3150"/>
              <a:ext cx="12186402" cy="6854850"/>
            </a:xfrm>
            <a:prstGeom prst="rect">
              <a:avLst/>
            </a:prstGeom>
          </p:spPr>
        </p:pic>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69917" y="721422"/>
              <a:ext cx="4068452" cy="4404099"/>
            </a:xfrm>
            <a:prstGeom prst="rect">
              <a:avLst/>
            </a:prstGeom>
          </p:spPr>
        </p:pic>
        <p:pic>
          <p:nvPicPr>
            <p:cNvPr id="21" name="Рисунок 2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7941474" y="-23548"/>
              <a:ext cx="4250215" cy="3339455"/>
            </a:xfrm>
            <a:prstGeom prst="rect">
              <a:avLst/>
            </a:prstGeom>
          </p:spPr>
        </p:pic>
        <p:pic>
          <p:nvPicPr>
            <p:cNvPr id="22" name="Рисунок 2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41498" y="5607344"/>
              <a:ext cx="5724636" cy="381642"/>
            </a:xfrm>
            <a:prstGeom prst="rect">
              <a:avLst/>
            </a:prstGeom>
          </p:spPr>
        </p:pic>
        <p:pic>
          <p:nvPicPr>
            <p:cNvPr id="23" name="Рисунок 2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928873" y="3227981"/>
              <a:ext cx="404242" cy="404242"/>
            </a:xfrm>
            <a:prstGeom prst="rect">
              <a:avLst/>
            </a:prstGeom>
          </p:spPr>
        </p:pic>
        <p:pic>
          <p:nvPicPr>
            <p:cNvPr id="24" name="Рисунок 2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6467823" y="5040357"/>
              <a:ext cx="3326341" cy="221756"/>
            </a:xfrm>
            <a:prstGeom prst="rect">
              <a:avLst/>
            </a:prstGeom>
          </p:spPr>
        </p:pic>
        <p:pic>
          <p:nvPicPr>
            <p:cNvPr id="25" name="Рисунок 2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918742" y="1"/>
              <a:ext cx="10271671" cy="6417092"/>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5571197" y="1580074"/>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6690314" y="3975159"/>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442122659"/>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showMasterSp="0" preserve="1" userDrawn="1">
  <p:cSld name="10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flipH="1" flipV="1">
            <a:off x="0" y="1619250"/>
            <a:ext cx="6667500" cy="523875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7"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900736" y="1908878"/>
            <a:ext cx="383722" cy="383722"/>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5065" y="5436733"/>
            <a:ext cx="5535064" cy="369004"/>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1463" y="372001"/>
            <a:ext cx="1134836" cy="1134836"/>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21609" y="4963193"/>
            <a:ext cx="576943" cy="576943"/>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783697" y="2167500"/>
            <a:ext cx="2064526" cy="3132708"/>
          </a:xfrm>
          <a:prstGeom prst="rect">
            <a:avLst/>
          </a:prstGeom>
        </p:spPr>
      </p:pic>
      <p:pic>
        <p:nvPicPr>
          <p:cNvPr id="14" name="Рисунок 1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761581">
            <a:off x="1149490" y="928885"/>
            <a:ext cx="1173619" cy="1780847"/>
          </a:xfrm>
          <a:prstGeom prst="rect">
            <a:avLst/>
          </a:prstGeom>
        </p:spPr>
      </p:pic>
      <p:pic>
        <p:nvPicPr>
          <p:cNvPr id="15" name="Рисунок 1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8770596" y="4788917"/>
            <a:ext cx="2069193" cy="2073581"/>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Tree>
    <p:extLst>
      <p:ext uri="{BB962C8B-B14F-4D97-AF65-F5344CB8AC3E}">
        <p14:creationId xmlns:p14="http://schemas.microsoft.com/office/powerpoint/2010/main" val="167069248"/>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showMasterSp="0" preserve="1" userDrawn="1">
  <p:cSld name="11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2493"/>
            <a:ext cx="5549221" cy="554922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328467" y="5982880"/>
            <a:ext cx="5535064" cy="369004"/>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100218" y="3431493"/>
            <a:ext cx="1991563" cy="3021993"/>
          </a:xfrm>
          <a:prstGeom prst="rect">
            <a:avLst/>
          </a:prstGeom>
        </p:spPr>
      </p:pic>
      <p:sp>
        <p:nvSpPr>
          <p:cNvPr id="19"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934074" y="813707"/>
            <a:ext cx="536121" cy="536121"/>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6863" y="2777103"/>
            <a:ext cx="4436079" cy="3927021"/>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645401">
            <a:off x="10492162" y="2590571"/>
            <a:ext cx="1252973" cy="1681843"/>
          </a:xfrm>
          <a:prstGeom prst="rect">
            <a:avLst/>
          </a:prstGeom>
        </p:spPr>
      </p:pic>
      <p:pic>
        <p:nvPicPr>
          <p:cNvPr id="22" name="Рисунок 21"/>
          <p:cNvPicPr>
            <a:picLocks noChangeAspect="1"/>
          </p:cNvPicPr>
          <p:nvPr userDrawn="1"/>
        </p:nvPicPr>
        <p:blipFill rotWithShape="1">
          <a:blip r:embed="rId10" cstate="email">
            <a:extLst>
              <a:ext uri="{28A0092B-C50C-407E-A947-70E740481C1C}">
                <a14:useLocalDpi xmlns:a14="http://schemas.microsoft.com/office/drawing/2010/main"/>
              </a:ext>
            </a:extLst>
          </a:blip>
          <a:srcRect l="1" t="5851" r="40936"/>
          <a:stretch/>
        </p:blipFill>
        <p:spPr>
          <a:xfrm>
            <a:off x="9769285" y="0"/>
            <a:ext cx="2422715" cy="2413605"/>
          </a:xfrm>
          <a:prstGeom prst="rect">
            <a:avLst/>
          </a:prstGeom>
        </p:spPr>
      </p:pic>
      <p:pic>
        <p:nvPicPr>
          <p:cNvPr id="23" name="Рисунок 22"/>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0166653" y="1206802"/>
            <a:ext cx="952500" cy="952500"/>
          </a:xfrm>
          <a:prstGeom prst="rect">
            <a:avLst/>
          </a:prstGeom>
        </p:spPr>
      </p:pic>
    </p:spTree>
    <p:extLst>
      <p:ext uri="{BB962C8B-B14F-4D97-AF65-F5344CB8AC3E}">
        <p14:creationId xmlns:p14="http://schemas.microsoft.com/office/powerpoint/2010/main" val="3982443902"/>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showMasterSp="0" preserve="1" userDrawn="1">
  <p:cSld name="More-text-purple">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396219" y="5673479"/>
            <a:ext cx="4801537" cy="1392445"/>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358960" y="3564409"/>
            <a:ext cx="4937760" cy="72832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8467" y="6155874"/>
            <a:ext cx="5535064" cy="130698"/>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0" name="Рисунок 9"/>
          <p:cNvPicPr>
            <a:picLocks noChangeAspect="1"/>
          </p:cNvPicPr>
          <p:nvPr userDrawn="1"/>
        </p:nvPicPr>
        <p:blipFill rotWithShape="1">
          <a:blip r:embed="rId7" cstate="email">
            <a:extLst>
              <a:ext uri="{28A0092B-C50C-407E-A947-70E740481C1C}">
                <a14:useLocalDpi xmlns:a14="http://schemas.microsoft.com/office/drawing/2010/main"/>
              </a:ext>
            </a:extLst>
          </a:blip>
          <a:srcRect t="10129"/>
          <a:stretch/>
        </p:blipFill>
        <p:spPr>
          <a:xfrm>
            <a:off x="-258515" y="0"/>
            <a:ext cx="1135684" cy="464681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9658" y="6419243"/>
            <a:ext cx="239337" cy="239337"/>
          </a:xfrm>
          <a:prstGeom prst="rect">
            <a:avLst/>
          </a:prstGeom>
        </p:spPr>
      </p:pic>
      <p:pic>
        <p:nvPicPr>
          <p:cNvPr id="13" name="Рисунок 1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135961">
            <a:off x="11555838" y="4812463"/>
            <a:ext cx="426027" cy="400465"/>
          </a:xfrm>
          <a:prstGeom prst="rect">
            <a:avLst/>
          </a:prstGeom>
        </p:spPr>
      </p:pic>
    </p:spTree>
    <p:extLst>
      <p:ext uri="{BB962C8B-B14F-4D97-AF65-F5344CB8AC3E}">
        <p14:creationId xmlns:p14="http://schemas.microsoft.com/office/powerpoint/2010/main" val="842889503"/>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showMasterSp="0" preserve="1" userDrawn="1">
  <p:cSld name="1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802934" y="2922352"/>
            <a:ext cx="1117547" cy="1176676"/>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l="27270"/>
          <a:stretch/>
        </p:blipFill>
        <p:spPr>
          <a:xfrm flipH="1">
            <a:off x="9176797" y="0"/>
            <a:ext cx="3010756" cy="6858000"/>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7224" y="5359968"/>
            <a:ext cx="4697660" cy="1498032"/>
          </a:xfrm>
          <a:prstGeom prst="rect">
            <a:avLst/>
          </a:prstGeom>
        </p:spPr>
      </p:pic>
      <p:pic>
        <p:nvPicPr>
          <p:cNvPr id="8" name="Рисунок 7"/>
          <p:cNvPicPr>
            <a:picLocks noChangeAspect="1"/>
          </p:cNvPicPr>
          <p:nvPr userDrawn="1"/>
        </p:nvPicPr>
        <p:blipFill rotWithShape="1">
          <a:blip r:embed="rId5">
            <a:extLst>
              <a:ext uri="{28A0092B-C50C-407E-A947-70E740481C1C}">
                <a14:useLocalDpi xmlns:a14="http://schemas.microsoft.com/office/drawing/2010/main"/>
              </a:ext>
            </a:extLst>
          </a:blip>
          <a:srcRect r="21520"/>
          <a:stretch/>
        </p:blipFill>
        <p:spPr>
          <a:xfrm rot="16200000">
            <a:off x="3056" y="-3056"/>
            <a:ext cx="5232638" cy="5238750"/>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502008" y="5987346"/>
            <a:ext cx="5535064" cy="369004"/>
          </a:xfrm>
          <a:prstGeom prst="rect">
            <a:avLst/>
          </a:prstGeom>
        </p:spPr>
      </p:pic>
      <p:pic>
        <p:nvPicPr>
          <p:cNvPr id="14" name="Рисунок 13"/>
          <p:cNvPicPr>
            <a:picLocks noChangeAspect="1"/>
          </p:cNvPicPr>
          <p:nvPr userDrawn="1"/>
        </p:nvPicPr>
        <p:blipFill rotWithShape="1">
          <a:blip r:embed="rId8" cstate="email">
            <a:extLst>
              <a:ext uri="{28A0092B-C50C-407E-A947-70E740481C1C}">
                <a14:useLocalDpi xmlns:a14="http://schemas.microsoft.com/office/drawing/2010/main"/>
              </a:ext>
            </a:extLst>
          </a:blip>
          <a:srcRect b="32565"/>
          <a:stretch/>
        </p:blipFill>
        <p:spPr>
          <a:xfrm rot="10800000">
            <a:off x="-54782" y="0"/>
            <a:ext cx="1991563" cy="203786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25"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6"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7" name="Рисунок 8"/>
          <p:cNvSpPr>
            <a:spLocks noGrp="1"/>
          </p:cNvSpPr>
          <p:nvPr>
            <p:ph type="pic" sz="quarter" idx="13"/>
          </p:nvPr>
        </p:nvSpPr>
        <p:spPr>
          <a:xfrm>
            <a:off x="7179597" y="2325182"/>
            <a:ext cx="4179887" cy="3462338"/>
          </a:xfrm>
        </p:spPr>
        <p:txBody>
          <a:bodyPr/>
          <a:lstStyle/>
          <a:p>
            <a:endParaRPr lang="ru-RU" dirty="0"/>
          </a:p>
        </p:txBody>
      </p:sp>
      <p:pic>
        <p:nvPicPr>
          <p:cNvPr id="10" name="Рисунок 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769225" y="489857"/>
            <a:ext cx="606829" cy="606829"/>
          </a:xfrm>
          <a:prstGeom prst="rect">
            <a:avLst/>
          </a:prstGeom>
        </p:spPr>
      </p:pic>
      <p:pic>
        <p:nvPicPr>
          <p:cNvPr id="28" name="Рисунок 2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76520" y="5206142"/>
            <a:ext cx="606829" cy="606829"/>
          </a:xfrm>
          <a:prstGeom prst="rect">
            <a:avLst/>
          </a:prstGeom>
        </p:spPr>
      </p:pic>
    </p:spTree>
    <p:extLst>
      <p:ext uri="{BB962C8B-B14F-4D97-AF65-F5344CB8AC3E}">
        <p14:creationId xmlns:p14="http://schemas.microsoft.com/office/powerpoint/2010/main" val="2816372157"/>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showMasterSp="0" preserve="1" userDrawn="1">
  <p:cSld name="13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2750"/>
            <a:ext cx="5064952" cy="4524690"/>
          </a:xfrm>
          <a:prstGeom prst="rect">
            <a:avLst/>
          </a:prstGeom>
        </p:spPr>
      </p:pic>
      <p:pic>
        <p:nvPicPr>
          <p:cNvPr id="23" name="Рисунок 22"/>
          <p:cNvPicPr>
            <a:picLocks noChangeAspect="1"/>
          </p:cNvPicPr>
          <p:nvPr userDrawn="1"/>
        </p:nvPicPr>
        <p:blipFill rotWithShape="1">
          <a:blip r:embed="rId3" cstate="email">
            <a:extLst>
              <a:ext uri="{28A0092B-C50C-407E-A947-70E740481C1C}">
                <a14:useLocalDpi xmlns:a14="http://schemas.microsoft.com/office/drawing/2010/main"/>
              </a:ext>
            </a:extLst>
          </a:blip>
          <a:srcRect b="37149"/>
          <a:stretch/>
        </p:blipFill>
        <p:spPr>
          <a:xfrm flipV="1">
            <a:off x="4239782" y="0"/>
            <a:ext cx="3712436" cy="2333310"/>
          </a:xfrm>
          <a:prstGeom prst="rect">
            <a:avLst/>
          </a:prstGeom>
        </p:spPr>
      </p:pic>
      <p:pic>
        <p:nvPicPr>
          <p:cNvPr id="16" name="Рисунок 15"/>
          <p:cNvPicPr>
            <a:picLocks noChangeAspect="1"/>
          </p:cNvPicPr>
          <p:nvPr userDrawn="1"/>
        </p:nvPicPr>
        <p:blipFill rotWithShape="1">
          <a:blip r:embed="rId4" cstate="email">
            <a:extLst>
              <a:ext uri="{28A0092B-C50C-407E-A947-70E740481C1C}">
                <a14:useLocalDpi xmlns:a14="http://schemas.microsoft.com/office/drawing/2010/main"/>
              </a:ext>
            </a:extLst>
          </a:blip>
          <a:srcRect b="37149"/>
          <a:stretch/>
        </p:blipFill>
        <p:spPr>
          <a:xfrm>
            <a:off x="5053327" y="5527270"/>
            <a:ext cx="2117271" cy="1330730"/>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20489430">
            <a:off x="120478" y="4317215"/>
            <a:ext cx="2355886" cy="2384681"/>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8" name="Рисунок 8"/>
          <p:cNvSpPr>
            <a:spLocks noGrp="1"/>
          </p:cNvSpPr>
          <p:nvPr>
            <p:ph type="pic" sz="quarter" idx="13"/>
          </p:nvPr>
        </p:nvSpPr>
        <p:spPr>
          <a:xfrm>
            <a:off x="1379764" y="739549"/>
            <a:ext cx="9432713" cy="5047971"/>
          </a:xfrm>
        </p:spPr>
        <p:txBody>
          <a:bodyPr/>
          <a:lstStyle/>
          <a:p>
            <a:endParaRPr lang="ru-RU" dirty="0"/>
          </a:p>
        </p:txBody>
      </p:sp>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0084" y="2943679"/>
            <a:ext cx="2215318" cy="3412671"/>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900923" y="4810805"/>
            <a:ext cx="2291077" cy="343662"/>
          </a:xfrm>
          <a:prstGeom prst="rect">
            <a:avLst/>
          </a:prstGeom>
        </p:spPr>
      </p:pic>
    </p:spTree>
    <p:extLst>
      <p:ext uri="{BB962C8B-B14F-4D97-AF65-F5344CB8AC3E}">
        <p14:creationId xmlns:p14="http://schemas.microsoft.com/office/powerpoint/2010/main" val="7350418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9_Заголовок раздела">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a:extLst>
              <a:ext uri="{28A0092B-C50C-407E-A947-70E740481C1C}">
                <a14:useLocalDpi xmlns:a14="http://schemas.microsoft.com/office/drawing/2010/main"/>
              </a:ext>
            </a:extLst>
          </a:blip>
          <a:srcRect l="-38320" t="7971" r="38320" b="-7971"/>
          <a:stretch/>
        </p:blipFill>
        <p:spPr>
          <a:xfrm flipH="1">
            <a:off x="-1" y="846989"/>
            <a:ext cx="7223672" cy="7091238"/>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7F9650E3-60C7-40CD-8DF4-D763ED4691DB}" type="datetime1">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3707778" y="1542820"/>
            <a:ext cx="4449763" cy="4138613"/>
          </a:xfrm>
        </p:spPr>
        <p:txBody>
          <a:bodyPr/>
          <a:lstStyle/>
          <a:p>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854849" y="5976096"/>
            <a:ext cx="4155621" cy="166225"/>
          </a:xfrm>
          <a:prstGeom prst="rect">
            <a:avLst/>
          </a:prstGeom>
        </p:spPr>
      </p:pic>
      <p:pic>
        <p:nvPicPr>
          <p:cNvPr id="25" name="Рисунок 2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91701" y="6142321"/>
            <a:ext cx="653248" cy="656877"/>
          </a:xfrm>
          <a:prstGeom prst="rect">
            <a:avLst/>
          </a:prstGeom>
        </p:spPr>
      </p:pic>
      <p:sp>
        <p:nvSpPr>
          <p:cNvPr id="20"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890700">
            <a:off x="10081963" y="4267376"/>
            <a:ext cx="1461027" cy="1596415"/>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84942" y="-55596"/>
            <a:ext cx="1687650" cy="1625770"/>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68806" y="757289"/>
            <a:ext cx="713336" cy="713336"/>
          </a:xfrm>
          <a:prstGeom prst="rect">
            <a:avLst/>
          </a:prstGeom>
        </p:spPr>
      </p:pic>
      <p:pic>
        <p:nvPicPr>
          <p:cNvPr id="16" name="Рисунок 15"/>
          <p:cNvPicPr>
            <a:picLocks noChangeAspect="1"/>
          </p:cNvPicPr>
          <p:nvPr userDrawn="1"/>
        </p:nvPicPr>
        <p:blipFill rotWithShape="1">
          <a:blip r:embed="rId2" cstate="email">
            <a:extLst>
              <a:ext uri="{28A0092B-C50C-407E-A947-70E740481C1C}">
                <a14:useLocalDpi xmlns:a14="http://schemas.microsoft.com/office/drawing/2010/main"/>
              </a:ext>
            </a:extLst>
          </a:blip>
          <a:srcRect l="45279" r="382"/>
          <a:stretch/>
        </p:blipFill>
        <p:spPr>
          <a:xfrm flipH="1">
            <a:off x="9682660" y="489858"/>
            <a:ext cx="2509394" cy="4516061"/>
          </a:xfrm>
          <a:prstGeom prst="rect">
            <a:avLst/>
          </a:prstGeom>
        </p:spPr>
      </p:pic>
      <p:pic>
        <p:nvPicPr>
          <p:cNvPr id="29" name="Рисунок 2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485852" y="913297"/>
            <a:ext cx="653248" cy="656877"/>
          </a:xfrm>
          <a:prstGeom prst="rect">
            <a:avLst/>
          </a:prstGeom>
        </p:spPr>
      </p:pic>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969324" y="4392608"/>
            <a:ext cx="713336" cy="713336"/>
          </a:xfrm>
          <a:prstGeom prst="rect">
            <a:avLst/>
          </a:prstGeom>
        </p:spPr>
      </p:pic>
      <p:pic>
        <p:nvPicPr>
          <p:cNvPr id="17" name="Рисунок 1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2660" y="1971813"/>
            <a:ext cx="1345251" cy="1348104"/>
          </a:xfrm>
          <a:prstGeom prst="rect">
            <a:avLst/>
          </a:prstGeom>
        </p:spPr>
      </p:pic>
      <p:pic>
        <p:nvPicPr>
          <p:cNvPr id="19" name="Рисунок 18"/>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905741" y="4444186"/>
            <a:ext cx="1729928" cy="1733597"/>
          </a:xfrm>
          <a:prstGeom prst="rect">
            <a:avLst/>
          </a:prstGeom>
        </p:spPr>
      </p:pic>
    </p:spTree>
    <p:extLst>
      <p:ext uri="{BB962C8B-B14F-4D97-AF65-F5344CB8AC3E}">
        <p14:creationId xmlns:p14="http://schemas.microsoft.com/office/powerpoint/2010/main" val="3504894102"/>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showMasterSp="0" preserve="1" userDrawn="1">
  <p:cSld name="14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b="27133"/>
          <a:stretch/>
        </p:blipFill>
        <p:spPr>
          <a:xfrm>
            <a:off x="-1514180" y="3841352"/>
            <a:ext cx="7530961" cy="2886473"/>
          </a:xfrm>
          <a:prstGeom prst="rect">
            <a:avLst/>
          </a:prstGeom>
        </p:spPr>
      </p:pic>
      <p:pic>
        <p:nvPicPr>
          <p:cNvPr id="8" name="Рисунок 7"/>
          <p:cNvPicPr>
            <a:picLocks noChangeAspect="1"/>
          </p:cNvPicPr>
          <p:nvPr userDrawn="1"/>
        </p:nvPicPr>
        <p:blipFill rotWithShape="1">
          <a:blip r:embed="rId3" cstate="print">
            <a:extLst>
              <a:ext uri="{28A0092B-C50C-407E-A947-70E740481C1C}">
                <a14:useLocalDpi xmlns:a14="http://schemas.microsoft.com/office/drawing/2010/main"/>
              </a:ext>
            </a:extLst>
          </a:blip>
          <a:srcRect l="26208" b="27313"/>
          <a:stretch/>
        </p:blipFill>
        <p:spPr>
          <a:xfrm>
            <a:off x="0" y="1246771"/>
            <a:ext cx="5627738" cy="561122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273423" y="4552117"/>
            <a:ext cx="882393" cy="180423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360426">
            <a:off x="8953994" y="4777960"/>
            <a:ext cx="1261955" cy="2253491"/>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281249">
            <a:off x="65761" y="4480771"/>
            <a:ext cx="1544875" cy="2344190"/>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841646" y="0"/>
            <a:ext cx="3743325" cy="1193705"/>
          </a:xfrm>
          <a:prstGeom prst="rect">
            <a:avLst/>
          </a:prstGeom>
        </p:spPr>
      </p:pic>
    </p:spTree>
    <p:extLst>
      <p:ext uri="{BB962C8B-B14F-4D97-AF65-F5344CB8AC3E}">
        <p14:creationId xmlns:p14="http://schemas.microsoft.com/office/powerpoint/2010/main" val="3790083656"/>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showMasterSp="0" preserve="1" userDrawn="1">
  <p:cSld name="15_Заголовок раздела">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96244" y="0"/>
            <a:ext cx="10058400" cy="6283853"/>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2" name="Рисунок 1"/>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a:off x="9705974" y="1619020"/>
            <a:ext cx="2486025" cy="3629025"/>
          </a:xfrm>
          <a:prstGeom prst="rect">
            <a:avLst/>
          </a:prstGeom>
        </p:spPr>
      </p:pic>
      <p:pic>
        <p:nvPicPr>
          <p:cNvPr id="18" name="Рисунок 17"/>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flipH="1">
            <a:off x="0" y="1619020"/>
            <a:ext cx="2486025" cy="3629025"/>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779344" y="1231842"/>
            <a:ext cx="621956" cy="621956"/>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890961" y="4991031"/>
            <a:ext cx="801650" cy="801650"/>
          </a:xfrm>
          <a:prstGeom prst="rect">
            <a:avLst/>
          </a:prstGeom>
        </p:spPr>
      </p:pic>
    </p:spTree>
    <p:extLst>
      <p:ext uri="{BB962C8B-B14F-4D97-AF65-F5344CB8AC3E}">
        <p14:creationId xmlns:p14="http://schemas.microsoft.com/office/powerpoint/2010/main" val="887093303"/>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showMasterSp="0" preserve="1" userDrawn="1">
  <p:cSld name="Table_slide_purplr">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25447"/>
          <a:stretch/>
        </p:blipFill>
        <p:spPr>
          <a:xfrm rot="10800000">
            <a:off x="-5756" y="2896358"/>
            <a:ext cx="4727642" cy="396164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7571362" y="2247599"/>
            <a:ext cx="4620638" cy="4620638"/>
          </a:xfrm>
          <a:prstGeom prst="rect">
            <a:avLst/>
          </a:prstGeom>
        </p:spPr>
      </p:pic>
      <p:pic>
        <p:nvPicPr>
          <p:cNvPr id="2" name="Рисунок 1"/>
          <p:cNvPicPr>
            <a:picLocks noChangeAspect="1"/>
          </p:cNvPicPr>
          <p:nvPr userDrawn="1"/>
        </p:nvPicPr>
        <p:blipFill rotWithShape="1">
          <a:blip r:embed="rId4">
            <a:extLst>
              <a:ext uri="{28A0092B-C50C-407E-A947-70E740481C1C}">
                <a14:useLocalDpi xmlns:a14="http://schemas.microsoft.com/office/drawing/2010/main"/>
              </a:ext>
            </a:extLst>
          </a:blip>
          <a:srcRect r="20863"/>
          <a:stretch/>
        </p:blipFill>
        <p:spPr>
          <a:xfrm rot="16200000">
            <a:off x="-18847" y="18848"/>
            <a:ext cx="5276445" cy="523875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164043" y="2130357"/>
            <a:ext cx="1166757" cy="1770434"/>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44813" y="5523049"/>
            <a:ext cx="798791" cy="798791"/>
          </a:xfrm>
          <a:prstGeom prst="rect">
            <a:avLst/>
          </a:prstGeom>
        </p:spPr>
      </p:pic>
      <p:pic>
        <p:nvPicPr>
          <p:cNvPr id="13" name="Рисунок 12"/>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714750" y="6071359"/>
            <a:ext cx="4762500" cy="247650"/>
          </a:xfrm>
          <a:prstGeom prst="rect">
            <a:avLst/>
          </a:prstGeom>
        </p:spPr>
      </p:pic>
    </p:spTree>
    <p:extLst>
      <p:ext uri="{BB962C8B-B14F-4D97-AF65-F5344CB8AC3E}">
        <p14:creationId xmlns:p14="http://schemas.microsoft.com/office/powerpoint/2010/main" val="221348993"/>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showMasterSp="0" preserve="1" userDrawn="1">
  <p:cSld name="bullet_points_purple">
    <p:spTree>
      <p:nvGrpSpPr>
        <p:cNvPr id="1" name=""/>
        <p:cNvGrpSpPr/>
        <p:nvPr/>
      </p:nvGrpSpPr>
      <p:grpSpPr>
        <a:xfrm>
          <a:off x="0" y="0"/>
          <a:ext cx="0" cy="0"/>
          <a:chOff x="0" y="0"/>
          <a:chExt cx="0" cy="0"/>
        </a:xfrm>
      </p:grpSpPr>
      <p:pic>
        <p:nvPicPr>
          <p:cNvPr id="9" name="Рисунок 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9362875" y="3653944"/>
            <a:ext cx="4930936" cy="727313"/>
          </a:xfrm>
          <a:prstGeom prst="rect">
            <a:avLst/>
          </a:prstGeom>
        </p:spPr>
      </p:pic>
      <p:pic>
        <p:nvPicPr>
          <p:cNvPr id="3" name="Рисунок 2"/>
          <p:cNvPicPr>
            <a:picLocks noChangeAspect="1"/>
          </p:cNvPicPr>
          <p:nvPr userDrawn="1"/>
        </p:nvPicPr>
        <p:blipFill rotWithShape="1">
          <a:blip r:embed="rId3" cstate="email">
            <a:extLst>
              <a:ext uri="{28A0092B-C50C-407E-A947-70E740481C1C}">
                <a14:useLocalDpi xmlns:a14="http://schemas.microsoft.com/office/drawing/2010/main"/>
              </a:ext>
            </a:extLst>
          </a:blip>
          <a:srcRect r="16985"/>
          <a:stretch/>
        </p:blipFill>
        <p:spPr>
          <a:xfrm rot="10800000">
            <a:off x="0" y="3836631"/>
            <a:ext cx="3192236" cy="302136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556" y="4664734"/>
            <a:ext cx="1268847" cy="1925346"/>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949577" y="1782777"/>
            <a:ext cx="5021907" cy="1456353"/>
          </a:xfrm>
          <a:prstGeom prst="rect">
            <a:avLst/>
          </a:prstGeom>
        </p:spPr>
      </p:pic>
    </p:spTree>
    <p:extLst>
      <p:ext uri="{BB962C8B-B14F-4D97-AF65-F5344CB8AC3E}">
        <p14:creationId xmlns:p14="http://schemas.microsoft.com/office/powerpoint/2010/main" val="1562052553"/>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showMasterSp="0" type="secHead" preserve="1">
  <p:cSld name="2_Заголовок раздела">
    <p:spTree>
      <p:nvGrpSpPr>
        <p:cNvPr id="1" name=""/>
        <p:cNvGrpSpPr/>
        <p:nvPr/>
      </p:nvGrpSpPr>
      <p:grpSpPr>
        <a:xfrm>
          <a:off x="0" y="0"/>
          <a:ext cx="0" cy="0"/>
          <a:chOff x="0" y="0"/>
          <a:chExt cx="0" cy="0"/>
        </a:xfrm>
      </p:grpSpPr>
      <p:grpSp>
        <p:nvGrpSpPr>
          <p:cNvPr id="8" name="Группа 7"/>
          <p:cNvGrpSpPr/>
          <p:nvPr userDrawn="1"/>
        </p:nvGrpSpPr>
        <p:grpSpPr>
          <a:xfrm>
            <a:off x="-308080" y="0"/>
            <a:ext cx="12517880" cy="6858000"/>
            <a:chOff x="-308080" y="0"/>
            <a:chExt cx="12517880" cy="6858000"/>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479342" y="736116"/>
              <a:ext cx="4466270" cy="342414"/>
            </a:xfrm>
            <a:prstGeom prst="rect">
              <a:avLst/>
            </a:prstGeom>
          </p:spPr>
        </p:pic>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6830" y="0"/>
              <a:ext cx="7458615" cy="6858000"/>
            </a:xfrm>
            <a:prstGeom prst="rect">
              <a:avLst/>
            </a:prstGeom>
          </p:spPr>
        </p:pic>
        <p:pic>
          <p:nvPicPr>
            <p:cNvPr id="28" name="Рисунок 2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8622" y="1355354"/>
              <a:ext cx="3683260" cy="4686240"/>
            </a:xfrm>
            <a:prstGeom prst="rect">
              <a:avLst/>
            </a:prstGeom>
          </p:spPr>
        </p:pic>
        <p:pic>
          <p:nvPicPr>
            <p:cNvPr id="29" name="Рисунок 2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08080" y="6139499"/>
              <a:ext cx="5976664" cy="216654"/>
            </a:xfrm>
            <a:prstGeom prst="rect">
              <a:avLst/>
            </a:prstGeom>
          </p:spPr>
        </p:pic>
        <p:pic>
          <p:nvPicPr>
            <p:cNvPr id="30" name="Рисунок 2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318299" y="5230704"/>
              <a:ext cx="3166874" cy="114799"/>
            </a:xfrm>
            <a:prstGeom prst="rect">
              <a:avLst/>
            </a:prstGeom>
          </p:spPr>
        </p:pic>
        <p:pic>
          <p:nvPicPr>
            <p:cNvPr id="31" name="Рисунок 3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736532" y="3422628"/>
              <a:ext cx="330408" cy="330408"/>
            </a:xfrm>
            <a:prstGeom prst="rect">
              <a:avLst/>
            </a:prstGeom>
          </p:spPr>
        </p:pic>
        <p:pic>
          <p:nvPicPr>
            <p:cNvPr id="32" name="Рисунок 3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666050" y="0"/>
              <a:ext cx="2712926" cy="907323"/>
            </a:xfrm>
            <a:prstGeom prst="rect">
              <a:avLst/>
            </a:prstGeom>
          </p:spPr>
        </p:pic>
        <p:pic>
          <p:nvPicPr>
            <p:cNvPr id="33" name="Рисунок 3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10024087" y="3387077"/>
              <a:ext cx="2185713" cy="359647"/>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6319533" y="1638729"/>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7389655" y="3992973"/>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lvl1pPr>
              <a:defRPr>
                <a:solidFill>
                  <a:schemeClr val="bg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066152436"/>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showMasterSp="0" preserve="1" userDrawn="1">
  <p:cSld name="16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40745" b="16181"/>
          <a:stretch/>
        </p:blipFill>
        <p:spPr>
          <a:xfrm>
            <a:off x="9386846" y="1109662"/>
            <a:ext cx="2805154" cy="5748338"/>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1"/>
            <a:ext cx="2647950" cy="670519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865910" y="5774611"/>
            <a:ext cx="6125690" cy="22205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8964" y="1632968"/>
            <a:ext cx="436111" cy="43611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728746" y="196623"/>
            <a:ext cx="504825" cy="504825"/>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869460" y="6048972"/>
            <a:ext cx="504825" cy="504825"/>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20171" y="3754337"/>
            <a:ext cx="2743200" cy="2743200"/>
          </a:xfrm>
          <a:prstGeom prst="rect">
            <a:avLst/>
          </a:prstGeom>
        </p:spPr>
      </p:pic>
      <p:pic>
        <p:nvPicPr>
          <p:cNvPr id="21" name="Рисунок 2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0" y="937878"/>
            <a:ext cx="3267075" cy="330338"/>
          </a:xfrm>
          <a:prstGeom prst="rect">
            <a:avLst/>
          </a:prstGeom>
        </p:spPr>
      </p:pic>
      <p:pic>
        <p:nvPicPr>
          <p:cNvPr id="34" name="Рисунок 3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8924925" y="937878"/>
            <a:ext cx="3267075" cy="330338"/>
          </a:xfrm>
          <a:prstGeom prst="rect">
            <a:avLst/>
          </a:prstGeom>
        </p:spPr>
      </p:pic>
    </p:spTree>
    <p:extLst>
      <p:ext uri="{BB962C8B-B14F-4D97-AF65-F5344CB8AC3E}">
        <p14:creationId xmlns:p14="http://schemas.microsoft.com/office/powerpoint/2010/main" val="3121439820"/>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showMasterSp="0" preserve="1" userDrawn="1">
  <p:cSld name="More-text_blue">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
            <a:ext cx="1040130"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2933388" y="6134294"/>
            <a:ext cx="6125690" cy="222056"/>
          </a:xfrm>
          <a:prstGeom prst="rect">
            <a:avLst/>
          </a:prstGeom>
        </p:spPr>
      </p:pic>
      <p:sp>
        <p:nvSpPr>
          <p:cNvPr id="22"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599842" y="1690006"/>
            <a:ext cx="592158" cy="3224893"/>
          </a:xfrm>
          <a:prstGeom prst="rect">
            <a:avLst/>
          </a:prstGeom>
        </p:spPr>
      </p:pic>
      <p:pic>
        <p:nvPicPr>
          <p:cNvPr id="8" name="Рисунок 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48955" y="4212772"/>
            <a:ext cx="450396" cy="450396"/>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584183" y="2843445"/>
            <a:ext cx="387804" cy="387804"/>
          </a:xfrm>
          <a:prstGeom prst="rect">
            <a:avLst/>
          </a:prstGeom>
        </p:spPr>
      </p:pic>
    </p:spTree>
    <p:extLst>
      <p:ext uri="{BB962C8B-B14F-4D97-AF65-F5344CB8AC3E}">
        <p14:creationId xmlns:p14="http://schemas.microsoft.com/office/powerpoint/2010/main" val="2261899869"/>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showMasterSp="0" preserve="1" userDrawn="1">
  <p:cSld name="17_Заголовок раздела">
    <p:spTree>
      <p:nvGrpSpPr>
        <p:cNvPr id="1" name=""/>
        <p:cNvGrpSpPr/>
        <p:nvPr/>
      </p:nvGrpSpPr>
      <p:grpSpPr>
        <a:xfrm>
          <a:off x="0" y="0"/>
          <a:ext cx="0" cy="0"/>
          <a:chOff x="0" y="0"/>
          <a:chExt cx="0" cy="0"/>
        </a:xfrm>
      </p:grpSpPr>
      <p:pic>
        <p:nvPicPr>
          <p:cNvPr id="24" name="Рисунок 23"/>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flipH="1">
            <a:off x="9085379" y="3359836"/>
            <a:ext cx="3106621" cy="3494315"/>
          </a:xfrm>
          <a:prstGeom prst="rect">
            <a:avLst/>
          </a:prstGeom>
        </p:spPr>
      </p:pic>
      <p:pic>
        <p:nvPicPr>
          <p:cNvPr id="8" name="Рисунок 7"/>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a:off x="4691" y="3359837"/>
            <a:ext cx="3106621" cy="3494315"/>
          </a:xfrm>
          <a:prstGeom prst="rect">
            <a:avLst/>
          </a:prstGeom>
        </p:spPr>
      </p:pic>
      <p:grpSp>
        <p:nvGrpSpPr>
          <p:cNvPr id="3" name="Группа 2"/>
          <p:cNvGrpSpPr/>
          <p:nvPr userDrawn="1"/>
        </p:nvGrpSpPr>
        <p:grpSpPr>
          <a:xfrm>
            <a:off x="114206" y="-3848"/>
            <a:ext cx="11889642" cy="6861847"/>
            <a:chOff x="114206" y="-3848"/>
            <a:chExt cx="11889642" cy="6861847"/>
          </a:xfrm>
        </p:grpSpPr>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4206" y="-1"/>
              <a:ext cx="4139638" cy="685800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864210" y="-3848"/>
              <a:ext cx="4139638" cy="6858000"/>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996182" y="5373849"/>
            <a:ext cx="6125690" cy="22205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572967" y="2710791"/>
            <a:ext cx="504825" cy="504825"/>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687427" y="3051953"/>
            <a:ext cx="2743200" cy="2743200"/>
          </a:xfrm>
          <a:prstGeom prst="rect">
            <a:avLst/>
          </a:prstGeom>
        </p:spPr>
      </p:pic>
      <p:sp>
        <p:nvSpPr>
          <p:cNvPr id="22"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85115" y="2710791"/>
            <a:ext cx="504825" cy="504825"/>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815011" y="366726"/>
            <a:ext cx="561975" cy="561975"/>
          </a:xfrm>
          <a:prstGeom prst="rect">
            <a:avLst/>
          </a:prstGeom>
        </p:spPr>
      </p:pic>
    </p:spTree>
    <p:extLst>
      <p:ext uri="{BB962C8B-B14F-4D97-AF65-F5344CB8AC3E}">
        <p14:creationId xmlns:p14="http://schemas.microsoft.com/office/powerpoint/2010/main" val="707647851"/>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showMasterSp="0" preserve="1" userDrawn="1">
  <p:cSld name="18_Заголовок раздела">
    <p:spTree>
      <p:nvGrpSpPr>
        <p:cNvPr id="1" name=""/>
        <p:cNvGrpSpPr/>
        <p:nvPr/>
      </p:nvGrpSpPr>
      <p:grpSpPr>
        <a:xfrm>
          <a:off x="0" y="0"/>
          <a:ext cx="0" cy="0"/>
          <a:chOff x="0" y="0"/>
          <a:chExt cx="0" cy="0"/>
        </a:xfrm>
      </p:grpSpPr>
      <p:pic>
        <p:nvPicPr>
          <p:cNvPr id="32" name="Рисунок 3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92464" y="3067960"/>
            <a:ext cx="4299535" cy="3790040"/>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857578" y="-10948"/>
            <a:ext cx="3314700" cy="11085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55931" y="5991159"/>
            <a:ext cx="6125690" cy="22205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44656" y="5081886"/>
            <a:ext cx="504825" cy="504825"/>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545660" y="1186062"/>
            <a:ext cx="504825" cy="504825"/>
          </a:xfrm>
          <a:prstGeom prst="rect">
            <a:avLst/>
          </a:prstGeom>
        </p:spPr>
      </p:pic>
      <p:pic>
        <p:nvPicPr>
          <p:cNvPr id="15" name="Рисунок 14"/>
          <p:cNvPicPr>
            <a:picLocks noChangeAspect="1"/>
          </p:cNvPicPr>
          <p:nvPr userDrawn="1"/>
        </p:nvPicPr>
        <p:blipFill rotWithShape="1">
          <a:blip r:embed="rId8" cstate="email">
            <a:extLst>
              <a:ext uri="{28A0092B-C50C-407E-A947-70E740481C1C}">
                <a14:useLocalDpi xmlns:a14="http://schemas.microsoft.com/office/drawing/2010/main"/>
              </a:ext>
            </a:extLst>
          </a:blip>
          <a:srcRect r="39972"/>
          <a:stretch/>
        </p:blipFill>
        <p:spPr>
          <a:xfrm>
            <a:off x="10545660" y="3710286"/>
            <a:ext cx="1646698" cy="2743200"/>
          </a:xfrm>
          <a:prstGeom prst="rect">
            <a:avLst/>
          </a:prstGeom>
        </p:spPr>
      </p:pic>
      <p:pic>
        <p:nvPicPr>
          <p:cNvPr id="10" name="Рисунок 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0" y="1008225"/>
            <a:ext cx="3095625" cy="313002"/>
          </a:xfrm>
          <a:prstGeom prst="rect">
            <a:avLst/>
          </a:prstGeom>
        </p:spPr>
      </p:pic>
      <p:pic>
        <p:nvPicPr>
          <p:cNvPr id="13" name="Рисунок 1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89215" y="630739"/>
            <a:ext cx="1634833" cy="1638300"/>
          </a:xfrm>
          <a:prstGeom prst="rect">
            <a:avLst/>
          </a:prstGeom>
        </p:spPr>
      </p:pic>
      <p:pic>
        <p:nvPicPr>
          <p:cNvPr id="30" name="Рисунок 29"/>
          <p:cNvPicPr>
            <a:picLocks noChangeAspect="1"/>
          </p:cNvPicPr>
          <p:nvPr userDrawn="1"/>
        </p:nvPicPr>
        <p:blipFill rotWithShape="1">
          <a:blip r:embed="rId11" cstate="email">
            <a:extLst>
              <a:ext uri="{28A0092B-C50C-407E-A947-70E740481C1C}">
                <a14:useLocalDpi xmlns:a14="http://schemas.microsoft.com/office/drawing/2010/main"/>
              </a:ext>
            </a:extLst>
          </a:blip>
          <a:srcRect t="24697"/>
          <a:stretch/>
        </p:blipFill>
        <p:spPr>
          <a:xfrm>
            <a:off x="2057295" y="-10948"/>
            <a:ext cx="862052" cy="652756"/>
          </a:xfrm>
          <a:prstGeom prst="rect">
            <a:avLst/>
          </a:prstGeom>
        </p:spPr>
      </p:pic>
      <p:pic>
        <p:nvPicPr>
          <p:cNvPr id="31" name="Рисунок 30"/>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9678210" y="5627361"/>
            <a:ext cx="862052" cy="866841"/>
          </a:xfrm>
          <a:prstGeom prst="rect">
            <a:avLst/>
          </a:prstGeom>
        </p:spPr>
      </p:pic>
    </p:spTree>
    <p:extLst>
      <p:ext uri="{BB962C8B-B14F-4D97-AF65-F5344CB8AC3E}">
        <p14:creationId xmlns:p14="http://schemas.microsoft.com/office/powerpoint/2010/main" val="519418350"/>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showMasterSp="0" preserve="1" userDrawn="1">
  <p:cSld name="19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0539144" y="5271809"/>
            <a:ext cx="1652856" cy="247928"/>
          </a:xfrm>
          <a:prstGeom prst="rect">
            <a:avLst/>
          </a:prstGeom>
        </p:spPr>
      </p:pic>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3027" y="0"/>
            <a:ext cx="7779921"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033155" y="6029833"/>
            <a:ext cx="6125690" cy="222056"/>
          </a:xfrm>
          <a:prstGeom prst="rect">
            <a:avLst/>
          </a:prstGeom>
        </p:spPr>
      </p:pic>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22" name="Рисунок 2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70094" y="2828925"/>
            <a:ext cx="2266950" cy="2266950"/>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H="1">
            <a:off x="10391091" y="1820349"/>
            <a:ext cx="1675538" cy="3297771"/>
          </a:xfrm>
          <a:prstGeom prst="rect">
            <a:avLst/>
          </a:prstGeom>
        </p:spPr>
      </p:pic>
      <p:pic>
        <p:nvPicPr>
          <p:cNvPr id="17" name="Рисунок 16"/>
          <p:cNvPicPr>
            <a:picLocks noChangeAspect="1"/>
          </p:cNvPicPr>
          <p:nvPr userDrawn="1"/>
        </p:nvPicPr>
        <p:blipFill rotWithShape="1">
          <a:blip r:embed="rId9" cstate="email">
            <a:extLst>
              <a:ext uri="{28A0092B-C50C-407E-A947-70E740481C1C}">
                <a14:useLocalDpi xmlns:a14="http://schemas.microsoft.com/office/drawing/2010/main"/>
              </a:ext>
            </a:extLst>
          </a:blip>
          <a:srcRect r="18280"/>
          <a:stretch/>
        </p:blipFill>
        <p:spPr>
          <a:xfrm>
            <a:off x="11131392" y="4716518"/>
            <a:ext cx="1066364" cy="490868"/>
          </a:xfrm>
          <a:prstGeom prst="rect">
            <a:avLst/>
          </a:prstGeom>
        </p:spPr>
      </p:pic>
    </p:spTree>
    <p:extLst>
      <p:ext uri="{BB962C8B-B14F-4D97-AF65-F5344CB8AC3E}">
        <p14:creationId xmlns:p14="http://schemas.microsoft.com/office/powerpoint/2010/main" val="325409246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able_slide_yellow">
    <p:spTree>
      <p:nvGrpSpPr>
        <p:cNvPr id="1" name=""/>
        <p:cNvGrpSpPr/>
        <p:nvPr/>
      </p:nvGrpSpPr>
      <p:grpSpPr>
        <a:xfrm>
          <a:off x="0" y="0"/>
          <a:ext cx="0" cy="0"/>
          <a:chOff x="0" y="0"/>
          <a:chExt cx="0" cy="0"/>
        </a:xfrm>
      </p:grpSpPr>
      <p:pic>
        <p:nvPicPr>
          <p:cNvPr id="14" name="Рисунок 1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72950" y="2374058"/>
            <a:ext cx="3719050" cy="4494179"/>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r="25619" b="14310"/>
          <a:stretch/>
        </p:blipFill>
        <p:spPr>
          <a:xfrm rot="10800000">
            <a:off x="0" y="0"/>
            <a:ext cx="2538920" cy="5969261"/>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DACE4FB2-92A7-46F0-A41B-2443ADA8015F}"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8" name="Таблица 7"/>
          <p:cNvSpPr>
            <a:spLocks noGrp="1"/>
          </p:cNvSpPr>
          <p:nvPr>
            <p:ph type="tbl" sz="quarter" idx="13"/>
          </p:nvPr>
        </p:nvSpPr>
        <p:spPr>
          <a:xfrm>
            <a:off x="885522" y="447597"/>
            <a:ext cx="10382250" cy="5573713"/>
          </a:xfrm>
        </p:spPr>
        <p:txBody>
          <a:bodyPr/>
          <a:lstStyle/>
          <a:p>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626336" y="1225684"/>
            <a:ext cx="253004" cy="1896894"/>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192018">
            <a:off x="272307" y="649803"/>
            <a:ext cx="383150" cy="360161"/>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012286">
            <a:off x="11521734" y="5555199"/>
            <a:ext cx="383150" cy="360161"/>
          </a:xfrm>
          <a:prstGeom prst="rect">
            <a:avLst/>
          </a:prstGeom>
        </p:spPr>
      </p:pic>
      <p:pic>
        <p:nvPicPr>
          <p:cNvPr id="23" name="Рисунок 22"/>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363821" y="6036429"/>
            <a:ext cx="7620000" cy="304800"/>
          </a:xfrm>
          <a:prstGeom prst="rect">
            <a:avLst/>
          </a:prstGeom>
        </p:spPr>
      </p:pic>
    </p:spTree>
    <p:extLst>
      <p:ext uri="{BB962C8B-B14F-4D97-AF65-F5344CB8AC3E}">
        <p14:creationId xmlns:p14="http://schemas.microsoft.com/office/powerpoint/2010/main" val="1900703236"/>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showMasterSp="0" preserve="1" userDrawn="1">
  <p:cSld name="20_Заголовок раздела">
    <p:spTree>
      <p:nvGrpSpPr>
        <p:cNvPr id="1" name=""/>
        <p:cNvGrpSpPr/>
        <p:nvPr/>
      </p:nvGrpSpPr>
      <p:grpSpPr>
        <a:xfrm>
          <a:off x="0" y="0"/>
          <a:ext cx="0" cy="0"/>
          <a:chOff x="0" y="0"/>
          <a:chExt cx="0" cy="0"/>
        </a:xfrm>
      </p:grpSpPr>
      <p:pic>
        <p:nvPicPr>
          <p:cNvPr id="18" name="Рисунок 17"/>
          <p:cNvPicPr>
            <a:picLocks noChangeAspect="1"/>
          </p:cNvPicPr>
          <p:nvPr userDrawn="1"/>
        </p:nvPicPr>
        <p:blipFill rotWithShape="1">
          <a:blip r:embed="rId2" cstate="email">
            <a:extLst>
              <a:ext uri="{28A0092B-C50C-407E-A947-70E740481C1C}">
                <a14:useLocalDpi xmlns:a14="http://schemas.microsoft.com/office/drawing/2010/main"/>
              </a:ext>
            </a:extLst>
          </a:blip>
          <a:srcRect r="57066"/>
          <a:stretch/>
        </p:blipFill>
        <p:spPr>
          <a:xfrm flipH="1">
            <a:off x="0" y="0"/>
            <a:ext cx="2657475" cy="3866889"/>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35314"/>
          <a:stretch/>
        </p:blipFill>
        <p:spPr>
          <a:xfrm>
            <a:off x="0" y="0"/>
            <a:ext cx="4824682"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940689" y="4638674"/>
            <a:ext cx="1628775" cy="1628775"/>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5844" y="652099"/>
            <a:ext cx="298464" cy="298464"/>
          </a:xfrm>
          <a:prstGeom prst="rect">
            <a:avLst/>
          </a:prstGeom>
        </p:spPr>
      </p:pic>
      <p:pic>
        <p:nvPicPr>
          <p:cNvPr id="19" name="Рисунок 18"/>
          <p:cNvPicPr>
            <a:picLocks noChangeAspect="1"/>
          </p:cNvPicPr>
          <p:nvPr userDrawn="1"/>
        </p:nvPicPr>
        <p:blipFill rotWithShape="1">
          <a:blip r:embed="rId8" cstate="email">
            <a:extLst>
              <a:ext uri="{28A0092B-C50C-407E-A947-70E740481C1C}">
                <a14:useLocalDpi xmlns:a14="http://schemas.microsoft.com/office/drawing/2010/main"/>
              </a:ext>
            </a:extLst>
          </a:blip>
          <a:srcRect r="40696"/>
          <a:stretch/>
        </p:blipFill>
        <p:spPr>
          <a:xfrm>
            <a:off x="10623550" y="2397444"/>
            <a:ext cx="1568450" cy="1972622"/>
          </a:xfrm>
          <a:prstGeom prst="rect">
            <a:avLst/>
          </a:prstGeom>
        </p:spPr>
      </p:pic>
    </p:spTree>
    <p:extLst>
      <p:ext uri="{BB962C8B-B14F-4D97-AF65-F5344CB8AC3E}">
        <p14:creationId xmlns:p14="http://schemas.microsoft.com/office/powerpoint/2010/main" val="577739037"/>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showMasterSp="0" preserve="1" userDrawn="1">
  <p:cSld name="21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t="46667"/>
          <a:stretch/>
        </p:blipFill>
        <p:spPr>
          <a:xfrm rot="5400000">
            <a:off x="8494816" y="2972427"/>
            <a:ext cx="4171429" cy="3222939"/>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31603" t="16879"/>
          <a:stretch/>
        </p:blipFill>
        <p:spPr>
          <a:xfrm>
            <a:off x="-11695" y="0"/>
            <a:ext cx="3237901" cy="57004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66410" y="2101927"/>
            <a:ext cx="4963941" cy="4963941"/>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7590" y="4239222"/>
            <a:ext cx="1809750" cy="1809750"/>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80530" y="1156300"/>
            <a:ext cx="628650" cy="628650"/>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42875" y="5727700"/>
            <a:ext cx="628650" cy="628650"/>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098251" y="1877543"/>
            <a:ext cx="319089" cy="31908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747573" y="736542"/>
            <a:ext cx="319089" cy="319089"/>
          </a:xfrm>
          <a:prstGeom prst="rect">
            <a:avLst/>
          </a:prstGeom>
        </p:spPr>
      </p:pic>
    </p:spTree>
    <p:extLst>
      <p:ext uri="{BB962C8B-B14F-4D97-AF65-F5344CB8AC3E}">
        <p14:creationId xmlns:p14="http://schemas.microsoft.com/office/powerpoint/2010/main" val="878873549"/>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showMasterSp="0" preserve="1" userDrawn="1">
  <p:cSld name="Table_slide_blue">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161500" y="4304006"/>
            <a:ext cx="2725731" cy="240273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47210" y="1721802"/>
            <a:ext cx="332086" cy="3025302"/>
          </a:xfrm>
          <a:prstGeom prst="rect">
            <a:avLst/>
          </a:prstGeom>
        </p:spPr>
      </p:pic>
      <p:pic>
        <p:nvPicPr>
          <p:cNvPr id="15" name="Рисунок 1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11415336" y="1372686"/>
            <a:ext cx="332086" cy="3025302"/>
          </a:xfrm>
          <a:prstGeom prst="rect">
            <a:avLst/>
          </a:prstGeom>
        </p:spPr>
      </p:pic>
      <p:pic>
        <p:nvPicPr>
          <p:cNvPr id="14" name="Рисунок 13"/>
          <p:cNvPicPr>
            <a:picLocks noChangeAspect="1"/>
          </p:cNvPicPr>
          <p:nvPr userDrawn="1"/>
        </p:nvPicPr>
        <p:blipFill rotWithShape="1">
          <a:blip r:embed="rId5" cstate="email">
            <a:extLst>
              <a:ext uri="{28A0092B-C50C-407E-A947-70E740481C1C}">
                <a14:useLocalDpi xmlns:a14="http://schemas.microsoft.com/office/drawing/2010/main"/>
              </a:ext>
            </a:extLst>
          </a:blip>
          <a:srcRect r="33044"/>
          <a:stretch/>
        </p:blipFill>
        <p:spPr>
          <a:xfrm rot="5400000">
            <a:off x="9756364" y="4936789"/>
            <a:ext cx="1547205" cy="2315693"/>
          </a:xfrm>
          <a:prstGeom prst="rect">
            <a:avLst/>
          </a:prstGeom>
        </p:spPr>
      </p:pic>
      <p:pic>
        <p:nvPicPr>
          <p:cNvPr id="17" name="Рисунок 1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9" name="Рисунок 18"/>
          <p:cNvPicPr>
            <a:picLocks noChangeAspect="1"/>
          </p:cNvPicPr>
          <p:nvPr userDrawn="1"/>
        </p:nvPicPr>
        <p:blipFill rotWithShape="1">
          <a:blip r:embed="rId7" cstate="email">
            <a:extLst>
              <a:ext uri="{28A0092B-C50C-407E-A947-70E740481C1C}">
                <a14:useLocalDpi xmlns:a14="http://schemas.microsoft.com/office/drawing/2010/main"/>
              </a:ext>
            </a:extLst>
          </a:blip>
          <a:srcRect r="49129"/>
          <a:stretch/>
        </p:blipFill>
        <p:spPr>
          <a:xfrm>
            <a:off x="11819765" y="4948798"/>
            <a:ext cx="378720" cy="744470"/>
          </a:xfrm>
          <a:prstGeom prst="rect">
            <a:avLst/>
          </a:prstGeom>
        </p:spPr>
      </p:pic>
      <p:pic>
        <p:nvPicPr>
          <p:cNvPr id="20" name="Рисунок 19"/>
          <p:cNvPicPr>
            <a:picLocks noChangeAspect="1"/>
          </p:cNvPicPr>
          <p:nvPr userDrawn="1"/>
        </p:nvPicPr>
        <p:blipFill rotWithShape="1">
          <a:blip r:embed="rId7" cstate="email">
            <a:extLst>
              <a:ext uri="{28A0092B-C50C-407E-A947-70E740481C1C}">
                <a14:useLocalDpi xmlns:a14="http://schemas.microsoft.com/office/drawing/2010/main"/>
              </a:ext>
            </a:extLst>
          </a:blip>
          <a:srcRect r="49129"/>
          <a:stretch/>
        </p:blipFill>
        <p:spPr>
          <a:xfrm rot="16200000">
            <a:off x="2585607" y="-182876"/>
            <a:ext cx="378720" cy="744470"/>
          </a:xfrm>
          <a:prstGeom prst="rect">
            <a:avLst/>
          </a:prstGeom>
        </p:spPr>
      </p:pic>
      <p:pic>
        <p:nvPicPr>
          <p:cNvPr id="21" name="Рисунок 20"/>
          <p:cNvPicPr>
            <a:picLocks noChangeAspect="1"/>
          </p:cNvPicPr>
          <p:nvPr userDrawn="1"/>
        </p:nvPicPr>
        <p:blipFill rotWithShape="1">
          <a:blip r:embed="rId8" cstate="email">
            <a:extLst>
              <a:ext uri="{28A0092B-C50C-407E-A947-70E740481C1C}">
                <a14:useLocalDpi xmlns:a14="http://schemas.microsoft.com/office/drawing/2010/main"/>
              </a:ext>
            </a:extLst>
          </a:blip>
          <a:srcRect l="32736"/>
          <a:stretch/>
        </p:blipFill>
        <p:spPr>
          <a:xfrm>
            <a:off x="0" y="4333878"/>
            <a:ext cx="1419874" cy="2110896"/>
          </a:xfrm>
          <a:prstGeom prst="rect">
            <a:avLst/>
          </a:prstGeom>
        </p:spPr>
      </p:pic>
    </p:spTree>
    <p:extLst>
      <p:ext uri="{BB962C8B-B14F-4D97-AF65-F5344CB8AC3E}">
        <p14:creationId xmlns:p14="http://schemas.microsoft.com/office/powerpoint/2010/main" val="3748998646"/>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showMasterSp="0" preserve="1" userDrawn="1">
  <p:cSld name="bullet_points_blue">
    <p:spTree>
      <p:nvGrpSpPr>
        <p:cNvPr id="1" name=""/>
        <p:cNvGrpSpPr/>
        <p:nvPr/>
      </p:nvGrpSpPr>
      <p:grpSpPr>
        <a:xfrm>
          <a:off x="0" y="0"/>
          <a:ext cx="0" cy="0"/>
          <a:chOff x="0" y="0"/>
          <a:chExt cx="0" cy="0"/>
        </a:xfrm>
      </p:grpSpPr>
      <p:pic>
        <p:nvPicPr>
          <p:cNvPr id="12" name="Рисунок 11"/>
          <p:cNvPicPr>
            <a:picLocks noChangeAspect="1"/>
          </p:cNvPicPr>
          <p:nvPr userDrawn="1"/>
        </p:nvPicPr>
        <p:blipFill rotWithShape="1">
          <a:blip r:embed="rId2" cstate="email">
            <a:extLst>
              <a:ext uri="{28A0092B-C50C-407E-A947-70E740481C1C}">
                <a14:useLocalDpi xmlns:a14="http://schemas.microsoft.com/office/drawing/2010/main"/>
              </a:ext>
            </a:extLst>
          </a:blip>
          <a:srcRect r="66671"/>
          <a:stretch/>
        </p:blipFill>
        <p:spPr>
          <a:xfrm>
            <a:off x="11202039" y="2130441"/>
            <a:ext cx="989961" cy="430295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22969"/>
          <a:stretch/>
        </p:blipFill>
        <p:spPr>
          <a:xfrm>
            <a:off x="0" y="-136527"/>
            <a:ext cx="2086210"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5" name="Рисунок 1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33535" y="4104551"/>
            <a:ext cx="1384489" cy="176149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23675" y="3116035"/>
            <a:ext cx="502104" cy="502104"/>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737945" y="5742792"/>
            <a:ext cx="502104" cy="502104"/>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710430" y="2220927"/>
            <a:ext cx="409575" cy="409575"/>
          </a:xfrm>
          <a:prstGeom prst="rect">
            <a:avLst/>
          </a:prstGeom>
        </p:spPr>
      </p:pic>
    </p:spTree>
    <p:extLst>
      <p:ext uri="{BB962C8B-B14F-4D97-AF65-F5344CB8AC3E}">
        <p14:creationId xmlns:p14="http://schemas.microsoft.com/office/powerpoint/2010/main" val="565349303"/>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showMasterSp="0" type="secHead" preserve="1">
  <p:cSld name="3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grpSp>
        <p:nvGrpSpPr>
          <p:cNvPr id="9" name="Группа 8"/>
          <p:cNvGrpSpPr/>
          <p:nvPr userDrawn="1"/>
        </p:nvGrpSpPr>
        <p:grpSpPr>
          <a:xfrm>
            <a:off x="0" y="1152497"/>
            <a:ext cx="12183228" cy="5568978"/>
            <a:chOff x="7185" y="1103455"/>
            <a:chExt cx="12183228" cy="5568978"/>
          </a:xfrm>
        </p:grpSpPr>
        <p:pic>
          <p:nvPicPr>
            <p:cNvPr id="25" name="Рисунок 2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465076" y="4477004"/>
              <a:ext cx="2846041" cy="218196"/>
            </a:xfrm>
            <a:prstGeom prst="rect">
              <a:avLst/>
            </a:prstGeom>
          </p:spPr>
        </p:pic>
        <p:pic>
          <p:nvPicPr>
            <p:cNvPr id="26" name="Рисунок 2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7031310" y="5032159"/>
              <a:ext cx="3370220" cy="202213"/>
            </a:xfrm>
            <a:prstGeom prst="rect">
              <a:avLst/>
            </a:prstGeom>
          </p:spPr>
        </p:pic>
        <p:pic>
          <p:nvPicPr>
            <p:cNvPr id="34" name="Рисунок 3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94606" y="1103455"/>
              <a:ext cx="4021096" cy="4057956"/>
            </a:xfrm>
            <a:prstGeom prst="rect">
              <a:avLst/>
            </a:prstGeom>
          </p:spPr>
        </p:pic>
        <p:pic>
          <p:nvPicPr>
            <p:cNvPr id="35" name="Рисунок 3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573545" y="3204192"/>
              <a:ext cx="285750" cy="285750"/>
            </a:xfrm>
            <a:prstGeom prst="rect">
              <a:avLst/>
            </a:prstGeom>
          </p:spPr>
        </p:pic>
        <p:pic>
          <p:nvPicPr>
            <p:cNvPr id="36" name="Рисунок 3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V="1">
              <a:off x="694606" y="5661248"/>
              <a:ext cx="4301055" cy="511348"/>
            </a:xfrm>
            <a:prstGeom prst="rect">
              <a:avLst/>
            </a:prstGeom>
          </p:spPr>
        </p:pic>
        <p:pic>
          <p:nvPicPr>
            <p:cNvPr id="37" name="Рисунок 3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7185" y="6226376"/>
              <a:ext cx="2973710" cy="446057"/>
            </a:xfrm>
            <a:prstGeom prst="rect">
              <a:avLst/>
            </a:prstGeom>
          </p:spPr>
        </p:pic>
        <p:pic>
          <p:nvPicPr>
            <p:cNvPr id="38" name="Рисунок 37"/>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9331475" y="5234372"/>
              <a:ext cx="2858938" cy="446057"/>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6205233" y="1641126"/>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7246149" y="420944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4293606515"/>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showMasterSp="0" preserve="1" userDrawn="1">
  <p:cSld name="22_Заголовок раздела">
    <p:spTree>
      <p:nvGrpSpPr>
        <p:cNvPr id="1" name=""/>
        <p:cNvGrpSpPr/>
        <p:nvPr/>
      </p:nvGrpSpPr>
      <p:grpSpPr>
        <a:xfrm>
          <a:off x="0" y="0"/>
          <a:ext cx="0" cy="0"/>
          <a:chOff x="0" y="0"/>
          <a:chExt cx="0" cy="0"/>
        </a:xfrm>
      </p:grpSpPr>
      <p:pic>
        <p:nvPicPr>
          <p:cNvPr id="26" name="Рисунок 2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085395"/>
            <a:ext cx="2743200" cy="41148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656" y="0"/>
            <a:ext cx="3679723" cy="1901190"/>
          </a:xfrm>
          <a:prstGeom prst="rect">
            <a:avLst/>
          </a:prstGeom>
        </p:spPr>
      </p:pic>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133600" y="2291487"/>
            <a:ext cx="10058400" cy="4566513"/>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 name="Рисунок 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47770" y="5538980"/>
            <a:ext cx="4289653" cy="509992"/>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656" y="2727265"/>
            <a:ext cx="1941591" cy="4130735"/>
          </a:xfrm>
          <a:prstGeom prst="rect">
            <a:avLst/>
          </a:prstGeom>
        </p:spPr>
      </p:pic>
      <p:pic>
        <p:nvPicPr>
          <p:cNvPr id="8" name="Рисунок 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066243" y="765590"/>
            <a:ext cx="993253" cy="1961675"/>
          </a:xfrm>
          <a:prstGeom prst="rect">
            <a:avLst/>
          </a:prstGeom>
        </p:spPr>
      </p:pic>
      <p:pic>
        <p:nvPicPr>
          <p:cNvPr id="29" name="Рисунок 28"/>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10601325" y="2699913"/>
            <a:ext cx="1593553" cy="239033"/>
          </a:xfrm>
          <a:prstGeom prst="rect">
            <a:avLst/>
          </a:prstGeom>
        </p:spPr>
      </p:pic>
    </p:spTree>
    <p:extLst>
      <p:ext uri="{BB962C8B-B14F-4D97-AF65-F5344CB8AC3E}">
        <p14:creationId xmlns:p14="http://schemas.microsoft.com/office/powerpoint/2010/main" val="3018563227"/>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showMasterSp="0" preserve="1" userDrawn="1">
  <p:cSld name="23_Заголовок раздела">
    <p:spTree>
      <p:nvGrpSpPr>
        <p:cNvPr id="1" name=""/>
        <p:cNvGrpSpPr/>
        <p:nvPr/>
      </p:nvGrpSpPr>
      <p:grpSpPr>
        <a:xfrm>
          <a:off x="0" y="0"/>
          <a:ext cx="0" cy="0"/>
          <a:chOff x="0" y="0"/>
          <a:chExt cx="0" cy="0"/>
        </a:xfrm>
      </p:grpSpPr>
      <p:pic>
        <p:nvPicPr>
          <p:cNvPr id="20" name="Рисунок 19"/>
          <p:cNvPicPr>
            <a:picLocks noChangeAspect="1"/>
          </p:cNvPicPr>
          <p:nvPr userDrawn="1"/>
        </p:nvPicPr>
        <p:blipFill rotWithShape="1">
          <a:blip r:embed="rId2" cstate="email">
            <a:extLst>
              <a:ext uri="{28A0092B-C50C-407E-A947-70E740481C1C}">
                <a14:useLocalDpi xmlns:a14="http://schemas.microsoft.com/office/drawing/2010/main"/>
              </a:ext>
            </a:extLst>
          </a:blip>
          <a:srcRect l="51701"/>
          <a:stretch/>
        </p:blipFill>
        <p:spPr>
          <a:xfrm>
            <a:off x="11713" y="3192938"/>
            <a:ext cx="2142819" cy="3665062"/>
          </a:xfrm>
          <a:prstGeom prst="rect">
            <a:avLst/>
          </a:prstGeom>
        </p:spPr>
      </p:pic>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831281" y="4045974"/>
            <a:ext cx="3616419" cy="110501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5400000" flipH="1">
            <a:off x="2112431" y="-2110977"/>
            <a:ext cx="2633137"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2" name="Текст 2"/>
          <p:cNvSpPr>
            <a:spLocks noGrp="1"/>
          </p:cNvSpPr>
          <p:nvPr>
            <p:ph type="body" idx="1" hasCustomPrompt="1"/>
          </p:nvPr>
        </p:nvSpPr>
        <p:spPr>
          <a:xfrm>
            <a:off x="2209800" y="226772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81312" y="1615416"/>
            <a:ext cx="504825" cy="50482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77235" y="1062615"/>
            <a:ext cx="1078099" cy="2130323"/>
          </a:xfrm>
          <a:prstGeom prst="rect">
            <a:avLst/>
          </a:prstGeom>
        </p:spPr>
      </p:pic>
      <p:pic>
        <p:nvPicPr>
          <p:cNvPr id="13" name="Рисунок 12"/>
          <p:cNvPicPr>
            <a:picLocks noChangeAspect="1"/>
          </p:cNvPicPr>
          <p:nvPr userDrawn="1"/>
        </p:nvPicPr>
        <p:blipFill rotWithShape="1">
          <a:blip r:embed="rId9" cstate="email">
            <a:extLst>
              <a:ext uri="{28A0092B-C50C-407E-A947-70E740481C1C}">
                <a14:useLocalDpi xmlns:a14="http://schemas.microsoft.com/office/drawing/2010/main"/>
              </a:ext>
            </a:extLst>
          </a:blip>
          <a:srcRect l="47333"/>
          <a:stretch/>
        </p:blipFill>
        <p:spPr>
          <a:xfrm>
            <a:off x="0" y="4579288"/>
            <a:ext cx="2204044" cy="497537"/>
          </a:xfrm>
          <a:prstGeom prst="rect">
            <a:avLst/>
          </a:prstGeom>
        </p:spPr>
      </p:pic>
      <p:pic>
        <p:nvPicPr>
          <p:cNvPr id="14" name="Рисунок 1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3495675" y="5187380"/>
            <a:ext cx="5200650" cy="398717"/>
          </a:xfrm>
          <a:prstGeom prst="rect">
            <a:avLst/>
          </a:prstGeom>
        </p:spPr>
      </p:pic>
      <p:pic>
        <p:nvPicPr>
          <p:cNvPr id="27" name="Рисунок 2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976447" y="5048659"/>
            <a:ext cx="504825" cy="504825"/>
          </a:xfrm>
          <a:prstGeom prst="rect">
            <a:avLst/>
          </a:prstGeom>
        </p:spPr>
      </p:pic>
    </p:spTree>
    <p:extLst>
      <p:ext uri="{BB962C8B-B14F-4D97-AF65-F5344CB8AC3E}">
        <p14:creationId xmlns:p14="http://schemas.microsoft.com/office/powerpoint/2010/main" val="3022557977"/>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showMasterSp="0" preserve="1" userDrawn="1">
  <p:cSld name="More_text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rotWithShape="1">
          <a:blip r:embed="rId2" cstate="email">
            <a:extLst>
              <a:ext uri="{28A0092B-C50C-407E-A947-70E740481C1C}">
                <a14:useLocalDpi xmlns:a14="http://schemas.microsoft.com/office/drawing/2010/main"/>
              </a:ext>
            </a:extLst>
          </a:blip>
          <a:srcRect t="63484"/>
          <a:stretch/>
        </p:blipFill>
        <p:spPr>
          <a:xfrm rot="5400000">
            <a:off x="10852882" y="5110599"/>
            <a:ext cx="2194103" cy="49167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b="34184"/>
          <a:stretch/>
        </p:blipFill>
        <p:spPr>
          <a:xfrm rot="5400000">
            <a:off x="-1959801" y="3227902"/>
            <a:ext cx="5589899" cy="167029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
        <p:nvSpPr>
          <p:cNvPr id="16"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9" name="Рисунок 1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738107" y="6048972"/>
            <a:ext cx="4289653" cy="264957"/>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078" y="4938927"/>
            <a:ext cx="504825" cy="504825"/>
          </a:xfrm>
          <a:prstGeom prst="rect">
            <a:avLst/>
          </a:prstGeom>
        </p:spPr>
      </p:pic>
    </p:spTree>
    <p:extLst>
      <p:ext uri="{BB962C8B-B14F-4D97-AF65-F5344CB8AC3E}">
        <p14:creationId xmlns:p14="http://schemas.microsoft.com/office/powerpoint/2010/main" val="3909688063"/>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showMasterSp="0" preserve="1" userDrawn="1">
  <p:cSld name="24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flipV="1">
            <a:off x="-889312" y="889311"/>
            <a:ext cx="3257553" cy="1478929"/>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6854152" y="-2483291"/>
            <a:ext cx="1891417" cy="6858000"/>
          </a:xfrm>
          <a:prstGeom prst="rect">
            <a:avLst/>
          </a:prstGeom>
        </p:spPr>
      </p:pic>
      <p:pic>
        <p:nvPicPr>
          <p:cNvPr id="2" name="Рисунок 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414013" y="5081886"/>
            <a:ext cx="4427985" cy="1776114"/>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4570605" y="6350000"/>
            <a:ext cx="4114800" cy="365125"/>
          </a:xfrm>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5" name="Рисунок 24"/>
          <p:cNvPicPr>
            <a:picLocks noChangeAspect="1"/>
          </p:cNvPicPr>
          <p:nvPr userDrawn="1"/>
        </p:nvPicPr>
        <p:blipFill rotWithShape="1">
          <a:blip r:embed="rId6" cstate="email">
            <a:extLst>
              <a:ext uri="{28A0092B-C50C-407E-A947-70E740481C1C}">
                <a14:useLocalDpi xmlns:a14="http://schemas.microsoft.com/office/drawing/2010/main"/>
              </a:ext>
            </a:extLst>
          </a:blip>
          <a:srcRect l="40300"/>
          <a:stretch/>
        </p:blipFill>
        <p:spPr>
          <a:xfrm>
            <a:off x="0" y="5344149"/>
            <a:ext cx="529385" cy="886742"/>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612335" y="587363"/>
            <a:ext cx="504825" cy="504825"/>
          </a:xfrm>
          <a:prstGeom prst="rect">
            <a:avLst/>
          </a:prstGeom>
        </p:spPr>
      </p:pic>
      <p:pic>
        <p:nvPicPr>
          <p:cNvPr id="31" name="Рисунок 3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520241" y="1092188"/>
            <a:ext cx="862052" cy="866841"/>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Tree>
    <p:extLst>
      <p:ext uri="{BB962C8B-B14F-4D97-AF65-F5344CB8AC3E}">
        <p14:creationId xmlns:p14="http://schemas.microsoft.com/office/powerpoint/2010/main" val="420151405"/>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showMasterSp="0" preserve="1" userDrawn="1">
  <p:cSld name="2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943475" y="0"/>
            <a:ext cx="7248525" cy="3745071"/>
          </a:xfrm>
          <a:prstGeom prst="rect">
            <a:avLst/>
          </a:prstGeom>
        </p:spPr>
      </p:pic>
      <p:pic>
        <p:nvPicPr>
          <p:cNvPr id="10" name="Рисунок 9"/>
          <p:cNvPicPr>
            <a:picLocks noChangeAspect="1"/>
          </p:cNvPicPr>
          <p:nvPr userDrawn="1"/>
        </p:nvPicPr>
        <p:blipFill rotWithShape="1">
          <a:blip r:embed="rId3" cstate="email">
            <a:extLst>
              <a:ext uri="{28A0092B-C50C-407E-A947-70E740481C1C}">
                <a14:useLocalDpi xmlns:a14="http://schemas.microsoft.com/office/drawing/2010/main"/>
              </a:ext>
            </a:extLst>
          </a:blip>
          <a:srcRect l="9330" b="32819"/>
          <a:stretch/>
        </p:blipFill>
        <p:spPr>
          <a:xfrm rot="5400000">
            <a:off x="-1567388" y="1568842"/>
            <a:ext cx="5748636" cy="261386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811081" y="3876675"/>
            <a:ext cx="2954244" cy="2981325"/>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929062" y="5824364"/>
            <a:ext cx="4333875" cy="332264"/>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6164" y="311035"/>
            <a:ext cx="10058400" cy="138303"/>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74503" y="4272891"/>
            <a:ext cx="504825" cy="504825"/>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460895" y="3011121"/>
            <a:ext cx="504825" cy="504825"/>
          </a:xfrm>
          <a:prstGeom prst="rect">
            <a:avLst/>
          </a:prstGeom>
        </p:spPr>
      </p:pic>
    </p:spTree>
    <p:extLst>
      <p:ext uri="{BB962C8B-B14F-4D97-AF65-F5344CB8AC3E}">
        <p14:creationId xmlns:p14="http://schemas.microsoft.com/office/powerpoint/2010/main" val="37137675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0646" y="1256699"/>
            <a:ext cx="4988975" cy="4121448"/>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7472528" y="4436779"/>
            <a:ext cx="4573562" cy="1016945"/>
          </a:xfrm>
          <a:prstGeom prst="rect">
            <a:avLst/>
          </a:prstGeom>
        </p:spPr>
      </p:pic>
      <p:pic>
        <p:nvPicPr>
          <p:cNvPr id="6" name="Рисунок 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 y="0"/>
            <a:ext cx="7184571" cy="6858000"/>
          </a:xfrm>
          <a:prstGeom prst="rect">
            <a:avLst/>
          </a:prstGeom>
        </p:spPr>
      </p:pic>
      <p:sp>
        <p:nvSpPr>
          <p:cNvPr id="2" name="Заголовок 1"/>
          <p:cNvSpPr>
            <a:spLocks noGrp="1"/>
          </p:cNvSpPr>
          <p:nvPr>
            <p:ph type="title" hasCustomPrompt="1"/>
          </p:nvPr>
        </p:nvSpPr>
        <p:spPr>
          <a:xfrm>
            <a:off x="541589" y="88265"/>
            <a:ext cx="2621014"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95E497E8-5E48-411D-B632-55C12A1740B3}"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867100" y="0"/>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38"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2" y="0"/>
            <a:ext cx="5257800" cy="1959407"/>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46839" y="2606379"/>
            <a:ext cx="1263242" cy="2486296"/>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938280" flipH="1">
            <a:off x="9536973" y="4109079"/>
            <a:ext cx="926692" cy="1012566"/>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07986">
            <a:off x="4442763" y="3321250"/>
            <a:ext cx="1357793" cy="1308007"/>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0120386">
            <a:off x="3794195" y="174220"/>
            <a:ext cx="2115711" cy="1974095"/>
          </a:xfrm>
          <a:prstGeom prst="rect">
            <a:avLst/>
          </a:prstGeom>
        </p:spPr>
      </p:pic>
      <p:pic>
        <p:nvPicPr>
          <p:cNvPr id="18" name="Grafik 17">
            <a:extLst>
              <a:ext uri="{FF2B5EF4-FFF2-40B4-BE49-F238E27FC236}">
                <a16:creationId xmlns:a16="http://schemas.microsoft.com/office/drawing/2014/main" id="{FF7B1472-3DEC-4DCD-A253-94BE0B66709F}"/>
              </a:ext>
            </a:extLst>
          </p:cNvPr>
          <p:cNvPicPr>
            <a:picLocks noChangeAspect="1"/>
          </p:cNvPicPr>
          <p:nvPr userDrawn="1"/>
        </p:nvPicPr>
        <p:blipFill>
          <a:blip r:embed="rId11" cstate="email">
            <a:extLst>
              <a:ext uri="{28A0092B-C50C-407E-A947-70E740481C1C}">
                <a14:useLocalDpi xmlns:a14="http://schemas.microsoft.com/office/drawing/2010/main"/>
              </a:ext>
            </a:extLst>
          </a:blip>
          <a:srcRect/>
          <a:stretch/>
        </p:blipFill>
        <p:spPr>
          <a:xfrm>
            <a:off x="250136" y="1440687"/>
            <a:ext cx="1363283" cy="653609"/>
          </a:xfrm>
          <a:prstGeom prst="rect">
            <a:avLst/>
          </a:prstGeom>
        </p:spPr>
      </p:pic>
    </p:spTree>
    <p:extLst>
      <p:ext uri="{BB962C8B-B14F-4D97-AF65-F5344CB8AC3E}">
        <p14:creationId xmlns:p14="http://schemas.microsoft.com/office/powerpoint/2010/main" val="6555650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bullet_points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rotWithShape="1">
          <a:blip r:embed="rId2" cstate="email">
            <a:extLst>
              <a:ext uri="{28A0092B-C50C-407E-A947-70E740481C1C}">
                <a14:useLocalDpi xmlns:a14="http://schemas.microsoft.com/office/drawing/2010/main"/>
              </a:ext>
            </a:extLst>
          </a:blip>
          <a:srcRect l="29233"/>
          <a:stretch/>
        </p:blipFill>
        <p:spPr>
          <a:xfrm>
            <a:off x="0" y="0"/>
            <a:ext cx="3895006" cy="6858000"/>
          </a:xfrm>
          <a:prstGeom prst="rect">
            <a:avLst/>
          </a:prstGeom>
        </p:spPr>
      </p:pic>
      <p:pic>
        <p:nvPicPr>
          <p:cNvPr id="21" name="Рисунок 20"/>
          <p:cNvPicPr>
            <a:picLocks noChangeAspect="1"/>
          </p:cNvPicPr>
          <p:nvPr userDrawn="1"/>
        </p:nvPicPr>
        <p:blipFill rotWithShape="1">
          <a:blip r:embed="rId3" cstate="email">
            <a:extLst>
              <a:ext uri="{28A0092B-C50C-407E-A947-70E740481C1C}">
                <a14:useLocalDpi xmlns:a14="http://schemas.microsoft.com/office/drawing/2010/main"/>
              </a:ext>
            </a:extLst>
          </a:blip>
          <a:srcRect r="55750"/>
          <a:stretch/>
        </p:blipFill>
        <p:spPr>
          <a:xfrm>
            <a:off x="11176132" y="2061256"/>
            <a:ext cx="1021624" cy="4711735"/>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tx1"/>
                </a:solidFill>
              </a:defRPr>
            </a:lvl1pPr>
          </a:lstStyle>
          <a:p>
            <a:fld id="{ECD16398-92CD-437F-86EC-887C697D72E4}"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276841" y="5708485"/>
            <a:ext cx="6841672" cy="273667"/>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22145" y="5510650"/>
            <a:ext cx="841026" cy="845698"/>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635558" flipV="1">
            <a:off x="11592097" y="2836229"/>
            <a:ext cx="321481" cy="302192"/>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2752199" flipV="1">
            <a:off x="492111" y="218678"/>
            <a:ext cx="321481" cy="302192"/>
          </a:xfrm>
          <a:prstGeom prst="rect">
            <a:avLst/>
          </a:prstGeom>
        </p:spPr>
      </p:pic>
      <p:sp>
        <p:nvSpPr>
          <p:cNvPr id="39" name="Текст 38"/>
          <p:cNvSpPr>
            <a:spLocks noGrp="1"/>
          </p:cNvSpPr>
          <p:nvPr>
            <p:ph type="body" sz="quarter" idx="17" hasCustomPrompt="1"/>
          </p:nvPr>
        </p:nvSpPr>
        <p:spPr>
          <a:xfrm>
            <a:off x="1851559" y="132372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4" name="Текст 38"/>
          <p:cNvSpPr>
            <a:spLocks noGrp="1"/>
          </p:cNvSpPr>
          <p:nvPr>
            <p:ph type="body" sz="quarter" idx="19" hasCustomPrompt="1"/>
          </p:nvPr>
        </p:nvSpPr>
        <p:spPr>
          <a:xfrm>
            <a:off x="1851559" y="320561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5" name="Текст 38"/>
          <p:cNvSpPr>
            <a:spLocks noGrp="1"/>
          </p:cNvSpPr>
          <p:nvPr>
            <p:ph type="body" sz="quarter" idx="20" hasCustomPrompt="1"/>
          </p:nvPr>
        </p:nvSpPr>
        <p:spPr>
          <a:xfrm>
            <a:off x="1851559" y="4112708"/>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Tree>
    <p:extLst>
      <p:ext uri="{BB962C8B-B14F-4D97-AF65-F5344CB8AC3E}">
        <p14:creationId xmlns:p14="http://schemas.microsoft.com/office/powerpoint/2010/main" val="3567054875"/>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showMasterSp="0" preserve="1" userDrawn="1">
  <p:cSld name="2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7069465" y="3401933"/>
            <a:ext cx="5122535" cy="3460557"/>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22845" b="33611"/>
          <a:stretch/>
        </p:blipFill>
        <p:spPr>
          <a:xfrm rot="10800000" flipH="1">
            <a:off x="1" y="0"/>
            <a:ext cx="6477014" cy="342012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76986" y="4281249"/>
            <a:ext cx="2167339" cy="202375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515166" y="589583"/>
            <a:ext cx="479821" cy="479821"/>
          </a:xfrm>
          <a:prstGeom prst="rect">
            <a:avLst/>
          </a:prstGeom>
        </p:spPr>
      </p:pic>
      <p:pic>
        <p:nvPicPr>
          <p:cNvPr id="21" name="Рисунок 2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45921" y="5538980"/>
            <a:ext cx="4289653" cy="509992"/>
          </a:xfrm>
          <a:prstGeom prst="rect">
            <a:avLst/>
          </a:prstGeom>
        </p:spPr>
      </p:pic>
    </p:spTree>
    <p:extLst>
      <p:ext uri="{BB962C8B-B14F-4D97-AF65-F5344CB8AC3E}">
        <p14:creationId xmlns:p14="http://schemas.microsoft.com/office/powerpoint/2010/main" val="65644613"/>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showMasterSp="0" preserve="1" userDrawn="1">
  <p:cSld name="27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cstate="email">
            <a:extLst>
              <a:ext uri="{28A0092B-C50C-407E-A947-70E740481C1C}">
                <a14:useLocalDpi xmlns:a14="http://schemas.microsoft.com/office/drawing/2010/main"/>
              </a:ext>
            </a:extLst>
          </a:blip>
          <a:srcRect l="26858"/>
          <a:stretch/>
        </p:blipFill>
        <p:spPr>
          <a:xfrm>
            <a:off x="0" y="0"/>
            <a:ext cx="7810336" cy="6856546"/>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27308" y="489858"/>
            <a:ext cx="953552" cy="1884218"/>
          </a:xfrm>
          <a:prstGeom prst="rect">
            <a:avLst/>
          </a:prstGeom>
        </p:spPr>
      </p:pic>
      <p:pic>
        <p:nvPicPr>
          <p:cNvPr id="13" name="Рисунок 1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18259" y="2508757"/>
            <a:ext cx="1771650" cy="21063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179243" y="3035913"/>
            <a:ext cx="2873086" cy="1152427"/>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452570" y="2174169"/>
            <a:ext cx="2905845" cy="4683832"/>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749002" y="5934162"/>
            <a:ext cx="4367314" cy="334827"/>
          </a:xfrm>
          <a:prstGeom prst="rect">
            <a:avLst/>
          </a:prstGeom>
        </p:spPr>
      </p:pic>
    </p:spTree>
    <p:extLst>
      <p:ext uri="{BB962C8B-B14F-4D97-AF65-F5344CB8AC3E}">
        <p14:creationId xmlns:p14="http://schemas.microsoft.com/office/powerpoint/2010/main" val="4277605759"/>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showMasterSp="0" preserve="1" userDrawn="1">
  <p:cSld name="Table_slide_orange">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cstate="email">
            <a:extLst>
              <a:ext uri="{28A0092B-C50C-407E-A947-70E740481C1C}">
                <a14:useLocalDpi xmlns:a14="http://schemas.microsoft.com/office/drawing/2010/main"/>
              </a:ext>
            </a:extLst>
          </a:blip>
          <a:srcRect r="44462"/>
          <a:stretch/>
        </p:blipFill>
        <p:spPr>
          <a:xfrm>
            <a:off x="9691991" y="2291422"/>
            <a:ext cx="2500009" cy="2762401"/>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0" y="0"/>
            <a:ext cx="5437762" cy="2468744"/>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2" name="Рисунок 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3891573"/>
            <a:ext cx="1399137" cy="2976664"/>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379270" y="6093118"/>
            <a:ext cx="3433459" cy="263232"/>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70632" y="1730702"/>
            <a:ext cx="747385" cy="1476086"/>
          </a:xfrm>
          <a:prstGeom prst="rect">
            <a:avLst/>
          </a:prstGeom>
        </p:spPr>
      </p:pic>
    </p:spTree>
    <p:extLst>
      <p:ext uri="{BB962C8B-B14F-4D97-AF65-F5344CB8AC3E}">
        <p14:creationId xmlns:p14="http://schemas.microsoft.com/office/powerpoint/2010/main" val="2499215560"/>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showMasterSp="0" preserve="1" userDrawn="1">
  <p:cSld name="bullet_points_orange">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917382" y="-917381"/>
            <a:ext cx="2289621" cy="412438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429813" y="4703591"/>
            <a:ext cx="4767943" cy="216464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464972" y="854730"/>
            <a:ext cx="921617" cy="182111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03490" y="4929562"/>
            <a:ext cx="1486403" cy="1387929"/>
          </a:xfrm>
          <a:prstGeom prst="rect">
            <a:avLst/>
          </a:prstGeom>
        </p:spPr>
      </p:pic>
    </p:spTree>
    <p:extLst>
      <p:ext uri="{BB962C8B-B14F-4D97-AF65-F5344CB8AC3E}">
        <p14:creationId xmlns:p14="http://schemas.microsoft.com/office/powerpoint/2010/main" val="1930737899"/>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958672" y="0"/>
            <a:ext cx="2767693" cy="615404"/>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1975756"/>
            <a:ext cx="4344992" cy="4882243"/>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365125"/>
            <a:ext cx="12192000" cy="779463"/>
          </a:xfrm>
        </p:spPr>
        <p:txBody>
          <a:bodyPr/>
          <a:lstStyle>
            <a:lvl1pPr algn="ctr">
              <a:defRPr/>
            </a:lvl1pPr>
          </a:lstStyle>
          <a:p>
            <a:r>
              <a:rPr lang="da-DK" dirty="0"/>
              <a:t>Lorem ipsum dolor </a:t>
            </a:r>
            <a:endParaRPr lang="ru-RU" dirty="0"/>
          </a:p>
        </p:txBody>
      </p:sp>
      <p:sp>
        <p:nvSpPr>
          <p:cNvPr id="3" name="Объект 2"/>
          <p:cNvSpPr>
            <a:spLocks noGrp="1"/>
          </p:cNvSpPr>
          <p:nvPr>
            <p:ph sz="half" idx="1" hasCustomPrompt="1"/>
          </p:nvPr>
        </p:nvSpPr>
        <p:spPr>
          <a:xfrm>
            <a:off x="838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Объект 3"/>
          <p:cNvSpPr>
            <a:spLocks noGrp="1"/>
          </p:cNvSpPr>
          <p:nvPr>
            <p:ph sz="half" idx="2" hasCustomPrompt="1"/>
          </p:nvPr>
        </p:nvSpPr>
        <p:spPr>
          <a:xfrm>
            <a:off x="6172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841792" y="1240320"/>
            <a:ext cx="330408" cy="330408"/>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224889" y="1330334"/>
            <a:ext cx="10058400" cy="138302"/>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3747975"/>
            <a:ext cx="2233743" cy="219279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832874" flipH="1">
            <a:off x="938553" y="4866917"/>
            <a:ext cx="1556017" cy="161652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794034" y="3469729"/>
            <a:ext cx="1265178" cy="2490107"/>
          </a:xfrm>
          <a:prstGeom prst="rect">
            <a:avLst/>
          </a:prstGeom>
        </p:spPr>
      </p:pic>
      <p:pic>
        <p:nvPicPr>
          <p:cNvPr id="18" name="Рисунок 1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0122" y="76215"/>
            <a:ext cx="751114" cy="751114"/>
          </a:xfrm>
          <a:prstGeom prst="rect">
            <a:avLst/>
          </a:prstGeom>
        </p:spPr>
      </p:pic>
    </p:spTree>
    <p:extLst>
      <p:ext uri="{BB962C8B-B14F-4D97-AF65-F5344CB8AC3E}">
        <p14:creationId xmlns:p14="http://schemas.microsoft.com/office/powerpoint/2010/main" val="4178574291"/>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76" y="1690688"/>
            <a:ext cx="2475652" cy="5167312"/>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899924" y="0"/>
            <a:ext cx="2392152" cy="1044765"/>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800100"/>
            <a:ext cx="10515600" cy="890588"/>
          </a:xfrm>
        </p:spPr>
        <p:txBody>
          <a:bodyPr/>
          <a:lstStyle>
            <a:lvl1pPr algn="ctr">
              <a:defRPr/>
            </a:lvl1pPr>
          </a:lstStyle>
          <a:p>
            <a:r>
              <a:rPr lang="en-US" dirty="0" err="1"/>
              <a:t>Lorem</a:t>
            </a:r>
            <a:r>
              <a:rPr lang="en-US" dirty="0"/>
              <a:t> </a:t>
            </a:r>
            <a:r>
              <a:rPr lang="en-US" dirty="0" err="1"/>
              <a:t>ipsum</a:t>
            </a:r>
            <a:r>
              <a:rPr lang="en-US" dirty="0"/>
              <a:t> dolor </a:t>
            </a:r>
            <a:endParaRPr lang="ru-RU" dirty="0"/>
          </a:p>
        </p:txBody>
      </p:sp>
      <p:sp>
        <p:nvSpPr>
          <p:cNvPr id="3" name="Текст 2"/>
          <p:cNvSpPr>
            <a:spLocks noGrp="1"/>
          </p:cNvSpPr>
          <p:nvPr>
            <p:ph type="body" idx="1" hasCustomPrompt="1"/>
          </p:nvPr>
        </p:nvSpPr>
        <p:spPr>
          <a:xfrm>
            <a:off x="839788" y="1844865"/>
            <a:ext cx="5157787" cy="504825"/>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4" name="Объект 3"/>
          <p:cNvSpPr>
            <a:spLocks noGrp="1"/>
          </p:cNvSpPr>
          <p:nvPr>
            <p:ph sz="half" idx="2" hasCustomPrompt="1"/>
          </p:nvPr>
        </p:nvSpPr>
        <p:spPr>
          <a:xfrm>
            <a:off x="839788" y="2645229"/>
            <a:ext cx="5157787"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Текст 4"/>
          <p:cNvSpPr>
            <a:spLocks noGrp="1"/>
          </p:cNvSpPr>
          <p:nvPr>
            <p:ph type="body" sz="quarter" idx="3" hasCustomPrompt="1"/>
          </p:nvPr>
        </p:nvSpPr>
        <p:spPr>
          <a:xfrm>
            <a:off x="6172200" y="1836738"/>
            <a:ext cx="5183188" cy="51295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6" name="Объект 5"/>
          <p:cNvSpPr>
            <a:spLocks noGrp="1"/>
          </p:cNvSpPr>
          <p:nvPr>
            <p:ph sz="quarter" idx="4" hasCustomPrompt="1"/>
          </p:nvPr>
        </p:nvSpPr>
        <p:spPr>
          <a:xfrm>
            <a:off x="6172200" y="2645229"/>
            <a:ext cx="5183188"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7" name="Дата 6"/>
          <p:cNvSpPr>
            <a:spLocks noGrp="1"/>
          </p:cNvSpPr>
          <p:nvPr>
            <p:ph type="dt" sz="half" idx="10"/>
          </p:nvPr>
        </p:nvSpPr>
        <p:spPr/>
        <p:txBody>
          <a:bodyPr/>
          <a:lstStyle/>
          <a:p>
            <a:fld id="{0677DD9B-16CA-464A-A3D4-4D175F1ACCD1}" type="datetimeFigureOut">
              <a:rPr lang="ru-RU" smtClean="0"/>
              <a:t>26.08.2026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151164" y="5286489"/>
            <a:ext cx="4301613" cy="333375"/>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733222" y="5286489"/>
            <a:ext cx="4301613" cy="3333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0" y="1135877"/>
            <a:ext cx="2166257" cy="219033"/>
          </a:xfrm>
          <a:prstGeom prst="rect">
            <a:avLst/>
          </a:prstGeom>
        </p:spPr>
      </p:pic>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flipV="1">
            <a:off x="10025743" y="1135877"/>
            <a:ext cx="2166257" cy="219033"/>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783590" y="4558958"/>
            <a:ext cx="2844800" cy="2121812"/>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419063" y="-94776"/>
            <a:ext cx="1761092" cy="176482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369" y="4833257"/>
            <a:ext cx="2020458" cy="2024743"/>
          </a:xfrm>
          <a:prstGeom prst="rect">
            <a:avLst/>
          </a:prstGeom>
        </p:spPr>
      </p:pic>
    </p:spTree>
    <p:extLst>
      <p:ext uri="{BB962C8B-B14F-4D97-AF65-F5344CB8AC3E}">
        <p14:creationId xmlns:p14="http://schemas.microsoft.com/office/powerpoint/2010/main" val="619575776"/>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grpSp>
        <p:nvGrpSpPr>
          <p:cNvPr id="16" name="Группа 15"/>
          <p:cNvGrpSpPr/>
          <p:nvPr userDrawn="1"/>
        </p:nvGrpSpPr>
        <p:grpSpPr>
          <a:xfrm>
            <a:off x="1662" y="0"/>
            <a:ext cx="12203414" cy="7137412"/>
            <a:chOff x="1662" y="0"/>
            <a:chExt cx="12203414" cy="7137412"/>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542" y="5514125"/>
              <a:ext cx="4214242" cy="1343875"/>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15130" y="0"/>
              <a:ext cx="9485477" cy="6858000"/>
            </a:xfrm>
            <a:prstGeom prst="rect">
              <a:avLst/>
            </a:prstGeom>
          </p:spPr>
        </p:pic>
        <p:sp>
          <p:nvSpPr>
            <p:cNvPr id="9" name="TextBox 8"/>
            <p:cNvSpPr txBox="1"/>
            <p:nvPr userDrawn="1"/>
          </p:nvSpPr>
          <p:spPr>
            <a:xfrm>
              <a:off x="11632479" y="6374324"/>
              <a:ext cx="557934" cy="763088"/>
            </a:xfrm>
            <a:prstGeom prst="rect">
              <a:avLst/>
            </a:prstGeom>
            <a:noFill/>
          </p:spPr>
          <p:txBody>
            <a:bodyPr wrap="square" lIns="0" tIns="0" rIns="0" bIns="0" rtlCol="0">
              <a:noAutofit/>
            </a:bodyPr>
            <a:lstStyle/>
            <a:p>
              <a:pPr>
                <a:lnSpc>
                  <a:spcPct val="90000"/>
                </a:lnSpc>
                <a:spcAft>
                  <a:spcPts val="1000"/>
                </a:spcAft>
              </a:pPr>
              <a:r>
                <a:rPr lang="en-US" sz="2400" b="1" dirty="0">
                  <a:solidFill>
                    <a:schemeClr val="bg1"/>
                  </a:solidFill>
                  <a:latin typeface="Century Gothic" panose="020B0502020202020204" pitchFamily="34" charset="0"/>
                </a:rPr>
                <a:t>14</a:t>
              </a:r>
              <a:endParaRPr lang="ru-RU" sz="2400" b="1" dirty="0">
                <a:solidFill>
                  <a:schemeClr val="bg1"/>
                </a:solidFill>
                <a:latin typeface="Century Gothic" panose="020B0502020202020204" pitchFamily="34" charset="0"/>
              </a:endParaRPr>
            </a:p>
          </p:txBody>
        </p:sp>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662" y="1344991"/>
              <a:ext cx="4716524" cy="5513009"/>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280880" y="0"/>
              <a:ext cx="8301547" cy="6858000"/>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02859" y="4014069"/>
              <a:ext cx="2046230" cy="2008716"/>
            </a:xfrm>
            <a:prstGeom prst="rect">
              <a:avLst/>
            </a:prstGeom>
          </p:spPr>
        </p:pic>
        <p:pic>
          <p:nvPicPr>
            <p:cNvPr id="13" name="Рисунок 12"/>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4281558" y="4593980"/>
              <a:ext cx="4762500" cy="247650"/>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662" y="620688"/>
              <a:ext cx="3280880" cy="853029"/>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49030" y="1344991"/>
              <a:ext cx="2856046" cy="4262649"/>
            </a:xfrm>
            <a:prstGeom prst="rect">
              <a:avLst/>
            </a:prstGeom>
          </p:spPr>
        </p:pic>
      </p:grpSp>
      <p:pic>
        <p:nvPicPr>
          <p:cNvPr id="6" name="Рисунок 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930729" y="2680792"/>
            <a:ext cx="11259684"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633887990"/>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showMasterSp="0" preserve="1" userDrawn="1">
  <p:cSld name="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8" name="Рисунок 1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255138" y="4566010"/>
            <a:ext cx="3228040" cy="717764"/>
          </a:xfrm>
          <a:prstGeom prst="rect">
            <a:avLst/>
          </a:prstGeom>
        </p:spPr>
      </p:pic>
      <p:pic>
        <p:nvPicPr>
          <p:cNvPr id="19" name="Рисунок 1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11026374" y="0"/>
            <a:ext cx="1165626" cy="2432957"/>
          </a:xfrm>
          <a:prstGeom prst="rect">
            <a:avLst/>
          </a:prstGeom>
        </p:spPr>
      </p:pic>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3639" y="3061607"/>
            <a:ext cx="745042" cy="731383"/>
          </a:xfrm>
          <a:prstGeom prst="rect">
            <a:avLst/>
          </a:prstGeom>
        </p:spPr>
      </p:pic>
      <p:pic>
        <p:nvPicPr>
          <p:cNvPr id="21" name="Рисунок 2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3509013">
            <a:off x="11647456" y="1216478"/>
            <a:ext cx="261257" cy="245582"/>
          </a:xfrm>
          <a:prstGeom prst="rect">
            <a:avLst/>
          </a:prstGeom>
        </p:spPr>
      </p:pic>
    </p:spTree>
    <p:extLst>
      <p:ext uri="{BB962C8B-B14F-4D97-AF65-F5344CB8AC3E}">
        <p14:creationId xmlns:p14="http://schemas.microsoft.com/office/powerpoint/2010/main" val="2652342199"/>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showMasterSp="0" preserve="1" userDrawn="1">
  <p:cSld name="1_bullet_points_orange">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8542137" y="1683882"/>
            <a:ext cx="3646161" cy="5184355"/>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40196"/>
          <a:stretch/>
        </p:blipFill>
        <p:spPr>
          <a:xfrm>
            <a:off x="0" y="0"/>
            <a:ext cx="2676825" cy="6868237"/>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91223" y="3580588"/>
            <a:ext cx="1469114" cy="1442181"/>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12672" y="5480877"/>
            <a:ext cx="5502728" cy="426461"/>
          </a:xfrm>
          <a:prstGeom prst="rect">
            <a:avLst/>
          </a:prstGeom>
        </p:spPr>
      </p:pic>
      <p:pic>
        <p:nvPicPr>
          <p:cNvPr id="12" name="Рисунок 11"/>
          <p:cNvPicPr>
            <a:picLocks noChangeAspect="1"/>
          </p:cNvPicPr>
          <p:nvPr userDrawn="1"/>
        </p:nvPicPr>
        <p:blipFill rotWithShape="1">
          <a:blip r:embed="rId7" cstate="email">
            <a:extLst>
              <a:ext uri="{28A0092B-C50C-407E-A947-70E740481C1C}">
                <a14:useLocalDpi xmlns:a14="http://schemas.microsoft.com/office/drawing/2010/main"/>
              </a:ext>
            </a:extLst>
          </a:blip>
          <a:srcRect t="52060"/>
          <a:stretch/>
        </p:blipFill>
        <p:spPr>
          <a:xfrm>
            <a:off x="9312208" y="-7790"/>
            <a:ext cx="2419661" cy="1162436"/>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732146">
            <a:off x="1071856" y="4648048"/>
            <a:ext cx="883356" cy="96521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10796628" y="432393"/>
            <a:ext cx="1267035" cy="1384447"/>
          </a:xfrm>
          <a:prstGeom prst="rect">
            <a:avLst/>
          </a:prstGeom>
        </p:spPr>
      </p:pic>
    </p:spTree>
    <p:extLst>
      <p:ext uri="{BB962C8B-B14F-4D97-AF65-F5344CB8AC3E}">
        <p14:creationId xmlns:p14="http://schemas.microsoft.com/office/powerpoint/2010/main" val="3805625276"/>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showMasterSp="0" type="titleOnly" preserve="1">
  <p:cSld name="3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5963211" y="0"/>
            <a:ext cx="6234545" cy="6858000"/>
          </a:xfrm>
          <a:prstGeom prst="rect">
            <a:avLst/>
          </a:prstGeom>
        </p:spPr>
      </p:pic>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6" name="Рисунок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3714750" y="4638614"/>
            <a:ext cx="4762500" cy="247650"/>
          </a:xfrm>
          <a:prstGeom prst="rect">
            <a:avLst/>
          </a:prstGeom>
        </p:spPr>
      </p:pic>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753768">
            <a:off x="2613168" y="2819398"/>
            <a:ext cx="1217239" cy="13300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6774727" y="3365255"/>
            <a:ext cx="3485354" cy="3492745"/>
          </a:xfrm>
          <a:prstGeom prst="rect">
            <a:avLst/>
          </a:prstGeom>
        </p:spPr>
      </p:pic>
      <p:pic>
        <p:nvPicPr>
          <p:cNvPr id="26" name="Рисунок 2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284770" y="2089915"/>
            <a:ext cx="1526459" cy="1498474"/>
          </a:xfrm>
          <a:prstGeom prst="rect">
            <a:avLst/>
          </a:prstGeom>
        </p:spPr>
      </p:pic>
      <p:pic>
        <p:nvPicPr>
          <p:cNvPr id="27" name="Рисунок 2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432630">
            <a:off x="60942" y="3700067"/>
            <a:ext cx="2393137" cy="2519758"/>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91171" y="219861"/>
            <a:ext cx="3171808" cy="5436172"/>
          </a:xfrm>
          <a:prstGeom prst="rect">
            <a:avLst/>
          </a:prstGeom>
        </p:spPr>
      </p:pic>
      <p:pic>
        <p:nvPicPr>
          <p:cNvPr id="28" name="Рисунок 2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5400000" flipV="1">
            <a:off x="5259153" y="796258"/>
            <a:ext cx="1771650" cy="179134"/>
          </a:xfrm>
          <a:prstGeom prst="rect">
            <a:avLst/>
          </a:prstGeom>
        </p:spPr>
      </p:pic>
      <p:pic>
        <p:nvPicPr>
          <p:cNvPr id="29" name="Рисунок 28"/>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9728173" y="244303"/>
            <a:ext cx="293061" cy="293061"/>
          </a:xfrm>
          <a:prstGeom prst="rect">
            <a:avLst/>
          </a:prstGeom>
        </p:spPr>
      </p:pic>
      <p:pic>
        <p:nvPicPr>
          <p:cNvPr id="30" name="Рисунок 29"/>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109313" y="5902441"/>
            <a:ext cx="293061" cy="293061"/>
          </a:xfrm>
          <a:prstGeom prst="rect">
            <a:avLst/>
          </a:prstGeom>
        </p:spPr>
      </p:pic>
      <p:pic>
        <p:nvPicPr>
          <p:cNvPr id="31" name="Рисунок 30"/>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412377" y="302507"/>
            <a:ext cx="293061" cy="293061"/>
          </a:xfrm>
          <a:prstGeom prst="rect">
            <a:avLst/>
          </a:prstGeom>
        </p:spPr>
      </p:pic>
      <p:pic>
        <p:nvPicPr>
          <p:cNvPr id="32" name="Рисунок 31"/>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97353" y="3365255"/>
            <a:ext cx="425845" cy="425845"/>
          </a:xfrm>
          <a:prstGeom prst="rect">
            <a:avLst/>
          </a:prstGeom>
        </p:spPr>
      </p:pic>
      <p:pic>
        <p:nvPicPr>
          <p:cNvPr id="34" name="Рисунок 33"/>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1497371" y="281212"/>
            <a:ext cx="425845" cy="425845"/>
          </a:xfrm>
          <a:prstGeom prst="rect">
            <a:avLst/>
          </a:prstGeom>
        </p:spPr>
      </p:pic>
    </p:spTree>
    <p:extLst>
      <p:ext uri="{BB962C8B-B14F-4D97-AF65-F5344CB8AC3E}">
        <p14:creationId xmlns:p14="http://schemas.microsoft.com/office/powerpoint/2010/main" val="28362634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1_ЗBambooBike">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a:ext>
            </a:extLst>
          </a:blip>
          <a:stretch>
            <a:fillRect/>
          </a:stretch>
        </p:blipFill>
        <p:spPr>
          <a:xfrm>
            <a:off x="0" y="3150"/>
            <a:ext cx="12186402" cy="6854850"/>
          </a:xfrm>
          <a:prstGeom prst="rect">
            <a:avLst/>
          </a:prstGeom>
        </p:spPr>
      </p:pic>
      <p:pic>
        <p:nvPicPr>
          <p:cNvPr id="20" name="Рисунок 19"/>
          <p:cNvPicPr>
            <a:picLocks noChangeAspect="1"/>
          </p:cNvPicPr>
          <p:nvPr userDrawn="1"/>
        </p:nvPicPr>
        <p:blipFill>
          <a:blip r:embed="rId4" cstate="email">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a:ext>
            </a:extLst>
          </a:blip>
          <a:stretch>
            <a:fillRect/>
          </a:stretch>
        </p:blipFill>
        <p:spPr>
          <a:xfrm>
            <a:off x="460490" y="721422"/>
            <a:ext cx="4068452" cy="4404099"/>
          </a:xfrm>
          <a:prstGeom prst="rect">
            <a:avLst/>
          </a:prstGeom>
        </p:spPr>
      </p:pic>
      <p:pic>
        <p:nvPicPr>
          <p:cNvPr id="21" name="Рисунок 20"/>
          <p:cNvPicPr>
            <a:picLocks noChangeAspect="1"/>
          </p:cNvPicPr>
          <p:nvPr userDrawn="1"/>
        </p:nvPicPr>
        <p:blipFill>
          <a:blip r:embed="rId6" cstate="email">
            <a:extLst>
              <a:ext uri="{BEBA8EAE-BF5A-486C-A8C5-ECC9F3942E4B}">
                <a14:imgProps xmlns:a14="http://schemas.microsoft.com/office/drawing/2010/main">
                  <a14:imgLayer r:embed="rId7">
                    <a14:imgEffect>
                      <a14:saturation sat="66000"/>
                    </a14:imgEffect>
                  </a14:imgLayer>
                </a14:imgProps>
              </a:ext>
              <a:ext uri="{28A0092B-C50C-407E-A947-70E740481C1C}">
                <a14:useLocalDpi xmlns:a14="http://schemas.microsoft.com/office/drawing/2010/main"/>
              </a:ext>
            </a:extLst>
          </a:blip>
          <a:stretch>
            <a:fillRect/>
          </a:stretch>
        </p:blipFill>
        <p:spPr>
          <a:xfrm>
            <a:off x="7941474" y="-14121"/>
            <a:ext cx="4250215" cy="3339455"/>
          </a:xfrm>
          <a:prstGeom prst="rect">
            <a:avLst/>
          </a:prstGeom>
        </p:spPr>
      </p:pic>
      <p:pic>
        <p:nvPicPr>
          <p:cNvPr id="22" name="Рисунок 21"/>
          <p:cNvPicPr>
            <a:picLocks noChangeAspect="1"/>
          </p:cNvPicPr>
          <p:nvPr userDrawn="1"/>
        </p:nvPicPr>
        <p:blipFill>
          <a:blip r:embed="rId8" cstate="email">
            <a:extLst>
              <a:ext uri="{BEBA8EAE-BF5A-486C-A8C5-ECC9F3942E4B}">
                <a14:imgProps xmlns:a14="http://schemas.microsoft.com/office/drawing/2010/main">
                  <a14:imgLayer r:embed="rId9">
                    <a14:imgEffect>
                      <a14:saturation sat="66000"/>
                    </a14:imgEffect>
                  </a14:imgLayer>
                </a14:imgProps>
              </a:ext>
              <a:ext uri="{28A0092B-C50C-407E-A947-70E740481C1C}">
                <a14:useLocalDpi xmlns:a14="http://schemas.microsoft.com/office/drawing/2010/main"/>
              </a:ext>
            </a:extLst>
          </a:blip>
          <a:stretch>
            <a:fillRect/>
          </a:stretch>
        </p:blipFill>
        <p:spPr>
          <a:xfrm>
            <a:off x="-250925" y="5607344"/>
            <a:ext cx="5724636" cy="381642"/>
          </a:xfrm>
          <a:prstGeom prst="rect">
            <a:avLst/>
          </a:prstGeom>
        </p:spPr>
      </p:pic>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5571197" y="1580074"/>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p>
            <a:fld id="{3F4D2415-C807-467F-8A8A-582CCD79BE13}" type="datetime1">
              <a:rPr lang="ru-RU" smtClean="0"/>
              <a:t>26.08.2026</a:t>
            </a:fld>
            <a:endParaRPr lang="ru-RU"/>
          </a:p>
        </p:txBody>
      </p:sp>
      <p:sp>
        <p:nvSpPr>
          <p:cNvPr id="5" name="Нижний колонтитул 4"/>
          <p:cNvSpPr>
            <a:spLocks noGrp="1"/>
          </p:cNvSpPr>
          <p:nvPr userDrawn="1">
            <p:ph type="ftr" sz="quarter" idx="11"/>
          </p:nvPr>
        </p:nvSpPr>
        <p:spPr/>
        <p:txBody>
          <a:bodyPr/>
          <a:lstStyle/>
          <a:p>
            <a:endParaRPr lang="ru-RU"/>
          </a:p>
        </p:txBody>
      </p:sp>
      <p:sp>
        <p:nvSpPr>
          <p:cNvPr id="6" name="Номер слайда 5"/>
          <p:cNvSpPr>
            <a:spLocks noGrp="1"/>
          </p:cNvSpPr>
          <p:nvPr userDrawn="1">
            <p:ph type="sldNum" sz="quarter" idx="12"/>
          </p:nvPr>
        </p:nvSpPr>
        <p:spPr/>
        <p:txBody>
          <a:bodyPr/>
          <a:lstStyle/>
          <a:p>
            <a:fld id="{B7E6CA31-DA56-47CF-9891-B6D0296B6AEC}" type="slidenum">
              <a:rPr lang="ru-RU" smtClean="0"/>
              <a:t>‹Nr.›</a:t>
            </a:fld>
            <a:endParaRPr lang="ru-RU"/>
          </a:p>
        </p:txBody>
      </p:sp>
      <p:pic>
        <p:nvPicPr>
          <p:cNvPr id="11" name="Grafik 10">
            <a:extLst>
              <a:ext uri="{FF2B5EF4-FFF2-40B4-BE49-F238E27FC236}">
                <a16:creationId xmlns:a16="http://schemas.microsoft.com/office/drawing/2014/main" id="{EACF3009-F710-4C74-98C6-C320D2B50195}"/>
              </a:ext>
            </a:extLst>
          </p:cNvPr>
          <p:cNvPicPr>
            <a:picLocks noChangeAspect="1"/>
          </p:cNvPicPr>
          <p:nvPr userDrawn="1"/>
        </p:nvPicPr>
        <p:blipFill>
          <a:blip r:embed="rId11"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Tree>
    <p:extLst>
      <p:ext uri="{BB962C8B-B14F-4D97-AF65-F5344CB8AC3E}">
        <p14:creationId xmlns:p14="http://schemas.microsoft.com/office/powerpoint/2010/main" val="1450665122"/>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showMasterSp="0" type="titleOnly" preserve="1">
  <p:cSld name="4_Только заголовок">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721" y="-4824"/>
            <a:ext cx="4208232" cy="3633107"/>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870976" y="4919648"/>
            <a:ext cx="4463143" cy="22315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876170" y="1589976"/>
            <a:ext cx="8452757" cy="2625637"/>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516826" y="-4824"/>
            <a:ext cx="5675174" cy="6858000"/>
          </a:xfrm>
          <a:prstGeom prst="rect">
            <a:avLst/>
          </a:prstGeom>
        </p:spPr>
      </p:pic>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2721" y="2442748"/>
            <a:ext cx="4035879" cy="4415252"/>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80311" y="819166"/>
            <a:ext cx="476250" cy="447675"/>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059666">
            <a:off x="10752610" y="493330"/>
            <a:ext cx="476250" cy="44767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020409">
            <a:off x="3595910" y="5758549"/>
            <a:ext cx="476250" cy="447675"/>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030128" y="1069610"/>
            <a:ext cx="982421" cy="987879"/>
          </a:xfrm>
          <a:prstGeom prst="rect">
            <a:avLst/>
          </a:prstGeom>
        </p:spPr>
      </p:pic>
      <p:pic>
        <p:nvPicPr>
          <p:cNvPr id="36" name="Рисунок 3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860171">
            <a:off x="9421231" y="5794673"/>
            <a:ext cx="982421" cy="987879"/>
          </a:xfrm>
          <a:prstGeom prst="rect">
            <a:avLst/>
          </a:prstGeom>
        </p:spPr>
      </p:pic>
      <p:pic>
        <p:nvPicPr>
          <p:cNvPr id="14" name="Рисунок 13"/>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5815499" y="5665000"/>
            <a:ext cx="4762500" cy="247650"/>
          </a:xfrm>
          <a:prstGeom prst="rect">
            <a:avLst/>
          </a:prstGeom>
        </p:spPr>
      </p:pic>
    </p:spTree>
    <p:extLst>
      <p:ext uri="{BB962C8B-B14F-4D97-AF65-F5344CB8AC3E}">
        <p14:creationId xmlns:p14="http://schemas.microsoft.com/office/powerpoint/2010/main" val="4107822028"/>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showMasterSp="0" type="titleOnly" preserve="1">
  <p:cSld name="1_Только заголовок">
    <p:spTree>
      <p:nvGrpSpPr>
        <p:cNvPr id="1" name=""/>
        <p:cNvGrpSpPr/>
        <p:nvPr/>
      </p:nvGrpSpPr>
      <p:grpSpPr>
        <a:xfrm>
          <a:off x="0" y="0"/>
          <a:ext cx="0" cy="0"/>
          <a:chOff x="0" y="0"/>
          <a:chExt cx="0" cy="0"/>
        </a:xfrm>
      </p:grpSpPr>
      <p:grpSp>
        <p:nvGrpSpPr>
          <p:cNvPr id="31" name="Группа 30"/>
          <p:cNvGrpSpPr/>
          <p:nvPr userDrawn="1"/>
        </p:nvGrpSpPr>
        <p:grpSpPr>
          <a:xfrm>
            <a:off x="-3645" y="0"/>
            <a:ext cx="12194058" cy="6857999"/>
            <a:chOff x="-3645" y="0"/>
            <a:chExt cx="12194058" cy="6857999"/>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79997" y="0"/>
              <a:ext cx="10058400" cy="6613398"/>
            </a:xfrm>
            <a:prstGeom prst="rect">
              <a:avLst/>
            </a:prstGeom>
          </p:spPr>
        </p:pic>
        <p:cxnSp>
          <p:nvCxnSpPr>
            <p:cNvPr id="18" name="Linie"/>
            <p:cNvCxnSpPr/>
            <p:nvPr userDrawn="1"/>
          </p:nvCxnSpPr>
          <p:spPr bwMode="gray">
            <a:xfrm>
              <a:off x="375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cxnSp>
          <p:nvCxnSpPr>
            <p:cNvPr id="19" name="Linie"/>
            <p:cNvCxnSpPr/>
            <p:nvPr userDrawn="1"/>
          </p:nvCxnSpPr>
          <p:spPr bwMode="gray">
            <a:xfrm>
              <a:off x="681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grpSp>
          <p:nvGrpSpPr>
            <p:cNvPr id="20" name="Quotation"/>
            <p:cNvGrpSpPr>
              <a:grpSpLocks noChangeAspect="1"/>
            </p:cNvGrpSpPr>
            <p:nvPr userDrawn="1"/>
          </p:nvGrpSpPr>
          <p:grpSpPr bwMode="gray">
            <a:xfrm>
              <a:off x="5771170" y="1357295"/>
              <a:ext cx="648072" cy="543406"/>
              <a:chOff x="537029" y="1572196"/>
              <a:chExt cx="1010860" cy="847602"/>
            </a:xfrm>
            <a:solidFill>
              <a:srgbClr val="083551"/>
            </a:solidFill>
          </p:grpSpPr>
          <p:sp>
            <p:nvSpPr>
              <p:cNvPr id="21" name="Apostrophe"/>
              <p:cNvSpPr/>
              <p:nvPr/>
            </p:nvSpPr>
            <p:spPr bwMode="gray">
              <a:xfrm>
                <a:off x="537029"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1" y="580653"/>
                    </a:cubicBezTo>
                    <a:lnTo>
                      <a:pt x="0" y="453991"/>
                    </a:lnTo>
                    <a:cubicBezTo>
                      <a:pt x="55029" y="428374"/>
                      <a:pt x="92862" y="402875"/>
                      <a:pt x="113498" y="377495"/>
                    </a:cubicBezTo>
                    <a:cubicBezTo>
                      <a:pt x="134134" y="352115"/>
                      <a:pt x="145638" y="322110"/>
                      <a:pt x="148010"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sp>
            <p:nvSpPr>
              <p:cNvPr id="22" name="Apostrophe"/>
              <p:cNvSpPr/>
              <p:nvPr/>
            </p:nvSpPr>
            <p:spPr bwMode="gray">
              <a:xfrm>
                <a:off x="1081091"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0" y="580653"/>
                    </a:cubicBezTo>
                    <a:lnTo>
                      <a:pt x="0" y="453991"/>
                    </a:lnTo>
                    <a:cubicBezTo>
                      <a:pt x="55029" y="428374"/>
                      <a:pt x="92861" y="402875"/>
                      <a:pt x="113497" y="377495"/>
                    </a:cubicBezTo>
                    <a:cubicBezTo>
                      <a:pt x="134133" y="352115"/>
                      <a:pt x="145637" y="322110"/>
                      <a:pt x="148009"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grpSp>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5" y="2828916"/>
              <a:ext cx="3290539" cy="4029083"/>
            </a:xfrm>
            <a:prstGeom prst="rect">
              <a:avLst/>
            </a:prstGeom>
          </p:spPr>
        </p:pic>
        <p:pic>
          <p:nvPicPr>
            <p:cNvPr id="25" name="Рисунок 2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123835" y="922847"/>
              <a:ext cx="864096" cy="868896"/>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8661869" flipH="1">
              <a:off x="1384363" y="73698"/>
              <a:ext cx="685654" cy="2316366"/>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99655" y="1892377"/>
              <a:ext cx="454572" cy="427298"/>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569583">
              <a:off x="10143269" y="5805264"/>
              <a:ext cx="454572" cy="427298"/>
            </a:xfrm>
            <a:prstGeom prst="rect">
              <a:avLst/>
            </a:prstGeom>
          </p:spPr>
        </p:pic>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2041358">
              <a:off x="7319342" y="168829"/>
              <a:ext cx="454572" cy="427298"/>
            </a:xfrm>
            <a:prstGeom prst="rect">
              <a:avLst/>
            </a:prstGeom>
          </p:spPr>
        </p:pic>
        <p:pic>
          <p:nvPicPr>
            <p:cNvPr id="30" name="Рисунок 2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05348" y="2828916"/>
              <a:ext cx="1586211" cy="1586211"/>
            </a:xfrm>
            <a:prstGeom prst="rect">
              <a:avLst/>
            </a:prstGeom>
          </p:spPr>
        </p:pic>
      </p:grpSp>
      <p:pic>
        <p:nvPicPr>
          <p:cNvPr id="6" name="Рисунок 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2176337" y="2122106"/>
            <a:ext cx="7947498" cy="2271779"/>
          </a:xfrm>
        </p:spPr>
        <p:txBody>
          <a:bodyPr/>
          <a:lstStyle>
            <a:lvl1pPr algn="ctr">
              <a:defRPr sz="2400"/>
            </a:lvl1pPr>
          </a:lstStyle>
          <a:p>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r>
              <a:rPr lang="en-US" dirty="0" err="1"/>
              <a:t>Ut</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033122912"/>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showMasterSp="0" preserve="1" userDrawn="1">
  <p:cSld name="2_Только заголовок">
    <p:spTree>
      <p:nvGrpSpPr>
        <p:cNvPr id="1" name=""/>
        <p:cNvGrpSpPr/>
        <p:nvPr/>
      </p:nvGrpSpPr>
      <p:grpSpPr>
        <a:xfrm>
          <a:off x="0" y="0"/>
          <a:ext cx="0" cy="0"/>
          <a:chOff x="0" y="0"/>
          <a:chExt cx="0" cy="0"/>
        </a:xfrm>
      </p:grpSpPr>
      <p:grpSp>
        <p:nvGrpSpPr>
          <p:cNvPr id="9" name="Группа 8"/>
          <p:cNvGrpSpPr/>
          <p:nvPr userDrawn="1"/>
        </p:nvGrpSpPr>
        <p:grpSpPr>
          <a:xfrm>
            <a:off x="1773909" y="1035687"/>
            <a:ext cx="9793906" cy="5054351"/>
            <a:chOff x="1773909" y="1035687"/>
            <a:chExt cx="9793906" cy="5054351"/>
          </a:xfrm>
        </p:grpSpPr>
        <p:pic>
          <p:nvPicPr>
            <p:cNvPr id="35" name="Рисунок 3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70619" y="3056386"/>
              <a:ext cx="1010782" cy="4981192"/>
            </a:xfrm>
            <a:prstGeom prst="rect">
              <a:avLst/>
            </a:prstGeom>
          </p:spPr>
        </p:pic>
        <p:pic>
          <p:nvPicPr>
            <p:cNvPr id="36" name="Рисунок 35"/>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rot="16200000">
              <a:off x="8571567" y="1731302"/>
              <a:ext cx="1010095" cy="4982400"/>
            </a:xfrm>
            <a:prstGeom prst="rect">
              <a:avLst/>
            </a:prstGeom>
          </p:spPr>
        </p:pic>
        <p:pic>
          <p:nvPicPr>
            <p:cNvPr id="37" name="Рисунок 36"/>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rot="5400000">
              <a:off x="8563375" y="399375"/>
              <a:ext cx="1025673" cy="4982400"/>
            </a:xfrm>
            <a:prstGeom prst="rect">
              <a:avLst/>
            </a:prstGeom>
          </p:spPr>
        </p:pic>
        <p:pic>
          <p:nvPicPr>
            <p:cNvPr id="38" name="Рисунок 3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rot="5400000">
              <a:off x="8561805" y="-941509"/>
              <a:ext cx="1028008" cy="4982400"/>
            </a:xfrm>
            <a:prstGeom prst="rect">
              <a:avLst/>
            </a:prstGeom>
          </p:spPr>
        </p:pic>
        <p:pic>
          <p:nvPicPr>
            <p:cNvPr id="39" name="Рисунок 3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293817" y="5036673"/>
              <a:ext cx="1007721" cy="1020619"/>
            </a:xfrm>
            <a:prstGeom prst="rect">
              <a:avLst/>
            </a:prstGeom>
          </p:spPr>
        </p:pic>
        <p:pic>
          <p:nvPicPr>
            <p:cNvPr id="40" name="Рисунок 3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3854030" y="5064725"/>
              <a:ext cx="80797" cy="1025313"/>
            </a:xfrm>
            <a:prstGeom prst="rect">
              <a:avLst/>
            </a:prstGeom>
          </p:spPr>
        </p:pic>
        <p:pic>
          <p:nvPicPr>
            <p:cNvPr id="41" name="Рисунок 4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306194" y="1039204"/>
              <a:ext cx="982966" cy="982966"/>
            </a:xfrm>
            <a:prstGeom prst="rect">
              <a:avLst/>
            </a:prstGeom>
          </p:spPr>
        </p:pic>
        <p:pic>
          <p:nvPicPr>
            <p:cNvPr id="42" name="Рисунок 4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304234" y="2365680"/>
              <a:ext cx="986886" cy="986886"/>
            </a:xfrm>
            <a:prstGeom prst="rect">
              <a:avLst/>
            </a:prstGeom>
          </p:spPr>
        </p:pic>
        <p:pic>
          <p:nvPicPr>
            <p:cNvPr id="43" name="Рисунок 4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292932" y="3701015"/>
              <a:ext cx="1009490" cy="1009490"/>
            </a:xfrm>
            <a:prstGeom prst="rect">
              <a:avLst/>
            </a:prstGeom>
          </p:spPr>
        </p:pic>
        <p:pic>
          <p:nvPicPr>
            <p:cNvPr id="44" name="Рисунок 4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853388" y="3692760"/>
              <a:ext cx="82080" cy="1026000"/>
            </a:xfrm>
            <a:prstGeom prst="rect">
              <a:avLst/>
            </a:prstGeom>
          </p:spPr>
        </p:pic>
        <p:pic>
          <p:nvPicPr>
            <p:cNvPr id="45" name="Рисунок 4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854828" y="1035687"/>
              <a:ext cx="79200" cy="990000"/>
            </a:xfrm>
            <a:prstGeom prst="rect">
              <a:avLst/>
            </a:prstGeom>
          </p:spPr>
        </p:pic>
        <p:pic>
          <p:nvPicPr>
            <p:cNvPr id="46" name="Рисунок 45"/>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773909" y="1431007"/>
              <a:ext cx="310376" cy="2827527"/>
            </a:xfrm>
            <a:prstGeom prst="rect">
              <a:avLst/>
            </a:prstGeom>
          </p:spPr>
        </p:pic>
        <p:pic>
          <p:nvPicPr>
            <p:cNvPr id="47" name="Рисунок 46"/>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3854828" y="2364123"/>
              <a:ext cx="79200" cy="990000"/>
            </a:xfrm>
            <a:prstGeom prst="rect">
              <a:avLst/>
            </a:prstGeom>
          </p:spPr>
        </p:pic>
      </p:grpSp>
      <p:grpSp>
        <p:nvGrpSpPr>
          <p:cNvPr id="8" name="Группа 7"/>
          <p:cNvGrpSpPr/>
          <p:nvPr userDrawn="1"/>
        </p:nvGrpSpPr>
        <p:grpSpPr>
          <a:xfrm>
            <a:off x="0" y="345746"/>
            <a:ext cx="12197756" cy="269562"/>
            <a:chOff x="0" y="345746"/>
            <a:chExt cx="12197756" cy="269562"/>
          </a:xfrm>
        </p:grpSpPr>
        <p:pic>
          <p:nvPicPr>
            <p:cNvPr id="33" name="Рисунок 32"/>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0" y="345746"/>
              <a:ext cx="2666000" cy="269562"/>
            </a:xfrm>
            <a:prstGeom prst="rect">
              <a:avLst/>
            </a:prstGeom>
          </p:spPr>
        </p:pic>
        <p:pic>
          <p:nvPicPr>
            <p:cNvPr id="34" name="Рисунок 33"/>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flipH="1">
              <a:off x="9531756" y="345746"/>
              <a:ext cx="2666000" cy="269562"/>
            </a:xfrm>
            <a:prstGeom prst="rect">
              <a:avLst/>
            </a:prstGeom>
          </p:spPr>
        </p:pic>
      </p:grpSp>
      <p:pic>
        <p:nvPicPr>
          <p:cNvPr id="32" name="Рисунок 31"/>
          <p:cNvPicPr>
            <a:picLocks noChangeAspect="1"/>
          </p:cNvPicPr>
          <p:nvPr userDrawn="1"/>
        </p:nvPicPr>
        <p:blipFill>
          <a:blip r:embed="rId16" cstate="email">
            <a:extLst>
              <a:ext uri="{28A0092B-C50C-407E-A947-70E740481C1C}">
                <a14:useLocalDpi xmlns:a14="http://schemas.microsoft.com/office/drawing/2010/main"/>
              </a:ext>
            </a:extLst>
          </a:blip>
          <a:stretch>
            <a:fillRect/>
          </a:stretch>
        </p:blipFill>
        <p:spPr>
          <a:xfrm rot="10800000">
            <a:off x="5177281" y="6130057"/>
            <a:ext cx="1689259" cy="737779"/>
          </a:xfrm>
          <a:prstGeom prst="rect">
            <a:avLst/>
          </a:prstGeom>
        </p:spPr>
      </p:pic>
      <p:pic>
        <p:nvPicPr>
          <p:cNvPr id="6" name="Рисунок 5"/>
          <p:cNvPicPr>
            <a:picLocks noChangeAspect="1"/>
          </p:cNvPicPr>
          <p:nvPr userDrawn="1"/>
        </p:nvPicPr>
        <p:blipFill>
          <a:blip r:embed="rId17"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187780"/>
            <a:ext cx="12190413" cy="628650"/>
          </a:xfrm>
        </p:spPr>
        <p:txBody>
          <a:bodyPr/>
          <a:lstStyle>
            <a:lvl1pPr algn="ctr">
              <a:defRPr/>
            </a:lvl1pPr>
          </a:lstStyle>
          <a:p>
            <a:r>
              <a:rPr lang="da-DK" dirty="0"/>
              <a:t>Lorem ipsum dolor sit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1" name="Текст 10"/>
          <p:cNvSpPr>
            <a:spLocks noGrp="1"/>
          </p:cNvSpPr>
          <p:nvPr>
            <p:ph type="body" sz="quarter" idx="13" hasCustomPrompt="1"/>
          </p:nvPr>
        </p:nvSpPr>
        <p:spPr>
          <a:xfrm>
            <a:off x="6767513" y="115093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8" name="Текст 10"/>
          <p:cNvSpPr>
            <a:spLocks noGrp="1"/>
          </p:cNvSpPr>
          <p:nvPr>
            <p:ph type="body" sz="quarter" idx="14" hasCustomPrompt="1"/>
          </p:nvPr>
        </p:nvSpPr>
        <p:spPr>
          <a:xfrm>
            <a:off x="6767512" y="253840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9" name="Текст 10"/>
          <p:cNvSpPr>
            <a:spLocks noGrp="1"/>
          </p:cNvSpPr>
          <p:nvPr>
            <p:ph type="body" sz="quarter" idx="15" hasCustomPrompt="1"/>
          </p:nvPr>
        </p:nvSpPr>
        <p:spPr>
          <a:xfrm>
            <a:off x="6767512" y="3838319"/>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0" name="Текст 10"/>
          <p:cNvSpPr>
            <a:spLocks noGrp="1"/>
          </p:cNvSpPr>
          <p:nvPr>
            <p:ph type="body" sz="quarter" idx="16" hasCustomPrompt="1"/>
          </p:nvPr>
        </p:nvSpPr>
        <p:spPr>
          <a:xfrm>
            <a:off x="6767511" y="5145150"/>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13" name="Текст 12"/>
          <p:cNvSpPr>
            <a:spLocks noGrp="1"/>
          </p:cNvSpPr>
          <p:nvPr>
            <p:ph type="body" sz="quarter" idx="17" hasCustomPrompt="1"/>
          </p:nvPr>
        </p:nvSpPr>
        <p:spPr>
          <a:xfrm>
            <a:off x="143356" y="2480271"/>
            <a:ext cx="1480518" cy="729000"/>
          </a:xfrm>
        </p:spPr>
        <p:txBody>
          <a:bodyPr>
            <a:noAutofit/>
          </a:bodyPr>
          <a:lstStyle>
            <a:lvl1pPr>
              <a:defRPr sz="1400" b="1"/>
            </a:lvl1pPr>
          </a:lstStyle>
          <a:p>
            <a:pPr lvl="0"/>
            <a:r>
              <a:rPr lang="da-DK" dirty="0"/>
              <a:t>Lorem ipsum dolor sit amet</a:t>
            </a:r>
            <a:endParaRPr lang="ru-RU" dirty="0"/>
          </a:p>
        </p:txBody>
      </p:sp>
      <p:sp>
        <p:nvSpPr>
          <p:cNvPr id="51" name="Текст 12"/>
          <p:cNvSpPr>
            <a:spLocks noGrp="1"/>
          </p:cNvSpPr>
          <p:nvPr>
            <p:ph type="body" sz="quarter" idx="18" hasCustomPrompt="1"/>
          </p:nvPr>
        </p:nvSpPr>
        <p:spPr>
          <a:xfrm>
            <a:off x="143356" y="5189146"/>
            <a:ext cx="1480518" cy="795276"/>
          </a:xfrm>
        </p:spPr>
        <p:txBody>
          <a:bodyPr>
            <a:normAutofit/>
          </a:bodyPr>
          <a:lstStyle>
            <a:lvl1pPr>
              <a:defRPr sz="1400" b="1"/>
            </a:lvl1pPr>
          </a:lstStyle>
          <a:p>
            <a:pPr lvl="0"/>
            <a:r>
              <a:rPr lang="da-DK" dirty="0"/>
              <a:t>Lorem ipsum dolor sit amet</a:t>
            </a:r>
            <a:endParaRPr lang="ru-RU" dirty="0"/>
          </a:p>
        </p:txBody>
      </p:sp>
      <p:sp>
        <p:nvSpPr>
          <p:cNvPr id="52" name="Текст 12"/>
          <p:cNvSpPr>
            <a:spLocks noGrp="1"/>
          </p:cNvSpPr>
          <p:nvPr>
            <p:ph type="body" sz="quarter" idx="19" hasCustomPrompt="1"/>
          </p:nvPr>
        </p:nvSpPr>
        <p:spPr>
          <a:xfrm>
            <a:off x="4455284" y="1198225"/>
            <a:ext cx="1480518" cy="729000"/>
          </a:xfrm>
        </p:spPr>
        <p:txBody>
          <a:bodyPr>
            <a:normAutofit/>
          </a:bodyPr>
          <a:lstStyle>
            <a:lvl1pPr>
              <a:defRPr sz="1400" b="1"/>
            </a:lvl1pPr>
          </a:lstStyle>
          <a:p>
            <a:pPr lvl="0"/>
            <a:r>
              <a:rPr lang="da-DK" dirty="0"/>
              <a:t>Lorem ipsum dolor sit amet</a:t>
            </a:r>
            <a:endParaRPr lang="ru-RU" dirty="0"/>
          </a:p>
        </p:txBody>
      </p:sp>
      <p:sp>
        <p:nvSpPr>
          <p:cNvPr id="53" name="Текст 12"/>
          <p:cNvSpPr>
            <a:spLocks noGrp="1"/>
          </p:cNvSpPr>
          <p:nvPr>
            <p:ph type="body" sz="quarter" idx="20" hasCustomPrompt="1"/>
          </p:nvPr>
        </p:nvSpPr>
        <p:spPr>
          <a:xfrm>
            <a:off x="4457804" y="2480270"/>
            <a:ext cx="1480518" cy="729000"/>
          </a:xfrm>
        </p:spPr>
        <p:txBody>
          <a:bodyPr>
            <a:normAutofit/>
          </a:bodyPr>
          <a:lstStyle>
            <a:lvl1pPr>
              <a:defRPr sz="1400" b="1"/>
            </a:lvl1pPr>
          </a:lstStyle>
          <a:p>
            <a:pPr lvl="0"/>
            <a:r>
              <a:rPr lang="da-DK" dirty="0"/>
              <a:t>Lorem ipsum dolor sit amet</a:t>
            </a:r>
            <a:endParaRPr lang="ru-RU" dirty="0"/>
          </a:p>
        </p:txBody>
      </p:sp>
      <p:sp>
        <p:nvSpPr>
          <p:cNvPr id="54" name="Текст 12"/>
          <p:cNvSpPr>
            <a:spLocks noGrp="1"/>
          </p:cNvSpPr>
          <p:nvPr>
            <p:ph type="body" sz="quarter" idx="21" hasCustomPrompt="1"/>
          </p:nvPr>
        </p:nvSpPr>
        <p:spPr>
          <a:xfrm>
            <a:off x="4455284" y="3791491"/>
            <a:ext cx="1480518" cy="729000"/>
          </a:xfrm>
        </p:spPr>
        <p:txBody>
          <a:bodyPr>
            <a:normAutofit/>
          </a:bodyPr>
          <a:lstStyle>
            <a:lvl1pPr>
              <a:defRPr sz="1400" b="1"/>
            </a:lvl1pPr>
          </a:lstStyle>
          <a:p>
            <a:pPr lvl="0"/>
            <a:r>
              <a:rPr lang="da-DK" dirty="0"/>
              <a:t>Lorem ipsum dolor sit amet</a:t>
            </a:r>
            <a:endParaRPr lang="ru-RU" dirty="0"/>
          </a:p>
        </p:txBody>
      </p:sp>
      <p:sp>
        <p:nvSpPr>
          <p:cNvPr id="55" name="Текст 12"/>
          <p:cNvSpPr>
            <a:spLocks noGrp="1"/>
          </p:cNvSpPr>
          <p:nvPr>
            <p:ph type="body" sz="quarter" idx="22" hasCustomPrompt="1"/>
          </p:nvPr>
        </p:nvSpPr>
        <p:spPr>
          <a:xfrm>
            <a:off x="4455284" y="5192437"/>
            <a:ext cx="1480518" cy="729000"/>
          </a:xfrm>
        </p:spPr>
        <p:txBody>
          <a:bodyPr>
            <a:normAutofit/>
          </a:bodyPr>
          <a:lstStyle>
            <a:lvl1pPr>
              <a:defRPr sz="1400" b="1"/>
            </a:lvl1pPr>
          </a:lstStyle>
          <a:p>
            <a:pPr lvl="0"/>
            <a:r>
              <a:rPr lang="da-DK" dirty="0"/>
              <a:t>Lorem ipsum dolor sit amet</a:t>
            </a:r>
            <a:endParaRPr lang="ru-RU" dirty="0"/>
          </a:p>
        </p:txBody>
      </p:sp>
    </p:spTree>
    <p:extLst>
      <p:ext uri="{BB962C8B-B14F-4D97-AF65-F5344CB8AC3E}">
        <p14:creationId xmlns:p14="http://schemas.microsoft.com/office/powerpoint/2010/main" val="1935606199"/>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grpSp>
        <p:nvGrpSpPr>
          <p:cNvPr id="14" name="Группа 13"/>
          <p:cNvGrpSpPr/>
          <p:nvPr userDrawn="1"/>
        </p:nvGrpSpPr>
        <p:grpSpPr>
          <a:xfrm>
            <a:off x="0" y="-17325"/>
            <a:ext cx="10997251" cy="6867251"/>
            <a:chOff x="0" y="-17325"/>
            <a:chExt cx="10997251" cy="6867251"/>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688570" y="5044014"/>
              <a:ext cx="4502274" cy="180591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454678" y="4221088"/>
              <a:ext cx="970057" cy="1916832"/>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843178" y="2996952"/>
              <a:ext cx="249746" cy="249746"/>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38851" y="6505690"/>
              <a:ext cx="10058400" cy="138302"/>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3636950"/>
              <a:ext cx="1510212" cy="3212976"/>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563008" y="-17325"/>
              <a:ext cx="2810086" cy="858637"/>
            </a:xfrm>
            <a:prstGeom prst="rect">
              <a:avLst/>
            </a:prstGeom>
          </p:spPr>
        </p:pic>
      </p:grpSp>
      <p:pic>
        <p:nvPicPr>
          <p:cNvPr id="5" name="Рисунок 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26.08.2026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4011205940"/>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showMasterSp="0" preserve="1" userDrawn="1">
  <p:cSld name="Agenda-01">
    <p:spTree>
      <p:nvGrpSpPr>
        <p:cNvPr id="1" name=""/>
        <p:cNvGrpSpPr/>
        <p:nvPr/>
      </p:nvGrpSpPr>
      <p:grpSpPr>
        <a:xfrm>
          <a:off x="0" y="0"/>
          <a:ext cx="0" cy="0"/>
          <a:chOff x="0" y="0"/>
          <a:chExt cx="0" cy="0"/>
        </a:xfrm>
      </p:grpSpPr>
      <p:grpSp>
        <p:nvGrpSpPr>
          <p:cNvPr id="95" name="Группа 94"/>
          <p:cNvGrpSpPr/>
          <p:nvPr userDrawn="1"/>
        </p:nvGrpSpPr>
        <p:grpSpPr>
          <a:xfrm>
            <a:off x="1885163" y="2085384"/>
            <a:ext cx="3635268" cy="3103246"/>
            <a:chOff x="1704655" y="2118352"/>
            <a:chExt cx="3635268" cy="3103246"/>
          </a:xfrm>
        </p:grpSpPr>
        <p:pic>
          <p:nvPicPr>
            <p:cNvPr id="93" name="Рисунок 9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306896"/>
              <a:ext cx="3635268" cy="367566"/>
            </a:xfrm>
            <a:prstGeom prst="rect">
              <a:avLst/>
            </a:prstGeom>
          </p:spPr>
        </p:pic>
        <p:pic>
          <p:nvPicPr>
            <p:cNvPr id="92" name="Рисунок 9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759760"/>
              <a:ext cx="3635268" cy="367566"/>
            </a:xfrm>
            <a:prstGeom prst="rect">
              <a:avLst/>
            </a:prstGeom>
          </p:spPr>
        </p:pic>
        <p:pic>
          <p:nvPicPr>
            <p:cNvPr id="90" name="Рисунок 8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665488"/>
              <a:ext cx="3635268" cy="367566"/>
            </a:xfrm>
            <a:prstGeom prst="rect">
              <a:avLst/>
            </a:prstGeom>
          </p:spPr>
        </p:pic>
        <p:pic>
          <p:nvPicPr>
            <p:cNvPr id="89" name="Рисунок 8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118352"/>
              <a:ext cx="3635268" cy="367566"/>
            </a:xfrm>
            <a:prstGeom prst="rect">
              <a:avLst/>
            </a:prstGeom>
          </p:spPr>
        </p:pic>
        <p:pic>
          <p:nvPicPr>
            <p:cNvPr id="91" name="Рисунок 9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212624"/>
              <a:ext cx="3635268" cy="367566"/>
            </a:xfrm>
            <a:prstGeom prst="rect">
              <a:avLst/>
            </a:prstGeom>
          </p:spPr>
        </p:pic>
        <p:pic>
          <p:nvPicPr>
            <p:cNvPr id="94" name="Рисунок 9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854032"/>
              <a:ext cx="3635268" cy="367566"/>
            </a:xfrm>
            <a:prstGeom prst="rect">
              <a:avLst/>
            </a:prstGeom>
          </p:spPr>
        </p:pic>
      </p:grpSp>
      <p:grpSp>
        <p:nvGrpSpPr>
          <p:cNvPr id="84" name="Группа 83"/>
          <p:cNvGrpSpPr/>
          <p:nvPr userDrawn="1"/>
        </p:nvGrpSpPr>
        <p:grpSpPr>
          <a:xfrm>
            <a:off x="-1" y="0"/>
            <a:ext cx="12197757" cy="6895555"/>
            <a:chOff x="-1" y="0"/>
            <a:chExt cx="12197757" cy="6895555"/>
          </a:xfrm>
        </p:grpSpPr>
        <p:pic>
          <p:nvPicPr>
            <p:cNvPr id="72" name="Рисунок 7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4469369" cy="6857999"/>
            </a:xfrm>
            <a:prstGeom prst="rect">
              <a:avLst/>
            </a:prstGeom>
          </p:spPr>
        </p:pic>
        <p:pic>
          <p:nvPicPr>
            <p:cNvPr id="73" name="Рисунок 72"/>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75810" y="3368926"/>
              <a:ext cx="2910669" cy="2461227"/>
            </a:xfrm>
            <a:prstGeom prst="rect">
              <a:avLst/>
            </a:prstGeom>
          </p:spPr>
        </p:pic>
        <p:pic>
          <p:nvPicPr>
            <p:cNvPr id="74" name="Рисунок 7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617149" y="0"/>
              <a:ext cx="5375126" cy="1195175"/>
            </a:xfrm>
            <a:prstGeom prst="rect">
              <a:avLst/>
            </a:prstGeom>
          </p:spPr>
        </p:pic>
        <p:pic>
          <p:nvPicPr>
            <p:cNvPr id="75" name="Рисунок 7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40420" y="4810523"/>
              <a:ext cx="2123971" cy="2085032"/>
            </a:xfrm>
            <a:prstGeom prst="rect">
              <a:avLst/>
            </a:prstGeom>
          </p:spPr>
        </p:pic>
        <p:pic>
          <p:nvPicPr>
            <p:cNvPr id="76" name="Рисунок 7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961969" y="3184211"/>
              <a:ext cx="1873982" cy="597592"/>
            </a:xfrm>
            <a:prstGeom prst="rect">
              <a:avLst/>
            </a:prstGeom>
          </p:spPr>
        </p:pic>
        <p:pic>
          <p:nvPicPr>
            <p:cNvPr id="78" name="Рисунок 7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76763" y="195263"/>
              <a:ext cx="1249815" cy="1256759"/>
            </a:xfrm>
            <a:prstGeom prst="rect">
              <a:avLst/>
            </a:prstGeom>
          </p:spPr>
        </p:pic>
        <p:pic>
          <p:nvPicPr>
            <p:cNvPr id="79" name="Рисунок 78"/>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40000" y="5534152"/>
              <a:ext cx="1085473" cy="1085473"/>
            </a:xfrm>
            <a:prstGeom prst="rect">
              <a:avLst/>
            </a:prstGeom>
          </p:spPr>
        </p:pic>
        <p:pic>
          <p:nvPicPr>
            <p:cNvPr id="80" name="Рисунок 7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970063" y="595923"/>
              <a:ext cx="366136" cy="344168"/>
            </a:xfrm>
            <a:prstGeom prst="rect">
              <a:avLst/>
            </a:prstGeom>
          </p:spPr>
        </p:pic>
        <p:pic>
          <p:nvPicPr>
            <p:cNvPr id="81" name="Рисунок 8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940999">
              <a:off x="11401485" y="1968047"/>
              <a:ext cx="366136" cy="344168"/>
            </a:xfrm>
            <a:prstGeom prst="rect">
              <a:avLst/>
            </a:prstGeom>
          </p:spPr>
        </p:pic>
        <p:pic>
          <p:nvPicPr>
            <p:cNvPr id="82" name="Рисунок 8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2722126">
              <a:off x="5177123" y="6281402"/>
              <a:ext cx="366136" cy="344168"/>
            </a:xfrm>
            <a:prstGeom prst="rect">
              <a:avLst/>
            </a:prstGeom>
          </p:spPr>
        </p:pic>
      </p:grpSp>
      <p:pic>
        <p:nvPicPr>
          <p:cNvPr id="5" name="Рисунок 4"/>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26.08.2026</a:t>
            </a:fld>
            <a:endParaRPr lang="ru-RU"/>
          </a:p>
        </p:txBody>
      </p:sp>
      <p:sp>
        <p:nvSpPr>
          <p:cNvPr id="3" name="Нижний колонтитул 2"/>
          <p:cNvSpPr>
            <a:spLocks noGrp="1"/>
          </p:cNvSpPr>
          <p:nvPr>
            <p:ph type="ftr" sz="quarter" idx="11"/>
          </p:nvPr>
        </p:nvSpPr>
        <p:spPr>
          <a:xfrm>
            <a:off x="4030435" y="6215292"/>
            <a:ext cx="4114800" cy="365125"/>
          </a:xfrm>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86" name="Текст 85"/>
          <p:cNvSpPr>
            <a:spLocks noGrp="1"/>
          </p:cNvSpPr>
          <p:nvPr>
            <p:ph type="body" sz="quarter" idx="13" hasCustomPrompt="1"/>
          </p:nvPr>
        </p:nvSpPr>
        <p:spPr>
          <a:xfrm>
            <a:off x="5997026" y="2050448"/>
            <a:ext cx="4523357" cy="3588056"/>
          </a:xfrm>
        </p:spPr>
        <p:txBody>
          <a:bodyPr/>
          <a:lstStyle>
            <a:lvl1pPr>
              <a:spcBef>
                <a:spcPts val="1300"/>
              </a:spcBef>
              <a:defRPr/>
            </a:lvl1pPr>
          </a:lstStyle>
          <a:p>
            <a:pPr lvl="0"/>
            <a:r>
              <a:rPr lang="en-US" dirty="0" err="1"/>
              <a:t>Lorem</a:t>
            </a:r>
            <a:r>
              <a:rPr lang="en-US" dirty="0"/>
              <a:t> </a:t>
            </a:r>
            <a:r>
              <a:rPr lang="en-US" dirty="0" err="1"/>
              <a:t>ipsum</a:t>
            </a:r>
            <a:r>
              <a:rPr lang="en-US" dirty="0"/>
              <a:t> 01</a:t>
            </a:r>
          </a:p>
          <a:p>
            <a:pPr lvl="0"/>
            <a:r>
              <a:rPr lang="en-US" dirty="0" err="1"/>
              <a:t>Lorem</a:t>
            </a:r>
            <a:r>
              <a:rPr lang="en-US" dirty="0"/>
              <a:t> </a:t>
            </a:r>
            <a:r>
              <a:rPr lang="en-US" dirty="0" err="1"/>
              <a:t>ipsum</a:t>
            </a:r>
            <a:r>
              <a:rPr lang="en-US" dirty="0"/>
              <a:t> 02</a:t>
            </a:r>
          </a:p>
          <a:p>
            <a:pPr lvl="0"/>
            <a:r>
              <a:rPr lang="en-US" dirty="0" err="1"/>
              <a:t>Lorem</a:t>
            </a:r>
            <a:r>
              <a:rPr lang="en-US" dirty="0"/>
              <a:t> </a:t>
            </a:r>
            <a:r>
              <a:rPr lang="en-US" dirty="0" err="1"/>
              <a:t>ipsum</a:t>
            </a:r>
            <a:r>
              <a:rPr lang="en-US" dirty="0"/>
              <a:t> 03</a:t>
            </a:r>
          </a:p>
          <a:p>
            <a:pPr lvl="0"/>
            <a:r>
              <a:rPr lang="en-US" dirty="0" err="1"/>
              <a:t>Lorem</a:t>
            </a:r>
            <a:r>
              <a:rPr lang="en-US" dirty="0"/>
              <a:t> </a:t>
            </a:r>
            <a:r>
              <a:rPr lang="en-US" dirty="0" err="1"/>
              <a:t>ipsum</a:t>
            </a:r>
            <a:r>
              <a:rPr lang="en-US" dirty="0"/>
              <a:t> 04</a:t>
            </a:r>
          </a:p>
          <a:p>
            <a:pPr lvl="0"/>
            <a:r>
              <a:rPr lang="en-US" dirty="0" err="1"/>
              <a:t>Lorem</a:t>
            </a:r>
            <a:r>
              <a:rPr lang="en-US" dirty="0"/>
              <a:t> </a:t>
            </a:r>
            <a:r>
              <a:rPr lang="en-US" dirty="0" err="1"/>
              <a:t>ipsum</a:t>
            </a:r>
            <a:r>
              <a:rPr lang="en-US" dirty="0"/>
              <a:t> 05</a:t>
            </a:r>
          </a:p>
          <a:p>
            <a:pPr lvl="0"/>
            <a:r>
              <a:rPr lang="en-US" dirty="0" err="1"/>
              <a:t>Lorem</a:t>
            </a:r>
            <a:r>
              <a:rPr lang="en-US" dirty="0"/>
              <a:t> </a:t>
            </a:r>
            <a:r>
              <a:rPr lang="en-US" dirty="0" err="1"/>
              <a:t>ipsum</a:t>
            </a:r>
            <a:r>
              <a:rPr lang="en-US" dirty="0"/>
              <a:t> 06</a:t>
            </a:r>
            <a:endParaRPr lang="ru-RU" dirty="0"/>
          </a:p>
        </p:txBody>
      </p:sp>
      <p:pic>
        <p:nvPicPr>
          <p:cNvPr id="87" name="Рисунок 8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5564391" y="5303630"/>
            <a:ext cx="4320958" cy="334874"/>
          </a:xfrm>
          <a:prstGeom prst="rect">
            <a:avLst/>
          </a:prstGeom>
        </p:spPr>
      </p:pic>
      <p:pic>
        <p:nvPicPr>
          <p:cNvPr id="88" name="Рисунок 8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575810" y="1331912"/>
            <a:ext cx="3055617" cy="4707143"/>
          </a:xfrm>
          <a:prstGeom prst="rect">
            <a:avLst/>
          </a:prstGeom>
        </p:spPr>
      </p:pic>
    </p:spTree>
    <p:extLst>
      <p:ext uri="{BB962C8B-B14F-4D97-AF65-F5344CB8AC3E}">
        <p14:creationId xmlns:p14="http://schemas.microsoft.com/office/powerpoint/2010/main" val="2963574948"/>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showMasterSp="0" preserve="1" userDrawn="1">
  <p:cSld name="Agenda-02">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0"/>
            <a:ext cx="5372100" cy="4637913"/>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8906342" y="0"/>
            <a:ext cx="3285658"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540093" y="380373"/>
            <a:ext cx="1651907" cy="2465471"/>
          </a:xfrm>
          <a:prstGeom prst="rect">
            <a:avLst/>
          </a:prstGeom>
        </p:spPr>
      </p:pic>
      <p:pic>
        <p:nvPicPr>
          <p:cNvPr id="5" name="Рисунок 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26.08.2026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177153" y="4899807"/>
            <a:ext cx="1051707" cy="1149165"/>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702775">
            <a:off x="136669" y="4532181"/>
            <a:ext cx="1192905" cy="1149165"/>
          </a:xfrm>
          <a:prstGeom prst="rect">
            <a:avLst/>
          </a:prstGeom>
        </p:spPr>
      </p:pic>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13" name="Текст 12"/>
          <p:cNvSpPr>
            <a:spLocks noGrp="1"/>
          </p:cNvSpPr>
          <p:nvPr>
            <p:ph type="body" sz="quarter" idx="13" hasCustomPrompt="1"/>
          </p:nvPr>
        </p:nvSpPr>
        <p:spPr>
          <a:xfrm>
            <a:off x="3115581" y="1487785"/>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7" name="Текст 12"/>
          <p:cNvSpPr>
            <a:spLocks noGrp="1"/>
          </p:cNvSpPr>
          <p:nvPr>
            <p:ph type="body" sz="quarter" idx="14" hasCustomPrompt="1"/>
          </p:nvPr>
        </p:nvSpPr>
        <p:spPr>
          <a:xfrm>
            <a:off x="3115581" y="2668484"/>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528191" flipV="1">
            <a:off x="882163" y="922316"/>
            <a:ext cx="306371" cy="287989"/>
          </a:xfrm>
          <a:prstGeom prst="rect">
            <a:avLst/>
          </a:prstGeom>
        </p:spPr>
      </p:pic>
      <p:pic>
        <p:nvPicPr>
          <p:cNvPr id="43" name="Рисунок 4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77586" flipV="1">
            <a:off x="11599571" y="3414717"/>
            <a:ext cx="306371" cy="287989"/>
          </a:xfrm>
          <a:prstGeom prst="rect">
            <a:avLst/>
          </a:prstGeom>
        </p:spPr>
      </p:pic>
      <p:pic>
        <p:nvPicPr>
          <p:cNvPr id="44" name="Рисунок 4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3858411" flipV="1">
            <a:off x="241060" y="6265971"/>
            <a:ext cx="306371" cy="287989"/>
          </a:xfrm>
          <a:prstGeom prst="rect">
            <a:avLst/>
          </a:prstGeom>
        </p:spPr>
      </p:pic>
      <p:pic>
        <p:nvPicPr>
          <p:cNvPr id="16" name="Рисунок 15"/>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710770" y="5414580"/>
            <a:ext cx="6667500" cy="333375"/>
          </a:xfrm>
          <a:prstGeom prst="rect">
            <a:avLst/>
          </a:prstGeom>
        </p:spPr>
      </p:pic>
      <p:sp>
        <p:nvSpPr>
          <p:cNvPr id="24" name="Текст 12"/>
          <p:cNvSpPr>
            <a:spLocks noGrp="1"/>
          </p:cNvSpPr>
          <p:nvPr>
            <p:ph type="body" sz="quarter" idx="16" hasCustomPrompt="1"/>
          </p:nvPr>
        </p:nvSpPr>
        <p:spPr>
          <a:xfrm>
            <a:off x="3115581" y="3806741"/>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Tree>
    <p:extLst>
      <p:ext uri="{BB962C8B-B14F-4D97-AF65-F5344CB8AC3E}">
        <p14:creationId xmlns:p14="http://schemas.microsoft.com/office/powerpoint/2010/main" val="3616457642"/>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showMasterSp="0" preserve="1" userDrawn="1">
  <p:cSld name="Agenda-03">
    <p:spTree>
      <p:nvGrpSpPr>
        <p:cNvPr id="1" name=""/>
        <p:cNvGrpSpPr/>
        <p:nvPr/>
      </p:nvGrpSpPr>
      <p:grpSpPr>
        <a:xfrm>
          <a:off x="0" y="0"/>
          <a:ext cx="0" cy="0"/>
          <a:chOff x="0" y="0"/>
          <a:chExt cx="0" cy="0"/>
        </a:xfrm>
      </p:grpSpPr>
      <p:pic>
        <p:nvPicPr>
          <p:cNvPr id="20" name="Рисунок 1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823237" cy="6858000"/>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06523" y="0"/>
            <a:ext cx="9485477" cy="6858000"/>
          </a:xfrm>
          <a:prstGeom prst="rect">
            <a:avLst/>
          </a:prstGeom>
        </p:spPr>
      </p:pic>
      <p:pic>
        <p:nvPicPr>
          <p:cNvPr id="5" name="Рисунок 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26.08.2026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9857101" y="465898"/>
            <a:ext cx="2334899" cy="6129110"/>
          </a:xfrm>
          <a:prstGeom prst="rect">
            <a:avLst/>
          </a:prstGeom>
        </p:spPr>
      </p:pic>
      <p:pic>
        <p:nvPicPr>
          <p:cNvPr id="18" name="Рисунок 17"/>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3581443" y="5294767"/>
            <a:ext cx="4762500" cy="247650"/>
          </a:xfrm>
          <a:prstGeom prst="rect">
            <a:avLst/>
          </a:prstGeom>
        </p:spPr>
      </p:pic>
      <p:pic>
        <p:nvPicPr>
          <p:cNvPr id="23" name="Рисунок 2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57874">
            <a:off x="279457" y="3966116"/>
            <a:ext cx="1349829" cy="1325082"/>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4207326"/>
            <a:ext cx="2712120" cy="274225"/>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3043135"/>
            <a:ext cx="2712120" cy="27422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1910049"/>
            <a:ext cx="2712120" cy="274225"/>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462912" y="219650"/>
            <a:ext cx="1780699" cy="3504747"/>
          </a:xfrm>
          <a:prstGeom prst="rect">
            <a:avLst/>
          </a:prstGeom>
        </p:spPr>
      </p:pic>
    </p:spTree>
    <p:extLst>
      <p:ext uri="{BB962C8B-B14F-4D97-AF65-F5344CB8AC3E}">
        <p14:creationId xmlns:p14="http://schemas.microsoft.com/office/powerpoint/2010/main" val="271144545"/>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60134" y="0"/>
            <a:ext cx="4331866" cy="3403609"/>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8811630">
            <a:off x="348697" y="4677002"/>
            <a:ext cx="1319315" cy="2383971"/>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7374519" y="0"/>
            <a:ext cx="4823237" cy="6858000"/>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457200"/>
            <a:ext cx="3932237" cy="1600200"/>
          </a:xfrm>
        </p:spPr>
        <p:txBody>
          <a:bodyPr anchor="b"/>
          <a:lstStyle>
            <a:lvl1pPr algn="ctr">
              <a:defRPr sz="3200"/>
            </a:lvl1pPr>
          </a:lstStyle>
          <a:p>
            <a:r>
              <a:rPr lang="en-US" dirty="0" err="1"/>
              <a:t>Lorem</a:t>
            </a:r>
            <a:r>
              <a:rPr lang="en-US" dirty="0"/>
              <a:t> </a:t>
            </a:r>
            <a:r>
              <a:rPr lang="en-US" dirty="0" err="1"/>
              <a:t>ipsum</a:t>
            </a:r>
            <a:r>
              <a:rPr lang="en-US" dirty="0"/>
              <a:t> dolor </a:t>
            </a:r>
            <a:endParaRPr lang="ru-RU" dirty="0"/>
          </a:p>
        </p:txBody>
      </p:sp>
      <p:sp>
        <p:nvSpPr>
          <p:cNvPr id="3" name="Объект 2"/>
          <p:cNvSpPr>
            <a:spLocks noGrp="1"/>
          </p:cNvSpPr>
          <p:nvPr>
            <p:ph idx="1" hasCustomPrompt="1"/>
          </p:nvPr>
        </p:nvSpPr>
        <p:spPr>
          <a:xfrm>
            <a:off x="5603456" y="457201"/>
            <a:ext cx="4846830"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endParaRPr lang="ru-RU" dirty="0"/>
          </a:p>
        </p:txBody>
      </p:sp>
      <p:sp>
        <p:nvSpPr>
          <p:cNvPr id="4" name="Текст 3"/>
          <p:cNvSpPr>
            <a:spLocks noGrp="1"/>
          </p:cNvSpPr>
          <p:nvPr>
            <p:ph type="body" sz="half" idx="2" hasCustomPrompt="1"/>
          </p:nvPr>
        </p:nvSpPr>
        <p:spPr>
          <a:xfrm>
            <a:off x="839788" y="2465614"/>
            <a:ext cx="3932237" cy="3403374"/>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r>
              <a:rPr lang="en-US" dirty="0"/>
              <a:t> dolor </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81717" y="4479876"/>
            <a:ext cx="635636" cy="635636"/>
          </a:xfrm>
          <a:prstGeom prst="rect">
            <a:avLst/>
          </a:prstGeom>
        </p:spPr>
      </p:pic>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02563" y="5764520"/>
            <a:ext cx="635636" cy="635636"/>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64318" y="-170806"/>
            <a:ext cx="1888671" cy="185404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822176" y="1194615"/>
            <a:ext cx="1223697" cy="2408464"/>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382105" y="59472"/>
            <a:ext cx="516691" cy="516691"/>
          </a:xfrm>
          <a:prstGeom prst="rect">
            <a:avLst/>
          </a:prstGeom>
        </p:spPr>
      </p:pic>
    </p:spTree>
    <p:extLst>
      <p:ext uri="{BB962C8B-B14F-4D97-AF65-F5344CB8AC3E}">
        <p14:creationId xmlns:p14="http://schemas.microsoft.com/office/powerpoint/2010/main" val="2462726470"/>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66019"/>
          <a:stretch/>
        </p:blipFill>
        <p:spPr>
          <a:xfrm rot="5400000">
            <a:off x="7502418" y="2784167"/>
            <a:ext cx="1289666" cy="6858000"/>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41620"/>
          <a:stretch/>
        </p:blipFill>
        <p:spPr>
          <a:xfrm rot="5400000">
            <a:off x="3773754" y="-3773754"/>
            <a:ext cx="4634946" cy="12182454"/>
          </a:xfrm>
          <a:prstGeom prst="rect">
            <a:avLst/>
          </a:prstGeom>
        </p:spPr>
      </p:pic>
      <p:pic>
        <p:nvPicPr>
          <p:cNvPr id="38" name="Рисунок 3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9337876" y="155276"/>
            <a:ext cx="3172531" cy="5437413"/>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457200"/>
            <a:ext cx="12192000" cy="1221971"/>
          </a:xfrm>
        </p:spPr>
        <p:txBody>
          <a:bodyPr anchor="b"/>
          <a:lstStyle>
            <a:lvl1pPr algn="ctr">
              <a:defRPr sz="3200"/>
            </a:lvl1pPr>
          </a:lstStyle>
          <a:p>
            <a:r>
              <a:rPr lang="en-US" dirty="0" err="1"/>
              <a:t>Lorem</a:t>
            </a:r>
            <a:r>
              <a:rPr lang="en-US" dirty="0"/>
              <a:t> </a:t>
            </a:r>
            <a:r>
              <a:rPr lang="en-US" dirty="0" err="1"/>
              <a:t>ipsum</a:t>
            </a:r>
            <a:endParaRPr lang="ru-RU" dirty="0"/>
          </a:p>
        </p:txBody>
      </p:sp>
      <p:sp>
        <p:nvSpPr>
          <p:cNvPr id="3" name="Рисунок 2"/>
          <p:cNvSpPr>
            <a:spLocks noGrp="1"/>
          </p:cNvSpPr>
          <p:nvPr>
            <p:ph type="pic" idx="1"/>
          </p:nvPr>
        </p:nvSpPr>
        <p:spPr>
          <a:xfrm>
            <a:off x="5183188" y="2573951"/>
            <a:ext cx="4436750" cy="32870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dirty="0"/>
              <a:t>Вставка рисунка</a:t>
            </a:r>
          </a:p>
        </p:txBody>
      </p:sp>
      <p:sp>
        <p:nvSpPr>
          <p:cNvPr id="4" name="Текст 3"/>
          <p:cNvSpPr>
            <a:spLocks noGrp="1"/>
          </p:cNvSpPr>
          <p:nvPr>
            <p:ph type="body" sz="half" idx="2" hasCustomPrompt="1"/>
          </p:nvPr>
        </p:nvSpPr>
        <p:spPr>
          <a:xfrm>
            <a:off x="839788" y="2573952"/>
            <a:ext cx="3932237" cy="329503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41" name="Рисунок 4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8666" y="4771471"/>
            <a:ext cx="4256116" cy="1642435"/>
          </a:xfrm>
          <a:prstGeom prst="rect">
            <a:avLst/>
          </a:prstGeom>
        </p:spPr>
      </p:pic>
      <p:pic>
        <p:nvPicPr>
          <p:cNvPr id="43" name="Рисунок 4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661893" y="1772797"/>
            <a:ext cx="2770040" cy="214678"/>
          </a:xfrm>
          <a:prstGeom prst="rect">
            <a:avLst/>
          </a:prstGeom>
        </p:spPr>
      </p:pic>
    </p:spTree>
    <p:extLst>
      <p:ext uri="{BB962C8B-B14F-4D97-AF65-F5344CB8AC3E}">
        <p14:creationId xmlns:p14="http://schemas.microsoft.com/office/powerpoint/2010/main" val="994811462"/>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showMasterSp="0" preserve="1" userDrawn="1">
  <p:cSld name="3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t="1314" b="72870"/>
          <a:stretch/>
        </p:blipFill>
        <p:spPr>
          <a:xfrm rot="16200000">
            <a:off x="9409138" y="3586196"/>
            <a:ext cx="3795290" cy="1770435"/>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137802" y="1766204"/>
            <a:ext cx="2054198" cy="2016538"/>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flipH="1">
            <a:off x="0" y="0"/>
            <a:ext cx="3285658"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5" name="Рисунок 14"/>
          <p:cNvPicPr>
            <a:picLocks noChangeAspect="1"/>
          </p:cNvPicPr>
          <p:nvPr userDrawn="1"/>
        </p:nvPicPr>
        <p:blipFill rotWithShape="1">
          <a:blip r:embed="rId6" cstate="email">
            <a:extLst>
              <a:ext uri="{28A0092B-C50C-407E-A947-70E740481C1C}">
                <a14:useLocalDpi xmlns:a14="http://schemas.microsoft.com/office/drawing/2010/main"/>
              </a:ext>
            </a:extLst>
          </a:blip>
          <a:srcRect r="27583"/>
          <a:stretch/>
        </p:blipFill>
        <p:spPr>
          <a:xfrm flipH="1">
            <a:off x="-5756" y="2912265"/>
            <a:ext cx="862469" cy="2344069"/>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654402">
            <a:off x="11136657" y="3421105"/>
            <a:ext cx="1205815" cy="1317554"/>
          </a:xfrm>
          <a:prstGeom prst="rect">
            <a:avLst/>
          </a:prstGeom>
        </p:spPr>
      </p:pic>
    </p:spTree>
    <p:extLst>
      <p:ext uri="{BB962C8B-B14F-4D97-AF65-F5344CB8AC3E}">
        <p14:creationId xmlns:p14="http://schemas.microsoft.com/office/powerpoint/2010/main" val="31093334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2_ЗBambooBike_Pink">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a:ext>
            </a:extLst>
          </a:blip>
          <a:stretch>
            <a:fillRect/>
          </a:stretch>
        </p:blipFill>
        <p:spPr>
          <a:xfrm>
            <a:off x="0" y="3150"/>
            <a:ext cx="12186402" cy="6854850"/>
          </a:xfrm>
          <a:prstGeom prst="rect">
            <a:avLst/>
          </a:prstGeom>
        </p:spPr>
      </p:pic>
      <p:pic>
        <p:nvPicPr>
          <p:cNvPr id="20" name="Рисунок 19"/>
          <p:cNvPicPr>
            <a:picLocks noChangeAspect="1"/>
          </p:cNvPicPr>
          <p:nvPr userDrawn="1"/>
        </p:nvPicPr>
        <p:blipFill>
          <a:blip r:embed="rId4" cstate="email">
            <a:extLst>
              <a:ext uri="{BEBA8EAE-BF5A-486C-A8C5-ECC9F3942E4B}">
                <a14:imgProps xmlns:a14="http://schemas.microsoft.com/office/drawing/2010/main">
                  <a14:imgLayer r:embed="rId5">
                    <a14:imgEffect>
                      <a14:saturation sat="66000"/>
                    </a14:imgEffect>
                  </a14:imgLayer>
                </a14:imgProps>
              </a:ext>
              <a:ext uri="{28A0092B-C50C-407E-A947-70E740481C1C}">
                <a14:useLocalDpi xmlns:a14="http://schemas.microsoft.com/office/drawing/2010/main"/>
              </a:ext>
            </a:extLst>
          </a:blip>
          <a:stretch>
            <a:fillRect/>
          </a:stretch>
        </p:blipFill>
        <p:spPr>
          <a:xfrm>
            <a:off x="460490" y="721422"/>
            <a:ext cx="4068452" cy="4404099"/>
          </a:xfrm>
          <a:prstGeom prst="rect">
            <a:avLst/>
          </a:prstGeom>
        </p:spPr>
      </p:pic>
      <p:pic>
        <p:nvPicPr>
          <p:cNvPr id="21" name="Рисунок 20"/>
          <p:cNvPicPr>
            <a:picLocks noChangeAspect="1"/>
          </p:cNvPicPr>
          <p:nvPr userDrawn="1"/>
        </p:nvPicPr>
        <p:blipFill>
          <a:blip r:embed="rId6" cstate="email">
            <a:extLst>
              <a:ext uri="{BEBA8EAE-BF5A-486C-A8C5-ECC9F3942E4B}">
                <a14:imgProps xmlns:a14="http://schemas.microsoft.com/office/drawing/2010/main">
                  <a14:imgLayer r:embed="rId7">
                    <a14:imgEffect>
                      <a14:saturation sat="200000"/>
                    </a14:imgEffect>
                  </a14:imgLayer>
                </a14:imgProps>
              </a:ext>
              <a:ext uri="{28A0092B-C50C-407E-A947-70E740481C1C}">
                <a14:useLocalDpi xmlns:a14="http://schemas.microsoft.com/office/drawing/2010/main"/>
              </a:ext>
            </a:extLst>
          </a:blip>
          <a:stretch>
            <a:fillRect/>
          </a:stretch>
        </p:blipFill>
        <p:spPr>
          <a:xfrm>
            <a:off x="7941474" y="-14121"/>
            <a:ext cx="4250215" cy="3339455"/>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50925" y="5607344"/>
            <a:ext cx="5724636" cy="381642"/>
          </a:xfrm>
          <a:prstGeom prst="rect">
            <a:avLst/>
          </a:prstGeom>
        </p:spPr>
      </p:pic>
      <p:pic>
        <p:nvPicPr>
          <p:cNvPr id="7" name="Рисунок 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5571197" y="1580074"/>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p>
            <a:fld id="{3F4D2415-C807-467F-8A8A-582CCD79BE13}" type="datetime1">
              <a:rPr lang="ru-RU" smtClean="0"/>
              <a:t>26.08.2026</a:t>
            </a:fld>
            <a:endParaRPr lang="ru-RU"/>
          </a:p>
        </p:txBody>
      </p:sp>
      <p:sp>
        <p:nvSpPr>
          <p:cNvPr id="5" name="Нижний колонтитул 4"/>
          <p:cNvSpPr>
            <a:spLocks noGrp="1"/>
          </p:cNvSpPr>
          <p:nvPr userDrawn="1">
            <p:ph type="ftr" sz="quarter" idx="11"/>
          </p:nvPr>
        </p:nvSpPr>
        <p:spPr/>
        <p:txBody>
          <a:bodyPr/>
          <a:lstStyle/>
          <a:p>
            <a:endParaRPr lang="ru-RU"/>
          </a:p>
        </p:txBody>
      </p:sp>
      <p:sp>
        <p:nvSpPr>
          <p:cNvPr id="6" name="Номер слайда 5"/>
          <p:cNvSpPr>
            <a:spLocks noGrp="1"/>
          </p:cNvSpPr>
          <p:nvPr userDrawn="1">
            <p:ph type="sldNum" sz="quarter" idx="12"/>
          </p:nvPr>
        </p:nvSpPr>
        <p:spPr/>
        <p:txBody>
          <a:bodyPr/>
          <a:lstStyle/>
          <a:p>
            <a:fld id="{B7E6CA31-DA56-47CF-9891-B6D0296B6AEC}" type="slidenum">
              <a:rPr lang="ru-RU" smtClean="0"/>
              <a:t>‹Nr.›</a:t>
            </a:fld>
            <a:endParaRPr lang="ru-RU"/>
          </a:p>
        </p:txBody>
      </p:sp>
      <p:pic>
        <p:nvPicPr>
          <p:cNvPr id="11" name="Grafik 10">
            <a:extLst>
              <a:ext uri="{FF2B5EF4-FFF2-40B4-BE49-F238E27FC236}">
                <a16:creationId xmlns:a16="http://schemas.microsoft.com/office/drawing/2014/main" id="{EACF3009-F710-4C74-98C6-C320D2B50195}"/>
              </a:ext>
            </a:extLst>
          </p:cNvPr>
          <p:cNvPicPr>
            <a:picLocks noChangeAspect="1"/>
          </p:cNvPicPr>
          <p:nvPr userDrawn="1"/>
        </p:nvPicPr>
        <p:blipFill>
          <a:blip r:embed="rId10"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Tree>
    <p:extLst>
      <p:ext uri="{BB962C8B-B14F-4D97-AF65-F5344CB8AC3E}">
        <p14:creationId xmlns:p14="http://schemas.microsoft.com/office/powerpoint/2010/main" val="1561543839"/>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grpSp>
        <p:nvGrpSpPr>
          <p:cNvPr id="10" name="Группа 9"/>
          <p:cNvGrpSpPr/>
          <p:nvPr userDrawn="1"/>
        </p:nvGrpSpPr>
        <p:grpSpPr>
          <a:xfrm>
            <a:off x="0" y="0"/>
            <a:ext cx="12190413" cy="6858000"/>
            <a:chOff x="0" y="0"/>
            <a:chExt cx="12190413" cy="685800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106230" cy="2773986"/>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443791" y="1283487"/>
              <a:ext cx="8746622" cy="5574513"/>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1517" y="6048972"/>
            <a:ext cx="968896" cy="809028"/>
          </a:xfrm>
          <a:prstGeom prst="rect">
            <a:avLst/>
          </a:prstGeom>
        </p:spPr>
      </p:pic>
      <p:sp>
        <p:nvSpPr>
          <p:cNvPr id="2" name="Заголовок 1"/>
          <p:cNvSpPr>
            <a:spLocks noGrp="1"/>
          </p:cNvSpPr>
          <p:nvPr>
            <p:ph type="title" hasCustomPrompt="1"/>
          </p:nvPr>
        </p:nvSpPr>
        <p:spPr>
          <a:xfrm>
            <a:off x="0" y="0"/>
            <a:ext cx="12192000" cy="2334986"/>
          </a:xfrm>
        </p:spPr>
        <p:txBody>
          <a:bodyPr/>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2775857" y="2883291"/>
            <a:ext cx="6330043" cy="2578127"/>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595257" y="1642738"/>
            <a:ext cx="345621" cy="345621"/>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917337">
            <a:off x="360934" y="1371794"/>
            <a:ext cx="768501" cy="1518557"/>
          </a:xfrm>
          <a:prstGeom prst="rect">
            <a:avLst/>
          </a:prstGeom>
        </p:spPr>
      </p:pic>
    </p:spTree>
    <p:extLst>
      <p:ext uri="{BB962C8B-B14F-4D97-AF65-F5344CB8AC3E}">
        <p14:creationId xmlns:p14="http://schemas.microsoft.com/office/powerpoint/2010/main" val="852149965"/>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57" y="3175794"/>
            <a:ext cx="1760174" cy="3673929"/>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777752" y="1771996"/>
            <a:ext cx="5649296" cy="2105304"/>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Вертикальный заголовок 1"/>
          <p:cNvSpPr>
            <a:spLocks noGrp="1"/>
          </p:cNvSpPr>
          <p:nvPr>
            <p:ph type="title" orient="vert" hasCustomPrompt="1"/>
          </p:nvPr>
        </p:nvSpPr>
        <p:spPr>
          <a:xfrm>
            <a:off x="8724900" y="365125"/>
            <a:ext cx="2628900" cy="5811838"/>
          </a:xfrm>
        </p:spPr>
        <p:txBody>
          <a:bodyPr vert="eaVert"/>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838200" y="365125"/>
            <a:ext cx="7734300" cy="5811838"/>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5400000">
            <a:off x="7476037" y="3136061"/>
            <a:ext cx="3483429" cy="269966"/>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3600000">
            <a:off x="1178613" y="4615007"/>
            <a:ext cx="1319104" cy="2596243"/>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0726" y="-1"/>
            <a:ext cx="2215243" cy="2174630"/>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03342" y="617713"/>
            <a:ext cx="1270934" cy="1273629"/>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5400000">
            <a:off x="9438160" y="2580013"/>
            <a:ext cx="3581400" cy="1382062"/>
          </a:xfrm>
          <a:prstGeom prst="rect">
            <a:avLst/>
          </a:prstGeom>
        </p:spPr>
      </p:pic>
    </p:spTree>
    <p:extLst>
      <p:ext uri="{BB962C8B-B14F-4D97-AF65-F5344CB8AC3E}">
        <p14:creationId xmlns:p14="http://schemas.microsoft.com/office/powerpoint/2010/main" val="2305349863"/>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showMasterSp="0" userDrawn="1">
  <p:cSld name="1_Table_slide_blue">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161500" y="4304006"/>
            <a:ext cx="2725731" cy="240273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3A20286A-6229-4348-B1D1-B0275B889723}"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pic>
        <p:nvPicPr>
          <p:cNvPr id="14" name="Рисунок 13"/>
          <p:cNvPicPr>
            <a:picLocks noChangeAspect="1"/>
          </p:cNvPicPr>
          <p:nvPr userDrawn="1"/>
        </p:nvPicPr>
        <p:blipFill rotWithShape="1">
          <a:blip r:embed="rId4" cstate="email">
            <a:extLst>
              <a:ext uri="{28A0092B-C50C-407E-A947-70E740481C1C}">
                <a14:useLocalDpi xmlns:a14="http://schemas.microsoft.com/office/drawing/2010/main"/>
              </a:ext>
            </a:extLst>
          </a:blip>
          <a:srcRect r="33044"/>
          <a:stretch/>
        </p:blipFill>
        <p:spPr>
          <a:xfrm rot="5400000">
            <a:off x="9624386" y="4936789"/>
            <a:ext cx="1547205" cy="2315693"/>
          </a:xfrm>
          <a:prstGeom prst="rect">
            <a:avLst/>
          </a:prstGeom>
        </p:spPr>
      </p:pic>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21" name="Рисунок 20"/>
          <p:cNvPicPr>
            <a:picLocks noChangeAspect="1"/>
          </p:cNvPicPr>
          <p:nvPr userDrawn="1"/>
        </p:nvPicPr>
        <p:blipFill rotWithShape="1">
          <a:blip r:embed="rId6" cstate="email">
            <a:extLst>
              <a:ext uri="{28A0092B-C50C-407E-A947-70E740481C1C}">
                <a14:useLocalDpi xmlns:a14="http://schemas.microsoft.com/office/drawing/2010/main"/>
              </a:ext>
            </a:extLst>
          </a:blip>
          <a:srcRect l="32736"/>
          <a:stretch/>
        </p:blipFill>
        <p:spPr>
          <a:xfrm>
            <a:off x="0" y="4333878"/>
            <a:ext cx="1419874" cy="2110896"/>
          </a:xfrm>
          <a:prstGeom prst="rect">
            <a:avLst/>
          </a:prstGeom>
        </p:spPr>
      </p:pic>
      <p:sp>
        <p:nvSpPr>
          <p:cNvPr id="10" name="Номер слайда 5">
            <a:extLst>
              <a:ext uri="{FF2B5EF4-FFF2-40B4-BE49-F238E27FC236}">
                <a16:creationId xmlns:a16="http://schemas.microsoft.com/office/drawing/2014/main" id="{B5D41614-D43A-469A-AC4B-9B2C31344C7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247055226"/>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showMasterSp="0" userDrawn="1">
  <p:cSld name="28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0539144" y="5271809"/>
            <a:ext cx="1652856" cy="247928"/>
          </a:xfrm>
          <a:prstGeom prst="rect">
            <a:avLst/>
          </a:prstGeom>
        </p:spPr>
      </p:pic>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3027" y="0"/>
            <a:ext cx="7779921"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66B68987-A7F8-4124-B526-5018E4966EFB}"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70094" y="2828925"/>
            <a:ext cx="2266950" cy="2266950"/>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0391091" y="1820349"/>
            <a:ext cx="1675538" cy="3297771"/>
          </a:xfrm>
          <a:prstGeom prst="rect">
            <a:avLst/>
          </a:prstGeom>
        </p:spPr>
      </p:pic>
      <p:pic>
        <p:nvPicPr>
          <p:cNvPr id="17" name="Рисунок 16"/>
          <p:cNvPicPr>
            <a:picLocks noChangeAspect="1"/>
          </p:cNvPicPr>
          <p:nvPr userDrawn="1"/>
        </p:nvPicPr>
        <p:blipFill rotWithShape="1">
          <a:blip r:embed="rId8" cstate="email">
            <a:extLst>
              <a:ext uri="{28A0092B-C50C-407E-A947-70E740481C1C}">
                <a14:useLocalDpi xmlns:a14="http://schemas.microsoft.com/office/drawing/2010/main"/>
              </a:ext>
            </a:extLst>
          </a:blip>
          <a:srcRect r="18280"/>
          <a:stretch/>
        </p:blipFill>
        <p:spPr>
          <a:xfrm>
            <a:off x="11131392" y="4716518"/>
            <a:ext cx="1066364" cy="490868"/>
          </a:xfrm>
          <a:prstGeom prst="rect">
            <a:avLst/>
          </a:prstGeom>
        </p:spPr>
      </p:pic>
      <p:sp>
        <p:nvSpPr>
          <p:cNvPr id="12" name="Номер слайда 5">
            <a:extLst>
              <a:ext uri="{FF2B5EF4-FFF2-40B4-BE49-F238E27FC236}">
                <a16:creationId xmlns:a16="http://schemas.microsoft.com/office/drawing/2014/main" id="{831CE1BE-1D0C-499A-8308-30E88913B3D7}"/>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26828390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10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flipH="1" flipV="1">
            <a:off x="0" y="1619250"/>
            <a:ext cx="6667500" cy="523875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3D228742-3425-4956-9D94-5C60B741C40B}"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7"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900736" y="1908878"/>
            <a:ext cx="383722" cy="383722"/>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5065" y="5436733"/>
            <a:ext cx="5535064" cy="369004"/>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1463" y="372001"/>
            <a:ext cx="1134836" cy="1134836"/>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21609" y="4963193"/>
            <a:ext cx="576943" cy="576943"/>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783697" y="2167500"/>
            <a:ext cx="2064526" cy="3132708"/>
          </a:xfrm>
          <a:prstGeom prst="rect">
            <a:avLst/>
          </a:prstGeom>
        </p:spPr>
      </p:pic>
      <p:pic>
        <p:nvPicPr>
          <p:cNvPr id="14" name="Рисунок 1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761581">
            <a:off x="1149490" y="928885"/>
            <a:ext cx="1173619" cy="1780847"/>
          </a:xfrm>
          <a:prstGeom prst="rect">
            <a:avLst/>
          </a:prstGeom>
        </p:spPr>
      </p:pic>
      <p:pic>
        <p:nvPicPr>
          <p:cNvPr id="15" name="Рисунок 1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8770596" y="4788917"/>
            <a:ext cx="2069193" cy="2073581"/>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Tree>
    <p:extLst>
      <p:ext uri="{BB962C8B-B14F-4D97-AF65-F5344CB8AC3E}">
        <p14:creationId xmlns:p14="http://schemas.microsoft.com/office/powerpoint/2010/main" val="365062388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11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2493"/>
            <a:ext cx="5549221" cy="554922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1E73A779-53A5-4CE4-AF60-1E7C4DFADBF1}"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328467" y="5982880"/>
            <a:ext cx="5535064" cy="369004"/>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100218" y="3431493"/>
            <a:ext cx="1991563" cy="3021993"/>
          </a:xfrm>
          <a:prstGeom prst="rect">
            <a:avLst/>
          </a:prstGeom>
        </p:spPr>
      </p:pic>
      <p:sp>
        <p:nvSpPr>
          <p:cNvPr id="19"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934074" y="813707"/>
            <a:ext cx="536121" cy="536121"/>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6863" y="2777103"/>
            <a:ext cx="4436079" cy="3927021"/>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645401">
            <a:off x="10492162" y="2590571"/>
            <a:ext cx="1252973" cy="1681843"/>
          </a:xfrm>
          <a:prstGeom prst="rect">
            <a:avLst/>
          </a:prstGeom>
        </p:spPr>
      </p:pic>
      <p:pic>
        <p:nvPicPr>
          <p:cNvPr id="22" name="Рисунок 21"/>
          <p:cNvPicPr>
            <a:picLocks noChangeAspect="1"/>
          </p:cNvPicPr>
          <p:nvPr userDrawn="1"/>
        </p:nvPicPr>
        <p:blipFill rotWithShape="1">
          <a:blip r:embed="rId10" cstate="email">
            <a:extLst>
              <a:ext uri="{28A0092B-C50C-407E-A947-70E740481C1C}">
                <a14:useLocalDpi xmlns:a14="http://schemas.microsoft.com/office/drawing/2010/main"/>
              </a:ext>
            </a:extLst>
          </a:blip>
          <a:srcRect l="1" t="5851" r="40936"/>
          <a:stretch/>
        </p:blipFill>
        <p:spPr>
          <a:xfrm>
            <a:off x="9769285" y="0"/>
            <a:ext cx="2422715" cy="2413605"/>
          </a:xfrm>
          <a:prstGeom prst="rect">
            <a:avLst/>
          </a:prstGeom>
        </p:spPr>
      </p:pic>
      <p:pic>
        <p:nvPicPr>
          <p:cNvPr id="23" name="Рисунок 22"/>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0166653" y="1206802"/>
            <a:ext cx="952500" cy="952500"/>
          </a:xfrm>
          <a:prstGeom prst="rect">
            <a:avLst/>
          </a:prstGeom>
        </p:spPr>
      </p:pic>
    </p:spTree>
    <p:extLst>
      <p:ext uri="{BB962C8B-B14F-4D97-AF65-F5344CB8AC3E}">
        <p14:creationId xmlns:p14="http://schemas.microsoft.com/office/powerpoint/2010/main" val="219288990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More-text-purple">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396219" y="5673479"/>
            <a:ext cx="4801537" cy="1392445"/>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358960" y="3564409"/>
            <a:ext cx="4937760" cy="72832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425B5B91-2D54-42DE-856E-8ABA321A5717}"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8467" y="6155874"/>
            <a:ext cx="5535064" cy="130698"/>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0" name="Рисунок 9"/>
          <p:cNvPicPr>
            <a:picLocks noChangeAspect="1"/>
          </p:cNvPicPr>
          <p:nvPr userDrawn="1"/>
        </p:nvPicPr>
        <p:blipFill rotWithShape="1">
          <a:blip r:embed="rId7" cstate="email">
            <a:extLst>
              <a:ext uri="{28A0092B-C50C-407E-A947-70E740481C1C}">
                <a14:useLocalDpi xmlns:a14="http://schemas.microsoft.com/office/drawing/2010/main"/>
              </a:ext>
            </a:extLst>
          </a:blip>
          <a:srcRect t="10129"/>
          <a:stretch/>
        </p:blipFill>
        <p:spPr>
          <a:xfrm>
            <a:off x="-258515" y="0"/>
            <a:ext cx="1135684" cy="464681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9658" y="6419243"/>
            <a:ext cx="239337" cy="239337"/>
          </a:xfrm>
          <a:prstGeom prst="rect">
            <a:avLst/>
          </a:prstGeom>
        </p:spPr>
      </p:pic>
      <p:pic>
        <p:nvPicPr>
          <p:cNvPr id="13" name="Рисунок 1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135961">
            <a:off x="11555838" y="4812463"/>
            <a:ext cx="426027" cy="400465"/>
          </a:xfrm>
          <a:prstGeom prst="rect">
            <a:avLst/>
          </a:prstGeom>
        </p:spPr>
      </p:pic>
    </p:spTree>
    <p:extLst>
      <p:ext uri="{BB962C8B-B14F-4D97-AF65-F5344CB8AC3E}">
        <p14:creationId xmlns:p14="http://schemas.microsoft.com/office/powerpoint/2010/main" val="427863691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1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802934" y="2922352"/>
            <a:ext cx="1117547" cy="1176676"/>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l="27270"/>
          <a:stretch/>
        </p:blipFill>
        <p:spPr>
          <a:xfrm flipH="1">
            <a:off x="9176797" y="0"/>
            <a:ext cx="3010756" cy="6858000"/>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7224" y="5359968"/>
            <a:ext cx="4697660" cy="1498032"/>
          </a:xfrm>
          <a:prstGeom prst="rect">
            <a:avLst/>
          </a:prstGeom>
        </p:spPr>
      </p:pic>
      <p:pic>
        <p:nvPicPr>
          <p:cNvPr id="8" name="Рисунок 7"/>
          <p:cNvPicPr>
            <a:picLocks noChangeAspect="1"/>
          </p:cNvPicPr>
          <p:nvPr userDrawn="1"/>
        </p:nvPicPr>
        <p:blipFill rotWithShape="1">
          <a:blip r:embed="rId5">
            <a:extLst>
              <a:ext uri="{28A0092B-C50C-407E-A947-70E740481C1C}">
                <a14:useLocalDpi xmlns:a14="http://schemas.microsoft.com/office/drawing/2010/main"/>
              </a:ext>
            </a:extLst>
          </a:blip>
          <a:srcRect r="21520"/>
          <a:stretch/>
        </p:blipFill>
        <p:spPr>
          <a:xfrm rot="16200000">
            <a:off x="3056" y="-3056"/>
            <a:ext cx="5232638" cy="5238750"/>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ECD4BB71-6221-478C-9E96-2490BE563AA2}"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502008" y="5987346"/>
            <a:ext cx="5535064" cy="369004"/>
          </a:xfrm>
          <a:prstGeom prst="rect">
            <a:avLst/>
          </a:prstGeom>
        </p:spPr>
      </p:pic>
      <p:pic>
        <p:nvPicPr>
          <p:cNvPr id="14" name="Рисунок 13"/>
          <p:cNvPicPr>
            <a:picLocks noChangeAspect="1"/>
          </p:cNvPicPr>
          <p:nvPr userDrawn="1"/>
        </p:nvPicPr>
        <p:blipFill rotWithShape="1">
          <a:blip r:embed="rId8" cstate="email">
            <a:extLst>
              <a:ext uri="{28A0092B-C50C-407E-A947-70E740481C1C}">
                <a14:useLocalDpi xmlns:a14="http://schemas.microsoft.com/office/drawing/2010/main"/>
              </a:ext>
            </a:extLst>
          </a:blip>
          <a:srcRect b="32565"/>
          <a:stretch/>
        </p:blipFill>
        <p:spPr>
          <a:xfrm rot="10800000">
            <a:off x="-54782" y="0"/>
            <a:ext cx="1991563" cy="203786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25"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6"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7" name="Рисунок 8"/>
          <p:cNvSpPr>
            <a:spLocks noGrp="1"/>
          </p:cNvSpPr>
          <p:nvPr>
            <p:ph type="pic" sz="quarter" idx="13"/>
          </p:nvPr>
        </p:nvSpPr>
        <p:spPr>
          <a:xfrm>
            <a:off x="7179597" y="2325182"/>
            <a:ext cx="4179887" cy="3462338"/>
          </a:xfrm>
        </p:spPr>
        <p:txBody>
          <a:bodyPr/>
          <a:lstStyle/>
          <a:p>
            <a:endParaRPr lang="ru-RU" dirty="0"/>
          </a:p>
        </p:txBody>
      </p:sp>
      <p:pic>
        <p:nvPicPr>
          <p:cNvPr id="10" name="Рисунок 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769225" y="489857"/>
            <a:ext cx="606829" cy="606829"/>
          </a:xfrm>
          <a:prstGeom prst="rect">
            <a:avLst/>
          </a:prstGeom>
        </p:spPr>
      </p:pic>
      <p:pic>
        <p:nvPicPr>
          <p:cNvPr id="28" name="Рисунок 2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76520" y="5206142"/>
            <a:ext cx="606829" cy="606829"/>
          </a:xfrm>
          <a:prstGeom prst="rect">
            <a:avLst/>
          </a:prstGeom>
        </p:spPr>
      </p:pic>
    </p:spTree>
    <p:extLst>
      <p:ext uri="{BB962C8B-B14F-4D97-AF65-F5344CB8AC3E}">
        <p14:creationId xmlns:p14="http://schemas.microsoft.com/office/powerpoint/2010/main" val="66467953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13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2750"/>
            <a:ext cx="5064952" cy="4524690"/>
          </a:xfrm>
          <a:prstGeom prst="rect">
            <a:avLst/>
          </a:prstGeom>
        </p:spPr>
      </p:pic>
      <p:pic>
        <p:nvPicPr>
          <p:cNvPr id="23" name="Рисунок 22"/>
          <p:cNvPicPr>
            <a:picLocks noChangeAspect="1"/>
          </p:cNvPicPr>
          <p:nvPr userDrawn="1"/>
        </p:nvPicPr>
        <p:blipFill rotWithShape="1">
          <a:blip r:embed="rId3" cstate="email">
            <a:extLst>
              <a:ext uri="{28A0092B-C50C-407E-A947-70E740481C1C}">
                <a14:useLocalDpi xmlns:a14="http://schemas.microsoft.com/office/drawing/2010/main"/>
              </a:ext>
            </a:extLst>
          </a:blip>
          <a:srcRect b="37149"/>
          <a:stretch/>
        </p:blipFill>
        <p:spPr>
          <a:xfrm flipV="1">
            <a:off x="4239782" y="0"/>
            <a:ext cx="3712436" cy="2333310"/>
          </a:xfrm>
          <a:prstGeom prst="rect">
            <a:avLst/>
          </a:prstGeom>
        </p:spPr>
      </p:pic>
      <p:pic>
        <p:nvPicPr>
          <p:cNvPr id="16" name="Рисунок 15"/>
          <p:cNvPicPr>
            <a:picLocks noChangeAspect="1"/>
          </p:cNvPicPr>
          <p:nvPr userDrawn="1"/>
        </p:nvPicPr>
        <p:blipFill rotWithShape="1">
          <a:blip r:embed="rId4" cstate="email">
            <a:extLst>
              <a:ext uri="{28A0092B-C50C-407E-A947-70E740481C1C}">
                <a14:useLocalDpi xmlns:a14="http://schemas.microsoft.com/office/drawing/2010/main"/>
              </a:ext>
            </a:extLst>
          </a:blip>
          <a:srcRect b="37149"/>
          <a:stretch/>
        </p:blipFill>
        <p:spPr>
          <a:xfrm>
            <a:off x="5053327" y="5527270"/>
            <a:ext cx="2117271" cy="1330730"/>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20489430">
            <a:off x="120478" y="4317215"/>
            <a:ext cx="2355886" cy="2384681"/>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1AB2FC3-EC92-4FED-A226-213A4523CE84}"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8" name="Рисунок 8"/>
          <p:cNvSpPr>
            <a:spLocks noGrp="1"/>
          </p:cNvSpPr>
          <p:nvPr>
            <p:ph type="pic" sz="quarter" idx="13"/>
          </p:nvPr>
        </p:nvSpPr>
        <p:spPr>
          <a:xfrm>
            <a:off x="1379764" y="739549"/>
            <a:ext cx="9432713" cy="5047971"/>
          </a:xfrm>
        </p:spPr>
        <p:txBody>
          <a:bodyPr/>
          <a:lstStyle/>
          <a:p>
            <a:endParaRPr lang="ru-RU" dirty="0"/>
          </a:p>
        </p:txBody>
      </p:sp>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0084" y="2943679"/>
            <a:ext cx="2215318" cy="3412671"/>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900923" y="4810805"/>
            <a:ext cx="2291077" cy="343662"/>
          </a:xfrm>
          <a:prstGeom prst="rect">
            <a:avLst/>
          </a:prstGeom>
        </p:spPr>
      </p:pic>
    </p:spTree>
    <p:extLst>
      <p:ext uri="{BB962C8B-B14F-4D97-AF65-F5344CB8AC3E}">
        <p14:creationId xmlns:p14="http://schemas.microsoft.com/office/powerpoint/2010/main" val="340669387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14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b="27133"/>
          <a:stretch/>
        </p:blipFill>
        <p:spPr>
          <a:xfrm>
            <a:off x="-1514180" y="3841352"/>
            <a:ext cx="7530961" cy="2886473"/>
          </a:xfrm>
          <a:prstGeom prst="rect">
            <a:avLst/>
          </a:prstGeom>
        </p:spPr>
      </p:pic>
      <p:pic>
        <p:nvPicPr>
          <p:cNvPr id="8" name="Рисунок 7"/>
          <p:cNvPicPr>
            <a:picLocks noChangeAspect="1"/>
          </p:cNvPicPr>
          <p:nvPr userDrawn="1"/>
        </p:nvPicPr>
        <p:blipFill rotWithShape="1">
          <a:blip r:embed="rId3" cstate="print">
            <a:extLst>
              <a:ext uri="{28A0092B-C50C-407E-A947-70E740481C1C}">
                <a14:useLocalDpi xmlns:a14="http://schemas.microsoft.com/office/drawing/2010/main"/>
              </a:ext>
            </a:extLst>
          </a:blip>
          <a:srcRect l="26208" b="27313"/>
          <a:stretch/>
        </p:blipFill>
        <p:spPr>
          <a:xfrm>
            <a:off x="0" y="1246771"/>
            <a:ext cx="5627738" cy="561122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F82EB7B6-B28A-4048-9AE8-B02C5B2F7210}"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273423" y="4552117"/>
            <a:ext cx="882393" cy="180423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360426">
            <a:off x="8953994" y="4777960"/>
            <a:ext cx="1261955" cy="2253491"/>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281249">
            <a:off x="65761" y="4480771"/>
            <a:ext cx="1544875" cy="2344190"/>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841646" y="0"/>
            <a:ext cx="3743325" cy="1193705"/>
          </a:xfrm>
          <a:prstGeom prst="rect">
            <a:avLst/>
          </a:prstGeom>
        </p:spPr>
      </p:pic>
    </p:spTree>
    <p:extLst>
      <p:ext uri="{BB962C8B-B14F-4D97-AF65-F5344CB8AC3E}">
        <p14:creationId xmlns:p14="http://schemas.microsoft.com/office/powerpoint/2010/main" val="92144359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15_Заголовок раздела">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96244" y="0"/>
            <a:ext cx="10058400" cy="6283853"/>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A0477826-3039-4177-A68B-27FB098EC521}"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2" name="Рисунок 1"/>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a:off x="9705974" y="1619020"/>
            <a:ext cx="2486025" cy="3629025"/>
          </a:xfrm>
          <a:prstGeom prst="rect">
            <a:avLst/>
          </a:prstGeom>
        </p:spPr>
      </p:pic>
      <p:pic>
        <p:nvPicPr>
          <p:cNvPr id="18" name="Рисунок 17"/>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flipH="1">
            <a:off x="0" y="1619020"/>
            <a:ext cx="2486025" cy="3629025"/>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779344" y="1231842"/>
            <a:ext cx="621956" cy="621956"/>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890961" y="4991031"/>
            <a:ext cx="801650" cy="801650"/>
          </a:xfrm>
          <a:prstGeom prst="rect">
            <a:avLst/>
          </a:prstGeom>
        </p:spPr>
      </p:pic>
    </p:spTree>
    <p:extLst>
      <p:ext uri="{BB962C8B-B14F-4D97-AF65-F5344CB8AC3E}">
        <p14:creationId xmlns:p14="http://schemas.microsoft.com/office/powerpoint/2010/main" val="10666712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0646" y="1256699"/>
            <a:ext cx="4988975" cy="4121448"/>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7472528" y="4436779"/>
            <a:ext cx="4573562" cy="1016945"/>
          </a:xfrm>
          <a:prstGeom prst="rect">
            <a:avLst/>
          </a:prstGeom>
        </p:spPr>
      </p:pic>
      <p:pic>
        <p:nvPicPr>
          <p:cNvPr id="6" name="Рисунок 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 y="0"/>
            <a:ext cx="7184571" cy="6858000"/>
          </a:xfrm>
          <a:prstGeom prst="rect">
            <a:avLst/>
          </a:prstGeom>
        </p:spPr>
      </p:pic>
      <p:sp>
        <p:nvSpPr>
          <p:cNvPr id="2" name="Заголовок 1"/>
          <p:cNvSpPr>
            <a:spLocks noGrp="1"/>
          </p:cNvSpPr>
          <p:nvPr>
            <p:ph type="title" hasCustomPrompt="1"/>
          </p:nvPr>
        </p:nvSpPr>
        <p:spPr>
          <a:xfrm>
            <a:off x="541589" y="88265"/>
            <a:ext cx="2621014"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95E497E8-5E48-411D-B632-55C12A1740B3}"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867100" y="0"/>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38"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2" y="0"/>
            <a:ext cx="5257800" cy="1959407"/>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46839" y="2606379"/>
            <a:ext cx="1263242" cy="2486296"/>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938280" flipH="1">
            <a:off x="9536973" y="4109079"/>
            <a:ext cx="926692" cy="1012566"/>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07986">
            <a:off x="4442763" y="3321250"/>
            <a:ext cx="1357793" cy="1308007"/>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0120386">
            <a:off x="3794195" y="174220"/>
            <a:ext cx="2115711" cy="1974095"/>
          </a:xfrm>
          <a:prstGeom prst="rect">
            <a:avLst/>
          </a:prstGeom>
        </p:spPr>
      </p:pic>
    </p:spTree>
    <p:extLst>
      <p:ext uri="{BB962C8B-B14F-4D97-AF65-F5344CB8AC3E}">
        <p14:creationId xmlns:p14="http://schemas.microsoft.com/office/powerpoint/2010/main" val="126902459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Table_slide_purplr">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25447"/>
          <a:stretch/>
        </p:blipFill>
        <p:spPr>
          <a:xfrm rot="10800000">
            <a:off x="-5756" y="2896358"/>
            <a:ext cx="4727642" cy="396164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7571362" y="2247599"/>
            <a:ext cx="4620638" cy="4620638"/>
          </a:xfrm>
          <a:prstGeom prst="rect">
            <a:avLst/>
          </a:prstGeom>
        </p:spPr>
      </p:pic>
      <p:pic>
        <p:nvPicPr>
          <p:cNvPr id="2" name="Рисунок 1"/>
          <p:cNvPicPr>
            <a:picLocks noChangeAspect="1"/>
          </p:cNvPicPr>
          <p:nvPr userDrawn="1"/>
        </p:nvPicPr>
        <p:blipFill rotWithShape="1">
          <a:blip r:embed="rId4">
            <a:extLst>
              <a:ext uri="{28A0092B-C50C-407E-A947-70E740481C1C}">
                <a14:useLocalDpi xmlns:a14="http://schemas.microsoft.com/office/drawing/2010/main"/>
              </a:ext>
            </a:extLst>
          </a:blip>
          <a:srcRect r="20863"/>
          <a:stretch/>
        </p:blipFill>
        <p:spPr>
          <a:xfrm rot="16200000">
            <a:off x="-18847" y="18848"/>
            <a:ext cx="5276445" cy="523875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C6846739-8583-4C1E-992E-D5AE0A7E44D2}"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164043" y="2130357"/>
            <a:ext cx="1166757" cy="1770434"/>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44813" y="5523049"/>
            <a:ext cx="798791" cy="798791"/>
          </a:xfrm>
          <a:prstGeom prst="rect">
            <a:avLst/>
          </a:prstGeom>
        </p:spPr>
      </p:pic>
      <p:pic>
        <p:nvPicPr>
          <p:cNvPr id="13" name="Рисунок 12"/>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714750" y="6071359"/>
            <a:ext cx="4762500" cy="247650"/>
          </a:xfrm>
          <a:prstGeom prst="rect">
            <a:avLst/>
          </a:prstGeom>
        </p:spPr>
      </p:pic>
    </p:spTree>
    <p:extLst>
      <p:ext uri="{BB962C8B-B14F-4D97-AF65-F5344CB8AC3E}">
        <p14:creationId xmlns:p14="http://schemas.microsoft.com/office/powerpoint/2010/main" val="397292648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bullet_points_purple">
    <p:spTree>
      <p:nvGrpSpPr>
        <p:cNvPr id="1" name=""/>
        <p:cNvGrpSpPr/>
        <p:nvPr/>
      </p:nvGrpSpPr>
      <p:grpSpPr>
        <a:xfrm>
          <a:off x="0" y="0"/>
          <a:ext cx="0" cy="0"/>
          <a:chOff x="0" y="0"/>
          <a:chExt cx="0" cy="0"/>
        </a:xfrm>
      </p:grpSpPr>
      <p:pic>
        <p:nvPicPr>
          <p:cNvPr id="9" name="Рисунок 8"/>
          <p:cNvPicPr>
            <a:picLocks noChangeAspect="1"/>
          </p:cNvPicPr>
          <p:nvPr userDrawn="1"/>
        </p:nvPicPr>
        <p:blipFill>
          <a:blip r:embed="rId2" cstate="email">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a:ext>
            </a:extLst>
          </a:blip>
          <a:stretch>
            <a:fillRect/>
          </a:stretch>
        </p:blipFill>
        <p:spPr>
          <a:xfrm rot="5400000">
            <a:off x="9362875" y="3653944"/>
            <a:ext cx="4930936" cy="727313"/>
          </a:xfrm>
          <a:prstGeom prst="rect">
            <a:avLst/>
          </a:prstGeom>
        </p:spPr>
      </p:pic>
      <p:pic>
        <p:nvPicPr>
          <p:cNvPr id="3" name="Рисунок 2"/>
          <p:cNvPicPr>
            <a:picLocks noChangeAspect="1"/>
          </p:cNvPicPr>
          <p:nvPr userDrawn="1"/>
        </p:nvPicPr>
        <p:blipFill rotWithShape="1">
          <a:blip r:embed="rId4" cstate="email">
            <a:extLst>
              <a:ext uri="{BEBA8EAE-BF5A-486C-A8C5-ECC9F3942E4B}">
                <a14:imgProps xmlns:a14="http://schemas.microsoft.com/office/drawing/2010/main">
                  <a14:imgLayer r:embed="rId5">
                    <a14:imgEffect>
                      <a14:saturation sat="66000"/>
                    </a14:imgEffect>
                  </a14:imgLayer>
                </a14:imgProps>
              </a:ext>
              <a:ext uri="{28A0092B-C50C-407E-A947-70E740481C1C}">
                <a14:useLocalDpi xmlns:a14="http://schemas.microsoft.com/office/drawing/2010/main"/>
              </a:ext>
            </a:extLst>
          </a:blip>
          <a:srcRect r="16985"/>
          <a:stretch/>
        </p:blipFill>
        <p:spPr>
          <a:xfrm rot="10800000">
            <a:off x="0" y="3836631"/>
            <a:ext cx="3192236" cy="3021369"/>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bg1"/>
                </a:solidFill>
              </a:defRPr>
            </a:lvl1pPr>
          </a:lstStyle>
          <a:p>
            <a:fld id="{C2E501A0-54C8-4CA6-847B-9F004AB5782B}"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7" cstate="email">
            <a:extLst>
              <a:ext uri="{BEBA8EAE-BF5A-486C-A8C5-ECC9F3942E4B}">
                <a14:imgProps xmlns:a14="http://schemas.microsoft.com/office/drawing/2010/main">
                  <a14:imgLayer r:embed="rId8">
                    <a14:imgEffect>
                      <a14:saturation sat="66000"/>
                    </a14:imgEffect>
                  </a14:imgLayer>
                </a14:imgProps>
              </a:ex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9" cstate="email">
            <a:extLst>
              <a:ext uri="{BEBA8EAE-BF5A-486C-A8C5-ECC9F3942E4B}">
                <a14:imgProps xmlns:a14="http://schemas.microsoft.com/office/drawing/2010/main">
                  <a14:imgLayer r:embed="rId10">
                    <a14:imgEffect>
                      <a14:saturation sat="33000"/>
                    </a14:imgEffect>
                  </a14:imgLayer>
                </a14:imgProps>
              </a:ext>
              <a:ext uri="{28A0092B-C50C-407E-A947-70E740481C1C}">
                <a14:useLocalDpi xmlns:a14="http://schemas.microsoft.com/office/drawing/2010/main"/>
              </a:ext>
            </a:extLst>
          </a:blip>
          <a:stretch>
            <a:fillRect/>
          </a:stretch>
        </p:blipFill>
        <p:spPr>
          <a:xfrm>
            <a:off x="-10556" y="4664734"/>
            <a:ext cx="1268847" cy="1925346"/>
          </a:xfrm>
          <a:prstGeom prst="rect">
            <a:avLst/>
          </a:prstGeom>
        </p:spPr>
      </p:pic>
    </p:spTree>
    <p:extLst>
      <p:ext uri="{BB962C8B-B14F-4D97-AF65-F5344CB8AC3E}">
        <p14:creationId xmlns:p14="http://schemas.microsoft.com/office/powerpoint/2010/main" val="276492477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2_Заголовок раздела">
    <p:spTree>
      <p:nvGrpSpPr>
        <p:cNvPr id="1" name=""/>
        <p:cNvGrpSpPr/>
        <p:nvPr/>
      </p:nvGrpSpPr>
      <p:grpSpPr>
        <a:xfrm>
          <a:off x="0" y="0"/>
          <a:ext cx="0" cy="0"/>
          <a:chOff x="0" y="0"/>
          <a:chExt cx="0" cy="0"/>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482448" y="736116"/>
            <a:ext cx="4466270" cy="342414"/>
          </a:xfrm>
          <a:prstGeom prst="rect">
            <a:avLst/>
          </a:prstGeom>
        </p:spPr>
      </p:pic>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3724" y="0"/>
            <a:ext cx="7458615" cy="6858000"/>
          </a:xfrm>
          <a:prstGeom prst="rect">
            <a:avLst/>
          </a:prstGeom>
        </p:spPr>
      </p:pic>
      <p:pic>
        <p:nvPicPr>
          <p:cNvPr id="28" name="Рисунок 2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41728" y="1355354"/>
            <a:ext cx="3683260" cy="4686240"/>
          </a:xfrm>
          <a:prstGeom prst="rect">
            <a:avLst/>
          </a:prstGeom>
        </p:spPr>
      </p:pic>
      <p:pic>
        <p:nvPicPr>
          <p:cNvPr id="29" name="Рисунок 2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04974" y="6139499"/>
            <a:ext cx="5976664" cy="216654"/>
          </a:xfrm>
          <a:prstGeom prst="rect">
            <a:avLst/>
          </a:prstGeom>
        </p:spPr>
      </p:pic>
      <p:pic>
        <p:nvPicPr>
          <p:cNvPr id="32" name="Рисунок 3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669156" y="0"/>
            <a:ext cx="2712926" cy="907323"/>
          </a:xfrm>
          <a:prstGeom prst="rect">
            <a:avLst/>
          </a:prstGeom>
        </p:spPr>
      </p:pic>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6319533" y="1638729"/>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lvl1pPr>
              <a:defRPr>
                <a:solidFill>
                  <a:schemeClr val="bg1"/>
                </a:solidFill>
              </a:defRPr>
            </a:lvl1pPr>
          </a:lstStyle>
          <a:p>
            <a:fld id="{4DCCEF2B-8D4E-4B18-AB2C-5F967D1E39F0}" type="datetime1">
              <a:rPr lang="ru-RU" smtClean="0"/>
              <a:t>26.08.2026</a:t>
            </a:fld>
            <a:endParaRPr lang="ru-RU" dirty="0"/>
          </a:p>
        </p:txBody>
      </p:sp>
      <p:sp>
        <p:nvSpPr>
          <p:cNvPr id="5" name="Нижний колонтитул 4"/>
          <p:cNvSpPr>
            <a:spLocks noGrp="1"/>
          </p:cNvSpPr>
          <p:nvPr userDrawn="1">
            <p:ph type="ftr" sz="quarter" idx="11"/>
          </p:nvPr>
        </p:nvSpPr>
        <p:spPr/>
        <p:txBody>
          <a:bodyPr/>
          <a:lstStyle>
            <a:lvl1pPr>
              <a:defRPr>
                <a:solidFill>
                  <a:schemeClr val="bg1"/>
                </a:solidFill>
              </a:defRPr>
            </a:lvl1pPr>
          </a:lstStyle>
          <a:p>
            <a:endParaRPr lang="ru-RU" dirty="0"/>
          </a:p>
        </p:txBody>
      </p:sp>
      <p:sp>
        <p:nvSpPr>
          <p:cNvPr id="12" name="Номер слайда 5">
            <a:extLst>
              <a:ext uri="{FF2B5EF4-FFF2-40B4-BE49-F238E27FC236}">
                <a16:creationId xmlns:a16="http://schemas.microsoft.com/office/drawing/2014/main" id="{05E709D6-8460-4D56-BA89-897BE402CFD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54057490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28_Заголовок раздела">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3724" y="0"/>
            <a:ext cx="7458615" cy="6858000"/>
          </a:xfrm>
          <a:prstGeom prst="rect">
            <a:avLst/>
          </a:prstGeom>
        </p:spPr>
      </p:pic>
      <p:pic>
        <p:nvPicPr>
          <p:cNvPr id="28" name="Рисунок 2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41728" y="1355354"/>
            <a:ext cx="3683260" cy="4686240"/>
          </a:xfrm>
          <a:prstGeom prst="rect">
            <a:avLst/>
          </a:prstGeom>
        </p:spPr>
      </p:pic>
      <p:pic>
        <p:nvPicPr>
          <p:cNvPr id="29" name="Рисунок 2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V="1">
            <a:off x="-304974" y="6139499"/>
            <a:ext cx="5976664" cy="216654"/>
          </a:xfrm>
          <a:prstGeom prst="rect">
            <a:avLst/>
          </a:prstGeom>
        </p:spPr>
      </p:pic>
      <p:pic>
        <p:nvPicPr>
          <p:cNvPr id="32" name="Рисунок 3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8669156" y="0"/>
            <a:ext cx="2712926" cy="907323"/>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6319533" y="1638729"/>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lvl1pPr>
              <a:defRPr>
                <a:solidFill>
                  <a:schemeClr val="bg1"/>
                </a:solidFill>
              </a:defRPr>
            </a:lvl1pPr>
          </a:lstStyle>
          <a:p>
            <a:fld id="{030EDC82-0967-4745-B010-910D2EE3BBBD}" type="datetime1">
              <a:rPr lang="ru-RU" smtClean="0"/>
              <a:t>26.08.2026</a:t>
            </a:fld>
            <a:endParaRPr lang="ru-RU" dirty="0"/>
          </a:p>
        </p:txBody>
      </p:sp>
      <p:sp>
        <p:nvSpPr>
          <p:cNvPr id="5" name="Нижний колонтитул 4"/>
          <p:cNvSpPr>
            <a:spLocks noGrp="1"/>
          </p:cNvSpPr>
          <p:nvPr userDrawn="1">
            <p:ph type="ftr" sz="quarter" idx="11"/>
          </p:nvPr>
        </p:nvSpPr>
        <p:spPr/>
        <p:txBody>
          <a:bodyPr/>
          <a:lstStyle>
            <a:lvl1pPr>
              <a:defRPr>
                <a:solidFill>
                  <a:schemeClr val="bg1"/>
                </a:solidFill>
              </a:defRPr>
            </a:lvl1pPr>
          </a:lstStyle>
          <a:p>
            <a:endParaRPr lang="ru-RU" dirty="0"/>
          </a:p>
        </p:txBody>
      </p:sp>
      <p:pic>
        <p:nvPicPr>
          <p:cNvPr id="11" name="Grafik 10">
            <a:extLst>
              <a:ext uri="{FF2B5EF4-FFF2-40B4-BE49-F238E27FC236}">
                <a16:creationId xmlns:a16="http://schemas.microsoft.com/office/drawing/2014/main" id="{0397603C-DD10-4E01-A745-0F9B617653D4}"/>
              </a:ext>
            </a:extLst>
          </p:cNvPr>
          <p:cNvPicPr>
            <a:picLocks noChangeAspect="1"/>
          </p:cNvPicPr>
          <p:nvPr userDrawn="1"/>
        </p:nvPicPr>
        <p:blipFill>
          <a:blip r:embed="rId7"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
        <p:nvSpPr>
          <p:cNvPr id="12" name="Номер слайда 5">
            <a:extLst>
              <a:ext uri="{FF2B5EF4-FFF2-40B4-BE49-F238E27FC236}">
                <a16:creationId xmlns:a16="http://schemas.microsoft.com/office/drawing/2014/main" id="{0223FFBA-7918-4A10-B457-FF2D180F059D}"/>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44526277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16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40745" b="16181"/>
          <a:stretch/>
        </p:blipFill>
        <p:spPr>
          <a:xfrm>
            <a:off x="9386846" y="1109662"/>
            <a:ext cx="2805154" cy="5748338"/>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1"/>
            <a:ext cx="2647950" cy="670519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7B0E277B-1919-4863-B9E7-77B57AB647EB}"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865910" y="5774611"/>
            <a:ext cx="6125690" cy="22205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8964" y="1632968"/>
            <a:ext cx="436111" cy="43611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728746" y="196623"/>
            <a:ext cx="504825" cy="504825"/>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869460" y="6048972"/>
            <a:ext cx="504825" cy="504825"/>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20171" y="3754337"/>
            <a:ext cx="2743200" cy="2743200"/>
          </a:xfrm>
          <a:prstGeom prst="rect">
            <a:avLst/>
          </a:prstGeom>
        </p:spPr>
      </p:pic>
      <p:pic>
        <p:nvPicPr>
          <p:cNvPr id="21" name="Рисунок 2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0" y="937878"/>
            <a:ext cx="3267075" cy="330338"/>
          </a:xfrm>
          <a:prstGeom prst="rect">
            <a:avLst/>
          </a:prstGeom>
        </p:spPr>
      </p:pic>
      <p:pic>
        <p:nvPicPr>
          <p:cNvPr id="34" name="Рисунок 3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8924925" y="937878"/>
            <a:ext cx="3267075" cy="330338"/>
          </a:xfrm>
          <a:prstGeom prst="rect">
            <a:avLst/>
          </a:prstGeom>
        </p:spPr>
      </p:pic>
      <p:sp>
        <p:nvSpPr>
          <p:cNvPr id="20" name="Номер слайда 5">
            <a:extLst>
              <a:ext uri="{FF2B5EF4-FFF2-40B4-BE49-F238E27FC236}">
                <a16:creationId xmlns:a16="http://schemas.microsoft.com/office/drawing/2014/main" id="{DACEC39B-9194-4D0B-8EB0-107D8DD954F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26156974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29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40745" b="16181"/>
          <a:stretch/>
        </p:blipFill>
        <p:spPr>
          <a:xfrm>
            <a:off x="9386846" y="1109662"/>
            <a:ext cx="2805154" cy="5748338"/>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1"/>
            <a:ext cx="2647950" cy="670519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C3A4A5BC-76DF-48B0-BE7C-AD1E49CF65A6}"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728746" y="196623"/>
            <a:ext cx="504825" cy="504825"/>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320171" y="3754337"/>
            <a:ext cx="2743200" cy="2743200"/>
          </a:xfrm>
          <a:prstGeom prst="rect">
            <a:avLst/>
          </a:prstGeom>
        </p:spPr>
      </p:pic>
      <p:sp>
        <p:nvSpPr>
          <p:cNvPr id="13" name="Номер слайда 5">
            <a:extLst>
              <a:ext uri="{FF2B5EF4-FFF2-40B4-BE49-F238E27FC236}">
                <a16:creationId xmlns:a16="http://schemas.microsoft.com/office/drawing/2014/main" id="{1AD2C02B-51A2-4AF1-9D1C-36DDDF061335}"/>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24479595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More-text_blue">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cstate="email">
            <a:extLst>
              <a:ext uri="{28A0092B-C50C-407E-A947-70E740481C1C}">
                <a14:useLocalDpi xmlns:a14="http://schemas.microsoft.com/office/drawing/2010/main"/>
              </a:ext>
            </a:extLst>
          </a:blip>
          <a:srcRect r="7402"/>
          <a:stretch/>
        </p:blipFill>
        <p:spPr>
          <a:xfrm>
            <a:off x="0" y="0"/>
            <a:ext cx="963140"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3"/>
            <a:ext cx="968896" cy="809028"/>
          </a:xfrm>
          <a:prstGeom prst="rect">
            <a:avLst/>
          </a:prstGeom>
        </p:spPr>
      </p:pic>
      <p:sp>
        <p:nvSpPr>
          <p:cNvPr id="4" name="Дата 3"/>
          <p:cNvSpPr>
            <a:spLocks noGrp="1"/>
          </p:cNvSpPr>
          <p:nvPr>
            <p:ph type="dt" sz="half" idx="10"/>
          </p:nvPr>
        </p:nvSpPr>
        <p:spPr>
          <a:xfrm>
            <a:off x="838200" y="6356351"/>
            <a:ext cx="2743200" cy="365125"/>
          </a:xfrm>
        </p:spPr>
        <p:txBody>
          <a:bodyPr/>
          <a:lstStyle/>
          <a:p>
            <a:fld id="{88AC984A-D5EB-4D41-9F81-9F355C751AF1}" type="datetime1">
              <a:rPr lang="ru-RU" smtClean="0"/>
              <a:t>26.08.2026</a:t>
            </a:fld>
            <a:endParaRPr lang="ru-RU"/>
          </a:p>
        </p:txBody>
      </p:sp>
      <p:sp>
        <p:nvSpPr>
          <p:cNvPr id="5" name="Нижний колонтитул 4"/>
          <p:cNvSpPr>
            <a:spLocks noGrp="1"/>
          </p:cNvSpPr>
          <p:nvPr>
            <p:ph type="ftr" sz="quarter" idx="11"/>
          </p:nvPr>
        </p:nvSpPr>
        <p:spPr>
          <a:xfrm>
            <a:off x="4038600" y="6356351"/>
            <a:ext cx="4114800" cy="365125"/>
          </a:xfrm>
        </p:spPr>
        <p:txBody>
          <a:bodyPr/>
          <a:lstStyle/>
          <a:p>
            <a:endParaRPr lang="ru-RU"/>
          </a:p>
        </p:txBody>
      </p:sp>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228860" y="0"/>
            <a:ext cx="963140" cy="801332"/>
          </a:xfrm>
          <a:prstGeom prst="rect">
            <a:avLst/>
          </a:prstGeom>
        </p:spPr>
      </p:pic>
      <p:sp>
        <p:nvSpPr>
          <p:cNvPr id="22" name="Текст 2"/>
          <p:cNvSpPr>
            <a:spLocks noGrp="1"/>
          </p:cNvSpPr>
          <p:nvPr>
            <p:ph type="body" idx="1" hasCustomPrompt="1"/>
          </p:nvPr>
        </p:nvSpPr>
        <p:spPr>
          <a:xfrm>
            <a:off x="877169" y="375557"/>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599842" y="1690007"/>
            <a:ext cx="592158" cy="3224893"/>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48955" y="4212773"/>
            <a:ext cx="450396" cy="450396"/>
          </a:xfrm>
          <a:prstGeom prst="rect">
            <a:avLst/>
          </a:prstGeom>
        </p:spPr>
      </p:pic>
      <p:sp>
        <p:nvSpPr>
          <p:cNvPr id="12" name="Номер слайда 5">
            <a:extLst>
              <a:ext uri="{FF2B5EF4-FFF2-40B4-BE49-F238E27FC236}">
                <a16:creationId xmlns:a16="http://schemas.microsoft.com/office/drawing/2014/main" id="{E7990F20-F833-45AB-B898-C8109790D124}"/>
              </a:ext>
            </a:extLst>
          </p:cNvPr>
          <p:cNvSpPr>
            <a:spLocks noGrp="1"/>
          </p:cNvSpPr>
          <p:nvPr>
            <p:ph type="sldNum" sz="quarter" idx="12"/>
          </p:nvPr>
        </p:nvSpPr>
        <p:spPr>
          <a:xfrm>
            <a:off x="10897386" y="6330754"/>
            <a:ext cx="1268493"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48881143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17_Заголовок раздела">
    <p:spTree>
      <p:nvGrpSpPr>
        <p:cNvPr id="1" name=""/>
        <p:cNvGrpSpPr/>
        <p:nvPr/>
      </p:nvGrpSpPr>
      <p:grpSpPr>
        <a:xfrm>
          <a:off x="0" y="0"/>
          <a:ext cx="0" cy="0"/>
          <a:chOff x="0" y="0"/>
          <a:chExt cx="0" cy="0"/>
        </a:xfrm>
      </p:grpSpPr>
      <p:pic>
        <p:nvPicPr>
          <p:cNvPr id="24" name="Рисунок 23"/>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flipH="1">
            <a:off x="9085379" y="3369263"/>
            <a:ext cx="3106621" cy="3494315"/>
          </a:xfrm>
          <a:prstGeom prst="rect">
            <a:avLst/>
          </a:prstGeom>
        </p:spPr>
      </p:pic>
      <p:pic>
        <p:nvPicPr>
          <p:cNvPr id="8" name="Рисунок 7"/>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a:off x="-4736" y="3369264"/>
            <a:ext cx="3106621" cy="3494315"/>
          </a:xfrm>
          <a:prstGeom prst="rect">
            <a:avLst/>
          </a:prstGeom>
        </p:spPr>
      </p:pic>
      <p:grpSp>
        <p:nvGrpSpPr>
          <p:cNvPr id="3" name="Группа 2"/>
          <p:cNvGrpSpPr/>
          <p:nvPr userDrawn="1"/>
        </p:nvGrpSpPr>
        <p:grpSpPr>
          <a:xfrm>
            <a:off x="114206" y="-3847"/>
            <a:ext cx="11889642" cy="6861847"/>
            <a:chOff x="114206" y="-3848"/>
            <a:chExt cx="11889642" cy="6861847"/>
          </a:xfrm>
        </p:grpSpPr>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4206" y="-1"/>
              <a:ext cx="4139638" cy="685800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864210" y="-3848"/>
              <a:ext cx="4139638" cy="6858000"/>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C7D89DAC-95AA-43F2-BDC0-558475E472CD}"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996182" y="5373849"/>
            <a:ext cx="6125690" cy="222056"/>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687427" y="3051953"/>
            <a:ext cx="2743200" cy="2743200"/>
          </a:xfrm>
          <a:prstGeom prst="rect">
            <a:avLst/>
          </a:prstGeom>
        </p:spPr>
      </p:pic>
      <p:sp>
        <p:nvSpPr>
          <p:cNvPr id="22"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16" name="Номер слайда 5">
            <a:extLst>
              <a:ext uri="{FF2B5EF4-FFF2-40B4-BE49-F238E27FC236}">
                <a16:creationId xmlns:a16="http://schemas.microsoft.com/office/drawing/2014/main" id="{78E9EA52-B11F-4994-812C-FE2C50EDC117}"/>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295804671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18_Заголовок раздела">
    <p:spTree>
      <p:nvGrpSpPr>
        <p:cNvPr id="1" name=""/>
        <p:cNvGrpSpPr/>
        <p:nvPr/>
      </p:nvGrpSpPr>
      <p:grpSpPr>
        <a:xfrm>
          <a:off x="0" y="0"/>
          <a:ext cx="0" cy="0"/>
          <a:chOff x="0" y="0"/>
          <a:chExt cx="0" cy="0"/>
        </a:xfrm>
      </p:grpSpPr>
      <p:pic>
        <p:nvPicPr>
          <p:cNvPr id="32" name="Рисунок 3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92464" y="3067960"/>
            <a:ext cx="4299535" cy="3790040"/>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857578" y="-10948"/>
            <a:ext cx="3314700" cy="11085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F37A9BE5-57A2-44D8-8F9F-1542AEE623AB}"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269039"/>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5" name="Рисунок 14"/>
          <p:cNvPicPr>
            <a:picLocks noChangeAspect="1"/>
          </p:cNvPicPr>
          <p:nvPr userDrawn="1"/>
        </p:nvPicPr>
        <p:blipFill rotWithShape="1">
          <a:blip r:embed="rId6" cstate="email">
            <a:extLst>
              <a:ext uri="{28A0092B-C50C-407E-A947-70E740481C1C}">
                <a14:useLocalDpi xmlns:a14="http://schemas.microsoft.com/office/drawing/2010/main"/>
              </a:ext>
            </a:extLst>
          </a:blip>
          <a:srcRect r="39972"/>
          <a:stretch/>
        </p:blipFill>
        <p:spPr>
          <a:xfrm>
            <a:off x="10545660" y="3710286"/>
            <a:ext cx="1646698" cy="2743200"/>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38687" y="489858"/>
            <a:ext cx="1634833" cy="1638300"/>
          </a:xfrm>
          <a:prstGeom prst="rect">
            <a:avLst/>
          </a:prstGeom>
        </p:spPr>
      </p:pic>
      <p:pic>
        <p:nvPicPr>
          <p:cNvPr id="30" name="Рисунок 29"/>
          <p:cNvPicPr>
            <a:picLocks noChangeAspect="1"/>
          </p:cNvPicPr>
          <p:nvPr userDrawn="1"/>
        </p:nvPicPr>
        <p:blipFill rotWithShape="1">
          <a:blip r:embed="rId8" cstate="email">
            <a:extLst>
              <a:ext uri="{28A0092B-C50C-407E-A947-70E740481C1C}">
                <a14:useLocalDpi xmlns:a14="http://schemas.microsoft.com/office/drawing/2010/main"/>
              </a:ext>
            </a:extLst>
          </a:blip>
          <a:srcRect t="24697"/>
          <a:stretch/>
        </p:blipFill>
        <p:spPr>
          <a:xfrm>
            <a:off x="510350" y="-10948"/>
            <a:ext cx="862052" cy="652756"/>
          </a:xfrm>
          <a:prstGeom prst="rect">
            <a:avLst/>
          </a:prstGeom>
        </p:spPr>
      </p:pic>
      <p:pic>
        <p:nvPicPr>
          <p:cNvPr id="31" name="Рисунок 3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678210" y="5627361"/>
            <a:ext cx="862052" cy="866841"/>
          </a:xfrm>
          <a:prstGeom prst="rect">
            <a:avLst/>
          </a:prstGeom>
        </p:spPr>
      </p:pic>
      <p:sp>
        <p:nvSpPr>
          <p:cNvPr id="16" name="Номер слайда 5">
            <a:extLst>
              <a:ext uri="{FF2B5EF4-FFF2-40B4-BE49-F238E27FC236}">
                <a16:creationId xmlns:a16="http://schemas.microsoft.com/office/drawing/2014/main" id="{332BE0DE-B0B1-445F-93C4-562E60D408E5}"/>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0690663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19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0539144" y="5271809"/>
            <a:ext cx="1652856" cy="247928"/>
          </a:xfrm>
          <a:prstGeom prst="rect">
            <a:avLst/>
          </a:prstGeom>
        </p:spPr>
      </p:pic>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3027" y="0"/>
            <a:ext cx="7779921"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66B68987-A7F8-4124-B526-5018E4966EFB}"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70094" y="2828925"/>
            <a:ext cx="2266950" cy="2266950"/>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0391091" y="1820349"/>
            <a:ext cx="1675538" cy="3297771"/>
          </a:xfrm>
          <a:prstGeom prst="rect">
            <a:avLst/>
          </a:prstGeom>
        </p:spPr>
      </p:pic>
      <p:pic>
        <p:nvPicPr>
          <p:cNvPr id="17" name="Рисунок 16"/>
          <p:cNvPicPr>
            <a:picLocks noChangeAspect="1"/>
          </p:cNvPicPr>
          <p:nvPr userDrawn="1"/>
        </p:nvPicPr>
        <p:blipFill rotWithShape="1">
          <a:blip r:embed="rId8" cstate="email">
            <a:extLst>
              <a:ext uri="{28A0092B-C50C-407E-A947-70E740481C1C}">
                <a14:useLocalDpi xmlns:a14="http://schemas.microsoft.com/office/drawing/2010/main"/>
              </a:ext>
            </a:extLst>
          </a:blip>
          <a:srcRect r="18280"/>
          <a:stretch/>
        </p:blipFill>
        <p:spPr>
          <a:xfrm>
            <a:off x="11131392" y="4716518"/>
            <a:ext cx="1066364" cy="490868"/>
          </a:xfrm>
          <a:prstGeom prst="rect">
            <a:avLst/>
          </a:prstGeom>
        </p:spPr>
      </p:pic>
      <p:sp>
        <p:nvSpPr>
          <p:cNvPr id="12" name="Номер слайда 5">
            <a:extLst>
              <a:ext uri="{FF2B5EF4-FFF2-40B4-BE49-F238E27FC236}">
                <a16:creationId xmlns:a16="http://schemas.microsoft.com/office/drawing/2014/main" id="{831CE1BE-1D0C-499A-8308-30E88913B3D7}"/>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26395493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03">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06" y="0"/>
            <a:ext cx="6239483" cy="2407816"/>
          </a:xfrm>
          <a:prstGeom prst="rect">
            <a:avLst/>
          </a:prstGeom>
        </p:spPr>
      </p:pic>
      <p:pic>
        <p:nvPicPr>
          <p:cNvPr id="25" name="Рисунок 2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5261969" y="3493788"/>
            <a:ext cx="3169481" cy="164813"/>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423059" y="0"/>
            <a:ext cx="1936759" cy="3208564"/>
          </a:xfrm>
          <a:prstGeom prst="rect">
            <a:avLst/>
          </a:prstGeom>
        </p:spPr>
      </p:pic>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2133600" y="0"/>
            <a:ext cx="10058400" cy="5957925"/>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 y="-203086"/>
            <a:ext cx="4713111" cy="670141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391E936C-AE85-4B49-A06B-40B621270838}"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6213" y="0"/>
            <a:ext cx="6381890" cy="5355771"/>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8" name="Рисунок 1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708809" y="27720"/>
            <a:ext cx="2852057" cy="279976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6244789" y="1333867"/>
            <a:ext cx="2013559" cy="2180685"/>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20296" y="60695"/>
            <a:ext cx="1165197" cy="1273172"/>
          </a:xfrm>
          <a:prstGeom prst="rect">
            <a:avLst/>
          </a:prstGeom>
        </p:spPr>
      </p:pic>
    </p:spTree>
    <p:extLst>
      <p:ext uri="{BB962C8B-B14F-4D97-AF65-F5344CB8AC3E}">
        <p14:creationId xmlns:p14="http://schemas.microsoft.com/office/powerpoint/2010/main" val="184665994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20_Заголовок раздела">
    <p:spTree>
      <p:nvGrpSpPr>
        <p:cNvPr id="1" name=""/>
        <p:cNvGrpSpPr/>
        <p:nvPr/>
      </p:nvGrpSpPr>
      <p:grpSpPr>
        <a:xfrm>
          <a:off x="0" y="0"/>
          <a:ext cx="0" cy="0"/>
          <a:chOff x="0" y="0"/>
          <a:chExt cx="0" cy="0"/>
        </a:xfrm>
      </p:grpSpPr>
      <p:pic>
        <p:nvPicPr>
          <p:cNvPr id="18" name="Рисунок 17"/>
          <p:cNvPicPr>
            <a:picLocks noChangeAspect="1"/>
          </p:cNvPicPr>
          <p:nvPr userDrawn="1"/>
        </p:nvPicPr>
        <p:blipFill rotWithShape="1">
          <a:blip r:embed="rId2" cstate="email">
            <a:extLst>
              <a:ext uri="{28A0092B-C50C-407E-A947-70E740481C1C}">
                <a14:useLocalDpi xmlns:a14="http://schemas.microsoft.com/office/drawing/2010/main"/>
              </a:ext>
            </a:extLst>
          </a:blip>
          <a:srcRect r="57066"/>
          <a:stretch/>
        </p:blipFill>
        <p:spPr>
          <a:xfrm flipH="1">
            <a:off x="0" y="0"/>
            <a:ext cx="2657475" cy="3866889"/>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35314"/>
          <a:stretch/>
        </p:blipFill>
        <p:spPr>
          <a:xfrm>
            <a:off x="0" y="0"/>
            <a:ext cx="4824682"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4358E8E6-3485-4D26-8F3C-1D7BCE5F13FE}"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940689" y="4638674"/>
            <a:ext cx="1628775" cy="1628775"/>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5844" y="652099"/>
            <a:ext cx="298464" cy="298464"/>
          </a:xfrm>
          <a:prstGeom prst="rect">
            <a:avLst/>
          </a:prstGeom>
        </p:spPr>
      </p:pic>
      <p:pic>
        <p:nvPicPr>
          <p:cNvPr id="19" name="Рисунок 18"/>
          <p:cNvPicPr>
            <a:picLocks noChangeAspect="1"/>
          </p:cNvPicPr>
          <p:nvPr userDrawn="1"/>
        </p:nvPicPr>
        <p:blipFill rotWithShape="1">
          <a:blip r:embed="rId8" cstate="email">
            <a:extLst>
              <a:ext uri="{28A0092B-C50C-407E-A947-70E740481C1C}">
                <a14:useLocalDpi xmlns:a14="http://schemas.microsoft.com/office/drawing/2010/main"/>
              </a:ext>
            </a:extLst>
          </a:blip>
          <a:srcRect r="40696"/>
          <a:stretch/>
        </p:blipFill>
        <p:spPr>
          <a:xfrm>
            <a:off x="10623550" y="2397444"/>
            <a:ext cx="1568450" cy="1972622"/>
          </a:xfrm>
          <a:prstGeom prst="rect">
            <a:avLst/>
          </a:prstGeom>
        </p:spPr>
      </p:pic>
      <p:sp>
        <p:nvSpPr>
          <p:cNvPr id="20" name="Номер слайда 5">
            <a:extLst>
              <a:ext uri="{FF2B5EF4-FFF2-40B4-BE49-F238E27FC236}">
                <a16:creationId xmlns:a16="http://schemas.microsoft.com/office/drawing/2014/main" id="{8F547336-B97F-4E4B-B2FF-0ECE69196A6F}"/>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19252326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21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t="46667"/>
          <a:stretch/>
        </p:blipFill>
        <p:spPr>
          <a:xfrm rot="5400000">
            <a:off x="8494816" y="2972427"/>
            <a:ext cx="4171429" cy="3222939"/>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31603" t="16879"/>
          <a:stretch/>
        </p:blipFill>
        <p:spPr>
          <a:xfrm>
            <a:off x="-11695" y="0"/>
            <a:ext cx="3237901" cy="57004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BED00DA3-BF74-471C-8744-745468C58709}"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66410" y="2101927"/>
            <a:ext cx="4963941" cy="4963941"/>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7590" y="4239222"/>
            <a:ext cx="1809750" cy="1809750"/>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80530" y="1156300"/>
            <a:ext cx="628650" cy="628650"/>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42875" y="5727700"/>
            <a:ext cx="628650" cy="628650"/>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098251" y="1877543"/>
            <a:ext cx="319089" cy="31908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747573" y="736542"/>
            <a:ext cx="319089" cy="319089"/>
          </a:xfrm>
          <a:prstGeom prst="rect">
            <a:avLst/>
          </a:prstGeom>
        </p:spPr>
      </p:pic>
      <p:sp>
        <p:nvSpPr>
          <p:cNvPr id="18" name="Номер слайда 5">
            <a:extLst>
              <a:ext uri="{FF2B5EF4-FFF2-40B4-BE49-F238E27FC236}">
                <a16:creationId xmlns:a16="http://schemas.microsoft.com/office/drawing/2014/main" id="{A2DE17D8-2603-485F-B20B-6F53B672E618}"/>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6643765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Table_slide_blue">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161500" y="4304006"/>
            <a:ext cx="2725731" cy="240273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3A20286A-6229-4348-B1D1-B0275B889723}"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pic>
        <p:nvPicPr>
          <p:cNvPr id="14" name="Рисунок 13"/>
          <p:cNvPicPr>
            <a:picLocks noChangeAspect="1"/>
          </p:cNvPicPr>
          <p:nvPr userDrawn="1"/>
        </p:nvPicPr>
        <p:blipFill rotWithShape="1">
          <a:blip r:embed="rId4" cstate="email">
            <a:extLst>
              <a:ext uri="{28A0092B-C50C-407E-A947-70E740481C1C}">
                <a14:useLocalDpi xmlns:a14="http://schemas.microsoft.com/office/drawing/2010/main"/>
              </a:ext>
            </a:extLst>
          </a:blip>
          <a:srcRect r="33044"/>
          <a:stretch/>
        </p:blipFill>
        <p:spPr>
          <a:xfrm rot="5400000">
            <a:off x="9624386" y="4936789"/>
            <a:ext cx="1547205" cy="2315693"/>
          </a:xfrm>
          <a:prstGeom prst="rect">
            <a:avLst/>
          </a:prstGeom>
        </p:spPr>
      </p:pic>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21" name="Рисунок 20"/>
          <p:cNvPicPr>
            <a:picLocks noChangeAspect="1"/>
          </p:cNvPicPr>
          <p:nvPr userDrawn="1"/>
        </p:nvPicPr>
        <p:blipFill rotWithShape="1">
          <a:blip r:embed="rId6" cstate="email">
            <a:extLst>
              <a:ext uri="{28A0092B-C50C-407E-A947-70E740481C1C}">
                <a14:useLocalDpi xmlns:a14="http://schemas.microsoft.com/office/drawing/2010/main"/>
              </a:ext>
            </a:extLst>
          </a:blip>
          <a:srcRect l="32736"/>
          <a:stretch/>
        </p:blipFill>
        <p:spPr>
          <a:xfrm>
            <a:off x="0" y="4333878"/>
            <a:ext cx="1419874" cy="2110896"/>
          </a:xfrm>
          <a:prstGeom prst="rect">
            <a:avLst/>
          </a:prstGeom>
        </p:spPr>
      </p:pic>
      <p:sp>
        <p:nvSpPr>
          <p:cNvPr id="10" name="Номер слайда 5">
            <a:extLst>
              <a:ext uri="{FF2B5EF4-FFF2-40B4-BE49-F238E27FC236}">
                <a16:creationId xmlns:a16="http://schemas.microsoft.com/office/drawing/2014/main" id="{B5D41614-D43A-469A-AC4B-9B2C31344C7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88100429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1_Table_slide_blue">
    <p:spTree>
      <p:nvGrpSpPr>
        <p:cNvPr id="1" name=""/>
        <p:cNvGrpSpPr/>
        <p:nvPr/>
      </p:nvGrpSpPr>
      <p:grpSpPr>
        <a:xfrm>
          <a:off x="0" y="0"/>
          <a:ext cx="0" cy="0"/>
          <a:chOff x="0" y="0"/>
          <a:chExt cx="0" cy="0"/>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6" name="Номер слайда 5"/>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spTree>
    <p:extLst>
      <p:ext uri="{BB962C8B-B14F-4D97-AF65-F5344CB8AC3E}">
        <p14:creationId xmlns:p14="http://schemas.microsoft.com/office/powerpoint/2010/main" val="262729299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bullet_points_blue">
    <p:spTree>
      <p:nvGrpSpPr>
        <p:cNvPr id="1" name=""/>
        <p:cNvGrpSpPr/>
        <p:nvPr/>
      </p:nvGrpSpPr>
      <p:grpSpPr>
        <a:xfrm>
          <a:off x="0" y="0"/>
          <a:ext cx="0" cy="0"/>
          <a:chOff x="0" y="0"/>
          <a:chExt cx="0" cy="0"/>
        </a:xfrm>
      </p:grpSpPr>
      <p:pic>
        <p:nvPicPr>
          <p:cNvPr id="12" name="Рисунок 11"/>
          <p:cNvPicPr>
            <a:picLocks noChangeAspect="1"/>
          </p:cNvPicPr>
          <p:nvPr userDrawn="1"/>
        </p:nvPicPr>
        <p:blipFill rotWithShape="1">
          <a:blip r:embed="rId2" cstate="email">
            <a:extLst>
              <a:ext uri="{28A0092B-C50C-407E-A947-70E740481C1C}">
                <a14:useLocalDpi xmlns:a14="http://schemas.microsoft.com/office/drawing/2010/main"/>
              </a:ext>
            </a:extLst>
          </a:blip>
          <a:srcRect r="66671"/>
          <a:stretch/>
        </p:blipFill>
        <p:spPr>
          <a:xfrm>
            <a:off x="11202039" y="2130441"/>
            <a:ext cx="989961" cy="430295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22969"/>
          <a:stretch/>
        </p:blipFill>
        <p:spPr>
          <a:xfrm>
            <a:off x="0" y="-136527"/>
            <a:ext cx="2086210"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DAA6EB7-0D3E-4789-8E9A-916270F13517}"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5" name="Рисунок 1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33535" y="4104551"/>
            <a:ext cx="1384489" cy="176149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23675" y="3116035"/>
            <a:ext cx="502104" cy="502104"/>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737945" y="5742792"/>
            <a:ext cx="502104" cy="502104"/>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710430" y="2220927"/>
            <a:ext cx="409575" cy="409575"/>
          </a:xfrm>
          <a:prstGeom prst="rect">
            <a:avLst/>
          </a:prstGeom>
        </p:spPr>
      </p:pic>
      <p:sp>
        <p:nvSpPr>
          <p:cNvPr id="17" name="Номер слайда 5">
            <a:extLst>
              <a:ext uri="{FF2B5EF4-FFF2-40B4-BE49-F238E27FC236}">
                <a16:creationId xmlns:a16="http://schemas.microsoft.com/office/drawing/2014/main" id="{B992BA25-1136-45A6-8E50-274E90DC597D}"/>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251848013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3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grpSp>
        <p:nvGrpSpPr>
          <p:cNvPr id="9" name="Группа 8"/>
          <p:cNvGrpSpPr/>
          <p:nvPr userDrawn="1"/>
        </p:nvGrpSpPr>
        <p:grpSpPr>
          <a:xfrm>
            <a:off x="0" y="1152497"/>
            <a:ext cx="4988476" cy="5568978"/>
            <a:chOff x="7185" y="1103455"/>
            <a:chExt cx="4988476" cy="5568978"/>
          </a:xfrm>
        </p:grpSpPr>
        <p:pic>
          <p:nvPicPr>
            <p:cNvPr id="34" name="Рисунок 3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94606" y="1103455"/>
              <a:ext cx="4021096" cy="4057956"/>
            </a:xfrm>
            <a:prstGeom prst="rect">
              <a:avLst/>
            </a:prstGeom>
          </p:spPr>
        </p:pic>
        <p:pic>
          <p:nvPicPr>
            <p:cNvPr id="36" name="Рисунок 3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V="1">
              <a:off x="694606" y="5661248"/>
              <a:ext cx="4301055" cy="511348"/>
            </a:xfrm>
            <a:prstGeom prst="rect">
              <a:avLst/>
            </a:prstGeom>
          </p:spPr>
        </p:pic>
        <p:pic>
          <p:nvPicPr>
            <p:cNvPr id="37" name="Рисунок 3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7185" y="6226376"/>
              <a:ext cx="2973710" cy="446057"/>
            </a:xfrm>
            <a:prstGeom prst="rect">
              <a:avLst/>
            </a:prstGeom>
          </p:spPr>
        </p:pic>
      </p:grpSp>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Текст 2"/>
          <p:cNvSpPr>
            <a:spLocks noGrp="1"/>
          </p:cNvSpPr>
          <p:nvPr>
            <p:ph type="body" idx="1" hasCustomPrompt="1"/>
          </p:nvPr>
        </p:nvSpPr>
        <p:spPr>
          <a:xfrm>
            <a:off x="7246149" y="2154404"/>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8ADE0A67-336C-4C89-B66A-9FEBB1C2F3F2}"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Grafik 11">
            <a:extLst>
              <a:ext uri="{FF2B5EF4-FFF2-40B4-BE49-F238E27FC236}">
                <a16:creationId xmlns:a16="http://schemas.microsoft.com/office/drawing/2014/main" id="{94C9A596-E182-4A6F-B34B-1274394AA66F}"/>
              </a:ext>
            </a:extLst>
          </p:cNvPr>
          <p:cNvPicPr>
            <a:picLocks noChangeAspect="1"/>
          </p:cNvPicPr>
          <p:nvPr userDrawn="1"/>
        </p:nvPicPr>
        <p:blipFill>
          <a:blip r:embed="rId7"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Tree>
    <p:extLst>
      <p:ext uri="{BB962C8B-B14F-4D97-AF65-F5344CB8AC3E}">
        <p14:creationId xmlns:p14="http://schemas.microsoft.com/office/powerpoint/2010/main" val="114431290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22_Заголовок раздела">
    <p:spTree>
      <p:nvGrpSpPr>
        <p:cNvPr id="1" name=""/>
        <p:cNvGrpSpPr/>
        <p:nvPr/>
      </p:nvGrpSpPr>
      <p:grpSpPr>
        <a:xfrm>
          <a:off x="0" y="0"/>
          <a:ext cx="0" cy="0"/>
          <a:chOff x="0" y="0"/>
          <a:chExt cx="0" cy="0"/>
        </a:xfrm>
      </p:grpSpPr>
      <p:pic>
        <p:nvPicPr>
          <p:cNvPr id="26" name="Рисунок 2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085395"/>
            <a:ext cx="2743200" cy="41148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656" y="0"/>
            <a:ext cx="3679723" cy="1901190"/>
          </a:xfrm>
          <a:prstGeom prst="rect">
            <a:avLst/>
          </a:prstGeom>
        </p:spPr>
      </p:pic>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133600" y="2291487"/>
            <a:ext cx="10058400" cy="4566513"/>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931CCF97-9C54-4340-AF26-C159CE15BE24}" type="datetime1">
              <a:rPr lang="ru-RU" smtClean="0"/>
              <a:t>26.08.2026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 name="Рисунок 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47770" y="5538980"/>
            <a:ext cx="4289653" cy="509992"/>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656" y="2727265"/>
            <a:ext cx="1941591" cy="4130735"/>
          </a:xfrm>
          <a:prstGeom prst="rect">
            <a:avLst/>
          </a:prstGeom>
        </p:spPr>
      </p:pic>
      <p:pic>
        <p:nvPicPr>
          <p:cNvPr id="8" name="Рисунок 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066243" y="765590"/>
            <a:ext cx="993253" cy="1961675"/>
          </a:xfrm>
          <a:prstGeom prst="rect">
            <a:avLst/>
          </a:prstGeom>
        </p:spPr>
      </p:pic>
      <p:pic>
        <p:nvPicPr>
          <p:cNvPr id="29" name="Рисунок 28"/>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10601325" y="2699913"/>
            <a:ext cx="1593553" cy="239033"/>
          </a:xfrm>
          <a:prstGeom prst="rect">
            <a:avLst/>
          </a:prstGeom>
        </p:spPr>
      </p:pic>
    </p:spTree>
    <p:extLst>
      <p:ext uri="{BB962C8B-B14F-4D97-AF65-F5344CB8AC3E}">
        <p14:creationId xmlns:p14="http://schemas.microsoft.com/office/powerpoint/2010/main" val="104545836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23_Заголовок раздела">
    <p:spTree>
      <p:nvGrpSpPr>
        <p:cNvPr id="1" name=""/>
        <p:cNvGrpSpPr/>
        <p:nvPr/>
      </p:nvGrpSpPr>
      <p:grpSpPr>
        <a:xfrm>
          <a:off x="0" y="0"/>
          <a:ext cx="0" cy="0"/>
          <a:chOff x="0" y="0"/>
          <a:chExt cx="0" cy="0"/>
        </a:xfrm>
      </p:grpSpPr>
      <p:pic>
        <p:nvPicPr>
          <p:cNvPr id="20" name="Рисунок 19"/>
          <p:cNvPicPr>
            <a:picLocks noChangeAspect="1"/>
          </p:cNvPicPr>
          <p:nvPr userDrawn="1"/>
        </p:nvPicPr>
        <p:blipFill rotWithShape="1">
          <a:blip r:embed="rId2" cstate="email">
            <a:extLst>
              <a:ext uri="{28A0092B-C50C-407E-A947-70E740481C1C}">
                <a14:useLocalDpi xmlns:a14="http://schemas.microsoft.com/office/drawing/2010/main"/>
              </a:ext>
            </a:extLst>
          </a:blip>
          <a:srcRect l="51701"/>
          <a:stretch/>
        </p:blipFill>
        <p:spPr>
          <a:xfrm>
            <a:off x="11713" y="3192938"/>
            <a:ext cx="2142819" cy="3665062"/>
          </a:xfrm>
          <a:prstGeom prst="rect">
            <a:avLst/>
          </a:prstGeom>
        </p:spPr>
      </p:pic>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831281" y="4045974"/>
            <a:ext cx="3616419" cy="110501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5400000" flipH="1">
            <a:off x="2112431" y="-2110977"/>
            <a:ext cx="2633137"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7798BF48-DE08-466B-A630-CB53ADA2B1D5}"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2" name="Текст 2"/>
          <p:cNvSpPr>
            <a:spLocks noGrp="1"/>
          </p:cNvSpPr>
          <p:nvPr>
            <p:ph type="body" idx="1" hasCustomPrompt="1"/>
          </p:nvPr>
        </p:nvSpPr>
        <p:spPr>
          <a:xfrm>
            <a:off x="2209800" y="226772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81312" y="1615416"/>
            <a:ext cx="504825" cy="50482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77235" y="1062615"/>
            <a:ext cx="1078099" cy="2130323"/>
          </a:xfrm>
          <a:prstGeom prst="rect">
            <a:avLst/>
          </a:prstGeom>
        </p:spPr>
      </p:pic>
      <p:pic>
        <p:nvPicPr>
          <p:cNvPr id="13" name="Рисунок 12"/>
          <p:cNvPicPr>
            <a:picLocks noChangeAspect="1"/>
          </p:cNvPicPr>
          <p:nvPr userDrawn="1"/>
        </p:nvPicPr>
        <p:blipFill rotWithShape="1">
          <a:blip r:embed="rId9" cstate="email">
            <a:extLst>
              <a:ext uri="{28A0092B-C50C-407E-A947-70E740481C1C}">
                <a14:useLocalDpi xmlns:a14="http://schemas.microsoft.com/office/drawing/2010/main"/>
              </a:ext>
            </a:extLst>
          </a:blip>
          <a:srcRect l="47333"/>
          <a:stretch/>
        </p:blipFill>
        <p:spPr>
          <a:xfrm>
            <a:off x="0" y="4579288"/>
            <a:ext cx="2204044" cy="497537"/>
          </a:xfrm>
          <a:prstGeom prst="rect">
            <a:avLst/>
          </a:prstGeom>
        </p:spPr>
      </p:pic>
      <p:pic>
        <p:nvPicPr>
          <p:cNvPr id="14" name="Рисунок 1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3495675" y="5187380"/>
            <a:ext cx="5200650" cy="398717"/>
          </a:xfrm>
          <a:prstGeom prst="rect">
            <a:avLst/>
          </a:prstGeom>
        </p:spPr>
      </p:pic>
      <p:pic>
        <p:nvPicPr>
          <p:cNvPr id="27" name="Рисунок 2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976447" y="5048659"/>
            <a:ext cx="504825" cy="504825"/>
          </a:xfrm>
          <a:prstGeom prst="rect">
            <a:avLst/>
          </a:prstGeom>
        </p:spPr>
      </p:pic>
    </p:spTree>
    <p:extLst>
      <p:ext uri="{BB962C8B-B14F-4D97-AF65-F5344CB8AC3E}">
        <p14:creationId xmlns:p14="http://schemas.microsoft.com/office/powerpoint/2010/main" val="323204969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More_text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rotWithShape="1">
          <a:blip r:embed="rId2" cstate="email">
            <a:extLst>
              <a:ext uri="{28A0092B-C50C-407E-A947-70E740481C1C}">
                <a14:useLocalDpi xmlns:a14="http://schemas.microsoft.com/office/drawing/2010/main"/>
              </a:ext>
            </a:extLst>
          </a:blip>
          <a:srcRect t="63484"/>
          <a:stretch/>
        </p:blipFill>
        <p:spPr>
          <a:xfrm rot="5400000">
            <a:off x="10852882" y="5110599"/>
            <a:ext cx="2194103" cy="49167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b="34184"/>
          <a:stretch/>
        </p:blipFill>
        <p:spPr>
          <a:xfrm rot="5400000">
            <a:off x="-1959801" y="3227902"/>
            <a:ext cx="5589899" cy="167029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4CC46814-9258-48F8-8ABE-3D9EC8F7C922}"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
        <p:nvSpPr>
          <p:cNvPr id="16"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Tree>
    <p:extLst>
      <p:ext uri="{BB962C8B-B14F-4D97-AF65-F5344CB8AC3E}">
        <p14:creationId xmlns:p14="http://schemas.microsoft.com/office/powerpoint/2010/main" val="55379856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24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flipV="1">
            <a:off x="-889312" y="889311"/>
            <a:ext cx="3257553" cy="1478929"/>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6854152" y="-2483291"/>
            <a:ext cx="1891417" cy="6858000"/>
          </a:xfrm>
          <a:prstGeom prst="rect">
            <a:avLst/>
          </a:prstGeom>
        </p:spPr>
      </p:pic>
      <p:pic>
        <p:nvPicPr>
          <p:cNvPr id="2" name="Рисунок 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414013" y="5081886"/>
            <a:ext cx="4427985" cy="1776114"/>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77B337C1-0B0E-4E15-AA8E-3EEBED116076}" type="datetime1">
              <a:rPr lang="ru-RU" smtClean="0"/>
              <a:t>26.08.2026</a:t>
            </a:fld>
            <a:endParaRPr lang="ru-RU" dirty="0"/>
          </a:p>
        </p:txBody>
      </p:sp>
      <p:sp>
        <p:nvSpPr>
          <p:cNvPr id="5" name="Нижний колонтитул 4"/>
          <p:cNvSpPr>
            <a:spLocks noGrp="1"/>
          </p:cNvSpPr>
          <p:nvPr>
            <p:ph type="ftr" sz="quarter" idx="11"/>
          </p:nvPr>
        </p:nvSpPr>
        <p:spPr>
          <a:xfrm>
            <a:off x="4570605" y="6350000"/>
            <a:ext cx="4114800" cy="365125"/>
          </a:xfrm>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5" name="Рисунок 24"/>
          <p:cNvPicPr>
            <a:picLocks noChangeAspect="1"/>
          </p:cNvPicPr>
          <p:nvPr userDrawn="1"/>
        </p:nvPicPr>
        <p:blipFill rotWithShape="1">
          <a:blip r:embed="rId6" cstate="email">
            <a:extLst>
              <a:ext uri="{28A0092B-C50C-407E-A947-70E740481C1C}">
                <a14:useLocalDpi xmlns:a14="http://schemas.microsoft.com/office/drawing/2010/main"/>
              </a:ext>
            </a:extLst>
          </a:blip>
          <a:srcRect l="40300"/>
          <a:stretch/>
        </p:blipFill>
        <p:spPr>
          <a:xfrm>
            <a:off x="0" y="5344149"/>
            <a:ext cx="529385" cy="886742"/>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612335" y="587363"/>
            <a:ext cx="504825" cy="504825"/>
          </a:xfrm>
          <a:prstGeom prst="rect">
            <a:avLst/>
          </a:prstGeom>
        </p:spPr>
      </p:pic>
      <p:pic>
        <p:nvPicPr>
          <p:cNvPr id="31" name="Рисунок 3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520241" y="1092188"/>
            <a:ext cx="862052" cy="866841"/>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Tree>
    <p:extLst>
      <p:ext uri="{BB962C8B-B14F-4D97-AF65-F5344CB8AC3E}">
        <p14:creationId xmlns:p14="http://schemas.microsoft.com/office/powerpoint/2010/main" val="37006278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title-03">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376307" cy="3518221"/>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0863471" flipH="1">
            <a:off x="382567" y="1475867"/>
            <a:ext cx="4872218" cy="4024993"/>
          </a:xfrm>
          <a:prstGeom prst="rect">
            <a:avLst/>
          </a:prstGeom>
        </p:spPr>
      </p:pic>
      <p:pic>
        <p:nvPicPr>
          <p:cNvPr id="16" name="Рисунок 1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540325" y="4458656"/>
            <a:ext cx="4305300" cy="1372912"/>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47765" y="0"/>
            <a:ext cx="8742647" cy="530678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64763719-8D50-4FF1-AFB0-D00D1CF8F0AA}"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7013" y="902667"/>
            <a:ext cx="6773645" cy="4630915"/>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93320" y="0"/>
            <a:ext cx="1736561" cy="250643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6064845" y="2774391"/>
            <a:ext cx="2990850" cy="15552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932337">
            <a:off x="335257" y="62979"/>
            <a:ext cx="1119420" cy="1223153"/>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107368" y="3851205"/>
            <a:ext cx="732419" cy="732419"/>
          </a:xfrm>
          <a:prstGeom prst="rect">
            <a:avLst/>
          </a:prstGeom>
        </p:spPr>
      </p:pic>
      <p:pic>
        <p:nvPicPr>
          <p:cNvPr id="26" name="Рисунок 2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625277" y="187457"/>
            <a:ext cx="900634" cy="905638"/>
          </a:xfrm>
          <a:prstGeom prst="rect">
            <a:avLst/>
          </a:prstGeom>
        </p:spPr>
      </p:pic>
    </p:spTree>
    <p:extLst>
      <p:ext uri="{BB962C8B-B14F-4D97-AF65-F5344CB8AC3E}">
        <p14:creationId xmlns:p14="http://schemas.microsoft.com/office/powerpoint/2010/main" val="319256858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2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943475" y="0"/>
            <a:ext cx="7248525" cy="3745071"/>
          </a:xfrm>
          <a:prstGeom prst="rect">
            <a:avLst/>
          </a:prstGeom>
        </p:spPr>
      </p:pic>
      <p:pic>
        <p:nvPicPr>
          <p:cNvPr id="10" name="Рисунок 9"/>
          <p:cNvPicPr>
            <a:picLocks noChangeAspect="1"/>
          </p:cNvPicPr>
          <p:nvPr userDrawn="1"/>
        </p:nvPicPr>
        <p:blipFill rotWithShape="1">
          <a:blip r:embed="rId3" cstate="email">
            <a:extLst>
              <a:ext uri="{28A0092B-C50C-407E-A947-70E740481C1C}">
                <a14:useLocalDpi xmlns:a14="http://schemas.microsoft.com/office/drawing/2010/main"/>
              </a:ext>
            </a:extLst>
          </a:blip>
          <a:srcRect l="9330" b="32819"/>
          <a:stretch/>
        </p:blipFill>
        <p:spPr>
          <a:xfrm rot="5400000">
            <a:off x="-1567388" y="1568842"/>
            <a:ext cx="5748636" cy="261386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1F56773F-F72E-4863-A220-A5176644D610}"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811081" y="3876675"/>
            <a:ext cx="2954244" cy="2981325"/>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929062" y="5824364"/>
            <a:ext cx="4333875" cy="332264"/>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6164" y="311035"/>
            <a:ext cx="10058400" cy="138303"/>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74503" y="4272891"/>
            <a:ext cx="504825" cy="504825"/>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460895" y="3011121"/>
            <a:ext cx="504825" cy="504825"/>
          </a:xfrm>
          <a:prstGeom prst="rect">
            <a:avLst/>
          </a:prstGeom>
        </p:spPr>
      </p:pic>
    </p:spTree>
    <p:extLst>
      <p:ext uri="{BB962C8B-B14F-4D97-AF65-F5344CB8AC3E}">
        <p14:creationId xmlns:p14="http://schemas.microsoft.com/office/powerpoint/2010/main" val="11882025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2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7069465" y="3401933"/>
            <a:ext cx="5122535" cy="3460557"/>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22845" b="33611"/>
          <a:stretch/>
        </p:blipFill>
        <p:spPr>
          <a:xfrm rot="10800000" flipH="1">
            <a:off x="1" y="0"/>
            <a:ext cx="6477014" cy="342012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C3F8B517-EFB2-4893-BD81-92D9C64DAF83}"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76986" y="4281249"/>
            <a:ext cx="2167339" cy="202375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515166" y="589583"/>
            <a:ext cx="479821" cy="479821"/>
          </a:xfrm>
          <a:prstGeom prst="rect">
            <a:avLst/>
          </a:prstGeom>
        </p:spPr>
      </p:pic>
      <p:pic>
        <p:nvPicPr>
          <p:cNvPr id="21" name="Рисунок 2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45921" y="5538980"/>
            <a:ext cx="4289653" cy="509992"/>
          </a:xfrm>
          <a:prstGeom prst="rect">
            <a:avLst/>
          </a:prstGeom>
        </p:spPr>
      </p:pic>
    </p:spTree>
    <p:extLst>
      <p:ext uri="{BB962C8B-B14F-4D97-AF65-F5344CB8AC3E}">
        <p14:creationId xmlns:p14="http://schemas.microsoft.com/office/powerpoint/2010/main" val="251531246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27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cstate="email">
            <a:extLst>
              <a:ext uri="{28A0092B-C50C-407E-A947-70E740481C1C}">
                <a14:useLocalDpi xmlns:a14="http://schemas.microsoft.com/office/drawing/2010/main"/>
              </a:ext>
            </a:extLst>
          </a:blip>
          <a:srcRect l="26858"/>
          <a:stretch/>
        </p:blipFill>
        <p:spPr>
          <a:xfrm>
            <a:off x="0" y="0"/>
            <a:ext cx="7810336" cy="6856546"/>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376B9362-4A97-49F5-B665-165E800889AB}" type="datetime1">
              <a:rPr lang="ru-RU" smtClean="0"/>
              <a:t>26.08.2026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27308" y="489858"/>
            <a:ext cx="953552" cy="1884218"/>
          </a:xfrm>
          <a:prstGeom prst="rect">
            <a:avLst/>
          </a:prstGeom>
        </p:spPr>
      </p:pic>
      <p:pic>
        <p:nvPicPr>
          <p:cNvPr id="13" name="Рисунок 1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18259" y="2508757"/>
            <a:ext cx="1771650" cy="21063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179243" y="3035913"/>
            <a:ext cx="2873086" cy="1152427"/>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452570" y="2174169"/>
            <a:ext cx="2905845" cy="4683832"/>
          </a:xfrm>
          <a:prstGeom prst="rect">
            <a:avLst/>
          </a:prstGeom>
        </p:spPr>
      </p:pic>
    </p:spTree>
    <p:extLst>
      <p:ext uri="{BB962C8B-B14F-4D97-AF65-F5344CB8AC3E}">
        <p14:creationId xmlns:p14="http://schemas.microsoft.com/office/powerpoint/2010/main" val="286896283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Table_slide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0" y="0"/>
            <a:ext cx="5437762" cy="2468744"/>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A0A6E113-339C-441E-8F12-4C6E49CAB16F}"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2" name="Рисунок 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0" y="3891573"/>
            <a:ext cx="1399137" cy="2976664"/>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4379270" y="6093118"/>
            <a:ext cx="3433459" cy="263232"/>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370632" y="1730702"/>
            <a:ext cx="747385" cy="1476086"/>
          </a:xfrm>
          <a:prstGeom prst="rect">
            <a:avLst/>
          </a:prstGeom>
        </p:spPr>
      </p:pic>
    </p:spTree>
    <p:extLst>
      <p:ext uri="{BB962C8B-B14F-4D97-AF65-F5344CB8AC3E}">
        <p14:creationId xmlns:p14="http://schemas.microsoft.com/office/powerpoint/2010/main" val="320902898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bullet_points_orange">
    <p:spTree>
      <p:nvGrpSpPr>
        <p:cNvPr id="1" name=""/>
        <p:cNvGrpSpPr/>
        <p:nvPr/>
      </p:nvGrpSpPr>
      <p:grpSpPr>
        <a:xfrm>
          <a:off x="0" y="0"/>
          <a:ext cx="0" cy="0"/>
          <a:chOff x="0" y="0"/>
          <a:chExt cx="0" cy="0"/>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D9452D10-4EEC-4235-AD57-05D9CBA0A5FD}"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Tree>
    <p:extLst>
      <p:ext uri="{BB962C8B-B14F-4D97-AF65-F5344CB8AC3E}">
        <p14:creationId xmlns:p14="http://schemas.microsoft.com/office/powerpoint/2010/main" val="3578783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2_bullet_points_orange">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917382" y="-917381"/>
            <a:ext cx="2289621" cy="412438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429813" y="4703591"/>
            <a:ext cx="4767943" cy="216464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F6EA1BDA-3CDB-4C7B-AA7C-60809A8B92C2}"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464972" y="854730"/>
            <a:ext cx="921617" cy="182111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03490" y="4929562"/>
            <a:ext cx="1486403" cy="1387929"/>
          </a:xfrm>
          <a:prstGeom prst="rect">
            <a:avLst/>
          </a:prstGeom>
        </p:spPr>
      </p:pic>
    </p:spTree>
    <p:extLst>
      <p:ext uri="{BB962C8B-B14F-4D97-AF65-F5344CB8AC3E}">
        <p14:creationId xmlns:p14="http://schemas.microsoft.com/office/powerpoint/2010/main" val="119425966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958672" y="0"/>
            <a:ext cx="2767693" cy="615404"/>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1975756"/>
            <a:ext cx="4344992" cy="4882243"/>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365125"/>
            <a:ext cx="12192000" cy="779463"/>
          </a:xfrm>
        </p:spPr>
        <p:txBody>
          <a:bodyPr/>
          <a:lstStyle>
            <a:lvl1pPr algn="ctr">
              <a:defRPr/>
            </a:lvl1pPr>
          </a:lstStyle>
          <a:p>
            <a:r>
              <a:rPr lang="da-DK" dirty="0"/>
              <a:t>Lorem ipsum dolor </a:t>
            </a:r>
            <a:endParaRPr lang="ru-RU" dirty="0"/>
          </a:p>
        </p:txBody>
      </p:sp>
      <p:sp>
        <p:nvSpPr>
          <p:cNvPr id="3" name="Объект 2"/>
          <p:cNvSpPr>
            <a:spLocks noGrp="1"/>
          </p:cNvSpPr>
          <p:nvPr>
            <p:ph sz="half" idx="1" hasCustomPrompt="1"/>
          </p:nvPr>
        </p:nvSpPr>
        <p:spPr>
          <a:xfrm>
            <a:off x="838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Объект 3"/>
          <p:cNvSpPr>
            <a:spLocks noGrp="1"/>
          </p:cNvSpPr>
          <p:nvPr>
            <p:ph sz="half" idx="2" hasCustomPrompt="1"/>
          </p:nvPr>
        </p:nvSpPr>
        <p:spPr>
          <a:xfrm>
            <a:off x="6172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Дата 4"/>
          <p:cNvSpPr>
            <a:spLocks noGrp="1"/>
          </p:cNvSpPr>
          <p:nvPr>
            <p:ph type="dt" sz="half" idx="10"/>
          </p:nvPr>
        </p:nvSpPr>
        <p:spPr/>
        <p:txBody>
          <a:bodyPr/>
          <a:lstStyle/>
          <a:p>
            <a:fld id="{27FAA538-FBBD-42A4-9F9B-9876A9BA225E}" type="datetime1">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841792" y="1240320"/>
            <a:ext cx="330408" cy="330408"/>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224889" y="1330334"/>
            <a:ext cx="10058400" cy="138302"/>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3747975"/>
            <a:ext cx="2233743" cy="219279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832874" flipH="1">
            <a:off x="938553" y="4866917"/>
            <a:ext cx="1556017" cy="161652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794034" y="3469729"/>
            <a:ext cx="1265178" cy="2490107"/>
          </a:xfrm>
          <a:prstGeom prst="rect">
            <a:avLst/>
          </a:prstGeom>
        </p:spPr>
      </p:pic>
      <p:pic>
        <p:nvPicPr>
          <p:cNvPr id="18" name="Рисунок 1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0122" y="76215"/>
            <a:ext cx="751114" cy="751114"/>
          </a:xfrm>
          <a:prstGeom prst="rect">
            <a:avLst/>
          </a:prstGeom>
        </p:spPr>
      </p:pic>
    </p:spTree>
    <p:extLst>
      <p:ext uri="{BB962C8B-B14F-4D97-AF65-F5344CB8AC3E}">
        <p14:creationId xmlns:p14="http://schemas.microsoft.com/office/powerpoint/2010/main" val="113281924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76" y="1690688"/>
            <a:ext cx="2475652" cy="5167312"/>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899924" y="0"/>
            <a:ext cx="2392152" cy="1044765"/>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800100"/>
            <a:ext cx="10515600" cy="890588"/>
          </a:xfrm>
        </p:spPr>
        <p:txBody>
          <a:bodyPr/>
          <a:lstStyle>
            <a:lvl1pPr algn="ctr">
              <a:defRPr/>
            </a:lvl1pPr>
          </a:lstStyle>
          <a:p>
            <a:r>
              <a:rPr lang="en-US" dirty="0" err="1"/>
              <a:t>Lorem</a:t>
            </a:r>
            <a:r>
              <a:rPr lang="en-US" dirty="0"/>
              <a:t> </a:t>
            </a:r>
            <a:r>
              <a:rPr lang="en-US" dirty="0" err="1"/>
              <a:t>ipsum</a:t>
            </a:r>
            <a:r>
              <a:rPr lang="en-US" dirty="0"/>
              <a:t> dolor </a:t>
            </a:r>
            <a:endParaRPr lang="ru-RU" dirty="0"/>
          </a:p>
        </p:txBody>
      </p:sp>
      <p:sp>
        <p:nvSpPr>
          <p:cNvPr id="3" name="Текст 2"/>
          <p:cNvSpPr>
            <a:spLocks noGrp="1"/>
          </p:cNvSpPr>
          <p:nvPr>
            <p:ph type="body" idx="1" hasCustomPrompt="1"/>
          </p:nvPr>
        </p:nvSpPr>
        <p:spPr>
          <a:xfrm>
            <a:off x="839788" y="1844865"/>
            <a:ext cx="5157787" cy="504825"/>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4" name="Объект 3"/>
          <p:cNvSpPr>
            <a:spLocks noGrp="1"/>
          </p:cNvSpPr>
          <p:nvPr>
            <p:ph sz="half" idx="2" hasCustomPrompt="1"/>
          </p:nvPr>
        </p:nvSpPr>
        <p:spPr>
          <a:xfrm>
            <a:off x="839788" y="2645229"/>
            <a:ext cx="5157787"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Текст 4"/>
          <p:cNvSpPr>
            <a:spLocks noGrp="1"/>
          </p:cNvSpPr>
          <p:nvPr>
            <p:ph type="body" sz="quarter" idx="3" hasCustomPrompt="1"/>
          </p:nvPr>
        </p:nvSpPr>
        <p:spPr>
          <a:xfrm>
            <a:off x="6172200" y="1836738"/>
            <a:ext cx="5183188" cy="51295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6" name="Объект 5"/>
          <p:cNvSpPr>
            <a:spLocks noGrp="1"/>
          </p:cNvSpPr>
          <p:nvPr>
            <p:ph sz="quarter" idx="4" hasCustomPrompt="1"/>
          </p:nvPr>
        </p:nvSpPr>
        <p:spPr>
          <a:xfrm>
            <a:off x="6172200" y="2645229"/>
            <a:ext cx="5183188"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7" name="Дата 6"/>
          <p:cNvSpPr>
            <a:spLocks noGrp="1"/>
          </p:cNvSpPr>
          <p:nvPr>
            <p:ph type="dt" sz="half" idx="10"/>
          </p:nvPr>
        </p:nvSpPr>
        <p:spPr/>
        <p:txBody>
          <a:bodyPr/>
          <a:lstStyle/>
          <a:p>
            <a:fld id="{3493049B-B484-4DD8-9E27-11E65D089405}" type="datetime1">
              <a:rPr lang="ru-RU" smtClean="0"/>
              <a:t>26.08.2026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151164" y="5286489"/>
            <a:ext cx="4301613" cy="333375"/>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733222" y="5286489"/>
            <a:ext cx="4301613" cy="3333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0" y="1135877"/>
            <a:ext cx="2166257" cy="219033"/>
          </a:xfrm>
          <a:prstGeom prst="rect">
            <a:avLst/>
          </a:prstGeom>
        </p:spPr>
      </p:pic>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flipV="1">
            <a:off x="10025743" y="1135877"/>
            <a:ext cx="2166257" cy="219033"/>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783590" y="4558958"/>
            <a:ext cx="2844800" cy="2121812"/>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419063" y="-94776"/>
            <a:ext cx="1761092" cy="176482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369" y="4833257"/>
            <a:ext cx="2020458" cy="2024743"/>
          </a:xfrm>
          <a:prstGeom prst="rect">
            <a:avLst/>
          </a:prstGeom>
        </p:spPr>
      </p:pic>
    </p:spTree>
    <p:extLst>
      <p:ext uri="{BB962C8B-B14F-4D97-AF65-F5344CB8AC3E}">
        <p14:creationId xmlns:p14="http://schemas.microsoft.com/office/powerpoint/2010/main" val="10855251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grpSp>
        <p:nvGrpSpPr>
          <p:cNvPr id="16" name="Группа 15"/>
          <p:cNvGrpSpPr/>
          <p:nvPr userDrawn="1"/>
        </p:nvGrpSpPr>
        <p:grpSpPr>
          <a:xfrm>
            <a:off x="1662" y="0"/>
            <a:ext cx="12203414" cy="7137412"/>
            <a:chOff x="1662" y="0"/>
            <a:chExt cx="12203414" cy="7137412"/>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542" y="5514125"/>
              <a:ext cx="4214242" cy="1343875"/>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15130" y="0"/>
              <a:ext cx="9485477" cy="6858000"/>
            </a:xfrm>
            <a:prstGeom prst="rect">
              <a:avLst/>
            </a:prstGeom>
          </p:spPr>
        </p:pic>
        <p:sp>
          <p:nvSpPr>
            <p:cNvPr id="9" name="TextBox 8"/>
            <p:cNvSpPr txBox="1"/>
            <p:nvPr userDrawn="1"/>
          </p:nvSpPr>
          <p:spPr>
            <a:xfrm>
              <a:off x="11632479" y="6374324"/>
              <a:ext cx="557934" cy="763088"/>
            </a:xfrm>
            <a:prstGeom prst="rect">
              <a:avLst/>
            </a:prstGeom>
            <a:noFill/>
          </p:spPr>
          <p:txBody>
            <a:bodyPr wrap="square" lIns="0" tIns="0" rIns="0" bIns="0" rtlCol="0">
              <a:noAutofit/>
            </a:bodyPr>
            <a:lstStyle/>
            <a:p>
              <a:pPr>
                <a:lnSpc>
                  <a:spcPct val="90000"/>
                </a:lnSpc>
                <a:spcAft>
                  <a:spcPts val="1000"/>
                </a:spcAft>
              </a:pPr>
              <a:r>
                <a:rPr lang="en-US" sz="2400" b="1" dirty="0">
                  <a:solidFill>
                    <a:schemeClr val="bg1"/>
                  </a:solidFill>
                  <a:latin typeface="Century Gothic" panose="020B0502020202020204" pitchFamily="34" charset="0"/>
                </a:rPr>
                <a:t>14</a:t>
              </a:r>
              <a:endParaRPr lang="ru-RU" sz="2400" b="1" dirty="0">
                <a:solidFill>
                  <a:schemeClr val="bg1"/>
                </a:solidFill>
                <a:latin typeface="Century Gothic" panose="020B0502020202020204" pitchFamily="34" charset="0"/>
              </a:endParaRPr>
            </a:p>
          </p:txBody>
        </p:sp>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662" y="1344991"/>
              <a:ext cx="4716524" cy="5513009"/>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280880" y="0"/>
              <a:ext cx="8301547" cy="6858000"/>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02859" y="4014069"/>
              <a:ext cx="2046230" cy="2008716"/>
            </a:xfrm>
            <a:prstGeom prst="rect">
              <a:avLst/>
            </a:prstGeom>
          </p:spPr>
        </p:pic>
        <p:pic>
          <p:nvPicPr>
            <p:cNvPr id="13" name="Рисунок 12"/>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4281558" y="4593980"/>
              <a:ext cx="4762500" cy="247650"/>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662" y="620688"/>
              <a:ext cx="3280880" cy="853029"/>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49030" y="1344991"/>
              <a:ext cx="2856046" cy="4262649"/>
            </a:xfrm>
            <a:prstGeom prst="rect">
              <a:avLst/>
            </a:prstGeom>
          </p:spPr>
        </p:pic>
      </p:grpSp>
      <p:pic>
        <p:nvPicPr>
          <p:cNvPr id="6" name="Рисунок 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930729" y="2680792"/>
            <a:ext cx="11259684"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96AC89DA-DB95-4C8C-A018-9B5070FA1EC4}"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83137442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648407AB-1FCE-49F7-973B-8517006C099D}"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8" name="Рисунок 1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255138" y="4566010"/>
            <a:ext cx="3228040" cy="717764"/>
          </a:xfrm>
          <a:prstGeom prst="rect">
            <a:avLst/>
          </a:prstGeom>
        </p:spPr>
      </p:pic>
      <p:pic>
        <p:nvPicPr>
          <p:cNvPr id="19" name="Рисунок 1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11026374" y="0"/>
            <a:ext cx="1165626" cy="2432957"/>
          </a:xfrm>
          <a:prstGeom prst="rect">
            <a:avLst/>
          </a:prstGeom>
        </p:spPr>
      </p:pic>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3639" y="3061607"/>
            <a:ext cx="745042" cy="731383"/>
          </a:xfrm>
          <a:prstGeom prst="rect">
            <a:avLst/>
          </a:prstGeom>
        </p:spPr>
      </p:pic>
    </p:spTree>
    <p:extLst>
      <p:ext uri="{BB962C8B-B14F-4D97-AF65-F5344CB8AC3E}">
        <p14:creationId xmlns:p14="http://schemas.microsoft.com/office/powerpoint/2010/main" val="5578055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 preserve="1">
  <p:cSld name="sub-topic-01">
    <p:spTree>
      <p:nvGrpSpPr>
        <p:cNvPr id="1" name=""/>
        <p:cNvGrpSpPr/>
        <p:nvPr/>
      </p:nvGrpSpPr>
      <p:grpSpPr>
        <a:xfrm>
          <a:off x="0" y="0"/>
          <a:ext cx="0" cy="0"/>
          <a:chOff x="0" y="0"/>
          <a:chExt cx="0" cy="0"/>
        </a:xfrm>
      </p:grpSpPr>
      <p:grpSp>
        <p:nvGrpSpPr>
          <p:cNvPr id="17" name="Группа 16"/>
          <p:cNvGrpSpPr/>
          <p:nvPr userDrawn="1"/>
        </p:nvGrpSpPr>
        <p:grpSpPr>
          <a:xfrm>
            <a:off x="0" y="0"/>
            <a:ext cx="12190413" cy="6871807"/>
            <a:chOff x="0" y="0"/>
            <a:chExt cx="12190413" cy="687180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7707874" y="0"/>
              <a:ext cx="4147972" cy="687180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27376" y="0"/>
              <a:ext cx="4139638"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8019762" y="2929662"/>
              <a:ext cx="3693546" cy="381264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55493" y="2708920"/>
              <a:ext cx="3538656" cy="3779194"/>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905918" y="0"/>
              <a:ext cx="2314457" cy="1010832"/>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4216885" y="5243007"/>
              <a:ext cx="3729391" cy="1628800"/>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0" y="1365969"/>
              <a:ext cx="2598973" cy="262785"/>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591440" y="1365969"/>
              <a:ext cx="2598973" cy="262785"/>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CF5DE0BB-7D7A-4D18-A8F8-3B4EF0B743A8}"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80903769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1_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67EE2B07-EF6C-43C4-820F-4F2911601686}"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11026374" y="0"/>
            <a:ext cx="1165626" cy="2432957"/>
          </a:xfrm>
          <a:prstGeom prst="rect">
            <a:avLst/>
          </a:prstGeom>
        </p:spPr>
      </p:pic>
    </p:spTree>
    <p:extLst>
      <p:ext uri="{BB962C8B-B14F-4D97-AF65-F5344CB8AC3E}">
        <p14:creationId xmlns:p14="http://schemas.microsoft.com/office/powerpoint/2010/main" val="166157468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1_bullet_points_orange">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8542137" y="1683882"/>
            <a:ext cx="3646161" cy="5184355"/>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40196"/>
          <a:stretch/>
        </p:blipFill>
        <p:spPr>
          <a:xfrm>
            <a:off x="0" y="0"/>
            <a:ext cx="2676825" cy="6868237"/>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4AFDE175-ACF8-45F2-9E80-07AA6E220350}"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91223" y="3580588"/>
            <a:ext cx="1469114" cy="1442181"/>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12672" y="5480877"/>
            <a:ext cx="5502728" cy="426461"/>
          </a:xfrm>
          <a:prstGeom prst="rect">
            <a:avLst/>
          </a:prstGeom>
        </p:spPr>
      </p:pic>
      <p:pic>
        <p:nvPicPr>
          <p:cNvPr id="12" name="Рисунок 11"/>
          <p:cNvPicPr>
            <a:picLocks noChangeAspect="1"/>
          </p:cNvPicPr>
          <p:nvPr userDrawn="1"/>
        </p:nvPicPr>
        <p:blipFill rotWithShape="1">
          <a:blip r:embed="rId7" cstate="email">
            <a:extLst>
              <a:ext uri="{28A0092B-C50C-407E-A947-70E740481C1C}">
                <a14:useLocalDpi xmlns:a14="http://schemas.microsoft.com/office/drawing/2010/main"/>
              </a:ext>
            </a:extLst>
          </a:blip>
          <a:srcRect t="52060"/>
          <a:stretch/>
        </p:blipFill>
        <p:spPr>
          <a:xfrm>
            <a:off x="9312208" y="-7790"/>
            <a:ext cx="2419661" cy="1162436"/>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732146">
            <a:off x="1071856" y="4648048"/>
            <a:ext cx="883356" cy="96521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10796628" y="432393"/>
            <a:ext cx="1267035" cy="1384447"/>
          </a:xfrm>
          <a:prstGeom prst="rect">
            <a:avLst/>
          </a:prstGeom>
        </p:spPr>
      </p:pic>
    </p:spTree>
    <p:extLst>
      <p:ext uri="{BB962C8B-B14F-4D97-AF65-F5344CB8AC3E}">
        <p14:creationId xmlns:p14="http://schemas.microsoft.com/office/powerpoint/2010/main" val="357969436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titleOnly" preserve="1">
  <p:cSld name="3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5963211" y="0"/>
            <a:ext cx="6234545" cy="6858000"/>
          </a:xfrm>
          <a:prstGeom prst="rect">
            <a:avLst/>
          </a:prstGeom>
        </p:spPr>
      </p:pic>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6" name="Рисунок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0806243-1225-448D-B6F1-A4DEB3B05CA3}"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3714750" y="4638614"/>
            <a:ext cx="4762500" cy="247650"/>
          </a:xfrm>
          <a:prstGeom prst="rect">
            <a:avLst/>
          </a:prstGeom>
        </p:spPr>
      </p:pic>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753768">
            <a:off x="2613168" y="2819398"/>
            <a:ext cx="1217239" cy="13300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6774727" y="3365255"/>
            <a:ext cx="3485354" cy="3492745"/>
          </a:xfrm>
          <a:prstGeom prst="rect">
            <a:avLst/>
          </a:prstGeom>
        </p:spPr>
      </p:pic>
      <p:pic>
        <p:nvPicPr>
          <p:cNvPr id="26" name="Рисунок 2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284770" y="2089915"/>
            <a:ext cx="1526459" cy="1498474"/>
          </a:xfrm>
          <a:prstGeom prst="rect">
            <a:avLst/>
          </a:prstGeom>
        </p:spPr>
      </p:pic>
      <p:pic>
        <p:nvPicPr>
          <p:cNvPr id="27" name="Рисунок 2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432630">
            <a:off x="60942" y="3700067"/>
            <a:ext cx="2393137" cy="2519758"/>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91171" y="219861"/>
            <a:ext cx="3171808" cy="5436172"/>
          </a:xfrm>
          <a:prstGeom prst="rect">
            <a:avLst/>
          </a:prstGeom>
        </p:spPr>
      </p:pic>
      <p:pic>
        <p:nvPicPr>
          <p:cNvPr id="28" name="Рисунок 2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5400000" flipV="1">
            <a:off x="5259153" y="796258"/>
            <a:ext cx="1771650" cy="179134"/>
          </a:xfrm>
          <a:prstGeom prst="rect">
            <a:avLst/>
          </a:prstGeom>
        </p:spPr>
      </p:pic>
      <p:pic>
        <p:nvPicPr>
          <p:cNvPr id="29" name="Рисунок 28"/>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9728173" y="244303"/>
            <a:ext cx="293061" cy="293061"/>
          </a:xfrm>
          <a:prstGeom prst="rect">
            <a:avLst/>
          </a:prstGeom>
        </p:spPr>
      </p:pic>
      <p:pic>
        <p:nvPicPr>
          <p:cNvPr id="30" name="Рисунок 29"/>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109313" y="5902441"/>
            <a:ext cx="293061" cy="293061"/>
          </a:xfrm>
          <a:prstGeom prst="rect">
            <a:avLst/>
          </a:prstGeom>
        </p:spPr>
      </p:pic>
      <p:pic>
        <p:nvPicPr>
          <p:cNvPr id="31" name="Рисунок 30"/>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412377" y="302507"/>
            <a:ext cx="293061" cy="293061"/>
          </a:xfrm>
          <a:prstGeom prst="rect">
            <a:avLst/>
          </a:prstGeom>
        </p:spPr>
      </p:pic>
      <p:pic>
        <p:nvPicPr>
          <p:cNvPr id="32" name="Рисунок 31"/>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97353" y="3365255"/>
            <a:ext cx="425845" cy="425845"/>
          </a:xfrm>
          <a:prstGeom prst="rect">
            <a:avLst/>
          </a:prstGeom>
        </p:spPr>
      </p:pic>
      <p:pic>
        <p:nvPicPr>
          <p:cNvPr id="34" name="Рисунок 33"/>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1497371" y="281212"/>
            <a:ext cx="425845" cy="425845"/>
          </a:xfrm>
          <a:prstGeom prst="rect">
            <a:avLst/>
          </a:prstGeom>
        </p:spPr>
      </p:pic>
    </p:spTree>
    <p:extLst>
      <p:ext uri="{BB962C8B-B14F-4D97-AF65-F5344CB8AC3E}">
        <p14:creationId xmlns:p14="http://schemas.microsoft.com/office/powerpoint/2010/main" val="295713554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titleOnly" preserve="1">
  <p:cSld name="5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5963211" y="0"/>
            <a:ext cx="6234545" cy="6858000"/>
          </a:xfrm>
          <a:prstGeom prst="rect">
            <a:avLst/>
          </a:prstGeom>
        </p:spPr>
      </p:pic>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6" name="Рисунок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0806243-1225-448D-B6F1-A4DEB3B05CA3}"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2" name="Рисунок 2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2753768">
            <a:off x="2613168" y="2819398"/>
            <a:ext cx="1217239" cy="1330036"/>
          </a:xfrm>
          <a:prstGeom prst="rect">
            <a:avLst/>
          </a:prstGeom>
        </p:spPr>
      </p:pic>
      <p:pic>
        <p:nvPicPr>
          <p:cNvPr id="25" name="Рисунок 2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6774727" y="3365255"/>
            <a:ext cx="3485354" cy="3492745"/>
          </a:xfrm>
          <a:prstGeom prst="rect">
            <a:avLst/>
          </a:prstGeom>
        </p:spPr>
      </p:pic>
      <p:pic>
        <p:nvPicPr>
          <p:cNvPr id="26" name="Рисунок 2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284770" y="2089915"/>
            <a:ext cx="1526459" cy="1498474"/>
          </a:xfrm>
          <a:prstGeom prst="rect">
            <a:avLst/>
          </a:prstGeom>
        </p:spPr>
      </p:pic>
      <p:pic>
        <p:nvPicPr>
          <p:cNvPr id="27" name="Рисунок 2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432630">
            <a:off x="60942" y="3700067"/>
            <a:ext cx="2393137" cy="2519758"/>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91171" y="219861"/>
            <a:ext cx="3171808" cy="5436172"/>
          </a:xfrm>
          <a:prstGeom prst="rect">
            <a:avLst/>
          </a:prstGeom>
        </p:spPr>
      </p:pic>
      <p:pic>
        <p:nvPicPr>
          <p:cNvPr id="29" name="Рисунок 28"/>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728173" y="244303"/>
            <a:ext cx="293061" cy="293061"/>
          </a:xfrm>
          <a:prstGeom prst="rect">
            <a:avLst/>
          </a:prstGeom>
        </p:spPr>
      </p:pic>
      <p:pic>
        <p:nvPicPr>
          <p:cNvPr id="30" name="Рисунок 2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3109313" y="5902441"/>
            <a:ext cx="293061" cy="293061"/>
          </a:xfrm>
          <a:prstGeom prst="rect">
            <a:avLst/>
          </a:prstGeom>
        </p:spPr>
      </p:pic>
      <p:pic>
        <p:nvPicPr>
          <p:cNvPr id="31" name="Рисунок 3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412377" y="302507"/>
            <a:ext cx="293061" cy="293061"/>
          </a:xfrm>
          <a:prstGeom prst="rect">
            <a:avLst/>
          </a:prstGeom>
        </p:spPr>
      </p:pic>
      <p:pic>
        <p:nvPicPr>
          <p:cNvPr id="32" name="Рисунок 31"/>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97353" y="3365255"/>
            <a:ext cx="425845" cy="425845"/>
          </a:xfrm>
          <a:prstGeom prst="rect">
            <a:avLst/>
          </a:prstGeom>
        </p:spPr>
      </p:pic>
      <p:pic>
        <p:nvPicPr>
          <p:cNvPr id="34" name="Рисунок 3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497371" y="281212"/>
            <a:ext cx="425845" cy="425845"/>
          </a:xfrm>
          <a:prstGeom prst="rect">
            <a:avLst/>
          </a:prstGeom>
        </p:spPr>
      </p:pic>
    </p:spTree>
    <p:extLst>
      <p:ext uri="{BB962C8B-B14F-4D97-AF65-F5344CB8AC3E}">
        <p14:creationId xmlns:p14="http://schemas.microsoft.com/office/powerpoint/2010/main" val="6673371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titleOnly" preserve="1">
  <p:cSld name="4_Только заголовок">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721" y="-4824"/>
            <a:ext cx="4208232" cy="3633107"/>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870976" y="4919648"/>
            <a:ext cx="4463143" cy="22315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876170" y="1589976"/>
            <a:ext cx="8452757" cy="2625637"/>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516826" y="-4824"/>
            <a:ext cx="5675174" cy="6858000"/>
          </a:xfrm>
          <a:prstGeom prst="rect">
            <a:avLst/>
          </a:prstGeom>
        </p:spPr>
      </p:pic>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19CE5A2F-420D-4626-90B2-78D9F8313110}"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2721" y="2442748"/>
            <a:ext cx="4035879" cy="4415252"/>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80311" y="819166"/>
            <a:ext cx="476250" cy="447675"/>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059666">
            <a:off x="10752610" y="493330"/>
            <a:ext cx="476250" cy="44767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020409">
            <a:off x="3595910" y="5758549"/>
            <a:ext cx="476250" cy="447675"/>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030128" y="1069610"/>
            <a:ext cx="982421" cy="987879"/>
          </a:xfrm>
          <a:prstGeom prst="rect">
            <a:avLst/>
          </a:prstGeom>
        </p:spPr>
      </p:pic>
      <p:pic>
        <p:nvPicPr>
          <p:cNvPr id="36" name="Рисунок 3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860171">
            <a:off x="9421231" y="5794673"/>
            <a:ext cx="982421" cy="987879"/>
          </a:xfrm>
          <a:prstGeom prst="rect">
            <a:avLst/>
          </a:prstGeom>
        </p:spPr>
      </p:pic>
      <p:pic>
        <p:nvPicPr>
          <p:cNvPr id="14" name="Рисунок 13"/>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5815499" y="5665000"/>
            <a:ext cx="4762500" cy="247650"/>
          </a:xfrm>
          <a:prstGeom prst="rect">
            <a:avLst/>
          </a:prstGeom>
        </p:spPr>
      </p:pic>
    </p:spTree>
    <p:extLst>
      <p:ext uri="{BB962C8B-B14F-4D97-AF65-F5344CB8AC3E}">
        <p14:creationId xmlns:p14="http://schemas.microsoft.com/office/powerpoint/2010/main" val="231914460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type="titleOnly" preserve="1">
  <p:cSld name="1_Только заголовок">
    <p:spTree>
      <p:nvGrpSpPr>
        <p:cNvPr id="1" name=""/>
        <p:cNvGrpSpPr/>
        <p:nvPr/>
      </p:nvGrpSpPr>
      <p:grpSpPr>
        <a:xfrm>
          <a:off x="0" y="0"/>
          <a:ext cx="0" cy="0"/>
          <a:chOff x="0" y="0"/>
          <a:chExt cx="0" cy="0"/>
        </a:xfrm>
      </p:grpSpPr>
      <p:grpSp>
        <p:nvGrpSpPr>
          <p:cNvPr id="31" name="Группа 30"/>
          <p:cNvGrpSpPr/>
          <p:nvPr userDrawn="1"/>
        </p:nvGrpSpPr>
        <p:grpSpPr>
          <a:xfrm>
            <a:off x="-3645" y="0"/>
            <a:ext cx="12194058" cy="6857999"/>
            <a:chOff x="-3645" y="0"/>
            <a:chExt cx="12194058" cy="6857999"/>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79997" y="0"/>
              <a:ext cx="10058400" cy="6613398"/>
            </a:xfrm>
            <a:prstGeom prst="rect">
              <a:avLst/>
            </a:prstGeom>
          </p:spPr>
        </p:pic>
        <p:cxnSp>
          <p:nvCxnSpPr>
            <p:cNvPr id="18" name="Linie"/>
            <p:cNvCxnSpPr/>
            <p:nvPr userDrawn="1"/>
          </p:nvCxnSpPr>
          <p:spPr bwMode="gray">
            <a:xfrm>
              <a:off x="375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cxnSp>
          <p:nvCxnSpPr>
            <p:cNvPr id="19" name="Linie"/>
            <p:cNvCxnSpPr/>
            <p:nvPr userDrawn="1"/>
          </p:nvCxnSpPr>
          <p:spPr bwMode="gray">
            <a:xfrm>
              <a:off x="681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grpSp>
          <p:nvGrpSpPr>
            <p:cNvPr id="20" name="Quotation"/>
            <p:cNvGrpSpPr>
              <a:grpSpLocks noChangeAspect="1"/>
            </p:cNvGrpSpPr>
            <p:nvPr userDrawn="1"/>
          </p:nvGrpSpPr>
          <p:grpSpPr bwMode="gray">
            <a:xfrm>
              <a:off x="5771170" y="1357295"/>
              <a:ext cx="648072" cy="543406"/>
              <a:chOff x="537029" y="1572196"/>
              <a:chExt cx="1010860" cy="847602"/>
            </a:xfrm>
            <a:solidFill>
              <a:srgbClr val="083551"/>
            </a:solidFill>
          </p:grpSpPr>
          <p:sp>
            <p:nvSpPr>
              <p:cNvPr id="21" name="Apostrophe"/>
              <p:cNvSpPr/>
              <p:nvPr/>
            </p:nvSpPr>
            <p:spPr bwMode="gray">
              <a:xfrm>
                <a:off x="537029"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1" y="580653"/>
                    </a:cubicBezTo>
                    <a:lnTo>
                      <a:pt x="0" y="453991"/>
                    </a:lnTo>
                    <a:cubicBezTo>
                      <a:pt x="55029" y="428374"/>
                      <a:pt x="92862" y="402875"/>
                      <a:pt x="113498" y="377495"/>
                    </a:cubicBezTo>
                    <a:cubicBezTo>
                      <a:pt x="134134" y="352115"/>
                      <a:pt x="145638" y="322110"/>
                      <a:pt x="148010"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sp>
            <p:nvSpPr>
              <p:cNvPr id="22" name="Apostrophe"/>
              <p:cNvSpPr/>
              <p:nvPr/>
            </p:nvSpPr>
            <p:spPr bwMode="gray">
              <a:xfrm>
                <a:off x="1081091"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0" y="580653"/>
                    </a:cubicBezTo>
                    <a:lnTo>
                      <a:pt x="0" y="453991"/>
                    </a:lnTo>
                    <a:cubicBezTo>
                      <a:pt x="55029" y="428374"/>
                      <a:pt x="92861" y="402875"/>
                      <a:pt x="113497" y="377495"/>
                    </a:cubicBezTo>
                    <a:cubicBezTo>
                      <a:pt x="134133" y="352115"/>
                      <a:pt x="145637" y="322110"/>
                      <a:pt x="148009"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grpSp>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5" y="2828916"/>
              <a:ext cx="3290539" cy="4029083"/>
            </a:xfrm>
            <a:prstGeom prst="rect">
              <a:avLst/>
            </a:prstGeom>
          </p:spPr>
        </p:pic>
        <p:pic>
          <p:nvPicPr>
            <p:cNvPr id="25" name="Рисунок 2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123835" y="922847"/>
              <a:ext cx="864096" cy="868896"/>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8661869" flipH="1">
              <a:off x="1384363" y="73698"/>
              <a:ext cx="685654" cy="2316366"/>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99655" y="1892377"/>
              <a:ext cx="454572" cy="427298"/>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569583">
              <a:off x="10143269" y="5805264"/>
              <a:ext cx="454572" cy="427298"/>
            </a:xfrm>
            <a:prstGeom prst="rect">
              <a:avLst/>
            </a:prstGeom>
          </p:spPr>
        </p:pic>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2041358">
              <a:off x="7319342" y="168829"/>
              <a:ext cx="454572" cy="427298"/>
            </a:xfrm>
            <a:prstGeom prst="rect">
              <a:avLst/>
            </a:prstGeom>
          </p:spPr>
        </p:pic>
        <p:pic>
          <p:nvPicPr>
            <p:cNvPr id="30" name="Рисунок 2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05348" y="2828916"/>
              <a:ext cx="1586211" cy="1586211"/>
            </a:xfrm>
            <a:prstGeom prst="rect">
              <a:avLst/>
            </a:prstGeom>
          </p:spPr>
        </p:pic>
      </p:grpSp>
      <p:pic>
        <p:nvPicPr>
          <p:cNvPr id="6" name="Рисунок 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2176337" y="2122106"/>
            <a:ext cx="7947498" cy="2271779"/>
          </a:xfrm>
        </p:spPr>
        <p:txBody>
          <a:bodyPr/>
          <a:lstStyle>
            <a:lvl1pPr algn="ctr">
              <a:defRPr sz="2400"/>
            </a:lvl1pPr>
          </a:lstStyle>
          <a:p>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r>
              <a:rPr lang="en-US" dirty="0" err="1"/>
              <a:t>Ut</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endParaRPr lang="ru-RU" dirty="0"/>
          </a:p>
        </p:txBody>
      </p:sp>
      <p:sp>
        <p:nvSpPr>
          <p:cNvPr id="3" name="Дата 2"/>
          <p:cNvSpPr>
            <a:spLocks noGrp="1"/>
          </p:cNvSpPr>
          <p:nvPr>
            <p:ph type="dt" sz="half" idx="10"/>
          </p:nvPr>
        </p:nvSpPr>
        <p:spPr/>
        <p:txBody>
          <a:bodyPr/>
          <a:lstStyle/>
          <a:p>
            <a:fld id="{04013631-498B-4A8E-A9CC-B927D28CE561}"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03508006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2_Только заголовок">
    <p:spTree>
      <p:nvGrpSpPr>
        <p:cNvPr id="1" name=""/>
        <p:cNvGrpSpPr/>
        <p:nvPr/>
      </p:nvGrpSpPr>
      <p:grpSpPr>
        <a:xfrm>
          <a:off x="0" y="0"/>
          <a:ext cx="0" cy="0"/>
          <a:chOff x="0" y="0"/>
          <a:chExt cx="0" cy="0"/>
        </a:xfrm>
      </p:grpSpPr>
      <p:grpSp>
        <p:nvGrpSpPr>
          <p:cNvPr id="9" name="Группа 8"/>
          <p:cNvGrpSpPr/>
          <p:nvPr userDrawn="1"/>
        </p:nvGrpSpPr>
        <p:grpSpPr>
          <a:xfrm>
            <a:off x="1773909" y="1035687"/>
            <a:ext cx="9793906" cy="5054351"/>
            <a:chOff x="1773909" y="1035687"/>
            <a:chExt cx="9793906" cy="5054351"/>
          </a:xfrm>
        </p:grpSpPr>
        <p:pic>
          <p:nvPicPr>
            <p:cNvPr id="35" name="Рисунок 3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70619" y="3056386"/>
              <a:ext cx="1010782" cy="4981192"/>
            </a:xfrm>
            <a:prstGeom prst="rect">
              <a:avLst/>
            </a:prstGeom>
          </p:spPr>
        </p:pic>
        <p:pic>
          <p:nvPicPr>
            <p:cNvPr id="36" name="Рисунок 35"/>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rot="16200000">
              <a:off x="8571567" y="1731302"/>
              <a:ext cx="1010095" cy="4982400"/>
            </a:xfrm>
            <a:prstGeom prst="rect">
              <a:avLst/>
            </a:prstGeom>
          </p:spPr>
        </p:pic>
        <p:pic>
          <p:nvPicPr>
            <p:cNvPr id="37" name="Рисунок 36"/>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rot="5400000">
              <a:off x="8563375" y="399375"/>
              <a:ext cx="1025673" cy="4982400"/>
            </a:xfrm>
            <a:prstGeom prst="rect">
              <a:avLst/>
            </a:prstGeom>
          </p:spPr>
        </p:pic>
        <p:pic>
          <p:nvPicPr>
            <p:cNvPr id="38" name="Рисунок 3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rot="5400000">
              <a:off x="8561805" y="-941509"/>
              <a:ext cx="1028008" cy="4982400"/>
            </a:xfrm>
            <a:prstGeom prst="rect">
              <a:avLst/>
            </a:prstGeom>
          </p:spPr>
        </p:pic>
        <p:pic>
          <p:nvPicPr>
            <p:cNvPr id="39" name="Рисунок 3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293817" y="5036673"/>
              <a:ext cx="1007721" cy="1020619"/>
            </a:xfrm>
            <a:prstGeom prst="rect">
              <a:avLst/>
            </a:prstGeom>
          </p:spPr>
        </p:pic>
        <p:pic>
          <p:nvPicPr>
            <p:cNvPr id="40" name="Рисунок 3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3854030" y="5064725"/>
              <a:ext cx="80797" cy="1025313"/>
            </a:xfrm>
            <a:prstGeom prst="rect">
              <a:avLst/>
            </a:prstGeom>
          </p:spPr>
        </p:pic>
        <p:pic>
          <p:nvPicPr>
            <p:cNvPr id="41" name="Рисунок 4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306194" y="1039204"/>
              <a:ext cx="982966" cy="982966"/>
            </a:xfrm>
            <a:prstGeom prst="rect">
              <a:avLst/>
            </a:prstGeom>
          </p:spPr>
        </p:pic>
        <p:pic>
          <p:nvPicPr>
            <p:cNvPr id="42" name="Рисунок 4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304234" y="2365680"/>
              <a:ext cx="986886" cy="986886"/>
            </a:xfrm>
            <a:prstGeom prst="rect">
              <a:avLst/>
            </a:prstGeom>
          </p:spPr>
        </p:pic>
        <p:pic>
          <p:nvPicPr>
            <p:cNvPr id="43" name="Рисунок 4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292932" y="3701015"/>
              <a:ext cx="1009490" cy="1009490"/>
            </a:xfrm>
            <a:prstGeom prst="rect">
              <a:avLst/>
            </a:prstGeom>
          </p:spPr>
        </p:pic>
        <p:pic>
          <p:nvPicPr>
            <p:cNvPr id="44" name="Рисунок 4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853388" y="3692760"/>
              <a:ext cx="82080" cy="1026000"/>
            </a:xfrm>
            <a:prstGeom prst="rect">
              <a:avLst/>
            </a:prstGeom>
          </p:spPr>
        </p:pic>
        <p:pic>
          <p:nvPicPr>
            <p:cNvPr id="45" name="Рисунок 4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854828" y="1035687"/>
              <a:ext cx="79200" cy="990000"/>
            </a:xfrm>
            <a:prstGeom prst="rect">
              <a:avLst/>
            </a:prstGeom>
          </p:spPr>
        </p:pic>
        <p:pic>
          <p:nvPicPr>
            <p:cNvPr id="46" name="Рисунок 45"/>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773909" y="1431007"/>
              <a:ext cx="310376" cy="2827527"/>
            </a:xfrm>
            <a:prstGeom prst="rect">
              <a:avLst/>
            </a:prstGeom>
          </p:spPr>
        </p:pic>
        <p:pic>
          <p:nvPicPr>
            <p:cNvPr id="47" name="Рисунок 46"/>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3854828" y="2364123"/>
              <a:ext cx="79200" cy="990000"/>
            </a:xfrm>
            <a:prstGeom prst="rect">
              <a:avLst/>
            </a:prstGeom>
          </p:spPr>
        </p:pic>
      </p:grpSp>
      <p:grpSp>
        <p:nvGrpSpPr>
          <p:cNvPr id="8" name="Группа 7"/>
          <p:cNvGrpSpPr/>
          <p:nvPr userDrawn="1"/>
        </p:nvGrpSpPr>
        <p:grpSpPr>
          <a:xfrm>
            <a:off x="0" y="345746"/>
            <a:ext cx="12197756" cy="269562"/>
            <a:chOff x="0" y="345746"/>
            <a:chExt cx="12197756" cy="269562"/>
          </a:xfrm>
        </p:grpSpPr>
        <p:pic>
          <p:nvPicPr>
            <p:cNvPr id="33" name="Рисунок 32"/>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0" y="345746"/>
              <a:ext cx="2666000" cy="269562"/>
            </a:xfrm>
            <a:prstGeom prst="rect">
              <a:avLst/>
            </a:prstGeom>
          </p:spPr>
        </p:pic>
        <p:pic>
          <p:nvPicPr>
            <p:cNvPr id="34" name="Рисунок 33"/>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flipH="1">
              <a:off x="9531756" y="345746"/>
              <a:ext cx="2666000" cy="269562"/>
            </a:xfrm>
            <a:prstGeom prst="rect">
              <a:avLst/>
            </a:prstGeom>
          </p:spPr>
        </p:pic>
      </p:grpSp>
      <p:pic>
        <p:nvPicPr>
          <p:cNvPr id="32" name="Рисунок 31"/>
          <p:cNvPicPr>
            <a:picLocks noChangeAspect="1"/>
          </p:cNvPicPr>
          <p:nvPr userDrawn="1"/>
        </p:nvPicPr>
        <p:blipFill>
          <a:blip r:embed="rId16" cstate="email">
            <a:extLst>
              <a:ext uri="{28A0092B-C50C-407E-A947-70E740481C1C}">
                <a14:useLocalDpi xmlns:a14="http://schemas.microsoft.com/office/drawing/2010/main"/>
              </a:ext>
            </a:extLst>
          </a:blip>
          <a:stretch>
            <a:fillRect/>
          </a:stretch>
        </p:blipFill>
        <p:spPr>
          <a:xfrm rot="10800000">
            <a:off x="5177281" y="6130057"/>
            <a:ext cx="1689259" cy="737779"/>
          </a:xfrm>
          <a:prstGeom prst="rect">
            <a:avLst/>
          </a:prstGeom>
        </p:spPr>
      </p:pic>
      <p:pic>
        <p:nvPicPr>
          <p:cNvPr id="6" name="Рисунок 5"/>
          <p:cNvPicPr>
            <a:picLocks noChangeAspect="1"/>
          </p:cNvPicPr>
          <p:nvPr userDrawn="1"/>
        </p:nvPicPr>
        <p:blipFill>
          <a:blip r:embed="rId17"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187780"/>
            <a:ext cx="12190413" cy="628650"/>
          </a:xfrm>
        </p:spPr>
        <p:txBody>
          <a:bodyPr/>
          <a:lstStyle>
            <a:lvl1pPr algn="ctr">
              <a:defRPr/>
            </a:lvl1pPr>
          </a:lstStyle>
          <a:p>
            <a:r>
              <a:rPr lang="da-DK" dirty="0"/>
              <a:t>Lorem ipsum dolor sit</a:t>
            </a:r>
            <a:endParaRPr lang="ru-RU" dirty="0"/>
          </a:p>
        </p:txBody>
      </p:sp>
      <p:sp>
        <p:nvSpPr>
          <p:cNvPr id="3" name="Дата 2"/>
          <p:cNvSpPr>
            <a:spLocks noGrp="1"/>
          </p:cNvSpPr>
          <p:nvPr>
            <p:ph type="dt" sz="half" idx="10"/>
          </p:nvPr>
        </p:nvSpPr>
        <p:spPr/>
        <p:txBody>
          <a:bodyPr/>
          <a:lstStyle/>
          <a:p>
            <a:fld id="{9FDD7BFB-E9F5-46B6-9DF2-6AF72905959C}"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1" name="Текст 10"/>
          <p:cNvSpPr>
            <a:spLocks noGrp="1"/>
          </p:cNvSpPr>
          <p:nvPr>
            <p:ph type="body" sz="quarter" idx="13" hasCustomPrompt="1"/>
          </p:nvPr>
        </p:nvSpPr>
        <p:spPr>
          <a:xfrm>
            <a:off x="6767513" y="115093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8" name="Текст 10"/>
          <p:cNvSpPr>
            <a:spLocks noGrp="1"/>
          </p:cNvSpPr>
          <p:nvPr>
            <p:ph type="body" sz="quarter" idx="14" hasCustomPrompt="1"/>
          </p:nvPr>
        </p:nvSpPr>
        <p:spPr>
          <a:xfrm>
            <a:off x="6767512" y="253840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9" name="Текст 10"/>
          <p:cNvSpPr>
            <a:spLocks noGrp="1"/>
          </p:cNvSpPr>
          <p:nvPr>
            <p:ph type="body" sz="quarter" idx="15" hasCustomPrompt="1"/>
          </p:nvPr>
        </p:nvSpPr>
        <p:spPr>
          <a:xfrm>
            <a:off x="6767512" y="3838319"/>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0" name="Текст 10"/>
          <p:cNvSpPr>
            <a:spLocks noGrp="1"/>
          </p:cNvSpPr>
          <p:nvPr>
            <p:ph type="body" sz="quarter" idx="16" hasCustomPrompt="1"/>
          </p:nvPr>
        </p:nvSpPr>
        <p:spPr>
          <a:xfrm>
            <a:off x="6767511" y="5145150"/>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13" name="Текст 12"/>
          <p:cNvSpPr>
            <a:spLocks noGrp="1"/>
          </p:cNvSpPr>
          <p:nvPr>
            <p:ph type="body" sz="quarter" idx="17" hasCustomPrompt="1"/>
          </p:nvPr>
        </p:nvSpPr>
        <p:spPr>
          <a:xfrm>
            <a:off x="143356" y="2480271"/>
            <a:ext cx="1480518" cy="729000"/>
          </a:xfrm>
        </p:spPr>
        <p:txBody>
          <a:bodyPr>
            <a:noAutofit/>
          </a:bodyPr>
          <a:lstStyle>
            <a:lvl1pPr>
              <a:defRPr sz="1400" b="1"/>
            </a:lvl1pPr>
          </a:lstStyle>
          <a:p>
            <a:pPr lvl="0"/>
            <a:r>
              <a:rPr lang="da-DK" dirty="0"/>
              <a:t>Lorem ipsum dolor sit amet</a:t>
            </a:r>
            <a:endParaRPr lang="ru-RU" dirty="0"/>
          </a:p>
        </p:txBody>
      </p:sp>
      <p:sp>
        <p:nvSpPr>
          <p:cNvPr id="51" name="Текст 12"/>
          <p:cNvSpPr>
            <a:spLocks noGrp="1"/>
          </p:cNvSpPr>
          <p:nvPr>
            <p:ph type="body" sz="quarter" idx="18" hasCustomPrompt="1"/>
          </p:nvPr>
        </p:nvSpPr>
        <p:spPr>
          <a:xfrm>
            <a:off x="143356" y="5189146"/>
            <a:ext cx="1480518" cy="795276"/>
          </a:xfrm>
        </p:spPr>
        <p:txBody>
          <a:bodyPr>
            <a:normAutofit/>
          </a:bodyPr>
          <a:lstStyle>
            <a:lvl1pPr>
              <a:defRPr sz="1400" b="1"/>
            </a:lvl1pPr>
          </a:lstStyle>
          <a:p>
            <a:pPr lvl="0"/>
            <a:r>
              <a:rPr lang="da-DK" dirty="0"/>
              <a:t>Lorem ipsum dolor sit amet</a:t>
            </a:r>
            <a:endParaRPr lang="ru-RU" dirty="0"/>
          </a:p>
        </p:txBody>
      </p:sp>
      <p:sp>
        <p:nvSpPr>
          <p:cNvPr id="52" name="Текст 12"/>
          <p:cNvSpPr>
            <a:spLocks noGrp="1"/>
          </p:cNvSpPr>
          <p:nvPr>
            <p:ph type="body" sz="quarter" idx="19" hasCustomPrompt="1"/>
          </p:nvPr>
        </p:nvSpPr>
        <p:spPr>
          <a:xfrm>
            <a:off x="4455284" y="1198225"/>
            <a:ext cx="1480518" cy="729000"/>
          </a:xfrm>
        </p:spPr>
        <p:txBody>
          <a:bodyPr>
            <a:normAutofit/>
          </a:bodyPr>
          <a:lstStyle>
            <a:lvl1pPr>
              <a:defRPr sz="1400" b="1"/>
            </a:lvl1pPr>
          </a:lstStyle>
          <a:p>
            <a:pPr lvl="0"/>
            <a:r>
              <a:rPr lang="da-DK" dirty="0"/>
              <a:t>Lorem ipsum dolor sit amet</a:t>
            </a:r>
            <a:endParaRPr lang="ru-RU" dirty="0"/>
          </a:p>
        </p:txBody>
      </p:sp>
      <p:sp>
        <p:nvSpPr>
          <p:cNvPr id="53" name="Текст 12"/>
          <p:cNvSpPr>
            <a:spLocks noGrp="1"/>
          </p:cNvSpPr>
          <p:nvPr>
            <p:ph type="body" sz="quarter" idx="20" hasCustomPrompt="1"/>
          </p:nvPr>
        </p:nvSpPr>
        <p:spPr>
          <a:xfrm>
            <a:off x="4457804" y="2480270"/>
            <a:ext cx="1480518" cy="729000"/>
          </a:xfrm>
        </p:spPr>
        <p:txBody>
          <a:bodyPr>
            <a:normAutofit/>
          </a:bodyPr>
          <a:lstStyle>
            <a:lvl1pPr>
              <a:defRPr sz="1400" b="1"/>
            </a:lvl1pPr>
          </a:lstStyle>
          <a:p>
            <a:pPr lvl="0"/>
            <a:r>
              <a:rPr lang="da-DK" dirty="0"/>
              <a:t>Lorem ipsum dolor sit amet</a:t>
            </a:r>
            <a:endParaRPr lang="ru-RU" dirty="0"/>
          </a:p>
        </p:txBody>
      </p:sp>
      <p:sp>
        <p:nvSpPr>
          <p:cNvPr id="54" name="Текст 12"/>
          <p:cNvSpPr>
            <a:spLocks noGrp="1"/>
          </p:cNvSpPr>
          <p:nvPr>
            <p:ph type="body" sz="quarter" idx="21" hasCustomPrompt="1"/>
          </p:nvPr>
        </p:nvSpPr>
        <p:spPr>
          <a:xfrm>
            <a:off x="4455284" y="3791491"/>
            <a:ext cx="1480518" cy="729000"/>
          </a:xfrm>
        </p:spPr>
        <p:txBody>
          <a:bodyPr>
            <a:normAutofit/>
          </a:bodyPr>
          <a:lstStyle>
            <a:lvl1pPr>
              <a:defRPr sz="1400" b="1"/>
            </a:lvl1pPr>
          </a:lstStyle>
          <a:p>
            <a:pPr lvl="0"/>
            <a:r>
              <a:rPr lang="da-DK" dirty="0"/>
              <a:t>Lorem ipsum dolor sit amet</a:t>
            </a:r>
            <a:endParaRPr lang="ru-RU" dirty="0"/>
          </a:p>
        </p:txBody>
      </p:sp>
      <p:sp>
        <p:nvSpPr>
          <p:cNvPr id="55" name="Текст 12"/>
          <p:cNvSpPr>
            <a:spLocks noGrp="1"/>
          </p:cNvSpPr>
          <p:nvPr>
            <p:ph type="body" sz="quarter" idx="22" hasCustomPrompt="1"/>
          </p:nvPr>
        </p:nvSpPr>
        <p:spPr>
          <a:xfrm>
            <a:off x="4455284" y="5192437"/>
            <a:ext cx="1480518" cy="729000"/>
          </a:xfrm>
        </p:spPr>
        <p:txBody>
          <a:bodyPr>
            <a:normAutofit/>
          </a:bodyPr>
          <a:lstStyle>
            <a:lvl1pPr>
              <a:defRPr sz="1400" b="1"/>
            </a:lvl1pPr>
          </a:lstStyle>
          <a:p>
            <a:pPr lvl="0"/>
            <a:r>
              <a:rPr lang="da-DK" dirty="0"/>
              <a:t>Lorem ipsum dolor sit amet</a:t>
            </a:r>
            <a:endParaRPr lang="ru-RU" dirty="0"/>
          </a:p>
        </p:txBody>
      </p:sp>
    </p:spTree>
    <p:extLst>
      <p:ext uri="{BB962C8B-B14F-4D97-AF65-F5344CB8AC3E}">
        <p14:creationId xmlns:p14="http://schemas.microsoft.com/office/powerpoint/2010/main" val="47564294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grpSp>
        <p:nvGrpSpPr>
          <p:cNvPr id="14" name="Группа 13"/>
          <p:cNvGrpSpPr/>
          <p:nvPr userDrawn="1"/>
        </p:nvGrpSpPr>
        <p:grpSpPr>
          <a:xfrm>
            <a:off x="0" y="-17325"/>
            <a:ext cx="10997251" cy="6867251"/>
            <a:chOff x="0" y="-17325"/>
            <a:chExt cx="10997251" cy="6867251"/>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688570" y="5044014"/>
              <a:ext cx="4502274" cy="180591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454678" y="4221088"/>
              <a:ext cx="970057" cy="1916832"/>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843178" y="2996952"/>
              <a:ext cx="249746" cy="249746"/>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38851" y="6505690"/>
              <a:ext cx="10058400" cy="138302"/>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3636950"/>
              <a:ext cx="1510212" cy="3212976"/>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563008" y="-17325"/>
              <a:ext cx="2810086" cy="858637"/>
            </a:xfrm>
            <a:prstGeom prst="rect">
              <a:avLst/>
            </a:prstGeom>
          </p:spPr>
        </p:pic>
      </p:grpSp>
      <p:pic>
        <p:nvPicPr>
          <p:cNvPr id="5" name="Рисунок 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E7095778-7067-4DC3-B9D2-6B63CCA6A07C}" type="datetime1">
              <a:rPr lang="ru-RU" smtClean="0"/>
              <a:t>26.08.2026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55440335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Agenda-01">
    <p:spTree>
      <p:nvGrpSpPr>
        <p:cNvPr id="1" name=""/>
        <p:cNvGrpSpPr/>
        <p:nvPr/>
      </p:nvGrpSpPr>
      <p:grpSpPr>
        <a:xfrm>
          <a:off x="0" y="0"/>
          <a:ext cx="0" cy="0"/>
          <a:chOff x="0" y="0"/>
          <a:chExt cx="0" cy="0"/>
        </a:xfrm>
      </p:grpSpPr>
      <p:grpSp>
        <p:nvGrpSpPr>
          <p:cNvPr id="95" name="Группа 94"/>
          <p:cNvGrpSpPr/>
          <p:nvPr userDrawn="1"/>
        </p:nvGrpSpPr>
        <p:grpSpPr>
          <a:xfrm>
            <a:off x="1885163" y="2085384"/>
            <a:ext cx="3635268" cy="3103246"/>
            <a:chOff x="1704655" y="2118352"/>
            <a:chExt cx="3635268" cy="3103246"/>
          </a:xfrm>
        </p:grpSpPr>
        <p:pic>
          <p:nvPicPr>
            <p:cNvPr id="93" name="Рисунок 9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306896"/>
              <a:ext cx="3635268" cy="367566"/>
            </a:xfrm>
            <a:prstGeom prst="rect">
              <a:avLst/>
            </a:prstGeom>
          </p:spPr>
        </p:pic>
        <p:pic>
          <p:nvPicPr>
            <p:cNvPr id="92" name="Рисунок 9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759760"/>
              <a:ext cx="3635268" cy="367566"/>
            </a:xfrm>
            <a:prstGeom prst="rect">
              <a:avLst/>
            </a:prstGeom>
          </p:spPr>
        </p:pic>
        <p:pic>
          <p:nvPicPr>
            <p:cNvPr id="90" name="Рисунок 8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665488"/>
              <a:ext cx="3635268" cy="367566"/>
            </a:xfrm>
            <a:prstGeom prst="rect">
              <a:avLst/>
            </a:prstGeom>
          </p:spPr>
        </p:pic>
        <p:pic>
          <p:nvPicPr>
            <p:cNvPr id="89" name="Рисунок 8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118352"/>
              <a:ext cx="3635268" cy="367566"/>
            </a:xfrm>
            <a:prstGeom prst="rect">
              <a:avLst/>
            </a:prstGeom>
          </p:spPr>
        </p:pic>
        <p:pic>
          <p:nvPicPr>
            <p:cNvPr id="91" name="Рисунок 9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212624"/>
              <a:ext cx="3635268" cy="367566"/>
            </a:xfrm>
            <a:prstGeom prst="rect">
              <a:avLst/>
            </a:prstGeom>
          </p:spPr>
        </p:pic>
        <p:pic>
          <p:nvPicPr>
            <p:cNvPr id="94" name="Рисунок 9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854032"/>
              <a:ext cx="3635268" cy="367566"/>
            </a:xfrm>
            <a:prstGeom prst="rect">
              <a:avLst/>
            </a:prstGeom>
          </p:spPr>
        </p:pic>
      </p:grpSp>
      <p:grpSp>
        <p:nvGrpSpPr>
          <p:cNvPr id="84" name="Группа 83"/>
          <p:cNvGrpSpPr/>
          <p:nvPr userDrawn="1"/>
        </p:nvGrpSpPr>
        <p:grpSpPr>
          <a:xfrm>
            <a:off x="-1" y="0"/>
            <a:ext cx="12197757" cy="6895555"/>
            <a:chOff x="-1" y="0"/>
            <a:chExt cx="12197757" cy="6895555"/>
          </a:xfrm>
        </p:grpSpPr>
        <p:pic>
          <p:nvPicPr>
            <p:cNvPr id="72" name="Рисунок 7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4469369" cy="6857999"/>
            </a:xfrm>
            <a:prstGeom prst="rect">
              <a:avLst/>
            </a:prstGeom>
          </p:spPr>
        </p:pic>
        <p:pic>
          <p:nvPicPr>
            <p:cNvPr id="73" name="Рисунок 72"/>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75810" y="3368926"/>
              <a:ext cx="2910669" cy="2461227"/>
            </a:xfrm>
            <a:prstGeom prst="rect">
              <a:avLst/>
            </a:prstGeom>
          </p:spPr>
        </p:pic>
        <p:pic>
          <p:nvPicPr>
            <p:cNvPr id="74" name="Рисунок 7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617149" y="0"/>
              <a:ext cx="5375126" cy="1195175"/>
            </a:xfrm>
            <a:prstGeom prst="rect">
              <a:avLst/>
            </a:prstGeom>
          </p:spPr>
        </p:pic>
        <p:pic>
          <p:nvPicPr>
            <p:cNvPr id="75" name="Рисунок 7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40420" y="4810523"/>
              <a:ext cx="2123971" cy="2085032"/>
            </a:xfrm>
            <a:prstGeom prst="rect">
              <a:avLst/>
            </a:prstGeom>
          </p:spPr>
        </p:pic>
        <p:pic>
          <p:nvPicPr>
            <p:cNvPr id="76" name="Рисунок 7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961969" y="3184211"/>
              <a:ext cx="1873982" cy="597592"/>
            </a:xfrm>
            <a:prstGeom prst="rect">
              <a:avLst/>
            </a:prstGeom>
          </p:spPr>
        </p:pic>
        <p:pic>
          <p:nvPicPr>
            <p:cNvPr id="78" name="Рисунок 7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76763" y="195263"/>
              <a:ext cx="1249815" cy="1256759"/>
            </a:xfrm>
            <a:prstGeom prst="rect">
              <a:avLst/>
            </a:prstGeom>
          </p:spPr>
        </p:pic>
        <p:pic>
          <p:nvPicPr>
            <p:cNvPr id="79" name="Рисунок 78"/>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40000" y="5534152"/>
              <a:ext cx="1085473" cy="1085473"/>
            </a:xfrm>
            <a:prstGeom prst="rect">
              <a:avLst/>
            </a:prstGeom>
          </p:spPr>
        </p:pic>
        <p:pic>
          <p:nvPicPr>
            <p:cNvPr id="80" name="Рисунок 7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970063" y="595923"/>
              <a:ext cx="366136" cy="344168"/>
            </a:xfrm>
            <a:prstGeom prst="rect">
              <a:avLst/>
            </a:prstGeom>
          </p:spPr>
        </p:pic>
        <p:pic>
          <p:nvPicPr>
            <p:cNvPr id="81" name="Рисунок 8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940999">
              <a:off x="11401485" y="1968047"/>
              <a:ext cx="366136" cy="344168"/>
            </a:xfrm>
            <a:prstGeom prst="rect">
              <a:avLst/>
            </a:prstGeom>
          </p:spPr>
        </p:pic>
        <p:pic>
          <p:nvPicPr>
            <p:cNvPr id="82" name="Рисунок 8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2722126">
              <a:off x="5177123" y="6281402"/>
              <a:ext cx="366136" cy="344168"/>
            </a:xfrm>
            <a:prstGeom prst="rect">
              <a:avLst/>
            </a:prstGeom>
          </p:spPr>
        </p:pic>
      </p:grpSp>
      <p:pic>
        <p:nvPicPr>
          <p:cNvPr id="5" name="Рисунок 4"/>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411CF7E6-1EAD-41E7-A645-77A2A2EE6EB8}" type="datetime1">
              <a:rPr lang="ru-RU" smtClean="0"/>
              <a:t>26.08.2026</a:t>
            </a:fld>
            <a:endParaRPr lang="ru-RU"/>
          </a:p>
        </p:txBody>
      </p:sp>
      <p:sp>
        <p:nvSpPr>
          <p:cNvPr id="3" name="Нижний колонтитул 2"/>
          <p:cNvSpPr>
            <a:spLocks noGrp="1"/>
          </p:cNvSpPr>
          <p:nvPr>
            <p:ph type="ftr" sz="quarter" idx="11"/>
          </p:nvPr>
        </p:nvSpPr>
        <p:spPr>
          <a:xfrm>
            <a:off x="4030435" y="6215292"/>
            <a:ext cx="4114800" cy="365125"/>
          </a:xfrm>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86" name="Текст 85"/>
          <p:cNvSpPr>
            <a:spLocks noGrp="1"/>
          </p:cNvSpPr>
          <p:nvPr>
            <p:ph type="body" sz="quarter" idx="13" hasCustomPrompt="1"/>
          </p:nvPr>
        </p:nvSpPr>
        <p:spPr>
          <a:xfrm>
            <a:off x="5997026" y="2050448"/>
            <a:ext cx="4523357" cy="3588056"/>
          </a:xfrm>
        </p:spPr>
        <p:txBody>
          <a:bodyPr/>
          <a:lstStyle>
            <a:lvl1pPr>
              <a:spcBef>
                <a:spcPts val="1300"/>
              </a:spcBef>
              <a:defRPr/>
            </a:lvl1pPr>
          </a:lstStyle>
          <a:p>
            <a:pPr lvl="0"/>
            <a:r>
              <a:rPr lang="en-US" dirty="0" err="1"/>
              <a:t>Lorem</a:t>
            </a:r>
            <a:r>
              <a:rPr lang="en-US" dirty="0"/>
              <a:t> </a:t>
            </a:r>
            <a:r>
              <a:rPr lang="en-US" dirty="0" err="1"/>
              <a:t>ipsum</a:t>
            </a:r>
            <a:r>
              <a:rPr lang="en-US" dirty="0"/>
              <a:t> 01</a:t>
            </a:r>
          </a:p>
          <a:p>
            <a:pPr lvl="0"/>
            <a:r>
              <a:rPr lang="en-US" dirty="0" err="1"/>
              <a:t>Lorem</a:t>
            </a:r>
            <a:r>
              <a:rPr lang="en-US" dirty="0"/>
              <a:t> </a:t>
            </a:r>
            <a:r>
              <a:rPr lang="en-US" dirty="0" err="1"/>
              <a:t>ipsum</a:t>
            </a:r>
            <a:r>
              <a:rPr lang="en-US" dirty="0"/>
              <a:t> 02</a:t>
            </a:r>
          </a:p>
          <a:p>
            <a:pPr lvl="0"/>
            <a:r>
              <a:rPr lang="en-US" dirty="0" err="1"/>
              <a:t>Lorem</a:t>
            </a:r>
            <a:r>
              <a:rPr lang="en-US" dirty="0"/>
              <a:t> </a:t>
            </a:r>
            <a:r>
              <a:rPr lang="en-US" dirty="0" err="1"/>
              <a:t>ipsum</a:t>
            </a:r>
            <a:r>
              <a:rPr lang="en-US" dirty="0"/>
              <a:t> 03</a:t>
            </a:r>
          </a:p>
          <a:p>
            <a:pPr lvl="0"/>
            <a:r>
              <a:rPr lang="en-US" dirty="0" err="1"/>
              <a:t>Lorem</a:t>
            </a:r>
            <a:r>
              <a:rPr lang="en-US" dirty="0"/>
              <a:t> </a:t>
            </a:r>
            <a:r>
              <a:rPr lang="en-US" dirty="0" err="1"/>
              <a:t>ipsum</a:t>
            </a:r>
            <a:r>
              <a:rPr lang="en-US" dirty="0"/>
              <a:t> 04</a:t>
            </a:r>
          </a:p>
          <a:p>
            <a:pPr lvl="0"/>
            <a:r>
              <a:rPr lang="en-US" dirty="0" err="1"/>
              <a:t>Lorem</a:t>
            </a:r>
            <a:r>
              <a:rPr lang="en-US" dirty="0"/>
              <a:t> </a:t>
            </a:r>
            <a:r>
              <a:rPr lang="en-US" dirty="0" err="1"/>
              <a:t>ipsum</a:t>
            </a:r>
            <a:r>
              <a:rPr lang="en-US" dirty="0"/>
              <a:t> 05</a:t>
            </a:r>
          </a:p>
          <a:p>
            <a:pPr lvl="0"/>
            <a:r>
              <a:rPr lang="en-US" dirty="0" err="1"/>
              <a:t>Lorem</a:t>
            </a:r>
            <a:r>
              <a:rPr lang="en-US" dirty="0"/>
              <a:t> </a:t>
            </a:r>
            <a:r>
              <a:rPr lang="en-US" dirty="0" err="1"/>
              <a:t>ipsum</a:t>
            </a:r>
            <a:r>
              <a:rPr lang="en-US" dirty="0"/>
              <a:t> 06</a:t>
            </a:r>
            <a:endParaRPr lang="ru-RU" dirty="0"/>
          </a:p>
        </p:txBody>
      </p:sp>
      <p:pic>
        <p:nvPicPr>
          <p:cNvPr id="87" name="Рисунок 8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5564391" y="5303630"/>
            <a:ext cx="4320958" cy="334874"/>
          </a:xfrm>
          <a:prstGeom prst="rect">
            <a:avLst/>
          </a:prstGeom>
        </p:spPr>
      </p:pic>
      <p:pic>
        <p:nvPicPr>
          <p:cNvPr id="88" name="Рисунок 8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575810" y="1331912"/>
            <a:ext cx="3055617" cy="4707143"/>
          </a:xfrm>
          <a:prstGeom prst="rect">
            <a:avLst/>
          </a:prstGeom>
        </p:spPr>
      </p:pic>
    </p:spTree>
    <p:extLst>
      <p:ext uri="{BB962C8B-B14F-4D97-AF65-F5344CB8AC3E}">
        <p14:creationId xmlns:p14="http://schemas.microsoft.com/office/powerpoint/2010/main" val="421002319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Agenda-02">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0"/>
            <a:ext cx="5372100" cy="4637913"/>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8906342" y="0"/>
            <a:ext cx="3285658"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540093" y="380373"/>
            <a:ext cx="1651907" cy="2465471"/>
          </a:xfrm>
          <a:prstGeom prst="rect">
            <a:avLst/>
          </a:prstGeom>
        </p:spPr>
      </p:pic>
      <p:pic>
        <p:nvPicPr>
          <p:cNvPr id="5" name="Рисунок 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4CF4ABBA-F61D-48A1-A3C3-CE4832F6D511}" type="datetime1">
              <a:rPr lang="ru-RU" smtClean="0"/>
              <a:t>26.08.2026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177153" y="4899807"/>
            <a:ext cx="1051707" cy="1149165"/>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702775">
            <a:off x="136669" y="4532181"/>
            <a:ext cx="1192905" cy="1149165"/>
          </a:xfrm>
          <a:prstGeom prst="rect">
            <a:avLst/>
          </a:prstGeom>
        </p:spPr>
      </p:pic>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13" name="Текст 12"/>
          <p:cNvSpPr>
            <a:spLocks noGrp="1"/>
          </p:cNvSpPr>
          <p:nvPr>
            <p:ph type="body" sz="quarter" idx="13" hasCustomPrompt="1"/>
          </p:nvPr>
        </p:nvSpPr>
        <p:spPr>
          <a:xfrm>
            <a:off x="3115581" y="1487785"/>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7" name="Текст 12"/>
          <p:cNvSpPr>
            <a:spLocks noGrp="1"/>
          </p:cNvSpPr>
          <p:nvPr>
            <p:ph type="body" sz="quarter" idx="14" hasCustomPrompt="1"/>
          </p:nvPr>
        </p:nvSpPr>
        <p:spPr>
          <a:xfrm>
            <a:off x="3115581" y="2668484"/>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528191" flipV="1">
            <a:off x="882163" y="922316"/>
            <a:ext cx="306371" cy="287989"/>
          </a:xfrm>
          <a:prstGeom prst="rect">
            <a:avLst/>
          </a:prstGeom>
        </p:spPr>
      </p:pic>
      <p:pic>
        <p:nvPicPr>
          <p:cNvPr id="43" name="Рисунок 4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77586" flipV="1">
            <a:off x="11599571" y="3414717"/>
            <a:ext cx="306371" cy="287989"/>
          </a:xfrm>
          <a:prstGeom prst="rect">
            <a:avLst/>
          </a:prstGeom>
        </p:spPr>
      </p:pic>
      <p:pic>
        <p:nvPicPr>
          <p:cNvPr id="44" name="Рисунок 4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3858411" flipV="1">
            <a:off x="241060" y="6265971"/>
            <a:ext cx="306371" cy="287989"/>
          </a:xfrm>
          <a:prstGeom prst="rect">
            <a:avLst/>
          </a:prstGeom>
        </p:spPr>
      </p:pic>
      <p:pic>
        <p:nvPicPr>
          <p:cNvPr id="16" name="Рисунок 15"/>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710770" y="5414580"/>
            <a:ext cx="6667500" cy="333375"/>
          </a:xfrm>
          <a:prstGeom prst="rect">
            <a:avLst/>
          </a:prstGeom>
        </p:spPr>
      </p:pic>
      <p:sp>
        <p:nvSpPr>
          <p:cNvPr id="24" name="Текст 12"/>
          <p:cNvSpPr>
            <a:spLocks noGrp="1"/>
          </p:cNvSpPr>
          <p:nvPr>
            <p:ph type="body" sz="quarter" idx="16" hasCustomPrompt="1"/>
          </p:nvPr>
        </p:nvSpPr>
        <p:spPr>
          <a:xfrm>
            <a:off x="3115581" y="3806741"/>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Tree>
    <p:extLst>
      <p:ext uri="{BB962C8B-B14F-4D97-AF65-F5344CB8AC3E}">
        <p14:creationId xmlns:p14="http://schemas.microsoft.com/office/powerpoint/2010/main" val="13465838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itle" preserve="1">
  <p:cSld name="sub-topic-02">
    <p:spTree>
      <p:nvGrpSpPr>
        <p:cNvPr id="1" name=""/>
        <p:cNvGrpSpPr/>
        <p:nvPr/>
      </p:nvGrpSpPr>
      <p:grpSpPr>
        <a:xfrm>
          <a:off x="0" y="0"/>
          <a:ext cx="0" cy="0"/>
          <a:chOff x="0" y="0"/>
          <a:chExt cx="0" cy="0"/>
        </a:xfrm>
      </p:grpSpPr>
      <p:grpSp>
        <p:nvGrpSpPr>
          <p:cNvPr id="9" name="Группа 8"/>
          <p:cNvGrpSpPr/>
          <p:nvPr userDrawn="1"/>
        </p:nvGrpSpPr>
        <p:grpSpPr>
          <a:xfrm>
            <a:off x="-7685" y="-1"/>
            <a:ext cx="12215900" cy="5401644"/>
            <a:chOff x="-7685" y="-1"/>
            <a:chExt cx="12215900" cy="5401644"/>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a:off x="-1702001" y="1694315"/>
              <a:ext cx="5401643" cy="2013012"/>
            </a:xfrm>
            <a:prstGeom prst="rect">
              <a:avLst/>
            </a:prstGeom>
          </p:spPr>
        </p:pic>
        <p:pic>
          <p:nvPicPr>
            <p:cNvPr id="30" name="Рисунок 2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00887" y="1694316"/>
              <a:ext cx="5401643" cy="2013012"/>
            </a:xfrm>
            <a:prstGeom prst="rect">
              <a:avLst/>
            </a:prstGeom>
          </p:spPr>
        </p:pic>
      </p:grpSp>
      <p:grpSp>
        <p:nvGrpSpPr>
          <p:cNvPr id="29" name="Группа 28"/>
          <p:cNvGrpSpPr/>
          <p:nvPr userDrawn="1"/>
        </p:nvGrpSpPr>
        <p:grpSpPr>
          <a:xfrm>
            <a:off x="-37819" y="0"/>
            <a:ext cx="12200175" cy="6858000"/>
            <a:chOff x="-37819" y="0"/>
            <a:chExt cx="12200175" cy="6858000"/>
          </a:xfrm>
        </p:grpSpPr>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37819" y="0"/>
              <a:ext cx="4139638" cy="6858000"/>
            </a:xfrm>
            <a:prstGeom prst="rect">
              <a:avLst/>
            </a:prstGeom>
          </p:spPr>
        </p:pic>
        <p:pic>
          <p:nvPicPr>
            <p:cNvPr id="28" name="Рисунок 2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flipV="1">
              <a:off x="8022718" y="0"/>
              <a:ext cx="4139638" cy="6858000"/>
            </a:xfrm>
            <a:prstGeom prst="rect">
              <a:avLst/>
            </a:prstGeom>
          </p:spPr>
        </p:pic>
      </p:grpSp>
      <p:grpSp>
        <p:nvGrpSpPr>
          <p:cNvPr id="26" name="Группа 25"/>
          <p:cNvGrpSpPr/>
          <p:nvPr userDrawn="1"/>
        </p:nvGrpSpPr>
        <p:grpSpPr>
          <a:xfrm>
            <a:off x="387424" y="0"/>
            <a:ext cx="11042132" cy="6859390"/>
            <a:chOff x="387424" y="0"/>
            <a:chExt cx="11042132" cy="6859390"/>
          </a:xfrm>
        </p:grpSpPr>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166348" y="2703637"/>
              <a:ext cx="2263208" cy="3883587"/>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7424" y="2996952"/>
              <a:ext cx="2194636" cy="3765920"/>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4357" y="334062"/>
              <a:ext cx="377577" cy="377577"/>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06259" y="2602805"/>
              <a:ext cx="8579482" cy="117967"/>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324145" y="6048972"/>
              <a:ext cx="1855578" cy="81041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66614" y="0"/>
              <a:ext cx="1272583" cy="555797"/>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956277" y="0"/>
              <a:ext cx="1272583" cy="555797"/>
            </a:xfrm>
            <a:prstGeom prst="rect">
              <a:avLst/>
            </a:prstGeom>
          </p:spPr>
        </p:pic>
      </p:grpSp>
      <p:pic>
        <p:nvPicPr>
          <p:cNvPr id="7" name="Рисунок 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noAutofit/>
          </a:bodyPr>
          <a:lstStyle>
            <a:lvl1pPr algn="ctr">
              <a:defRPr sz="54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30D48228-6AC6-46C0-BB19-24FD6348D8AE}"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00269780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Agenda-03">
    <p:spTree>
      <p:nvGrpSpPr>
        <p:cNvPr id="1" name=""/>
        <p:cNvGrpSpPr/>
        <p:nvPr/>
      </p:nvGrpSpPr>
      <p:grpSpPr>
        <a:xfrm>
          <a:off x="0" y="0"/>
          <a:ext cx="0" cy="0"/>
          <a:chOff x="0" y="0"/>
          <a:chExt cx="0" cy="0"/>
        </a:xfrm>
      </p:grpSpPr>
      <p:pic>
        <p:nvPicPr>
          <p:cNvPr id="20" name="Рисунок 1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823237" cy="6858000"/>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06523" y="0"/>
            <a:ext cx="9485477" cy="6858000"/>
          </a:xfrm>
          <a:prstGeom prst="rect">
            <a:avLst/>
          </a:prstGeom>
        </p:spPr>
      </p:pic>
      <p:pic>
        <p:nvPicPr>
          <p:cNvPr id="5" name="Рисунок 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6F78F01C-E953-4C78-A247-8B0E5ABC820D}" type="datetime1">
              <a:rPr lang="ru-RU" smtClean="0"/>
              <a:t>26.08.2026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9857101" y="465898"/>
            <a:ext cx="2334899" cy="6129110"/>
          </a:xfrm>
          <a:prstGeom prst="rect">
            <a:avLst/>
          </a:prstGeom>
        </p:spPr>
      </p:pic>
      <p:pic>
        <p:nvPicPr>
          <p:cNvPr id="18" name="Рисунок 17"/>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3581443" y="5294767"/>
            <a:ext cx="4762500" cy="247650"/>
          </a:xfrm>
          <a:prstGeom prst="rect">
            <a:avLst/>
          </a:prstGeom>
        </p:spPr>
      </p:pic>
      <p:pic>
        <p:nvPicPr>
          <p:cNvPr id="23" name="Рисунок 2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57874">
            <a:off x="279457" y="3966116"/>
            <a:ext cx="1349829" cy="1325082"/>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4207326"/>
            <a:ext cx="2712120" cy="274225"/>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3043135"/>
            <a:ext cx="2712120" cy="27422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1910049"/>
            <a:ext cx="2712120" cy="274225"/>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462912" y="219650"/>
            <a:ext cx="1780699" cy="3504747"/>
          </a:xfrm>
          <a:prstGeom prst="rect">
            <a:avLst/>
          </a:prstGeom>
        </p:spPr>
      </p:pic>
    </p:spTree>
    <p:extLst>
      <p:ext uri="{BB962C8B-B14F-4D97-AF65-F5344CB8AC3E}">
        <p14:creationId xmlns:p14="http://schemas.microsoft.com/office/powerpoint/2010/main" val="105062105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60134" y="0"/>
            <a:ext cx="4331866" cy="3403609"/>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8811630">
            <a:off x="348697" y="4677002"/>
            <a:ext cx="1319315" cy="2383971"/>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7374519" y="0"/>
            <a:ext cx="4823237" cy="6858000"/>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457200"/>
            <a:ext cx="3932237" cy="1600200"/>
          </a:xfrm>
        </p:spPr>
        <p:txBody>
          <a:bodyPr anchor="b"/>
          <a:lstStyle>
            <a:lvl1pPr algn="ctr">
              <a:defRPr sz="3200"/>
            </a:lvl1pPr>
          </a:lstStyle>
          <a:p>
            <a:r>
              <a:rPr lang="en-US" dirty="0" err="1"/>
              <a:t>Lorem</a:t>
            </a:r>
            <a:r>
              <a:rPr lang="en-US" dirty="0"/>
              <a:t> </a:t>
            </a:r>
            <a:r>
              <a:rPr lang="en-US" dirty="0" err="1"/>
              <a:t>ipsum</a:t>
            </a:r>
            <a:r>
              <a:rPr lang="en-US" dirty="0"/>
              <a:t> dolor </a:t>
            </a:r>
            <a:endParaRPr lang="ru-RU" dirty="0"/>
          </a:p>
        </p:txBody>
      </p:sp>
      <p:sp>
        <p:nvSpPr>
          <p:cNvPr id="3" name="Объект 2"/>
          <p:cNvSpPr>
            <a:spLocks noGrp="1"/>
          </p:cNvSpPr>
          <p:nvPr>
            <p:ph idx="1" hasCustomPrompt="1"/>
          </p:nvPr>
        </p:nvSpPr>
        <p:spPr>
          <a:xfrm>
            <a:off x="5603456" y="457201"/>
            <a:ext cx="4846830"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endParaRPr lang="ru-RU" dirty="0"/>
          </a:p>
        </p:txBody>
      </p:sp>
      <p:sp>
        <p:nvSpPr>
          <p:cNvPr id="4" name="Текст 3"/>
          <p:cNvSpPr>
            <a:spLocks noGrp="1"/>
          </p:cNvSpPr>
          <p:nvPr>
            <p:ph type="body" sz="half" idx="2" hasCustomPrompt="1"/>
          </p:nvPr>
        </p:nvSpPr>
        <p:spPr>
          <a:xfrm>
            <a:off x="839788" y="2465614"/>
            <a:ext cx="3932237" cy="3403374"/>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r>
              <a:rPr lang="en-US" dirty="0"/>
              <a:t> dolor </a:t>
            </a:r>
            <a:endParaRPr lang="ru-RU" dirty="0"/>
          </a:p>
        </p:txBody>
      </p:sp>
      <p:sp>
        <p:nvSpPr>
          <p:cNvPr id="5" name="Дата 4"/>
          <p:cNvSpPr>
            <a:spLocks noGrp="1"/>
          </p:cNvSpPr>
          <p:nvPr>
            <p:ph type="dt" sz="half" idx="10"/>
          </p:nvPr>
        </p:nvSpPr>
        <p:spPr/>
        <p:txBody>
          <a:bodyPr/>
          <a:lstStyle/>
          <a:p>
            <a:fld id="{50161948-4C9C-4330-851D-41A393CF77C5}" type="datetime1">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81717" y="4479876"/>
            <a:ext cx="635636" cy="635636"/>
          </a:xfrm>
          <a:prstGeom prst="rect">
            <a:avLst/>
          </a:prstGeom>
        </p:spPr>
      </p:pic>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02563" y="5764520"/>
            <a:ext cx="635636" cy="635636"/>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64318" y="-170806"/>
            <a:ext cx="1888671" cy="185404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822176" y="1194615"/>
            <a:ext cx="1223697" cy="2408464"/>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382105" y="59472"/>
            <a:ext cx="516691" cy="516691"/>
          </a:xfrm>
          <a:prstGeom prst="rect">
            <a:avLst/>
          </a:prstGeom>
        </p:spPr>
      </p:pic>
    </p:spTree>
    <p:extLst>
      <p:ext uri="{BB962C8B-B14F-4D97-AF65-F5344CB8AC3E}">
        <p14:creationId xmlns:p14="http://schemas.microsoft.com/office/powerpoint/2010/main" val="70701346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66019"/>
          <a:stretch/>
        </p:blipFill>
        <p:spPr>
          <a:xfrm rot="5400000">
            <a:off x="7502418" y="2784167"/>
            <a:ext cx="1289666" cy="6858000"/>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41620"/>
          <a:stretch/>
        </p:blipFill>
        <p:spPr>
          <a:xfrm rot="5400000">
            <a:off x="3773754" y="-3773754"/>
            <a:ext cx="4634946" cy="12182454"/>
          </a:xfrm>
          <a:prstGeom prst="rect">
            <a:avLst/>
          </a:prstGeom>
        </p:spPr>
      </p:pic>
      <p:pic>
        <p:nvPicPr>
          <p:cNvPr id="38" name="Рисунок 3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9337876" y="155276"/>
            <a:ext cx="3172531" cy="5437413"/>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457200"/>
            <a:ext cx="12192000" cy="1221971"/>
          </a:xfrm>
        </p:spPr>
        <p:txBody>
          <a:bodyPr anchor="b"/>
          <a:lstStyle>
            <a:lvl1pPr algn="ctr">
              <a:defRPr sz="3200"/>
            </a:lvl1pPr>
          </a:lstStyle>
          <a:p>
            <a:r>
              <a:rPr lang="en-US" dirty="0" err="1"/>
              <a:t>Lorem</a:t>
            </a:r>
            <a:r>
              <a:rPr lang="en-US" dirty="0"/>
              <a:t> </a:t>
            </a:r>
            <a:r>
              <a:rPr lang="en-US" dirty="0" err="1"/>
              <a:t>ipsum</a:t>
            </a:r>
            <a:endParaRPr lang="ru-RU" dirty="0"/>
          </a:p>
        </p:txBody>
      </p:sp>
      <p:sp>
        <p:nvSpPr>
          <p:cNvPr id="3" name="Рисунок 2"/>
          <p:cNvSpPr>
            <a:spLocks noGrp="1"/>
          </p:cNvSpPr>
          <p:nvPr>
            <p:ph type="pic" idx="1"/>
          </p:nvPr>
        </p:nvSpPr>
        <p:spPr>
          <a:xfrm>
            <a:off x="5183188" y="2573951"/>
            <a:ext cx="4436750" cy="32870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dirty="0"/>
              <a:t>Вставка рисунка</a:t>
            </a:r>
          </a:p>
        </p:txBody>
      </p:sp>
      <p:sp>
        <p:nvSpPr>
          <p:cNvPr id="4" name="Текст 3"/>
          <p:cNvSpPr>
            <a:spLocks noGrp="1"/>
          </p:cNvSpPr>
          <p:nvPr>
            <p:ph type="body" sz="half" idx="2" hasCustomPrompt="1"/>
          </p:nvPr>
        </p:nvSpPr>
        <p:spPr>
          <a:xfrm>
            <a:off x="839788" y="2573952"/>
            <a:ext cx="3932237" cy="329503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endParaRPr lang="ru-RU" dirty="0"/>
          </a:p>
        </p:txBody>
      </p:sp>
      <p:sp>
        <p:nvSpPr>
          <p:cNvPr id="5" name="Дата 4"/>
          <p:cNvSpPr>
            <a:spLocks noGrp="1"/>
          </p:cNvSpPr>
          <p:nvPr>
            <p:ph type="dt" sz="half" idx="10"/>
          </p:nvPr>
        </p:nvSpPr>
        <p:spPr/>
        <p:txBody>
          <a:bodyPr/>
          <a:lstStyle/>
          <a:p>
            <a:fld id="{42DA9967-186C-4758-BC77-7B569BCD70AB}" type="datetime1">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41" name="Рисунок 4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8666" y="4771471"/>
            <a:ext cx="4256116" cy="1642435"/>
          </a:xfrm>
          <a:prstGeom prst="rect">
            <a:avLst/>
          </a:prstGeom>
        </p:spPr>
      </p:pic>
      <p:pic>
        <p:nvPicPr>
          <p:cNvPr id="43" name="Рисунок 4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661893" y="1772797"/>
            <a:ext cx="2770040" cy="214678"/>
          </a:xfrm>
          <a:prstGeom prst="rect">
            <a:avLst/>
          </a:prstGeom>
        </p:spPr>
      </p:pic>
    </p:spTree>
    <p:extLst>
      <p:ext uri="{BB962C8B-B14F-4D97-AF65-F5344CB8AC3E}">
        <p14:creationId xmlns:p14="http://schemas.microsoft.com/office/powerpoint/2010/main" val="142901650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3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t="1314" b="72870"/>
          <a:stretch/>
        </p:blipFill>
        <p:spPr>
          <a:xfrm rot="16200000">
            <a:off x="9409138" y="3586196"/>
            <a:ext cx="3795290" cy="1770435"/>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137802" y="1766204"/>
            <a:ext cx="2054198" cy="2016538"/>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flipH="1">
            <a:off x="0" y="0"/>
            <a:ext cx="3285658"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FA0DC356-0D27-4B86-9AAA-826EA6D7ECB1}"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5" name="Рисунок 14"/>
          <p:cNvPicPr>
            <a:picLocks noChangeAspect="1"/>
          </p:cNvPicPr>
          <p:nvPr userDrawn="1"/>
        </p:nvPicPr>
        <p:blipFill rotWithShape="1">
          <a:blip r:embed="rId6" cstate="email">
            <a:extLst>
              <a:ext uri="{28A0092B-C50C-407E-A947-70E740481C1C}">
                <a14:useLocalDpi xmlns:a14="http://schemas.microsoft.com/office/drawing/2010/main"/>
              </a:ext>
            </a:extLst>
          </a:blip>
          <a:srcRect r="27583"/>
          <a:stretch/>
        </p:blipFill>
        <p:spPr>
          <a:xfrm flipH="1">
            <a:off x="-5756" y="2912265"/>
            <a:ext cx="862469" cy="2344069"/>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654402">
            <a:off x="11136657" y="3421105"/>
            <a:ext cx="1205815" cy="1317554"/>
          </a:xfrm>
          <a:prstGeom prst="rect">
            <a:avLst/>
          </a:prstGeom>
        </p:spPr>
      </p:pic>
    </p:spTree>
    <p:extLst>
      <p:ext uri="{BB962C8B-B14F-4D97-AF65-F5344CB8AC3E}">
        <p14:creationId xmlns:p14="http://schemas.microsoft.com/office/powerpoint/2010/main" val="373381717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33_Заголовок раздела">
    <p:spTree>
      <p:nvGrpSpPr>
        <p:cNvPr id="1" name=""/>
        <p:cNvGrpSpPr/>
        <p:nvPr/>
      </p:nvGrpSpPr>
      <p:grpSpPr>
        <a:xfrm>
          <a:off x="0" y="0"/>
          <a:ext cx="0" cy="0"/>
          <a:chOff x="0" y="0"/>
          <a:chExt cx="0" cy="0"/>
        </a:xfrm>
      </p:grpSpPr>
    </p:spTree>
    <p:extLst>
      <p:ext uri="{BB962C8B-B14F-4D97-AF65-F5344CB8AC3E}">
        <p14:creationId xmlns:p14="http://schemas.microsoft.com/office/powerpoint/2010/main" val="346241973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grpSp>
        <p:nvGrpSpPr>
          <p:cNvPr id="10" name="Группа 9"/>
          <p:cNvGrpSpPr/>
          <p:nvPr userDrawn="1"/>
        </p:nvGrpSpPr>
        <p:grpSpPr>
          <a:xfrm>
            <a:off x="0" y="0"/>
            <a:ext cx="12190413" cy="6858000"/>
            <a:chOff x="0" y="0"/>
            <a:chExt cx="12190413" cy="685800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106230" cy="2773986"/>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443791" y="1283487"/>
              <a:ext cx="8746622" cy="5574513"/>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1517" y="6048972"/>
            <a:ext cx="968896" cy="809028"/>
          </a:xfrm>
          <a:prstGeom prst="rect">
            <a:avLst/>
          </a:prstGeom>
        </p:spPr>
      </p:pic>
      <p:sp>
        <p:nvSpPr>
          <p:cNvPr id="2" name="Заголовок 1"/>
          <p:cNvSpPr>
            <a:spLocks noGrp="1"/>
          </p:cNvSpPr>
          <p:nvPr>
            <p:ph type="title" hasCustomPrompt="1"/>
          </p:nvPr>
        </p:nvSpPr>
        <p:spPr>
          <a:xfrm>
            <a:off x="0" y="0"/>
            <a:ext cx="12192000" cy="2334986"/>
          </a:xfrm>
        </p:spPr>
        <p:txBody>
          <a:bodyPr/>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2775857" y="2883291"/>
            <a:ext cx="6330043" cy="2578127"/>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119D0BFC-63F8-4B9A-B6C4-D1EA70FD334B}"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595257" y="1642738"/>
            <a:ext cx="345621" cy="345621"/>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917337">
            <a:off x="360934" y="1371794"/>
            <a:ext cx="768501" cy="1518557"/>
          </a:xfrm>
          <a:prstGeom prst="rect">
            <a:avLst/>
          </a:prstGeom>
        </p:spPr>
      </p:pic>
    </p:spTree>
    <p:extLst>
      <p:ext uri="{BB962C8B-B14F-4D97-AF65-F5344CB8AC3E}">
        <p14:creationId xmlns:p14="http://schemas.microsoft.com/office/powerpoint/2010/main" val="416258456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57" y="3175794"/>
            <a:ext cx="1760174" cy="3673929"/>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777752" y="1771996"/>
            <a:ext cx="5649296" cy="2105304"/>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Вертикальный заголовок 1"/>
          <p:cNvSpPr>
            <a:spLocks noGrp="1"/>
          </p:cNvSpPr>
          <p:nvPr>
            <p:ph type="title" orient="vert" hasCustomPrompt="1"/>
          </p:nvPr>
        </p:nvSpPr>
        <p:spPr>
          <a:xfrm>
            <a:off x="8724900" y="365125"/>
            <a:ext cx="2628900" cy="5811838"/>
          </a:xfrm>
        </p:spPr>
        <p:txBody>
          <a:bodyPr vert="eaVert"/>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838200" y="365125"/>
            <a:ext cx="7734300" cy="5811838"/>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5196E87-5651-48F9-84AE-91EA7CA502E4}"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5400000">
            <a:off x="7476037" y="3136061"/>
            <a:ext cx="3483429" cy="269966"/>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3600000">
            <a:off x="1178613" y="4615007"/>
            <a:ext cx="1319104" cy="2596243"/>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0726" y="-1"/>
            <a:ext cx="2215243" cy="2174630"/>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03342" y="617713"/>
            <a:ext cx="1270934" cy="1273629"/>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5400000">
            <a:off x="9438160" y="2580013"/>
            <a:ext cx="3581400" cy="1382062"/>
          </a:xfrm>
          <a:prstGeom prst="rect">
            <a:avLst/>
          </a:prstGeom>
        </p:spPr>
      </p:pic>
    </p:spTree>
    <p:extLst>
      <p:ext uri="{BB962C8B-B14F-4D97-AF65-F5344CB8AC3E}">
        <p14:creationId xmlns:p14="http://schemas.microsoft.com/office/powerpoint/2010/main" val="29001340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userDrawn="1">
  <p:cSld name="2_LEER">
    <p:spTree>
      <p:nvGrpSpPr>
        <p:cNvPr id="1" name=""/>
        <p:cNvGrpSpPr/>
        <p:nvPr/>
      </p:nvGrpSpPr>
      <p:grpSpPr>
        <a:xfrm>
          <a:off x="0" y="0"/>
          <a:ext cx="0" cy="0"/>
          <a:chOff x="0" y="0"/>
          <a:chExt cx="0" cy="0"/>
        </a:xfrm>
      </p:grpSpPr>
      <p:sp>
        <p:nvSpPr>
          <p:cNvPr id="2" name="Titel"/>
          <p:cNvSpPr>
            <a:spLocks noGrp="1"/>
          </p:cNvSpPr>
          <p:nvPr>
            <p:ph type="title"/>
          </p:nvPr>
        </p:nvSpPr>
        <p:spPr bwMode="gray"/>
        <p:txBody>
          <a:bodyPr/>
          <a:lstStyle/>
          <a:p>
            <a:r>
              <a:rPr lang="de-DE" noProof="0" dirty="0"/>
              <a:t>Titelmasterformat durch Klicken bearbeiten</a:t>
            </a:r>
          </a:p>
        </p:txBody>
      </p:sp>
      <p:sp>
        <p:nvSpPr>
          <p:cNvPr id="7" name="Untertitel"/>
          <p:cNvSpPr>
            <a:spLocks noGrp="1"/>
          </p:cNvSpPr>
          <p:nvPr>
            <p:ph type="body" sz="quarter" idx="13" hasCustomPrompt="1"/>
          </p:nvPr>
        </p:nvSpPr>
        <p:spPr bwMode="gray">
          <a:xfrm>
            <a:off x="540070" y="972000"/>
            <a:ext cx="11111046" cy="540000"/>
          </a:xfrm>
        </p:spPr>
        <p:txBody>
          <a:bodyPr/>
          <a:lstStyle>
            <a:lvl1pPr marL="0" indent="0">
              <a:buNone/>
              <a:defRPr baseline="0">
                <a:solidFill>
                  <a:schemeClr val="bg1">
                    <a:lumMod val="50000"/>
                  </a:schemeClr>
                </a:solidFill>
              </a:defRPr>
            </a:lvl1pPr>
          </a:lstStyle>
          <a:p>
            <a:r>
              <a:rPr lang="de-DE" noProof="0" dirty="0"/>
              <a:t>Geben Sie Ihren Untertitel ein</a:t>
            </a:r>
          </a:p>
        </p:txBody>
      </p:sp>
    </p:spTree>
    <p:extLst>
      <p:ext uri="{BB962C8B-B14F-4D97-AF65-F5344CB8AC3E}">
        <p14:creationId xmlns:p14="http://schemas.microsoft.com/office/powerpoint/2010/main" val="15592004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userDrawn="1">
  <p:cSld name="title-01">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1B083106-A84E-4281-A585-98572AF67B47}"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grpSp>
        <p:nvGrpSpPr>
          <p:cNvPr id="18" name="Группа 17"/>
          <p:cNvGrpSpPr/>
          <p:nvPr userDrawn="1"/>
        </p:nvGrpSpPr>
        <p:grpSpPr>
          <a:xfrm>
            <a:off x="0" y="-398436"/>
            <a:ext cx="12190413" cy="7256436"/>
            <a:chOff x="0" y="-398436"/>
            <a:chExt cx="12190413" cy="7256436"/>
          </a:xfrm>
        </p:grpSpPr>
        <p:pic>
          <p:nvPicPr>
            <p:cNvPr id="23" name="Рисунок 2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24" name="Рисунок 2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25" name="Группа 24"/>
            <p:cNvGrpSpPr/>
            <p:nvPr userDrawn="1"/>
          </p:nvGrpSpPr>
          <p:grpSpPr>
            <a:xfrm>
              <a:off x="0" y="1587"/>
              <a:ext cx="12176092" cy="5856700"/>
              <a:chOff x="0" y="1587"/>
              <a:chExt cx="12176092" cy="5856700"/>
            </a:xfrm>
          </p:grpSpPr>
          <p:pic>
            <p:nvPicPr>
              <p:cNvPr id="40" name="Рисунок 3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41" name="Рисунок 40"/>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28" name="Рисунок 2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29"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31" name="Рисунок 3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32" name="Рисунок 3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33" name="Рисунок 3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34" name="Рисунок 3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35" name="Рисунок 3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36" name="Рисунок 35"/>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37" name="Рисунок 3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38" name="Рисунок 3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39" name="Рисунок 3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4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43" name="Текст 2"/>
          <p:cNvSpPr>
            <a:spLocks noGrp="1"/>
          </p:cNvSpPr>
          <p:nvPr>
            <p:ph idx="1" hasCustomPrompt="1"/>
          </p:nvPr>
        </p:nvSpPr>
        <p:spPr>
          <a:xfrm>
            <a:off x="236765" y="2975647"/>
            <a:ext cx="3465676" cy="2146989"/>
          </a:xfrm>
          <a:prstGeom prst="rect">
            <a:avLst/>
          </a:prstGeom>
        </p:spPr>
        <p:txBody>
          <a:bodyPr vert="horz" lIns="91440" tIns="45720" rIns="91440" bIns="45720" rtlCol="0">
            <a:normAutofit/>
          </a:bodyPr>
          <a:lstStyle>
            <a:lvl1pPr marL="0" indent="0">
              <a:buNone/>
              <a:defRPr sz="18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4" name="Дата 3"/>
          <p:cNvSpPr txBox="1">
            <a:spLocks/>
          </p:cNvSpPr>
          <p:nvPr userDrawn="1"/>
        </p:nvSpPr>
        <p:spPr>
          <a:xfrm>
            <a:off x="838200" y="6356350"/>
            <a:ext cx="2743200" cy="365125"/>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677DD9B-16CA-464A-A3D4-4D175F1ACCD1}" type="datetimeFigureOut">
              <a:rPr lang="ru-RU" smtClean="0">
                <a:solidFill>
                  <a:schemeClr val="tx1"/>
                </a:solidFill>
              </a:rPr>
              <a:pPr/>
              <a:t>26.08.2026</a:t>
            </a:fld>
            <a:endParaRPr lang="ru-RU" dirty="0">
              <a:solidFill>
                <a:schemeClr val="tx1"/>
              </a:solidFill>
            </a:endParaRPr>
          </a:p>
        </p:txBody>
      </p:sp>
      <p:sp>
        <p:nvSpPr>
          <p:cNvPr id="45" name="Номер слайда 5"/>
          <p:cNvSpPr txBox="1">
            <a:spLocks/>
          </p:cNvSpPr>
          <p:nvPr userDrawn="1"/>
        </p:nvSpPr>
        <p:spPr>
          <a:xfrm>
            <a:off x="11381363" y="6356350"/>
            <a:ext cx="664728" cy="365125"/>
          </a:xfrm>
          <a:prstGeom prst="rect">
            <a:avLst/>
          </a:prstGeom>
        </p:spPr>
        <p:txBody>
          <a:bodyPr vert="horz" lIns="91440" tIns="45720" rIns="91440" bIns="45720" rtlCol="0" anchor="ctr"/>
          <a:lstStyle>
            <a:defPPr>
              <a:defRPr lang="ru-RU"/>
            </a:defPPr>
            <a:lvl1pPr marL="0" algn="r" defTabSz="914400" rtl="0" eaLnBrk="1" latinLnBrk="0" hangingPunct="1">
              <a:defRPr sz="24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7E6CA31-DA56-47CF-9891-B6D0296B6AEC}" type="slidenum">
              <a:rPr lang="ru-RU" b="0" cap="none" spc="0" smtClean="0">
                <a:ln w="0"/>
                <a:solidFill>
                  <a:schemeClr val="tx1"/>
                </a:solidFill>
                <a:effectLst>
                  <a:outerShdw blurRad="38100" dist="19050" dir="2700000" algn="tl" rotWithShape="0">
                    <a:schemeClr val="dk1">
                      <a:alpha val="40000"/>
                    </a:schemeClr>
                  </a:outerShdw>
                </a:effectLst>
              </a:rPr>
              <a:pPr/>
              <a:t>‹Nr.›</a:t>
            </a:fld>
            <a:endParaRPr lang="ru-RU" dirty="0"/>
          </a:p>
        </p:txBody>
      </p:sp>
    </p:spTree>
    <p:extLst>
      <p:ext uri="{BB962C8B-B14F-4D97-AF65-F5344CB8AC3E}">
        <p14:creationId xmlns:p14="http://schemas.microsoft.com/office/powerpoint/2010/main" val="72496755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userDrawn="1">
  <p:cSld name="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0646" y="1256699"/>
            <a:ext cx="4988975" cy="4121448"/>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7472528" y="4436779"/>
            <a:ext cx="4573562" cy="1016945"/>
          </a:xfrm>
          <a:prstGeom prst="rect">
            <a:avLst/>
          </a:prstGeom>
        </p:spPr>
      </p:pic>
      <p:pic>
        <p:nvPicPr>
          <p:cNvPr id="6" name="Рисунок 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 y="0"/>
            <a:ext cx="7184571" cy="6858000"/>
          </a:xfrm>
          <a:prstGeom prst="rect">
            <a:avLst/>
          </a:prstGeom>
        </p:spPr>
      </p:pic>
      <p:sp>
        <p:nvSpPr>
          <p:cNvPr id="2" name="Заголовок 1"/>
          <p:cNvSpPr>
            <a:spLocks noGrp="1"/>
          </p:cNvSpPr>
          <p:nvPr>
            <p:ph type="title" hasCustomPrompt="1"/>
          </p:nvPr>
        </p:nvSpPr>
        <p:spPr>
          <a:xfrm>
            <a:off x="541589" y="88265"/>
            <a:ext cx="2621014"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95E497E8-5E48-411D-B632-55C12A1740B3}"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867100" y="0"/>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38"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2" y="0"/>
            <a:ext cx="5257800" cy="1959407"/>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46839" y="2606379"/>
            <a:ext cx="1263242" cy="2486296"/>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938280" flipH="1">
            <a:off x="9536973" y="4109079"/>
            <a:ext cx="926692" cy="1012566"/>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07986">
            <a:off x="4442763" y="3321250"/>
            <a:ext cx="1357793" cy="1308007"/>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0120386">
            <a:off x="3794195" y="174220"/>
            <a:ext cx="2115711" cy="1974095"/>
          </a:xfrm>
          <a:prstGeom prst="rect">
            <a:avLst/>
          </a:prstGeom>
        </p:spPr>
      </p:pic>
      <p:pic>
        <p:nvPicPr>
          <p:cNvPr id="18" name="Grafik 17">
            <a:extLst>
              <a:ext uri="{FF2B5EF4-FFF2-40B4-BE49-F238E27FC236}">
                <a16:creationId xmlns:a16="http://schemas.microsoft.com/office/drawing/2014/main" id="{FF7B1472-3DEC-4DCD-A253-94BE0B66709F}"/>
              </a:ext>
            </a:extLst>
          </p:cNvPr>
          <p:cNvPicPr>
            <a:picLocks noChangeAspect="1"/>
          </p:cNvPicPr>
          <p:nvPr userDrawn="1"/>
        </p:nvPicPr>
        <p:blipFill>
          <a:blip r:embed="rId11" cstate="email">
            <a:extLst>
              <a:ext uri="{28A0092B-C50C-407E-A947-70E740481C1C}">
                <a14:useLocalDpi xmlns:a14="http://schemas.microsoft.com/office/drawing/2010/main"/>
              </a:ext>
            </a:extLst>
          </a:blip>
          <a:srcRect/>
          <a:stretch/>
        </p:blipFill>
        <p:spPr>
          <a:xfrm>
            <a:off x="250136" y="1440687"/>
            <a:ext cx="1363283" cy="653609"/>
          </a:xfrm>
          <a:prstGeom prst="rect">
            <a:avLst/>
          </a:prstGeom>
        </p:spPr>
      </p:pic>
    </p:spTree>
    <p:extLst>
      <p:ext uri="{BB962C8B-B14F-4D97-AF65-F5344CB8AC3E}">
        <p14:creationId xmlns:p14="http://schemas.microsoft.com/office/powerpoint/2010/main" val="3015813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itle" preserve="1">
  <p:cSld name="sub-topic-03">
    <p:spTree>
      <p:nvGrpSpPr>
        <p:cNvPr id="1" name=""/>
        <p:cNvGrpSpPr/>
        <p:nvPr/>
      </p:nvGrpSpPr>
      <p:grpSpPr>
        <a:xfrm>
          <a:off x="0" y="0"/>
          <a:ext cx="0" cy="0"/>
          <a:chOff x="0" y="0"/>
          <a:chExt cx="0" cy="0"/>
        </a:xfrm>
      </p:grpSpPr>
      <p:grpSp>
        <p:nvGrpSpPr>
          <p:cNvPr id="12" name="Группа 11"/>
          <p:cNvGrpSpPr/>
          <p:nvPr userDrawn="1"/>
        </p:nvGrpSpPr>
        <p:grpSpPr>
          <a:xfrm>
            <a:off x="0" y="-15941"/>
            <a:ext cx="12200394" cy="6876669"/>
            <a:chOff x="0" y="-15941"/>
            <a:chExt cx="12200394" cy="6876669"/>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728"/>
              <a:ext cx="3285658" cy="6858000"/>
            </a:xfrm>
            <a:prstGeom prst="rect">
              <a:avLst/>
            </a:prstGeom>
          </p:spPr>
        </p:pic>
        <p:pic>
          <p:nvPicPr>
            <p:cNvPr id="22" name="Рисунок 2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flipV="1">
              <a:off x="8914736" y="-15941"/>
              <a:ext cx="3285658" cy="6858000"/>
            </a:xfrm>
            <a:prstGeom prst="rect">
              <a:avLst/>
            </a:prstGeom>
          </p:spPr>
        </p:pic>
      </p:grpSp>
      <p:grpSp>
        <p:nvGrpSpPr>
          <p:cNvPr id="10" name="Группа 9"/>
          <p:cNvGrpSpPr/>
          <p:nvPr userDrawn="1"/>
        </p:nvGrpSpPr>
        <p:grpSpPr>
          <a:xfrm>
            <a:off x="1453046" y="2818412"/>
            <a:ext cx="8762986" cy="2505655"/>
            <a:chOff x="1453046" y="2818412"/>
            <a:chExt cx="8762986" cy="2505655"/>
          </a:xfrm>
        </p:grpSpPr>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453046" y="2818412"/>
              <a:ext cx="2468230" cy="2468230"/>
            </a:xfrm>
            <a:prstGeom prst="rect">
              <a:avLst/>
            </a:prstGeom>
          </p:spPr>
        </p:pic>
        <p:pic>
          <p:nvPicPr>
            <p:cNvPr id="39" name="Рисунок 3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747802" y="2855837"/>
              <a:ext cx="2468230" cy="2468230"/>
            </a:xfrm>
            <a:prstGeom prst="rect">
              <a:avLst/>
            </a:prstGeom>
          </p:spPr>
        </p:pic>
      </p:grpSp>
      <p:grpSp>
        <p:nvGrpSpPr>
          <p:cNvPr id="8" name="Группа 7"/>
          <p:cNvGrpSpPr/>
          <p:nvPr userDrawn="1"/>
        </p:nvGrpSpPr>
        <p:grpSpPr>
          <a:xfrm>
            <a:off x="-133486" y="-15941"/>
            <a:ext cx="12215328" cy="7241745"/>
            <a:chOff x="-133486" y="-15941"/>
            <a:chExt cx="12215328" cy="7241745"/>
          </a:xfrm>
        </p:grpSpPr>
        <p:pic>
          <p:nvPicPr>
            <p:cNvPr id="30" name="Рисунок 2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5348416" y="6186735"/>
              <a:ext cx="1536966" cy="671265"/>
            </a:xfrm>
            <a:prstGeom prst="rect">
              <a:avLst/>
            </a:prstGeom>
          </p:spPr>
        </p:pic>
        <p:pic>
          <p:nvPicPr>
            <p:cNvPr id="31" name="Рисунок 3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447134" y="-15941"/>
              <a:ext cx="1190545" cy="519967"/>
            </a:xfrm>
            <a:prstGeom prst="rect">
              <a:avLst/>
            </a:prstGeom>
          </p:spPr>
        </p:pic>
        <p:pic>
          <p:nvPicPr>
            <p:cNvPr id="32" name="Рисунок 3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93080" y="3279462"/>
              <a:ext cx="4140132" cy="320860"/>
            </a:xfrm>
            <a:prstGeom prst="rect">
              <a:avLst/>
            </a:prstGeom>
          </p:spPr>
        </p:pic>
        <p:pic>
          <p:nvPicPr>
            <p:cNvPr id="33" name="Рисунок 3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33486" y="2453228"/>
              <a:ext cx="4599527" cy="4599527"/>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881326" y="2280177"/>
              <a:ext cx="4945627" cy="4945627"/>
            </a:xfrm>
            <a:prstGeom prst="rect">
              <a:avLst/>
            </a:prstGeom>
          </p:spPr>
        </p:pic>
        <p:pic>
          <p:nvPicPr>
            <p:cNvPr id="35" name="Рисунок 3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867976" y="354226"/>
              <a:ext cx="390339" cy="390339"/>
            </a:xfrm>
            <a:prstGeom prst="rect">
              <a:avLst/>
            </a:prstGeom>
          </p:spPr>
        </p:pic>
        <p:pic>
          <p:nvPicPr>
            <p:cNvPr id="36" name="Рисунок 35"/>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133486" y="533875"/>
              <a:ext cx="4762500" cy="247650"/>
            </a:xfrm>
            <a:prstGeom prst="rect">
              <a:avLst/>
            </a:prstGeom>
          </p:spPr>
        </p:pic>
        <p:pic>
          <p:nvPicPr>
            <p:cNvPr id="37" name="Рисунок 36"/>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7319342" y="537940"/>
              <a:ext cx="4762500" cy="247650"/>
            </a:xfrm>
            <a:prstGeom prst="rect">
              <a:avLst/>
            </a:prstGeom>
          </p:spPr>
        </p:pic>
        <p:pic>
          <p:nvPicPr>
            <p:cNvPr id="38" name="Рисунок 3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6200000" flipV="1">
              <a:off x="4903745" y="5533169"/>
              <a:ext cx="2406353" cy="243309"/>
            </a:xfrm>
            <a:prstGeom prst="rect">
              <a:avLst/>
            </a:prstGeom>
          </p:spPr>
        </p:pic>
      </p:grpSp>
      <p:pic>
        <p:nvPicPr>
          <p:cNvPr id="7" name="Рисунок 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495422" y="1696340"/>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D958F7B9-DCC7-41C3-872C-426736F09F81}"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4162033545"/>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1_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0646" y="1256699"/>
            <a:ext cx="4988975" cy="4121448"/>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7472528" y="4436779"/>
            <a:ext cx="4573562" cy="1016945"/>
          </a:xfrm>
          <a:prstGeom prst="rect">
            <a:avLst/>
          </a:prstGeom>
        </p:spPr>
      </p:pic>
      <p:pic>
        <p:nvPicPr>
          <p:cNvPr id="6" name="Рисунок 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 y="0"/>
            <a:ext cx="7184571" cy="6858000"/>
          </a:xfrm>
          <a:prstGeom prst="rect">
            <a:avLst/>
          </a:prstGeom>
        </p:spPr>
      </p:pic>
      <p:sp>
        <p:nvSpPr>
          <p:cNvPr id="2" name="Заголовок 1"/>
          <p:cNvSpPr>
            <a:spLocks noGrp="1"/>
          </p:cNvSpPr>
          <p:nvPr>
            <p:ph type="title" hasCustomPrompt="1"/>
          </p:nvPr>
        </p:nvSpPr>
        <p:spPr>
          <a:xfrm>
            <a:off x="541589" y="88265"/>
            <a:ext cx="2621014"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95E497E8-5E48-411D-B632-55C12A1740B3}"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867100" y="0"/>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38"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2" y="0"/>
            <a:ext cx="5257800" cy="1959407"/>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46839" y="2606379"/>
            <a:ext cx="1263242" cy="2486296"/>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938280" flipH="1">
            <a:off x="9536973" y="4109079"/>
            <a:ext cx="926692" cy="1012566"/>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07986">
            <a:off x="4442763" y="3321250"/>
            <a:ext cx="1357793" cy="1308007"/>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0120386">
            <a:off x="3794195" y="174220"/>
            <a:ext cx="2115711" cy="1974095"/>
          </a:xfrm>
          <a:prstGeom prst="rect">
            <a:avLst/>
          </a:prstGeom>
        </p:spPr>
      </p:pic>
    </p:spTree>
    <p:extLst>
      <p:ext uri="{BB962C8B-B14F-4D97-AF65-F5344CB8AC3E}">
        <p14:creationId xmlns:p14="http://schemas.microsoft.com/office/powerpoint/2010/main" val="4123075669"/>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title-03">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06" y="0"/>
            <a:ext cx="6239483" cy="2407816"/>
          </a:xfrm>
          <a:prstGeom prst="rect">
            <a:avLst/>
          </a:prstGeom>
        </p:spPr>
      </p:pic>
      <p:pic>
        <p:nvPicPr>
          <p:cNvPr id="25" name="Рисунок 2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5261969" y="3493788"/>
            <a:ext cx="3169481" cy="164813"/>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423059" y="0"/>
            <a:ext cx="1936759" cy="3208564"/>
          </a:xfrm>
          <a:prstGeom prst="rect">
            <a:avLst/>
          </a:prstGeom>
        </p:spPr>
      </p:pic>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2133600" y="0"/>
            <a:ext cx="10058400" cy="5957925"/>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 y="-203086"/>
            <a:ext cx="4713111" cy="670141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391E936C-AE85-4B49-A06B-40B621270838}"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6213" y="0"/>
            <a:ext cx="6381890" cy="5355771"/>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8" name="Рисунок 1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708809" y="27720"/>
            <a:ext cx="2852057" cy="279976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6244789" y="1333867"/>
            <a:ext cx="2013559" cy="2180685"/>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20296" y="60695"/>
            <a:ext cx="1165197" cy="1273172"/>
          </a:xfrm>
          <a:prstGeom prst="rect">
            <a:avLst/>
          </a:prstGeom>
        </p:spPr>
      </p:pic>
    </p:spTree>
    <p:extLst>
      <p:ext uri="{BB962C8B-B14F-4D97-AF65-F5344CB8AC3E}">
        <p14:creationId xmlns:p14="http://schemas.microsoft.com/office/powerpoint/2010/main" val="3424491513"/>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userDrawn="1">
  <p:cSld name="1_title-03">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376307" cy="3518221"/>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0863471" flipH="1">
            <a:off x="382567" y="1475867"/>
            <a:ext cx="4872218" cy="4024993"/>
          </a:xfrm>
          <a:prstGeom prst="rect">
            <a:avLst/>
          </a:prstGeom>
        </p:spPr>
      </p:pic>
      <p:pic>
        <p:nvPicPr>
          <p:cNvPr id="16" name="Рисунок 1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540325" y="4458656"/>
            <a:ext cx="4305300" cy="1372912"/>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47765" y="0"/>
            <a:ext cx="8742647" cy="530678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64763719-8D50-4FF1-AFB0-D00D1CF8F0AA}"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7013" y="902667"/>
            <a:ext cx="6773645" cy="4630915"/>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93320" y="0"/>
            <a:ext cx="1736561" cy="250643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6064845" y="2774391"/>
            <a:ext cx="2990850" cy="15552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932337">
            <a:off x="335257" y="62979"/>
            <a:ext cx="1119420" cy="1223153"/>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107368" y="3851205"/>
            <a:ext cx="732419" cy="732419"/>
          </a:xfrm>
          <a:prstGeom prst="rect">
            <a:avLst/>
          </a:prstGeom>
        </p:spPr>
      </p:pic>
      <p:pic>
        <p:nvPicPr>
          <p:cNvPr id="26" name="Рисунок 2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625277" y="187457"/>
            <a:ext cx="900634" cy="905638"/>
          </a:xfrm>
          <a:prstGeom prst="rect">
            <a:avLst/>
          </a:prstGeom>
        </p:spPr>
      </p:pic>
    </p:spTree>
    <p:extLst>
      <p:ext uri="{BB962C8B-B14F-4D97-AF65-F5344CB8AC3E}">
        <p14:creationId xmlns:p14="http://schemas.microsoft.com/office/powerpoint/2010/main" val="1147852947"/>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type="title" preserve="1">
  <p:cSld name="sub-topic-01">
    <p:spTree>
      <p:nvGrpSpPr>
        <p:cNvPr id="1" name=""/>
        <p:cNvGrpSpPr/>
        <p:nvPr/>
      </p:nvGrpSpPr>
      <p:grpSpPr>
        <a:xfrm>
          <a:off x="0" y="0"/>
          <a:ext cx="0" cy="0"/>
          <a:chOff x="0" y="0"/>
          <a:chExt cx="0" cy="0"/>
        </a:xfrm>
      </p:grpSpPr>
      <p:grpSp>
        <p:nvGrpSpPr>
          <p:cNvPr id="17" name="Группа 16"/>
          <p:cNvGrpSpPr/>
          <p:nvPr userDrawn="1"/>
        </p:nvGrpSpPr>
        <p:grpSpPr>
          <a:xfrm>
            <a:off x="0" y="0"/>
            <a:ext cx="12190413" cy="6871807"/>
            <a:chOff x="0" y="0"/>
            <a:chExt cx="12190413" cy="687180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7707874" y="0"/>
              <a:ext cx="4147972" cy="687180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27376" y="0"/>
              <a:ext cx="4139638"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8019762" y="2929662"/>
              <a:ext cx="3693546" cy="381264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55493" y="2708920"/>
              <a:ext cx="3538656" cy="3779194"/>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905918" y="0"/>
              <a:ext cx="2314457" cy="1010832"/>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4216885" y="5243007"/>
              <a:ext cx="3729391" cy="1628800"/>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0" y="1365969"/>
              <a:ext cx="2598973" cy="262785"/>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591440" y="1365969"/>
              <a:ext cx="2598973" cy="262785"/>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CF5DE0BB-7D7A-4D18-A8F8-3B4EF0B743A8}"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524667490"/>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type="title" preserve="1">
  <p:cSld name="sub-topic-02">
    <p:spTree>
      <p:nvGrpSpPr>
        <p:cNvPr id="1" name=""/>
        <p:cNvGrpSpPr/>
        <p:nvPr/>
      </p:nvGrpSpPr>
      <p:grpSpPr>
        <a:xfrm>
          <a:off x="0" y="0"/>
          <a:ext cx="0" cy="0"/>
          <a:chOff x="0" y="0"/>
          <a:chExt cx="0" cy="0"/>
        </a:xfrm>
      </p:grpSpPr>
      <p:grpSp>
        <p:nvGrpSpPr>
          <p:cNvPr id="9" name="Группа 8"/>
          <p:cNvGrpSpPr/>
          <p:nvPr userDrawn="1"/>
        </p:nvGrpSpPr>
        <p:grpSpPr>
          <a:xfrm>
            <a:off x="-7685" y="-1"/>
            <a:ext cx="12215900" cy="5401644"/>
            <a:chOff x="-7685" y="-1"/>
            <a:chExt cx="12215900" cy="5401644"/>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a:off x="-1702001" y="1694315"/>
              <a:ext cx="5401643" cy="2013012"/>
            </a:xfrm>
            <a:prstGeom prst="rect">
              <a:avLst/>
            </a:prstGeom>
          </p:spPr>
        </p:pic>
        <p:pic>
          <p:nvPicPr>
            <p:cNvPr id="30" name="Рисунок 2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00887" y="1694316"/>
              <a:ext cx="5401643" cy="2013012"/>
            </a:xfrm>
            <a:prstGeom prst="rect">
              <a:avLst/>
            </a:prstGeom>
          </p:spPr>
        </p:pic>
      </p:grpSp>
      <p:grpSp>
        <p:nvGrpSpPr>
          <p:cNvPr id="29" name="Группа 28"/>
          <p:cNvGrpSpPr/>
          <p:nvPr userDrawn="1"/>
        </p:nvGrpSpPr>
        <p:grpSpPr>
          <a:xfrm>
            <a:off x="-37819" y="0"/>
            <a:ext cx="12200175" cy="6858000"/>
            <a:chOff x="-37819" y="0"/>
            <a:chExt cx="12200175" cy="6858000"/>
          </a:xfrm>
        </p:grpSpPr>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37819" y="0"/>
              <a:ext cx="4139638" cy="6858000"/>
            </a:xfrm>
            <a:prstGeom prst="rect">
              <a:avLst/>
            </a:prstGeom>
          </p:spPr>
        </p:pic>
        <p:pic>
          <p:nvPicPr>
            <p:cNvPr id="28" name="Рисунок 2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flipV="1">
              <a:off x="8022718" y="0"/>
              <a:ext cx="4139638" cy="6858000"/>
            </a:xfrm>
            <a:prstGeom prst="rect">
              <a:avLst/>
            </a:prstGeom>
          </p:spPr>
        </p:pic>
      </p:grpSp>
      <p:grpSp>
        <p:nvGrpSpPr>
          <p:cNvPr id="26" name="Группа 25"/>
          <p:cNvGrpSpPr/>
          <p:nvPr userDrawn="1"/>
        </p:nvGrpSpPr>
        <p:grpSpPr>
          <a:xfrm>
            <a:off x="387424" y="0"/>
            <a:ext cx="11042132" cy="6859390"/>
            <a:chOff x="387424" y="0"/>
            <a:chExt cx="11042132" cy="6859390"/>
          </a:xfrm>
        </p:grpSpPr>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166348" y="2703637"/>
              <a:ext cx="2263208" cy="3883587"/>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7424" y="2996952"/>
              <a:ext cx="2194636" cy="3765920"/>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4357" y="334062"/>
              <a:ext cx="377577" cy="377577"/>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06259" y="2602805"/>
              <a:ext cx="8579482" cy="117967"/>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324145" y="6048972"/>
              <a:ext cx="1855578" cy="81041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66614" y="0"/>
              <a:ext cx="1272583" cy="555797"/>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956277" y="0"/>
              <a:ext cx="1272583" cy="555797"/>
            </a:xfrm>
            <a:prstGeom prst="rect">
              <a:avLst/>
            </a:prstGeom>
          </p:spPr>
        </p:pic>
      </p:grpSp>
      <p:pic>
        <p:nvPicPr>
          <p:cNvPr id="7" name="Рисунок 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noAutofit/>
          </a:bodyPr>
          <a:lstStyle>
            <a:lvl1pPr algn="ctr">
              <a:defRPr sz="54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30D48228-6AC6-46C0-BB19-24FD6348D8AE}"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619342285"/>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type="title" preserve="1">
  <p:cSld name="sub-topic-03">
    <p:spTree>
      <p:nvGrpSpPr>
        <p:cNvPr id="1" name=""/>
        <p:cNvGrpSpPr/>
        <p:nvPr/>
      </p:nvGrpSpPr>
      <p:grpSpPr>
        <a:xfrm>
          <a:off x="0" y="0"/>
          <a:ext cx="0" cy="0"/>
          <a:chOff x="0" y="0"/>
          <a:chExt cx="0" cy="0"/>
        </a:xfrm>
      </p:grpSpPr>
      <p:grpSp>
        <p:nvGrpSpPr>
          <p:cNvPr id="12" name="Группа 11"/>
          <p:cNvGrpSpPr/>
          <p:nvPr userDrawn="1"/>
        </p:nvGrpSpPr>
        <p:grpSpPr>
          <a:xfrm>
            <a:off x="0" y="-15941"/>
            <a:ext cx="12200394" cy="6876669"/>
            <a:chOff x="0" y="-15941"/>
            <a:chExt cx="12200394" cy="6876669"/>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728"/>
              <a:ext cx="3285658" cy="6858000"/>
            </a:xfrm>
            <a:prstGeom prst="rect">
              <a:avLst/>
            </a:prstGeom>
          </p:spPr>
        </p:pic>
        <p:pic>
          <p:nvPicPr>
            <p:cNvPr id="22" name="Рисунок 2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flipV="1">
              <a:off x="8914736" y="-15941"/>
              <a:ext cx="3285658" cy="6858000"/>
            </a:xfrm>
            <a:prstGeom prst="rect">
              <a:avLst/>
            </a:prstGeom>
          </p:spPr>
        </p:pic>
      </p:grpSp>
      <p:grpSp>
        <p:nvGrpSpPr>
          <p:cNvPr id="10" name="Группа 9"/>
          <p:cNvGrpSpPr/>
          <p:nvPr userDrawn="1"/>
        </p:nvGrpSpPr>
        <p:grpSpPr>
          <a:xfrm>
            <a:off x="1453046" y="2818412"/>
            <a:ext cx="8762986" cy="2505655"/>
            <a:chOff x="1453046" y="2818412"/>
            <a:chExt cx="8762986" cy="2505655"/>
          </a:xfrm>
        </p:grpSpPr>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453046" y="2818412"/>
              <a:ext cx="2468230" cy="2468230"/>
            </a:xfrm>
            <a:prstGeom prst="rect">
              <a:avLst/>
            </a:prstGeom>
          </p:spPr>
        </p:pic>
        <p:pic>
          <p:nvPicPr>
            <p:cNvPr id="39" name="Рисунок 3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747802" y="2855837"/>
              <a:ext cx="2468230" cy="2468230"/>
            </a:xfrm>
            <a:prstGeom prst="rect">
              <a:avLst/>
            </a:prstGeom>
          </p:spPr>
        </p:pic>
      </p:grpSp>
      <p:grpSp>
        <p:nvGrpSpPr>
          <p:cNvPr id="8" name="Группа 7"/>
          <p:cNvGrpSpPr/>
          <p:nvPr userDrawn="1"/>
        </p:nvGrpSpPr>
        <p:grpSpPr>
          <a:xfrm>
            <a:off x="-133486" y="-15941"/>
            <a:ext cx="12215328" cy="7241745"/>
            <a:chOff x="-133486" y="-15941"/>
            <a:chExt cx="12215328" cy="7241745"/>
          </a:xfrm>
        </p:grpSpPr>
        <p:pic>
          <p:nvPicPr>
            <p:cNvPr id="30" name="Рисунок 2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5348416" y="6186735"/>
              <a:ext cx="1536966" cy="671265"/>
            </a:xfrm>
            <a:prstGeom prst="rect">
              <a:avLst/>
            </a:prstGeom>
          </p:spPr>
        </p:pic>
        <p:pic>
          <p:nvPicPr>
            <p:cNvPr id="31" name="Рисунок 3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447134" y="-15941"/>
              <a:ext cx="1190545" cy="519967"/>
            </a:xfrm>
            <a:prstGeom prst="rect">
              <a:avLst/>
            </a:prstGeom>
          </p:spPr>
        </p:pic>
        <p:pic>
          <p:nvPicPr>
            <p:cNvPr id="32" name="Рисунок 3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93080" y="3279462"/>
              <a:ext cx="4140132" cy="320860"/>
            </a:xfrm>
            <a:prstGeom prst="rect">
              <a:avLst/>
            </a:prstGeom>
          </p:spPr>
        </p:pic>
        <p:pic>
          <p:nvPicPr>
            <p:cNvPr id="33" name="Рисунок 3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33486" y="2453228"/>
              <a:ext cx="4599527" cy="4599527"/>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881326" y="2280177"/>
              <a:ext cx="4945627" cy="4945627"/>
            </a:xfrm>
            <a:prstGeom prst="rect">
              <a:avLst/>
            </a:prstGeom>
          </p:spPr>
        </p:pic>
        <p:pic>
          <p:nvPicPr>
            <p:cNvPr id="35" name="Рисунок 3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867976" y="354226"/>
              <a:ext cx="390339" cy="390339"/>
            </a:xfrm>
            <a:prstGeom prst="rect">
              <a:avLst/>
            </a:prstGeom>
          </p:spPr>
        </p:pic>
        <p:pic>
          <p:nvPicPr>
            <p:cNvPr id="36" name="Рисунок 35"/>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133486" y="533875"/>
              <a:ext cx="4762500" cy="247650"/>
            </a:xfrm>
            <a:prstGeom prst="rect">
              <a:avLst/>
            </a:prstGeom>
          </p:spPr>
        </p:pic>
        <p:pic>
          <p:nvPicPr>
            <p:cNvPr id="37" name="Рисунок 36"/>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7319342" y="537940"/>
              <a:ext cx="4762500" cy="247650"/>
            </a:xfrm>
            <a:prstGeom prst="rect">
              <a:avLst/>
            </a:prstGeom>
          </p:spPr>
        </p:pic>
        <p:pic>
          <p:nvPicPr>
            <p:cNvPr id="38" name="Рисунок 3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6200000" flipV="1">
              <a:off x="4903745" y="5533169"/>
              <a:ext cx="2406353" cy="243309"/>
            </a:xfrm>
            <a:prstGeom prst="rect">
              <a:avLst/>
            </a:prstGeom>
          </p:spPr>
        </p:pic>
      </p:grpSp>
      <p:pic>
        <p:nvPicPr>
          <p:cNvPr id="7" name="Рисунок 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495422" y="1696340"/>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D958F7B9-DCC7-41C3-872C-426736F09F81}"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46934840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001798" y="0"/>
            <a:ext cx="4669971" cy="1038381"/>
          </a:xfrm>
          <a:prstGeom prst="rect">
            <a:avLst/>
          </a:prstGeom>
        </p:spPr>
      </p:pic>
      <p:grpSp>
        <p:nvGrpSpPr>
          <p:cNvPr id="11" name="Группа 10"/>
          <p:cNvGrpSpPr/>
          <p:nvPr userDrawn="1"/>
        </p:nvGrpSpPr>
        <p:grpSpPr>
          <a:xfrm>
            <a:off x="0" y="0"/>
            <a:ext cx="8973927" cy="6858000"/>
            <a:chOff x="0" y="0"/>
            <a:chExt cx="8973927" cy="6858000"/>
          </a:xfrm>
        </p:grpSpPr>
        <p:pic>
          <p:nvPicPr>
            <p:cNvPr id="8" name="Рисунок 7"/>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211427" y="6308945"/>
              <a:ext cx="4762500" cy="247650"/>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10" name="Рисунок 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451512" y="0"/>
              <a:ext cx="4139638" cy="6858000"/>
            </a:xfrm>
            <a:prstGeom prst="rect">
              <a:avLst/>
            </a:prstGeom>
          </p:spPr>
        </p:pic>
      </p:grpSp>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da-DK" dirty="0"/>
              <a:t>Lorem ipsum dolor </a:t>
            </a:r>
            <a:br>
              <a:rPr lang="ru-RU" dirty="0"/>
            </a:br>
            <a:r>
              <a:rPr lang="da-DK" dirty="0"/>
              <a:t>sit amet</a:t>
            </a:r>
            <a:endParaRPr lang="ru-RU" dirty="0"/>
          </a:p>
        </p:txBody>
      </p:sp>
      <p:sp>
        <p:nvSpPr>
          <p:cNvPr id="3" name="Объект 2"/>
          <p:cNvSpPr>
            <a:spLocks noGrp="1"/>
          </p:cNvSpPr>
          <p:nvPr>
            <p:ph idx="1" hasCustomPrompt="1"/>
          </p:nvPr>
        </p:nvSpPr>
        <p:spPr>
          <a:xfrm>
            <a:off x="5591150" y="2114236"/>
            <a:ext cx="6010299" cy="3602929"/>
          </a:xfrm>
        </p:spPr>
        <p:txBody>
          <a:bodyPr/>
          <a:lstStyle>
            <a:lvl1pPr algn="r">
              <a:defRPr/>
            </a:lvl1pPr>
            <a:lvl2pPr algn="r">
              <a:defRPr/>
            </a:lvl2pPr>
            <a:lvl3pPr algn="r">
              <a:defRPr/>
            </a:lvl3pPr>
            <a:lvl4pPr algn="r">
              <a:defRPr/>
            </a:lvl4pPr>
            <a:lvl5pPr algn="r">
              <a:defRPr/>
            </a:lvl5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a:t>
            </a:r>
            <a:endParaRPr lang="ru-RU" dirty="0"/>
          </a:p>
        </p:txBody>
      </p:sp>
      <p:sp>
        <p:nvSpPr>
          <p:cNvPr id="4" name="Дата 3"/>
          <p:cNvSpPr>
            <a:spLocks noGrp="1"/>
          </p:cNvSpPr>
          <p:nvPr>
            <p:ph type="dt" sz="half" idx="10"/>
          </p:nvPr>
        </p:nvSpPr>
        <p:spPr/>
        <p:txBody>
          <a:bodyPr/>
          <a:lstStyle/>
          <a:p>
            <a:fld id="{6BD8AA49-75D6-409B-8DBD-57CEB4B0E106}"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flipV="1">
            <a:off x="10345265" y="5699345"/>
            <a:ext cx="1846735" cy="313710"/>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70947" y="549765"/>
            <a:ext cx="3444606" cy="5903721"/>
          </a:xfrm>
          <a:prstGeom prst="rect">
            <a:avLst/>
          </a:prstGeom>
        </p:spPr>
      </p:pic>
      <p:pic>
        <p:nvPicPr>
          <p:cNvPr id="14" name="Рисунок 1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9284886" y="0"/>
            <a:ext cx="2428422" cy="2433572"/>
          </a:xfrm>
          <a:prstGeom prst="rect">
            <a:avLst/>
          </a:prstGeom>
        </p:spPr>
      </p:pic>
    </p:spTree>
    <p:extLst>
      <p:ext uri="{BB962C8B-B14F-4D97-AF65-F5344CB8AC3E}">
        <p14:creationId xmlns:p14="http://schemas.microsoft.com/office/powerpoint/2010/main" val="1819491278"/>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userDrawn="1">
  <p:cSld name="1_Заголовок и объект">
    <p:spTree>
      <p:nvGrpSpPr>
        <p:cNvPr id="1" name=""/>
        <p:cNvGrpSpPr/>
        <p:nvPr/>
      </p:nvGrpSpPr>
      <p:grpSpPr>
        <a:xfrm>
          <a:off x="0" y="0"/>
          <a:ext cx="0" cy="0"/>
          <a:chOff x="0" y="0"/>
          <a:chExt cx="0" cy="0"/>
        </a:xfrm>
      </p:grpSpPr>
      <p:grpSp>
        <p:nvGrpSpPr>
          <p:cNvPr id="31" name="Группа 30"/>
          <p:cNvGrpSpPr/>
          <p:nvPr userDrawn="1"/>
        </p:nvGrpSpPr>
        <p:grpSpPr>
          <a:xfrm>
            <a:off x="-9326" y="0"/>
            <a:ext cx="12203410" cy="6877876"/>
            <a:chOff x="-9326" y="0"/>
            <a:chExt cx="12203410" cy="6877876"/>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205936" y="4185084"/>
              <a:ext cx="7290489" cy="2264608"/>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654781" y="2600907"/>
              <a:ext cx="3539303" cy="4276969"/>
            </a:xfrm>
            <a:prstGeom prst="rect">
              <a:avLst/>
            </a:prstGeom>
          </p:spPr>
        </p:pic>
        <p:pic>
          <p:nvPicPr>
            <p:cNvPr id="15" name="Рисунок 1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5290467" cy="4567437"/>
            </a:xfrm>
            <a:prstGeom prst="rect">
              <a:avLst/>
            </a:prstGeom>
          </p:spPr>
        </p:pic>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0" y="3848927"/>
              <a:ext cx="2001020" cy="300153"/>
            </a:xfrm>
            <a:prstGeom prst="rect">
              <a:avLst/>
            </a:prstGeom>
          </p:spPr>
        </p:pic>
        <p:pic>
          <p:nvPicPr>
            <p:cNvPr id="17" name="Рисунок 1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151305" y="3916928"/>
              <a:ext cx="2706534" cy="2960948"/>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0" y="0"/>
              <a:ext cx="4201160" cy="3753036"/>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 y="1138203"/>
              <a:ext cx="2000970" cy="525365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5992472" flipV="1">
              <a:off x="2070776" y="4677340"/>
              <a:ext cx="376436" cy="353850"/>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2901090" flipV="1">
              <a:off x="10397548" y="1487071"/>
              <a:ext cx="376436" cy="353850"/>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481458" flipV="1">
              <a:off x="5513787" y="73347"/>
              <a:ext cx="376436" cy="353850"/>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0885158" y="1016732"/>
              <a:ext cx="1301918" cy="1943112"/>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V="1">
              <a:off x="-9326" y="6304149"/>
              <a:ext cx="1716784" cy="446364"/>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flipV="1">
              <a:off x="3921834" y="6581967"/>
              <a:ext cx="3858692" cy="192935"/>
            </a:xfrm>
            <a:prstGeom prst="rect">
              <a:avLst/>
            </a:prstGeom>
          </p:spPr>
        </p:pic>
        <p:pic>
          <p:nvPicPr>
            <p:cNvPr id="30" name="Рисунок 29"/>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5768336" y="1492354"/>
              <a:ext cx="358329" cy="358329"/>
            </a:xfrm>
            <a:prstGeom prst="rect">
              <a:avLst/>
            </a:prstGeom>
          </p:spPr>
        </p:pic>
      </p:grpSp>
      <p:pic>
        <p:nvPicPr>
          <p:cNvPr id="7" name="Рисунок 6"/>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11228484" y="6068848"/>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en-US" dirty="0" err="1"/>
              <a:t>Lorem</a:t>
            </a:r>
            <a:r>
              <a:rPr lang="en-US" dirty="0"/>
              <a:t> </a:t>
            </a:r>
            <a:r>
              <a:rPr lang="en-US" dirty="0" err="1"/>
              <a:t>ipsum</a:t>
            </a:r>
            <a:r>
              <a:rPr lang="en-US" dirty="0"/>
              <a:t> dolor</a:t>
            </a:r>
            <a:endParaRPr lang="ru-RU" dirty="0"/>
          </a:p>
        </p:txBody>
      </p:sp>
      <p:sp>
        <p:nvSpPr>
          <p:cNvPr id="3" name="Объект 2"/>
          <p:cNvSpPr>
            <a:spLocks noGrp="1"/>
          </p:cNvSpPr>
          <p:nvPr>
            <p:ph idx="1" hasCustomPrompt="1"/>
          </p:nvPr>
        </p:nvSpPr>
        <p:spPr>
          <a:xfrm>
            <a:off x="3477986" y="2114237"/>
            <a:ext cx="5176795" cy="2041810"/>
          </a:xfrm>
        </p:spPr>
        <p:txBody>
          <a:bodyPr/>
          <a:lstStyle>
            <a:lvl1pPr algn="ctr">
              <a:defRPr/>
            </a:lvl1pPr>
            <a:lvl2pPr algn="ctr">
              <a:defRPr/>
            </a:lvl2pPr>
            <a:lvl3pPr algn="ctr">
              <a:defRPr/>
            </a:lvl3pPr>
            <a:lvl4pPr algn="ctr">
              <a:defRPr/>
            </a:lvl4pPr>
            <a:lvl5pPr algn="ctr">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 name="Дата 3"/>
          <p:cNvSpPr>
            <a:spLocks noGrp="1"/>
          </p:cNvSpPr>
          <p:nvPr>
            <p:ph type="dt" sz="half" idx="10"/>
          </p:nvPr>
        </p:nvSpPr>
        <p:spPr/>
        <p:txBody>
          <a:bodyPr/>
          <a:lstStyle/>
          <a:p>
            <a:fld id="{ACCF059B-CE98-477A-91A0-E014015D0EA3}"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33" name="Текст 32"/>
          <p:cNvSpPr>
            <a:spLocks noGrp="1"/>
          </p:cNvSpPr>
          <p:nvPr>
            <p:ph type="body" sz="quarter" idx="13" hasCustomPrompt="1"/>
          </p:nvPr>
        </p:nvSpPr>
        <p:spPr>
          <a:xfrm>
            <a:off x="3122451" y="4967174"/>
            <a:ext cx="5608864" cy="2014729"/>
          </a:xfrm>
        </p:spPr>
        <p:txBody>
          <a:bodyPr/>
          <a:lstStyle>
            <a:lvl1pPr algn="ctr">
              <a:defRPr sz="1600" b="1"/>
            </a:lvl1pPr>
            <a:lvl2pPr algn="ctr">
              <a:defRPr b="1"/>
            </a:lvl2pPr>
            <a:lvl3pPr algn="ctr">
              <a:defRPr b="1"/>
            </a:lvl3pPr>
            <a:lvl4pPr>
              <a:defRPr b="1"/>
            </a:lvl4pPr>
            <a:lvl5pPr>
              <a:defRPr b="1"/>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Tree>
    <p:extLst>
      <p:ext uri="{BB962C8B-B14F-4D97-AF65-F5344CB8AC3E}">
        <p14:creationId xmlns:p14="http://schemas.microsoft.com/office/powerpoint/2010/main" val="103063236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17" name="Группа 16"/>
          <p:cNvGrpSpPr/>
          <p:nvPr userDrawn="1"/>
        </p:nvGrpSpPr>
        <p:grpSpPr>
          <a:xfrm>
            <a:off x="0" y="0"/>
            <a:ext cx="12197756" cy="6868237"/>
            <a:chOff x="0" y="0"/>
            <a:chExt cx="12197756" cy="686823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38251" y="0"/>
              <a:ext cx="9059505" cy="686823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239222" y="507696"/>
              <a:ext cx="3477333" cy="504986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222258" y="620688"/>
              <a:ext cx="484448" cy="455381"/>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6791128">
              <a:off x="11244834" y="4257092"/>
              <a:ext cx="484448" cy="455381"/>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2598309">
              <a:off x="292020" y="6146633"/>
              <a:ext cx="484448" cy="455381"/>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115171" y="3656060"/>
              <a:ext cx="390339" cy="390339"/>
            </a:xfrm>
            <a:prstGeom prst="rect">
              <a:avLst/>
            </a:prstGeom>
          </p:spPr>
        </p:pic>
        <p:pic>
          <p:nvPicPr>
            <p:cNvPr id="14" name="Рисунок 13"/>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6239222" y="6112226"/>
              <a:ext cx="4762500" cy="24765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1404200"/>
              <a:ext cx="2098762" cy="314814"/>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2578" y="5561664"/>
              <a:ext cx="5630831" cy="225233"/>
            </a:xfrm>
            <a:prstGeom prst="rect">
              <a:avLst/>
            </a:prstGeom>
          </p:spPr>
        </p:pic>
      </p:grpSp>
      <p:pic>
        <p:nvPicPr>
          <p:cNvPr id="7" name="Рисунок 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675790" y="2049738"/>
            <a:ext cx="5164406" cy="1343397"/>
          </a:xfrm>
        </p:spPr>
        <p:txBody>
          <a:bodyPr anchor="b"/>
          <a:lstStyle>
            <a:lvl1pPr algn="ctr">
              <a:defRPr sz="6000"/>
            </a:lvl1pPr>
          </a:lstStyle>
          <a:p>
            <a:r>
              <a:rPr lang="da-DK" dirty="0"/>
              <a:t>Lorem ipsum dolor</a:t>
            </a:r>
            <a:endParaRPr lang="ru-RU" dirty="0"/>
          </a:p>
        </p:txBody>
      </p:sp>
      <p:sp>
        <p:nvSpPr>
          <p:cNvPr id="3" name="Текст 2"/>
          <p:cNvSpPr>
            <a:spLocks noGrp="1"/>
          </p:cNvSpPr>
          <p:nvPr>
            <p:ph type="body" idx="1" hasCustomPrompt="1"/>
          </p:nvPr>
        </p:nvSpPr>
        <p:spPr>
          <a:xfrm>
            <a:off x="1847254" y="424211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a:t>
            </a:r>
            <a:endParaRPr lang="ru-RU" dirty="0"/>
          </a:p>
        </p:txBody>
      </p:sp>
      <p:sp>
        <p:nvSpPr>
          <p:cNvPr id="4" name="Дата 3"/>
          <p:cNvSpPr>
            <a:spLocks noGrp="1"/>
          </p:cNvSpPr>
          <p:nvPr>
            <p:ph type="dt" sz="half" idx="10"/>
          </p:nvPr>
        </p:nvSpPr>
        <p:spPr/>
        <p:txBody>
          <a:bodyPr/>
          <a:lstStyle/>
          <a:p>
            <a:fld id="{38681E92-CF5A-44DE-A223-5FF7178439E7}"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198422148"/>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type="secHead" preserve="1">
  <p:cSld name="4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8336" y="2139043"/>
            <a:ext cx="3913531" cy="4729194"/>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8355D2B3-0EBE-4E98-9739-14C6400DA930}"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901042" y="5579155"/>
            <a:ext cx="6667500" cy="333375"/>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5861956" y="1777869"/>
            <a:ext cx="461282" cy="461282"/>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3084" flipH="1">
            <a:off x="955944" y="2143335"/>
            <a:ext cx="253722" cy="1902279"/>
          </a:xfrm>
          <a:prstGeom prst="rect">
            <a:avLst/>
          </a:prstGeom>
        </p:spPr>
      </p:pic>
      <p:pic>
        <p:nvPicPr>
          <p:cNvPr id="23" name="Рисунок 2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52103">
            <a:off x="841407" y="3203981"/>
            <a:ext cx="552355" cy="186603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171353" y="4726477"/>
            <a:ext cx="794378" cy="798791"/>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721418" y="1453508"/>
            <a:ext cx="3014884" cy="3014884"/>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0056488" y="4482131"/>
            <a:ext cx="2135512" cy="555233"/>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H="1">
            <a:off x="-18336" y="11333"/>
            <a:ext cx="1670956" cy="2493902"/>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9384488">
            <a:off x="960166" y="4715367"/>
            <a:ext cx="342550" cy="321997"/>
          </a:xfrm>
          <a:prstGeom prst="rect">
            <a:avLst/>
          </a:prstGeom>
        </p:spPr>
      </p:pic>
      <p:pic>
        <p:nvPicPr>
          <p:cNvPr id="30" name="Рисунок 29"/>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639368">
            <a:off x="1542630" y="237020"/>
            <a:ext cx="342550" cy="321997"/>
          </a:xfrm>
          <a:prstGeom prst="rect">
            <a:avLst/>
          </a:prstGeom>
        </p:spPr>
      </p:pic>
      <p:pic>
        <p:nvPicPr>
          <p:cNvPr id="31" name="Рисунок 30"/>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410889">
            <a:off x="10754876" y="5534789"/>
            <a:ext cx="342550" cy="321997"/>
          </a:xfrm>
          <a:prstGeom prst="rect">
            <a:avLst/>
          </a:prstGeom>
        </p:spPr>
      </p:pic>
    </p:spTree>
    <p:extLst>
      <p:ext uri="{BB962C8B-B14F-4D97-AF65-F5344CB8AC3E}">
        <p14:creationId xmlns:p14="http://schemas.microsoft.com/office/powerpoint/2010/main" val="4645479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001798" y="0"/>
            <a:ext cx="4669971" cy="1038381"/>
          </a:xfrm>
          <a:prstGeom prst="rect">
            <a:avLst/>
          </a:prstGeom>
        </p:spPr>
      </p:pic>
      <p:grpSp>
        <p:nvGrpSpPr>
          <p:cNvPr id="11" name="Группа 10"/>
          <p:cNvGrpSpPr/>
          <p:nvPr userDrawn="1"/>
        </p:nvGrpSpPr>
        <p:grpSpPr>
          <a:xfrm>
            <a:off x="0" y="0"/>
            <a:ext cx="8973927" cy="6858000"/>
            <a:chOff x="0" y="0"/>
            <a:chExt cx="8973927" cy="6858000"/>
          </a:xfrm>
        </p:grpSpPr>
        <p:pic>
          <p:nvPicPr>
            <p:cNvPr id="8" name="Рисунок 7"/>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211427" y="6308945"/>
              <a:ext cx="4762500" cy="247650"/>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10" name="Рисунок 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451512" y="0"/>
              <a:ext cx="4139638" cy="6858000"/>
            </a:xfrm>
            <a:prstGeom prst="rect">
              <a:avLst/>
            </a:prstGeom>
          </p:spPr>
        </p:pic>
      </p:grpSp>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da-DK" dirty="0"/>
              <a:t>Lorem ipsum dolor </a:t>
            </a:r>
            <a:br>
              <a:rPr lang="ru-RU" dirty="0"/>
            </a:br>
            <a:r>
              <a:rPr lang="da-DK" dirty="0"/>
              <a:t>sit amet</a:t>
            </a:r>
            <a:endParaRPr lang="ru-RU" dirty="0"/>
          </a:p>
        </p:txBody>
      </p:sp>
      <p:sp>
        <p:nvSpPr>
          <p:cNvPr id="3" name="Объект 2"/>
          <p:cNvSpPr>
            <a:spLocks noGrp="1"/>
          </p:cNvSpPr>
          <p:nvPr>
            <p:ph idx="1" hasCustomPrompt="1"/>
          </p:nvPr>
        </p:nvSpPr>
        <p:spPr>
          <a:xfrm>
            <a:off x="5591150" y="2114236"/>
            <a:ext cx="6010299" cy="3602929"/>
          </a:xfrm>
        </p:spPr>
        <p:txBody>
          <a:bodyPr/>
          <a:lstStyle>
            <a:lvl1pPr algn="r">
              <a:defRPr/>
            </a:lvl1pPr>
            <a:lvl2pPr algn="r">
              <a:defRPr/>
            </a:lvl2pPr>
            <a:lvl3pPr algn="r">
              <a:defRPr/>
            </a:lvl3pPr>
            <a:lvl4pPr algn="r">
              <a:defRPr/>
            </a:lvl4pPr>
            <a:lvl5pPr algn="r">
              <a:defRPr/>
            </a:lvl5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a:t>
            </a:r>
            <a:endParaRPr lang="ru-RU" dirty="0"/>
          </a:p>
        </p:txBody>
      </p:sp>
      <p:sp>
        <p:nvSpPr>
          <p:cNvPr id="4" name="Дата 3"/>
          <p:cNvSpPr>
            <a:spLocks noGrp="1"/>
          </p:cNvSpPr>
          <p:nvPr>
            <p:ph type="dt" sz="half" idx="10"/>
          </p:nvPr>
        </p:nvSpPr>
        <p:spPr/>
        <p:txBody>
          <a:bodyPr/>
          <a:lstStyle/>
          <a:p>
            <a:fld id="{6BD8AA49-75D6-409B-8DBD-57CEB4B0E106}"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flipV="1">
            <a:off x="10345265" y="5699345"/>
            <a:ext cx="1846735" cy="313710"/>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70947" y="549765"/>
            <a:ext cx="3444606" cy="5903721"/>
          </a:xfrm>
          <a:prstGeom prst="rect">
            <a:avLst/>
          </a:prstGeom>
        </p:spPr>
      </p:pic>
      <p:pic>
        <p:nvPicPr>
          <p:cNvPr id="14" name="Рисунок 1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9284886" y="0"/>
            <a:ext cx="2428422" cy="2433572"/>
          </a:xfrm>
          <a:prstGeom prst="rect">
            <a:avLst/>
          </a:prstGeom>
        </p:spPr>
      </p:pic>
    </p:spTree>
    <p:extLst>
      <p:ext uri="{BB962C8B-B14F-4D97-AF65-F5344CB8AC3E}">
        <p14:creationId xmlns:p14="http://schemas.microsoft.com/office/powerpoint/2010/main" val="3297851520"/>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7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354688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2187348" y="1738132"/>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7ACBA8B6-FF0C-43DA-B7A5-9AE7C560BBE7}"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69821" y="5648183"/>
            <a:ext cx="5252358" cy="262618"/>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325349">
            <a:off x="9456734" y="1616909"/>
            <a:ext cx="2058636" cy="4201298"/>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3325727">
            <a:off x="9439892" y="1537917"/>
            <a:ext cx="2092319" cy="4270039"/>
          </a:xfrm>
          <a:prstGeom prst="rect">
            <a:avLst/>
          </a:prstGeom>
        </p:spPr>
      </p:pic>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H="1">
            <a:off x="105843" y="3279407"/>
            <a:ext cx="2872260" cy="2872260"/>
          </a:xfrm>
          <a:prstGeom prst="rect">
            <a:avLst/>
          </a:prstGeom>
        </p:spPr>
      </p:pic>
      <p:pic>
        <p:nvPicPr>
          <p:cNvPr id="11" name="Рисунок 1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59534" y="3972227"/>
            <a:ext cx="1371600" cy="1371600"/>
          </a:xfrm>
          <a:prstGeom prst="rect">
            <a:avLst/>
          </a:prstGeom>
        </p:spPr>
      </p:pic>
      <p:pic>
        <p:nvPicPr>
          <p:cNvPr id="12" name="Рисунок 1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688757" y="286906"/>
            <a:ext cx="853216" cy="857956"/>
          </a:xfrm>
          <a:prstGeom prst="rect">
            <a:avLst/>
          </a:prstGeom>
        </p:spPr>
      </p:pic>
      <p:pic>
        <p:nvPicPr>
          <p:cNvPr id="13" name="Рисунок 1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2192444">
            <a:off x="1083050" y="1247203"/>
            <a:ext cx="399721" cy="375738"/>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0800000">
            <a:off x="10259673" y="2281347"/>
            <a:ext cx="399721" cy="375738"/>
          </a:xfrm>
          <a:prstGeom prst="rect">
            <a:avLst/>
          </a:prstGeom>
        </p:spPr>
      </p:pic>
      <p:pic>
        <p:nvPicPr>
          <p:cNvPr id="17" name="Рисунок 1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8536621">
            <a:off x="317286" y="5563248"/>
            <a:ext cx="399721" cy="375738"/>
          </a:xfrm>
          <a:prstGeom prst="rect">
            <a:avLst/>
          </a:prstGeom>
        </p:spPr>
      </p:pic>
    </p:spTree>
    <p:extLst>
      <p:ext uri="{BB962C8B-B14F-4D97-AF65-F5344CB8AC3E}">
        <p14:creationId xmlns:p14="http://schemas.microsoft.com/office/powerpoint/2010/main" val="1331083677"/>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userDrawn="1">
  <p:cSld name="More_text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35842" y="2998366"/>
            <a:ext cx="1261914" cy="386987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
        <p:nvSpPr>
          <p:cNvPr id="4" name="Дата 3"/>
          <p:cNvSpPr>
            <a:spLocks noGrp="1"/>
          </p:cNvSpPr>
          <p:nvPr>
            <p:ph type="dt" sz="half" idx="10"/>
          </p:nvPr>
        </p:nvSpPr>
        <p:spPr/>
        <p:txBody>
          <a:bodyPr/>
          <a:lstStyle/>
          <a:p>
            <a:fld id="{11008D1A-76FF-4BB6-A144-A282012ABF72}"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4038600" y="6059209"/>
            <a:ext cx="3529495" cy="1764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0"/>
            <a:ext cx="877169" cy="5802284"/>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713308" y="4942988"/>
            <a:ext cx="302079" cy="283954"/>
          </a:xfrm>
          <a:prstGeom prst="rect">
            <a:avLst/>
          </a:prstGeom>
        </p:spPr>
      </p:pic>
    </p:spTree>
    <p:extLst>
      <p:ext uri="{BB962C8B-B14F-4D97-AF65-F5344CB8AC3E}">
        <p14:creationId xmlns:p14="http://schemas.microsoft.com/office/powerpoint/2010/main" val="3304517182"/>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864131">
            <a:off x="5577950" y="5921853"/>
            <a:ext cx="1120784" cy="1224643"/>
          </a:xfrm>
          <a:prstGeom prst="rect">
            <a:avLst/>
          </a:prstGeom>
        </p:spPr>
      </p:pic>
      <p:pic>
        <p:nvPicPr>
          <p:cNvPr id="12" name="Рисунок 1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5504013"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0" y="4977310"/>
            <a:ext cx="1513408" cy="188069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a:xfrm>
            <a:off x="2061026" y="6356349"/>
            <a:ext cx="2743200" cy="365125"/>
          </a:xfrm>
        </p:spPr>
        <p:txBody>
          <a:bodyPr/>
          <a:lstStyle/>
          <a:p>
            <a:fld id="{B1C2B6F7-EF03-4497-B29D-CB7D612AD2DE}" type="datetime1">
              <a:rPr lang="ru-RU" smtClean="0"/>
              <a:t>26.08.2026</a:t>
            </a:fld>
            <a:endParaRPr lang="ru-RU"/>
          </a:p>
        </p:txBody>
      </p:sp>
      <p:sp>
        <p:nvSpPr>
          <p:cNvPr id="5" name="Нижний колонтитул 4"/>
          <p:cNvSpPr>
            <a:spLocks noGrp="1"/>
          </p:cNvSpPr>
          <p:nvPr>
            <p:ph type="ftr" sz="quarter" idx="11"/>
          </p:nvPr>
        </p:nvSpPr>
        <p:spPr>
          <a:xfrm>
            <a:off x="6316436" y="6356349"/>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7179597" y="2325182"/>
            <a:ext cx="4179887" cy="3462338"/>
          </a:xfrm>
        </p:spPr>
        <p:txBody>
          <a:bodyPr/>
          <a:lstStyle/>
          <a:p>
            <a:endParaRPr lang="ru-RU" dirty="0"/>
          </a:p>
        </p:txBody>
      </p:sp>
      <p:pic>
        <p:nvPicPr>
          <p:cNvPr id="14" name="Рисунок 13"/>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58376">
            <a:off x="10450307" y="230235"/>
            <a:ext cx="1557105" cy="1500011"/>
          </a:xfrm>
          <a:prstGeom prst="rect">
            <a:avLst/>
          </a:prstGeom>
        </p:spPr>
      </p:pic>
      <p:pic>
        <p:nvPicPr>
          <p:cNvPr id="15" name="Рисунок 14"/>
          <p:cNvPicPr>
            <a:picLocks noChangeAspect="1"/>
          </p:cNvPicPr>
          <p:nvPr userDrawn="1"/>
        </p:nvPicPr>
        <p:blipFill rotWithShape="1">
          <a:blip r:embed="rId8" cstate="email">
            <a:extLst>
              <a:ext uri="{28A0092B-C50C-407E-A947-70E740481C1C}">
                <a14:useLocalDpi xmlns:a14="http://schemas.microsoft.com/office/drawing/2010/main"/>
              </a:ext>
            </a:extLst>
          </a:blip>
          <a:srcRect l="-4425" t="2003" r="45637" b="-2003"/>
          <a:stretch/>
        </p:blipFill>
        <p:spPr>
          <a:xfrm>
            <a:off x="11228859" y="3823359"/>
            <a:ext cx="976061" cy="1629861"/>
          </a:xfrm>
          <a:prstGeom prst="rect">
            <a:avLst/>
          </a:prstGeom>
        </p:spPr>
      </p:pic>
    </p:spTree>
    <p:extLst>
      <p:ext uri="{BB962C8B-B14F-4D97-AF65-F5344CB8AC3E}">
        <p14:creationId xmlns:p14="http://schemas.microsoft.com/office/powerpoint/2010/main" val="874748045"/>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userDrawn="1">
  <p:cSld name="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0"/>
            <a:ext cx="904600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5DCF5F25-5CA5-4AD8-9FB2-893AB81C3556}" type="datetime1">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1379764" y="739549"/>
            <a:ext cx="9432713" cy="5047971"/>
          </a:xfrm>
        </p:spPr>
        <p:txBody>
          <a:bodyPr/>
          <a:lstStyle/>
          <a:p>
            <a:endParaRPr lang="ru-RU" dirty="0"/>
          </a:p>
        </p:txBody>
      </p:sp>
      <p:pic>
        <p:nvPicPr>
          <p:cNvPr id="8" name="Рисунок 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286120" y="6009338"/>
            <a:ext cx="7620000" cy="304800"/>
          </a:xfrm>
          <a:prstGeom prst="rect">
            <a:avLst/>
          </a:prstGeom>
        </p:spPr>
      </p:pic>
      <p:pic>
        <p:nvPicPr>
          <p:cNvPr id="16" name="Рисунок 15"/>
          <p:cNvPicPr>
            <a:picLocks noChangeAspect="1"/>
          </p:cNvPicPr>
          <p:nvPr userDrawn="1"/>
        </p:nvPicPr>
        <p:blipFill rotWithShape="1">
          <a:blip r:embed="rId6" cstate="email">
            <a:extLst>
              <a:ext uri="{28A0092B-C50C-407E-A947-70E740481C1C}">
                <a14:useLocalDpi xmlns:a14="http://schemas.microsoft.com/office/drawing/2010/main"/>
              </a:ext>
            </a:extLst>
          </a:blip>
          <a:srcRect r="40770"/>
          <a:stretch/>
        </p:blipFill>
        <p:spPr>
          <a:xfrm>
            <a:off x="9299121" y="739549"/>
            <a:ext cx="2892879" cy="4884117"/>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5789456">
            <a:off x="293914" y="5875035"/>
            <a:ext cx="285750" cy="268605"/>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218060">
            <a:off x="10602684" y="194276"/>
            <a:ext cx="285750" cy="268605"/>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962161">
            <a:off x="462494" y="5516354"/>
            <a:ext cx="285750" cy="268605"/>
          </a:xfrm>
          <a:prstGeom prst="rect">
            <a:avLst/>
          </a:prstGeom>
        </p:spPr>
      </p:pic>
      <p:pic>
        <p:nvPicPr>
          <p:cNvPr id="21" name="Рисунок 20"/>
          <p:cNvPicPr>
            <a:picLocks noChangeAspect="1"/>
          </p:cNvPicPr>
          <p:nvPr userDrawn="1"/>
        </p:nvPicPr>
        <p:blipFill rotWithShape="1">
          <a:blip r:embed="rId8" cstate="email">
            <a:extLst>
              <a:ext uri="{28A0092B-C50C-407E-A947-70E740481C1C}">
                <a14:useLocalDpi xmlns:a14="http://schemas.microsoft.com/office/drawing/2010/main"/>
              </a:ext>
            </a:extLst>
          </a:blip>
          <a:srcRect l="41348"/>
          <a:stretch/>
        </p:blipFill>
        <p:spPr>
          <a:xfrm>
            <a:off x="0" y="1367779"/>
            <a:ext cx="991303" cy="1699528"/>
          </a:xfrm>
          <a:prstGeom prst="rect">
            <a:avLst/>
          </a:prstGeom>
        </p:spPr>
      </p:pic>
      <p:pic>
        <p:nvPicPr>
          <p:cNvPr id="22" name="Рисунок 21"/>
          <p:cNvPicPr>
            <a:picLocks noChangeAspect="1"/>
          </p:cNvPicPr>
          <p:nvPr userDrawn="1"/>
        </p:nvPicPr>
        <p:blipFill rotWithShape="1">
          <a:blip r:embed="rId9" cstate="email">
            <a:extLst>
              <a:ext uri="{28A0092B-C50C-407E-A947-70E740481C1C}">
                <a14:useLocalDpi xmlns:a14="http://schemas.microsoft.com/office/drawing/2010/main"/>
              </a:ext>
            </a:extLst>
          </a:blip>
          <a:srcRect t="37724"/>
          <a:stretch/>
        </p:blipFill>
        <p:spPr>
          <a:xfrm>
            <a:off x="798783" y="0"/>
            <a:ext cx="505255" cy="314653"/>
          </a:xfrm>
          <a:prstGeom prst="rect">
            <a:avLst/>
          </a:prstGeom>
        </p:spPr>
      </p:pic>
    </p:spTree>
    <p:extLst>
      <p:ext uri="{BB962C8B-B14F-4D97-AF65-F5344CB8AC3E}">
        <p14:creationId xmlns:p14="http://schemas.microsoft.com/office/powerpoint/2010/main" val="2008626889"/>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userDrawn="1">
  <p:cSld name="8_Заголовок раздела">
    <p:spTree>
      <p:nvGrpSpPr>
        <p:cNvPr id="1" name=""/>
        <p:cNvGrpSpPr/>
        <p:nvPr/>
      </p:nvGrpSpPr>
      <p:grpSpPr>
        <a:xfrm>
          <a:off x="0" y="0"/>
          <a:ext cx="0" cy="0"/>
          <a:chOff x="0" y="0"/>
          <a:chExt cx="0" cy="0"/>
        </a:xfrm>
      </p:grpSpPr>
      <p:pic>
        <p:nvPicPr>
          <p:cNvPr id="14" name="Рисунок 13"/>
          <p:cNvPicPr>
            <a:picLocks noChangeAspect="1"/>
          </p:cNvPicPr>
          <p:nvPr userDrawn="1"/>
        </p:nvPicPr>
        <p:blipFill rotWithShape="1">
          <a:blip r:embed="rId2" cstate="email">
            <a:extLst>
              <a:ext uri="{28A0092B-C50C-407E-A947-70E740481C1C}">
                <a14:useLocalDpi xmlns:a14="http://schemas.microsoft.com/office/drawing/2010/main"/>
              </a:ext>
            </a:extLst>
          </a:blip>
          <a:srcRect l="18897"/>
          <a:stretch/>
        </p:blipFill>
        <p:spPr>
          <a:xfrm flipV="1">
            <a:off x="-8165" y="0"/>
            <a:ext cx="4463906"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538A7483-B222-4158-8CAE-EB2B45992326}" type="datetime1">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865867" y="1314449"/>
            <a:ext cx="4449763" cy="4138613"/>
          </a:xfrm>
        </p:spPr>
        <p:txBody>
          <a:bodyPr/>
          <a:lstStyle/>
          <a:p>
            <a:endParaRPr lang="ru-RU"/>
          </a:p>
        </p:txBody>
      </p:sp>
      <p:sp>
        <p:nvSpPr>
          <p:cNvPr id="12"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677266" y="5892984"/>
            <a:ext cx="4155621" cy="166225"/>
          </a:xfrm>
          <a:prstGeom prst="rect">
            <a:avLst/>
          </a:prstGeom>
        </p:spPr>
      </p:pic>
      <p:pic>
        <p:nvPicPr>
          <p:cNvPr id="23" name="Рисунок 2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012938" y="5892984"/>
            <a:ext cx="4155621" cy="166225"/>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3815681" y="158990"/>
            <a:ext cx="713336" cy="7133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20363" y="5976096"/>
            <a:ext cx="653248" cy="656877"/>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45946" y="3255459"/>
            <a:ext cx="713336" cy="713336"/>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902236" y="2501524"/>
            <a:ext cx="653248" cy="656877"/>
          </a:xfrm>
          <a:prstGeom prst="rect">
            <a:avLst/>
          </a:prstGeom>
        </p:spPr>
      </p:pic>
      <p:pic>
        <p:nvPicPr>
          <p:cNvPr id="27" name="Рисунок 2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306318" y="3161716"/>
            <a:ext cx="1885682" cy="2814380"/>
          </a:xfrm>
          <a:prstGeom prst="rect">
            <a:avLst/>
          </a:prstGeom>
        </p:spPr>
      </p:pic>
      <p:pic>
        <p:nvPicPr>
          <p:cNvPr id="28" name="Рисунок 27"/>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7854043" y="196568"/>
            <a:ext cx="2326821" cy="897920"/>
          </a:xfrm>
          <a:prstGeom prst="rect">
            <a:avLst/>
          </a:prstGeom>
        </p:spPr>
      </p:pic>
    </p:spTree>
    <p:extLst>
      <p:ext uri="{BB962C8B-B14F-4D97-AF65-F5344CB8AC3E}">
        <p14:creationId xmlns:p14="http://schemas.microsoft.com/office/powerpoint/2010/main" val="154769585"/>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userDrawn="1">
  <p:cSld name="9_Заголовок раздела">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a:extLst>
              <a:ext uri="{28A0092B-C50C-407E-A947-70E740481C1C}">
                <a14:useLocalDpi xmlns:a14="http://schemas.microsoft.com/office/drawing/2010/main"/>
              </a:ext>
            </a:extLst>
          </a:blip>
          <a:srcRect l="-38320" t="7971" r="38320" b="-7971"/>
          <a:stretch/>
        </p:blipFill>
        <p:spPr>
          <a:xfrm flipH="1">
            <a:off x="-1" y="846989"/>
            <a:ext cx="7223672" cy="7091238"/>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7F9650E3-60C7-40CD-8DF4-D763ED4691DB}" type="datetime1">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3707778" y="1542820"/>
            <a:ext cx="4449763" cy="4138613"/>
          </a:xfrm>
        </p:spPr>
        <p:txBody>
          <a:bodyPr/>
          <a:lstStyle/>
          <a:p>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854849" y="5976096"/>
            <a:ext cx="4155621" cy="166225"/>
          </a:xfrm>
          <a:prstGeom prst="rect">
            <a:avLst/>
          </a:prstGeom>
        </p:spPr>
      </p:pic>
      <p:pic>
        <p:nvPicPr>
          <p:cNvPr id="25" name="Рисунок 2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91701" y="6142321"/>
            <a:ext cx="653248" cy="656877"/>
          </a:xfrm>
          <a:prstGeom prst="rect">
            <a:avLst/>
          </a:prstGeom>
        </p:spPr>
      </p:pic>
      <p:sp>
        <p:nvSpPr>
          <p:cNvPr id="20"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890700">
            <a:off x="10081963" y="4267376"/>
            <a:ext cx="1461027" cy="1596415"/>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84942" y="-55596"/>
            <a:ext cx="1687650" cy="1625770"/>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68806" y="757289"/>
            <a:ext cx="713336" cy="713336"/>
          </a:xfrm>
          <a:prstGeom prst="rect">
            <a:avLst/>
          </a:prstGeom>
        </p:spPr>
      </p:pic>
      <p:pic>
        <p:nvPicPr>
          <p:cNvPr id="16" name="Рисунок 15"/>
          <p:cNvPicPr>
            <a:picLocks noChangeAspect="1"/>
          </p:cNvPicPr>
          <p:nvPr userDrawn="1"/>
        </p:nvPicPr>
        <p:blipFill rotWithShape="1">
          <a:blip r:embed="rId2" cstate="email">
            <a:extLst>
              <a:ext uri="{28A0092B-C50C-407E-A947-70E740481C1C}">
                <a14:useLocalDpi xmlns:a14="http://schemas.microsoft.com/office/drawing/2010/main"/>
              </a:ext>
            </a:extLst>
          </a:blip>
          <a:srcRect l="45279" r="382"/>
          <a:stretch/>
        </p:blipFill>
        <p:spPr>
          <a:xfrm flipH="1">
            <a:off x="9682660" y="489858"/>
            <a:ext cx="2509394" cy="4516061"/>
          </a:xfrm>
          <a:prstGeom prst="rect">
            <a:avLst/>
          </a:prstGeom>
        </p:spPr>
      </p:pic>
      <p:pic>
        <p:nvPicPr>
          <p:cNvPr id="29" name="Рисунок 2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485852" y="913297"/>
            <a:ext cx="653248" cy="656877"/>
          </a:xfrm>
          <a:prstGeom prst="rect">
            <a:avLst/>
          </a:prstGeom>
        </p:spPr>
      </p:pic>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969324" y="4392608"/>
            <a:ext cx="713336" cy="713336"/>
          </a:xfrm>
          <a:prstGeom prst="rect">
            <a:avLst/>
          </a:prstGeom>
        </p:spPr>
      </p:pic>
      <p:pic>
        <p:nvPicPr>
          <p:cNvPr id="17" name="Рисунок 1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2660" y="1971813"/>
            <a:ext cx="1345251" cy="1348104"/>
          </a:xfrm>
          <a:prstGeom prst="rect">
            <a:avLst/>
          </a:prstGeom>
        </p:spPr>
      </p:pic>
      <p:pic>
        <p:nvPicPr>
          <p:cNvPr id="19" name="Рисунок 18"/>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905741" y="4444186"/>
            <a:ext cx="1729928" cy="1733597"/>
          </a:xfrm>
          <a:prstGeom prst="rect">
            <a:avLst/>
          </a:prstGeom>
        </p:spPr>
      </p:pic>
    </p:spTree>
    <p:extLst>
      <p:ext uri="{BB962C8B-B14F-4D97-AF65-F5344CB8AC3E}">
        <p14:creationId xmlns:p14="http://schemas.microsoft.com/office/powerpoint/2010/main" val="1943960958"/>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preserve="1" userDrawn="1">
  <p:cSld name="Table_slide_yellow">
    <p:spTree>
      <p:nvGrpSpPr>
        <p:cNvPr id="1" name=""/>
        <p:cNvGrpSpPr/>
        <p:nvPr/>
      </p:nvGrpSpPr>
      <p:grpSpPr>
        <a:xfrm>
          <a:off x="0" y="0"/>
          <a:ext cx="0" cy="0"/>
          <a:chOff x="0" y="0"/>
          <a:chExt cx="0" cy="0"/>
        </a:xfrm>
      </p:grpSpPr>
      <p:pic>
        <p:nvPicPr>
          <p:cNvPr id="14" name="Рисунок 1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72950" y="2374058"/>
            <a:ext cx="3719050" cy="4494179"/>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r="25619" b="14310"/>
          <a:stretch/>
        </p:blipFill>
        <p:spPr>
          <a:xfrm rot="10800000">
            <a:off x="0" y="0"/>
            <a:ext cx="2538920" cy="5969261"/>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DACE4FB2-92A7-46F0-A41B-2443ADA8015F}"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8" name="Таблица 7"/>
          <p:cNvSpPr>
            <a:spLocks noGrp="1"/>
          </p:cNvSpPr>
          <p:nvPr>
            <p:ph type="tbl" sz="quarter" idx="13"/>
          </p:nvPr>
        </p:nvSpPr>
        <p:spPr>
          <a:xfrm>
            <a:off x="885522" y="447597"/>
            <a:ext cx="10382250" cy="5573713"/>
          </a:xfrm>
        </p:spPr>
        <p:txBody>
          <a:bodyPr/>
          <a:lstStyle/>
          <a:p>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626336" y="1225684"/>
            <a:ext cx="253004" cy="1896894"/>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192018">
            <a:off x="272307" y="649803"/>
            <a:ext cx="383150" cy="360161"/>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012286">
            <a:off x="11521734" y="5555199"/>
            <a:ext cx="383150" cy="360161"/>
          </a:xfrm>
          <a:prstGeom prst="rect">
            <a:avLst/>
          </a:prstGeom>
        </p:spPr>
      </p:pic>
      <p:pic>
        <p:nvPicPr>
          <p:cNvPr id="23" name="Рисунок 22"/>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363821" y="6036429"/>
            <a:ext cx="7620000" cy="304800"/>
          </a:xfrm>
          <a:prstGeom prst="rect">
            <a:avLst/>
          </a:prstGeom>
        </p:spPr>
      </p:pic>
    </p:spTree>
    <p:extLst>
      <p:ext uri="{BB962C8B-B14F-4D97-AF65-F5344CB8AC3E}">
        <p14:creationId xmlns:p14="http://schemas.microsoft.com/office/powerpoint/2010/main" val="571569784"/>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userDrawn="1">
  <p:cSld name="bullet_points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rotWithShape="1">
          <a:blip r:embed="rId2" cstate="email">
            <a:extLst>
              <a:ext uri="{28A0092B-C50C-407E-A947-70E740481C1C}">
                <a14:useLocalDpi xmlns:a14="http://schemas.microsoft.com/office/drawing/2010/main"/>
              </a:ext>
            </a:extLst>
          </a:blip>
          <a:srcRect l="29233"/>
          <a:stretch/>
        </p:blipFill>
        <p:spPr>
          <a:xfrm>
            <a:off x="0" y="0"/>
            <a:ext cx="3895006" cy="6858000"/>
          </a:xfrm>
          <a:prstGeom prst="rect">
            <a:avLst/>
          </a:prstGeom>
        </p:spPr>
      </p:pic>
      <p:pic>
        <p:nvPicPr>
          <p:cNvPr id="21" name="Рисунок 20"/>
          <p:cNvPicPr>
            <a:picLocks noChangeAspect="1"/>
          </p:cNvPicPr>
          <p:nvPr userDrawn="1"/>
        </p:nvPicPr>
        <p:blipFill rotWithShape="1">
          <a:blip r:embed="rId3" cstate="email">
            <a:extLst>
              <a:ext uri="{28A0092B-C50C-407E-A947-70E740481C1C}">
                <a14:useLocalDpi xmlns:a14="http://schemas.microsoft.com/office/drawing/2010/main"/>
              </a:ext>
            </a:extLst>
          </a:blip>
          <a:srcRect r="55750"/>
          <a:stretch/>
        </p:blipFill>
        <p:spPr>
          <a:xfrm>
            <a:off x="11176132" y="2061256"/>
            <a:ext cx="1021624" cy="4711735"/>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tx1"/>
                </a:solidFill>
              </a:defRPr>
            </a:lvl1pPr>
          </a:lstStyle>
          <a:p>
            <a:fld id="{ECD16398-92CD-437F-86EC-887C697D72E4}"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276841" y="5708485"/>
            <a:ext cx="6841672" cy="273667"/>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22145" y="5510650"/>
            <a:ext cx="841026" cy="845698"/>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635558" flipV="1">
            <a:off x="11592097" y="2836229"/>
            <a:ext cx="321481" cy="302192"/>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2752199" flipV="1">
            <a:off x="492111" y="218678"/>
            <a:ext cx="321481" cy="302192"/>
          </a:xfrm>
          <a:prstGeom prst="rect">
            <a:avLst/>
          </a:prstGeom>
        </p:spPr>
      </p:pic>
      <p:sp>
        <p:nvSpPr>
          <p:cNvPr id="39" name="Текст 38"/>
          <p:cNvSpPr>
            <a:spLocks noGrp="1"/>
          </p:cNvSpPr>
          <p:nvPr>
            <p:ph type="body" sz="quarter" idx="17" hasCustomPrompt="1"/>
          </p:nvPr>
        </p:nvSpPr>
        <p:spPr>
          <a:xfrm>
            <a:off x="1851559" y="132372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4" name="Текст 38"/>
          <p:cNvSpPr>
            <a:spLocks noGrp="1"/>
          </p:cNvSpPr>
          <p:nvPr>
            <p:ph type="body" sz="quarter" idx="19" hasCustomPrompt="1"/>
          </p:nvPr>
        </p:nvSpPr>
        <p:spPr>
          <a:xfrm>
            <a:off x="1851559" y="320561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5" name="Текст 38"/>
          <p:cNvSpPr>
            <a:spLocks noGrp="1"/>
          </p:cNvSpPr>
          <p:nvPr>
            <p:ph type="body" sz="quarter" idx="20" hasCustomPrompt="1"/>
          </p:nvPr>
        </p:nvSpPr>
        <p:spPr>
          <a:xfrm>
            <a:off x="1851559" y="4112708"/>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Tree>
    <p:extLst>
      <p:ext uri="{BB962C8B-B14F-4D97-AF65-F5344CB8AC3E}">
        <p14:creationId xmlns:p14="http://schemas.microsoft.com/office/powerpoint/2010/main" val="1060160410"/>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userDrawn="1">
  <p:cSld name="1_ЗBambooBike">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a:ext>
            </a:extLst>
          </a:blip>
          <a:stretch>
            <a:fillRect/>
          </a:stretch>
        </p:blipFill>
        <p:spPr>
          <a:xfrm>
            <a:off x="0" y="3150"/>
            <a:ext cx="12186402" cy="6854850"/>
          </a:xfrm>
          <a:prstGeom prst="rect">
            <a:avLst/>
          </a:prstGeom>
        </p:spPr>
      </p:pic>
      <p:pic>
        <p:nvPicPr>
          <p:cNvPr id="20" name="Рисунок 19"/>
          <p:cNvPicPr>
            <a:picLocks noChangeAspect="1"/>
          </p:cNvPicPr>
          <p:nvPr userDrawn="1"/>
        </p:nvPicPr>
        <p:blipFill>
          <a:blip r:embed="rId4" cstate="email">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a:ext>
            </a:extLst>
          </a:blip>
          <a:stretch>
            <a:fillRect/>
          </a:stretch>
        </p:blipFill>
        <p:spPr>
          <a:xfrm>
            <a:off x="460490" y="721422"/>
            <a:ext cx="4068452" cy="4404099"/>
          </a:xfrm>
          <a:prstGeom prst="rect">
            <a:avLst/>
          </a:prstGeom>
        </p:spPr>
      </p:pic>
      <p:pic>
        <p:nvPicPr>
          <p:cNvPr id="21" name="Рисунок 20"/>
          <p:cNvPicPr>
            <a:picLocks noChangeAspect="1"/>
          </p:cNvPicPr>
          <p:nvPr userDrawn="1"/>
        </p:nvPicPr>
        <p:blipFill>
          <a:blip r:embed="rId6" cstate="email">
            <a:extLst>
              <a:ext uri="{BEBA8EAE-BF5A-486C-A8C5-ECC9F3942E4B}">
                <a14:imgProps xmlns:a14="http://schemas.microsoft.com/office/drawing/2010/main">
                  <a14:imgLayer r:embed="rId7">
                    <a14:imgEffect>
                      <a14:saturation sat="66000"/>
                    </a14:imgEffect>
                  </a14:imgLayer>
                </a14:imgProps>
              </a:ext>
              <a:ext uri="{28A0092B-C50C-407E-A947-70E740481C1C}">
                <a14:useLocalDpi xmlns:a14="http://schemas.microsoft.com/office/drawing/2010/main"/>
              </a:ext>
            </a:extLst>
          </a:blip>
          <a:stretch>
            <a:fillRect/>
          </a:stretch>
        </p:blipFill>
        <p:spPr>
          <a:xfrm>
            <a:off x="7941474" y="-14121"/>
            <a:ext cx="4250215" cy="3339455"/>
          </a:xfrm>
          <a:prstGeom prst="rect">
            <a:avLst/>
          </a:prstGeom>
        </p:spPr>
      </p:pic>
      <p:pic>
        <p:nvPicPr>
          <p:cNvPr id="22" name="Рисунок 21"/>
          <p:cNvPicPr>
            <a:picLocks noChangeAspect="1"/>
          </p:cNvPicPr>
          <p:nvPr userDrawn="1"/>
        </p:nvPicPr>
        <p:blipFill>
          <a:blip r:embed="rId8" cstate="email">
            <a:extLst>
              <a:ext uri="{BEBA8EAE-BF5A-486C-A8C5-ECC9F3942E4B}">
                <a14:imgProps xmlns:a14="http://schemas.microsoft.com/office/drawing/2010/main">
                  <a14:imgLayer r:embed="rId9">
                    <a14:imgEffect>
                      <a14:saturation sat="66000"/>
                    </a14:imgEffect>
                  </a14:imgLayer>
                </a14:imgProps>
              </a:ext>
              <a:ext uri="{28A0092B-C50C-407E-A947-70E740481C1C}">
                <a14:useLocalDpi xmlns:a14="http://schemas.microsoft.com/office/drawing/2010/main"/>
              </a:ext>
            </a:extLst>
          </a:blip>
          <a:stretch>
            <a:fillRect/>
          </a:stretch>
        </p:blipFill>
        <p:spPr>
          <a:xfrm>
            <a:off x="-250925" y="5607344"/>
            <a:ext cx="5724636" cy="381642"/>
          </a:xfrm>
          <a:prstGeom prst="rect">
            <a:avLst/>
          </a:prstGeom>
        </p:spPr>
      </p:pic>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5571197" y="1580074"/>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p>
            <a:fld id="{3F4D2415-C807-467F-8A8A-582CCD79BE13}" type="datetime1">
              <a:rPr lang="ru-RU" smtClean="0"/>
              <a:t>26.08.2026</a:t>
            </a:fld>
            <a:endParaRPr lang="ru-RU"/>
          </a:p>
        </p:txBody>
      </p:sp>
      <p:sp>
        <p:nvSpPr>
          <p:cNvPr id="5" name="Нижний колонтитул 4"/>
          <p:cNvSpPr>
            <a:spLocks noGrp="1"/>
          </p:cNvSpPr>
          <p:nvPr userDrawn="1">
            <p:ph type="ftr" sz="quarter" idx="11"/>
          </p:nvPr>
        </p:nvSpPr>
        <p:spPr/>
        <p:txBody>
          <a:bodyPr/>
          <a:lstStyle/>
          <a:p>
            <a:endParaRPr lang="ru-RU"/>
          </a:p>
        </p:txBody>
      </p:sp>
      <p:sp>
        <p:nvSpPr>
          <p:cNvPr id="6" name="Номер слайда 5"/>
          <p:cNvSpPr>
            <a:spLocks noGrp="1"/>
          </p:cNvSpPr>
          <p:nvPr userDrawn="1">
            <p:ph type="sldNum" sz="quarter" idx="12"/>
          </p:nvPr>
        </p:nvSpPr>
        <p:spPr/>
        <p:txBody>
          <a:bodyPr/>
          <a:lstStyle/>
          <a:p>
            <a:fld id="{B7E6CA31-DA56-47CF-9891-B6D0296B6AEC}" type="slidenum">
              <a:rPr lang="ru-RU" smtClean="0"/>
              <a:t>‹Nr.›</a:t>
            </a:fld>
            <a:endParaRPr lang="ru-RU"/>
          </a:p>
        </p:txBody>
      </p:sp>
      <p:pic>
        <p:nvPicPr>
          <p:cNvPr id="11" name="Grafik 10">
            <a:extLst>
              <a:ext uri="{FF2B5EF4-FFF2-40B4-BE49-F238E27FC236}">
                <a16:creationId xmlns:a16="http://schemas.microsoft.com/office/drawing/2014/main" id="{EACF3009-F710-4C74-98C6-C320D2B50195}"/>
              </a:ext>
            </a:extLst>
          </p:cNvPr>
          <p:cNvPicPr>
            <a:picLocks noChangeAspect="1"/>
          </p:cNvPicPr>
          <p:nvPr userDrawn="1"/>
        </p:nvPicPr>
        <p:blipFill>
          <a:blip r:embed="rId11"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Tree>
    <p:extLst>
      <p:ext uri="{BB962C8B-B14F-4D97-AF65-F5344CB8AC3E}">
        <p14:creationId xmlns:p14="http://schemas.microsoft.com/office/powerpoint/2010/main" val="1439759865"/>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userDrawn="1">
  <p:cSld name="2_ЗBambooBike_Pink">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a:ext>
            </a:extLst>
          </a:blip>
          <a:stretch>
            <a:fillRect/>
          </a:stretch>
        </p:blipFill>
        <p:spPr>
          <a:xfrm>
            <a:off x="0" y="3150"/>
            <a:ext cx="12186402" cy="6854850"/>
          </a:xfrm>
          <a:prstGeom prst="rect">
            <a:avLst/>
          </a:prstGeom>
        </p:spPr>
      </p:pic>
      <p:pic>
        <p:nvPicPr>
          <p:cNvPr id="20" name="Рисунок 19"/>
          <p:cNvPicPr>
            <a:picLocks noChangeAspect="1"/>
          </p:cNvPicPr>
          <p:nvPr userDrawn="1"/>
        </p:nvPicPr>
        <p:blipFill>
          <a:blip r:embed="rId4" cstate="email">
            <a:extLst>
              <a:ext uri="{BEBA8EAE-BF5A-486C-A8C5-ECC9F3942E4B}">
                <a14:imgProps xmlns:a14="http://schemas.microsoft.com/office/drawing/2010/main">
                  <a14:imgLayer r:embed="rId5">
                    <a14:imgEffect>
                      <a14:saturation sat="66000"/>
                    </a14:imgEffect>
                  </a14:imgLayer>
                </a14:imgProps>
              </a:ext>
              <a:ext uri="{28A0092B-C50C-407E-A947-70E740481C1C}">
                <a14:useLocalDpi xmlns:a14="http://schemas.microsoft.com/office/drawing/2010/main"/>
              </a:ext>
            </a:extLst>
          </a:blip>
          <a:stretch>
            <a:fillRect/>
          </a:stretch>
        </p:blipFill>
        <p:spPr>
          <a:xfrm>
            <a:off x="460490" y="721422"/>
            <a:ext cx="4068452" cy="4404099"/>
          </a:xfrm>
          <a:prstGeom prst="rect">
            <a:avLst/>
          </a:prstGeom>
        </p:spPr>
      </p:pic>
      <p:pic>
        <p:nvPicPr>
          <p:cNvPr id="21" name="Рисунок 20"/>
          <p:cNvPicPr>
            <a:picLocks noChangeAspect="1"/>
          </p:cNvPicPr>
          <p:nvPr userDrawn="1"/>
        </p:nvPicPr>
        <p:blipFill>
          <a:blip r:embed="rId6" cstate="email">
            <a:extLst>
              <a:ext uri="{BEBA8EAE-BF5A-486C-A8C5-ECC9F3942E4B}">
                <a14:imgProps xmlns:a14="http://schemas.microsoft.com/office/drawing/2010/main">
                  <a14:imgLayer r:embed="rId7">
                    <a14:imgEffect>
                      <a14:saturation sat="200000"/>
                    </a14:imgEffect>
                  </a14:imgLayer>
                </a14:imgProps>
              </a:ext>
              <a:ext uri="{28A0092B-C50C-407E-A947-70E740481C1C}">
                <a14:useLocalDpi xmlns:a14="http://schemas.microsoft.com/office/drawing/2010/main"/>
              </a:ext>
            </a:extLst>
          </a:blip>
          <a:stretch>
            <a:fillRect/>
          </a:stretch>
        </p:blipFill>
        <p:spPr>
          <a:xfrm>
            <a:off x="7941474" y="-14121"/>
            <a:ext cx="4250215" cy="3339455"/>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50925" y="5607344"/>
            <a:ext cx="5724636" cy="381642"/>
          </a:xfrm>
          <a:prstGeom prst="rect">
            <a:avLst/>
          </a:prstGeom>
        </p:spPr>
      </p:pic>
      <p:pic>
        <p:nvPicPr>
          <p:cNvPr id="7" name="Рисунок 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5571197" y="1580074"/>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p>
            <a:fld id="{3F4D2415-C807-467F-8A8A-582CCD79BE13}" type="datetime1">
              <a:rPr lang="ru-RU" smtClean="0"/>
              <a:t>26.08.2026</a:t>
            </a:fld>
            <a:endParaRPr lang="ru-RU"/>
          </a:p>
        </p:txBody>
      </p:sp>
      <p:sp>
        <p:nvSpPr>
          <p:cNvPr id="5" name="Нижний колонтитул 4"/>
          <p:cNvSpPr>
            <a:spLocks noGrp="1"/>
          </p:cNvSpPr>
          <p:nvPr userDrawn="1">
            <p:ph type="ftr" sz="quarter" idx="11"/>
          </p:nvPr>
        </p:nvSpPr>
        <p:spPr/>
        <p:txBody>
          <a:bodyPr/>
          <a:lstStyle/>
          <a:p>
            <a:endParaRPr lang="ru-RU"/>
          </a:p>
        </p:txBody>
      </p:sp>
      <p:sp>
        <p:nvSpPr>
          <p:cNvPr id="6" name="Номер слайда 5"/>
          <p:cNvSpPr>
            <a:spLocks noGrp="1"/>
          </p:cNvSpPr>
          <p:nvPr userDrawn="1">
            <p:ph type="sldNum" sz="quarter" idx="12"/>
          </p:nvPr>
        </p:nvSpPr>
        <p:spPr/>
        <p:txBody>
          <a:bodyPr/>
          <a:lstStyle/>
          <a:p>
            <a:fld id="{B7E6CA31-DA56-47CF-9891-B6D0296B6AEC}" type="slidenum">
              <a:rPr lang="ru-RU" smtClean="0"/>
              <a:t>‹Nr.›</a:t>
            </a:fld>
            <a:endParaRPr lang="ru-RU"/>
          </a:p>
        </p:txBody>
      </p:sp>
      <p:pic>
        <p:nvPicPr>
          <p:cNvPr id="11" name="Grafik 10">
            <a:extLst>
              <a:ext uri="{FF2B5EF4-FFF2-40B4-BE49-F238E27FC236}">
                <a16:creationId xmlns:a16="http://schemas.microsoft.com/office/drawing/2014/main" id="{EACF3009-F710-4C74-98C6-C320D2B50195}"/>
              </a:ext>
            </a:extLst>
          </p:cNvPr>
          <p:cNvPicPr>
            <a:picLocks noChangeAspect="1"/>
          </p:cNvPicPr>
          <p:nvPr userDrawn="1"/>
        </p:nvPicPr>
        <p:blipFill>
          <a:blip r:embed="rId10"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Tree>
    <p:extLst>
      <p:ext uri="{BB962C8B-B14F-4D97-AF65-F5344CB8AC3E}">
        <p14:creationId xmlns:p14="http://schemas.microsoft.com/office/powerpoint/2010/main" val="3568521595"/>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84" Type="http://schemas.openxmlformats.org/officeDocument/2006/relationships/image" Target="../media/image6.png"/><Relationship Id="rId89" Type="http://schemas.openxmlformats.org/officeDocument/2006/relationships/image" Target="../media/image11.png"/><Relationship Id="rId16" Type="http://schemas.openxmlformats.org/officeDocument/2006/relationships/slideLayout" Target="../slideLayouts/slideLayout16.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74" Type="http://schemas.openxmlformats.org/officeDocument/2006/relationships/slideLayout" Target="../slideLayouts/slideLayout74.xml"/><Relationship Id="rId79" Type="http://schemas.openxmlformats.org/officeDocument/2006/relationships/image" Target="../media/image1.png"/><Relationship Id="rId5" Type="http://schemas.openxmlformats.org/officeDocument/2006/relationships/slideLayout" Target="../slideLayouts/slideLayout5.xml"/><Relationship Id="rId90" Type="http://schemas.openxmlformats.org/officeDocument/2006/relationships/image" Target="../media/image12.png"/><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slideLayout" Target="../slideLayouts/slideLayout77.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80" Type="http://schemas.openxmlformats.org/officeDocument/2006/relationships/image" Target="../media/image2.png"/><Relationship Id="rId85" Type="http://schemas.openxmlformats.org/officeDocument/2006/relationships/image" Target="../media/image7.png"/><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83" Type="http://schemas.openxmlformats.org/officeDocument/2006/relationships/image" Target="../media/image5.png"/><Relationship Id="rId88" Type="http://schemas.openxmlformats.org/officeDocument/2006/relationships/image" Target="../media/image10.png"/><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theme" Target="../theme/theme1.xml"/><Relationship Id="rId81" Type="http://schemas.openxmlformats.org/officeDocument/2006/relationships/image" Target="../media/image3.png"/><Relationship Id="rId86" Type="http://schemas.openxmlformats.org/officeDocument/2006/relationships/image" Target="../media/image8.png"/><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66" Type="http://schemas.openxmlformats.org/officeDocument/2006/relationships/slideLayout" Target="../slideLayouts/slideLayout66.xml"/><Relationship Id="rId87" Type="http://schemas.openxmlformats.org/officeDocument/2006/relationships/image" Target="../media/image9.png"/><Relationship Id="rId61" Type="http://schemas.openxmlformats.org/officeDocument/2006/relationships/slideLayout" Target="../slideLayouts/slideLayout61.xml"/><Relationship Id="rId82" Type="http://schemas.openxmlformats.org/officeDocument/2006/relationships/image" Target="../media/image4.png"/><Relationship Id="rId19" Type="http://schemas.openxmlformats.org/officeDocument/2006/relationships/slideLayout" Target="../slideLayouts/slideLayout19.xml"/></Relationships>
</file>

<file path=ppt/slideMasters/_rels/slideMaster2.xml.rels><?xml version="1.0" encoding="UTF-8" standalone="yes"?>
<Relationships xmlns="http://schemas.openxmlformats.org/package/2006/relationships"><Relationship Id="rId26" Type="http://schemas.openxmlformats.org/officeDocument/2006/relationships/slideLayout" Target="../slideLayouts/slideLayout103.xml"/><Relationship Id="rId21" Type="http://schemas.openxmlformats.org/officeDocument/2006/relationships/slideLayout" Target="../slideLayouts/slideLayout98.xml"/><Relationship Id="rId42" Type="http://schemas.openxmlformats.org/officeDocument/2006/relationships/slideLayout" Target="../slideLayouts/slideLayout119.xml"/><Relationship Id="rId47" Type="http://schemas.openxmlformats.org/officeDocument/2006/relationships/slideLayout" Target="../slideLayouts/slideLayout124.xml"/><Relationship Id="rId63" Type="http://schemas.openxmlformats.org/officeDocument/2006/relationships/slideLayout" Target="../slideLayouts/slideLayout140.xml"/><Relationship Id="rId68" Type="http://schemas.openxmlformats.org/officeDocument/2006/relationships/slideLayout" Target="../slideLayouts/slideLayout145.xml"/><Relationship Id="rId84" Type="http://schemas.openxmlformats.org/officeDocument/2006/relationships/image" Target="../media/image6.png"/><Relationship Id="rId89" Type="http://schemas.openxmlformats.org/officeDocument/2006/relationships/image" Target="../media/image11.png"/><Relationship Id="rId16" Type="http://schemas.openxmlformats.org/officeDocument/2006/relationships/slideLayout" Target="../slideLayouts/slideLayout93.xml"/><Relationship Id="rId11" Type="http://schemas.openxmlformats.org/officeDocument/2006/relationships/slideLayout" Target="../slideLayouts/slideLayout88.xml"/><Relationship Id="rId32" Type="http://schemas.openxmlformats.org/officeDocument/2006/relationships/slideLayout" Target="../slideLayouts/slideLayout109.xml"/><Relationship Id="rId37" Type="http://schemas.openxmlformats.org/officeDocument/2006/relationships/slideLayout" Target="../slideLayouts/slideLayout114.xml"/><Relationship Id="rId53" Type="http://schemas.openxmlformats.org/officeDocument/2006/relationships/slideLayout" Target="../slideLayouts/slideLayout130.xml"/><Relationship Id="rId58" Type="http://schemas.openxmlformats.org/officeDocument/2006/relationships/slideLayout" Target="../slideLayouts/slideLayout135.xml"/><Relationship Id="rId74" Type="http://schemas.openxmlformats.org/officeDocument/2006/relationships/slideLayout" Target="../slideLayouts/slideLayout151.xml"/><Relationship Id="rId79" Type="http://schemas.openxmlformats.org/officeDocument/2006/relationships/image" Target="../media/image1.png"/><Relationship Id="rId5" Type="http://schemas.openxmlformats.org/officeDocument/2006/relationships/slideLayout" Target="../slideLayouts/slideLayout82.xml"/><Relationship Id="rId90" Type="http://schemas.openxmlformats.org/officeDocument/2006/relationships/image" Target="../media/image12.png"/><Relationship Id="rId14" Type="http://schemas.openxmlformats.org/officeDocument/2006/relationships/slideLayout" Target="../slideLayouts/slideLayout91.xml"/><Relationship Id="rId22" Type="http://schemas.openxmlformats.org/officeDocument/2006/relationships/slideLayout" Target="../slideLayouts/slideLayout99.xml"/><Relationship Id="rId27" Type="http://schemas.openxmlformats.org/officeDocument/2006/relationships/slideLayout" Target="../slideLayouts/slideLayout104.xml"/><Relationship Id="rId30" Type="http://schemas.openxmlformats.org/officeDocument/2006/relationships/slideLayout" Target="../slideLayouts/slideLayout107.xml"/><Relationship Id="rId35" Type="http://schemas.openxmlformats.org/officeDocument/2006/relationships/slideLayout" Target="../slideLayouts/slideLayout112.xml"/><Relationship Id="rId43" Type="http://schemas.openxmlformats.org/officeDocument/2006/relationships/slideLayout" Target="../slideLayouts/slideLayout120.xml"/><Relationship Id="rId48" Type="http://schemas.openxmlformats.org/officeDocument/2006/relationships/slideLayout" Target="../slideLayouts/slideLayout125.xml"/><Relationship Id="rId56" Type="http://schemas.openxmlformats.org/officeDocument/2006/relationships/slideLayout" Target="../slideLayouts/slideLayout133.xml"/><Relationship Id="rId64" Type="http://schemas.openxmlformats.org/officeDocument/2006/relationships/slideLayout" Target="../slideLayouts/slideLayout141.xml"/><Relationship Id="rId69" Type="http://schemas.openxmlformats.org/officeDocument/2006/relationships/slideLayout" Target="../slideLayouts/slideLayout146.xml"/><Relationship Id="rId77" Type="http://schemas.openxmlformats.org/officeDocument/2006/relationships/slideLayout" Target="../slideLayouts/slideLayout154.xml"/><Relationship Id="rId8" Type="http://schemas.openxmlformats.org/officeDocument/2006/relationships/slideLayout" Target="../slideLayouts/slideLayout85.xml"/><Relationship Id="rId51" Type="http://schemas.openxmlformats.org/officeDocument/2006/relationships/slideLayout" Target="../slideLayouts/slideLayout128.xml"/><Relationship Id="rId72" Type="http://schemas.openxmlformats.org/officeDocument/2006/relationships/slideLayout" Target="../slideLayouts/slideLayout149.xml"/><Relationship Id="rId80" Type="http://schemas.openxmlformats.org/officeDocument/2006/relationships/image" Target="../media/image2.png"/><Relationship Id="rId85" Type="http://schemas.openxmlformats.org/officeDocument/2006/relationships/image" Target="../media/image7.png"/><Relationship Id="rId3" Type="http://schemas.openxmlformats.org/officeDocument/2006/relationships/slideLayout" Target="../slideLayouts/slideLayout80.xml"/><Relationship Id="rId12" Type="http://schemas.openxmlformats.org/officeDocument/2006/relationships/slideLayout" Target="../slideLayouts/slideLayout89.xml"/><Relationship Id="rId17" Type="http://schemas.openxmlformats.org/officeDocument/2006/relationships/slideLayout" Target="../slideLayouts/slideLayout94.xml"/><Relationship Id="rId25" Type="http://schemas.openxmlformats.org/officeDocument/2006/relationships/slideLayout" Target="../slideLayouts/slideLayout102.xml"/><Relationship Id="rId33" Type="http://schemas.openxmlformats.org/officeDocument/2006/relationships/slideLayout" Target="../slideLayouts/slideLayout110.xml"/><Relationship Id="rId38" Type="http://schemas.openxmlformats.org/officeDocument/2006/relationships/slideLayout" Target="../slideLayouts/slideLayout115.xml"/><Relationship Id="rId46" Type="http://schemas.openxmlformats.org/officeDocument/2006/relationships/slideLayout" Target="../slideLayouts/slideLayout123.xml"/><Relationship Id="rId59" Type="http://schemas.openxmlformats.org/officeDocument/2006/relationships/slideLayout" Target="../slideLayouts/slideLayout136.xml"/><Relationship Id="rId67" Type="http://schemas.openxmlformats.org/officeDocument/2006/relationships/slideLayout" Target="../slideLayouts/slideLayout144.xml"/><Relationship Id="rId20" Type="http://schemas.openxmlformats.org/officeDocument/2006/relationships/slideLayout" Target="../slideLayouts/slideLayout97.xml"/><Relationship Id="rId41" Type="http://schemas.openxmlformats.org/officeDocument/2006/relationships/slideLayout" Target="../slideLayouts/slideLayout118.xml"/><Relationship Id="rId54" Type="http://schemas.openxmlformats.org/officeDocument/2006/relationships/slideLayout" Target="../slideLayouts/slideLayout131.xml"/><Relationship Id="rId62" Type="http://schemas.openxmlformats.org/officeDocument/2006/relationships/slideLayout" Target="../slideLayouts/slideLayout139.xml"/><Relationship Id="rId70" Type="http://schemas.openxmlformats.org/officeDocument/2006/relationships/slideLayout" Target="../slideLayouts/slideLayout147.xml"/><Relationship Id="rId75" Type="http://schemas.openxmlformats.org/officeDocument/2006/relationships/slideLayout" Target="../slideLayouts/slideLayout152.xml"/><Relationship Id="rId83" Type="http://schemas.openxmlformats.org/officeDocument/2006/relationships/image" Target="../media/image5.png"/><Relationship Id="rId88" Type="http://schemas.openxmlformats.org/officeDocument/2006/relationships/image" Target="../media/image10.png"/><Relationship Id="rId1" Type="http://schemas.openxmlformats.org/officeDocument/2006/relationships/slideLayout" Target="../slideLayouts/slideLayout78.xml"/><Relationship Id="rId6" Type="http://schemas.openxmlformats.org/officeDocument/2006/relationships/slideLayout" Target="../slideLayouts/slideLayout83.xml"/><Relationship Id="rId15" Type="http://schemas.openxmlformats.org/officeDocument/2006/relationships/slideLayout" Target="../slideLayouts/slideLayout92.xml"/><Relationship Id="rId23" Type="http://schemas.openxmlformats.org/officeDocument/2006/relationships/slideLayout" Target="../slideLayouts/slideLayout100.xml"/><Relationship Id="rId28" Type="http://schemas.openxmlformats.org/officeDocument/2006/relationships/slideLayout" Target="../slideLayouts/slideLayout105.xml"/><Relationship Id="rId36" Type="http://schemas.openxmlformats.org/officeDocument/2006/relationships/slideLayout" Target="../slideLayouts/slideLayout113.xml"/><Relationship Id="rId49" Type="http://schemas.openxmlformats.org/officeDocument/2006/relationships/slideLayout" Target="../slideLayouts/slideLayout126.xml"/><Relationship Id="rId57" Type="http://schemas.openxmlformats.org/officeDocument/2006/relationships/slideLayout" Target="../slideLayouts/slideLayout134.xml"/><Relationship Id="rId10" Type="http://schemas.openxmlformats.org/officeDocument/2006/relationships/slideLayout" Target="../slideLayouts/slideLayout87.xml"/><Relationship Id="rId31" Type="http://schemas.openxmlformats.org/officeDocument/2006/relationships/slideLayout" Target="../slideLayouts/slideLayout108.xml"/><Relationship Id="rId44" Type="http://schemas.openxmlformats.org/officeDocument/2006/relationships/slideLayout" Target="../slideLayouts/slideLayout121.xml"/><Relationship Id="rId52" Type="http://schemas.openxmlformats.org/officeDocument/2006/relationships/slideLayout" Target="../slideLayouts/slideLayout129.xml"/><Relationship Id="rId60" Type="http://schemas.openxmlformats.org/officeDocument/2006/relationships/slideLayout" Target="../slideLayouts/slideLayout137.xml"/><Relationship Id="rId65" Type="http://schemas.openxmlformats.org/officeDocument/2006/relationships/slideLayout" Target="../slideLayouts/slideLayout142.xml"/><Relationship Id="rId73" Type="http://schemas.openxmlformats.org/officeDocument/2006/relationships/slideLayout" Target="../slideLayouts/slideLayout150.xml"/><Relationship Id="rId78" Type="http://schemas.openxmlformats.org/officeDocument/2006/relationships/theme" Target="../theme/theme2.xml"/><Relationship Id="rId81" Type="http://schemas.openxmlformats.org/officeDocument/2006/relationships/image" Target="../media/image3.png"/><Relationship Id="rId86" Type="http://schemas.openxmlformats.org/officeDocument/2006/relationships/image" Target="../media/image8.png"/><Relationship Id="rId4" Type="http://schemas.openxmlformats.org/officeDocument/2006/relationships/slideLayout" Target="../slideLayouts/slideLayout81.xml"/><Relationship Id="rId9" Type="http://schemas.openxmlformats.org/officeDocument/2006/relationships/slideLayout" Target="../slideLayouts/slideLayout86.xml"/><Relationship Id="rId13" Type="http://schemas.openxmlformats.org/officeDocument/2006/relationships/slideLayout" Target="../slideLayouts/slideLayout90.xml"/><Relationship Id="rId18" Type="http://schemas.openxmlformats.org/officeDocument/2006/relationships/slideLayout" Target="../slideLayouts/slideLayout95.xml"/><Relationship Id="rId39" Type="http://schemas.openxmlformats.org/officeDocument/2006/relationships/slideLayout" Target="../slideLayouts/slideLayout116.xml"/><Relationship Id="rId34" Type="http://schemas.openxmlformats.org/officeDocument/2006/relationships/slideLayout" Target="../slideLayouts/slideLayout111.xml"/><Relationship Id="rId50" Type="http://schemas.openxmlformats.org/officeDocument/2006/relationships/slideLayout" Target="../slideLayouts/slideLayout127.xml"/><Relationship Id="rId55" Type="http://schemas.openxmlformats.org/officeDocument/2006/relationships/slideLayout" Target="../slideLayouts/slideLayout132.xml"/><Relationship Id="rId76" Type="http://schemas.openxmlformats.org/officeDocument/2006/relationships/slideLayout" Target="../slideLayouts/slideLayout153.xml"/><Relationship Id="rId7" Type="http://schemas.openxmlformats.org/officeDocument/2006/relationships/slideLayout" Target="../slideLayouts/slideLayout84.xml"/><Relationship Id="rId71" Type="http://schemas.openxmlformats.org/officeDocument/2006/relationships/slideLayout" Target="../slideLayouts/slideLayout148.xml"/><Relationship Id="rId2" Type="http://schemas.openxmlformats.org/officeDocument/2006/relationships/slideLayout" Target="../slideLayouts/slideLayout79.xml"/><Relationship Id="rId29" Type="http://schemas.openxmlformats.org/officeDocument/2006/relationships/slideLayout" Target="../slideLayouts/slideLayout106.xml"/><Relationship Id="rId24" Type="http://schemas.openxmlformats.org/officeDocument/2006/relationships/slideLayout" Target="../slideLayouts/slideLayout101.xml"/><Relationship Id="rId40" Type="http://schemas.openxmlformats.org/officeDocument/2006/relationships/slideLayout" Target="../slideLayouts/slideLayout117.xml"/><Relationship Id="rId45" Type="http://schemas.openxmlformats.org/officeDocument/2006/relationships/slideLayout" Target="../slideLayouts/slideLayout122.xml"/><Relationship Id="rId66" Type="http://schemas.openxmlformats.org/officeDocument/2006/relationships/slideLayout" Target="../slideLayouts/slideLayout143.xml"/><Relationship Id="rId87" Type="http://schemas.openxmlformats.org/officeDocument/2006/relationships/image" Target="../media/image9.png"/><Relationship Id="rId61" Type="http://schemas.openxmlformats.org/officeDocument/2006/relationships/slideLayout" Target="../slideLayouts/slideLayout138.xml"/><Relationship Id="rId82" Type="http://schemas.openxmlformats.org/officeDocument/2006/relationships/image" Target="../media/image4.png"/><Relationship Id="rId19" Type="http://schemas.openxmlformats.org/officeDocument/2006/relationships/slideLayout" Target="../slideLayouts/slideLayout96.xml"/></Relationships>
</file>

<file path=ppt/slideMasters/_rels/slideMaster3.xml.rels><?xml version="1.0" encoding="UTF-8" standalone="yes"?>
<Relationships xmlns="http://schemas.openxmlformats.org/package/2006/relationships"><Relationship Id="rId26" Type="http://schemas.openxmlformats.org/officeDocument/2006/relationships/slideLayout" Target="../slideLayouts/slideLayout180.xml"/><Relationship Id="rId21" Type="http://schemas.openxmlformats.org/officeDocument/2006/relationships/slideLayout" Target="../slideLayouts/slideLayout175.xml"/><Relationship Id="rId42" Type="http://schemas.openxmlformats.org/officeDocument/2006/relationships/slideLayout" Target="../slideLayouts/slideLayout196.xml"/><Relationship Id="rId47" Type="http://schemas.openxmlformats.org/officeDocument/2006/relationships/slideLayout" Target="../slideLayouts/slideLayout201.xml"/><Relationship Id="rId63" Type="http://schemas.openxmlformats.org/officeDocument/2006/relationships/slideLayout" Target="../slideLayouts/slideLayout217.xml"/><Relationship Id="rId68" Type="http://schemas.openxmlformats.org/officeDocument/2006/relationships/slideLayout" Target="../slideLayouts/slideLayout222.xml"/><Relationship Id="rId16" Type="http://schemas.openxmlformats.org/officeDocument/2006/relationships/slideLayout" Target="../slideLayouts/slideLayout170.xml"/><Relationship Id="rId11" Type="http://schemas.openxmlformats.org/officeDocument/2006/relationships/slideLayout" Target="../slideLayouts/slideLayout165.xml"/><Relationship Id="rId32" Type="http://schemas.openxmlformats.org/officeDocument/2006/relationships/slideLayout" Target="../slideLayouts/slideLayout186.xml"/><Relationship Id="rId37" Type="http://schemas.openxmlformats.org/officeDocument/2006/relationships/slideLayout" Target="../slideLayouts/slideLayout191.xml"/><Relationship Id="rId53" Type="http://schemas.openxmlformats.org/officeDocument/2006/relationships/slideLayout" Target="../slideLayouts/slideLayout207.xml"/><Relationship Id="rId58" Type="http://schemas.openxmlformats.org/officeDocument/2006/relationships/slideLayout" Target="../slideLayouts/slideLayout212.xml"/><Relationship Id="rId74" Type="http://schemas.openxmlformats.org/officeDocument/2006/relationships/image" Target="../media/image4.png"/><Relationship Id="rId79" Type="http://schemas.openxmlformats.org/officeDocument/2006/relationships/image" Target="../media/image9.png"/><Relationship Id="rId5" Type="http://schemas.openxmlformats.org/officeDocument/2006/relationships/slideLayout" Target="../slideLayouts/slideLayout159.xml"/><Relationship Id="rId61" Type="http://schemas.openxmlformats.org/officeDocument/2006/relationships/slideLayout" Target="../slideLayouts/slideLayout215.xml"/><Relationship Id="rId82" Type="http://schemas.openxmlformats.org/officeDocument/2006/relationships/image" Target="../media/image12.png"/><Relationship Id="rId19" Type="http://schemas.openxmlformats.org/officeDocument/2006/relationships/slideLayout" Target="../slideLayouts/slideLayout173.xml"/><Relationship Id="rId14" Type="http://schemas.openxmlformats.org/officeDocument/2006/relationships/slideLayout" Target="../slideLayouts/slideLayout168.xml"/><Relationship Id="rId22" Type="http://schemas.openxmlformats.org/officeDocument/2006/relationships/slideLayout" Target="../slideLayouts/slideLayout176.xml"/><Relationship Id="rId27" Type="http://schemas.openxmlformats.org/officeDocument/2006/relationships/slideLayout" Target="../slideLayouts/slideLayout181.xml"/><Relationship Id="rId30" Type="http://schemas.openxmlformats.org/officeDocument/2006/relationships/slideLayout" Target="../slideLayouts/slideLayout184.xml"/><Relationship Id="rId35" Type="http://schemas.openxmlformats.org/officeDocument/2006/relationships/slideLayout" Target="../slideLayouts/slideLayout189.xml"/><Relationship Id="rId43" Type="http://schemas.openxmlformats.org/officeDocument/2006/relationships/slideLayout" Target="../slideLayouts/slideLayout197.xml"/><Relationship Id="rId48" Type="http://schemas.openxmlformats.org/officeDocument/2006/relationships/slideLayout" Target="../slideLayouts/slideLayout202.xml"/><Relationship Id="rId56" Type="http://schemas.openxmlformats.org/officeDocument/2006/relationships/slideLayout" Target="../slideLayouts/slideLayout210.xml"/><Relationship Id="rId64" Type="http://schemas.openxmlformats.org/officeDocument/2006/relationships/slideLayout" Target="../slideLayouts/slideLayout218.xml"/><Relationship Id="rId69" Type="http://schemas.openxmlformats.org/officeDocument/2006/relationships/slideLayout" Target="../slideLayouts/slideLayout223.xml"/><Relationship Id="rId77" Type="http://schemas.openxmlformats.org/officeDocument/2006/relationships/image" Target="../media/image7.png"/><Relationship Id="rId8" Type="http://schemas.openxmlformats.org/officeDocument/2006/relationships/slideLayout" Target="../slideLayouts/slideLayout162.xml"/><Relationship Id="rId51" Type="http://schemas.openxmlformats.org/officeDocument/2006/relationships/slideLayout" Target="../slideLayouts/slideLayout205.xml"/><Relationship Id="rId72" Type="http://schemas.openxmlformats.org/officeDocument/2006/relationships/image" Target="../media/image2.png"/><Relationship Id="rId80" Type="http://schemas.openxmlformats.org/officeDocument/2006/relationships/image" Target="../media/image10.png"/><Relationship Id="rId3" Type="http://schemas.openxmlformats.org/officeDocument/2006/relationships/slideLayout" Target="../slideLayouts/slideLayout157.xml"/><Relationship Id="rId12" Type="http://schemas.openxmlformats.org/officeDocument/2006/relationships/slideLayout" Target="../slideLayouts/slideLayout166.xml"/><Relationship Id="rId17" Type="http://schemas.openxmlformats.org/officeDocument/2006/relationships/slideLayout" Target="../slideLayouts/slideLayout171.xml"/><Relationship Id="rId25" Type="http://schemas.openxmlformats.org/officeDocument/2006/relationships/slideLayout" Target="../slideLayouts/slideLayout179.xml"/><Relationship Id="rId33" Type="http://schemas.openxmlformats.org/officeDocument/2006/relationships/slideLayout" Target="../slideLayouts/slideLayout187.xml"/><Relationship Id="rId38" Type="http://schemas.openxmlformats.org/officeDocument/2006/relationships/slideLayout" Target="../slideLayouts/slideLayout192.xml"/><Relationship Id="rId46" Type="http://schemas.openxmlformats.org/officeDocument/2006/relationships/slideLayout" Target="../slideLayouts/slideLayout200.xml"/><Relationship Id="rId59" Type="http://schemas.openxmlformats.org/officeDocument/2006/relationships/slideLayout" Target="../slideLayouts/slideLayout213.xml"/><Relationship Id="rId67" Type="http://schemas.openxmlformats.org/officeDocument/2006/relationships/slideLayout" Target="../slideLayouts/slideLayout221.xml"/><Relationship Id="rId20" Type="http://schemas.openxmlformats.org/officeDocument/2006/relationships/slideLayout" Target="../slideLayouts/slideLayout174.xml"/><Relationship Id="rId41" Type="http://schemas.openxmlformats.org/officeDocument/2006/relationships/slideLayout" Target="../slideLayouts/slideLayout195.xml"/><Relationship Id="rId54" Type="http://schemas.openxmlformats.org/officeDocument/2006/relationships/slideLayout" Target="../slideLayouts/slideLayout208.xml"/><Relationship Id="rId62" Type="http://schemas.openxmlformats.org/officeDocument/2006/relationships/slideLayout" Target="../slideLayouts/slideLayout216.xml"/><Relationship Id="rId70" Type="http://schemas.openxmlformats.org/officeDocument/2006/relationships/theme" Target="../theme/theme3.xml"/><Relationship Id="rId75" Type="http://schemas.openxmlformats.org/officeDocument/2006/relationships/image" Target="../media/image5.png"/><Relationship Id="rId1" Type="http://schemas.openxmlformats.org/officeDocument/2006/relationships/slideLayout" Target="../slideLayouts/slideLayout155.xml"/><Relationship Id="rId6" Type="http://schemas.openxmlformats.org/officeDocument/2006/relationships/slideLayout" Target="../slideLayouts/slideLayout160.xml"/><Relationship Id="rId15" Type="http://schemas.openxmlformats.org/officeDocument/2006/relationships/slideLayout" Target="../slideLayouts/slideLayout169.xml"/><Relationship Id="rId23" Type="http://schemas.openxmlformats.org/officeDocument/2006/relationships/slideLayout" Target="../slideLayouts/slideLayout177.xml"/><Relationship Id="rId28" Type="http://schemas.openxmlformats.org/officeDocument/2006/relationships/slideLayout" Target="../slideLayouts/slideLayout182.xml"/><Relationship Id="rId36" Type="http://schemas.openxmlformats.org/officeDocument/2006/relationships/slideLayout" Target="../slideLayouts/slideLayout190.xml"/><Relationship Id="rId49" Type="http://schemas.openxmlformats.org/officeDocument/2006/relationships/slideLayout" Target="../slideLayouts/slideLayout203.xml"/><Relationship Id="rId57" Type="http://schemas.openxmlformats.org/officeDocument/2006/relationships/slideLayout" Target="../slideLayouts/slideLayout211.xml"/><Relationship Id="rId10" Type="http://schemas.openxmlformats.org/officeDocument/2006/relationships/slideLayout" Target="../slideLayouts/slideLayout164.xml"/><Relationship Id="rId31" Type="http://schemas.openxmlformats.org/officeDocument/2006/relationships/slideLayout" Target="../slideLayouts/slideLayout185.xml"/><Relationship Id="rId44" Type="http://schemas.openxmlformats.org/officeDocument/2006/relationships/slideLayout" Target="../slideLayouts/slideLayout198.xml"/><Relationship Id="rId52" Type="http://schemas.openxmlformats.org/officeDocument/2006/relationships/slideLayout" Target="../slideLayouts/slideLayout206.xml"/><Relationship Id="rId60" Type="http://schemas.openxmlformats.org/officeDocument/2006/relationships/slideLayout" Target="../slideLayouts/slideLayout214.xml"/><Relationship Id="rId65" Type="http://schemas.openxmlformats.org/officeDocument/2006/relationships/slideLayout" Target="../slideLayouts/slideLayout219.xml"/><Relationship Id="rId73" Type="http://schemas.openxmlformats.org/officeDocument/2006/relationships/image" Target="../media/image3.png"/><Relationship Id="rId78" Type="http://schemas.openxmlformats.org/officeDocument/2006/relationships/image" Target="../media/image8.png"/><Relationship Id="rId81" Type="http://schemas.openxmlformats.org/officeDocument/2006/relationships/image" Target="../media/image11.png"/><Relationship Id="rId4" Type="http://schemas.openxmlformats.org/officeDocument/2006/relationships/slideLayout" Target="../slideLayouts/slideLayout158.xml"/><Relationship Id="rId9" Type="http://schemas.openxmlformats.org/officeDocument/2006/relationships/slideLayout" Target="../slideLayouts/slideLayout163.xml"/><Relationship Id="rId13" Type="http://schemas.openxmlformats.org/officeDocument/2006/relationships/slideLayout" Target="../slideLayouts/slideLayout167.xml"/><Relationship Id="rId18" Type="http://schemas.openxmlformats.org/officeDocument/2006/relationships/slideLayout" Target="../slideLayouts/slideLayout172.xml"/><Relationship Id="rId39" Type="http://schemas.openxmlformats.org/officeDocument/2006/relationships/slideLayout" Target="../slideLayouts/slideLayout193.xml"/><Relationship Id="rId34" Type="http://schemas.openxmlformats.org/officeDocument/2006/relationships/slideLayout" Target="../slideLayouts/slideLayout188.xml"/><Relationship Id="rId50" Type="http://schemas.openxmlformats.org/officeDocument/2006/relationships/slideLayout" Target="../slideLayouts/slideLayout204.xml"/><Relationship Id="rId55" Type="http://schemas.openxmlformats.org/officeDocument/2006/relationships/slideLayout" Target="../slideLayouts/slideLayout209.xml"/><Relationship Id="rId76" Type="http://schemas.openxmlformats.org/officeDocument/2006/relationships/image" Target="../media/image6.png"/><Relationship Id="rId7" Type="http://schemas.openxmlformats.org/officeDocument/2006/relationships/slideLayout" Target="../slideLayouts/slideLayout161.xml"/><Relationship Id="rId71" Type="http://schemas.openxmlformats.org/officeDocument/2006/relationships/image" Target="../media/image1.png"/><Relationship Id="rId2" Type="http://schemas.openxmlformats.org/officeDocument/2006/relationships/slideLayout" Target="../slideLayouts/slideLayout156.xml"/><Relationship Id="rId29" Type="http://schemas.openxmlformats.org/officeDocument/2006/relationships/slideLayout" Target="../slideLayouts/slideLayout183.xml"/><Relationship Id="rId24" Type="http://schemas.openxmlformats.org/officeDocument/2006/relationships/slideLayout" Target="../slideLayouts/slideLayout178.xml"/><Relationship Id="rId40" Type="http://schemas.openxmlformats.org/officeDocument/2006/relationships/slideLayout" Target="../slideLayouts/slideLayout194.xml"/><Relationship Id="rId45" Type="http://schemas.openxmlformats.org/officeDocument/2006/relationships/slideLayout" Target="../slideLayouts/slideLayout199.xml"/><Relationship Id="rId66" Type="http://schemas.openxmlformats.org/officeDocument/2006/relationships/slideLayout" Target="../slideLayouts/slideLayout2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6" name="Группа 25"/>
          <p:cNvGrpSpPr/>
          <p:nvPr userDrawn="1"/>
        </p:nvGrpSpPr>
        <p:grpSpPr>
          <a:xfrm>
            <a:off x="0" y="-398436"/>
            <a:ext cx="12190413" cy="7256436"/>
            <a:chOff x="0" y="-398436"/>
            <a:chExt cx="12190413" cy="7256436"/>
          </a:xfrm>
        </p:grpSpPr>
        <p:pic>
          <p:nvPicPr>
            <p:cNvPr id="7" name="Рисунок 6"/>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8" name="Рисунок 7"/>
            <p:cNvPicPr>
              <a:picLocks noChangeAspect="1"/>
            </p:cNvPicPr>
            <p:nvPr userDrawn="1"/>
          </p:nvPicPr>
          <p:blipFill>
            <a:blip r:embed="rId80"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9" name="Группа 8"/>
            <p:cNvGrpSpPr/>
            <p:nvPr userDrawn="1"/>
          </p:nvGrpSpPr>
          <p:grpSpPr>
            <a:xfrm>
              <a:off x="0" y="1587"/>
              <a:ext cx="12176092" cy="5856700"/>
              <a:chOff x="0" y="1587"/>
              <a:chExt cx="12176092" cy="5856700"/>
            </a:xfrm>
          </p:grpSpPr>
          <p:pic>
            <p:nvPicPr>
              <p:cNvPr id="10" name="Рисунок 9"/>
              <p:cNvPicPr>
                <a:picLocks noChangeAspect="1"/>
              </p:cNvPicPr>
              <p:nvPr/>
            </p:nvPicPr>
            <p:blipFill>
              <a:blip r:embed="rId81"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11" name="Рисунок 10"/>
              <p:cNvPicPr>
                <a:picLocks noChangeAspect="1"/>
              </p:cNvPicPr>
              <p:nvPr/>
            </p:nvPicPr>
            <p:blipFill>
              <a:blip r:embed="rId82"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12" name="Рисунок 11"/>
            <p:cNvPicPr>
              <a:picLocks noChangeAspect="1"/>
            </p:cNvPicPr>
            <p:nvPr userDrawn="1"/>
          </p:nvPicPr>
          <p:blipFill>
            <a:blip r:embed="rId83"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13" name="Рисунок 12"/>
            <p:cNvPicPr>
              <a:picLocks noChangeAspect="1"/>
            </p:cNvPicPr>
            <p:nvPr userDrawn="1"/>
          </p:nvPicPr>
          <p:blipFill>
            <a:blip r:embed="rId84"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14" name="Рисунок 13"/>
            <p:cNvPicPr>
              <a:picLocks noChangeAspect="1"/>
            </p:cNvPicPr>
            <p:nvPr userDrawn="1"/>
          </p:nvPicPr>
          <p:blipFill>
            <a:blip r:embed="rId85"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15"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6" name="Рисунок 15"/>
            <p:cNvPicPr>
              <a:picLocks noChangeAspect="1"/>
            </p:cNvPicPr>
            <p:nvPr userDrawn="1"/>
          </p:nvPicPr>
          <p:blipFill>
            <a:blip r:embed="rId86"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17" name="Рисунок 16"/>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18" name="Рисунок 17"/>
            <p:cNvPicPr>
              <a:picLocks noChangeAspect="1"/>
            </p:cNvPicPr>
            <p:nvPr userDrawn="1"/>
          </p:nvPicPr>
          <p:blipFill>
            <a:blip r:embed="rId87"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19" name="Рисунок 18"/>
            <p:cNvPicPr>
              <a:picLocks noChangeAspect="1"/>
            </p:cNvPicPr>
            <p:nvPr userDrawn="1"/>
          </p:nvPicPr>
          <p:blipFill>
            <a:blip r:embed="rId88"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20" name="Рисунок 19"/>
            <p:cNvPicPr>
              <a:picLocks noChangeAspect="1"/>
            </p:cNvPicPr>
            <p:nvPr userDrawn="1"/>
          </p:nvPicPr>
          <p:blipFill>
            <a:blip r:embed="rId88"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21" name="Рисунок 20"/>
            <p:cNvPicPr>
              <a:picLocks noChangeAspect="1"/>
            </p:cNvPicPr>
            <p:nvPr userDrawn="1"/>
          </p:nvPicPr>
          <p:blipFill>
            <a:blip r:embed="rId89"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22" name="Рисунок 21"/>
            <p:cNvPicPr>
              <a:picLocks noChangeAspect="1"/>
            </p:cNvPicPr>
            <p:nvPr userDrawn="1"/>
          </p:nvPicPr>
          <p:blipFill>
            <a:blip r:embed="rId89"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23" name="Рисунок 22"/>
            <p:cNvPicPr>
              <a:picLocks noChangeAspect="1"/>
            </p:cNvPicPr>
            <p:nvPr userDrawn="1"/>
          </p:nvPicPr>
          <p:blipFill>
            <a:blip r:embed="rId89"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24" name="Рисунок 23"/>
            <p:cNvPicPr>
              <a:picLocks noChangeAspect="1"/>
            </p:cNvPicPr>
            <p:nvPr userDrawn="1"/>
          </p:nvPicPr>
          <p:blipFill>
            <a:blip r:embed="rId90"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25" name="Рисунок 24"/>
            <p:cNvPicPr>
              <a:picLocks noChangeAspect="1"/>
            </p:cNvPicPr>
            <p:nvPr userDrawn="1"/>
          </p:nvPicPr>
          <p:blipFill>
            <a:blip r:embed="rId90"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3" name="Текст 2"/>
          <p:cNvSpPr>
            <a:spLocks noGrp="1"/>
          </p:cNvSpPr>
          <p:nvPr>
            <p:ph type="body" idx="1"/>
          </p:nvPr>
        </p:nvSpPr>
        <p:spPr>
          <a:xfrm>
            <a:off x="236765" y="2975647"/>
            <a:ext cx="6295382" cy="2146989"/>
          </a:xfrm>
          <a:prstGeom prst="rect">
            <a:avLst/>
          </a:prstGeom>
        </p:spPr>
        <p:txBody>
          <a:bodyPr vert="horz" lIns="91440" tIns="45720" rIns="91440" bIns="45720" rtlCol="0">
            <a:normAutofit/>
          </a:bodyPr>
          <a:lstStyle/>
          <a:p>
            <a:pPr lvl="0"/>
            <a:r>
              <a:rPr lang="ru-RU" dirty="0"/>
              <a:t>Образец текста</a:t>
            </a:r>
          </a:p>
          <a:p>
            <a:pPr lvl="1"/>
            <a:r>
              <a:rPr lang="ru-RU" dirty="0"/>
              <a:t>Второй уровень</a:t>
            </a:r>
          </a:p>
          <a:p>
            <a:pPr lvl="2"/>
            <a:r>
              <a:rPr lang="ru-RU" dirty="0"/>
              <a:t>Dritte Ebene</a:t>
            </a:r>
          </a:p>
          <a:p>
            <a:pPr lvl="3"/>
            <a:r>
              <a:rPr lang="ru-RU" dirty="0"/>
              <a:t>Vierte Ebene</a:t>
            </a:r>
          </a:p>
          <a:p>
            <a:pPr lvl="4"/>
            <a:r>
              <a:rPr lang="ru-RU" dirty="0"/>
              <a:t>Fünfte Ebene</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EA0633-B9B7-4E2D-9024-B0FA0EAEEBBA}" type="datetime1">
              <a:rPr lang="ru-RU" smtClean="0"/>
              <a:t>26.08.2026</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11510081" y="6356350"/>
            <a:ext cx="536009" cy="365125"/>
          </a:xfrm>
          <a:prstGeom prst="rect">
            <a:avLst/>
          </a:prstGeom>
        </p:spPr>
        <p:txBody>
          <a:bodyPr vert="horz" lIns="91440" tIns="45720" rIns="91440" bIns="45720" rtlCol="0" anchor="ctr"/>
          <a:lstStyle>
            <a:lvl1pPr algn="r">
              <a:defRPr sz="2400" b="1">
                <a:solidFill>
                  <a:schemeClr val="bg1"/>
                </a:solidFill>
              </a:defRPr>
            </a:lvl1pPr>
          </a:lstStyle>
          <a:p>
            <a:fld id="{B7E6CA31-DA56-47CF-9891-B6D0296B6AEC}" type="slidenum">
              <a:rPr lang="ru-RU" smtClean="0"/>
              <a:t>‹Nr.›</a:t>
            </a:fld>
            <a:endParaRPr lang="ru-RU" dirty="0"/>
          </a:p>
        </p:txBody>
      </p:sp>
    </p:spTree>
    <p:extLst>
      <p:ext uri="{BB962C8B-B14F-4D97-AF65-F5344CB8AC3E}">
        <p14:creationId xmlns:p14="http://schemas.microsoft.com/office/powerpoint/2010/main" val="1714536039"/>
      </p:ext>
    </p:extLst>
  </p:cSld>
  <p:clrMap bg1="lt1" tx1="dk1" bg2="lt2" tx2="dk2" accent1="accent1" accent2="accent2" accent3="accent3" accent4="accent4" accent5="accent5" accent6="accent6" hlink="hlink" folHlink="folHlink"/>
  <p:sldLayoutIdLst>
    <p:sldLayoutId id="2147483717" r:id="rId1"/>
    <p:sldLayoutId id="2147483681" r:id="rId2"/>
    <p:sldLayoutId id="2147483839" r:id="rId3"/>
    <p:sldLayoutId id="2147483682" r:id="rId4"/>
    <p:sldLayoutId id="2147483683" r:id="rId5"/>
    <p:sldLayoutId id="2147483661" r:id="rId6"/>
    <p:sldLayoutId id="2147483672" r:id="rId7"/>
    <p:sldLayoutId id="2147483673" r:id="rId8"/>
    <p:sldLayoutId id="2147483662" r:id="rId9"/>
    <p:sldLayoutId id="2147483677" r:id="rId10"/>
    <p:sldLayoutId id="2147483663" r:id="rId11"/>
    <p:sldLayoutId id="2147483688" r:id="rId12"/>
    <p:sldLayoutId id="2147483691" r:id="rId13"/>
    <p:sldLayoutId id="2147483718" r:id="rId14"/>
    <p:sldLayoutId id="2147483689" r:id="rId15"/>
    <p:sldLayoutId id="2147483690" r:id="rId16"/>
    <p:sldLayoutId id="2147483692" r:id="rId17"/>
    <p:sldLayoutId id="2147483693" r:id="rId18"/>
    <p:sldLayoutId id="2147483712" r:id="rId19"/>
    <p:sldLayoutId id="2147483723" r:id="rId20"/>
    <p:sldLayoutId id="2147483674" r:id="rId21"/>
    <p:sldLayoutId id="2147483842" r:id="rId22"/>
    <p:sldLayoutId id="2147483694" r:id="rId23"/>
    <p:sldLayoutId id="2147483695" r:id="rId24"/>
    <p:sldLayoutId id="2147483719" r:id="rId25"/>
    <p:sldLayoutId id="2147483696" r:id="rId26"/>
    <p:sldLayoutId id="2147483697" r:id="rId27"/>
    <p:sldLayoutId id="2147483698" r:id="rId28"/>
    <p:sldLayoutId id="2147483699" r:id="rId29"/>
    <p:sldLayoutId id="2147483713" r:id="rId30"/>
    <p:sldLayoutId id="2147483724" r:id="rId31"/>
    <p:sldLayoutId id="2147483675" r:id="rId32"/>
    <p:sldLayoutId id="2147483766" r:id="rId33"/>
    <p:sldLayoutId id="2147483700" r:id="rId34"/>
    <p:sldLayoutId id="2147483767" r:id="rId35"/>
    <p:sldLayoutId id="2147483720" r:id="rId36"/>
    <p:sldLayoutId id="2147483701" r:id="rId37"/>
    <p:sldLayoutId id="2147483702" r:id="rId38"/>
    <p:sldLayoutId id="2147483703" r:id="rId39"/>
    <p:sldLayoutId id="2147483704" r:id="rId40"/>
    <p:sldLayoutId id="2147483705" r:id="rId41"/>
    <p:sldLayoutId id="2147483714" r:id="rId42"/>
    <p:sldLayoutId id="2147483765" r:id="rId43"/>
    <p:sldLayoutId id="2147483725" r:id="rId44"/>
    <p:sldLayoutId id="2147483676" r:id="rId45"/>
    <p:sldLayoutId id="2147483706" r:id="rId46"/>
    <p:sldLayoutId id="2147483707" r:id="rId47"/>
    <p:sldLayoutId id="2147483721" r:id="rId48"/>
    <p:sldLayoutId id="2147483708" r:id="rId49"/>
    <p:sldLayoutId id="2147483709" r:id="rId50"/>
    <p:sldLayoutId id="2147483710" r:id="rId51"/>
    <p:sldLayoutId id="2147483711" r:id="rId52"/>
    <p:sldLayoutId id="2147483715" r:id="rId53"/>
    <p:sldLayoutId id="2147483726" r:id="rId54"/>
    <p:sldLayoutId id="2147483728" r:id="rId55"/>
    <p:sldLayoutId id="2147483664" r:id="rId56"/>
    <p:sldLayoutId id="2147483665" r:id="rId57"/>
    <p:sldLayoutId id="2147483666" r:id="rId58"/>
    <p:sldLayoutId id="2147483722" r:id="rId59"/>
    <p:sldLayoutId id="2147483764" r:id="rId60"/>
    <p:sldLayoutId id="2147483727" r:id="rId61"/>
    <p:sldLayoutId id="2147483686" r:id="rId62"/>
    <p:sldLayoutId id="2147483841" r:id="rId63"/>
    <p:sldLayoutId id="2147483687" r:id="rId64"/>
    <p:sldLayoutId id="2147483678" r:id="rId65"/>
    <p:sldLayoutId id="2147483680" r:id="rId66"/>
    <p:sldLayoutId id="2147483667" r:id="rId67"/>
    <p:sldLayoutId id="2147483679" r:id="rId68"/>
    <p:sldLayoutId id="2147483684" r:id="rId69"/>
    <p:sldLayoutId id="2147483685" r:id="rId70"/>
    <p:sldLayoutId id="2147483668" r:id="rId71"/>
    <p:sldLayoutId id="2147483669" r:id="rId72"/>
    <p:sldLayoutId id="2147483716" r:id="rId73"/>
    <p:sldLayoutId id="2147483840" r:id="rId74"/>
    <p:sldLayoutId id="2147483670" r:id="rId75"/>
    <p:sldLayoutId id="2147483671" r:id="rId76"/>
    <p:sldLayoutId id="2147483870" r:id="rId77"/>
  </p:sldLayoutIdLst>
  <p:hf hdr="0" ftr="0" dt="0"/>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6" name="Группа 25"/>
          <p:cNvGrpSpPr/>
          <p:nvPr userDrawn="1"/>
        </p:nvGrpSpPr>
        <p:grpSpPr>
          <a:xfrm>
            <a:off x="0" y="-398436"/>
            <a:ext cx="12190413" cy="7256436"/>
            <a:chOff x="0" y="-398436"/>
            <a:chExt cx="12190413" cy="7256436"/>
          </a:xfrm>
        </p:grpSpPr>
        <p:pic>
          <p:nvPicPr>
            <p:cNvPr id="7" name="Рисунок 6"/>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8" name="Рисунок 7"/>
            <p:cNvPicPr>
              <a:picLocks noChangeAspect="1"/>
            </p:cNvPicPr>
            <p:nvPr userDrawn="1"/>
          </p:nvPicPr>
          <p:blipFill>
            <a:blip r:embed="rId80"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9" name="Группа 8"/>
            <p:cNvGrpSpPr/>
            <p:nvPr userDrawn="1"/>
          </p:nvGrpSpPr>
          <p:grpSpPr>
            <a:xfrm>
              <a:off x="0" y="1587"/>
              <a:ext cx="12176092" cy="5856700"/>
              <a:chOff x="0" y="1587"/>
              <a:chExt cx="12176092" cy="5856700"/>
            </a:xfrm>
          </p:grpSpPr>
          <p:pic>
            <p:nvPicPr>
              <p:cNvPr id="10" name="Рисунок 9"/>
              <p:cNvPicPr>
                <a:picLocks noChangeAspect="1"/>
              </p:cNvPicPr>
              <p:nvPr/>
            </p:nvPicPr>
            <p:blipFill>
              <a:blip r:embed="rId81"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11" name="Рисунок 10"/>
              <p:cNvPicPr>
                <a:picLocks noChangeAspect="1"/>
              </p:cNvPicPr>
              <p:nvPr/>
            </p:nvPicPr>
            <p:blipFill>
              <a:blip r:embed="rId82"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12" name="Рисунок 11"/>
            <p:cNvPicPr>
              <a:picLocks noChangeAspect="1"/>
            </p:cNvPicPr>
            <p:nvPr userDrawn="1"/>
          </p:nvPicPr>
          <p:blipFill>
            <a:blip r:embed="rId83"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13" name="Рисунок 12"/>
            <p:cNvPicPr>
              <a:picLocks noChangeAspect="1"/>
            </p:cNvPicPr>
            <p:nvPr userDrawn="1"/>
          </p:nvPicPr>
          <p:blipFill>
            <a:blip r:embed="rId84"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14" name="Рисунок 13"/>
            <p:cNvPicPr>
              <a:picLocks noChangeAspect="1"/>
            </p:cNvPicPr>
            <p:nvPr userDrawn="1"/>
          </p:nvPicPr>
          <p:blipFill>
            <a:blip r:embed="rId85"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15"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6" name="Рисунок 15"/>
            <p:cNvPicPr>
              <a:picLocks noChangeAspect="1"/>
            </p:cNvPicPr>
            <p:nvPr userDrawn="1"/>
          </p:nvPicPr>
          <p:blipFill>
            <a:blip r:embed="rId86"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17" name="Рисунок 16"/>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18" name="Рисунок 17"/>
            <p:cNvPicPr>
              <a:picLocks noChangeAspect="1"/>
            </p:cNvPicPr>
            <p:nvPr userDrawn="1"/>
          </p:nvPicPr>
          <p:blipFill>
            <a:blip r:embed="rId87"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19" name="Рисунок 18"/>
            <p:cNvPicPr>
              <a:picLocks noChangeAspect="1"/>
            </p:cNvPicPr>
            <p:nvPr userDrawn="1"/>
          </p:nvPicPr>
          <p:blipFill>
            <a:blip r:embed="rId88"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20" name="Рисунок 19"/>
            <p:cNvPicPr>
              <a:picLocks noChangeAspect="1"/>
            </p:cNvPicPr>
            <p:nvPr userDrawn="1"/>
          </p:nvPicPr>
          <p:blipFill>
            <a:blip r:embed="rId88"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21" name="Рисунок 20"/>
            <p:cNvPicPr>
              <a:picLocks noChangeAspect="1"/>
            </p:cNvPicPr>
            <p:nvPr userDrawn="1"/>
          </p:nvPicPr>
          <p:blipFill>
            <a:blip r:embed="rId89"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22" name="Рисунок 21"/>
            <p:cNvPicPr>
              <a:picLocks noChangeAspect="1"/>
            </p:cNvPicPr>
            <p:nvPr userDrawn="1"/>
          </p:nvPicPr>
          <p:blipFill>
            <a:blip r:embed="rId89"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23" name="Рисунок 22"/>
            <p:cNvPicPr>
              <a:picLocks noChangeAspect="1"/>
            </p:cNvPicPr>
            <p:nvPr userDrawn="1"/>
          </p:nvPicPr>
          <p:blipFill>
            <a:blip r:embed="rId89"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24" name="Рисунок 23"/>
            <p:cNvPicPr>
              <a:picLocks noChangeAspect="1"/>
            </p:cNvPicPr>
            <p:nvPr userDrawn="1"/>
          </p:nvPicPr>
          <p:blipFill>
            <a:blip r:embed="rId90"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25" name="Рисунок 24"/>
            <p:cNvPicPr>
              <a:picLocks noChangeAspect="1"/>
            </p:cNvPicPr>
            <p:nvPr userDrawn="1"/>
          </p:nvPicPr>
          <p:blipFill>
            <a:blip r:embed="rId90"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3" name="Текст 2"/>
          <p:cNvSpPr>
            <a:spLocks noGrp="1"/>
          </p:cNvSpPr>
          <p:nvPr>
            <p:ph type="body" idx="1"/>
          </p:nvPr>
        </p:nvSpPr>
        <p:spPr>
          <a:xfrm>
            <a:off x="236765" y="2975647"/>
            <a:ext cx="6295382" cy="2146989"/>
          </a:xfrm>
          <a:prstGeom prst="rect">
            <a:avLst/>
          </a:prstGeom>
        </p:spPr>
        <p:txBody>
          <a:bodyPr vert="horz" lIns="91440" tIns="45720" rIns="91440" bIns="45720" rtlCol="0">
            <a:normAutofit/>
          </a:body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EA0633-B9B7-4E2D-9024-B0FA0EAEEBBA}" type="datetime1">
              <a:rPr lang="ru-RU" smtClean="0"/>
              <a:t>26.08.2026</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11510081" y="6356350"/>
            <a:ext cx="536009" cy="365125"/>
          </a:xfrm>
          <a:prstGeom prst="rect">
            <a:avLst/>
          </a:prstGeom>
        </p:spPr>
        <p:txBody>
          <a:bodyPr vert="horz" lIns="91440" tIns="45720" rIns="91440" bIns="45720" rtlCol="0" anchor="ctr"/>
          <a:lstStyle>
            <a:lvl1pPr algn="r">
              <a:defRPr sz="2400" b="1">
                <a:solidFill>
                  <a:schemeClr val="bg1"/>
                </a:solidFill>
              </a:defRPr>
            </a:lvl1pPr>
          </a:lstStyle>
          <a:p>
            <a:fld id="{B7E6CA31-DA56-47CF-9891-B6D0296B6AEC}" type="slidenum">
              <a:rPr lang="ru-RU" smtClean="0"/>
              <a:pPr/>
              <a:t>‹Nr.›</a:t>
            </a:fld>
            <a:endParaRPr lang="ru-RU" dirty="0"/>
          </a:p>
        </p:txBody>
      </p:sp>
    </p:spTree>
    <p:extLst>
      <p:ext uri="{BB962C8B-B14F-4D97-AF65-F5344CB8AC3E}">
        <p14:creationId xmlns:p14="http://schemas.microsoft.com/office/powerpoint/2010/main" val="3127158266"/>
      </p:ext>
    </p:extLst>
  </p:cSld>
  <p:clrMap bg1="lt1" tx1="dk1" bg2="lt2" tx2="dk2" accent1="accent1" accent2="accent2" accent3="accent3" accent4="accent4" accent5="accent5" accent6="accent6" hlink="hlink" folHlink="folHlink"/>
  <p:sldLayoutIdLst>
    <p:sldLayoutId id="2147483872" r:id="rId1"/>
    <p:sldLayoutId id="2147483873" r:id="rId2"/>
    <p:sldLayoutId id="2147483874" r:id="rId3"/>
    <p:sldLayoutId id="2147483875" r:id="rId4"/>
    <p:sldLayoutId id="2147483876" r:id="rId5"/>
    <p:sldLayoutId id="2147483877" r:id="rId6"/>
    <p:sldLayoutId id="2147483878" r:id="rId7"/>
    <p:sldLayoutId id="2147483879" r:id="rId8"/>
    <p:sldLayoutId id="2147483880" r:id="rId9"/>
    <p:sldLayoutId id="2147483881" r:id="rId10"/>
    <p:sldLayoutId id="2147483882" r:id="rId11"/>
    <p:sldLayoutId id="2147483883" r:id="rId12"/>
    <p:sldLayoutId id="2147483884" r:id="rId13"/>
    <p:sldLayoutId id="2147483885" r:id="rId14"/>
    <p:sldLayoutId id="2147483886" r:id="rId15"/>
    <p:sldLayoutId id="2147483887" r:id="rId16"/>
    <p:sldLayoutId id="2147483888" r:id="rId17"/>
    <p:sldLayoutId id="2147483889" r:id="rId18"/>
    <p:sldLayoutId id="2147483890" r:id="rId19"/>
    <p:sldLayoutId id="2147483891" r:id="rId20"/>
    <p:sldLayoutId id="2147483892" r:id="rId21"/>
    <p:sldLayoutId id="2147483893" r:id="rId22"/>
    <p:sldLayoutId id="2147483894" r:id="rId23"/>
    <p:sldLayoutId id="2147483895" r:id="rId24"/>
    <p:sldLayoutId id="2147483896" r:id="rId25"/>
    <p:sldLayoutId id="2147483897" r:id="rId26"/>
    <p:sldLayoutId id="2147483898" r:id="rId27"/>
    <p:sldLayoutId id="2147483899" r:id="rId28"/>
    <p:sldLayoutId id="2147483900" r:id="rId29"/>
    <p:sldLayoutId id="2147483901" r:id="rId30"/>
    <p:sldLayoutId id="2147483902" r:id="rId31"/>
    <p:sldLayoutId id="2147483903" r:id="rId32"/>
    <p:sldLayoutId id="2147483904" r:id="rId33"/>
    <p:sldLayoutId id="2147483905" r:id="rId34"/>
    <p:sldLayoutId id="2147483906" r:id="rId35"/>
    <p:sldLayoutId id="2147483907" r:id="rId36"/>
    <p:sldLayoutId id="2147483908" r:id="rId37"/>
    <p:sldLayoutId id="2147483909" r:id="rId38"/>
    <p:sldLayoutId id="2147483910" r:id="rId39"/>
    <p:sldLayoutId id="2147483911" r:id="rId40"/>
    <p:sldLayoutId id="2147483912" r:id="rId41"/>
    <p:sldLayoutId id="2147483913" r:id="rId42"/>
    <p:sldLayoutId id="2147483914" r:id="rId43"/>
    <p:sldLayoutId id="2147483915" r:id="rId44"/>
    <p:sldLayoutId id="2147483916" r:id="rId45"/>
    <p:sldLayoutId id="2147483917" r:id="rId46"/>
    <p:sldLayoutId id="2147483918" r:id="rId47"/>
    <p:sldLayoutId id="2147483919" r:id="rId48"/>
    <p:sldLayoutId id="2147483920" r:id="rId49"/>
    <p:sldLayoutId id="2147483921" r:id="rId50"/>
    <p:sldLayoutId id="2147483922" r:id="rId51"/>
    <p:sldLayoutId id="2147483923" r:id="rId52"/>
    <p:sldLayoutId id="2147483924" r:id="rId53"/>
    <p:sldLayoutId id="2147483925" r:id="rId54"/>
    <p:sldLayoutId id="2147483926" r:id="rId55"/>
    <p:sldLayoutId id="2147483927" r:id="rId56"/>
    <p:sldLayoutId id="2147483928" r:id="rId57"/>
    <p:sldLayoutId id="2147483929" r:id="rId58"/>
    <p:sldLayoutId id="2147483930" r:id="rId59"/>
    <p:sldLayoutId id="2147483931" r:id="rId60"/>
    <p:sldLayoutId id="2147483932" r:id="rId61"/>
    <p:sldLayoutId id="2147483933" r:id="rId62"/>
    <p:sldLayoutId id="2147483934" r:id="rId63"/>
    <p:sldLayoutId id="2147483935" r:id="rId64"/>
    <p:sldLayoutId id="2147483936" r:id="rId65"/>
    <p:sldLayoutId id="2147483937" r:id="rId66"/>
    <p:sldLayoutId id="2147483938" r:id="rId67"/>
    <p:sldLayoutId id="2147483939" r:id="rId68"/>
    <p:sldLayoutId id="2147483940" r:id="rId69"/>
    <p:sldLayoutId id="2147483941" r:id="rId70"/>
    <p:sldLayoutId id="2147483942" r:id="rId71"/>
    <p:sldLayoutId id="2147483943" r:id="rId72"/>
    <p:sldLayoutId id="2147483944" r:id="rId73"/>
    <p:sldLayoutId id="2147483945" r:id="rId74"/>
    <p:sldLayoutId id="2147483946" r:id="rId75"/>
    <p:sldLayoutId id="2147483947" r:id="rId76"/>
    <p:sldLayoutId id="2147483948" r:id="rId77"/>
  </p:sldLayoutIdLst>
  <p:hf hdr="0" ftr="0" dt="0"/>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6" name="Группа 25"/>
          <p:cNvGrpSpPr/>
          <p:nvPr userDrawn="1"/>
        </p:nvGrpSpPr>
        <p:grpSpPr>
          <a:xfrm>
            <a:off x="0" y="-398436"/>
            <a:ext cx="12190413" cy="7256436"/>
            <a:chOff x="0" y="-398436"/>
            <a:chExt cx="12190413" cy="7256436"/>
          </a:xfrm>
        </p:grpSpPr>
        <p:pic>
          <p:nvPicPr>
            <p:cNvPr id="7" name="Рисунок 6"/>
            <p:cNvPicPr>
              <a:picLocks noChangeAspect="1"/>
            </p:cNvPicPr>
            <p:nvPr userDrawn="1"/>
          </p:nvPicPr>
          <p:blipFill>
            <a:blip r:embed="rId71"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8" name="Рисунок 7"/>
            <p:cNvPicPr>
              <a:picLocks noChangeAspect="1"/>
            </p:cNvPicPr>
            <p:nvPr userDrawn="1"/>
          </p:nvPicPr>
          <p:blipFill>
            <a:blip r:embed="rId72"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9" name="Группа 8"/>
            <p:cNvGrpSpPr/>
            <p:nvPr userDrawn="1"/>
          </p:nvGrpSpPr>
          <p:grpSpPr>
            <a:xfrm>
              <a:off x="0" y="1587"/>
              <a:ext cx="12176092" cy="5856700"/>
              <a:chOff x="0" y="1587"/>
              <a:chExt cx="12176092" cy="5856700"/>
            </a:xfrm>
          </p:grpSpPr>
          <p:pic>
            <p:nvPicPr>
              <p:cNvPr id="10" name="Рисунок 9"/>
              <p:cNvPicPr>
                <a:picLocks noChangeAspect="1"/>
              </p:cNvPicPr>
              <p:nvPr/>
            </p:nvPicPr>
            <p:blipFill>
              <a:blip r:embed="rId73"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11" name="Рисунок 10"/>
              <p:cNvPicPr>
                <a:picLocks noChangeAspect="1"/>
              </p:cNvPicPr>
              <p:nvPr/>
            </p:nvPicPr>
            <p:blipFill>
              <a:blip r:embed="rId74"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12" name="Рисунок 11"/>
            <p:cNvPicPr>
              <a:picLocks noChangeAspect="1"/>
            </p:cNvPicPr>
            <p:nvPr userDrawn="1"/>
          </p:nvPicPr>
          <p:blipFill>
            <a:blip r:embed="rId75"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13" name="Рисунок 12"/>
            <p:cNvPicPr>
              <a:picLocks noChangeAspect="1"/>
            </p:cNvPicPr>
            <p:nvPr userDrawn="1"/>
          </p:nvPicPr>
          <p:blipFill>
            <a:blip r:embed="rId76"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14" name="Рисунок 13"/>
            <p:cNvPicPr>
              <a:picLocks noChangeAspect="1"/>
            </p:cNvPicPr>
            <p:nvPr userDrawn="1"/>
          </p:nvPicPr>
          <p:blipFill>
            <a:blip r:embed="rId77"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15"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6" name="Рисунок 15"/>
            <p:cNvPicPr>
              <a:picLocks noChangeAspect="1"/>
            </p:cNvPicPr>
            <p:nvPr userDrawn="1"/>
          </p:nvPicPr>
          <p:blipFill>
            <a:blip r:embed="rId78"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17" name="Рисунок 16"/>
            <p:cNvPicPr>
              <a:picLocks noChangeAspect="1"/>
            </p:cNvPicPr>
            <p:nvPr userDrawn="1"/>
          </p:nvPicPr>
          <p:blipFill>
            <a:blip r:embed="rId71"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18" name="Рисунок 17"/>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19" name="Рисунок 18"/>
            <p:cNvPicPr>
              <a:picLocks noChangeAspect="1"/>
            </p:cNvPicPr>
            <p:nvPr userDrawn="1"/>
          </p:nvPicPr>
          <p:blipFill>
            <a:blip r:embed="rId80"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20" name="Рисунок 19"/>
            <p:cNvPicPr>
              <a:picLocks noChangeAspect="1"/>
            </p:cNvPicPr>
            <p:nvPr userDrawn="1"/>
          </p:nvPicPr>
          <p:blipFill>
            <a:blip r:embed="rId80"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21" name="Рисунок 20"/>
            <p:cNvPicPr>
              <a:picLocks noChangeAspect="1"/>
            </p:cNvPicPr>
            <p:nvPr userDrawn="1"/>
          </p:nvPicPr>
          <p:blipFill>
            <a:blip r:embed="rId81"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22" name="Рисунок 21"/>
            <p:cNvPicPr>
              <a:picLocks noChangeAspect="1"/>
            </p:cNvPicPr>
            <p:nvPr userDrawn="1"/>
          </p:nvPicPr>
          <p:blipFill>
            <a:blip r:embed="rId81"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23" name="Рисунок 22"/>
            <p:cNvPicPr>
              <a:picLocks noChangeAspect="1"/>
            </p:cNvPicPr>
            <p:nvPr userDrawn="1"/>
          </p:nvPicPr>
          <p:blipFill>
            <a:blip r:embed="rId81"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24" name="Рисунок 23"/>
            <p:cNvPicPr>
              <a:picLocks noChangeAspect="1"/>
            </p:cNvPicPr>
            <p:nvPr userDrawn="1"/>
          </p:nvPicPr>
          <p:blipFill>
            <a:blip r:embed="rId82"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25" name="Рисунок 24"/>
            <p:cNvPicPr>
              <a:picLocks noChangeAspect="1"/>
            </p:cNvPicPr>
            <p:nvPr userDrawn="1"/>
          </p:nvPicPr>
          <p:blipFill>
            <a:blip r:embed="rId82"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3" name="Текст 2"/>
          <p:cNvSpPr>
            <a:spLocks noGrp="1"/>
          </p:cNvSpPr>
          <p:nvPr>
            <p:ph type="body" idx="1"/>
          </p:nvPr>
        </p:nvSpPr>
        <p:spPr>
          <a:xfrm>
            <a:off x="236765" y="2975647"/>
            <a:ext cx="6295382" cy="2146989"/>
          </a:xfrm>
          <a:prstGeom prst="rect">
            <a:avLst/>
          </a:prstGeom>
        </p:spPr>
        <p:txBody>
          <a:bodyPr vert="horz" lIns="91440" tIns="45720" rIns="91440" bIns="45720" rtlCol="0">
            <a:normAutofit/>
          </a:bodyPr>
          <a:lstStyle/>
          <a:p>
            <a:pPr lvl="0"/>
            <a:r>
              <a:rPr lang="ru-RU" dirty="0"/>
              <a:t>Sample text</a:t>
            </a:r>
          </a:p>
          <a:p>
            <a:pPr lvl="1"/>
            <a:r>
              <a:rPr lang="ru-RU" dirty="0"/>
              <a:t>Second level</a:t>
            </a:r>
          </a:p>
          <a:p>
            <a:pPr lvl="2"/>
            <a:r>
              <a:rPr lang="ru-RU" dirty="0"/>
              <a:t>Third level</a:t>
            </a:r>
          </a:p>
          <a:p>
            <a:pPr lvl="3"/>
            <a:r>
              <a:rPr lang="ru-RU" dirty="0"/>
              <a:t>Fourth level</a:t>
            </a:r>
          </a:p>
          <a:p>
            <a:pPr lvl="4"/>
            <a:r>
              <a:rPr lang="ru-RU" dirty="0"/>
              <a:t>Fifth level</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11510081" y="6356350"/>
            <a:ext cx="536009" cy="365125"/>
          </a:xfrm>
          <a:prstGeom prst="rect">
            <a:avLst/>
          </a:prstGeom>
        </p:spPr>
        <p:txBody>
          <a:bodyPr vert="horz" lIns="91440" tIns="45720" rIns="91440" bIns="45720" rtlCol="0" anchor="ctr"/>
          <a:lstStyle>
            <a:lvl1pPr algn="r">
              <a:defRPr sz="2400" b="1">
                <a:solidFill>
                  <a:schemeClr val="bg1"/>
                </a:solidFill>
              </a:defRPr>
            </a:lvl1pPr>
          </a:lstStyle>
          <a:p>
            <a:fld id="{B7E6CA31-DA56-47CF-9891-B6D0296B6AEC}" type="slidenum">
              <a:rPr lang="ru-RU" smtClean="0"/>
              <a:t>‹Nr.›</a:t>
            </a:fld>
            <a:endParaRPr lang="ru-RU" dirty="0"/>
          </a:p>
        </p:txBody>
      </p:sp>
    </p:spTree>
    <p:extLst>
      <p:ext uri="{BB962C8B-B14F-4D97-AF65-F5344CB8AC3E}">
        <p14:creationId xmlns:p14="http://schemas.microsoft.com/office/powerpoint/2010/main" val="882489867"/>
      </p:ext>
    </p:extLst>
  </p:cSld>
  <p:clrMap bg1="lt1" tx1="dk1" bg2="lt2" tx2="dk2" accent1="accent1" accent2="accent2" accent3="accent3" accent4="accent4" accent5="accent5" accent6="accent6" hlink="hlink" folHlink="folHlink"/>
  <p:sldLayoutIdLst>
    <p:sldLayoutId id="2147483950" r:id="rId1"/>
    <p:sldLayoutId id="2147483951" r:id="rId2"/>
    <p:sldLayoutId id="2147483952" r:id="rId3"/>
    <p:sldLayoutId id="2147483953" r:id="rId4"/>
    <p:sldLayoutId id="2147483954" r:id="rId5"/>
    <p:sldLayoutId id="2147483955" r:id="rId6"/>
    <p:sldLayoutId id="2147483956" r:id="rId7"/>
    <p:sldLayoutId id="2147483957" r:id="rId8"/>
    <p:sldLayoutId id="2147483958" r:id="rId9"/>
    <p:sldLayoutId id="2147483959" r:id="rId10"/>
    <p:sldLayoutId id="2147483960" r:id="rId11"/>
    <p:sldLayoutId id="2147483961" r:id="rId12"/>
    <p:sldLayoutId id="2147483962" r:id="rId13"/>
    <p:sldLayoutId id="2147483963" r:id="rId14"/>
    <p:sldLayoutId id="2147483964" r:id="rId15"/>
    <p:sldLayoutId id="2147483965" r:id="rId16"/>
    <p:sldLayoutId id="2147483966" r:id="rId17"/>
    <p:sldLayoutId id="2147483967" r:id="rId18"/>
    <p:sldLayoutId id="2147483968" r:id="rId19"/>
    <p:sldLayoutId id="2147483969" r:id="rId20"/>
    <p:sldLayoutId id="2147483970" r:id="rId21"/>
    <p:sldLayoutId id="2147483971" r:id="rId22"/>
    <p:sldLayoutId id="2147483972" r:id="rId23"/>
    <p:sldLayoutId id="2147483973" r:id="rId24"/>
    <p:sldLayoutId id="2147483974" r:id="rId25"/>
    <p:sldLayoutId id="2147483975" r:id="rId26"/>
    <p:sldLayoutId id="2147483976" r:id="rId27"/>
    <p:sldLayoutId id="2147483977" r:id="rId28"/>
    <p:sldLayoutId id="2147483978" r:id="rId29"/>
    <p:sldLayoutId id="2147483979" r:id="rId30"/>
    <p:sldLayoutId id="2147483980" r:id="rId31"/>
    <p:sldLayoutId id="2147483981" r:id="rId32"/>
    <p:sldLayoutId id="2147483982" r:id="rId33"/>
    <p:sldLayoutId id="2147483983" r:id="rId34"/>
    <p:sldLayoutId id="2147483984" r:id="rId35"/>
    <p:sldLayoutId id="2147483985" r:id="rId36"/>
    <p:sldLayoutId id="2147483986" r:id="rId37"/>
    <p:sldLayoutId id="2147483987" r:id="rId38"/>
    <p:sldLayoutId id="2147483988" r:id="rId39"/>
    <p:sldLayoutId id="2147483989" r:id="rId40"/>
    <p:sldLayoutId id="2147483990" r:id="rId41"/>
    <p:sldLayoutId id="2147483991" r:id="rId42"/>
    <p:sldLayoutId id="2147483992" r:id="rId43"/>
    <p:sldLayoutId id="2147483993" r:id="rId44"/>
    <p:sldLayoutId id="2147483994" r:id="rId45"/>
    <p:sldLayoutId id="2147483995" r:id="rId46"/>
    <p:sldLayoutId id="2147483996" r:id="rId47"/>
    <p:sldLayoutId id="2147483997" r:id="rId48"/>
    <p:sldLayoutId id="2147483998" r:id="rId49"/>
    <p:sldLayoutId id="2147483999" r:id="rId50"/>
    <p:sldLayoutId id="2147484000" r:id="rId51"/>
    <p:sldLayoutId id="2147484001" r:id="rId52"/>
    <p:sldLayoutId id="2147484002" r:id="rId53"/>
    <p:sldLayoutId id="2147484003" r:id="rId54"/>
    <p:sldLayoutId id="2147484004" r:id="rId55"/>
    <p:sldLayoutId id="2147484005" r:id="rId56"/>
    <p:sldLayoutId id="2147484006" r:id="rId57"/>
    <p:sldLayoutId id="2147484007" r:id="rId58"/>
    <p:sldLayoutId id="2147484008" r:id="rId59"/>
    <p:sldLayoutId id="2147484009" r:id="rId60"/>
    <p:sldLayoutId id="2147484010" r:id="rId61"/>
    <p:sldLayoutId id="2147484011" r:id="rId62"/>
    <p:sldLayoutId id="2147484012" r:id="rId63"/>
    <p:sldLayoutId id="2147484013" r:id="rId64"/>
    <p:sldLayoutId id="2147484014" r:id="rId65"/>
    <p:sldLayoutId id="2147484015" r:id="rId66"/>
    <p:sldLayoutId id="2147484016" r:id="rId67"/>
    <p:sldLayoutId id="2147484017" r:id="rId68"/>
    <p:sldLayoutId id="2147484018" r:id="rId69"/>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28.pn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429.jpeg"/></Relationships>
</file>

<file path=ppt/slides/_rels/slide10.xml.rels><?xml version="1.0" encoding="UTF-8" standalone="yes"?>
<Relationships xmlns="http://schemas.openxmlformats.org/package/2006/relationships"><Relationship Id="rId3" Type="http://schemas.openxmlformats.org/officeDocument/2006/relationships/image" Target="../media/image435.png"/><Relationship Id="rId2" Type="http://schemas.openxmlformats.org/officeDocument/2006/relationships/notesSlide" Target="../notesSlides/notesSlide10.xml"/><Relationship Id="rId1" Type="http://schemas.openxmlformats.org/officeDocument/2006/relationships/slideLayout" Target="../slideLayouts/slideLayout3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2.xml"/></Relationships>
</file>

<file path=ppt/slides/_rels/slide17.xml.rels><?xml version="1.0" encoding="UTF-8" standalone="yes"?>
<Relationships xmlns="http://schemas.openxmlformats.org/package/2006/relationships"><Relationship Id="rId3" Type="http://schemas.openxmlformats.org/officeDocument/2006/relationships/image" Target="../media/image438.jpeg"/><Relationship Id="rId2" Type="http://schemas.openxmlformats.org/officeDocument/2006/relationships/notesSlide" Target="../notesSlides/notesSlide17.xml"/><Relationship Id="rId1" Type="http://schemas.openxmlformats.org/officeDocument/2006/relationships/slideLayout" Target="../slideLayouts/slideLayout42.xml"/><Relationship Id="rId5" Type="http://schemas.openxmlformats.org/officeDocument/2006/relationships/image" Target="../media/image435.png"/><Relationship Id="rId4" Type="http://schemas.openxmlformats.org/officeDocument/2006/relationships/image" Target="../media/image439.jpeg"/></Relationships>
</file>

<file path=ppt/slides/_rels/slide18.xml.rels><?xml version="1.0" encoding="UTF-8" standalone="yes"?>
<Relationships xmlns="http://schemas.openxmlformats.org/package/2006/relationships"><Relationship Id="rId3" Type="http://schemas.openxmlformats.org/officeDocument/2006/relationships/image" Target="../media/image435.png"/><Relationship Id="rId2" Type="http://schemas.openxmlformats.org/officeDocument/2006/relationships/notesSlide" Target="../notesSlides/notesSlide18.xml"/><Relationship Id="rId1" Type="http://schemas.openxmlformats.org/officeDocument/2006/relationships/slideLayout" Target="../slideLayouts/slideLayout36.xml"/></Relationships>
</file>

<file path=ppt/slides/_rels/slide19.xml.rels><?xml version="1.0" encoding="UTF-8" standalone="yes"?>
<Relationships xmlns="http://schemas.openxmlformats.org/package/2006/relationships"><Relationship Id="rId3" Type="http://schemas.openxmlformats.org/officeDocument/2006/relationships/image" Target="../media/image435.png"/><Relationship Id="rId2" Type="http://schemas.openxmlformats.org/officeDocument/2006/relationships/notesSlide" Target="../notesSlides/notesSlide19.xml"/><Relationship Id="rId1" Type="http://schemas.openxmlformats.org/officeDocument/2006/relationships/slideLayout" Target="../slideLayouts/slideLayout36.xml"/></Relationships>
</file>

<file path=ppt/slides/_rels/slide2.xml.rels><?xml version="1.0" encoding="UTF-8" standalone="yes"?>
<Relationships xmlns="http://schemas.openxmlformats.org/package/2006/relationships"><Relationship Id="rId3" Type="http://schemas.openxmlformats.org/officeDocument/2006/relationships/hyperlink" Target="mailto:susan.mueller@bfh.ch" TargetMode="External"/><Relationship Id="rId2" Type="http://schemas.openxmlformats.org/officeDocument/2006/relationships/notesSlide" Target="../notesSlides/notesSlide2.xml"/><Relationship Id="rId1" Type="http://schemas.openxmlformats.org/officeDocument/2006/relationships/slideLayout" Target="../slideLayouts/slideLayout207.xml"/><Relationship Id="rId4" Type="http://schemas.openxmlformats.org/officeDocument/2006/relationships/image" Target="../media/image430.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5.xml"/></Relationships>
</file>

<file path=ppt/slides/_rels/slide21.xml.rels><?xml version="1.0" encoding="UTF-8" standalone="yes"?>
<Relationships xmlns="http://schemas.openxmlformats.org/package/2006/relationships"><Relationship Id="rId3" Type="http://schemas.openxmlformats.org/officeDocument/2006/relationships/image" Target="../media/image440.png"/><Relationship Id="rId2" Type="http://schemas.openxmlformats.org/officeDocument/2006/relationships/notesSlide" Target="../notesSlides/notesSlide21.xml"/><Relationship Id="rId1" Type="http://schemas.openxmlformats.org/officeDocument/2006/relationships/slideLayout" Target="../slideLayouts/slideLayout48.xml"/></Relationships>
</file>

<file path=ppt/slides/_rels/slide22.xml.rels><?xml version="1.0" encoding="UTF-8" standalone="yes"?>
<Relationships xmlns="http://schemas.openxmlformats.org/package/2006/relationships"><Relationship Id="rId3" Type="http://schemas.openxmlformats.org/officeDocument/2006/relationships/image" Target="../media/image441.jpeg"/><Relationship Id="rId2" Type="http://schemas.openxmlformats.org/officeDocument/2006/relationships/notesSlide" Target="../notesSlides/notesSlide22.xml"/><Relationship Id="rId1" Type="http://schemas.openxmlformats.org/officeDocument/2006/relationships/slideLayout" Target="../slideLayouts/slideLayout33.xml"/></Relationships>
</file>

<file path=ppt/slides/_rels/slide23.xml.rels><?xml version="1.0" encoding="UTF-8" standalone="yes"?>
<Relationships xmlns="http://schemas.openxmlformats.org/package/2006/relationships"><Relationship Id="rId3" Type="http://schemas.openxmlformats.org/officeDocument/2006/relationships/hyperlink" Target="https://schoolnutrition.org/journal/spring-2020-offering-self-serve-sliced-apples-in-bulk-increases-students-consumption-and-decreases-apple-waste-in-elementary-school-cafeterias/" TargetMode="External"/><Relationship Id="rId2" Type="http://schemas.openxmlformats.org/officeDocument/2006/relationships/notesSlide" Target="../notesSlides/notesSlide23.xml"/><Relationship Id="rId1" Type="http://schemas.openxmlformats.org/officeDocument/2006/relationships/slideLayout" Target="../slideLayouts/slideLayout42.xml"/><Relationship Id="rId5" Type="http://schemas.openxmlformats.org/officeDocument/2006/relationships/image" Target="../media/image442.png"/><Relationship Id="rId4" Type="http://schemas.openxmlformats.org/officeDocument/2006/relationships/image" Target="../media/image437.jpeg"/></Relationships>
</file>

<file path=ppt/slides/_rels/slide24.xml.rels><?xml version="1.0" encoding="UTF-8" standalone="yes"?>
<Relationships xmlns="http://schemas.openxmlformats.org/package/2006/relationships"><Relationship Id="rId3" Type="http://schemas.openxmlformats.org/officeDocument/2006/relationships/hyperlink" Target="https://schoolnutrition.org/journal/spring-2020-offering-self-serve-sliced-apples-in-bulk-increases-students-consumption-and-decreases-apple-waste-in-elementary-school-cafeterias/" TargetMode="External"/><Relationship Id="rId2" Type="http://schemas.openxmlformats.org/officeDocument/2006/relationships/notesSlide" Target="../notesSlides/notesSlide24.xml"/><Relationship Id="rId1" Type="http://schemas.openxmlformats.org/officeDocument/2006/relationships/slideLayout" Target="../slideLayouts/slideLayout42.xml"/><Relationship Id="rId5" Type="http://schemas.openxmlformats.org/officeDocument/2006/relationships/image" Target="../media/image442.png"/><Relationship Id="rId4" Type="http://schemas.openxmlformats.org/officeDocument/2006/relationships/image" Target="../media/image437.jpeg"/></Relationships>
</file>

<file path=ppt/slides/_rels/slide25.xml.rels><?xml version="1.0" encoding="UTF-8" standalone="yes"?>
<Relationships xmlns="http://schemas.openxmlformats.org/package/2006/relationships"><Relationship Id="rId3" Type="http://schemas.openxmlformats.org/officeDocument/2006/relationships/hyperlink" Target="https://pubmed.ncbi.nlm.nih.gov/26372337/" TargetMode="External"/><Relationship Id="rId2" Type="http://schemas.openxmlformats.org/officeDocument/2006/relationships/notesSlide" Target="../notesSlides/notesSlide25.xml"/><Relationship Id="rId1" Type="http://schemas.openxmlformats.org/officeDocument/2006/relationships/slideLayout" Target="../slideLayouts/slideLayout42.xml"/><Relationship Id="rId5" Type="http://schemas.openxmlformats.org/officeDocument/2006/relationships/image" Target="../media/image442.png"/><Relationship Id="rId4" Type="http://schemas.openxmlformats.org/officeDocument/2006/relationships/image" Target="../media/image437.jpeg"/></Relationships>
</file>

<file path=ppt/slides/_rels/slide26.xml.rels><?xml version="1.0" encoding="UTF-8" standalone="yes"?>
<Relationships xmlns="http://schemas.openxmlformats.org/package/2006/relationships"><Relationship Id="rId3" Type="http://schemas.openxmlformats.org/officeDocument/2006/relationships/image" Target="../media/image443.jpeg"/><Relationship Id="rId2" Type="http://schemas.openxmlformats.org/officeDocument/2006/relationships/notesSlide" Target="../notesSlides/notesSlide26.xml"/><Relationship Id="rId1" Type="http://schemas.openxmlformats.org/officeDocument/2006/relationships/slideLayout" Target="../slideLayouts/slideLayout42.xml"/><Relationship Id="rId4" Type="http://schemas.openxmlformats.org/officeDocument/2006/relationships/image" Target="../media/image437.jpeg"/></Relationships>
</file>

<file path=ppt/slides/_rels/slide27.xml.rels><?xml version="1.0" encoding="UTF-8" standalone="yes"?>
<Relationships xmlns="http://schemas.openxmlformats.org/package/2006/relationships"><Relationship Id="rId3" Type="http://schemas.openxmlformats.org/officeDocument/2006/relationships/image" Target="../media/image444.svg"/><Relationship Id="rId2" Type="http://schemas.openxmlformats.org/officeDocument/2006/relationships/notesSlide" Target="../notesSlides/notesSlide27.xml"/><Relationship Id="rId1" Type="http://schemas.openxmlformats.org/officeDocument/2006/relationships/slideLayout" Target="../slideLayouts/slideLayout42.xml"/><Relationship Id="rId5" Type="http://schemas.openxmlformats.org/officeDocument/2006/relationships/image" Target="../media/image446.jpeg"/><Relationship Id="rId4" Type="http://schemas.openxmlformats.org/officeDocument/2006/relationships/image" Target="../media/image445.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4.xml"/></Relationships>
</file>

<file path=ppt/slides/_rels/slide31.xml.rels><?xml version="1.0" encoding="UTF-8" standalone="yes"?>
<Relationships xmlns="http://schemas.openxmlformats.org/package/2006/relationships"><Relationship Id="rId3" Type="http://schemas.openxmlformats.org/officeDocument/2006/relationships/image" Target="../media/image440.png"/><Relationship Id="rId2" Type="http://schemas.openxmlformats.org/officeDocument/2006/relationships/notesSlide" Target="../notesSlides/notesSlide31.xml"/><Relationship Id="rId1" Type="http://schemas.openxmlformats.org/officeDocument/2006/relationships/slideLayout" Target="../slideLayouts/slideLayout48.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22.xml"/></Relationships>
</file>

<file path=ppt/slides/_rels/slide33.xml.rels><?xml version="1.0" encoding="UTF-8" standalone="yes"?>
<Relationships xmlns="http://schemas.openxmlformats.org/package/2006/relationships"><Relationship Id="rId3" Type="http://schemas.openxmlformats.org/officeDocument/2006/relationships/image" Target="../media/image440.png"/><Relationship Id="rId2" Type="http://schemas.openxmlformats.org/officeDocument/2006/relationships/notesSlide" Target="../notesSlides/notesSlide33.xml"/><Relationship Id="rId1" Type="http://schemas.openxmlformats.org/officeDocument/2006/relationships/slideLayout" Target="../slideLayouts/slideLayout125.xml"/><Relationship Id="rId5" Type="http://schemas.openxmlformats.org/officeDocument/2006/relationships/hyperlink" Target="https://www.srf.ch/news/schweiz/kampf-gegen-festival-muell-der-abfall-frust-nach-dem-open-air" TargetMode="External"/><Relationship Id="rId4" Type="http://schemas.openxmlformats.org/officeDocument/2006/relationships/image" Target="../media/image447.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22.xml"/></Relationships>
</file>

<file path=ppt/slides/_rels/slide35.xml.rels><?xml version="1.0" encoding="UTF-8" standalone="yes"?>
<Relationships xmlns="http://schemas.openxmlformats.org/package/2006/relationships"><Relationship Id="rId3" Type="http://schemas.openxmlformats.org/officeDocument/2006/relationships/image" Target="../media/image440.png"/><Relationship Id="rId2" Type="http://schemas.openxmlformats.org/officeDocument/2006/relationships/notesSlide" Target="../notesSlides/notesSlide35.xml"/><Relationship Id="rId1" Type="http://schemas.openxmlformats.org/officeDocument/2006/relationships/slideLayout" Target="../slideLayouts/slideLayout125.xml"/><Relationship Id="rId4" Type="http://schemas.openxmlformats.org/officeDocument/2006/relationships/image" Target="../media/image448.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22.xml"/></Relationships>
</file>

<file path=ppt/slides/_rels/slide37.xml.rels><?xml version="1.0" encoding="UTF-8" standalone="yes"?>
<Relationships xmlns="http://schemas.openxmlformats.org/package/2006/relationships"><Relationship Id="rId3" Type="http://schemas.openxmlformats.org/officeDocument/2006/relationships/image" Target="../media/image440.png"/><Relationship Id="rId2" Type="http://schemas.openxmlformats.org/officeDocument/2006/relationships/notesSlide" Target="../notesSlides/notesSlide37.xml"/><Relationship Id="rId1" Type="http://schemas.openxmlformats.org/officeDocument/2006/relationships/slideLayout" Target="../slideLayouts/slideLayout125.xml"/></Relationships>
</file>

<file path=ppt/slides/_rels/slide38.xml.rels><?xml version="1.0" encoding="UTF-8" standalone="yes"?>
<Relationships xmlns="http://schemas.openxmlformats.org/package/2006/relationships"><Relationship Id="rId3" Type="http://schemas.openxmlformats.org/officeDocument/2006/relationships/image" Target="../media/image440.png"/><Relationship Id="rId2" Type="http://schemas.openxmlformats.org/officeDocument/2006/relationships/notesSlide" Target="../notesSlides/notesSlide38.xml"/><Relationship Id="rId1" Type="http://schemas.openxmlformats.org/officeDocument/2006/relationships/slideLayout" Target="../slideLayouts/slideLayout12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9.xml"/></Relationships>
</file>

<file path=ppt/slides/_rels/slide5.xml.rels><?xml version="1.0" encoding="UTF-8" standalone="yes"?>
<Relationships xmlns="http://schemas.openxmlformats.org/package/2006/relationships"><Relationship Id="rId3" Type="http://schemas.openxmlformats.org/officeDocument/2006/relationships/image" Target="../media/image431.png"/><Relationship Id="rId2" Type="http://schemas.openxmlformats.org/officeDocument/2006/relationships/notesSlide" Target="../notesSlides/notesSlide5.xml"/><Relationship Id="rId1" Type="http://schemas.openxmlformats.org/officeDocument/2006/relationships/slideLayout" Target="../slideLayouts/slideLayout33.xml"/></Relationships>
</file>

<file path=ppt/slides/_rels/slide6.xml.rels><?xml version="1.0" encoding="UTF-8" standalone="yes"?>
<Relationships xmlns="http://schemas.openxmlformats.org/package/2006/relationships"><Relationship Id="rId3" Type="http://schemas.openxmlformats.org/officeDocument/2006/relationships/image" Target="../media/image432.gif"/><Relationship Id="rId2" Type="http://schemas.openxmlformats.org/officeDocument/2006/relationships/notesSlide" Target="../notesSlides/notesSlide6.xml"/><Relationship Id="rId1" Type="http://schemas.openxmlformats.org/officeDocument/2006/relationships/slideLayout" Target="../slideLayouts/slideLayout36.xml"/><Relationship Id="rId4" Type="http://schemas.openxmlformats.org/officeDocument/2006/relationships/hyperlink" Target="https://medium.com/@dharam123.123/henry-fords-quote-if-i-had-asked-people-what-they-wanted-they-would-have-said-faster-horses-fa3662a25b61"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433.jpeg"/><Relationship Id="rId7" Type="http://schemas.openxmlformats.org/officeDocument/2006/relationships/hyperlink" Target="https://www.girlsaskguys.com/other/q5309668-if-you-could-only-communicate-using-one-word-for-the-rest-of-your" TargetMode="External"/><Relationship Id="rId2" Type="http://schemas.openxmlformats.org/officeDocument/2006/relationships/notesSlide" Target="../notesSlides/notesSlide7.xml"/><Relationship Id="rId1" Type="http://schemas.openxmlformats.org/officeDocument/2006/relationships/slideLayout" Target="../slideLayouts/slideLayout42.xml"/><Relationship Id="rId6" Type="http://schemas.openxmlformats.org/officeDocument/2006/relationships/hyperlink" Target="https://www.pascl.stanford.edu/contact" TargetMode="External"/><Relationship Id="rId5" Type="http://schemas.openxmlformats.org/officeDocument/2006/relationships/image" Target="../media/image435.png"/><Relationship Id="rId4" Type="http://schemas.openxmlformats.org/officeDocument/2006/relationships/image" Target="../media/image434.jpeg"/></Relationships>
</file>

<file path=ppt/slides/_rels/slide8.xml.rels><?xml version="1.0" encoding="UTF-8" standalone="yes"?>
<Relationships xmlns="http://schemas.openxmlformats.org/package/2006/relationships"><Relationship Id="rId3" Type="http://schemas.openxmlformats.org/officeDocument/2006/relationships/image" Target="../media/image435.png"/><Relationship Id="rId2" Type="http://schemas.openxmlformats.org/officeDocument/2006/relationships/notesSlide" Target="../notesSlides/notesSlide8.xml"/><Relationship Id="rId1" Type="http://schemas.openxmlformats.org/officeDocument/2006/relationships/slideLayout" Target="../slideLayouts/slideLayout42.xml"/></Relationships>
</file>

<file path=ppt/slides/_rels/slide9.xml.rels><?xml version="1.0" encoding="UTF-8" standalone="yes"?>
<Relationships xmlns="http://schemas.openxmlformats.org/package/2006/relationships"><Relationship Id="rId3" Type="http://schemas.openxmlformats.org/officeDocument/2006/relationships/image" Target="../media/image436.png"/><Relationship Id="rId2" Type="http://schemas.openxmlformats.org/officeDocument/2006/relationships/notesSlide" Target="../notesSlides/notesSlide9.xml"/><Relationship Id="rId1" Type="http://schemas.openxmlformats.org/officeDocument/2006/relationships/slideLayout" Target="../slideLayouts/slideLayout42.xml"/><Relationship Id="rId6" Type="http://schemas.openxmlformats.org/officeDocument/2006/relationships/hyperlink" Target="https://www.lpm.org/news/2023-10-03/louisville-approves-weakened-restaurant-plastics-legislation" TargetMode="External"/><Relationship Id="rId5" Type="http://schemas.openxmlformats.org/officeDocument/2006/relationships/image" Target="../media/image437.jpeg"/><Relationship Id="rId4" Type="http://schemas.openxmlformats.org/officeDocument/2006/relationships/image" Target="../media/image43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B769D3E-8858-4A05-B3A9-84A618532352}"/>
              </a:ext>
            </a:extLst>
          </p:cNvPr>
          <p:cNvSpPr>
            <a:spLocks noGrp="1"/>
          </p:cNvSpPr>
          <p:nvPr>
            <p:ph type="title"/>
          </p:nvPr>
        </p:nvSpPr>
        <p:spPr>
          <a:xfrm>
            <a:off x="935834" y="5893467"/>
            <a:ext cx="8168410" cy="636104"/>
          </a:xfrm>
        </p:spPr>
        <p:txBody>
          <a:bodyPr>
            <a:noAutofit/>
          </a:bodyPr>
          <a:lstStyle/>
          <a:p>
            <a:pPr algn="l"/>
            <a:r>
              <a:rPr lang="en-US" sz="2800" b="0" noProof="0" dirty="0">
                <a:solidFill>
                  <a:srgbClr val="8EB403"/>
                </a:solidFill>
              </a:rPr>
              <a:t>Unternehmerisches Denken und Handeln</a:t>
            </a:r>
          </a:p>
        </p:txBody>
      </p:sp>
      <p:sp>
        <p:nvSpPr>
          <p:cNvPr id="4" name="Rechteck 3">
            <a:extLst>
              <a:ext uri="{FF2B5EF4-FFF2-40B4-BE49-F238E27FC236}">
                <a16:creationId xmlns:a16="http://schemas.microsoft.com/office/drawing/2014/main" id="{2B5132A5-C60A-4155-AB83-FBEB00069D1D}"/>
              </a:ext>
            </a:extLst>
          </p:cNvPr>
          <p:cNvSpPr/>
          <p:nvPr/>
        </p:nvSpPr>
        <p:spPr>
          <a:xfrm>
            <a:off x="925894" y="5312084"/>
            <a:ext cx="3886000" cy="738664"/>
          </a:xfrm>
          <a:prstGeom prst="rect">
            <a:avLst/>
          </a:prstGeom>
        </p:spPr>
        <p:txBody>
          <a:bodyPr wrap="none">
            <a:spAutoFit/>
          </a:bodyPr>
          <a:lstStyle/>
          <a:p>
            <a:r>
              <a:rPr lang="de-CH" sz="4200" dirty="0">
                <a:solidFill>
                  <a:srgbClr val="8EB403"/>
                </a:solidFill>
              </a:rPr>
              <a:t>my</a:t>
            </a:r>
            <a:r>
              <a:rPr lang="de-CH" sz="4200" b="1" dirty="0">
                <a:solidFill>
                  <a:srgbClr val="8EB403"/>
                </a:solidFill>
              </a:rPr>
              <a:t>idea.</a:t>
            </a:r>
            <a:r>
              <a:rPr lang="de-CH" sz="4200" dirty="0">
                <a:solidFill>
                  <a:srgbClr val="8EB403"/>
                </a:solidFill>
              </a:rPr>
              <a:t>ch 2.0</a:t>
            </a:r>
          </a:p>
        </p:txBody>
      </p:sp>
      <p:pic>
        <p:nvPicPr>
          <p:cNvPr id="25" name="Grafik 24">
            <a:extLst>
              <a:ext uri="{FF2B5EF4-FFF2-40B4-BE49-F238E27FC236}">
                <a16:creationId xmlns:a16="http://schemas.microsoft.com/office/drawing/2014/main" id="{8A1741F1-01FC-47F9-8DB0-9D5A9C250EEB}"/>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889436" y="400858"/>
            <a:ext cx="2176672" cy="1043578"/>
          </a:xfrm>
          <a:prstGeom prst="rect">
            <a:avLst/>
          </a:prstGeom>
        </p:spPr>
      </p:pic>
      <p:sp>
        <p:nvSpPr>
          <p:cNvPr id="3" name="Foliennummernplatzhalter 2">
            <a:extLst>
              <a:ext uri="{FF2B5EF4-FFF2-40B4-BE49-F238E27FC236}">
                <a16:creationId xmlns:a16="http://schemas.microsoft.com/office/drawing/2014/main" id="{DBD4B09B-DE92-42CD-A4E8-B762702A2AD8}"/>
              </a:ext>
            </a:extLst>
          </p:cNvPr>
          <p:cNvSpPr>
            <a:spLocks noGrp="1"/>
          </p:cNvSpPr>
          <p:nvPr>
            <p:ph type="sldNum" sz="quarter" idx="12"/>
          </p:nvPr>
        </p:nvSpPr>
        <p:spPr/>
        <p:txBody>
          <a:bodyPr/>
          <a:lstStyle/>
          <a:p>
            <a:fld id="{B7E6CA31-DA56-47CF-9891-B6D0296B6AEC}" type="slidenum">
              <a:rPr lang="ru-RU" smtClean="0"/>
              <a:t>1</a:t>
            </a:fld>
            <a:endParaRPr lang="ru-RU" dirty="0"/>
          </a:p>
        </p:txBody>
      </p:sp>
      <p:pic>
        <p:nvPicPr>
          <p:cNvPr id="6" name="Grafik 5">
            <a:extLst>
              <a:ext uri="{FF2B5EF4-FFF2-40B4-BE49-F238E27FC236}">
                <a16:creationId xmlns:a16="http://schemas.microsoft.com/office/drawing/2014/main" id="{92651601-95F3-444D-C3D5-93C022FD3D5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505969" y="5257199"/>
            <a:ext cx="3620840" cy="1302620"/>
          </a:xfrm>
          <a:prstGeom prst="rect">
            <a:avLst/>
          </a:prstGeom>
        </p:spPr>
      </p:pic>
    </p:spTree>
    <p:extLst>
      <p:ext uri="{BB962C8B-B14F-4D97-AF65-F5344CB8AC3E}">
        <p14:creationId xmlns:p14="http://schemas.microsoft.com/office/powerpoint/2010/main" val="33291168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F58E33-1015-EE5A-936F-6EF2783AAA72}"/>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B792C6C5-C834-7191-8E5F-D50F0FEF36F5}"/>
              </a:ext>
            </a:extLst>
          </p:cNvPr>
          <p:cNvSpPr txBox="1">
            <a:spLocks noChangeArrowheads="1"/>
          </p:cNvSpPr>
          <p:nvPr/>
        </p:nvSpPr>
        <p:spPr bwMode="auto">
          <a:xfrm>
            <a:off x="936802" y="118109"/>
            <a:ext cx="9406555" cy="657225"/>
          </a:xfrm>
          <a:prstGeom prst="rect">
            <a:avLst/>
          </a:prstGeom>
          <a:noFill/>
          <a:ln w="9525">
            <a:noFill/>
            <a:miter lim="800000"/>
            <a:headEnd/>
            <a:tailEnd/>
          </a:ln>
        </p:spPr>
        <p:txBody>
          <a:bodyPr anchor="ctr"/>
          <a:lstStyle/>
          <a:p>
            <a:pPr lvl="0">
              <a:defRPr/>
            </a:pPr>
            <a:r>
              <a:rPr lang="en-US" sz="2400" b="1" dirty="0">
                <a:solidFill>
                  <a:srgbClr val="0B4874"/>
                </a:solidFill>
                <a:latin typeface="Century Gothic" panose="020B0502020202020204" pitchFamily="34" charset="0"/>
                <a:ea typeface="ＭＳ Ｐゴシック" charset="0"/>
                <a:cs typeface="Arial"/>
              </a:rPr>
              <a:t>Sekundärforschung: Die Zuverlässigkeit von Quellen</a:t>
            </a:r>
            <a:endParaRPr lang="de-AT" sz="2400" b="1" dirty="0">
              <a:solidFill>
                <a:srgbClr val="0B4874"/>
              </a:solidFill>
              <a:latin typeface="Century Gothic" panose="020B0502020202020204" pitchFamily="34" charset="0"/>
              <a:ea typeface="ＭＳ Ｐゴシック" charset="0"/>
              <a:cs typeface="Arial"/>
            </a:endParaRPr>
          </a:p>
        </p:txBody>
      </p:sp>
      <p:sp>
        <p:nvSpPr>
          <p:cNvPr id="3" name="CasellaDiTesto 2">
            <a:extLst>
              <a:ext uri="{FF2B5EF4-FFF2-40B4-BE49-F238E27FC236}">
                <a16:creationId xmlns:a16="http://schemas.microsoft.com/office/drawing/2014/main" id="{C781027E-9729-6211-4E38-88781C5A9BCE}"/>
              </a:ext>
            </a:extLst>
          </p:cNvPr>
          <p:cNvSpPr txBox="1"/>
          <p:nvPr/>
        </p:nvSpPr>
        <p:spPr>
          <a:xfrm>
            <a:off x="309722" y="1191797"/>
            <a:ext cx="4848121" cy="412357"/>
          </a:xfrm>
          <a:prstGeom prst="rect">
            <a:avLst/>
          </a:prstGeom>
          <a:noFill/>
        </p:spPr>
        <p:txBody>
          <a:bodyPr wrap="square">
            <a:spAutoFit/>
          </a:bodyPr>
          <a:lstStyle/>
          <a:p>
            <a:pPr marL="0" marR="0" lvl="1" indent="0" algn="ctr" defTabSz="914400" rtl="0" eaLnBrk="1" fontAlgn="auto" latinLnBrk="0" hangingPunct="1">
              <a:lnSpc>
                <a:spcPct val="114000"/>
              </a:lnSpc>
              <a:spcBef>
                <a:spcPts val="599"/>
              </a:spcBef>
              <a:spcAft>
                <a:spcPts val="0"/>
              </a:spcAft>
              <a:buClr>
                <a:srgbClr val="0B4874"/>
              </a:buClr>
              <a:buSzTx/>
              <a:buNone/>
              <a:tabLst/>
              <a:defRPr/>
            </a:pPr>
            <a:r>
              <a:rPr kumimoji="0" lang="en-US" sz="2000" b="0" i="0" u="none" strike="noStrike" kern="1200" cap="none" spc="0" normalizeH="0" baseline="0" noProof="0" dirty="0">
                <a:ln>
                  <a:noFill/>
                </a:ln>
                <a:solidFill>
                  <a:srgbClr val="FF0000"/>
                </a:solidFill>
                <a:effectLst/>
                <a:uLnTx/>
                <a:uFillTx/>
                <a:latin typeface="Century Gothic"/>
                <a:ea typeface="+mn-ea"/>
                <a:cs typeface="+mn-cs"/>
              </a:rPr>
              <a:t>Mit grosser Vorsicht verwenden</a:t>
            </a:r>
          </a:p>
        </p:txBody>
      </p:sp>
      <p:sp>
        <p:nvSpPr>
          <p:cNvPr id="6" name="CasellaDiTesto 5">
            <a:extLst>
              <a:ext uri="{FF2B5EF4-FFF2-40B4-BE49-F238E27FC236}">
                <a16:creationId xmlns:a16="http://schemas.microsoft.com/office/drawing/2014/main" id="{B3A2D145-371E-BE27-73AC-0C7B80DDBFD9}"/>
              </a:ext>
            </a:extLst>
          </p:cNvPr>
          <p:cNvSpPr txBox="1"/>
          <p:nvPr/>
        </p:nvSpPr>
        <p:spPr>
          <a:xfrm>
            <a:off x="8469021" y="1202188"/>
            <a:ext cx="2872258" cy="412357"/>
          </a:xfrm>
          <a:prstGeom prst="rect">
            <a:avLst/>
          </a:prstGeom>
          <a:noFill/>
        </p:spPr>
        <p:txBody>
          <a:bodyPr wrap="square">
            <a:spAutoFit/>
          </a:bodyPr>
          <a:lstStyle/>
          <a:p>
            <a:pPr marL="0" marR="0" lvl="1" indent="0" algn="ctr" defTabSz="914400" rtl="0" eaLnBrk="1" fontAlgn="auto" latinLnBrk="0" hangingPunct="1">
              <a:lnSpc>
                <a:spcPct val="114000"/>
              </a:lnSpc>
              <a:spcBef>
                <a:spcPts val="599"/>
              </a:spcBef>
              <a:spcAft>
                <a:spcPts val="0"/>
              </a:spcAft>
              <a:buClr>
                <a:srgbClr val="0B4874"/>
              </a:buClr>
              <a:buSzTx/>
              <a:buNone/>
              <a:tabLst/>
              <a:defRPr/>
            </a:pPr>
            <a:r>
              <a:rPr kumimoji="0" lang="en-US" sz="2000" b="0" i="0" u="none" strike="noStrike" kern="1200" cap="none" spc="0" normalizeH="0" baseline="0" noProof="0" dirty="0">
                <a:ln>
                  <a:noFill/>
                </a:ln>
                <a:solidFill>
                  <a:srgbClr val="00B050"/>
                </a:solidFill>
                <a:effectLst/>
                <a:uLnTx/>
                <a:uFillTx/>
                <a:latin typeface="Century Gothic"/>
                <a:ea typeface="+mn-ea"/>
                <a:cs typeface="+mn-cs"/>
              </a:rPr>
              <a:t>Sehr zuverlässig</a:t>
            </a:r>
          </a:p>
        </p:txBody>
      </p:sp>
      <p:sp>
        <p:nvSpPr>
          <p:cNvPr id="8" name="CasellaDiTesto 7">
            <a:extLst>
              <a:ext uri="{FF2B5EF4-FFF2-40B4-BE49-F238E27FC236}">
                <a16:creationId xmlns:a16="http://schemas.microsoft.com/office/drawing/2014/main" id="{13481737-A757-E63F-33D7-1FF3F3AF343E}"/>
              </a:ext>
            </a:extLst>
          </p:cNvPr>
          <p:cNvSpPr txBox="1"/>
          <p:nvPr/>
        </p:nvSpPr>
        <p:spPr>
          <a:xfrm>
            <a:off x="733425" y="1961625"/>
            <a:ext cx="1800000" cy="4278094"/>
          </a:xfrm>
          <a:prstGeom prst="rect">
            <a:avLst/>
          </a:prstGeom>
          <a:noFill/>
        </p:spPr>
        <p:txBody>
          <a:bodyPr wrap="square">
            <a:spAutoFit/>
          </a:bodyPr>
          <a:lstStyle/>
          <a:p>
            <a:r>
              <a:rPr lang="de-CH" sz="1600" b="1" noProof="0" dirty="0"/>
              <a:t>Persönliche Blogs </a:t>
            </a:r>
            <a:r>
              <a:rPr lang="de-CH" sz="1600" noProof="0" dirty="0"/>
              <a:t>oder </a:t>
            </a:r>
            <a:r>
              <a:rPr lang="de-CH" sz="1600" b="1" noProof="0" dirty="0"/>
              <a:t>Vlogs</a:t>
            </a:r>
          </a:p>
          <a:p>
            <a:endParaRPr lang="de-CH" sz="1600" noProof="0" dirty="0"/>
          </a:p>
          <a:p>
            <a:r>
              <a:rPr lang="de-CH" sz="1600" b="1" noProof="0" dirty="0"/>
              <a:t>Reddit-Threads</a:t>
            </a:r>
            <a:r>
              <a:rPr lang="de-CH" sz="1600" noProof="0" dirty="0"/>
              <a:t>, </a:t>
            </a:r>
            <a:r>
              <a:rPr lang="de-CH" sz="1600" b="1" noProof="0" dirty="0"/>
              <a:t>Diskussionsforen</a:t>
            </a:r>
          </a:p>
          <a:p>
            <a:endParaRPr lang="de-CH" sz="1600" noProof="0" dirty="0"/>
          </a:p>
          <a:p>
            <a:r>
              <a:rPr lang="de-CH" sz="1600" b="1" noProof="0" dirty="0"/>
              <a:t>Zufällige Websites </a:t>
            </a:r>
            <a:r>
              <a:rPr lang="de-CH" sz="1600" noProof="0" dirty="0"/>
              <a:t>ohne identifizierbare </a:t>
            </a:r>
            <a:r>
              <a:rPr lang="de-CH" sz="1600" noProof="0" dirty="0" err="1"/>
              <a:t>Autor:innen</a:t>
            </a:r>
            <a:endParaRPr lang="de-CH" sz="1600" noProof="0" dirty="0"/>
          </a:p>
          <a:p>
            <a:endParaRPr lang="de-CH" sz="1600" noProof="0" dirty="0"/>
          </a:p>
          <a:p>
            <a:r>
              <a:rPr lang="de-CH" sz="1600" b="1" noProof="0" dirty="0"/>
              <a:t>Meinungen</a:t>
            </a:r>
            <a:r>
              <a:rPr lang="de-CH" sz="1600" noProof="0" dirty="0"/>
              <a:t> von Influencern / </a:t>
            </a:r>
            <a:r>
              <a:rPr lang="de-CH" sz="1600" b="1" noProof="0" dirty="0"/>
              <a:t>Behauptungen</a:t>
            </a:r>
            <a:r>
              <a:rPr lang="de-CH" sz="1600" noProof="0" dirty="0"/>
              <a:t> in sozialen Medien</a:t>
            </a:r>
            <a:endParaRPr lang="de-CH" sz="1600" b="1" noProof="0" dirty="0"/>
          </a:p>
        </p:txBody>
      </p:sp>
      <p:cxnSp>
        <p:nvCxnSpPr>
          <p:cNvPr id="10" name="Connettore 2 9">
            <a:extLst>
              <a:ext uri="{FF2B5EF4-FFF2-40B4-BE49-F238E27FC236}">
                <a16:creationId xmlns:a16="http://schemas.microsoft.com/office/drawing/2014/main" id="{6BC94A84-BAD7-30B5-BCF1-861DC30DDAB5}"/>
              </a:ext>
            </a:extLst>
          </p:cNvPr>
          <p:cNvCxnSpPr>
            <a:cxnSpLocks/>
          </p:cNvCxnSpPr>
          <p:nvPr/>
        </p:nvCxnSpPr>
        <p:spPr>
          <a:xfrm flipV="1">
            <a:off x="4772359" y="1418757"/>
            <a:ext cx="4021015" cy="1"/>
          </a:xfrm>
          <a:prstGeom prst="straightConnector1">
            <a:avLst/>
          </a:prstGeom>
          <a:ln w="571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4" name="CasellaDiTesto 13">
            <a:extLst>
              <a:ext uri="{FF2B5EF4-FFF2-40B4-BE49-F238E27FC236}">
                <a16:creationId xmlns:a16="http://schemas.microsoft.com/office/drawing/2014/main" id="{3E80FECA-9384-0033-86EF-EBEB9AE341D0}"/>
              </a:ext>
            </a:extLst>
          </p:cNvPr>
          <p:cNvSpPr txBox="1"/>
          <p:nvPr/>
        </p:nvSpPr>
        <p:spPr>
          <a:xfrm>
            <a:off x="4333425" y="1961624"/>
            <a:ext cx="1885800" cy="2308324"/>
          </a:xfrm>
          <a:prstGeom prst="rect">
            <a:avLst/>
          </a:prstGeom>
          <a:noFill/>
        </p:spPr>
        <p:txBody>
          <a:bodyPr wrap="square">
            <a:spAutoFit/>
          </a:bodyPr>
          <a:lstStyle/>
          <a:p>
            <a:r>
              <a:rPr lang="de-CH" sz="1600" b="1" noProof="0" dirty="0"/>
              <a:t>Allgemeine Wirtschafts-</a:t>
            </a:r>
            <a:r>
              <a:rPr lang="de-CH" sz="1600" b="1" noProof="0" dirty="0" err="1"/>
              <a:t>nachrichten</a:t>
            </a:r>
            <a:endParaRPr lang="de-CH" sz="1600" b="1" noProof="0" dirty="0"/>
          </a:p>
          <a:p>
            <a:endParaRPr lang="de-CH" sz="1600" b="1" noProof="0" dirty="0"/>
          </a:p>
          <a:p>
            <a:r>
              <a:rPr lang="de-CH" sz="1600" b="1" dirty="0"/>
              <a:t>Populäre </a:t>
            </a:r>
            <a:r>
              <a:rPr lang="de-CH" sz="1600" b="1" noProof="0" dirty="0"/>
              <a:t>Bücher zum Thema Unternehmertum </a:t>
            </a:r>
            <a:r>
              <a:rPr lang="de-CH" sz="1600" noProof="0" dirty="0"/>
              <a:t>und </a:t>
            </a:r>
            <a:r>
              <a:rPr lang="de-CH" sz="1600" b="1" noProof="0" dirty="0"/>
              <a:t>Wirtschaftsblogs</a:t>
            </a:r>
            <a:endParaRPr lang="de-CH" sz="1600" noProof="0" dirty="0"/>
          </a:p>
        </p:txBody>
      </p:sp>
      <p:sp>
        <p:nvSpPr>
          <p:cNvPr id="15" name="CasellaDiTesto 14">
            <a:extLst>
              <a:ext uri="{FF2B5EF4-FFF2-40B4-BE49-F238E27FC236}">
                <a16:creationId xmlns:a16="http://schemas.microsoft.com/office/drawing/2014/main" id="{58ACEA93-1F93-B715-86C1-9D03B5028BF7}"/>
              </a:ext>
            </a:extLst>
          </p:cNvPr>
          <p:cNvSpPr txBox="1"/>
          <p:nvPr/>
        </p:nvSpPr>
        <p:spPr>
          <a:xfrm>
            <a:off x="2533426" y="1961625"/>
            <a:ext cx="1800000" cy="2308324"/>
          </a:xfrm>
          <a:prstGeom prst="rect">
            <a:avLst/>
          </a:prstGeom>
          <a:noFill/>
        </p:spPr>
        <p:txBody>
          <a:bodyPr wrap="square">
            <a:spAutoFit/>
          </a:bodyPr>
          <a:lstStyle/>
          <a:p>
            <a:r>
              <a:rPr lang="de-CH" sz="1600" b="1" noProof="0" dirty="0"/>
              <a:t>Berichte von Branchen- oder </a:t>
            </a:r>
            <a:r>
              <a:rPr lang="de-CH" sz="1600" b="1" noProof="0" dirty="0" err="1"/>
              <a:t>Handelsver</a:t>
            </a:r>
            <a:r>
              <a:rPr lang="de-CH" sz="1600" b="1" noProof="0" dirty="0"/>
              <a:t>-bänden </a:t>
            </a:r>
          </a:p>
          <a:p>
            <a:endParaRPr lang="de-CH" sz="1600" noProof="0" dirty="0"/>
          </a:p>
          <a:p>
            <a:r>
              <a:rPr lang="de-CH" sz="1600" b="1" noProof="0" dirty="0" err="1"/>
              <a:t>Veröffentli</a:t>
            </a:r>
            <a:r>
              <a:rPr lang="de-CH" sz="1600" b="1" noProof="0" dirty="0"/>
              <a:t>-</a:t>
            </a:r>
          </a:p>
          <a:p>
            <a:r>
              <a:rPr lang="de-CH" sz="1600" b="1" noProof="0" dirty="0" err="1"/>
              <a:t>chungen</a:t>
            </a:r>
            <a:r>
              <a:rPr lang="de-CH" sz="1600" b="1" noProof="0" dirty="0"/>
              <a:t> von Interessen-verbänden</a:t>
            </a:r>
            <a:endParaRPr lang="de-CH" sz="1600" noProof="0" dirty="0"/>
          </a:p>
        </p:txBody>
      </p:sp>
      <p:sp>
        <p:nvSpPr>
          <p:cNvPr id="16" name="CasellaDiTesto 15">
            <a:extLst>
              <a:ext uri="{FF2B5EF4-FFF2-40B4-BE49-F238E27FC236}">
                <a16:creationId xmlns:a16="http://schemas.microsoft.com/office/drawing/2014/main" id="{A3333044-9B0E-918B-4D67-671CADC0A521}"/>
              </a:ext>
            </a:extLst>
          </p:cNvPr>
          <p:cNvSpPr txBox="1"/>
          <p:nvPr/>
        </p:nvSpPr>
        <p:spPr>
          <a:xfrm>
            <a:off x="8183347" y="1961624"/>
            <a:ext cx="1885800" cy="2554545"/>
          </a:xfrm>
          <a:prstGeom prst="rect">
            <a:avLst/>
          </a:prstGeom>
          <a:noFill/>
        </p:spPr>
        <p:txBody>
          <a:bodyPr wrap="square">
            <a:spAutoFit/>
          </a:bodyPr>
          <a:lstStyle/>
          <a:p>
            <a:r>
              <a:rPr lang="de-CH" sz="1600" b="1" noProof="0" dirty="0"/>
              <a:t>Behördliche Datenquellen</a:t>
            </a:r>
          </a:p>
          <a:p>
            <a:endParaRPr lang="de-CH" sz="1600" noProof="0" dirty="0"/>
          </a:p>
          <a:p>
            <a:r>
              <a:rPr lang="de-CH" sz="1600" b="1" noProof="0" dirty="0"/>
              <a:t>Branchendaten-banken</a:t>
            </a:r>
          </a:p>
          <a:p>
            <a:endParaRPr lang="de-CH" sz="1600" noProof="0" dirty="0"/>
          </a:p>
          <a:p>
            <a:r>
              <a:rPr lang="de-CH" sz="1600" b="1" noProof="0" dirty="0"/>
              <a:t>Wissenschaft-</a:t>
            </a:r>
          </a:p>
          <a:p>
            <a:r>
              <a:rPr lang="de-CH" sz="1600" b="1" noProof="0" dirty="0" err="1"/>
              <a:t>liche</a:t>
            </a:r>
            <a:r>
              <a:rPr lang="de-CH" sz="1600" b="1" noProof="0" dirty="0"/>
              <a:t> Bücher zu Wirtschafts-</a:t>
            </a:r>
            <a:br>
              <a:rPr lang="de-CH" sz="1600" b="1" noProof="0" dirty="0"/>
            </a:br>
            <a:r>
              <a:rPr lang="de-CH" sz="1600" b="1" noProof="0" dirty="0" err="1"/>
              <a:t>themen</a:t>
            </a:r>
            <a:r>
              <a:rPr lang="de-CH" sz="1600" b="1" noProof="0" dirty="0"/>
              <a:t> </a:t>
            </a:r>
            <a:endParaRPr lang="de-CH" sz="1600" noProof="0" dirty="0"/>
          </a:p>
        </p:txBody>
      </p:sp>
      <p:sp>
        <p:nvSpPr>
          <p:cNvPr id="17" name="CasellaDiTesto 16">
            <a:extLst>
              <a:ext uri="{FF2B5EF4-FFF2-40B4-BE49-F238E27FC236}">
                <a16:creationId xmlns:a16="http://schemas.microsoft.com/office/drawing/2014/main" id="{FEA1AE8D-FD80-B200-B17A-57C7166ED596}"/>
              </a:ext>
            </a:extLst>
          </p:cNvPr>
          <p:cNvSpPr txBox="1"/>
          <p:nvPr/>
        </p:nvSpPr>
        <p:spPr>
          <a:xfrm>
            <a:off x="6172332" y="1961624"/>
            <a:ext cx="2011015" cy="2800767"/>
          </a:xfrm>
          <a:prstGeom prst="rect">
            <a:avLst/>
          </a:prstGeom>
          <a:noFill/>
        </p:spPr>
        <p:txBody>
          <a:bodyPr wrap="square">
            <a:spAutoFit/>
          </a:bodyPr>
          <a:lstStyle/>
          <a:p>
            <a:r>
              <a:rPr lang="de-CH" sz="1600" b="1" noProof="0" dirty="0"/>
              <a:t>Wichtige Wirtschaftsmedien </a:t>
            </a:r>
          </a:p>
          <a:p>
            <a:endParaRPr lang="de-CH" sz="1600" noProof="0" dirty="0"/>
          </a:p>
          <a:p>
            <a:r>
              <a:rPr lang="de-CH" sz="1600" b="1" noProof="0" dirty="0"/>
              <a:t>Berichte von Marktanalysten </a:t>
            </a:r>
          </a:p>
          <a:p>
            <a:endParaRPr lang="de-CH" sz="1600" noProof="0" dirty="0"/>
          </a:p>
          <a:p>
            <a:r>
              <a:rPr lang="de-CH" sz="1600" b="1" noProof="0" dirty="0"/>
              <a:t>Jahresberichte von Unternehmen </a:t>
            </a:r>
            <a:r>
              <a:rPr lang="de-CH" sz="1600" noProof="0" dirty="0"/>
              <a:t>und </a:t>
            </a:r>
            <a:r>
              <a:rPr lang="de-CH" sz="1600" b="1" noProof="0" dirty="0"/>
              <a:t>Präsentationen von Investor:innen</a:t>
            </a:r>
          </a:p>
        </p:txBody>
      </p:sp>
      <p:sp>
        <p:nvSpPr>
          <p:cNvPr id="19" name="CasellaDiTesto 18">
            <a:extLst>
              <a:ext uri="{FF2B5EF4-FFF2-40B4-BE49-F238E27FC236}">
                <a16:creationId xmlns:a16="http://schemas.microsoft.com/office/drawing/2014/main" id="{D36B82A0-3219-32E6-A97E-902A47C91E86}"/>
              </a:ext>
            </a:extLst>
          </p:cNvPr>
          <p:cNvSpPr txBox="1"/>
          <p:nvPr/>
        </p:nvSpPr>
        <p:spPr>
          <a:xfrm>
            <a:off x="9951917" y="1961624"/>
            <a:ext cx="1800000" cy="3539430"/>
          </a:xfrm>
          <a:prstGeom prst="rect">
            <a:avLst/>
          </a:prstGeom>
          <a:noFill/>
        </p:spPr>
        <p:txBody>
          <a:bodyPr wrap="square">
            <a:spAutoFit/>
          </a:bodyPr>
          <a:lstStyle/>
          <a:p>
            <a:r>
              <a:rPr lang="de-CH" sz="1600" b="1" noProof="0" dirty="0"/>
              <a:t>Artikel aus </a:t>
            </a:r>
            <a:r>
              <a:rPr lang="de-CH" sz="1600" b="1" noProof="0" dirty="0" err="1"/>
              <a:t>wissenschaft</a:t>
            </a:r>
            <a:r>
              <a:rPr lang="de-CH" sz="1600" b="1" noProof="0" dirty="0"/>
              <a:t>-</a:t>
            </a:r>
          </a:p>
          <a:p>
            <a:r>
              <a:rPr lang="de-CH" sz="1600" b="1" noProof="0" dirty="0" err="1"/>
              <a:t>lichen</a:t>
            </a:r>
            <a:r>
              <a:rPr lang="de-CH" sz="1600" b="1" noProof="0" dirty="0"/>
              <a:t> Zeitschriften</a:t>
            </a:r>
          </a:p>
          <a:p>
            <a:endParaRPr lang="de-CH" sz="1600" noProof="0" dirty="0"/>
          </a:p>
          <a:p>
            <a:r>
              <a:rPr lang="de-CH" sz="1600" b="1" noProof="0" dirty="0"/>
              <a:t>Systematische Marktstudien, die </a:t>
            </a:r>
            <a:r>
              <a:rPr lang="de-CH" sz="1600" noProof="0" dirty="0"/>
              <a:t>von </a:t>
            </a:r>
            <a:r>
              <a:rPr lang="de-CH" sz="1600" b="1" noProof="0" dirty="0" err="1"/>
              <a:t>wissenschaft</a:t>
            </a:r>
            <a:r>
              <a:rPr lang="de-CH" sz="1600" b="1" noProof="0" dirty="0"/>
              <a:t>-</a:t>
            </a:r>
          </a:p>
          <a:p>
            <a:r>
              <a:rPr lang="de-CH" sz="1600" b="1" noProof="0" dirty="0" err="1"/>
              <a:t>lichen</a:t>
            </a:r>
            <a:r>
              <a:rPr lang="de-CH" sz="1600" b="1" noProof="0" dirty="0"/>
              <a:t> </a:t>
            </a:r>
            <a:r>
              <a:rPr lang="de-CH" sz="1600" noProof="0" dirty="0"/>
              <a:t>oder </a:t>
            </a:r>
            <a:r>
              <a:rPr lang="de-CH" sz="1600" b="1" noProof="0" dirty="0"/>
              <a:t>staatlichen Institutionen </a:t>
            </a:r>
            <a:r>
              <a:rPr lang="de-CH" sz="1600" noProof="0" dirty="0"/>
              <a:t>veröffentlicht wurden</a:t>
            </a:r>
            <a:endParaRPr lang="de-CH" sz="1600" b="1" noProof="0" dirty="0"/>
          </a:p>
        </p:txBody>
      </p:sp>
      <p:sp>
        <p:nvSpPr>
          <p:cNvPr id="13" name="Foliennummernplatzhalter 1">
            <a:extLst>
              <a:ext uri="{FF2B5EF4-FFF2-40B4-BE49-F238E27FC236}">
                <a16:creationId xmlns:a16="http://schemas.microsoft.com/office/drawing/2014/main" id="{44752B43-B4B7-CAA6-EBBE-A89B8AF352AE}"/>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10</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grpSp>
        <p:nvGrpSpPr>
          <p:cNvPr id="5" name="Gruppieren 4">
            <a:extLst>
              <a:ext uri="{FF2B5EF4-FFF2-40B4-BE49-F238E27FC236}">
                <a16:creationId xmlns:a16="http://schemas.microsoft.com/office/drawing/2014/main" id="{7BDE6A48-AF45-F6F8-A338-058C02051B81}"/>
              </a:ext>
            </a:extLst>
          </p:cNvPr>
          <p:cNvGrpSpPr/>
          <p:nvPr/>
        </p:nvGrpSpPr>
        <p:grpSpPr>
          <a:xfrm>
            <a:off x="10737669" y="0"/>
            <a:ext cx="1454331" cy="1277285"/>
            <a:chOff x="10737669" y="0"/>
            <a:chExt cx="1454331" cy="1277285"/>
          </a:xfrm>
        </p:grpSpPr>
        <p:sp>
          <p:nvSpPr>
            <p:cNvPr id="7" name="Rechteck 6">
              <a:extLst>
                <a:ext uri="{FF2B5EF4-FFF2-40B4-BE49-F238E27FC236}">
                  <a16:creationId xmlns:a16="http://schemas.microsoft.com/office/drawing/2014/main" id="{B1C901DD-92F1-A096-A2B2-F3533B530EB9}"/>
                </a:ext>
              </a:extLst>
            </p:cNvPr>
            <p:cNvSpPr/>
            <p:nvPr/>
          </p:nvSpPr>
          <p:spPr>
            <a:xfrm>
              <a:off x="10737669" y="0"/>
              <a:ext cx="1454331" cy="12772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pic>
          <p:nvPicPr>
            <p:cNvPr id="9" name="Grafik 8">
              <a:extLst>
                <a:ext uri="{FF2B5EF4-FFF2-40B4-BE49-F238E27FC236}">
                  <a16:creationId xmlns:a16="http://schemas.microsoft.com/office/drawing/2014/main" id="{E8000AFF-9281-5698-9898-E1B14BEA80F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906137" y="197285"/>
              <a:ext cx="1080000" cy="1080000"/>
            </a:xfrm>
            <a:prstGeom prst="rect">
              <a:avLst/>
            </a:prstGeom>
          </p:spPr>
        </p:pic>
      </p:grpSp>
    </p:spTree>
    <p:extLst>
      <p:ext uri="{BB962C8B-B14F-4D97-AF65-F5344CB8AC3E}">
        <p14:creationId xmlns:p14="http://schemas.microsoft.com/office/powerpoint/2010/main" val="29945072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BA47D1-379E-2FBD-ECB9-959B79C5A639}"/>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6AA6512C-B61C-5414-288A-5C53ADC3F507}"/>
              </a:ext>
            </a:extLst>
          </p:cNvPr>
          <p:cNvSpPr txBox="1">
            <a:spLocks noChangeArrowheads="1"/>
          </p:cNvSpPr>
          <p:nvPr/>
        </p:nvSpPr>
        <p:spPr bwMode="auto">
          <a:xfrm>
            <a:off x="936802" y="118109"/>
            <a:ext cx="9406555" cy="657225"/>
          </a:xfrm>
          <a:prstGeom prst="rect">
            <a:avLst/>
          </a:prstGeom>
          <a:noFill/>
          <a:ln w="9525">
            <a:noFill/>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B4874"/>
                </a:solidFill>
                <a:effectLst/>
                <a:uLnTx/>
                <a:uFillTx/>
                <a:latin typeface="Century Gothic" panose="020B0502020202020204" pitchFamily="34" charset="0"/>
                <a:ea typeface="ＭＳ Ｐゴシック" charset="0"/>
                <a:cs typeface="Arial"/>
              </a:rPr>
              <a:t>Sekundärforschung: Werkzeuge und Techniken</a:t>
            </a:r>
            <a:endParaRPr kumimoji="0" lang="de-AT" sz="2400" b="1" i="0" u="none" strike="noStrike" kern="1200" cap="none" spc="0" normalizeH="0" baseline="0" noProof="0" dirty="0">
              <a:ln>
                <a:noFill/>
              </a:ln>
              <a:solidFill>
                <a:srgbClr val="0B4874"/>
              </a:solidFill>
              <a:effectLst/>
              <a:uLnTx/>
              <a:uFillTx/>
              <a:latin typeface="Century Gothic" panose="020B0502020202020204" pitchFamily="34" charset="0"/>
              <a:ea typeface="ＭＳ Ｐゴシック" charset="0"/>
              <a:cs typeface="Arial"/>
            </a:endParaRPr>
          </a:p>
        </p:txBody>
      </p:sp>
      <p:graphicFrame>
        <p:nvGraphicFramePr>
          <p:cNvPr id="3" name="Tabella 2">
            <a:extLst>
              <a:ext uri="{FF2B5EF4-FFF2-40B4-BE49-F238E27FC236}">
                <a16:creationId xmlns:a16="http://schemas.microsoft.com/office/drawing/2014/main" id="{D74487E8-55D9-B15E-A784-B4D254D736C3}"/>
              </a:ext>
            </a:extLst>
          </p:cNvPr>
          <p:cNvGraphicFramePr>
            <a:graphicFrameLocks noGrp="1"/>
          </p:cNvGraphicFramePr>
          <p:nvPr>
            <p:extLst>
              <p:ext uri="{D42A27DB-BD31-4B8C-83A1-F6EECF244321}">
                <p14:modId xmlns:p14="http://schemas.microsoft.com/office/powerpoint/2010/main" val="432538328"/>
              </p:ext>
            </p:extLst>
          </p:nvPr>
        </p:nvGraphicFramePr>
        <p:xfrm>
          <a:off x="493923" y="1379475"/>
          <a:ext cx="11204154" cy="4455542"/>
        </p:xfrm>
        <a:graphic>
          <a:graphicData uri="http://schemas.openxmlformats.org/drawingml/2006/table">
            <a:tbl>
              <a:tblPr>
                <a:tableStyleId>{616DA210-FB5B-4158-B5E0-FEB733F419BA}</a:tableStyleId>
              </a:tblPr>
              <a:tblGrid>
                <a:gridCol w="2433674">
                  <a:extLst>
                    <a:ext uri="{9D8B030D-6E8A-4147-A177-3AD203B41FA5}">
                      <a16:colId xmlns:a16="http://schemas.microsoft.com/office/drawing/2014/main" val="346198984"/>
                    </a:ext>
                  </a:extLst>
                </a:gridCol>
                <a:gridCol w="3128790">
                  <a:extLst>
                    <a:ext uri="{9D8B030D-6E8A-4147-A177-3AD203B41FA5}">
                      <a16:colId xmlns:a16="http://schemas.microsoft.com/office/drawing/2014/main" val="1450938744"/>
                    </a:ext>
                  </a:extLst>
                </a:gridCol>
                <a:gridCol w="5641690">
                  <a:extLst>
                    <a:ext uri="{9D8B030D-6E8A-4147-A177-3AD203B41FA5}">
                      <a16:colId xmlns:a16="http://schemas.microsoft.com/office/drawing/2014/main" val="124496146"/>
                    </a:ext>
                  </a:extLst>
                </a:gridCol>
              </a:tblGrid>
              <a:tr h="627125">
                <a:tc>
                  <a:txBody>
                    <a:bodyPr/>
                    <a:lstStyle/>
                    <a:p>
                      <a:pPr algn="ctr">
                        <a:buNone/>
                      </a:pPr>
                      <a:r>
                        <a:rPr lang="de-CH" sz="2000" b="1" noProof="0" dirty="0">
                          <a:solidFill>
                            <a:schemeClr val="bg1"/>
                          </a:solidFill>
                        </a:rPr>
                        <a:t>Werkzeug/</a:t>
                      </a:r>
                    </a:p>
                    <a:p>
                      <a:pPr algn="ctr">
                        <a:buNone/>
                      </a:pPr>
                      <a:r>
                        <a:rPr lang="de-CH" sz="2000" b="1" noProof="0" dirty="0">
                          <a:solidFill>
                            <a:schemeClr val="bg1"/>
                          </a:solidFill>
                        </a:rPr>
                        <a:t>Technik</a:t>
                      </a:r>
                      <a:endParaRPr lang="de-CH" sz="2000" noProof="0" dirty="0">
                        <a:solidFill>
                          <a:schemeClr val="bg1"/>
                        </a:solidFill>
                      </a:endParaRPr>
                    </a:p>
                  </a:txBody>
                  <a:tcPr anchor="ctr">
                    <a:solidFill>
                      <a:srgbClr val="8EB403"/>
                    </a:solidFill>
                  </a:tcPr>
                </a:tc>
                <a:tc>
                  <a:txBody>
                    <a:bodyPr/>
                    <a:lstStyle/>
                    <a:p>
                      <a:pPr algn="ctr">
                        <a:buNone/>
                      </a:pPr>
                      <a:r>
                        <a:rPr lang="de-CH" sz="2000" b="1" noProof="0" dirty="0">
                          <a:solidFill>
                            <a:schemeClr val="bg1"/>
                          </a:solidFill>
                        </a:rPr>
                        <a:t>Bedeutung</a:t>
                      </a:r>
                      <a:endParaRPr lang="de-CH" sz="2000" noProof="0" dirty="0">
                        <a:solidFill>
                          <a:schemeClr val="bg1"/>
                        </a:solidFill>
                      </a:endParaRPr>
                    </a:p>
                  </a:txBody>
                  <a:tcPr anchor="ctr">
                    <a:solidFill>
                      <a:srgbClr val="8EB403"/>
                    </a:solidFill>
                  </a:tcPr>
                </a:tc>
                <a:tc>
                  <a:txBody>
                    <a:bodyPr/>
                    <a:lstStyle/>
                    <a:p>
                      <a:pPr algn="ctr">
                        <a:buNone/>
                      </a:pPr>
                      <a:r>
                        <a:rPr lang="de-CH" sz="2000" b="1" noProof="0" dirty="0">
                          <a:solidFill>
                            <a:schemeClr val="bg1"/>
                          </a:solidFill>
                        </a:rPr>
                        <a:t>Beispiel</a:t>
                      </a:r>
                      <a:endParaRPr lang="de-CH" sz="2000" noProof="0" dirty="0">
                        <a:solidFill>
                          <a:schemeClr val="bg1"/>
                        </a:solidFill>
                      </a:endParaRPr>
                    </a:p>
                  </a:txBody>
                  <a:tcPr anchor="ctr">
                    <a:solidFill>
                      <a:srgbClr val="8EB403"/>
                    </a:solidFill>
                  </a:tcPr>
                </a:tc>
                <a:extLst>
                  <a:ext uri="{0D108BD9-81ED-4DB2-BD59-A6C34878D82A}">
                    <a16:rowId xmlns:a16="http://schemas.microsoft.com/office/drawing/2014/main" val="289148830"/>
                  </a:ext>
                </a:extLst>
              </a:tr>
              <a:tr h="1148336">
                <a:tc>
                  <a:txBody>
                    <a:bodyPr/>
                    <a:lstStyle/>
                    <a:p>
                      <a:pPr>
                        <a:lnSpc>
                          <a:spcPct val="110000"/>
                        </a:lnSpc>
                        <a:buNone/>
                      </a:pPr>
                      <a:r>
                        <a:rPr lang="de-CH" sz="1800" b="1" noProof="0" dirty="0"/>
                        <a:t>Trendanalyse </a:t>
                      </a:r>
                      <a:r>
                        <a:rPr lang="de-CH" sz="1800" noProof="0" dirty="0"/>
                        <a:t>(Google Trends, Trendberichte)</a:t>
                      </a:r>
                    </a:p>
                  </a:txBody>
                  <a:tcPr/>
                </a:tc>
                <a:tc>
                  <a:txBody>
                    <a:bodyPr/>
                    <a:lstStyle/>
                    <a:p>
                      <a:pPr>
                        <a:lnSpc>
                          <a:spcPct val="110000"/>
                        </a:lnSpc>
                        <a:buNone/>
                      </a:pPr>
                      <a:r>
                        <a:rPr lang="de-CH" sz="1800" noProof="0" dirty="0"/>
                        <a:t>Suchen Sie nach </a:t>
                      </a:r>
                      <a:r>
                        <a:rPr lang="de-CH" sz="1800" b="1" noProof="0" dirty="0"/>
                        <a:t>Dingen, die </a:t>
                      </a:r>
                      <a:r>
                        <a:rPr lang="de-CH" sz="1800" noProof="0" dirty="0"/>
                        <a:t>im Laufe der Zeit </a:t>
                      </a:r>
                      <a:r>
                        <a:rPr lang="de-CH" sz="1800" b="1" noProof="0" dirty="0"/>
                        <a:t>immer beliebter werden</a:t>
                      </a:r>
                      <a:r>
                        <a:rPr lang="de-CH" sz="1800" noProof="0" dirty="0"/>
                        <a:t>.</a:t>
                      </a:r>
                    </a:p>
                  </a:txBody>
                  <a:tcPr/>
                </a:tc>
                <a:tc>
                  <a:txBody>
                    <a:bodyPr/>
                    <a:lstStyle/>
                    <a:p>
                      <a:pPr>
                        <a:lnSpc>
                          <a:spcPct val="110000"/>
                        </a:lnSpc>
                        <a:buNone/>
                      </a:pPr>
                      <a:r>
                        <a:rPr lang="de-CH" sz="1800" noProof="0" dirty="0"/>
                        <a:t>Eine Lernende möchte einen </a:t>
                      </a:r>
                      <a:r>
                        <a:rPr lang="de-CH" sz="1800" b="1" noProof="0" dirty="0"/>
                        <a:t>Bubble-Tea-Laden</a:t>
                      </a:r>
                      <a:r>
                        <a:rPr lang="de-CH" sz="1800" noProof="0" dirty="0"/>
                        <a:t> eröffnen. Sie überprüft </a:t>
                      </a:r>
                      <a:r>
                        <a:rPr lang="de-CH" sz="1800" b="1" noProof="0" dirty="0"/>
                        <a:t>Google Trends </a:t>
                      </a:r>
                      <a:r>
                        <a:rPr lang="de-CH" sz="1800" noProof="0" dirty="0"/>
                        <a:t>und stellt fest, dass die Suchanfragen nach </a:t>
                      </a:r>
                      <a:r>
                        <a:rPr lang="de-CH" sz="1800" i="1" noProof="0" dirty="0"/>
                        <a:t>Bubble Tea </a:t>
                      </a:r>
                      <a:r>
                        <a:rPr lang="de-CH" sz="1800" noProof="0" dirty="0"/>
                        <a:t>in ihrer Region in den letzten zwei Jahren </a:t>
                      </a:r>
                      <a:r>
                        <a:rPr lang="de-CH" sz="1800" b="1" noProof="0" dirty="0"/>
                        <a:t>zugenommen</a:t>
                      </a:r>
                      <a:r>
                        <a:rPr lang="de-CH" sz="1800" noProof="0" dirty="0"/>
                        <a:t> haben. Dies deutet darauf hin, dass der Trend wächst.</a:t>
                      </a:r>
                    </a:p>
                  </a:txBody>
                  <a:tcPr/>
                </a:tc>
                <a:extLst>
                  <a:ext uri="{0D108BD9-81ED-4DB2-BD59-A6C34878D82A}">
                    <a16:rowId xmlns:a16="http://schemas.microsoft.com/office/drawing/2014/main" val="4033485039"/>
                  </a:ext>
                </a:extLst>
              </a:tr>
              <a:tr h="1148336">
                <a:tc>
                  <a:txBody>
                    <a:bodyPr/>
                    <a:lstStyle/>
                    <a:p>
                      <a:pPr>
                        <a:lnSpc>
                          <a:spcPct val="110000"/>
                        </a:lnSpc>
                        <a:buNone/>
                      </a:pPr>
                      <a:r>
                        <a:rPr lang="de-CH" sz="1800" b="1" noProof="0" dirty="0"/>
                        <a:t>Benchmarking der Wettbewerber </a:t>
                      </a:r>
                      <a:r>
                        <a:rPr lang="de-CH" sz="1800" noProof="0" dirty="0"/>
                        <a:t>(Crunchbase, Unternehmens-websites, Ladenbesuche)</a:t>
                      </a:r>
                    </a:p>
                  </a:txBody>
                  <a:tcPr/>
                </a:tc>
                <a:tc>
                  <a:txBody>
                    <a:bodyPr/>
                    <a:lstStyle/>
                    <a:p>
                      <a:pPr>
                        <a:lnSpc>
                          <a:spcPct val="110000"/>
                        </a:lnSpc>
                        <a:buNone/>
                      </a:pPr>
                      <a:r>
                        <a:rPr lang="de-CH" sz="1800" noProof="0" dirty="0"/>
                        <a:t>Vergleichen Sie, </a:t>
                      </a:r>
                      <a:r>
                        <a:rPr lang="de-CH" sz="1800" b="1" noProof="0" dirty="0"/>
                        <a:t>was ähnliche Unternehmen anbieten</a:t>
                      </a:r>
                      <a:r>
                        <a:rPr lang="de-CH" sz="1800" noProof="0" dirty="0"/>
                        <a:t>: Produkte, Preise, Stil, Marketing.</a:t>
                      </a:r>
                    </a:p>
                  </a:txBody>
                  <a:tcPr/>
                </a:tc>
                <a:tc>
                  <a:txBody>
                    <a:bodyPr/>
                    <a:lstStyle/>
                    <a:p>
                      <a:pPr>
                        <a:lnSpc>
                          <a:spcPct val="110000"/>
                        </a:lnSpc>
                        <a:buNone/>
                      </a:pPr>
                      <a:r>
                        <a:rPr lang="de-CH" sz="1800" noProof="0" dirty="0"/>
                        <a:t>Ein Lernender möchte einen </a:t>
                      </a:r>
                      <a:r>
                        <a:rPr lang="de-CH" sz="1800" b="1" noProof="0" dirty="0"/>
                        <a:t>Reparaturdienst für Mobiltelefone</a:t>
                      </a:r>
                      <a:r>
                        <a:rPr lang="de-CH" sz="1800" noProof="0" dirty="0"/>
                        <a:t> gründen. Er sucht online nach Reparaturwerkstätten in seiner Stadt, überprüft </a:t>
                      </a:r>
                      <a:r>
                        <a:rPr lang="de-CH" sz="1800" b="1" noProof="0" dirty="0"/>
                        <a:t>deren Preise</a:t>
                      </a:r>
                      <a:r>
                        <a:rPr lang="de-CH" sz="1800" noProof="0" dirty="0"/>
                        <a:t>, </a:t>
                      </a:r>
                      <a:r>
                        <a:rPr lang="de-CH" sz="1800" b="1" noProof="0" dirty="0"/>
                        <a:t>Wartezeiten </a:t>
                      </a:r>
                      <a:r>
                        <a:rPr lang="de-CH" sz="1800" noProof="0" dirty="0"/>
                        <a:t>und </a:t>
                      </a:r>
                      <a:r>
                        <a:rPr lang="de-CH" sz="1800" b="1" noProof="0" dirty="0"/>
                        <a:t>Google-Bewertungen</a:t>
                      </a:r>
                      <a:r>
                        <a:rPr lang="de-CH" sz="1800" noProof="0" dirty="0"/>
                        <a:t>, um herauszufinden, was funktioniert und was nicht.</a:t>
                      </a:r>
                    </a:p>
                  </a:txBody>
                  <a:tcPr/>
                </a:tc>
                <a:extLst>
                  <a:ext uri="{0D108BD9-81ED-4DB2-BD59-A6C34878D82A}">
                    <a16:rowId xmlns:a16="http://schemas.microsoft.com/office/drawing/2014/main" val="1997431983"/>
                  </a:ext>
                </a:extLst>
              </a:tr>
            </a:tbl>
          </a:graphicData>
        </a:graphic>
      </p:graphicFrame>
      <p:sp>
        <p:nvSpPr>
          <p:cNvPr id="5" name="Foliennummernplatzhalter 1">
            <a:extLst>
              <a:ext uri="{FF2B5EF4-FFF2-40B4-BE49-F238E27FC236}">
                <a16:creationId xmlns:a16="http://schemas.microsoft.com/office/drawing/2014/main" id="{3639C426-1B86-86F0-0286-D26DB0B9AC83}"/>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11</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Tree>
    <p:extLst>
      <p:ext uri="{BB962C8B-B14F-4D97-AF65-F5344CB8AC3E}">
        <p14:creationId xmlns:p14="http://schemas.microsoft.com/office/powerpoint/2010/main" val="2128225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E0E0E7-2C13-F92C-EFE6-6CC802494B7C}"/>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6438BF11-71BE-A993-5615-35EBFCA640D5}"/>
              </a:ext>
            </a:extLst>
          </p:cNvPr>
          <p:cNvSpPr txBox="1">
            <a:spLocks noChangeArrowheads="1"/>
          </p:cNvSpPr>
          <p:nvPr/>
        </p:nvSpPr>
        <p:spPr bwMode="auto">
          <a:xfrm>
            <a:off x="936802" y="118109"/>
            <a:ext cx="9406555" cy="657225"/>
          </a:xfrm>
          <a:prstGeom prst="rect">
            <a:avLst/>
          </a:prstGeom>
          <a:noFill/>
          <a:ln w="9525">
            <a:noFill/>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B4874"/>
                </a:solidFill>
                <a:effectLst/>
                <a:uLnTx/>
                <a:uFillTx/>
                <a:latin typeface="Century Gothic" panose="020B0502020202020204" pitchFamily="34" charset="0"/>
                <a:ea typeface="ＭＳ Ｐゴシック" charset="0"/>
                <a:cs typeface="Arial"/>
              </a:rPr>
              <a:t>Sekundärforschung: Werkzeuge und Techniken</a:t>
            </a:r>
            <a:endParaRPr kumimoji="0" lang="de-AT" sz="2400" b="1" i="0" u="none" strike="noStrike" kern="1200" cap="none" spc="0" normalizeH="0" baseline="0" noProof="0" dirty="0">
              <a:ln>
                <a:noFill/>
              </a:ln>
              <a:solidFill>
                <a:srgbClr val="0B4874"/>
              </a:solidFill>
              <a:effectLst/>
              <a:uLnTx/>
              <a:uFillTx/>
              <a:latin typeface="Century Gothic" panose="020B0502020202020204" pitchFamily="34" charset="0"/>
              <a:ea typeface="ＭＳ Ｐゴシック" charset="0"/>
              <a:cs typeface="Arial"/>
            </a:endParaRPr>
          </a:p>
        </p:txBody>
      </p:sp>
      <p:graphicFrame>
        <p:nvGraphicFramePr>
          <p:cNvPr id="3" name="Tabella 2">
            <a:extLst>
              <a:ext uri="{FF2B5EF4-FFF2-40B4-BE49-F238E27FC236}">
                <a16:creationId xmlns:a16="http://schemas.microsoft.com/office/drawing/2014/main" id="{8278709E-9525-FBA0-717E-1BB64F25B00D}"/>
              </a:ext>
            </a:extLst>
          </p:cNvPr>
          <p:cNvGraphicFramePr>
            <a:graphicFrameLocks noGrp="1"/>
          </p:cNvGraphicFramePr>
          <p:nvPr>
            <p:extLst>
              <p:ext uri="{D42A27DB-BD31-4B8C-83A1-F6EECF244321}">
                <p14:modId xmlns:p14="http://schemas.microsoft.com/office/powerpoint/2010/main" val="2573962727"/>
              </p:ext>
            </p:extLst>
          </p:nvPr>
        </p:nvGraphicFramePr>
        <p:xfrm>
          <a:off x="352330" y="1202829"/>
          <a:ext cx="11368615" cy="4696079"/>
        </p:xfrm>
        <a:graphic>
          <a:graphicData uri="http://schemas.openxmlformats.org/drawingml/2006/table">
            <a:tbl>
              <a:tblPr>
                <a:tableStyleId>{616DA210-FB5B-4158-B5E0-FEB733F419BA}</a:tableStyleId>
              </a:tblPr>
              <a:tblGrid>
                <a:gridCol w="2469397">
                  <a:extLst>
                    <a:ext uri="{9D8B030D-6E8A-4147-A177-3AD203B41FA5}">
                      <a16:colId xmlns:a16="http://schemas.microsoft.com/office/drawing/2014/main" val="346198984"/>
                    </a:ext>
                  </a:extLst>
                </a:gridCol>
                <a:gridCol w="3174716">
                  <a:extLst>
                    <a:ext uri="{9D8B030D-6E8A-4147-A177-3AD203B41FA5}">
                      <a16:colId xmlns:a16="http://schemas.microsoft.com/office/drawing/2014/main" val="1450938744"/>
                    </a:ext>
                  </a:extLst>
                </a:gridCol>
                <a:gridCol w="5724502">
                  <a:extLst>
                    <a:ext uri="{9D8B030D-6E8A-4147-A177-3AD203B41FA5}">
                      <a16:colId xmlns:a16="http://schemas.microsoft.com/office/drawing/2014/main" val="124496146"/>
                    </a:ext>
                  </a:extLst>
                </a:gridCol>
              </a:tblGrid>
              <a:tr h="639825">
                <a:tc>
                  <a:txBody>
                    <a:bodyPr/>
                    <a:lstStyle/>
                    <a:p>
                      <a:pPr algn="ctr">
                        <a:buNone/>
                      </a:pPr>
                      <a:r>
                        <a:rPr lang="de-CH" sz="2000" b="1" noProof="0" dirty="0">
                          <a:solidFill>
                            <a:schemeClr val="bg1"/>
                          </a:solidFill>
                        </a:rPr>
                        <a:t>Werkzeug/Technik</a:t>
                      </a:r>
                      <a:endParaRPr lang="de-CH" sz="2000" noProof="0" dirty="0">
                        <a:solidFill>
                          <a:schemeClr val="bg1"/>
                        </a:solidFill>
                      </a:endParaRPr>
                    </a:p>
                  </a:txBody>
                  <a:tcPr anchor="ctr">
                    <a:solidFill>
                      <a:srgbClr val="8EB403"/>
                    </a:solidFill>
                  </a:tcPr>
                </a:tc>
                <a:tc>
                  <a:txBody>
                    <a:bodyPr/>
                    <a:lstStyle/>
                    <a:p>
                      <a:pPr algn="ctr">
                        <a:buNone/>
                      </a:pPr>
                      <a:r>
                        <a:rPr lang="de-CH" sz="2000" b="1" noProof="0" dirty="0">
                          <a:solidFill>
                            <a:schemeClr val="bg1"/>
                          </a:solidFill>
                        </a:rPr>
                        <a:t>Bedeutung</a:t>
                      </a:r>
                      <a:endParaRPr lang="de-CH" sz="2000" noProof="0" dirty="0">
                        <a:solidFill>
                          <a:schemeClr val="bg1"/>
                        </a:solidFill>
                      </a:endParaRPr>
                    </a:p>
                  </a:txBody>
                  <a:tcPr anchor="ctr">
                    <a:solidFill>
                      <a:srgbClr val="8EB403"/>
                    </a:solidFill>
                  </a:tcPr>
                </a:tc>
                <a:tc>
                  <a:txBody>
                    <a:bodyPr/>
                    <a:lstStyle/>
                    <a:p>
                      <a:pPr algn="ctr">
                        <a:buNone/>
                      </a:pPr>
                      <a:r>
                        <a:rPr lang="de-CH" sz="2000" b="1" noProof="0" dirty="0">
                          <a:solidFill>
                            <a:schemeClr val="bg1"/>
                          </a:solidFill>
                        </a:rPr>
                        <a:t>Beispiel</a:t>
                      </a:r>
                      <a:endParaRPr lang="de-CH" sz="2000" noProof="0" dirty="0">
                        <a:solidFill>
                          <a:schemeClr val="bg1"/>
                        </a:solidFill>
                      </a:endParaRPr>
                    </a:p>
                  </a:txBody>
                  <a:tcPr anchor="ctr">
                    <a:solidFill>
                      <a:srgbClr val="8EB403"/>
                    </a:solidFill>
                  </a:tcPr>
                </a:tc>
                <a:extLst>
                  <a:ext uri="{0D108BD9-81ED-4DB2-BD59-A6C34878D82A}">
                    <a16:rowId xmlns:a16="http://schemas.microsoft.com/office/drawing/2014/main" val="289148830"/>
                  </a:ext>
                </a:extLst>
              </a:tr>
              <a:tr h="1504928">
                <a:tc>
                  <a:txBody>
                    <a:bodyPr/>
                    <a:lstStyle/>
                    <a:p>
                      <a:pPr>
                        <a:lnSpc>
                          <a:spcPct val="110000"/>
                        </a:lnSpc>
                        <a:buNone/>
                      </a:pPr>
                      <a:r>
                        <a:rPr lang="de-CH" sz="1800" b="1" noProof="0" dirty="0"/>
                        <a:t>Branchendaten </a:t>
                      </a:r>
                      <a:r>
                        <a:rPr lang="de-CH" sz="1800" noProof="0" dirty="0"/>
                        <a:t>(Eurostat, OECD, Statista, Handelskammern)</a:t>
                      </a:r>
                    </a:p>
                  </a:txBody>
                  <a:tcPr/>
                </a:tc>
                <a:tc>
                  <a:txBody>
                    <a:bodyPr/>
                    <a:lstStyle/>
                    <a:p>
                      <a:pPr>
                        <a:lnSpc>
                          <a:spcPct val="110000"/>
                        </a:lnSpc>
                        <a:buNone/>
                      </a:pPr>
                      <a:r>
                        <a:rPr lang="de-CH" sz="1800" noProof="0" dirty="0"/>
                        <a:t>Nutzen Sie </a:t>
                      </a:r>
                      <a:r>
                        <a:rPr lang="de-CH" sz="1800" b="1" noProof="0" dirty="0"/>
                        <a:t>offizielle Daten, </a:t>
                      </a:r>
                      <a:r>
                        <a:rPr lang="de-CH" sz="1800" noProof="0" dirty="0"/>
                        <a:t>um die </a:t>
                      </a:r>
                      <a:r>
                        <a:rPr lang="de-CH" sz="1800" b="1" noProof="0" dirty="0"/>
                        <a:t>Grösse </a:t>
                      </a:r>
                      <a:r>
                        <a:rPr lang="de-CH" sz="1800" noProof="0" dirty="0"/>
                        <a:t>und </a:t>
                      </a:r>
                      <a:r>
                        <a:rPr lang="de-CH" sz="1800" b="1" noProof="0" dirty="0"/>
                        <a:t>das Wachstum </a:t>
                      </a:r>
                      <a:r>
                        <a:rPr lang="de-CH" sz="1800" noProof="0" dirty="0"/>
                        <a:t>des Marktes zu verstehen.</a:t>
                      </a:r>
                    </a:p>
                  </a:txBody>
                  <a:tcPr/>
                </a:tc>
                <a:tc>
                  <a:txBody>
                    <a:bodyPr/>
                    <a:lstStyle/>
                    <a:p>
                      <a:pPr>
                        <a:lnSpc>
                          <a:spcPct val="110000"/>
                        </a:lnSpc>
                        <a:buNone/>
                      </a:pPr>
                      <a:r>
                        <a:rPr lang="de-CH" sz="1800" noProof="0" dirty="0"/>
                        <a:t>Ein Lernender möchte eine </a:t>
                      </a:r>
                      <a:r>
                        <a:rPr lang="de-CH" sz="1800" b="1" noProof="0" dirty="0"/>
                        <a:t>lokale Bäckerei </a:t>
                      </a:r>
                      <a:r>
                        <a:rPr lang="de-CH" sz="1800" noProof="0" dirty="0"/>
                        <a:t>gründen. Auf </a:t>
                      </a:r>
                      <a:r>
                        <a:rPr lang="de-CH" sz="1800" b="1" noProof="0" dirty="0"/>
                        <a:t>Statista </a:t>
                      </a:r>
                      <a:r>
                        <a:rPr lang="de-CH" sz="1800" noProof="0" dirty="0"/>
                        <a:t>findet er Daten, die ein steigendes Interesse an </a:t>
                      </a:r>
                      <a:r>
                        <a:rPr lang="de-CH" sz="1800" b="1" noProof="0" dirty="0"/>
                        <a:t>glutenfreien Produkten </a:t>
                      </a:r>
                      <a:r>
                        <a:rPr lang="de-CH" sz="1800" noProof="0" dirty="0"/>
                        <a:t>zeigen. Dies deutet darauf hin, dass </a:t>
                      </a:r>
                      <a:r>
                        <a:rPr lang="de-CH" sz="1800" b="1" noProof="0" dirty="0"/>
                        <a:t>glutenfreie Desserts in der Bäckerei </a:t>
                      </a:r>
                      <a:r>
                        <a:rPr lang="de-CH" sz="1800" noProof="0" dirty="0"/>
                        <a:t>auf Nachfrage stossen könnten.</a:t>
                      </a:r>
                    </a:p>
                  </a:txBody>
                  <a:tcPr/>
                </a:tc>
                <a:extLst>
                  <a:ext uri="{0D108BD9-81ED-4DB2-BD59-A6C34878D82A}">
                    <a16:rowId xmlns:a16="http://schemas.microsoft.com/office/drawing/2014/main" val="1338726566"/>
                  </a:ext>
                </a:extLst>
              </a:tr>
              <a:tr h="1148336">
                <a:tc>
                  <a:txBody>
                    <a:bodyPr/>
                    <a:lstStyle/>
                    <a:p>
                      <a:pPr>
                        <a:lnSpc>
                          <a:spcPct val="110000"/>
                        </a:lnSpc>
                        <a:buNone/>
                      </a:pPr>
                      <a:r>
                        <a:rPr lang="de-CH" sz="1800" b="1" noProof="0" dirty="0"/>
                        <a:t>Online-Stimmungsanalyse </a:t>
                      </a:r>
                      <a:r>
                        <a:rPr lang="de-CH" sz="1800" noProof="0" dirty="0"/>
                        <a:t>(Foren, Reddit, Bewertungen, Kommentare in sozialen Medien)</a:t>
                      </a:r>
                    </a:p>
                  </a:txBody>
                  <a:tcPr/>
                </a:tc>
                <a:tc>
                  <a:txBody>
                    <a:bodyPr/>
                    <a:lstStyle/>
                    <a:p>
                      <a:pPr>
                        <a:lnSpc>
                          <a:spcPct val="110000"/>
                        </a:lnSpc>
                        <a:buNone/>
                      </a:pPr>
                      <a:r>
                        <a:rPr lang="de-CH" sz="1800" noProof="0" dirty="0"/>
                        <a:t>Sehen Sie sich an, was </a:t>
                      </a:r>
                      <a:r>
                        <a:rPr lang="de-CH" sz="1800" b="1" noProof="0" dirty="0"/>
                        <a:t>echte Menschen </a:t>
                      </a:r>
                      <a:r>
                        <a:rPr lang="de-CH" sz="1800" noProof="0" dirty="0"/>
                        <a:t>über Produkte oder Dienstleistungen </a:t>
                      </a:r>
                      <a:r>
                        <a:rPr lang="de-CH" sz="1800" b="1" noProof="0" dirty="0"/>
                        <a:t>sagen </a:t>
                      </a:r>
                      <a:r>
                        <a:rPr lang="de-CH" sz="1800" noProof="0" dirty="0"/>
                        <a:t>– was ihnen </a:t>
                      </a:r>
                      <a:r>
                        <a:rPr lang="de-CH" sz="1800" b="1" noProof="0" dirty="0"/>
                        <a:t>gefällt </a:t>
                      </a:r>
                      <a:r>
                        <a:rPr lang="de-CH" sz="1800" noProof="0" dirty="0"/>
                        <a:t>und </a:t>
                      </a:r>
                      <a:r>
                        <a:rPr lang="de-CH" sz="1800" b="1" noProof="0" dirty="0"/>
                        <a:t>worüber </a:t>
                      </a:r>
                      <a:r>
                        <a:rPr lang="de-CH" sz="1800" noProof="0" dirty="0"/>
                        <a:t>sie </a:t>
                      </a:r>
                      <a:r>
                        <a:rPr lang="de-CH" sz="1800" b="1" noProof="0" dirty="0"/>
                        <a:t>sich beschweren</a:t>
                      </a:r>
                      <a:r>
                        <a:rPr lang="de-CH" sz="1800" noProof="0" dirty="0"/>
                        <a:t>.</a:t>
                      </a:r>
                    </a:p>
                  </a:txBody>
                  <a:tcPr/>
                </a:tc>
                <a:tc>
                  <a:txBody>
                    <a:bodyPr/>
                    <a:lstStyle/>
                    <a:p>
                      <a:pPr>
                        <a:lnSpc>
                          <a:spcPct val="110000"/>
                        </a:lnSpc>
                        <a:buNone/>
                      </a:pPr>
                      <a:r>
                        <a:rPr lang="de-CH" sz="1800" noProof="0" dirty="0"/>
                        <a:t>Eine Lernende entwickelt eine </a:t>
                      </a:r>
                      <a:r>
                        <a:rPr lang="de-CH" sz="1800" b="1" noProof="0" dirty="0"/>
                        <a:t>Fitness-App</a:t>
                      </a:r>
                      <a:r>
                        <a:rPr lang="de-CH" sz="1800" noProof="0" dirty="0"/>
                        <a:t>. Sie liest </a:t>
                      </a:r>
                      <a:r>
                        <a:rPr lang="de-CH" sz="1800" b="1" noProof="0" dirty="0"/>
                        <a:t>die Bewertungen </a:t>
                      </a:r>
                      <a:r>
                        <a:rPr lang="de-CH" sz="1800" noProof="0" dirty="0"/>
                        <a:t>der beliebtesten Fitness-Apps </a:t>
                      </a:r>
                      <a:r>
                        <a:rPr lang="de-CH" sz="1800" b="1" noProof="0" dirty="0"/>
                        <a:t>im App Store </a:t>
                      </a:r>
                      <a:r>
                        <a:rPr lang="de-CH" sz="1800" noProof="0" dirty="0"/>
                        <a:t>und findet häufige Beschwerden wie «zu viele Werbeanzeigen» und «schwer zu befolgende Trainingsprogramme». Sie beschliesst, ihre App </a:t>
                      </a:r>
                      <a:r>
                        <a:rPr lang="de-CH" sz="1800" b="1" noProof="0" dirty="0"/>
                        <a:t>einfach und werbefrei </a:t>
                      </a:r>
                      <a:r>
                        <a:rPr lang="de-CH" sz="1800" noProof="0" dirty="0"/>
                        <a:t>zu gestalten.</a:t>
                      </a:r>
                    </a:p>
                  </a:txBody>
                  <a:tcPr/>
                </a:tc>
                <a:extLst>
                  <a:ext uri="{0D108BD9-81ED-4DB2-BD59-A6C34878D82A}">
                    <a16:rowId xmlns:a16="http://schemas.microsoft.com/office/drawing/2014/main" val="3643535973"/>
                  </a:ext>
                </a:extLst>
              </a:tr>
            </a:tbl>
          </a:graphicData>
        </a:graphic>
      </p:graphicFrame>
      <p:sp>
        <p:nvSpPr>
          <p:cNvPr id="5" name="Foliennummernplatzhalter 1">
            <a:extLst>
              <a:ext uri="{FF2B5EF4-FFF2-40B4-BE49-F238E27FC236}">
                <a16:creationId xmlns:a16="http://schemas.microsoft.com/office/drawing/2014/main" id="{95F4CC18-266E-D1B7-6400-CD09BA560777}"/>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12</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Tree>
    <p:extLst>
      <p:ext uri="{BB962C8B-B14F-4D97-AF65-F5344CB8AC3E}">
        <p14:creationId xmlns:p14="http://schemas.microsoft.com/office/powerpoint/2010/main" val="17082999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20AB2D-168F-61A4-224C-818A6CA39363}"/>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89DE68AE-696B-B19A-71A8-F33554F77240}"/>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13</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
        <p:nvSpPr>
          <p:cNvPr id="4" name="Rectangle 2">
            <a:extLst>
              <a:ext uri="{FF2B5EF4-FFF2-40B4-BE49-F238E27FC236}">
                <a16:creationId xmlns:a16="http://schemas.microsoft.com/office/drawing/2014/main" id="{8FC53850-B59F-E8A8-0F57-89B650B05ACE}"/>
              </a:ext>
            </a:extLst>
          </p:cNvPr>
          <p:cNvSpPr txBox="1">
            <a:spLocks noChangeArrowheads="1"/>
          </p:cNvSpPr>
          <p:nvPr/>
        </p:nvSpPr>
        <p:spPr bwMode="auto">
          <a:xfrm>
            <a:off x="936802" y="118109"/>
            <a:ext cx="9406555" cy="657225"/>
          </a:xfrm>
          <a:prstGeom prst="rect">
            <a:avLst/>
          </a:prstGeom>
          <a:noFill/>
          <a:ln w="9525">
            <a:noFill/>
            <a:miter lim="800000"/>
            <a:headEnd/>
            <a:tailEnd/>
          </a:ln>
        </p:spPr>
        <p:txBody>
          <a:bodyPr anchor="ctr"/>
          <a:lstStyle/>
          <a:p>
            <a:pPr lvl="0">
              <a:defRPr/>
            </a:pPr>
            <a:r>
              <a:rPr lang="de-CH" sz="2400" b="1" noProof="0" dirty="0">
                <a:solidFill>
                  <a:srgbClr val="0B4874"/>
                </a:solidFill>
                <a:latin typeface="Century Gothic" panose="020B0502020202020204" pitchFamily="34" charset="0"/>
                <a:ea typeface="ＭＳ Ｐゴシック" charset="0"/>
                <a:cs typeface="Arial"/>
              </a:rPr>
              <a:t>Feldforschung: Einblicke gewinnen</a:t>
            </a:r>
          </a:p>
        </p:txBody>
      </p:sp>
      <p:sp>
        <p:nvSpPr>
          <p:cNvPr id="5" name="Inhaltsplatzhalter 2">
            <a:extLst>
              <a:ext uri="{FF2B5EF4-FFF2-40B4-BE49-F238E27FC236}">
                <a16:creationId xmlns:a16="http://schemas.microsoft.com/office/drawing/2014/main" id="{9FD8F174-BE0F-5468-90B0-F2C330460A77}"/>
              </a:ext>
            </a:extLst>
          </p:cNvPr>
          <p:cNvSpPr txBox="1">
            <a:spLocks/>
          </p:cNvSpPr>
          <p:nvPr/>
        </p:nvSpPr>
        <p:spPr>
          <a:xfrm>
            <a:off x="1251670" y="1580016"/>
            <a:ext cx="9688659" cy="3637406"/>
          </a:xfrm>
          <a:prstGeom prst="rect">
            <a:avLst/>
          </a:prstGeom>
          <a:noFill/>
        </p:spPr>
        <p:txBody>
          <a:bodyPr vert="horz" wrap="square" lIns="91440" tIns="45720" rIns="91440" bIns="45720" rtlCol="0">
            <a:spAutoFit/>
          </a:bodyPr>
          <a:lstStyle>
            <a:defPPr>
              <a:defRPr lang="ru-RU"/>
            </a:defPPr>
            <a:lvl1pPr indent="0">
              <a:lnSpc>
                <a:spcPct val="90000"/>
              </a:lnSpc>
              <a:spcBef>
                <a:spcPts val="1000"/>
              </a:spcBef>
              <a:buFont typeface="Arial" panose="020B0604020202020204" pitchFamily="34" charset="0"/>
              <a:buNone/>
              <a:defRPr b="1"/>
            </a:lvl1pPr>
            <a:lvl2pPr marL="742950" lvl="1" indent="-285750">
              <a:lnSpc>
                <a:spcPct val="90000"/>
              </a:lnSpc>
              <a:spcBef>
                <a:spcPts val="500"/>
              </a:spcBef>
              <a:buFont typeface="Arial" panose="020B0604020202020204" pitchFamily="34" charset="0"/>
              <a:buChar char="•"/>
              <a:defRPr b="1"/>
            </a:lvl2pPr>
            <a:lvl3pPr indent="0">
              <a:lnSpc>
                <a:spcPct val="90000"/>
              </a:lnSpc>
              <a:spcBef>
                <a:spcPts val="500"/>
              </a:spcBef>
              <a:buFont typeface="Arial" panose="020B0604020202020204" pitchFamily="34" charset="0"/>
              <a:buNone/>
              <a:defRPr>
                <a:solidFill>
                  <a:schemeClr val="tx1">
                    <a:tint val="75000"/>
                  </a:schemeClr>
                </a:solidFill>
              </a:defRPr>
            </a:lvl3pPr>
            <a:lvl4pPr indent="0">
              <a:lnSpc>
                <a:spcPct val="90000"/>
              </a:lnSpc>
              <a:spcBef>
                <a:spcPts val="500"/>
              </a:spcBef>
              <a:buFont typeface="Arial" panose="020B0604020202020204" pitchFamily="34" charset="0"/>
              <a:buNone/>
              <a:defRPr sz="1600">
                <a:solidFill>
                  <a:schemeClr val="tx1">
                    <a:tint val="75000"/>
                  </a:schemeClr>
                </a:solidFill>
              </a:defRPr>
            </a:lvl4pPr>
            <a:lvl5pPr indent="0">
              <a:lnSpc>
                <a:spcPct val="90000"/>
              </a:lnSpc>
              <a:spcBef>
                <a:spcPts val="500"/>
              </a:spcBef>
              <a:buFont typeface="Arial" panose="020B0604020202020204" pitchFamily="34" charset="0"/>
              <a:buNone/>
              <a:defRPr sz="1600">
                <a:solidFill>
                  <a:schemeClr val="tx1">
                    <a:tint val="75000"/>
                  </a:schemeClr>
                </a:solidFill>
              </a:defRPr>
            </a:lvl5pPr>
            <a:lvl6pPr indent="0">
              <a:lnSpc>
                <a:spcPct val="90000"/>
              </a:lnSpc>
              <a:spcBef>
                <a:spcPts val="500"/>
              </a:spcBef>
              <a:buFont typeface="Arial" panose="020B0604020202020204" pitchFamily="34" charset="0"/>
              <a:buNone/>
              <a:defRPr sz="1600">
                <a:solidFill>
                  <a:schemeClr val="tx1">
                    <a:tint val="75000"/>
                  </a:schemeClr>
                </a:solidFill>
              </a:defRPr>
            </a:lvl6pPr>
            <a:lvl7pPr indent="0">
              <a:lnSpc>
                <a:spcPct val="90000"/>
              </a:lnSpc>
              <a:spcBef>
                <a:spcPts val="500"/>
              </a:spcBef>
              <a:buFont typeface="Arial" panose="020B0604020202020204" pitchFamily="34" charset="0"/>
              <a:buNone/>
              <a:defRPr sz="1600">
                <a:solidFill>
                  <a:schemeClr val="tx1">
                    <a:tint val="75000"/>
                  </a:schemeClr>
                </a:solidFill>
              </a:defRPr>
            </a:lvl7pPr>
            <a:lvl8pPr indent="0">
              <a:lnSpc>
                <a:spcPct val="90000"/>
              </a:lnSpc>
              <a:spcBef>
                <a:spcPts val="500"/>
              </a:spcBef>
              <a:buFont typeface="Arial" panose="020B0604020202020204" pitchFamily="34" charset="0"/>
              <a:buNone/>
              <a:defRPr sz="1600">
                <a:solidFill>
                  <a:schemeClr val="tx1">
                    <a:tint val="75000"/>
                  </a:schemeClr>
                </a:solidFill>
              </a:defRPr>
            </a:lvl8pPr>
            <a:lvl9pPr indent="0">
              <a:lnSpc>
                <a:spcPct val="90000"/>
              </a:lnSpc>
              <a:spcBef>
                <a:spcPts val="500"/>
              </a:spcBef>
              <a:buFont typeface="Arial" panose="020B0604020202020204" pitchFamily="34" charset="0"/>
              <a:buNone/>
              <a:defRPr sz="1600">
                <a:solidFill>
                  <a:schemeClr val="tx1">
                    <a:tint val="75000"/>
                  </a:schemeClr>
                </a:solidFill>
              </a:defRPr>
            </a:lvl9pPr>
          </a:lstStyle>
          <a:p>
            <a:pPr marL="285750" indent="-285750">
              <a:lnSpc>
                <a:spcPct val="100000"/>
              </a:lnSpc>
              <a:spcBef>
                <a:spcPts val="600"/>
              </a:spcBef>
              <a:buFont typeface="Arial" panose="020B0604020202020204" pitchFamily="34" charset="0"/>
              <a:buChar char="•"/>
            </a:pPr>
            <a:r>
              <a:rPr lang="de-CH" b="0" noProof="0" dirty="0"/>
              <a:t>Feldforschung bedeutet</a:t>
            </a:r>
            <a:r>
              <a:rPr lang="de-CH" noProof="0" dirty="0"/>
              <a:t>, neue Daten aus erster Hand </a:t>
            </a:r>
            <a:r>
              <a:rPr lang="de-CH" b="0" noProof="0" dirty="0"/>
              <a:t>durch direkten Kontakt mit Menschen und realen Situationen zu sammeln.</a:t>
            </a:r>
          </a:p>
          <a:p>
            <a:pPr marL="285750" indent="-285750">
              <a:lnSpc>
                <a:spcPct val="100000"/>
              </a:lnSpc>
              <a:spcBef>
                <a:spcPts val="600"/>
              </a:spcBef>
              <a:buFont typeface="Arial" panose="020B0604020202020204" pitchFamily="34" charset="0"/>
              <a:buChar char="•"/>
            </a:pPr>
            <a:r>
              <a:rPr lang="de-CH" b="0" noProof="0" dirty="0"/>
              <a:t>Ihr Zweck ist es, zu verstehen, warum Nutzer:innen, Kund:innen oder </a:t>
            </a:r>
            <a:r>
              <a:rPr lang="de-CH" b="0" noProof="0" dirty="0" err="1"/>
              <a:t>Bürger:innen</a:t>
            </a:r>
            <a:r>
              <a:rPr lang="de-CH" b="0" noProof="0" dirty="0"/>
              <a:t> sich so verhalten, wie sie es tun – ihre Ziele, Frustrationen und Emotionen im Kontext.</a:t>
            </a:r>
          </a:p>
          <a:p>
            <a:pPr marL="285750" indent="-285750">
              <a:lnSpc>
                <a:spcPct val="100000"/>
              </a:lnSpc>
              <a:spcBef>
                <a:spcPts val="600"/>
              </a:spcBef>
              <a:buFont typeface="Arial" panose="020B0604020202020204" pitchFamily="34" charset="0"/>
              <a:buChar char="•"/>
            </a:pPr>
            <a:r>
              <a:rPr lang="de-CH" b="0" noProof="0" dirty="0"/>
              <a:t>Feldforschung hilft dabei, Folgendes aufzudecken:</a:t>
            </a:r>
          </a:p>
          <a:p>
            <a:pPr marL="1028700" lvl="1">
              <a:lnSpc>
                <a:spcPct val="100000"/>
              </a:lnSpc>
              <a:spcBef>
                <a:spcPts val="600"/>
              </a:spcBef>
            </a:pPr>
            <a:r>
              <a:rPr lang="de-CH" b="0" noProof="0" dirty="0"/>
              <a:t>Verborgene Motivationen und Gewohnheiten</a:t>
            </a:r>
          </a:p>
          <a:p>
            <a:pPr marL="1028700" lvl="1">
              <a:lnSpc>
                <a:spcPct val="100000"/>
              </a:lnSpc>
              <a:spcBef>
                <a:spcPts val="600"/>
              </a:spcBef>
            </a:pPr>
            <a:r>
              <a:rPr lang="de-CH" b="0" noProof="0" dirty="0"/>
              <a:t>Workarounds, die Menschen entwickeln, um Probleme zu lösen</a:t>
            </a:r>
          </a:p>
          <a:p>
            <a:pPr marL="1028700" lvl="1">
              <a:lnSpc>
                <a:spcPct val="100000"/>
              </a:lnSpc>
              <a:spcBef>
                <a:spcPts val="600"/>
              </a:spcBef>
            </a:pPr>
            <a:r>
              <a:rPr lang="de-CH" b="0" noProof="0" dirty="0"/>
              <a:t>Unbefriedigte Bedürfnisse, die Daten allein nicht aufzeigen können</a:t>
            </a:r>
          </a:p>
          <a:p>
            <a:pPr marL="285750" indent="-285750">
              <a:lnSpc>
                <a:spcPct val="100000"/>
              </a:lnSpc>
              <a:spcBef>
                <a:spcPts val="600"/>
              </a:spcBef>
              <a:buFont typeface="Arial" panose="020B0604020202020204" pitchFamily="34" charset="0"/>
              <a:buChar char="•"/>
            </a:pPr>
            <a:r>
              <a:rPr lang="de-CH" b="0" noProof="0" dirty="0"/>
              <a:t>Beobachtung und Empathie sind dabei entscheidend – Sie versuchen, </a:t>
            </a:r>
            <a:r>
              <a:rPr lang="de-CH" b="0" i="1" noProof="0" dirty="0"/>
              <a:t>die Welt mit den Augen des Nutzers / der Nutzerin </a:t>
            </a:r>
            <a:r>
              <a:rPr lang="de-CH" b="0" noProof="0" dirty="0"/>
              <a:t>zu </a:t>
            </a:r>
            <a:r>
              <a:rPr lang="de-CH" b="0" i="1" noProof="0" dirty="0"/>
              <a:t>sehen.</a:t>
            </a:r>
            <a:endParaRPr lang="de-CH" b="0" noProof="0" dirty="0"/>
          </a:p>
          <a:p>
            <a:pPr lvl="1"/>
            <a:endParaRPr lang="de-CH" dirty="0"/>
          </a:p>
        </p:txBody>
      </p:sp>
    </p:spTree>
    <p:extLst>
      <p:ext uri="{BB962C8B-B14F-4D97-AF65-F5344CB8AC3E}">
        <p14:creationId xmlns:p14="http://schemas.microsoft.com/office/powerpoint/2010/main" val="21213147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EEA508-B87D-3B1A-C72A-4940EC807FEB}"/>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E31898EC-BABE-0EA0-F31D-6DAE783BD294}"/>
              </a:ext>
            </a:extLst>
          </p:cNvPr>
          <p:cNvSpPr txBox="1">
            <a:spLocks noChangeArrowheads="1"/>
          </p:cNvSpPr>
          <p:nvPr/>
        </p:nvSpPr>
        <p:spPr bwMode="auto">
          <a:xfrm>
            <a:off x="936802" y="118109"/>
            <a:ext cx="9406555" cy="657225"/>
          </a:xfrm>
          <a:prstGeom prst="rect">
            <a:avLst/>
          </a:prstGeom>
          <a:noFill/>
          <a:ln w="9525">
            <a:noFill/>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B4874"/>
                </a:solidFill>
                <a:effectLst/>
                <a:uLnTx/>
                <a:uFillTx/>
                <a:latin typeface="Century Gothic" panose="020B0502020202020204" pitchFamily="34" charset="0"/>
                <a:ea typeface="ＭＳ Ｐゴシック" charset="0"/>
                <a:cs typeface="Arial"/>
              </a:rPr>
              <a:t>Feldforschung: Methoden</a:t>
            </a:r>
            <a:endParaRPr kumimoji="0" lang="de-AT" sz="2400" b="1" i="0" u="none" strike="noStrike" kern="1200" cap="none" spc="0" normalizeH="0" baseline="0" noProof="0" dirty="0">
              <a:ln>
                <a:noFill/>
              </a:ln>
              <a:solidFill>
                <a:srgbClr val="0B4874"/>
              </a:solidFill>
              <a:effectLst/>
              <a:uLnTx/>
              <a:uFillTx/>
              <a:latin typeface="Century Gothic" panose="020B0502020202020204" pitchFamily="34" charset="0"/>
              <a:ea typeface="ＭＳ Ｐゴシック" charset="0"/>
              <a:cs typeface="Arial"/>
            </a:endParaRPr>
          </a:p>
        </p:txBody>
      </p:sp>
      <p:graphicFrame>
        <p:nvGraphicFramePr>
          <p:cNvPr id="5" name="Tabella 4">
            <a:extLst>
              <a:ext uri="{FF2B5EF4-FFF2-40B4-BE49-F238E27FC236}">
                <a16:creationId xmlns:a16="http://schemas.microsoft.com/office/drawing/2014/main" id="{67F24C0A-091B-6306-B90D-A86B1B3B5204}"/>
              </a:ext>
            </a:extLst>
          </p:cNvPr>
          <p:cNvGraphicFramePr>
            <a:graphicFrameLocks noGrp="1"/>
          </p:cNvGraphicFramePr>
          <p:nvPr>
            <p:extLst>
              <p:ext uri="{D42A27DB-BD31-4B8C-83A1-F6EECF244321}">
                <p14:modId xmlns:p14="http://schemas.microsoft.com/office/powerpoint/2010/main" val="1738234675"/>
              </p:ext>
            </p:extLst>
          </p:nvPr>
        </p:nvGraphicFramePr>
        <p:xfrm>
          <a:off x="374073" y="1069662"/>
          <a:ext cx="11095181" cy="5310063"/>
        </p:xfrm>
        <a:graphic>
          <a:graphicData uri="http://schemas.openxmlformats.org/drawingml/2006/table">
            <a:tbl>
              <a:tblPr>
                <a:tableStyleId>{616DA210-FB5B-4158-B5E0-FEB733F419BA}</a:tableStyleId>
              </a:tblPr>
              <a:tblGrid>
                <a:gridCol w="1856784">
                  <a:extLst>
                    <a:ext uri="{9D8B030D-6E8A-4147-A177-3AD203B41FA5}">
                      <a16:colId xmlns:a16="http://schemas.microsoft.com/office/drawing/2014/main" val="23256481"/>
                    </a:ext>
                  </a:extLst>
                </a:gridCol>
                <a:gridCol w="3678969">
                  <a:extLst>
                    <a:ext uri="{9D8B030D-6E8A-4147-A177-3AD203B41FA5}">
                      <a16:colId xmlns:a16="http://schemas.microsoft.com/office/drawing/2014/main" val="394132603"/>
                    </a:ext>
                  </a:extLst>
                </a:gridCol>
                <a:gridCol w="5559428">
                  <a:extLst>
                    <a:ext uri="{9D8B030D-6E8A-4147-A177-3AD203B41FA5}">
                      <a16:colId xmlns:a16="http://schemas.microsoft.com/office/drawing/2014/main" val="2418675220"/>
                    </a:ext>
                  </a:extLst>
                </a:gridCol>
              </a:tblGrid>
              <a:tr h="583566">
                <a:tc>
                  <a:txBody>
                    <a:bodyPr/>
                    <a:lstStyle/>
                    <a:p>
                      <a:pPr marL="0" algn="ctr" defTabSz="914400" rtl="0" eaLnBrk="1" latinLnBrk="0" hangingPunct="1">
                        <a:lnSpc>
                          <a:spcPct val="110000"/>
                        </a:lnSpc>
                        <a:buNone/>
                      </a:pPr>
                      <a:r>
                        <a:rPr lang="de-CH" sz="2000" b="1" kern="1200" noProof="0" dirty="0">
                          <a:solidFill>
                            <a:schemeClr val="bg1"/>
                          </a:solidFill>
                          <a:latin typeface="+mn-lt"/>
                          <a:ea typeface="+mn-ea"/>
                          <a:cs typeface="+mn-cs"/>
                        </a:rPr>
                        <a:t>Methode</a:t>
                      </a:r>
                    </a:p>
                  </a:txBody>
                  <a:tcPr anchor="ctr">
                    <a:solidFill>
                      <a:srgbClr val="8EB403"/>
                    </a:solidFill>
                  </a:tcPr>
                </a:tc>
                <a:tc>
                  <a:txBody>
                    <a:bodyPr/>
                    <a:lstStyle/>
                    <a:p>
                      <a:pPr marL="0" algn="ctr" defTabSz="914400" rtl="0" eaLnBrk="1" latinLnBrk="0" hangingPunct="1">
                        <a:lnSpc>
                          <a:spcPct val="110000"/>
                        </a:lnSpc>
                        <a:buNone/>
                      </a:pPr>
                      <a:r>
                        <a:rPr lang="de-CH" sz="2000" b="1" kern="1200" noProof="0" dirty="0">
                          <a:solidFill>
                            <a:schemeClr val="bg1"/>
                          </a:solidFill>
                          <a:latin typeface="+mn-lt"/>
                          <a:ea typeface="+mn-ea"/>
                          <a:cs typeface="+mn-cs"/>
                        </a:rPr>
                        <a:t>Bedeutung</a:t>
                      </a:r>
                    </a:p>
                  </a:txBody>
                  <a:tcPr anchor="ctr">
                    <a:solidFill>
                      <a:srgbClr val="8EB403"/>
                    </a:solidFill>
                  </a:tcPr>
                </a:tc>
                <a:tc>
                  <a:txBody>
                    <a:bodyPr/>
                    <a:lstStyle/>
                    <a:p>
                      <a:pPr marL="0" algn="ctr" defTabSz="914400" rtl="0" eaLnBrk="1" latinLnBrk="0" hangingPunct="1">
                        <a:lnSpc>
                          <a:spcPct val="110000"/>
                        </a:lnSpc>
                        <a:buNone/>
                      </a:pPr>
                      <a:r>
                        <a:rPr lang="de-CH" sz="2000" b="1" kern="1200" noProof="0" dirty="0">
                          <a:solidFill>
                            <a:schemeClr val="bg1"/>
                          </a:solidFill>
                          <a:latin typeface="+mn-lt"/>
                          <a:ea typeface="+mn-ea"/>
                          <a:cs typeface="+mn-cs"/>
                        </a:rPr>
                        <a:t>Beispiel</a:t>
                      </a:r>
                    </a:p>
                  </a:txBody>
                  <a:tcPr anchor="ctr">
                    <a:solidFill>
                      <a:srgbClr val="8EB403"/>
                    </a:solidFill>
                  </a:tcPr>
                </a:tc>
                <a:extLst>
                  <a:ext uri="{0D108BD9-81ED-4DB2-BD59-A6C34878D82A}">
                    <a16:rowId xmlns:a16="http://schemas.microsoft.com/office/drawing/2014/main" val="2826555739"/>
                  </a:ext>
                </a:extLst>
              </a:tr>
              <a:tr h="363850">
                <a:tc>
                  <a:txBody>
                    <a:bodyPr/>
                    <a:lstStyle/>
                    <a:p>
                      <a:pPr>
                        <a:lnSpc>
                          <a:spcPct val="110000"/>
                        </a:lnSpc>
                        <a:buNone/>
                      </a:pPr>
                      <a:r>
                        <a:rPr lang="de-CH" sz="1800" b="1" noProof="0" dirty="0"/>
                        <a:t>Interviews</a:t>
                      </a:r>
                      <a:endParaRPr lang="de-CH" sz="1800" noProof="0" dirty="0"/>
                    </a:p>
                  </a:txBody>
                  <a:tcPr/>
                </a:tc>
                <a:tc>
                  <a:txBody>
                    <a:bodyPr/>
                    <a:lstStyle/>
                    <a:p>
                      <a:pPr>
                        <a:lnSpc>
                          <a:spcPct val="110000"/>
                        </a:lnSpc>
                        <a:buNone/>
                      </a:pPr>
                      <a:r>
                        <a:rPr lang="de-CH" sz="1800" noProof="0" dirty="0"/>
                        <a:t>Einzelgespräche, um Bedürfnisse, Frustrationen und Ziele zu verstehen.</a:t>
                      </a:r>
                    </a:p>
                  </a:txBody>
                  <a:tcPr/>
                </a:tc>
                <a:tc>
                  <a:txBody>
                    <a:bodyPr/>
                    <a:lstStyle/>
                    <a:p>
                      <a:pPr>
                        <a:lnSpc>
                          <a:spcPct val="110000"/>
                        </a:lnSpc>
                        <a:buNone/>
                      </a:pPr>
                      <a:r>
                        <a:rPr lang="de-CH" sz="1800" noProof="0" dirty="0"/>
                        <a:t>Eine Lernende möchte ein </a:t>
                      </a:r>
                      <a:r>
                        <a:rPr lang="de-CH" sz="1800" b="1" noProof="0" dirty="0"/>
                        <a:t>kleines Fitnessstudio </a:t>
                      </a:r>
                      <a:r>
                        <a:rPr lang="de-CH" sz="1800" noProof="0" dirty="0"/>
                        <a:t>eröffnen. Sie befragt</a:t>
                      </a:r>
                      <a:r>
                        <a:rPr lang="de-CH" sz="1800" b="1" noProof="0" dirty="0"/>
                        <a:t> 10 Personen </a:t>
                      </a:r>
                      <a:r>
                        <a:rPr lang="de-CH" sz="1800" noProof="0" dirty="0"/>
                        <a:t>im Alter von 18 bis 30 Jahren und stellt fest, dass viele aufgrund von Zeitmangel </a:t>
                      </a:r>
                      <a:r>
                        <a:rPr lang="de-CH" sz="1800" b="1" noProof="0" dirty="0"/>
                        <a:t>kurze 30-minütige Kurse </a:t>
                      </a:r>
                      <a:r>
                        <a:rPr lang="de-CH" sz="1800" noProof="0" dirty="0"/>
                        <a:t>bevorzugen.</a:t>
                      </a:r>
                    </a:p>
                  </a:txBody>
                  <a:tcPr/>
                </a:tc>
                <a:extLst>
                  <a:ext uri="{0D108BD9-81ED-4DB2-BD59-A6C34878D82A}">
                    <a16:rowId xmlns:a16="http://schemas.microsoft.com/office/drawing/2014/main" val="3752325935"/>
                  </a:ext>
                </a:extLst>
              </a:tr>
              <a:tr h="1053492">
                <a:tc>
                  <a:txBody>
                    <a:bodyPr/>
                    <a:lstStyle/>
                    <a:p>
                      <a:pPr>
                        <a:lnSpc>
                          <a:spcPct val="110000"/>
                        </a:lnSpc>
                        <a:buNone/>
                      </a:pPr>
                      <a:r>
                        <a:rPr lang="de-CH" sz="1800" b="1" noProof="0" dirty="0"/>
                        <a:t>Fokusgruppen</a:t>
                      </a:r>
                      <a:endParaRPr lang="de-CH" sz="1800" noProof="0" dirty="0"/>
                    </a:p>
                  </a:txBody>
                  <a:tcPr/>
                </a:tc>
                <a:tc>
                  <a:txBody>
                    <a:bodyPr/>
                    <a:lstStyle/>
                    <a:p>
                      <a:pPr>
                        <a:lnSpc>
                          <a:spcPct val="110000"/>
                        </a:lnSpc>
                        <a:buNone/>
                      </a:pPr>
                      <a:r>
                        <a:rPr lang="de-CH" sz="1800" noProof="0" dirty="0"/>
                        <a:t>Bringen Sie eine kleine Gruppe zusammen, um Meinungen zu diskutieren und Erfahrungen auszutauschen.</a:t>
                      </a:r>
                    </a:p>
                  </a:txBody>
                  <a:tcPr/>
                </a:tc>
                <a:tc>
                  <a:txBody>
                    <a:bodyPr/>
                    <a:lstStyle/>
                    <a:p>
                      <a:pPr>
                        <a:lnSpc>
                          <a:spcPct val="110000"/>
                        </a:lnSpc>
                        <a:buNone/>
                      </a:pPr>
                      <a:r>
                        <a:rPr lang="de-CH" sz="1800" noProof="0" dirty="0"/>
                        <a:t>Ein Lernender möchte ein </a:t>
                      </a:r>
                      <a:r>
                        <a:rPr lang="de-CH" sz="1800" b="1" noProof="0" dirty="0"/>
                        <a:t>neues Haarpflegeprodukt </a:t>
                      </a:r>
                      <a:r>
                        <a:rPr lang="de-CH" sz="1800" noProof="0" dirty="0"/>
                        <a:t>entwickeln. Er lädt</a:t>
                      </a:r>
                      <a:r>
                        <a:rPr lang="de-CH" sz="1800" b="1" noProof="0" dirty="0"/>
                        <a:t> </a:t>
                      </a:r>
                      <a:br>
                        <a:rPr lang="de-CH" sz="1800" b="1" noProof="0" dirty="0"/>
                      </a:br>
                      <a:r>
                        <a:rPr lang="de-CH" sz="1800" b="1" noProof="0" dirty="0"/>
                        <a:t>6 Kolleg:innen </a:t>
                      </a:r>
                      <a:r>
                        <a:rPr lang="de-CH" sz="1800" noProof="0" dirty="0"/>
                        <a:t>ein, verschiedene Shampoos zu testen und über Geruch, Verpackung und Preisvorstellungen zu sprechen.</a:t>
                      </a:r>
                    </a:p>
                  </a:txBody>
                  <a:tcPr/>
                </a:tc>
                <a:extLst>
                  <a:ext uri="{0D108BD9-81ED-4DB2-BD59-A6C34878D82A}">
                    <a16:rowId xmlns:a16="http://schemas.microsoft.com/office/drawing/2014/main" val="1704596362"/>
                  </a:ext>
                </a:extLst>
              </a:tr>
              <a:tr h="538758">
                <a:tc>
                  <a:txBody>
                    <a:bodyPr/>
                    <a:lstStyle/>
                    <a:p>
                      <a:pPr>
                        <a:lnSpc>
                          <a:spcPct val="110000"/>
                        </a:lnSpc>
                        <a:buNone/>
                      </a:pPr>
                      <a:r>
                        <a:rPr lang="de-CH" sz="1800" b="1" noProof="0" dirty="0"/>
                        <a:t>Beobachtung/Shadowing</a:t>
                      </a:r>
                      <a:endParaRPr lang="de-CH" sz="1800" noProof="0" dirty="0"/>
                    </a:p>
                  </a:txBody>
                  <a:tcPr/>
                </a:tc>
                <a:tc>
                  <a:txBody>
                    <a:bodyPr/>
                    <a:lstStyle/>
                    <a:p>
                      <a:pPr>
                        <a:lnSpc>
                          <a:spcPct val="110000"/>
                        </a:lnSpc>
                        <a:buNone/>
                      </a:pPr>
                      <a:r>
                        <a:rPr lang="de-CH" sz="1800" noProof="0" dirty="0"/>
                        <a:t>Beobachten Sie Menschen bei einer Tätigkeit im realen Leben, um Probleme zu erkennen, die sie in Interviews nicht erwähnen.</a:t>
                      </a:r>
                    </a:p>
                  </a:txBody>
                  <a:tcPr/>
                </a:tc>
                <a:tc>
                  <a:txBody>
                    <a:bodyPr/>
                    <a:lstStyle/>
                    <a:p>
                      <a:pPr>
                        <a:lnSpc>
                          <a:spcPct val="110000"/>
                        </a:lnSpc>
                        <a:buNone/>
                      </a:pPr>
                      <a:r>
                        <a:rPr lang="de-CH" sz="1800" noProof="0" dirty="0"/>
                        <a:t>Eine Lernende möchte </a:t>
                      </a:r>
                      <a:r>
                        <a:rPr lang="de-CH" sz="1800" b="1" noProof="0" dirty="0"/>
                        <a:t>das Kassensystem in einer Cafeteria</a:t>
                      </a:r>
                      <a:r>
                        <a:rPr lang="de-CH" sz="1800" noProof="0" dirty="0"/>
                        <a:t> verbessern. Sie </a:t>
                      </a:r>
                      <a:r>
                        <a:rPr lang="de-CH" sz="1800" b="1" noProof="0" dirty="0"/>
                        <a:t>beobachtet </a:t>
                      </a:r>
                      <a:r>
                        <a:rPr lang="de-CH" sz="1800" noProof="0" dirty="0"/>
                        <a:t>die Cafeteria zur Mittagszeit und stellt fest, dass es zu langen Wartezeiten kommt, wenn die Lernenden bar bezahlen.</a:t>
                      </a:r>
                    </a:p>
                  </a:txBody>
                  <a:tcPr/>
                </a:tc>
                <a:extLst>
                  <a:ext uri="{0D108BD9-81ED-4DB2-BD59-A6C34878D82A}">
                    <a16:rowId xmlns:a16="http://schemas.microsoft.com/office/drawing/2014/main" val="3484425956"/>
                  </a:ext>
                </a:extLst>
              </a:tr>
            </a:tbl>
          </a:graphicData>
        </a:graphic>
      </p:graphicFrame>
      <p:sp>
        <p:nvSpPr>
          <p:cNvPr id="3" name="Textfeld 2">
            <a:extLst>
              <a:ext uri="{FF2B5EF4-FFF2-40B4-BE49-F238E27FC236}">
                <a16:creationId xmlns:a16="http://schemas.microsoft.com/office/drawing/2014/main" id="{28CFC756-5A02-9A89-6353-542BACF00E15}"/>
              </a:ext>
            </a:extLst>
          </p:cNvPr>
          <p:cNvSpPr txBox="1"/>
          <p:nvPr/>
        </p:nvSpPr>
        <p:spPr>
          <a:xfrm>
            <a:off x="8343900" y="241300"/>
            <a:ext cx="3073400" cy="646331"/>
          </a:xfrm>
          <a:prstGeom prst="rect">
            <a:avLst/>
          </a:prstGeom>
          <a:noFill/>
        </p:spPr>
        <p:txBody>
          <a:bodyPr wrap="square" rtlCol="0">
            <a:spAutoFit/>
          </a:bodyPr>
          <a:lstStyle/>
          <a:p>
            <a:r>
              <a:rPr lang="de-CH" dirty="0"/>
              <a:t>Verbindung zum Thema Interviews</a:t>
            </a:r>
          </a:p>
        </p:txBody>
      </p:sp>
      <p:sp>
        <p:nvSpPr>
          <p:cNvPr id="10" name="Ellipse 16">
            <a:extLst>
              <a:ext uri="{FF2B5EF4-FFF2-40B4-BE49-F238E27FC236}">
                <a16:creationId xmlns:a16="http://schemas.microsoft.com/office/drawing/2014/main" id="{AABD9B7A-8EB3-2AB5-DF21-95EE4038D2C8}"/>
              </a:ext>
            </a:extLst>
          </p:cNvPr>
          <p:cNvSpPr/>
          <p:nvPr/>
        </p:nvSpPr>
        <p:spPr>
          <a:xfrm>
            <a:off x="7639049" y="214087"/>
            <a:ext cx="664027" cy="631094"/>
          </a:xfrm>
          <a:prstGeom prst="ellipse">
            <a:avLst/>
          </a:prstGeom>
          <a:solidFill>
            <a:srgbClr val="0B4874"/>
          </a:solidFill>
          <a:ln w="38100" cap="flat" cmpd="sng" algn="ctr">
            <a:solidFill>
              <a:schemeClr val="bg1"/>
            </a:solidFill>
            <a:prstDash val="solid"/>
          </a:ln>
          <a:effectLst/>
        </p:spPr>
        <p:txBody>
          <a:bodyPr rtlCol="0" anchor="ctr"/>
          <a:lstStyle/>
          <a:p>
            <a:pPr marL="0" marR="0" lvl="0" indent="0" algn="ctr" defTabSz="1632741" eaLnBrk="1" fontAlgn="auto" latinLnBrk="0" hangingPunct="1">
              <a:lnSpc>
                <a:spcPct val="100000"/>
              </a:lnSpc>
              <a:spcBef>
                <a:spcPts val="0"/>
              </a:spcBef>
              <a:spcAft>
                <a:spcPts val="0"/>
              </a:spcAft>
              <a:buClrTx/>
              <a:buSzTx/>
              <a:buFontTx/>
              <a:buNone/>
              <a:tabLst/>
              <a:defRPr/>
            </a:pPr>
            <a:endParaRPr kumimoji="0" lang="fr-FR" sz="2000" b="0" i="0" u="none" strike="noStrike" kern="0" cap="none" spc="0" normalizeH="0" baseline="0" noProof="0" dirty="0">
              <a:ln>
                <a:noFill/>
              </a:ln>
              <a:solidFill>
                <a:prstClr val="white"/>
              </a:solidFill>
              <a:effectLst/>
              <a:uLnTx/>
              <a:uFillTx/>
              <a:latin typeface="Roboto"/>
              <a:ea typeface="+mn-ea"/>
              <a:cs typeface="+mn-cs"/>
            </a:endParaRPr>
          </a:p>
        </p:txBody>
      </p:sp>
      <p:sp>
        <p:nvSpPr>
          <p:cNvPr id="11" name="Freeform 5">
            <a:extLst>
              <a:ext uri="{FF2B5EF4-FFF2-40B4-BE49-F238E27FC236}">
                <a16:creationId xmlns:a16="http://schemas.microsoft.com/office/drawing/2014/main" id="{3FB9A2AA-32C0-2CF1-A9BF-468F4D775732}"/>
              </a:ext>
            </a:extLst>
          </p:cNvPr>
          <p:cNvSpPr>
            <a:spLocks noEditPoints="1"/>
          </p:cNvSpPr>
          <p:nvPr/>
        </p:nvSpPr>
        <p:spPr bwMode="auto">
          <a:xfrm>
            <a:off x="7797228" y="365831"/>
            <a:ext cx="354278" cy="328240"/>
          </a:xfrm>
          <a:custGeom>
            <a:avLst/>
            <a:gdLst>
              <a:gd name="T0" fmla="*/ 1155 w 1568"/>
              <a:gd name="T1" fmla="*/ 426 h 1568"/>
              <a:gd name="T2" fmla="*/ 1485 w 1568"/>
              <a:gd name="T3" fmla="*/ 512 h 1568"/>
              <a:gd name="T4" fmla="*/ 1568 w 1568"/>
              <a:gd name="T5" fmla="*/ 182 h 1568"/>
              <a:gd name="T6" fmla="*/ 1505 w 1568"/>
              <a:gd name="T7" fmla="*/ 166 h 1568"/>
              <a:gd name="T8" fmla="*/ 1451 w 1568"/>
              <a:gd name="T9" fmla="*/ 372 h 1568"/>
              <a:gd name="T10" fmla="*/ 784 w 1568"/>
              <a:gd name="T11" fmla="*/ 0 h 1568"/>
              <a:gd name="T12" fmla="*/ 0 w 1568"/>
              <a:gd name="T13" fmla="*/ 784 h 1568"/>
              <a:gd name="T14" fmla="*/ 784 w 1568"/>
              <a:gd name="T15" fmla="*/ 1568 h 1568"/>
              <a:gd name="T16" fmla="*/ 1461 w 1568"/>
              <a:gd name="T17" fmla="*/ 1179 h 1568"/>
              <a:gd name="T18" fmla="*/ 1404 w 1568"/>
              <a:gd name="T19" fmla="*/ 1148 h 1568"/>
              <a:gd name="T20" fmla="*/ 784 w 1568"/>
              <a:gd name="T21" fmla="*/ 1504 h 1568"/>
              <a:gd name="T22" fmla="*/ 64 w 1568"/>
              <a:gd name="T23" fmla="*/ 784 h 1568"/>
              <a:gd name="T24" fmla="*/ 784 w 1568"/>
              <a:gd name="T25" fmla="*/ 64 h 1568"/>
              <a:gd name="T26" fmla="*/ 1408 w 1568"/>
              <a:gd name="T27" fmla="*/ 425 h 1568"/>
              <a:gd name="T28" fmla="*/ 1172 w 1568"/>
              <a:gd name="T29" fmla="*/ 362 h 1568"/>
              <a:gd name="T30" fmla="*/ 1155 w 1568"/>
              <a:gd name="T31" fmla="*/ 426 h 1568"/>
              <a:gd name="T32" fmla="*/ 1155 w 1568"/>
              <a:gd name="T33" fmla="*/ 426 h 1568"/>
              <a:gd name="T34" fmla="*/ 1155 w 1568"/>
              <a:gd name="T35" fmla="*/ 426 h 1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68" h="1568">
                <a:moveTo>
                  <a:pt x="1155" y="426"/>
                </a:moveTo>
                <a:cubicBezTo>
                  <a:pt x="1485" y="512"/>
                  <a:pt x="1485" y="512"/>
                  <a:pt x="1485" y="512"/>
                </a:cubicBezTo>
                <a:cubicBezTo>
                  <a:pt x="1568" y="182"/>
                  <a:pt x="1568" y="182"/>
                  <a:pt x="1568" y="182"/>
                </a:cubicBezTo>
                <a:cubicBezTo>
                  <a:pt x="1505" y="166"/>
                  <a:pt x="1505" y="166"/>
                  <a:pt x="1505" y="166"/>
                </a:cubicBezTo>
                <a:cubicBezTo>
                  <a:pt x="1451" y="372"/>
                  <a:pt x="1451" y="372"/>
                  <a:pt x="1451" y="372"/>
                </a:cubicBezTo>
                <a:cubicBezTo>
                  <a:pt x="1312" y="148"/>
                  <a:pt x="1066" y="0"/>
                  <a:pt x="784" y="0"/>
                </a:cubicBezTo>
                <a:cubicBezTo>
                  <a:pt x="351" y="0"/>
                  <a:pt x="0" y="351"/>
                  <a:pt x="0" y="784"/>
                </a:cubicBezTo>
                <a:cubicBezTo>
                  <a:pt x="0" y="1217"/>
                  <a:pt x="351" y="1568"/>
                  <a:pt x="784" y="1568"/>
                </a:cubicBezTo>
                <a:cubicBezTo>
                  <a:pt x="1073" y="1568"/>
                  <a:pt x="1325" y="1412"/>
                  <a:pt x="1461" y="1179"/>
                </a:cubicBezTo>
                <a:cubicBezTo>
                  <a:pt x="1404" y="1148"/>
                  <a:pt x="1404" y="1148"/>
                  <a:pt x="1404" y="1148"/>
                </a:cubicBezTo>
                <a:cubicBezTo>
                  <a:pt x="1279" y="1361"/>
                  <a:pt x="1048" y="1504"/>
                  <a:pt x="784" y="1504"/>
                </a:cubicBezTo>
                <a:cubicBezTo>
                  <a:pt x="387" y="1504"/>
                  <a:pt x="64" y="1181"/>
                  <a:pt x="64" y="784"/>
                </a:cubicBezTo>
                <a:cubicBezTo>
                  <a:pt x="64" y="387"/>
                  <a:pt x="387" y="64"/>
                  <a:pt x="784" y="64"/>
                </a:cubicBezTo>
                <a:cubicBezTo>
                  <a:pt x="1051" y="64"/>
                  <a:pt x="1284" y="209"/>
                  <a:pt x="1408" y="425"/>
                </a:cubicBezTo>
                <a:cubicBezTo>
                  <a:pt x="1172" y="362"/>
                  <a:pt x="1172" y="362"/>
                  <a:pt x="1172" y="362"/>
                </a:cubicBezTo>
                <a:lnTo>
                  <a:pt x="1155" y="426"/>
                </a:lnTo>
                <a:close/>
                <a:moveTo>
                  <a:pt x="1155" y="426"/>
                </a:moveTo>
                <a:cubicBezTo>
                  <a:pt x="1155" y="426"/>
                  <a:pt x="1155" y="426"/>
                  <a:pt x="1155" y="426"/>
                </a:cubicBezTo>
              </a:path>
            </a:pathLst>
          </a:custGeom>
          <a:solidFill>
            <a:schemeClr val="bg1"/>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pPr marL="0" marR="0" lvl="0" indent="0" defTabSz="1632741" eaLnBrk="1" fontAlgn="auto" latinLnBrk="0" hangingPunct="1">
              <a:lnSpc>
                <a:spcPct val="100000"/>
              </a:lnSpc>
              <a:spcBef>
                <a:spcPts val="0"/>
              </a:spcBef>
              <a:spcAft>
                <a:spcPts val="0"/>
              </a:spcAft>
              <a:buClrTx/>
              <a:buSzTx/>
              <a:buFontTx/>
              <a:buNone/>
              <a:tabLst/>
              <a:defRPr/>
            </a:pPr>
            <a:endParaRPr kumimoji="0" lang="fr-FR" sz="3225" b="0" i="0" u="none" strike="noStrike" kern="0" cap="none" spc="0" normalizeH="0" baseline="0" noProof="0">
              <a:ln>
                <a:noFill/>
              </a:ln>
              <a:solidFill>
                <a:srgbClr val="445469"/>
              </a:solidFill>
              <a:effectLst/>
              <a:uLnTx/>
              <a:uFillTx/>
              <a:latin typeface="Roboto"/>
            </a:endParaRPr>
          </a:p>
        </p:txBody>
      </p:sp>
      <p:sp>
        <p:nvSpPr>
          <p:cNvPr id="13" name="Foliennummernplatzhalter 1">
            <a:extLst>
              <a:ext uri="{FF2B5EF4-FFF2-40B4-BE49-F238E27FC236}">
                <a16:creationId xmlns:a16="http://schemas.microsoft.com/office/drawing/2014/main" id="{5FC3EEA2-D7B9-086A-5D9B-8BD4181E6DAE}"/>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14</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Tree>
    <p:extLst>
      <p:ext uri="{BB962C8B-B14F-4D97-AF65-F5344CB8AC3E}">
        <p14:creationId xmlns:p14="http://schemas.microsoft.com/office/powerpoint/2010/main" val="32073737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A09F08-6505-AC5E-4367-F85FF7B5AFD1}"/>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F925E81A-7D79-64F0-CE90-4017A5A35568}"/>
              </a:ext>
            </a:extLst>
          </p:cNvPr>
          <p:cNvSpPr txBox="1">
            <a:spLocks noChangeArrowheads="1"/>
          </p:cNvSpPr>
          <p:nvPr/>
        </p:nvSpPr>
        <p:spPr bwMode="auto">
          <a:xfrm>
            <a:off x="936802" y="118109"/>
            <a:ext cx="9406555" cy="657225"/>
          </a:xfrm>
          <a:prstGeom prst="rect">
            <a:avLst/>
          </a:prstGeom>
          <a:noFill/>
          <a:ln w="9525">
            <a:noFill/>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B4874"/>
                </a:solidFill>
                <a:effectLst/>
                <a:uLnTx/>
                <a:uFillTx/>
                <a:latin typeface="Century Gothic" panose="020B0502020202020204" pitchFamily="34" charset="0"/>
                <a:ea typeface="ＭＳ Ｐゴシック" charset="0"/>
                <a:cs typeface="Arial"/>
              </a:rPr>
              <a:t>Feldforschung: Methoden</a:t>
            </a:r>
            <a:endParaRPr kumimoji="0" lang="de-AT" sz="2400" b="1" i="0" u="none" strike="noStrike" kern="1200" cap="none" spc="0" normalizeH="0" baseline="0" noProof="0" dirty="0">
              <a:ln>
                <a:noFill/>
              </a:ln>
              <a:solidFill>
                <a:srgbClr val="0B4874"/>
              </a:solidFill>
              <a:effectLst/>
              <a:uLnTx/>
              <a:uFillTx/>
              <a:latin typeface="Century Gothic" panose="020B0502020202020204" pitchFamily="34" charset="0"/>
              <a:ea typeface="ＭＳ Ｐゴシック" charset="0"/>
              <a:cs typeface="Arial"/>
            </a:endParaRPr>
          </a:p>
        </p:txBody>
      </p:sp>
      <p:graphicFrame>
        <p:nvGraphicFramePr>
          <p:cNvPr id="5" name="Tabella 4">
            <a:extLst>
              <a:ext uri="{FF2B5EF4-FFF2-40B4-BE49-F238E27FC236}">
                <a16:creationId xmlns:a16="http://schemas.microsoft.com/office/drawing/2014/main" id="{C883EDF8-0FDF-88BA-5D18-7B1F41F0FB96}"/>
              </a:ext>
            </a:extLst>
          </p:cNvPr>
          <p:cNvGraphicFramePr>
            <a:graphicFrameLocks noGrp="1"/>
          </p:cNvGraphicFramePr>
          <p:nvPr>
            <p:extLst>
              <p:ext uri="{D42A27DB-BD31-4B8C-83A1-F6EECF244321}">
                <p14:modId xmlns:p14="http://schemas.microsoft.com/office/powerpoint/2010/main" val="508656543"/>
              </p:ext>
            </p:extLst>
          </p:nvPr>
        </p:nvGraphicFramePr>
        <p:xfrm>
          <a:off x="685801" y="1410842"/>
          <a:ext cx="10587700" cy="3734564"/>
        </p:xfrm>
        <a:graphic>
          <a:graphicData uri="http://schemas.openxmlformats.org/drawingml/2006/table">
            <a:tbl>
              <a:tblPr>
                <a:tableStyleId>{616DA210-FB5B-4158-B5E0-FEB733F419BA}</a:tableStyleId>
              </a:tblPr>
              <a:tblGrid>
                <a:gridCol w="1771857">
                  <a:extLst>
                    <a:ext uri="{9D8B030D-6E8A-4147-A177-3AD203B41FA5}">
                      <a16:colId xmlns:a16="http://schemas.microsoft.com/office/drawing/2014/main" val="23256481"/>
                    </a:ext>
                  </a:extLst>
                </a:gridCol>
                <a:gridCol w="3235767">
                  <a:extLst>
                    <a:ext uri="{9D8B030D-6E8A-4147-A177-3AD203B41FA5}">
                      <a16:colId xmlns:a16="http://schemas.microsoft.com/office/drawing/2014/main" val="394132603"/>
                    </a:ext>
                  </a:extLst>
                </a:gridCol>
                <a:gridCol w="5580076">
                  <a:extLst>
                    <a:ext uri="{9D8B030D-6E8A-4147-A177-3AD203B41FA5}">
                      <a16:colId xmlns:a16="http://schemas.microsoft.com/office/drawing/2014/main" val="2418675220"/>
                    </a:ext>
                  </a:extLst>
                </a:gridCol>
              </a:tblGrid>
              <a:tr h="583566">
                <a:tc>
                  <a:txBody>
                    <a:bodyPr/>
                    <a:lstStyle/>
                    <a:p>
                      <a:pPr marL="0" algn="ctr" defTabSz="914400" rtl="0" eaLnBrk="1" latinLnBrk="0" hangingPunct="1">
                        <a:lnSpc>
                          <a:spcPct val="110000"/>
                        </a:lnSpc>
                        <a:buNone/>
                      </a:pPr>
                      <a:r>
                        <a:rPr lang="de-CH" sz="2000" b="1" kern="1200" noProof="0" dirty="0">
                          <a:solidFill>
                            <a:schemeClr val="bg1"/>
                          </a:solidFill>
                          <a:latin typeface="+mn-lt"/>
                          <a:ea typeface="+mn-ea"/>
                          <a:cs typeface="+mn-cs"/>
                        </a:rPr>
                        <a:t>Methode</a:t>
                      </a:r>
                    </a:p>
                  </a:txBody>
                  <a:tcPr anchor="ctr">
                    <a:solidFill>
                      <a:srgbClr val="8EB403"/>
                    </a:solidFill>
                  </a:tcPr>
                </a:tc>
                <a:tc>
                  <a:txBody>
                    <a:bodyPr/>
                    <a:lstStyle/>
                    <a:p>
                      <a:pPr marL="0" algn="ctr" defTabSz="914400" rtl="0" eaLnBrk="1" latinLnBrk="0" hangingPunct="1">
                        <a:lnSpc>
                          <a:spcPct val="110000"/>
                        </a:lnSpc>
                        <a:buNone/>
                      </a:pPr>
                      <a:r>
                        <a:rPr lang="de-CH" sz="2000" b="1" kern="1200" noProof="0" dirty="0">
                          <a:solidFill>
                            <a:schemeClr val="bg1"/>
                          </a:solidFill>
                          <a:latin typeface="+mn-lt"/>
                          <a:ea typeface="+mn-ea"/>
                          <a:cs typeface="+mn-cs"/>
                        </a:rPr>
                        <a:t>Bedeutung</a:t>
                      </a:r>
                    </a:p>
                  </a:txBody>
                  <a:tcPr anchor="ctr">
                    <a:solidFill>
                      <a:srgbClr val="8EB403"/>
                    </a:solidFill>
                  </a:tcPr>
                </a:tc>
                <a:tc>
                  <a:txBody>
                    <a:bodyPr/>
                    <a:lstStyle/>
                    <a:p>
                      <a:pPr marL="0" algn="ctr" defTabSz="914400" rtl="0" eaLnBrk="1" latinLnBrk="0" hangingPunct="1">
                        <a:lnSpc>
                          <a:spcPct val="110000"/>
                        </a:lnSpc>
                        <a:buNone/>
                      </a:pPr>
                      <a:r>
                        <a:rPr lang="de-CH" sz="2000" b="1" kern="1200" noProof="0" dirty="0">
                          <a:solidFill>
                            <a:schemeClr val="bg1"/>
                          </a:solidFill>
                          <a:latin typeface="+mn-lt"/>
                          <a:ea typeface="+mn-ea"/>
                          <a:cs typeface="+mn-cs"/>
                        </a:rPr>
                        <a:t>Beispiel</a:t>
                      </a:r>
                    </a:p>
                  </a:txBody>
                  <a:tcPr anchor="ctr">
                    <a:solidFill>
                      <a:srgbClr val="8EB403"/>
                    </a:solidFill>
                  </a:tcPr>
                </a:tc>
                <a:extLst>
                  <a:ext uri="{0D108BD9-81ED-4DB2-BD59-A6C34878D82A}">
                    <a16:rowId xmlns:a16="http://schemas.microsoft.com/office/drawing/2014/main" val="2826555739"/>
                  </a:ext>
                </a:extLst>
              </a:tr>
              <a:tr h="399061">
                <a:tc>
                  <a:txBody>
                    <a:bodyPr/>
                    <a:lstStyle/>
                    <a:p>
                      <a:pPr>
                        <a:lnSpc>
                          <a:spcPct val="110000"/>
                        </a:lnSpc>
                        <a:buNone/>
                      </a:pPr>
                      <a:r>
                        <a:rPr lang="de-CH" sz="1800" b="1" noProof="0" dirty="0"/>
                        <a:t>Mystery Shopping</a:t>
                      </a:r>
                      <a:endParaRPr lang="de-CH" sz="1800" noProof="0" dirty="0"/>
                    </a:p>
                  </a:txBody>
                  <a:tcPr/>
                </a:tc>
                <a:tc>
                  <a:txBody>
                    <a:bodyPr/>
                    <a:lstStyle/>
                    <a:p>
                      <a:pPr>
                        <a:lnSpc>
                          <a:spcPct val="110000"/>
                        </a:lnSpc>
                        <a:buNone/>
                      </a:pPr>
                      <a:r>
                        <a:rPr lang="de-CH" sz="1800" noProof="0" dirty="0"/>
                        <a:t>Probieren Sie den Service selbst aus, um die Erfahrung zu bewerten.</a:t>
                      </a:r>
                    </a:p>
                  </a:txBody>
                  <a:tcPr/>
                </a:tc>
                <a:tc>
                  <a:txBody>
                    <a:bodyPr/>
                    <a:lstStyle/>
                    <a:p>
                      <a:pPr>
                        <a:lnSpc>
                          <a:spcPct val="110000"/>
                        </a:lnSpc>
                        <a:buNone/>
                      </a:pPr>
                      <a:r>
                        <a:rPr lang="de-CH" sz="1800" noProof="0" dirty="0"/>
                        <a:t>Ein Lernender möchte ein </a:t>
                      </a:r>
                      <a:r>
                        <a:rPr lang="de-CH" sz="1800" b="1" noProof="0" dirty="0"/>
                        <a:t>Geschäft für individuell gestaltete T-Shirts </a:t>
                      </a:r>
                      <a:r>
                        <a:rPr lang="de-CH" sz="1800" noProof="0" dirty="0"/>
                        <a:t>gründen. Er bestellt bei </a:t>
                      </a:r>
                      <a:r>
                        <a:rPr lang="de-CH" sz="1800" b="1" noProof="0" dirty="0"/>
                        <a:t>drei bestehenden Online-Shops</a:t>
                      </a:r>
                      <a:r>
                        <a:rPr lang="de-CH" sz="1800" noProof="0" dirty="0"/>
                        <a:t>, um die Liefergeschwindigkeit, die Druckqualität und den Kundensupport zu vergleichen.</a:t>
                      </a:r>
                    </a:p>
                  </a:txBody>
                  <a:tcPr/>
                </a:tc>
                <a:extLst>
                  <a:ext uri="{0D108BD9-81ED-4DB2-BD59-A6C34878D82A}">
                    <a16:rowId xmlns:a16="http://schemas.microsoft.com/office/drawing/2014/main" val="2259512553"/>
                  </a:ext>
                </a:extLst>
              </a:tr>
              <a:tr h="434272">
                <a:tc>
                  <a:txBody>
                    <a:bodyPr/>
                    <a:lstStyle/>
                    <a:p>
                      <a:pPr>
                        <a:lnSpc>
                          <a:spcPct val="110000"/>
                        </a:lnSpc>
                        <a:buNone/>
                      </a:pPr>
                      <a:r>
                        <a:rPr lang="de-CH" sz="1800" b="1" noProof="0" dirty="0"/>
                        <a:t>Sondierungen im Alltag</a:t>
                      </a:r>
                      <a:endParaRPr lang="de-CH" sz="1800" noProof="0" dirty="0"/>
                    </a:p>
                  </a:txBody>
                  <a:tcPr/>
                </a:tc>
                <a:tc>
                  <a:txBody>
                    <a:bodyPr/>
                    <a:lstStyle/>
                    <a:p>
                      <a:pPr>
                        <a:lnSpc>
                          <a:spcPct val="110000"/>
                        </a:lnSpc>
                        <a:buNone/>
                      </a:pPr>
                      <a:r>
                        <a:rPr lang="de-CH" sz="1800" noProof="0" dirty="0"/>
                        <a:t>Bitten Sie Menschen, Teile ihres Alltags zu dokumentieren (Fotos, Tagebücher, Screenshots).</a:t>
                      </a:r>
                    </a:p>
                  </a:txBody>
                  <a:tcPr/>
                </a:tc>
                <a:tc>
                  <a:txBody>
                    <a:bodyPr/>
                    <a:lstStyle/>
                    <a:p>
                      <a:pPr>
                        <a:lnSpc>
                          <a:spcPct val="110000"/>
                        </a:lnSpc>
                        <a:buNone/>
                      </a:pPr>
                      <a:r>
                        <a:rPr lang="de-CH" sz="1800" noProof="0" dirty="0"/>
                        <a:t>Eine Lernende, die </a:t>
                      </a:r>
                      <a:r>
                        <a:rPr lang="de-CH" sz="1800" b="1" noProof="0" dirty="0"/>
                        <a:t>eine App für persönliche Finanzen </a:t>
                      </a:r>
                      <a:r>
                        <a:rPr lang="de-CH" sz="1800" noProof="0" dirty="0"/>
                        <a:t>entwickelt, bittet 5 </a:t>
                      </a:r>
                      <a:r>
                        <a:rPr lang="de-CH" sz="1800" noProof="0" dirty="0" err="1"/>
                        <a:t>Freund:innen</a:t>
                      </a:r>
                      <a:r>
                        <a:rPr lang="de-CH" sz="1800" noProof="0" dirty="0"/>
                        <a:t>, </a:t>
                      </a:r>
                    </a:p>
                    <a:p>
                      <a:pPr>
                        <a:lnSpc>
                          <a:spcPct val="110000"/>
                        </a:lnSpc>
                        <a:buNone/>
                      </a:pPr>
                      <a:r>
                        <a:rPr lang="de-CH" sz="1800" b="1" noProof="0" dirty="0"/>
                        <a:t>3 Tage lang jedes Mal ein Foto zu machen</a:t>
                      </a:r>
                      <a:r>
                        <a:rPr lang="de-CH" sz="1800" noProof="0" dirty="0"/>
                        <a:t>,</a:t>
                      </a:r>
                      <a:r>
                        <a:rPr lang="de-CH" sz="1800" b="1" noProof="0" dirty="0"/>
                        <a:t> wenn sie Geld ausgeben</a:t>
                      </a:r>
                      <a:r>
                        <a:rPr lang="de-CH" sz="1800" noProof="0" dirty="0"/>
                        <a:t>, um zu sehen, wohin das Geld unerwartet fliesst.</a:t>
                      </a:r>
                    </a:p>
                  </a:txBody>
                  <a:tcPr/>
                </a:tc>
                <a:extLst>
                  <a:ext uri="{0D108BD9-81ED-4DB2-BD59-A6C34878D82A}">
                    <a16:rowId xmlns:a16="http://schemas.microsoft.com/office/drawing/2014/main" val="334077399"/>
                  </a:ext>
                </a:extLst>
              </a:tr>
            </a:tbl>
          </a:graphicData>
        </a:graphic>
      </p:graphicFrame>
      <p:sp>
        <p:nvSpPr>
          <p:cNvPr id="3" name="Foliennummernplatzhalter 1">
            <a:extLst>
              <a:ext uri="{FF2B5EF4-FFF2-40B4-BE49-F238E27FC236}">
                <a16:creationId xmlns:a16="http://schemas.microsoft.com/office/drawing/2014/main" id="{00C9B952-1497-BB2F-E2A6-727F9CF38B49}"/>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15</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Tree>
    <p:extLst>
      <p:ext uri="{BB962C8B-B14F-4D97-AF65-F5344CB8AC3E}">
        <p14:creationId xmlns:p14="http://schemas.microsoft.com/office/powerpoint/2010/main" val="36812718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F53F1F-FFB9-C8FD-6DDD-A221A22B1BC9}"/>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D946D628-EB14-8C47-020F-CBCDCA5D0E15}"/>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16</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
        <p:nvSpPr>
          <p:cNvPr id="4" name="Rectangle 2">
            <a:extLst>
              <a:ext uri="{FF2B5EF4-FFF2-40B4-BE49-F238E27FC236}">
                <a16:creationId xmlns:a16="http://schemas.microsoft.com/office/drawing/2014/main" id="{DA97845B-2FD0-008F-7912-0BFA02C518B0}"/>
              </a:ext>
            </a:extLst>
          </p:cNvPr>
          <p:cNvSpPr txBox="1">
            <a:spLocks noChangeArrowheads="1"/>
          </p:cNvSpPr>
          <p:nvPr/>
        </p:nvSpPr>
        <p:spPr bwMode="auto">
          <a:xfrm>
            <a:off x="936802" y="118109"/>
            <a:ext cx="9406555" cy="657225"/>
          </a:xfrm>
          <a:prstGeom prst="rect">
            <a:avLst/>
          </a:prstGeom>
          <a:noFill/>
          <a:ln w="9525">
            <a:noFill/>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2400" b="1" i="0" u="none" strike="noStrike" kern="1200" cap="none" spc="0" normalizeH="0" baseline="0" noProof="0" dirty="0">
                <a:ln>
                  <a:noFill/>
                </a:ln>
                <a:solidFill>
                  <a:srgbClr val="0B4874"/>
                </a:solidFill>
                <a:effectLst/>
                <a:uLnTx/>
                <a:uFillTx/>
                <a:latin typeface="Century Gothic" panose="020B0502020202020204" pitchFamily="34" charset="0"/>
                <a:ea typeface="ＭＳ Ｐゴシック" charset="0"/>
                <a:cs typeface="Arial"/>
              </a:rPr>
              <a:t>Sekundärforschung vs. Feldforschung: Vergleich</a:t>
            </a:r>
          </a:p>
        </p:txBody>
      </p:sp>
      <p:graphicFrame>
        <p:nvGraphicFramePr>
          <p:cNvPr id="3" name="Tabella 2">
            <a:extLst>
              <a:ext uri="{FF2B5EF4-FFF2-40B4-BE49-F238E27FC236}">
                <a16:creationId xmlns:a16="http://schemas.microsoft.com/office/drawing/2014/main" id="{06707D2F-3EC6-E762-F393-DBBD727ED20B}"/>
              </a:ext>
            </a:extLst>
          </p:cNvPr>
          <p:cNvGraphicFramePr>
            <a:graphicFrameLocks noGrp="1"/>
          </p:cNvGraphicFramePr>
          <p:nvPr>
            <p:extLst>
              <p:ext uri="{D42A27DB-BD31-4B8C-83A1-F6EECF244321}">
                <p14:modId xmlns:p14="http://schemas.microsoft.com/office/powerpoint/2010/main" val="2285649893"/>
              </p:ext>
            </p:extLst>
          </p:nvPr>
        </p:nvGraphicFramePr>
        <p:xfrm>
          <a:off x="1603624" y="1304273"/>
          <a:ext cx="8946708" cy="4086442"/>
        </p:xfrm>
        <a:graphic>
          <a:graphicData uri="http://schemas.openxmlformats.org/drawingml/2006/table">
            <a:tbl>
              <a:tblPr>
                <a:tableStyleId>{5940675A-B579-460E-94D1-54222C63F5DA}</a:tableStyleId>
              </a:tblPr>
              <a:tblGrid>
                <a:gridCol w="2982236">
                  <a:extLst>
                    <a:ext uri="{9D8B030D-6E8A-4147-A177-3AD203B41FA5}">
                      <a16:colId xmlns:a16="http://schemas.microsoft.com/office/drawing/2014/main" val="3509877057"/>
                    </a:ext>
                  </a:extLst>
                </a:gridCol>
                <a:gridCol w="2982236">
                  <a:extLst>
                    <a:ext uri="{9D8B030D-6E8A-4147-A177-3AD203B41FA5}">
                      <a16:colId xmlns:a16="http://schemas.microsoft.com/office/drawing/2014/main" val="629812016"/>
                    </a:ext>
                  </a:extLst>
                </a:gridCol>
                <a:gridCol w="2982236">
                  <a:extLst>
                    <a:ext uri="{9D8B030D-6E8A-4147-A177-3AD203B41FA5}">
                      <a16:colId xmlns:a16="http://schemas.microsoft.com/office/drawing/2014/main" val="3594026255"/>
                    </a:ext>
                  </a:extLst>
                </a:gridCol>
              </a:tblGrid>
              <a:tr h="601882">
                <a:tc>
                  <a:txBody>
                    <a:bodyPr/>
                    <a:lstStyle/>
                    <a:p>
                      <a:pPr marL="0" algn="ctr" defTabSz="914400" rtl="0" eaLnBrk="1" latinLnBrk="0" hangingPunct="1">
                        <a:buNone/>
                      </a:pPr>
                      <a:r>
                        <a:rPr lang="de-CH" sz="2000" b="1" kern="1200" noProof="0" dirty="0">
                          <a:solidFill>
                            <a:schemeClr val="bg1"/>
                          </a:solidFill>
                          <a:latin typeface="+mn-lt"/>
                          <a:ea typeface="+mn-ea"/>
                          <a:cs typeface="+mn-cs"/>
                        </a:rPr>
                        <a:t>Aspekt</a:t>
                      </a:r>
                    </a:p>
                  </a:txBody>
                  <a:tcPr marL="65088" marR="65088" marT="32544" marB="32544" anchor="ctr">
                    <a:solidFill>
                      <a:srgbClr val="8EB403"/>
                    </a:solidFill>
                  </a:tcPr>
                </a:tc>
                <a:tc>
                  <a:txBody>
                    <a:bodyPr/>
                    <a:lstStyle/>
                    <a:p>
                      <a:pPr marL="0" algn="ctr" defTabSz="914400" rtl="0" eaLnBrk="1" latinLnBrk="0" hangingPunct="1">
                        <a:buNone/>
                      </a:pPr>
                      <a:r>
                        <a:rPr lang="de-CH" sz="2000" b="1" kern="1200" noProof="0" dirty="0">
                          <a:solidFill>
                            <a:schemeClr val="bg1"/>
                          </a:solidFill>
                          <a:latin typeface="+mn-lt"/>
                          <a:ea typeface="+mn-ea"/>
                          <a:cs typeface="+mn-cs"/>
                        </a:rPr>
                        <a:t>Sekundärforschung</a:t>
                      </a:r>
                    </a:p>
                  </a:txBody>
                  <a:tcPr marL="65088" marR="65088" marT="32544" marB="32544" anchor="ctr">
                    <a:solidFill>
                      <a:srgbClr val="8EB403"/>
                    </a:solidFill>
                  </a:tcPr>
                </a:tc>
                <a:tc>
                  <a:txBody>
                    <a:bodyPr/>
                    <a:lstStyle/>
                    <a:p>
                      <a:pPr marL="0" algn="ctr" defTabSz="914400" rtl="0" eaLnBrk="1" latinLnBrk="0" hangingPunct="1">
                        <a:buNone/>
                      </a:pPr>
                      <a:r>
                        <a:rPr lang="de-CH" sz="2000" b="1" kern="1200" noProof="0" dirty="0">
                          <a:solidFill>
                            <a:schemeClr val="bg1"/>
                          </a:solidFill>
                          <a:latin typeface="+mn-lt"/>
                          <a:ea typeface="+mn-ea"/>
                          <a:cs typeface="+mn-cs"/>
                        </a:rPr>
                        <a:t>Feldforschung</a:t>
                      </a:r>
                    </a:p>
                  </a:txBody>
                  <a:tcPr marL="65088" marR="65088" marT="32544" marB="32544" anchor="ctr">
                    <a:solidFill>
                      <a:srgbClr val="8EB403"/>
                    </a:solidFill>
                  </a:tcPr>
                </a:tc>
                <a:extLst>
                  <a:ext uri="{0D108BD9-81ED-4DB2-BD59-A6C34878D82A}">
                    <a16:rowId xmlns:a16="http://schemas.microsoft.com/office/drawing/2014/main" val="1566237221"/>
                  </a:ext>
                </a:extLst>
              </a:tr>
              <a:tr h="480090">
                <a:tc>
                  <a:txBody>
                    <a:bodyPr/>
                    <a:lstStyle/>
                    <a:p>
                      <a:pPr algn="ctr">
                        <a:buNone/>
                      </a:pPr>
                      <a:r>
                        <a:rPr lang="de-CH" sz="1800" b="1" noProof="0" dirty="0"/>
                        <a:t>Quelle</a:t>
                      </a:r>
                    </a:p>
                  </a:txBody>
                  <a:tcPr marL="65088" marR="65088" marT="32544" marB="32544" anchor="ctr"/>
                </a:tc>
                <a:tc>
                  <a:txBody>
                    <a:bodyPr/>
                    <a:lstStyle/>
                    <a:p>
                      <a:pPr algn="ctr">
                        <a:buNone/>
                      </a:pPr>
                      <a:r>
                        <a:rPr lang="de-CH" sz="1800" noProof="0" dirty="0"/>
                        <a:t>Vorhandene Daten</a:t>
                      </a:r>
                    </a:p>
                  </a:txBody>
                  <a:tcPr marL="65088" marR="65088" marT="32544" marB="32544" anchor="ctr"/>
                </a:tc>
                <a:tc>
                  <a:txBody>
                    <a:bodyPr/>
                    <a:lstStyle/>
                    <a:p>
                      <a:pPr algn="ctr">
                        <a:buNone/>
                      </a:pPr>
                      <a:r>
                        <a:rPr lang="de-CH" sz="1800" noProof="0" dirty="0"/>
                        <a:t>Neue Daten</a:t>
                      </a:r>
                    </a:p>
                  </a:txBody>
                  <a:tcPr marL="65088" marR="65088" marT="32544" marB="32544" anchor="ctr"/>
                </a:tc>
                <a:extLst>
                  <a:ext uri="{0D108BD9-81ED-4DB2-BD59-A6C34878D82A}">
                    <a16:rowId xmlns:a16="http://schemas.microsoft.com/office/drawing/2014/main" val="2210611709"/>
                  </a:ext>
                </a:extLst>
              </a:tr>
              <a:tr h="841460">
                <a:tc>
                  <a:txBody>
                    <a:bodyPr/>
                    <a:lstStyle/>
                    <a:p>
                      <a:pPr algn="ctr">
                        <a:buNone/>
                      </a:pPr>
                      <a:r>
                        <a:rPr lang="de-CH" sz="1800" b="1" noProof="0" dirty="0"/>
                        <a:t>Typ</a:t>
                      </a:r>
                    </a:p>
                  </a:txBody>
                  <a:tcPr marL="65088" marR="65088" marT="32544" marB="32544" anchor="ctr"/>
                </a:tc>
                <a:tc>
                  <a:txBody>
                    <a:bodyPr/>
                    <a:lstStyle/>
                    <a:p>
                      <a:pPr algn="ctr">
                        <a:buNone/>
                      </a:pPr>
                      <a:r>
                        <a:rPr lang="de-CH" sz="1800" noProof="0" dirty="0"/>
                        <a:t>Quantitativ / messbar</a:t>
                      </a:r>
                    </a:p>
                  </a:txBody>
                  <a:tcPr marL="65088" marR="65088" marT="32544" marB="32544" anchor="ctr"/>
                </a:tc>
                <a:tc>
                  <a:txBody>
                    <a:bodyPr/>
                    <a:lstStyle/>
                    <a:p>
                      <a:pPr algn="ctr">
                        <a:buNone/>
                      </a:pPr>
                      <a:r>
                        <a:rPr lang="de-CH" sz="1800" noProof="0" dirty="0"/>
                        <a:t>Qualitativ / erfahrungsbasiert</a:t>
                      </a:r>
                    </a:p>
                  </a:txBody>
                  <a:tcPr marL="65088" marR="65088" marT="32544" marB="32544" anchor="ctr"/>
                </a:tc>
                <a:extLst>
                  <a:ext uri="{0D108BD9-81ED-4DB2-BD59-A6C34878D82A}">
                    <a16:rowId xmlns:a16="http://schemas.microsoft.com/office/drawing/2014/main" val="1688137408"/>
                  </a:ext>
                </a:extLst>
              </a:tr>
              <a:tr h="841460">
                <a:tc>
                  <a:txBody>
                    <a:bodyPr/>
                    <a:lstStyle/>
                    <a:p>
                      <a:pPr algn="ctr">
                        <a:buNone/>
                      </a:pPr>
                      <a:r>
                        <a:rPr lang="de-CH" sz="1800" b="1" noProof="0" dirty="0"/>
                        <a:t>Schwerpunkt</a:t>
                      </a:r>
                    </a:p>
                  </a:txBody>
                  <a:tcPr marL="65088" marR="65088" marT="32544" marB="32544" anchor="ctr"/>
                </a:tc>
                <a:tc>
                  <a:txBody>
                    <a:bodyPr/>
                    <a:lstStyle/>
                    <a:p>
                      <a:pPr algn="ctr">
                        <a:buNone/>
                      </a:pPr>
                      <a:r>
                        <a:rPr lang="de-CH" sz="1800" noProof="0" dirty="0"/>
                        <a:t>Kontext und Trends</a:t>
                      </a:r>
                    </a:p>
                  </a:txBody>
                  <a:tcPr marL="65088" marR="65088" marT="32544" marB="32544" anchor="ctr"/>
                </a:tc>
                <a:tc>
                  <a:txBody>
                    <a:bodyPr/>
                    <a:lstStyle/>
                    <a:p>
                      <a:pPr algn="ctr">
                        <a:buNone/>
                      </a:pPr>
                      <a:r>
                        <a:rPr lang="de-CH" sz="1800" noProof="0" dirty="0"/>
                        <a:t>Menschen &amp; Verhaltensweisen</a:t>
                      </a:r>
                    </a:p>
                  </a:txBody>
                  <a:tcPr marL="65088" marR="65088" marT="32544" marB="32544" anchor="ctr"/>
                </a:tc>
                <a:extLst>
                  <a:ext uri="{0D108BD9-81ED-4DB2-BD59-A6C34878D82A}">
                    <a16:rowId xmlns:a16="http://schemas.microsoft.com/office/drawing/2014/main" val="2193582182"/>
                  </a:ext>
                </a:extLst>
              </a:tr>
              <a:tr h="480090">
                <a:tc>
                  <a:txBody>
                    <a:bodyPr/>
                    <a:lstStyle/>
                    <a:p>
                      <a:pPr algn="ctr">
                        <a:buNone/>
                      </a:pPr>
                      <a:r>
                        <a:rPr lang="de-CH" sz="1800" b="1" noProof="0" dirty="0"/>
                        <a:t>Kosten</a:t>
                      </a:r>
                    </a:p>
                  </a:txBody>
                  <a:tcPr marL="65088" marR="65088" marT="32544" marB="32544" anchor="ctr"/>
                </a:tc>
                <a:tc>
                  <a:txBody>
                    <a:bodyPr/>
                    <a:lstStyle/>
                    <a:p>
                      <a:pPr algn="ctr">
                        <a:buNone/>
                      </a:pPr>
                      <a:r>
                        <a:rPr lang="de-CH" sz="1800" noProof="0" dirty="0"/>
                        <a:t>Niedrig bis mittel</a:t>
                      </a:r>
                    </a:p>
                  </a:txBody>
                  <a:tcPr marL="65088" marR="65088" marT="32544" marB="32544" anchor="ctr"/>
                </a:tc>
                <a:tc>
                  <a:txBody>
                    <a:bodyPr/>
                    <a:lstStyle/>
                    <a:p>
                      <a:pPr algn="ctr">
                        <a:buNone/>
                      </a:pPr>
                      <a:r>
                        <a:rPr lang="de-CH" sz="1800" noProof="0" dirty="0"/>
                        <a:t>Mittel bis hoch</a:t>
                      </a:r>
                    </a:p>
                  </a:txBody>
                  <a:tcPr marL="65088" marR="65088" marT="32544" marB="32544" anchor="ctr"/>
                </a:tc>
                <a:extLst>
                  <a:ext uri="{0D108BD9-81ED-4DB2-BD59-A6C34878D82A}">
                    <a16:rowId xmlns:a16="http://schemas.microsoft.com/office/drawing/2014/main" val="1304954798"/>
                  </a:ext>
                </a:extLst>
              </a:tr>
              <a:tr h="841460">
                <a:tc>
                  <a:txBody>
                    <a:bodyPr/>
                    <a:lstStyle/>
                    <a:p>
                      <a:pPr algn="ctr">
                        <a:buNone/>
                      </a:pPr>
                      <a:r>
                        <a:rPr lang="de-CH" sz="1800" b="1" noProof="0" dirty="0"/>
                        <a:t>Beispiel</a:t>
                      </a:r>
                    </a:p>
                  </a:txBody>
                  <a:tcPr marL="65088" marR="65088" marT="32544" marB="32544" anchor="ctr"/>
                </a:tc>
                <a:tc>
                  <a:txBody>
                    <a:bodyPr/>
                    <a:lstStyle/>
                    <a:p>
                      <a:pPr algn="ctr">
                        <a:buNone/>
                      </a:pPr>
                      <a:r>
                        <a:rPr lang="de-CH" sz="1800" noProof="0" dirty="0"/>
                        <a:t>Analyse von Marktberichten</a:t>
                      </a:r>
                    </a:p>
                  </a:txBody>
                  <a:tcPr marL="65088" marR="65088" marT="32544" marB="32544" anchor="ctr"/>
                </a:tc>
                <a:tc>
                  <a:txBody>
                    <a:bodyPr/>
                    <a:lstStyle/>
                    <a:p>
                      <a:pPr algn="ctr">
                        <a:buNone/>
                      </a:pPr>
                      <a:r>
                        <a:rPr lang="de-CH" sz="1800" noProof="0" dirty="0"/>
                        <a:t>Befragung von </a:t>
                      </a:r>
                      <a:r>
                        <a:rPr lang="de-CH" sz="1800" noProof="0" dirty="0" err="1"/>
                        <a:t>Nutzer:innen</a:t>
                      </a:r>
                      <a:endParaRPr lang="de-CH" sz="1800" noProof="0" dirty="0"/>
                    </a:p>
                  </a:txBody>
                  <a:tcPr marL="65088" marR="65088" marT="32544" marB="32544" anchor="ctr"/>
                </a:tc>
                <a:extLst>
                  <a:ext uri="{0D108BD9-81ED-4DB2-BD59-A6C34878D82A}">
                    <a16:rowId xmlns:a16="http://schemas.microsoft.com/office/drawing/2014/main" val="743762189"/>
                  </a:ext>
                </a:extLst>
              </a:tr>
            </a:tbl>
          </a:graphicData>
        </a:graphic>
      </p:graphicFrame>
      <p:sp>
        <p:nvSpPr>
          <p:cNvPr id="9" name="CasellaDiTesto 8">
            <a:extLst>
              <a:ext uri="{FF2B5EF4-FFF2-40B4-BE49-F238E27FC236}">
                <a16:creationId xmlns:a16="http://schemas.microsoft.com/office/drawing/2014/main" id="{0B43C4BC-BFD0-09C3-520E-45A3189524BA}"/>
              </a:ext>
            </a:extLst>
          </p:cNvPr>
          <p:cNvSpPr txBox="1"/>
          <p:nvPr/>
        </p:nvSpPr>
        <p:spPr>
          <a:xfrm>
            <a:off x="1603624" y="6142982"/>
            <a:ext cx="7862109" cy="246221"/>
          </a:xfrm>
          <a:prstGeom prst="rect">
            <a:avLst/>
          </a:prstGeom>
          <a:noFill/>
        </p:spPr>
        <p:txBody>
          <a:bodyPr wrap="square">
            <a:spAutoFit/>
          </a:bodyPr>
          <a:lstStyle>
            <a:defPPr>
              <a:defRPr lang="ru-RU"/>
            </a:defPPr>
            <a:lvl1pPr>
              <a:defRPr sz="1000">
                <a:solidFill>
                  <a:srgbClr val="909090"/>
                </a:solidFill>
              </a:defRPr>
            </a:lvl1pPr>
          </a:lstStyle>
          <a:p>
            <a:r>
              <a:rPr lang="en-US" b="1" dirty="0">
                <a:solidFill>
                  <a:srgbClr val="686868"/>
                </a:solidFill>
              </a:rPr>
              <a:t>Quelle</a:t>
            </a:r>
            <a:r>
              <a:rPr lang="en-US" dirty="0">
                <a:solidFill>
                  <a:srgbClr val="686868"/>
                </a:solidFill>
              </a:rPr>
              <a:t>: Adaptiert aus Malhotra &amp; Dash (2016). Marketing Research.</a:t>
            </a:r>
          </a:p>
        </p:txBody>
      </p:sp>
    </p:spTree>
    <p:extLst>
      <p:ext uri="{BB962C8B-B14F-4D97-AF65-F5344CB8AC3E}">
        <p14:creationId xmlns:p14="http://schemas.microsoft.com/office/powerpoint/2010/main" val="35856393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7E905C-5327-7178-9833-31DBD611A69A}"/>
            </a:ext>
          </a:extLst>
        </p:cNvPr>
        <p:cNvGrpSpPr/>
        <p:nvPr/>
      </p:nvGrpSpPr>
      <p:grpSpPr>
        <a:xfrm>
          <a:off x="0" y="0"/>
          <a:ext cx="0" cy="0"/>
          <a:chOff x="0" y="0"/>
          <a:chExt cx="0" cy="0"/>
        </a:xfrm>
      </p:grpSpPr>
      <p:pic>
        <p:nvPicPr>
          <p:cNvPr id="8" name="Picture 4" descr="Catawba Valley Healthcare: Healthcare Communication Tips">
            <a:extLst>
              <a:ext uri="{FF2B5EF4-FFF2-40B4-BE49-F238E27FC236}">
                <a16:creationId xmlns:a16="http://schemas.microsoft.com/office/drawing/2014/main" id="{ABF5FAA5-7BBB-CC94-8073-91DCE78BE226}"/>
              </a:ext>
            </a:extLst>
          </p:cNvPr>
          <p:cNvPicPr>
            <a:picLocks noChangeAspect="1" noChangeArrowheads="1"/>
          </p:cNvPicPr>
          <p:nvPr/>
        </p:nvPicPr>
        <p:blipFill>
          <a:blip r:embed="rId3" cstate="email">
            <a:alphaModFix amt="20000"/>
            <a:extLst>
              <a:ext uri="{28A0092B-C50C-407E-A947-70E740481C1C}">
                <a14:useLocalDpi xmlns:a14="http://schemas.microsoft.com/office/drawing/2010/main"/>
              </a:ext>
            </a:extLst>
          </a:blip>
          <a:srcRect/>
          <a:stretch>
            <a:fillRect/>
          </a:stretch>
        </p:blipFill>
        <p:spPr bwMode="auto">
          <a:xfrm>
            <a:off x="6780576" y="775334"/>
            <a:ext cx="3629025" cy="2268141"/>
          </a:xfrm>
          <a:prstGeom prst="rect">
            <a:avLst/>
          </a:prstGeom>
          <a:noFill/>
          <a:extLst>
            <a:ext uri="{909E8E84-426E-40DD-AFC4-6F175D3DCCD1}">
              <a14:hiddenFill xmlns:a14="http://schemas.microsoft.com/office/drawing/2010/main">
                <a:solidFill>
                  <a:srgbClr val="FFFFFF"/>
                </a:solidFill>
              </a14:hiddenFill>
            </a:ext>
          </a:extLst>
        </p:spPr>
      </p:pic>
      <p:sp>
        <p:nvSpPr>
          <p:cNvPr id="2" name="Foliennummernplatzhalter 1">
            <a:extLst>
              <a:ext uri="{FF2B5EF4-FFF2-40B4-BE49-F238E27FC236}">
                <a16:creationId xmlns:a16="http://schemas.microsoft.com/office/drawing/2014/main" id="{D1E08A39-F898-54C5-8273-842B36E598DB}"/>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17</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
        <p:nvSpPr>
          <p:cNvPr id="4" name="Rectangle 2">
            <a:extLst>
              <a:ext uri="{FF2B5EF4-FFF2-40B4-BE49-F238E27FC236}">
                <a16:creationId xmlns:a16="http://schemas.microsoft.com/office/drawing/2014/main" id="{45D91BA6-788C-2B1B-0134-AF3C959BA53B}"/>
              </a:ext>
            </a:extLst>
          </p:cNvPr>
          <p:cNvSpPr txBox="1">
            <a:spLocks noChangeArrowheads="1"/>
          </p:cNvSpPr>
          <p:nvPr/>
        </p:nvSpPr>
        <p:spPr bwMode="auto">
          <a:xfrm>
            <a:off x="936802" y="118109"/>
            <a:ext cx="9406555" cy="657225"/>
          </a:xfrm>
          <a:prstGeom prst="rect">
            <a:avLst/>
          </a:prstGeom>
          <a:noFill/>
          <a:ln w="9525">
            <a:noFill/>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B4874"/>
                </a:solidFill>
                <a:effectLst/>
                <a:uLnTx/>
                <a:uFillTx/>
                <a:latin typeface="Century Gothic" panose="020B0502020202020204" pitchFamily="34" charset="0"/>
                <a:ea typeface="ＭＳ Ｐゴシック" charset="0"/>
                <a:cs typeface="Arial"/>
              </a:rPr>
              <a:t>Beides kombinieren: von Daten zu Erkenntnissen</a:t>
            </a:r>
            <a:endParaRPr kumimoji="0" lang="de-AT" sz="2400" b="1" i="0" u="none" strike="noStrike" kern="1200" cap="none" spc="0" normalizeH="0" baseline="0" noProof="0" dirty="0">
              <a:ln>
                <a:noFill/>
              </a:ln>
              <a:solidFill>
                <a:srgbClr val="0B4874"/>
              </a:solidFill>
              <a:effectLst/>
              <a:uLnTx/>
              <a:uFillTx/>
              <a:latin typeface="Century Gothic" panose="020B0502020202020204" pitchFamily="34" charset="0"/>
              <a:ea typeface="ＭＳ Ｐゴシック" charset="0"/>
              <a:cs typeface="Arial"/>
            </a:endParaRPr>
          </a:p>
        </p:txBody>
      </p:sp>
      <p:sp>
        <p:nvSpPr>
          <p:cNvPr id="5" name="Inhaltsplatzhalter 2">
            <a:extLst>
              <a:ext uri="{FF2B5EF4-FFF2-40B4-BE49-F238E27FC236}">
                <a16:creationId xmlns:a16="http://schemas.microsoft.com/office/drawing/2014/main" id="{55D021FC-C6F5-2D9A-D343-3EC629156BC9}"/>
              </a:ext>
            </a:extLst>
          </p:cNvPr>
          <p:cNvSpPr txBox="1">
            <a:spLocks/>
          </p:cNvSpPr>
          <p:nvPr/>
        </p:nvSpPr>
        <p:spPr>
          <a:xfrm>
            <a:off x="1052791" y="3143291"/>
            <a:ext cx="9688659" cy="657226"/>
          </a:xfrm>
          <a:prstGeom prst="rect">
            <a:avLst/>
          </a:prstGeom>
        </p:spPr>
        <p:txBody>
          <a:bodyPr vert="horz" lIns="0" tIns="0" rIns="0" bIns="0" rtlCol="0">
            <a:noAutofit/>
          </a:bodyPr>
          <a:lstStyle>
            <a:lvl1pPr marL="0" indent="0" algn="l" defTabSz="914400" rtl="0" eaLnBrk="1" latinLnBrk="0" hangingPunct="1">
              <a:lnSpc>
                <a:spcPct val="114000"/>
              </a:lnSpc>
              <a:spcBef>
                <a:spcPts val="0"/>
              </a:spcBef>
              <a:buFont typeface="Arial" panose="020B0604020202020204" pitchFamily="34" charset="0"/>
              <a:buNone/>
              <a:defRPr sz="2200" b="0" kern="1200">
                <a:solidFill>
                  <a:schemeClr val="accent1"/>
                </a:solidFill>
                <a:latin typeface="+mn-lt"/>
                <a:ea typeface="+mn-ea"/>
                <a:cs typeface="+mn-cs"/>
              </a:defRPr>
            </a:lvl1pPr>
            <a:lvl2pPr marL="271463" indent="-271463" algn="l" defTabSz="914400" rtl="0" eaLnBrk="1" latinLnBrk="0" hangingPunct="1">
              <a:lnSpc>
                <a:spcPct val="114000"/>
              </a:lnSpc>
              <a:spcBef>
                <a:spcPts val="0"/>
              </a:spcBef>
              <a:buClr>
                <a:schemeClr val="accent3"/>
              </a:buClr>
              <a:buFont typeface="MS PGothic" panose="020B0600070205080204" pitchFamily="34" charset="-128"/>
              <a:buChar char="▶"/>
              <a:defRPr sz="2200" kern="1200">
                <a:solidFill>
                  <a:schemeClr val="accent1"/>
                </a:solidFill>
                <a:latin typeface="+mn-lt"/>
                <a:ea typeface="+mn-ea"/>
                <a:cs typeface="+mn-cs"/>
              </a:defRPr>
            </a:lvl2pPr>
            <a:lvl3pPr marL="533400" indent="-261938" algn="l" defTabSz="914400" rtl="0" eaLnBrk="1" latinLnBrk="0" hangingPunct="1">
              <a:lnSpc>
                <a:spcPct val="114000"/>
              </a:lnSpc>
              <a:spcBef>
                <a:spcPts val="0"/>
              </a:spcBef>
              <a:buClr>
                <a:schemeClr val="accent3"/>
              </a:buClr>
              <a:buFont typeface="MS PGothic" panose="020B0600070205080204" pitchFamily="34" charset="-128"/>
              <a:buChar char="▶"/>
              <a:defRPr sz="2000" kern="1200">
                <a:solidFill>
                  <a:schemeClr val="accent1"/>
                </a:solidFill>
                <a:latin typeface="+mn-lt"/>
                <a:ea typeface="+mn-ea"/>
                <a:cs typeface="+mn-cs"/>
              </a:defRPr>
            </a:lvl3pPr>
            <a:lvl4pPr marL="806450" indent="-273050" algn="l" defTabSz="914400" rtl="0" eaLnBrk="1" latinLnBrk="0" hangingPunct="1">
              <a:lnSpc>
                <a:spcPct val="110000"/>
              </a:lnSpc>
              <a:spcBef>
                <a:spcPts val="0"/>
              </a:spcBef>
              <a:buClr>
                <a:schemeClr val="accent3"/>
              </a:buClr>
              <a:buFont typeface="MS PGothic" panose="020B0600070205080204" pitchFamily="34" charset="-128"/>
              <a:buChar char="▶"/>
              <a:defRPr sz="1800" kern="1200">
                <a:solidFill>
                  <a:schemeClr val="accent1"/>
                </a:solidFill>
                <a:latin typeface="+mn-lt"/>
                <a:ea typeface="+mn-ea"/>
                <a:cs typeface="+mn-cs"/>
              </a:defRPr>
            </a:lvl4pPr>
            <a:lvl5pPr marL="1077913" indent="-274638" algn="l" defTabSz="914400" rtl="0" eaLnBrk="1" latinLnBrk="0" hangingPunct="1">
              <a:lnSpc>
                <a:spcPct val="110000"/>
              </a:lnSpc>
              <a:spcBef>
                <a:spcPts val="0"/>
              </a:spcBef>
              <a:buClr>
                <a:schemeClr val="accent3"/>
              </a:buClr>
              <a:buFont typeface="MS PGothic" panose="020B0600070205080204" pitchFamily="34" charset="-128"/>
              <a:buChar char="▶"/>
              <a:defRPr sz="18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1950" lvl="1" indent="-361950">
              <a:spcBef>
                <a:spcPts val="599"/>
              </a:spcBef>
              <a:buClr>
                <a:srgbClr val="0B4874"/>
              </a:buClr>
              <a:buFont typeface="Symbol" panose="05050102010706020507" pitchFamily="18" charset="2"/>
              <a:buChar char=""/>
              <a:defRPr/>
            </a:pPr>
            <a:r>
              <a:rPr lang="en-US" sz="1800" dirty="0">
                <a:solidFill>
                  <a:schemeClr val="tx1"/>
                </a:solidFill>
                <a:latin typeface="Century Gothic"/>
              </a:rPr>
              <a:t>Erkenntnis = Karte + Gelände</a:t>
            </a:r>
            <a:br>
              <a:rPr lang="en-US" sz="1800" i="1" dirty="0">
                <a:solidFill>
                  <a:schemeClr val="tx1"/>
                </a:solidFill>
                <a:latin typeface="Century Gothic"/>
              </a:rPr>
            </a:br>
            <a:r>
              <a:rPr lang="en-US" sz="1800" i="1" dirty="0">
                <a:solidFill>
                  <a:schemeClr val="tx1"/>
                </a:solidFill>
                <a:latin typeface="Century Gothic"/>
              </a:rPr>
              <a:t>(Die Entscheidungsfindung wird fundiert, realistisch und kundenorientiert).</a:t>
            </a:r>
          </a:p>
        </p:txBody>
      </p:sp>
      <p:pic>
        <p:nvPicPr>
          <p:cNvPr id="3" name="Picture 2" descr="Free Stock Photo of Desk with electronics and study materials | Download  Free Images and Free Illustrations">
            <a:extLst>
              <a:ext uri="{FF2B5EF4-FFF2-40B4-BE49-F238E27FC236}">
                <a16:creationId xmlns:a16="http://schemas.microsoft.com/office/drawing/2014/main" id="{91A69380-CA77-9DF9-2B70-0923863691C3}"/>
              </a:ext>
            </a:extLst>
          </p:cNvPr>
          <p:cNvPicPr>
            <a:picLocks noChangeAspect="1" noChangeArrowheads="1"/>
          </p:cNvPicPr>
          <p:nvPr/>
        </p:nvPicPr>
        <p:blipFill>
          <a:blip r:embed="rId4" cstate="email">
            <a:alphaModFix amt="20000"/>
            <a:extLst>
              <a:ext uri="{28A0092B-C50C-407E-A947-70E740481C1C}">
                <a14:useLocalDpi xmlns:a14="http://schemas.microsoft.com/office/drawing/2010/main"/>
              </a:ext>
            </a:extLst>
          </a:blip>
          <a:srcRect/>
          <a:stretch>
            <a:fillRect/>
          </a:stretch>
        </p:blipFill>
        <p:spPr bwMode="auto">
          <a:xfrm>
            <a:off x="1733551" y="775334"/>
            <a:ext cx="3405722" cy="2268141"/>
          </a:xfrm>
          <a:prstGeom prst="rect">
            <a:avLst/>
          </a:prstGeom>
          <a:noFill/>
          <a:extLst>
            <a:ext uri="{909E8E84-426E-40DD-AFC4-6F175D3DCCD1}">
              <a14:hiddenFill xmlns:a14="http://schemas.microsoft.com/office/drawing/2010/main">
                <a:solidFill>
                  <a:srgbClr val="FFFFFF"/>
                </a:solidFill>
              </a14:hiddenFill>
            </a:ext>
          </a:extLst>
        </p:spPr>
      </p:pic>
      <p:sp>
        <p:nvSpPr>
          <p:cNvPr id="6" name="CasellaDiTesto 5">
            <a:extLst>
              <a:ext uri="{FF2B5EF4-FFF2-40B4-BE49-F238E27FC236}">
                <a16:creationId xmlns:a16="http://schemas.microsoft.com/office/drawing/2014/main" id="{7E2E3603-71B2-B362-66B0-71CDEE3D5B7B}"/>
              </a:ext>
            </a:extLst>
          </p:cNvPr>
          <p:cNvSpPr txBox="1"/>
          <p:nvPr/>
        </p:nvSpPr>
        <p:spPr>
          <a:xfrm>
            <a:off x="1510248" y="769438"/>
            <a:ext cx="3629025" cy="1398524"/>
          </a:xfrm>
          <a:prstGeom prst="rect">
            <a:avLst/>
          </a:prstGeom>
          <a:noFill/>
        </p:spPr>
        <p:txBody>
          <a:bodyPr wrap="square">
            <a:spAutoFit/>
          </a:bodyPr>
          <a:lstStyle/>
          <a:p>
            <a:pPr marL="0" marR="0" lvl="1" indent="0" algn="ctr" defTabSz="914400" rtl="0" eaLnBrk="1" fontAlgn="auto" latinLnBrk="0" hangingPunct="1">
              <a:lnSpc>
                <a:spcPct val="114000"/>
              </a:lnSpc>
              <a:spcBef>
                <a:spcPts val="599"/>
              </a:spcBef>
              <a:spcAft>
                <a:spcPts val="0"/>
              </a:spcAft>
              <a:buClr>
                <a:srgbClr val="0B4874"/>
              </a:buClr>
              <a:buSzTx/>
              <a:buNone/>
              <a:tabLst/>
              <a:defRPr/>
            </a:pPr>
            <a:r>
              <a:rPr kumimoji="0" lang="en-US" sz="2600" b="0" i="0" u="none" strike="noStrike" kern="1200" cap="none" spc="0" normalizeH="0" baseline="0" noProof="0" dirty="0">
                <a:ln>
                  <a:noFill/>
                </a:ln>
                <a:effectLst/>
                <a:uLnTx/>
                <a:uFillTx/>
                <a:latin typeface="Century Gothic"/>
                <a:ea typeface="+mn-ea"/>
                <a:cs typeface="+mn-cs"/>
              </a:rPr>
              <a:t>Sekundärforschung</a:t>
            </a:r>
            <a:r>
              <a:rPr kumimoji="0" lang="en-US" sz="2800" b="0" i="0" u="none" strike="noStrike" kern="1200" cap="none" spc="0" normalizeH="0" baseline="0" noProof="0" dirty="0">
                <a:ln>
                  <a:noFill/>
                </a:ln>
                <a:effectLst/>
                <a:uLnTx/>
                <a:uFillTx/>
                <a:latin typeface="Century Gothic"/>
                <a:ea typeface="+mn-ea"/>
                <a:cs typeface="+mn-cs"/>
              </a:rPr>
              <a:t> </a:t>
            </a:r>
          </a:p>
          <a:p>
            <a:pPr marL="0" marR="0" lvl="1" indent="0" algn="ctr" defTabSz="914400" rtl="0" eaLnBrk="1" fontAlgn="auto" latinLnBrk="0" hangingPunct="1">
              <a:lnSpc>
                <a:spcPct val="114000"/>
              </a:lnSpc>
              <a:spcBef>
                <a:spcPts val="599"/>
              </a:spcBef>
              <a:spcAft>
                <a:spcPts val="0"/>
              </a:spcAft>
              <a:buClr>
                <a:srgbClr val="0B4874"/>
              </a:buClr>
              <a:buSzTx/>
              <a:buNone/>
              <a:tabLst/>
              <a:defRPr/>
            </a:pPr>
            <a:r>
              <a:rPr kumimoji="0" lang="en-US" sz="2200" b="0" i="1" u="none" strike="noStrike" kern="1200" cap="none" spc="0" normalizeH="0" baseline="0" noProof="0" dirty="0">
                <a:ln>
                  <a:noFill/>
                </a:ln>
                <a:effectLst/>
                <a:uLnTx/>
                <a:uFillTx/>
                <a:latin typeface="Century Gothic"/>
                <a:ea typeface="+mn-ea"/>
                <a:cs typeface="+mn-cs"/>
              </a:rPr>
              <a:t>Die Karte </a:t>
            </a:r>
            <a:r>
              <a:rPr kumimoji="0" lang="en-US" sz="2200" b="0" i="0" u="none" strike="noStrike" kern="1200" cap="none" spc="0" normalizeH="0" baseline="0" noProof="0" dirty="0">
                <a:ln>
                  <a:noFill/>
                </a:ln>
                <a:effectLst/>
                <a:uLnTx/>
                <a:uFillTx/>
                <a:latin typeface="Century Gothic"/>
                <a:ea typeface="+mn-ea"/>
                <a:cs typeface="+mn-cs"/>
              </a:rPr>
              <a:t>(was geschieht</a:t>
            </a:r>
            <a:r>
              <a:rPr kumimoji="0" lang="en-US" sz="2200" b="0" i="0" u="none" strike="noStrike" kern="1200" cap="none" spc="0" normalizeH="0" baseline="0" noProof="0" dirty="0">
                <a:ln>
                  <a:noFill/>
                </a:ln>
                <a:solidFill>
                  <a:srgbClr val="D0D0D0">
                    <a:lumMod val="50000"/>
                  </a:srgbClr>
                </a:solidFill>
                <a:effectLst/>
                <a:uLnTx/>
                <a:uFillTx/>
                <a:latin typeface="Century Gothic"/>
                <a:ea typeface="+mn-ea"/>
                <a:cs typeface="+mn-cs"/>
              </a:rPr>
              <a:t>)</a:t>
            </a:r>
          </a:p>
        </p:txBody>
      </p:sp>
      <p:sp>
        <p:nvSpPr>
          <p:cNvPr id="7" name="CasellaDiTesto 6">
            <a:extLst>
              <a:ext uri="{FF2B5EF4-FFF2-40B4-BE49-F238E27FC236}">
                <a16:creationId xmlns:a16="http://schemas.microsoft.com/office/drawing/2014/main" id="{6E52EB5F-0F49-0366-FD31-D8C45644E1F6}"/>
              </a:ext>
            </a:extLst>
          </p:cNvPr>
          <p:cNvSpPr txBox="1"/>
          <p:nvPr/>
        </p:nvSpPr>
        <p:spPr>
          <a:xfrm>
            <a:off x="6661604" y="748788"/>
            <a:ext cx="3629025" cy="1363450"/>
          </a:xfrm>
          <a:prstGeom prst="rect">
            <a:avLst/>
          </a:prstGeom>
          <a:noFill/>
        </p:spPr>
        <p:txBody>
          <a:bodyPr wrap="square">
            <a:spAutoFit/>
          </a:bodyPr>
          <a:lstStyle/>
          <a:p>
            <a:pPr marL="0" marR="0" lvl="1" indent="0" algn="ctr" defTabSz="914400" rtl="0" eaLnBrk="1" fontAlgn="auto" latinLnBrk="0" hangingPunct="1">
              <a:lnSpc>
                <a:spcPct val="114000"/>
              </a:lnSpc>
              <a:spcBef>
                <a:spcPts val="599"/>
              </a:spcBef>
              <a:spcAft>
                <a:spcPts val="0"/>
              </a:spcAft>
              <a:buClr>
                <a:srgbClr val="0B4874"/>
              </a:buClr>
              <a:buSzTx/>
              <a:buNone/>
              <a:tabLst/>
              <a:defRPr/>
            </a:pPr>
            <a:r>
              <a:rPr kumimoji="0" lang="en-US" sz="2600" b="0" i="0" u="none" strike="noStrike" kern="1200" cap="none" spc="0" normalizeH="0" baseline="0" noProof="0" dirty="0">
                <a:ln>
                  <a:noFill/>
                </a:ln>
                <a:effectLst/>
                <a:uLnTx/>
                <a:uFillTx/>
                <a:latin typeface="Century Gothic"/>
                <a:ea typeface="+mn-ea"/>
                <a:cs typeface="+mn-cs"/>
              </a:rPr>
              <a:t>Feldforschung </a:t>
            </a:r>
          </a:p>
          <a:p>
            <a:pPr marL="0" marR="0" lvl="1" indent="0" algn="ctr" defTabSz="914400" rtl="0" eaLnBrk="1" fontAlgn="auto" latinLnBrk="0" hangingPunct="1">
              <a:lnSpc>
                <a:spcPct val="114000"/>
              </a:lnSpc>
              <a:spcBef>
                <a:spcPts val="599"/>
              </a:spcBef>
              <a:spcAft>
                <a:spcPts val="0"/>
              </a:spcAft>
              <a:buClr>
                <a:srgbClr val="0B4874"/>
              </a:buClr>
              <a:buSzTx/>
              <a:buNone/>
              <a:tabLst/>
              <a:defRPr/>
            </a:pPr>
            <a:r>
              <a:rPr kumimoji="0" lang="en-US" sz="2200" b="0" i="1" u="none" strike="noStrike" kern="1200" cap="none" spc="0" normalizeH="0" baseline="0" noProof="0" dirty="0">
                <a:ln>
                  <a:noFill/>
                </a:ln>
                <a:effectLst/>
                <a:uLnTx/>
                <a:uFillTx/>
                <a:latin typeface="Century Gothic"/>
                <a:ea typeface="+mn-ea"/>
                <a:cs typeface="+mn-cs"/>
              </a:rPr>
              <a:t>Das Terrain</a:t>
            </a:r>
            <a:r>
              <a:rPr kumimoji="0" lang="en-US" sz="2200" b="0" i="0" u="none" strike="noStrike" kern="1200" cap="none" spc="0" normalizeH="0" baseline="0" noProof="0" dirty="0">
                <a:ln>
                  <a:noFill/>
                </a:ln>
                <a:effectLst/>
                <a:uLnTx/>
                <a:uFillTx/>
                <a:latin typeface="Century Gothic"/>
                <a:ea typeface="+mn-ea"/>
                <a:cs typeface="+mn-cs"/>
              </a:rPr>
              <a:t> (warum es geschieht)</a:t>
            </a:r>
          </a:p>
        </p:txBody>
      </p:sp>
      <p:sp>
        <p:nvSpPr>
          <p:cNvPr id="9" name="CasellaDiTesto 8">
            <a:extLst>
              <a:ext uri="{FF2B5EF4-FFF2-40B4-BE49-F238E27FC236}">
                <a16:creationId xmlns:a16="http://schemas.microsoft.com/office/drawing/2014/main" id="{CA641B3D-8992-864D-F4B8-EFA9C9B8330F}"/>
              </a:ext>
            </a:extLst>
          </p:cNvPr>
          <p:cNvSpPr txBox="1"/>
          <p:nvPr/>
        </p:nvSpPr>
        <p:spPr>
          <a:xfrm>
            <a:off x="1391275" y="2148777"/>
            <a:ext cx="3629025" cy="772263"/>
          </a:xfrm>
          <a:prstGeom prst="rect">
            <a:avLst/>
          </a:prstGeom>
          <a:noFill/>
        </p:spPr>
        <p:txBody>
          <a:bodyPr wrap="square">
            <a:spAutoFit/>
          </a:bodyPr>
          <a:lstStyle/>
          <a:p>
            <a:pPr marL="0" marR="0" lvl="1" algn="ctr" defTabSz="914400" rtl="0" eaLnBrk="1" fontAlgn="auto" latinLnBrk="0" hangingPunct="1">
              <a:lnSpc>
                <a:spcPct val="114000"/>
              </a:lnSpc>
              <a:spcBef>
                <a:spcPts val="599"/>
              </a:spcBef>
              <a:spcAft>
                <a:spcPts val="0"/>
              </a:spcAft>
              <a:buClr>
                <a:srgbClr val="0B4874"/>
              </a:buClr>
              <a:buSzTx/>
              <a:tabLst/>
              <a:defRPr/>
            </a:pPr>
            <a:r>
              <a:rPr kumimoji="0" lang="en-US" b="1" i="0" u="none" strike="noStrike" kern="400" cap="none" spc="0" normalizeH="0" baseline="0" noProof="0" dirty="0">
                <a:ln>
                  <a:noFill/>
                </a:ln>
                <a:effectLst/>
                <a:uLnTx/>
                <a:uFillTx/>
                <a:latin typeface="Century Gothic"/>
                <a:ea typeface="+mn-ea"/>
                <a:cs typeface="+mn-cs"/>
              </a:rPr>
              <a:t>Trends – </a:t>
            </a:r>
            <a:r>
              <a:rPr lang="en-US" b="1" kern="400" dirty="0" err="1">
                <a:latin typeface="Century Gothic"/>
              </a:rPr>
              <a:t>Marktgrösse</a:t>
            </a:r>
            <a:endParaRPr lang="en-US" b="1" kern="400" dirty="0">
              <a:latin typeface="Century Gothic"/>
            </a:endParaRPr>
          </a:p>
          <a:p>
            <a:pPr marL="0" marR="0" lvl="1" algn="ctr" defTabSz="914400" rtl="0" eaLnBrk="1" fontAlgn="auto" latinLnBrk="0" hangingPunct="1">
              <a:lnSpc>
                <a:spcPct val="114000"/>
              </a:lnSpc>
              <a:spcBef>
                <a:spcPts val="599"/>
              </a:spcBef>
              <a:spcAft>
                <a:spcPts val="0"/>
              </a:spcAft>
              <a:buClr>
                <a:srgbClr val="0B4874"/>
              </a:buClr>
              <a:buSzTx/>
              <a:tabLst/>
              <a:defRPr/>
            </a:pPr>
            <a:r>
              <a:rPr kumimoji="0" lang="en-US" b="1" i="0" u="none" strike="noStrike" kern="400" cap="none" spc="0" normalizeH="0" baseline="0" noProof="0" dirty="0" err="1">
                <a:ln>
                  <a:noFill/>
                </a:ln>
                <a:effectLst/>
                <a:uLnTx/>
                <a:uFillTx/>
                <a:latin typeface="Century Gothic"/>
                <a:ea typeface="+mn-ea"/>
                <a:cs typeface="+mn-cs"/>
              </a:rPr>
              <a:t>Konkurrenz</a:t>
            </a:r>
            <a:r>
              <a:rPr kumimoji="0" lang="en-US" b="1" i="0" u="none" strike="noStrike" kern="400" cap="none" spc="0" normalizeH="0" baseline="0" noProof="0" dirty="0">
                <a:ln>
                  <a:noFill/>
                </a:ln>
                <a:effectLst/>
                <a:uLnTx/>
                <a:uFillTx/>
                <a:latin typeface="Century Gothic"/>
                <a:ea typeface="+mn-ea"/>
                <a:cs typeface="+mn-cs"/>
              </a:rPr>
              <a:t> – </a:t>
            </a:r>
            <a:r>
              <a:rPr lang="en-US" b="1" kern="400" dirty="0">
                <a:latin typeface="Century Gothic"/>
              </a:rPr>
              <a:t>Chancen</a:t>
            </a:r>
            <a:endParaRPr kumimoji="0" lang="en-US" b="1" i="0" u="none" strike="noStrike" kern="400" cap="none" spc="0" normalizeH="0" baseline="0" noProof="0" dirty="0">
              <a:ln>
                <a:noFill/>
              </a:ln>
              <a:effectLst/>
              <a:uLnTx/>
              <a:uFillTx/>
              <a:latin typeface="Century Gothic"/>
            </a:endParaRPr>
          </a:p>
        </p:txBody>
      </p:sp>
      <p:sp>
        <p:nvSpPr>
          <p:cNvPr id="10" name="CasellaDiTesto 9">
            <a:extLst>
              <a:ext uri="{FF2B5EF4-FFF2-40B4-BE49-F238E27FC236}">
                <a16:creationId xmlns:a16="http://schemas.microsoft.com/office/drawing/2014/main" id="{31331550-3666-77C3-6990-900605C3DBFF}"/>
              </a:ext>
            </a:extLst>
          </p:cNvPr>
          <p:cNvSpPr txBox="1"/>
          <p:nvPr/>
        </p:nvSpPr>
        <p:spPr>
          <a:xfrm>
            <a:off x="6661604" y="2148778"/>
            <a:ext cx="3629025" cy="772263"/>
          </a:xfrm>
          <a:prstGeom prst="rect">
            <a:avLst/>
          </a:prstGeom>
          <a:noFill/>
        </p:spPr>
        <p:txBody>
          <a:bodyPr wrap="square">
            <a:spAutoFit/>
          </a:bodyPr>
          <a:lstStyle/>
          <a:p>
            <a:pPr marL="0" marR="0" lvl="1" algn="ctr" defTabSz="914400" rtl="0" eaLnBrk="1" fontAlgn="auto" latinLnBrk="0" hangingPunct="1">
              <a:lnSpc>
                <a:spcPct val="114000"/>
              </a:lnSpc>
              <a:spcBef>
                <a:spcPts val="599"/>
              </a:spcBef>
              <a:spcAft>
                <a:spcPts val="0"/>
              </a:spcAft>
              <a:buClr>
                <a:srgbClr val="0B4874"/>
              </a:buClr>
              <a:buSzTx/>
              <a:tabLst/>
              <a:defRPr/>
            </a:pPr>
            <a:r>
              <a:rPr kumimoji="0" lang="en-US" b="1" i="0" u="none" strike="noStrike" kern="400" cap="none" spc="0" normalizeH="0" baseline="0" noProof="0" dirty="0">
                <a:ln>
                  <a:noFill/>
                </a:ln>
                <a:effectLst/>
                <a:uLnTx/>
                <a:uFillTx/>
                <a:latin typeface="Century Gothic"/>
                <a:ea typeface="+mn-ea"/>
                <a:cs typeface="+mn-cs"/>
              </a:rPr>
              <a:t>Verhaltensweisen – </a:t>
            </a:r>
            <a:r>
              <a:rPr lang="en-US" b="1" kern="400" dirty="0">
                <a:latin typeface="Century Gothic"/>
              </a:rPr>
              <a:t>Emotionen</a:t>
            </a:r>
          </a:p>
          <a:p>
            <a:pPr marL="0" marR="0" lvl="1" algn="ctr" defTabSz="914400" rtl="0" eaLnBrk="1" fontAlgn="auto" latinLnBrk="0" hangingPunct="1">
              <a:lnSpc>
                <a:spcPct val="114000"/>
              </a:lnSpc>
              <a:spcBef>
                <a:spcPts val="599"/>
              </a:spcBef>
              <a:spcAft>
                <a:spcPts val="0"/>
              </a:spcAft>
              <a:buClr>
                <a:srgbClr val="0B4874"/>
              </a:buClr>
              <a:buSzTx/>
              <a:tabLst/>
              <a:defRPr/>
            </a:pPr>
            <a:r>
              <a:rPr kumimoji="0" lang="en-US" b="1" i="0" u="none" strike="noStrike" kern="400" cap="none" spc="0" normalizeH="0" baseline="0" noProof="0" dirty="0">
                <a:ln>
                  <a:noFill/>
                </a:ln>
                <a:effectLst/>
                <a:uLnTx/>
                <a:uFillTx/>
                <a:latin typeface="Century Gothic"/>
                <a:ea typeface="+mn-ea"/>
                <a:cs typeface="+mn-cs"/>
              </a:rPr>
              <a:t>Frustrationen – </a:t>
            </a:r>
            <a:r>
              <a:rPr lang="en-US" b="1" kern="400" dirty="0">
                <a:latin typeface="Century Gothic"/>
              </a:rPr>
              <a:t>Workarounds</a:t>
            </a:r>
            <a:endParaRPr kumimoji="0" lang="en-US" b="1" i="0" u="none" strike="noStrike" kern="400" cap="none" spc="0" normalizeH="0" baseline="0" noProof="0" dirty="0">
              <a:ln>
                <a:noFill/>
              </a:ln>
              <a:effectLst/>
              <a:uLnTx/>
              <a:uFillTx/>
              <a:latin typeface="Century Gothic"/>
            </a:endParaRPr>
          </a:p>
        </p:txBody>
      </p:sp>
      <p:graphicFrame>
        <p:nvGraphicFramePr>
          <p:cNvPr id="11" name="Tabella 10">
            <a:extLst>
              <a:ext uri="{FF2B5EF4-FFF2-40B4-BE49-F238E27FC236}">
                <a16:creationId xmlns:a16="http://schemas.microsoft.com/office/drawing/2014/main" id="{777F7EF5-37C6-8C23-B43C-D8DB1AA5E850}"/>
              </a:ext>
            </a:extLst>
          </p:cNvPr>
          <p:cNvGraphicFramePr>
            <a:graphicFrameLocks noGrp="1"/>
          </p:cNvGraphicFramePr>
          <p:nvPr>
            <p:extLst>
              <p:ext uri="{D42A27DB-BD31-4B8C-83A1-F6EECF244321}">
                <p14:modId xmlns:p14="http://schemas.microsoft.com/office/powerpoint/2010/main" val="604958554"/>
              </p:ext>
            </p:extLst>
          </p:nvPr>
        </p:nvGraphicFramePr>
        <p:xfrm>
          <a:off x="1222870" y="4228571"/>
          <a:ext cx="10092830" cy="1280160"/>
        </p:xfrm>
        <a:graphic>
          <a:graphicData uri="http://schemas.openxmlformats.org/drawingml/2006/table">
            <a:tbl>
              <a:tblPr>
                <a:tableStyleId>{616DA210-FB5B-4158-B5E0-FEB733F419BA}</a:tableStyleId>
              </a:tblPr>
              <a:tblGrid>
                <a:gridCol w="5046415">
                  <a:extLst>
                    <a:ext uri="{9D8B030D-6E8A-4147-A177-3AD203B41FA5}">
                      <a16:colId xmlns:a16="http://schemas.microsoft.com/office/drawing/2014/main" val="3177761127"/>
                    </a:ext>
                  </a:extLst>
                </a:gridCol>
                <a:gridCol w="5046415">
                  <a:extLst>
                    <a:ext uri="{9D8B030D-6E8A-4147-A177-3AD203B41FA5}">
                      <a16:colId xmlns:a16="http://schemas.microsoft.com/office/drawing/2014/main" val="2965471574"/>
                    </a:ext>
                  </a:extLst>
                </a:gridCol>
              </a:tblGrid>
              <a:tr h="345655">
                <a:tc>
                  <a:txBody>
                    <a:bodyPr/>
                    <a:lstStyle/>
                    <a:p>
                      <a:pPr algn="ctr">
                        <a:buNone/>
                      </a:pPr>
                      <a:r>
                        <a:rPr lang="it-CH" sz="1800" b="1" dirty="0">
                          <a:solidFill>
                            <a:schemeClr val="bg1"/>
                          </a:solidFill>
                        </a:rPr>
                        <a:t>Sekundärforschung (Sekundärdaten)</a:t>
                      </a:r>
                    </a:p>
                  </a:txBody>
                  <a:tcPr anchor="ctr">
                    <a:solidFill>
                      <a:srgbClr val="8EB403"/>
                    </a:solidFill>
                  </a:tcPr>
                </a:tc>
                <a:tc>
                  <a:txBody>
                    <a:bodyPr/>
                    <a:lstStyle/>
                    <a:p>
                      <a:pPr marL="0" algn="ctr" defTabSz="914400" rtl="0" eaLnBrk="1" latinLnBrk="0" hangingPunct="1">
                        <a:buNone/>
                      </a:pPr>
                      <a:r>
                        <a:rPr lang="it-CH" sz="1800" b="1" kern="1200" dirty="0">
                          <a:solidFill>
                            <a:schemeClr val="bg1"/>
                          </a:solidFill>
                          <a:latin typeface="+mn-lt"/>
                          <a:ea typeface="+mn-ea"/>
                          <a:cs typeface="+mn-cs"/>
                        </a:rPr>
                        <a:t>Feldforschung (Primärdaten)</a:t>
                      </a:r>
                    </a:p>
                  </a:txBody>
                  <a:tcPr anchor="ctr">
                    <a:solidFill>
                      <a:srgbClr val="8EB403"/>
                    </a:solidFill>
                  </a:tcPr>
                </a:tc>
                <a:extLst>
                  <a:ext uri="{0D108BD9-81ED-4DB2-BD59-A6C34878D82A}">
                    <a16:rowId xmlns:a16="http://schemas.microsoft.com/office/drawing/2014/main" val="2056525783"/>
                  </a:ext>
                </a:extLst>
              </a:tr>
              <a:tr h="641929">
                <a:tc>
                  <a:txBody>
                    <a:bodyPr/>
                    <a:lstStyle/>
                    <a:p>
                      <a:pPr>
                        <a:buNone/>
                      </a:pPr>
                      <a:r>
                        <a:rPr lang="en-US" sz="1800" dirty="0"/>
                        <a:t>Berichte zeigen </a:t>
                      </a:r>
                      <a:r>
                        <a:rPr lang="en-US" sz="1800" b="1" dirty="0"/>
                        <a:t>ein steigendes Interesse an pflanzlichen Lebensmitteln </a:t>
                      </a:r>
                      <a:r>
                        <a:rPr lang="en-US" sz="1800" dirty="0"/>
                        <a:t>und ein Wachstum der veganen Märkte.</a:t>
                      </a:r>
                    </a:p>
                  </a:txBody>
                  <a:tcPr anchor="ctr"/>
                </a:tc>
                <a:tc>
                  <a:txBody>
                    <a:bodyPr/>
                    <a:lstStyle/>
                    <a:p>
                      <a:pPr>
                        <a:buNone/>
                      </a:pPr>
                      <a:r>
                        <a:rPr lang="en-US" sz="1800" dirty="0"/>
                        <a:t>Interviews zeigen, dass </a:t>
                      </a:r>
                      <a:r>
                        <a:rPr lang="en-US" sz="1800" b="1" dirty="0"/>
                        <a:t>die Menschen nach wie vor Bedenken hinsichtlich Geschmack, Konsistenz und höherer Preise haben.</a:t>
                      </a:r>
                      <a:endParaRPr lang="en-US" sz="1800" dirty="0"/>
                    </a:p>
                  </a:txBody>
                  <a:tcPr anchor="ctr"/>
                </a:tc>
                <a:extLst>
                  <a:ext uri="{0D108BD9-81ED-4DB2-BD59-A6C34878D82A}">
                    <a16:rowId xmlns:a16="http://schemas.microsoft.com/office/drawing/2014/main" val="771687259"/>
                  </a:ext>
                </a:extLst>
              </a:tr>
            </a:tbl>
          </a:graphicData>
        </a:graphic>
      </p:graphicFrame>
      <p:sp>
        <p:nvSpPr>
          <p:cNvPr id="12" name="Inhaltsplatzhalter 2">
            <a:extLst>
              <a:ext uri="{FF2B5EF4-FFF2-40B4-BE49-F238E27FC236}">
                <a16:creationId xmlns:a16="http://schemas.microsoft.com/office/drawing/2014/main" id="{B5383D11-3B89-DFCA-52B2-3308AB3B0FBB}"/>
              </a:ext>
            </a:extLst>
          </p:cNvPr>
          <p:cNvSpPr txBox="1">
            <a:spLocks/>
          </p:cNvSpPr>
          <p:nvPr/>
        </p:nvSpPr>
        <p:spPr>
          <a:xfrm>
            <a:off x="1665156" y="5780599"/>
            <a:ext cx="8463925" cy="657226"/>
          </a:xfrm>
          <a:prstGeom prst="rect">
            <a:avLst/>
          </a:prstGeom>
        </p:spPr>
        <p:txBody>
          <a:bodyPr vert="horz" lIns="0" tIns="0" rIns="0" bIns="0" rtlCol="0">
            <a:noAutofit/>
          </a:bodyPr>
          <a:lstStyle>
            <a:defPPr>
              <a:defRPr lang="ru-RU"/>
            </a:defPPr>
            <a:lvl1pPr indent="0">
              <a:lnSpc>
                <a:spcPct val="114000"/>
              </a:lnSpc>
              <a:spcBef>
                <a:spcPts val="0"/>
              </a:spcBef>
              <a:buFont typeface="Arial" panose="020B0604020202020204" pitchFamily="34" charset="0"/>
              <a:buNone/>
              <a:defRPr sz="2200" b="0">
                <a:solidFill>
                  <a:schemeClr val="accent1"/>
                </a:solidFill>
              </a:defRPr>
            </a:lvl1pPr>
            <a:lvl2pPr marL="361950" lvl="1" indent="-361950">
              <a:lnSpc>
                <a:spcPct val="114000"/>
              </a:lnSpc>
              <a:spcBef>
                <a:spcPts val="599"/>
              </a:spcBef>
              <a:buClr>
                <a:srgbClr val="0B4874"/>
              </a:buClr>
              <a:buFont typeface="Symbol" panose="05050102010706020507" pitchFamily="18" charset="2"/>
              <a:buChar char=""/>
              <a:defRPr>
                <a:solidFill>
                  <a:srgbClr val="D0D0D0">
                    <a:lumMod val="50000"/>
                  </a:srgbClr>
                </a:solidFill>
                <a:latin typeface="Century Gothic"/>
              </a:defRPr>
            </a:lvl2pPr>
            <a:lvl3pPr marL="533400" indent="-261938">
              <a:lnSpc>
                <a:spcPct val="114000"/>
              </a:lnSpc>
              <a:spcBef>
                <a:spcPts val="0"/>
              </a:spcBef>
              <a:buClr>
                <a:schemeClr val="accent3"/>
              </a:buClr>
              <a:buFont typeface="MS PGothic" panose="020B0600070205080204" pitchFamily="34" charset="-128"/>
              <a:buChar char="▶"/>
              <a:defRPr sz="2000">
                <a:solidFill>
                  <a:schemeClr val="accent1"/>
                </a:solidFill>
              </a:defRPr>
            </a:lvl3pPr>
            <a:lvl4pPr marL="806450" indent="-273050">
              <a:lnSpc>
                <a:spcPct val="110000"/>
              </a:lnSpc>
              <a:spcBef>
                <a:spcPts val="0"/>
              </a:spcBef>
              <a:buClr>
                <a:schemeClr val="accent3"/>
              </a:buClr>
              <a:buFont typeface="MS PGothic" panose="020B0600070205080204" pitchFamily="34" charset="-128"/>
              <a:buChar char="▶"/>
              <a:defRPr>
                <a:solidFill>
                  <a:schemeClr val="accent1"/>
                </a:solidFill>
              </a:defRPr>
            </a:lvl4pPr>
            <a:lvl5pPr marL="1077913" indent="-274638">
              <a:lnSpc>
                <a:spcPct val="110000"/>
              </a:lnSpc>
              <a:spcBef>
                <a:spcPts val="0"/>
              </a:spcBef>
              <a:buClr>
                <a:schemeClr val="accent3"/>
              </a:buClr>
              <a:buFont typeface="MS PGothic" panose="020B0600070205080204" pitchFamily="34" charset="-128"/>
              <a:buChar char="▶"/>
              <a:defRPr>
                <a:solidFill>
                  <a:schemeClr val="accent1"/>
                </a:solidFill>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lvl="1" indent="0" algn="ctr">
              <a:buNone/>
            </a:pPr>
            <a:r>
              <a:rPr lang="de-CH" b="1" noProof="0" dirty="0">
                <a:solidFill>
                  <a:srgbClr val="8EB403"/>
                </a:solidFill>
              </a:rPr>
              <a:t>Erkenntnis: </a:t>
            </a:r>
            <a:r>
              <a:rPr lang="de-CH" b="1" i="1" noProof="0" dirty="0">
                <a:solidFill>
                  <a:srgbClr val="8EB403"/>
                </a:solidFill>
              </a:rPr>
              <a:t>Es besteht Nachfrage, aber die Akzeptanz hängt von Geschmack, Konsistenz und erschwinglichen Preisen ab.</a:t>
            </a:r>
          </a:p>
        </p:txBody>
      </p:sp>
      <p:sp>
        <p:nvSpPr>
          <p:cNvPr id="13" name="Inhaltsplatzhalter 2">
            <a:extLst>
              <a:ext uri="{FF2B5EF4-FFF2-40B4-BE49-F238E27FC236}">
                <a16:creationId xmlns:a16="http://schemas.microsoft.com/office/drawing/2014/main" id="{43180D02-979D-1202-DA19-70BD212ECD02}"/>
              </a:ext>
            </a:extLst>
          </p:cNvPr>
          <p:cNvSpPr txBox="1">
            <a:spLocks/>
          </p:cNvSpPr>
          <p:nvPr/>
        </p:nvSpPr>
        <p:spPr>
          <a:xfrm>
            <a:off x="1052790" y="3832569"/>
            <a:ext cx="9688659" cy="657226"/>
          </a:xfrm>
          <a:prstGeom prst="rect">
            <a:avLst/>
          </a:prstGeom>
        </p:spPr>
        <p:txBody>
          <a:bodyPr vert="horz" lIns="0" tIns="0" rIns="0" bIns="0" rtlCol="0">
            <a:noAutofit/>
          </a:bodyPr>
          <a:lstStyle>
            <a:lvl1pPr marL="0" indent="0" algn="l" defTabSz="914400" rtl="0" eaLnBrk="1" latinLnBrk="0" hangingPunct="1">
              <a:lnSpc>
                <a:spcPct val="114000"/>
              </a:lnSpc>
              <a:spcBef>
                <a:spcPts val="0"/>
              </a:spcBef>
              <a:buFont typeface="Arial" panose="020B0604020202020204" pitchFamily="34" charset="0"/>
              <a:buNone/>
              <a:defRPr sz="2200" b="0" kern="1200">
                <a:solidFill>
                  <a:schemeClr val="accent1"/>
                </a:solidFill>
                <a:latin typeface="+mn-lt"/>
                <a:ea typeface="+mn-ea"/>
                <a:cs typeface="+mn-cs"/>
              </a:defRPr>
            </a:lvl1pPr>
            <a:lvl2pPr marL="271463" indent="-271463" algn="l" defTabSz="914400" rtl="0" eaLnBrk="1" latinLnBrk="0" hangingPunct="1">
              <a:lnSpc>
                <a:spcPct val="114000"/>
              </a:lnSpc>
              <a:spcBef>
                <a:spcPts val="0"/>
              </a:spcBef>
              <a:buClr>
                <a:schemeClr val="accent3"/>
              </a:buClr>
              <a:buFont typeface="MS PGothic" panose="020B0600070205080204" pitchFamily="34" charset="-128"/>
              <a:buChar char="▶"/>
              <a:defRPr sz="2200" kern="1200">
                <a:solidFill>
                  <a:schemeClr val="accent1"/>
                </a:solidFill>
                <a:latin typeface="+mn-lt"/>
                <a:ea typeface="+mn-ea"/>
                <a:cs typeface="+mn-cs"/>
              </a:defRPr>
            </a:lvl2pPr>
            <a:lvl3pPr marL="533400" indent="-261938" algn="l" defTabSz="914400" rtl="0" eaLnBrk="1" latinLnBrk="0" hangingPunct="1">
              <a:lnSpc>
                <a:spcPct val="114000"/>
              </a:lnSpc>
              <a:spcBef>
                <a:spcPts val="0"/>
              </a:spcBef>
              <a:buClr>
                <a:schemeClr val="accent3"/>
              </a:buClr>
              <a:buFont typeface="MS PGothic" panose="020B0600070205080204" pitchFamily="34" charset="-128"/>
              <a:buChar char="▶"/>
              <a:defRPr sz="2000" kern="1200">
                <a:solidFill>
                  <a:schemeClr val="accent1"/>
                </a:solidFill>
                <a:latin typeface="+mn-lt"/>
                <a:ea typeface="+mn-ea"/>
                <a:cs typeface="+mn-cs"/>
              </a:defRPr>
            </a:lvl3pPr>
            <a:lvl4pPr marL="806450" indent="-273050" algn="l" defTabSz="914400" rtl="0" eaLnBrk="1" latinLnBrk="0" hangingPunct="1">
              <a:lnSpc>
                <a:spcPct val="110000"/>
              </a:lnSpc>
              <a:spcBef>
                <a:spcPts val="0"/>
              </a:spcBef>
              <a:buClr>
                <a:schemeClr val="accent3"/>
              </a:buClr>
              <a:buFont typeface="MS PGothic" panose="020B0600070205080204" pitchFamily="34" charset="-128"/>
              <a:buChar char="▶"/>
              <a:defRPr sz="1800" kern="1200">
                <a:solidFill>
                  <a:schemeClr val="accent1"/>
                </a:solidFill>
                <a:latin typeface="+mn-lt"/>
                <a:ea typeface="+mn-ea"/>
                <a:cs typeface="+mn-cs"/>
              </a:defRPr>
            </a:lvl4pPr>
            <a:lvl5pPr marL="1077913" indent="-274638" algn="l" defTabSz="914400" rtl="0" eaLnBrk="1" latinLnBrk="0" hangingPunct="1">
              <a:lnSpc>
                <a:spcPct val="110000"/>
              </a:lnSpc>
              <a:spcBef>
                <a:spcPts val="0"/>
              </a:spcBef>
              <a:buClr>
                <a:schemeClr val="accent3"/>
              </a:buClr>
              <a:buFont typeface="MS PGothic" panose="020B0600070205080204" pitchFamily="34" charset="-128"/>
              <a:buChar char="▶"/>
              <a:defRPr sz="18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1950" lvl="1" indent="-361950">
              <a:spcBef>
                <a:spcPts val="599"/>
              </a:spcBef>
              <a:buClr>
                <a:srgbClr val="0B4874"/>
              </a:buClr>
              <a:buFont typeface="Symbol" panose="05050102010706020507" pitchFamily="18" charset="2"/>
              <a:buChar char=""/>
              <a:defRPr/>
            </a:pPr>
            <a:r>
              <a:rPr lang="en-US" sz="1800" dirty="0">
                <a:solidFill>
                  <a:schemeClr val="tx1"/>
                </a:solidFill>
                <a:latin typeface="Century Gothic"/>
              </a:rPr>
              <a:t>Beispiel: Start-up für pflanzliche Lebensmittel</a:t>
            </a:r>
            <a:endParaRPr lang="en-US" sz="1800" i="1" dirty="0">
              <a:solidFill>
                <a:schemeClr val="tx1"/>
              </a:solidFill>
              <a:latin typeface="Century Gothic"/>
            </a:endParaRPr>
          </a:p>
        </p:txBody>
      </p:sp>
      <p:grpSp>
        <p:nvGrpSpPr>
          <p:cNvPr id="16" name="Gruppieren 15">
            <a:extLst>
              <a:ext uri="{FF2B5EF4-FFF2-40B4-BE49-F238E27FC236}">
                <a16:creationId xmlns:a16="http://schemas.microsoft.com/office/drawing/2014/main" id="{4F2BD52D-EF23-4745-B09F-94C9086FC9BA}"/>
              </a:ext>
            </a:extLst>
          </p:cNvPr>
          <p:cNvGrpSpPr/>
          <p:nvPr/>
        </p:nvGrpSpPr>
        <p:grpSpPr>
          <a:xfrm>
            <a:off x="10737669" y="0"/>
            <a:ext cx="1454331" cy="1277285"/>
            <a:chOff x="10737669" y="0"/>
            <a:chExt cx="1454331" cy="1277285"/>
          </a:xfrm>
        </p:grpSpPr>
        <p:sp>
          <p:nvSpPr>
            <p:cNvPr id="17" name="Rechteck 16">
              <a:extLst>
                <a:ext uri="{FF2B5EF4-FFF2-40B4-BE49-F238E27FC236}">
                  <a16:creationId xmlns:a16="http://schemas.microsoft.com/office/drawing/2014/main" id="{A2F2671A-852A-9585-9675-17C5FCD58CCB}"/>
                </a:ext>
              </a:extLst>
            </p:cNvPr>
            <p:cNvSpPr/>
            <p:nvPr/>
          </p:nvSpPr>
          <p:spPr>
            <a:xfrm>
              <a:off x="10737669" y="0"/>
              <a:ext cx="1454331" cy="12772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pic>
          <p:nvPicPr>
            <p:cNvPr id="18" name="Grafik 17">
              <a:extLst>
                <a:ext uri="{FF2B5EF4-FFF2-40B4-BE49-F238E27FC236}">
                  <a16:creationId xmlns:a16="http://schemas.microsoft.com/office/drawing/2014/main" id="{C1AD0BBE-98A6-7881-33F1-76985063E01E}"/>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906137" y="197285"/>
              <a:ext cx="1080000" cy="1080000"/>
            </a:xfrm>
            <a:prstGeom prst="rect">
              <a:avLst/>
            </a:prstGeom>
          </p:spPr>
        </p:pic>
      </p:grpSp>
    </p:spTree>
    <p:extLst>
      <p:ext uri="{BB962C8B-B14F-4D97-AF65-F5344CB8AC3E}">
        <p14:creationId xmlns:p14="http://schemas.microsoft.com/office/powerpoint/2010/main" val="24762305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E3A100-B685-766B-8CC1-FB8C9594BF27}"/>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E5533396-1C2F-9AD8-33AE-DC59593E6A96}"/>
              </a:ext>
            </a:extLst>
          </p:cNvPr>
          <p:cNvSpPr txBox="1">
            <a:spLocks noChangeArrowheads="1"/>
          </p:cNvSpPr>
          <p:nvPr/>
        </p:nvSpPr>
        <p:spPr bwMode="auto">
          <a:xfrm>
            <a:off x="936802" y="228279"/>
            <a:ext cx="10461884" cy="657225"/>
          </a:xfrm>
          <a:prstGeom prst="rect">
            <a:avLst/>
          </a:prstGeom>
          <a:noFill/>
          <a:ln w="9525">
            <a:noFill/>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2300" b="1" i="0" u="none" strike="noStrike" kern="1200" cap="none" spc="0" normalizeH="0" baseline="0" noProof="0" dirty="0">
                <a:ln>
                  <a:noFill/>
                </a:ln>
                <a:solidFill>
                  <a:srgbClr val="0B4874"/>
                </a:solidFill>
                <a:effectLst/>
                <a:uLnTx/>
                <a:uFillTx/>
                <a:latin typeface="Century Gothic" panose="020B0502020202020204" pitchFamily="34" charset="0"/>
                <a:ea typeface="ＭＳ Ｐゴシック" charset="0"/>
                <a:cs typeface="Arial"/>
              </a:rPr>
              <a:t>Sekundäranalyse und Feldforschung im Zeitalter generativer KI:</a:t>
            </a:r>
          </a:p>
          <a:p>
            <a:pPr lvl="0">
              <a:defRPr/>
            </a:pPr>
            <a:r>
              <a:rPr lang="de-CH" sz="2300" b="1" dirty="0">
                <a:solidFill>
                  <a:srgbClr val="0B4874"/>
                </a:solidFill>
                <a:latin typeface="Century Gothic" panose="020B0502020202020204" pitchFamily="34" charset="0"/>
                <a:ea typeface="ＭＳ Ｐゴシック" charset="0"/>
                <a:cs typeface="Arial"/>
              </a:rPr>
              <a:t>Kritische und informierte Verwendung von KI als Forschungsbegleiter </a:t>
            </a:r>
          </a:p>
        </p:txBody>
      </p:sp>
      <p:sp>
        <p:nvSpPr>
          <p:cNvPr id="5" name="Inhaltsplatzhalter 2">
            <a:extLst>
              <a:ext uri="{FF2B5EF4-FFF2-40B4-BE49-F238E27FC236}">
                <a16:creationId xmlns:a16="http://schemas.microsoft.com/office/drawing/2014/main" id="{349E167F-2F80-1A9D-46C8-92AF728DEBDD}"/>
              </a:ext>
            </a:extLst>
          </p:cNvPr>
          <p:cNvSpPr txBox="1">
            <a:spLocks/>
          </p:cNvSpPr>
          <p:nvPr/>
        </p:nvSpPr>
        <p:spPr>
          <a:xfrm>
            <a:off x="1052791" y="1129073"/>
            <a:ext cx="10716843" cy="853964"/>
          </a:xfrm>
          <a:prstGeom prst="rect">
            <a:avLst/>
          </a:prstGeom>
        </p:spPr>
        <p:txBody>
          <a:bodyPr vert="horz" lIns="0" tIns="0" rIns="0" bIns="0" rtlCol="0">
            <a:noAutofit/>
          </a:bodyPr>
          <a:lstStyle>
            <a:lvl1pPr marL="0" indent="0" algn="l" defTabSz="914400" rtl="0" eaLnBrk="1" latinLnBrk="0" hangingPunct="1">
              <a:lnSpc>
                <a:spcPct val="114000"/>
              </a:lnSpc>
              <a:spcBef>
                <a:spcPts val="0"/>
              </a:spcBef>
              <a:buFont typeface="Arial" panose="020B0604020202020204" pitchFamily="34" charset="0"/>
              <a:buNone/>
              <a:defRPr sz="2200" b="0" kern="1200">
                <a:solidFill>
                  <a:schemeClr val="accent1"/>
                </a:solidFill>
                <a:latin typeface="+mn-lt"/>
                <a:ea typeface="+mn-ea"/>
                <a:cs typeface="+mn-cs"/>
              </a:defRPr>
            </a:lvl1pPr>
            <a:lvl2pPr marL="271463" indent="-271463" algn="l" defTabSz="914400" rtl="0" eaLnBrk="1" latinLnBrk="0" hangingPunct="1">
              <a:lnSpc>
                <a:spcPct val="114000"/>
              </a:lnSpc>
              <a:spcBef>
                <a:spcPts val="0"/>
              </a:spcBef>
              <a:buClr>
                <a:schemeClr val="accent3"/>
              </a:buClr>
              <a:buFont typeface="MS PGothic" panose="020B0600070205080204" pitchFamily="34" charset="-128"/>
              <a:buChar char="▶"/>
              <a:defRPr sz="2200" kern="1200">
                <a:solidFill>
                  <a:schemeClr val="accent1"/>
                </a:solidFill>
                <a:latin typeface="+mn-lt"/>
                <a:ea typeface="+mn-ea"/>
                <a:cs typeface="+mn-cs"/>
              </a:defRPr>
            </a:lvl2pPr>
            <a:lvl3pPr marL="533400" indent="-261938" algn="l" defTabSz="914400" rtl="0" eaLnBrk="1" latinLnBrk="0" hangingPunct="1">
              <a:lnSpc>
                <a:spcPct val="114000"/>
              </a:lnSpc>
              <a:spcBef>
                <a:spcPts val="0"/>
              </a:spcBef>
              <a:buClr>
                <a:schemeClr val="accent3"/>
              </a:buClr>
              <a:buFont typeface="MS PGothic" panose="020B0600070205080204" pitchFamily="34" charset="-128"/>
              <a:buChar char="▶"/>
              <a:defRPr sz="2000" kern="1200">
                <a:solidFill>
                  <a:schemeClr val="accent1"/>
                </a:solidFill>
                <a:latin typeface="+mn-lt"/>
                <a:ea typeface="+mn-ea"/>
                <a:cs typeface="+mn-cs"/>
              </a:defRPr>
            </a:lvl3pPr>
            <a:lvl4pPr marL="806450" indent="-273050" algn="l" defTabSz="914400" rtl="0" eaLnBrk="1" latinLnBrk="0" hangingPunct="1">
              <a:lnSpc>
                <a:spcPct val="110000"/>
              </a:lnSpc>
              <a:spcBef>
                <a:spcPts val="0"/>
              </a:spcBef>
              <a:buClr>
                <a:schemeClr val="accent3"/>
              </a:buClr>
              <a:buFont typeface="MS PGothic" panose="020B0600070205080204" pitchFamily="34" charset="-128"/>
              <a:buChar char="▶"/>
              <a:defRPr sz="1800" kern="1200">
                <a:solidFill>
                  <a:schemeClr val="accent1"/>
                </a:solidFill>
                <a:latin typeface="+mn-lt"/>
                <a:ea typeface="+mn-ea"/>
                <a:cs typeface="+mn-cs"/>
              </a:defRPr>
            </a:lvl4pPr>
            <a:lvl5pPr marL="1077913" indent="-274638" algn="l" defTabSz="914400" rtl="0" eaLnBrk="1" latinLnBrk="0" hangingPunct="1">
              <a:lnSpc>
                <a:spcPct val="110000"/>
              </a:lnSpc>
              <a:spcBef>
                <a:spcPts val="0"/>
              </a:spcBef>
              <a:buClr>
                <a:schemeClr val="accent3"/>
              </a:buClr>
              <a:buFont typeface="MS PGothic" panose="020B0600070205080204" pitchFamily="34" charset="-128"/>
              <a:buChar char="▶"/>
              <a:defRPr sz="18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1" indent="0" algn="l" defTabSz="914400" rtl="0" eaLnBrk="1" fontAlgn="auto" latinLnBrk="0" hangingPunct="1">
              <a:lnSpc>
                <a:spcPct val="114000"/>
              </a:lnSpc>
              <a:spcBef>
                <a:spcPts val="599"/>
              </a:spcBef>
              <a:spcAft>
                <a:spcPts val="0"/>
              </a:spcAft>
              <a:buClr>
                <a:srgbClr val="0B4874"/>
              </a:buClr>
              <a:buSzTx/>
              <a:buNone/>
              <a:tabLst/>
              <a:defRPr/>
            </a:pPr>
            <a:r>
              <a:rPr kumimoji="0" lang="de-CH" sz="1800" b="0" i="0" u="none" strike="noStrike" kern="1200" cap="none" spc="0" normalizeH="0" baseline="0" noProof="0" dirty="0">
                <a:ln>
                  <a:noFill/>
                </a:ln>
                <a:solidFill>
                  <a:schemeClr val="tx1"/>
                </a:solidFill>
                <a:effectLst/>
                <a:uLnTx/>
                <a:uFillTx/>
                <a:latin typeface="Century Gothic"/>
                <a:ea typeface="+mn-ea"/>
                <a:cs typeface="+mn-cs"/>
              </a:rPr>
              <a:t>Bei der S</a:t>
            </a:r>
            <a:r>
              <a:rPr lang="de-CH" sz="1800" noProof="0" dirty="0">
                <a:solidFill>
                  <a:schemeClr val="tx1"/>
                </a:solidFill>
                <a:latin typeface="Century Gothic"/>
              </a:rPr>
              <a:t>ekundäranalyse</a:t>
            </a:r>
            <a:r>
              <a:rPr kumimoji="0" lang="de-CH" sz="1800" b="0" i="0" u="none" strike="noStrike" kern="1200" cap="none" spc="0" normalizeH="0" baseline="0" noProof="0" dirty="0">
                <a:ln>
                  <a:noFill/>
                </a:ln>
                <a:solidFill>
                  <a:schemeClr val="tx1"/>
                </a:solidFill>
                <a:effectLst/>
                <a:uLnTx/>
                <a:uFillTx/>
                <a:latin typeface="Century Gothic"/>
                <a:ea typeface="+mn-ea"/>
                <a:cs typeface="+mn-cs"/>
              </a:rPr>
              <a:t> hilft Ihnen KI, schneller zu arbeiten, während sie Ihnen bei der Feldforschung hilft, tiefer in die Materie einzusteigen.</a:t>
            </a:r>
          </a:p>
          <a:p>
            <a:pPr marL="0" marR="0" lvl="1" indent="0" algn="l" defTabSz="914400" rtl="0" eaLnBrk="1" fontAlgn="auto" latinLnBrk="0" hangingPunct="1">
              <a:lnSpc>
                <a:spcPct val="114000"/>
              </a:lnSpc>
              <a:spcBef>
                <a:spcPts val="599"/>
              </a:spcBef>
              <a:spcAft>
                <a:spcPts val="0"/>
              </a:spcAft>
              <a:buClr>
                <a:srgbClr val="0B4874"/>
              </a:buClr>
              <a:buSzTx/>
              <a:buNone/>
              <a:tabLst/>
              <a:defRPr/>
            </a:pPr>
            <a:endParaRPr kumimoji="0" lang="de-CH" sz="1800" b="0" i="0" u="none" strike="noStrike" kern="1200" cap="none" spc="0" normalizeH="0" baseline="0" noProof="0" dirty="0">
              <a:ln>
                <a:noFill/>
              </a:ln>
              <a:solidFill>
                <a:schemeClr val="tx1"/>
              </a:solidFill>
              <a:effectLst/>
              <a:uLnTx/>
              <a:uFillTx/>
              <a:latin typeface="Century Gothic"/>
              <a:ea typeface="+mn-ea"/>
              <a:cs typeface="+mn-cs"/>
            </a:endParaRPr>
          </a:p>
          <a:p>
            <a:pPr marL="361950" marR="0" lvl="1" indent="-361950" algn="l" defTabSz="914400" rtl="0" eaLnBrk="1" fontAlgn="auto" latinLnBrk="0" hangingPunct="1">
              <a:lnSpc>
                <a:spcPct val="114000"/>
              </a:lnSpc>
              <a:spcBef>
                <a:spcPts val="599"/>
              </a:spcBef>
              <a:spcAft>
                <a:spcPts val="0"/>
              </a:spcAft>
              <a:buClr>
                <a:srgbClr val="0B4874"/>
              </a:buClr>
              <a:buSzTx/>
              <a:buFont typeface="Symbol" panose="05050102010706020507" pitchFamily="18" charset="2"/>
              <a:buChar char=""/>
              <a:tabLst/>
              <a:defRPr/>
            </a:pPr>
            <a:endParaRPr kumimoji="0" lang="de-CH" sz="1800" b="0" i="0" u="none" strike="noStrike" kern="1200" cap="none" spc="0" normalizeH="0" baseline="0" noProof="0" dirty="0">
              <a:ln>
                <a:noFill/>
              </a:ln>
              <a:solidFill>
                <a:schemeClr val="tx1"/>
              </a:solidFill>
              <a:effectLst/>
              <a:uLnTx/>
              <a:uFillTx/>
              <a:latin typeface="Century Gothic"/>
              <a:ea typeface="+mn-ea"/>
              <a:cs typeface="+mn-cs"/>
            </a:endParaRPr>
          </a:p>
        </p:txBody>
      </p:sp>
      <p:graphicFrame>
        <p:nvGraphicFramePr>
          <p:cNvPr id="6" name="Tabella 5">
            <a:extLst>
              <a:ext uri="{FF2B5EF4-FFF2-40B4-BE49-F238E27FC236}">
                <a16:creationId xmlns:a16="http://schemas.microsoft.com/office/drawing/2014/main" id="{15345ECA-1BBF-2F4F-B189-91A7A4120D14}"/>
              </a:ext>
            </a:extLst>
          </p:cNvPr>
          <p:cNvGraphicFramePr>
            <a:graphicFrameLocks noGrp="1"/>
          </p:cNvGraphicFramePr>
          <p:nvPr>
            <p:extLst>
              <p:ext uri="{D42A27DB-BD31-4B8C-83A1-F6EECF244321}">
                <p14:modId xmlns:p14="http://schemas.microsoft.com/office/powerpoint/2010/main" val="69021857"/>
              </p:ext>
            </p:extLst>
          </p:nvPr>
        </p:nvGraphicFramePr>
        <p:xfrm>
          <a:off x="1052791" y="2086403"/>
          <a:ext cx="5043210" cy="3312861"/>
        </p:xfrm>
        <a:graphic>
          <a:graphicData uri="http://schemas.openxmlformats.org/drawingml/2006/table">
            <a:tbl>
              <a:tblPr>
                <a:tableStyleId>{616DA210-FB5B-4158-B5E0-FEB733F419BA}</a:tableStyleId>
              </a:tblPr>
              <a:tblGrid>
                <a:gridCol w="2180971">
                  <a:extLst>
                    <a:ext uri="{9D8B030D-6E8A-4147-A177-3AD203B41FA5}">
                      <a16:colId xmlns:a16="http://schemas.microsoft.com/office/drawing/2014/main" val="3244571212"/>
                    </a:ext>
                  </a:extLst>
                </a:gridCol>
                <a:gridCol w="2862239">
                  <a:extLst>
                    <a:ext uri="{9D8B030D-6E8A-4147-A177-3AD203B41FA5}">
                      <a16:colId xmlns:a16="http://schemas.microsoft.com/office/drawing/2014/main" val="1649708571"/>
                    </a:ext>
                  </a:extLst>
                </a:gridCol>
              </a:tblGrid>
              <a:tr h="577369">
                <a:tc>
                  <a:txBody>
                    <a:bodyPr/>
                    <a:lstStyle/>
                    <a:p>
                      <a:pPr algn="ctr">
                        <a:buNone/>
                      </a:pPr>
                      <a:r>
                        <a:rPr lang="de-CH" sz="1600" b="1" noProof="0" dirty="0">
                          <a:solidFill>
                            <a:schemeClr val="bg1"/>
                          </a:solidFill>
                        </a:rPr>
                        <a:t>Unterstützung bei der Sekundärforschung</a:t>
                      </a:r>
                    </a:p>
                  </a:txBody>
                  <a:tcPr marL="46693" marR="46693" marT="23347" marB="23347" anchor="ctr">
                    <a:solidFill>
                      <a:srgbClr val="8EB403"/>
                    </a:solidFill>
                  </a:tcPr>
                </a:tc>
                <a:tc>
                  <a:txBody>
                    <a:bodyPr/>
                    <a:lstStyle/>
                    <a:p>
                      <a:pPr algn="ctr">
                        <a:buNone/>
                      </a:pPr>
                      <a:r>
                        <a:rPr lang="de-CH" sz="1600" b="1" noProof="0" dirty="0">
                          <a:solidFill>
                            <a:schemeClr val="bg1"/>
                          </a:solidFill>
                        </a:rPr>
                        <a:t>Praktisches Beispiel</a:t>
                      </a:r>
                    </a:p>
                  </a:txBody>
                  <a:tcPr marL="46693" marR="46693" marT="23347" marB="23347" anchor="ctr">
                    <a:solidFill>
                      <a:srgbClr val="8EB403"/>
                    </a:solidFill>
                  </a:tcPr>
                </a:tc>
                <a:extLst>
                  <a:ext uri="{0D108BD9-81ED-4DB2-BD59-A6C34878D82A}">
                    <a16:rowId xmlns:a16="http://schemas.microsoft.com/office/drawing/2014/main" val="1924652606"/>
                  </a:ext>
                </a:extLst>
              </a:tr>
              <a:tr h="1367746">
                <a:tc>
                  <a:txBody>
                    <a:bodyPr/>
                    <a:lstStyle/>
                    <a:p>
                      <a:pPr>
                        <a:buNone/>
                      </a:pPr>
                      <a:r>
                        <a:rPr lang="de-CH" sz="1600" b="1" noProof="0" dirty="0"/>
                        <a:t>Fassen Sie lange Artikel, Berichte und Datensätze zusammen</a:t>
                      </a:r>
                    </a:p>
                  </a:txBody>
                  <a:tcPr marL="46693" marR="46693" marT="23347" marB="23347" anchor="ctr"/>
                </a:tc>
                <a:tc>
                  <a:txBody>
                    <a:bodyPr/>
                    <a:lstStyle/>
                    <a:p>
                      <a:pPr>
                        <a:buNone/>
                      </a:pPr>
                      <a:r>
                        <a:rPr lang="de-CH" sz="1600" noProof="0" dirty="0"/>
                        <a:t>Fügen Sie einen 20-seitigen Marktbericht in ChatGPT ein → Prompt: «Fasse die wichtigsten Trends in 10 Stichpunkten zusammen.»</a:t>
                      </a:r>
                    </a:p>
                  </a:txBody>
                  <a:tcPr marL="46693" marR="46693" marT="23347" marB="23347" anchor="ctr"/>
                </a:tc>
                <a:extLst>
                  <a:ext uri="{0D108BD9-81ED-4DB2-BD59-A6C34878D82A}">
                    <a16:rowId xmlns:a16="http://schemas.microsoft.com/office/drawing/2014/main" val="111784654"/>
                  </a:ext>
                </a:extLst>
              </a:tr>
              <a:tr h="1367746">
                <a:tc>
                  <a:txBody>
                    <a:bodyPr/>
                    <a:lstStyle/>
                    <a:p>
                      <a:pPr>
                        <a:buNone/>
                      </a:pPr>
                      <a:r>
                        <a:rPr lang="de-CH" sz="1600" b="1" noProof="0" dirty="0"/>
                        <a:t>Gruppieren und vergleichen Sie aufkommende Trends</a:t>
                      </a:r>
                    </a:p>
                  </a:txBody>
                  <a:tcPr marL="46693" marR="46693" marT="23347" marB="23347" anchor="ctr"/>
                </a:tc>
                <a:tc>
                  <a:txBody>
                    <a:bodyPr/>
                    <a:lstStyle/>
                    <a:p>
                      <a:pPr>
                        <a:buNone/>
                      </a:pPr>
                      <a:r>
                        <a:rPr lang="de-CH" sz="1600" noProof="0" dirty="0"/>
                        <a:t>Prompt: «Identifiziere gemeinsame Themen in diesen 3 Trendberichten und hebe Widersprüche hervor.»</a:t>
                      </a:r>
                    </a:p>
                  </a:txBody>
                  <a:tcPr marL="46693" marR="46693" marT="23347" marB="23347" anchor="ctr"/>
                </a:tc>
                <a:extLst>
                  <a:ext uri="{0D108BD9-81ED-4DB2-BD59-A6C34878D82A}">
                    <a16:rowId xmlns:a16="http://schemas.microsoft.com/office/drawing/2014/main" val="2015715310"/>
                  </a:ext>
                </a:extLst>
              </a:tr>
            </a:tbl>
          </a:graphicData>
        </a:graphic>
      </p:graphicFrame>
      <p:graphicFrame>
        <p:nvGraphicFramePr>
          <p:cNvPr id="7" name="Tabella 6">
            <a:extLst>
              <a:ext uri="{FF2B5EF4-FFF2-40B4-BE49-F238E27FC236}">
                <a16:creationId xmlns:a16="http://schemas.microsoft.com/office/drawing/2014/main" id="{180C1372-B63A-0EB6-37FF-84FEF930E377}"/>
              </a:ext>
            </a:extLst>
          </p:cNvPr>
          <p:cNvGraphicFramePr>
            <a:graphicFrameLocks noGrp="1"/>
          </p:cNvGraphicFramePr>
          <p:nvPr>
            <p:extLst>
              <p:ext uri="{D42A27DB-BD31-4B8C-83A1-F6EECF244321}">
                <p14:modId xmlns:p14="http://schemas.microsoft.com/office/powerpoint/2010/main" val="2451839962"/>
              </p:ext>
            </p:extLst>
          </p:nvPr>
        </p:nvGraphicFramePr>
        <p:xfrm>
          <a:off x="6506060" y="2097843"/>
          <a:ext cx="5043210" cy="3301422"/>
        </p:xfrm>
        <a:graphic>
          <a:graphicData uri="http://schemas.openxmlformats.org/drawingml/2006/table">
            <a:tbl>
              <a:tblPr>
                <a:tableStyleId>{616DA210-FB5B-4158-B5E0-FEB733F419BA}</a:tableStyleId>
              </a:tblPr>
              <a:tblGrid>
                <a:gridCol w="2169955">
                  <a:extLst>
                    <a:ext uri="{9D8B030D-6E8A-4147-A177-3AD203B41FA5}">
                      <a16:colId xmlns:a16="http://schemas.microsoft.com/office/drawing/2014/main" val="1042202224"/>
                    </a:ext>
                  </a:extLst>
                </a:gridCol>
                <a:gridCol w="2873255">
                  <a:extLst>
                    <a:ext uri="{9D8B030D-6E8A-4147-A177-3AD203B41FA5}">
                      <a16:colId xmlns:a16="http://schemas.microsoft.com/office/drawing/2014/main" val="844417155"/>
                    </a:ext>
                  </a:extLst>
                </a:gridCol>
              </a:tblGrid>
              <a:tr h="511896">
                <a:tc>
                  <a:txBody>
                    <a:bodyPr/>
                    <a:lstStyle/>
                    <a:p>
                      <a:pPr algn="ctr">
                        <a:buNone/>
                      </a:pPr>
                      <a:r>
                        <a:rPr lang="de-CH" sz="1600" b="1" noProof="0" dirty="0">
                          <a:solidFill>
                            <a:schemeClr val="bg1"/>
                          </a:solidFill>
                        </a:rPr>
                        <a:t>Unterstützung bei der Feldforschung</a:t>
                      </a:r>
                    </a:p>
                  </a:txBody>
                  <a:tcPr marL="43834" marR="43834" marT="21917" marB="21917" anchor="ctr">
                    <a:solidFill>
                      <a:srgbClr val="8EB403"/>
                    </a:solidFill>
                  </a:tcPr>
                </a:tc>
                <a:tc>
                  <a:txBody>
                    <a:bodyPr/>
                    <a:lstStyle/>
                    <a:p>
                      <a:pPr algn="ctr">
                        <a:buNone/>
                      </a:pPr>
                      <a:r>
                        <a:rPr lang="de-CH" sz="1600" b="1" noProof="0" dirty="0">
                          <a:solidFill>
                            <a:schemeClr val="bg1"/>
                          </a:solidFill>
                        </a:rPr>
                        <a:t>Praktisches Beispiel</a:t>
                      </a:r>
                    </a:p>
                  </a:txBody>
                  <a:tcPr marL="43834" marR="43834" marT="21917" marB="21917" anchor="ctr">
                    <a:solidFill>
                      <a:srgbClr val="8EB403"/>
                    </a:solidFill>
                  </a:tcPr>
                </a:tc>
                <a:extLst>
                  <a:ext uri="{0D108BD9-81ED-4DB2-BD59-A6C34878D82A}">
                    <a16:rowId xmlns:a16="http://schemas.microsoft.com/office/drawing/2014/main" val="2460286544"/>
                  </a:ext>
                </a:extLst>
              </a:tr>
              <a:tr h="701351">
                <a:tc>
                  <a:txBody>
                    <a:bodyPr/>
                    <a:lstStyle/>
                    <a:p>
                      <a:pPr>
                        <a:buNone/>
                      </a:pPr>
                      <a:r>
                        <a:rPr lang="de-CH" sz="1600" b="1" noProof="0" dirty="0"/>
                        <a:t>Erstellen Sie auf eine Benutzergruppe zugeschnittene Leitfäden für Interviewfragen</a:t>
                      </a:r>
                    </a:p>
                  </a:txBody>
                  <a:tcPr marL="43834" marR="43834" marT="21917" marB="21917" anchor="ctr"/>
                </a:tc>
                <a:tc>
                  <a:txBody>
                    <a:bodyPr/>
                    <a:lstStyle/>
                    <a:p>
                      <a:pPr>
                        <a:buNone/>
                      </a:pPr>
                      <a:r>
                        <a:rPr lang="de-CH" sz="1600" noProof="0" dirty="0"/>
                        <a:t>Prompt: «Erstelle einen Leitfaden für Interviews mit 18- bis 25-Jährigen zum Thema Gewohnheiten im Fitnessstudio. Kurze, neutrale Fragen.»</a:t>
                      </a:r>
                    </a:p>
                  </a:txBody>
                  <a:tcPr marL="43834" marR="43834" marT="21917" marB="21917" anchor="ctr"/>
                </a:tc>
                <a:extLst>
                  <a:ext uri="{0D108BD9-81ED-4DB2-BD59-A6C34878D82A}">
                    <a16:rowId xmlns:a16="http://schemas.microsoft.com/office/drawing/2014/main" val="167035687"/>
                  </a:ext>
                </a:extLst>
              </a:tr>
              <a:tr h="569848">
                <a:tc>
                  <a:txBody>
                    <a:bodyPr/>
                    <a:lstStyle/>
                    <a:p>
                      <a:pPr>
                        <a:buNone/>
                      </a:pPr>
                      <a:r>
                        <a:rPr lang="de-CH" sz="1600" b="1" noProof="0" dirty="0"/>
                        <a:t>Analysieren Sie </a:t>
                      </a:r>
                      <a:r>
                        <a:rPr lang="de-CH" sz="1600" b="1" noProof="0" dirty="0" err="1"/>
                        <a:t>Interviewtranskripte</a:t>
                      </a:r>
                      <a:r>
                        <a:rPr lang="de-CH" sz="1600" b="1" noProof="0" dirty="0"/>
                        <a:t> und extrahieren Sie Themen</a:t>
                      </a:r>
                    </a:p>
                  </a:txBody>
                  <a:tcPr marL="43834" marR="43834" marT="21917" marB="21917" anchor="ctr"/>
                </a:tc>
                <a:tc>
                  <a:txBody>
                    <a:bodyPr/>
                    <a:lstStyle/>
                    <a:p>
                      <a:pPr>
                        <a:buNone/>
                      </a:pPr>
                      <a:r>
                        <a:rPr lang="de-CH" sz="1600" noProof="0" dirty="0"/>
                        <a:t>Transkript einfügen </a:t>
                      </a:r>
                      <a:br>
                        <a:rPr lang="de-CH" sz="1600" noProof="0" dirty="0"/>
                      </a:br>
                      <a:r>
                        <a:rPr lang="de-CH" sz="1600" noProof="0" dirty="0"/>
                        <a:t>→ Prompt: «Identifiziere wiederkehrende Motive, Frustrationen und Bedürfnisse.»</a:t>
                      </a:r>
                    </a:p>
                  </a:txBody>
                  <a:tcPr marL="43834" marR="43834" marT="21917" marB="21917" anchor="ctr"/>
                </a:tc>
                <a:extLst>
                  <a:ext uri="{0D108BD9-81ED-4DB2-BD59-A6C34878D82A}">
                    <a16:rowId xmlns:a16="http://schemas.microsoft.com/office/drawing/2014/main" val="3347059879"/>
                  </a:ext>
                </a:extLst>
              </a:tr>
            </a:tbl>
          </a:graphicData>
        </a:graphic>
      </p:graphicFrame>
      <p:sp>
        <p:nvSpPr>
          <p:cNvPr id="8" name="Foliennummernplatzhalter 1">
            <a:extLst>
              <a:ext uri="{FF2B5EF4-FFF2-40B4-BE49-F238E27FC236}">
                <a16:creationId xmlns:a16="http://schemas.microsoft.com/office/drawing/2014/main" id="{F2E4FB82-F636-C011-C393-D0D12705B7D2}"/>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18</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
        <p:nvSpPr>
          <p:cNvPr id="14" name="Rechteck 13">
            <a:extLst>
              <a:ext uri="{FF2B5EF4-FFF2-40B4-BE49-F238E27FC236}">
                <a16:creationId xmlns:a16="http://schemas.microsoft.com/office/drawing/2014/main" id="{0840CFE3-5807-EBD1-00C7-5E34A1D2FA29}"/>
              </a:ext>
            </a:extLst>
          </p:cNvPr>
          <p:cNvSpPr/>
          <p:nvPr/>
        </p:nvSpPr>
        <p:spPr>
          <a:xfrm>
            <a:off x="1091734" y="5603868"/>
            <a:ext cx="10008529" cy="935044"/>
          </a:xfrm>
          <a:prstGeom prst="rect">
            <a:avLst/>
          </a:prstGeom>
          <a:solidFill>
            <a:schemeClr val="bg1">
              <a:lumMod val="95000"/>
            </a:schemeClr>
          </a:solidFill>
          <a:ln w="19050">
            <a:solidFill>
              <a:srgbClr val="135B8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6" name="Inhaltsplatzhalter 2">
            <a:extLst>
              <a:ext uri="{FF2B5EF4-FFF2-40B4-BE49-F238E27FC236}">
                <a16:creationId xmlns:a16="http://schemas.microsoft.com/office/drawing/2014/main" id="{E382E7D8-5955-73C4-26E8-D2EA39578329}"/>
              </a:ext>
            </a:extLst>
          </p:cNvPr>
          <p:cNvSpPr txBox="1">
            <a:spLocks/>
          </p:cNvSpPr>
          <p:nvPr/>
        </p:nvSpPr>
        <p:spPr>
          <a:xfrm>
            <a:off x="1180255" y="5718294"/>
            <a:ext cx="9930641" cy="935044"/>
          </a:xfrm>
          <a:prstGeom prst="rect">
            <a:avLst/>
          </a:prstGeom>
        </p:spPr>
        <p:txBody>
          <a:bodyPr vert="horz" lIns="0" tIns="0" rIns="0" bIns="0" rtlCol="0">
            <a:noAutofit/>
          </a:bodyPr>
          <a:lstStyle>
            <a:lvl1pPr marL="0" indent="0" algn="l" defTabSz="914400" rtl="0" eaLnBrk="1" latinLnBrk="0" hangingPunct="1">
              <a:lnSpc>
                <a:spcPct val="114000"/>
              </a:lnSpc>
              <a:spcBef>
                <a:spcPts val="0"/>
              </a:spcBef>
              <a:buFont typeface="Arial" panose="020B0604020202020204" pitchFamily="34" charset="0"/>
              <a:buNone/>
              <a:defRPr sz="2200" b="0" kern="1200">
                <a:solidFill>
                  <a:schemeClr val="accent1"/>
                </a:solidFill>
                <a:latin typeface="+mn-lt"/>
                <a:ea typeface="+mn-ea"/>
                <a:cs typeface="+mn-cs"/>
              </a:defRPr>
            </a:lvl1pPr>
            <a:lvl2pPr marL="271463" indent="-271463" algn="l" defTabSz="914400" rtl="0" eaLnBrk="1" latinLnBrk="0" hangingPunct="1">
              <a:lnSpc>
                <a:spcPct val="114000"/>
              </a:lnSpc>
              <a:spcBef>
                <a:spcPts val="0"/>
              </a:spcBef>
              <a:buClr>
                <a:schemeClr val="accent3"/>
              </a:buClr>
              <a:buFont typeface="MS PGothic" panose="020B0600070205080204" pitchFamily="34" charset="-128"/>
              <a:buChar char="▶"/>
              <a:defRPr sz="2200" kern="1200">
                <a:solidFill>
                  <a:schemeClr val="accent1"/>
                </a:solidFill>
                <a:latin typeface="+mn-lt"/>
                <a:ea typeface="+mn-ea"/>
                <a:cs typeface="+mn-cs"/>
              </a:defRPr>
            </a:lvl2pPr>
            <a:lvl3pPr marL="533400" indent="-261938" algn="l" defTabSz="914400" rtl="0" eaLnBrk="1" latinLnBrk="0" hangingPunct="1">
              <a:lnSpc>
                <a:spcPct val="114000"/>
              </a:lnSpc>
              <a:spcBef>
                <a:spcPts val="0"/>
              </a:spcBef>
              <a:buClr>
                <a:schemeClr val="accent3"/>
              </a:buClr>
              <a:buFont typeface="MS PGothic" panose="020B0600070205080204" pitchFamily="34" charset="-128"/>
              <a:buChar char="▶"/>
              <a:defRPr sz="2000" kern="1200">
                <a:solidFill>
                  <a:schemeClr val="accent1"/>
                </a:solidFill>
                <a:latin typeface="+mn-lt"/>
                <a:ea typeface="+mn-ea"/>
                <a:cs typeface="+mn-cs"/>
              </a:defRPr>
            </a:lvl3pPr>
            <a:lvl4pPr marL="806450" indent="-273050" algn="l" defTabSz="914400" rtl="0" eaLnBrk="1" latinLnBrk="0" hangingPunct="1">
              <a:lnSpc>
                <a:spcPct val="110000"/>
              </a:lnSpc>
              <a:spcBef>
                <a:spcPts val="0"/>
              </a:spcBef>
              <a:buClr>
                <a:schemeClr val="accent3"/>
              </a:buClr>
              <a:buFont typeface="MS PGothic" panose="020B0600070205080204" pitchFamily="34" charset="-128"/>
              <a:buChar char="▶"/>
              <a:defRPr sz="1800" kern="1200">
                <a:solidFill>
                  <a:schemeClr val="accent1"/>
                </a:solidFill>
                <a:latin typeface="+mn-lt"/>
                <a:ea typeface="+mn-ea"/>
                <a:cs typeface="+mn-cs"/>
              </a:defRPr>
            </a:lvl4pPr>
            <a:lvl5pPr marL="1077913" indent="-274638" algn="l" defTabSz="914400" rtl="0" eaLnBrk="1" latinLnBrk="0" hangingPunct="1">
              <a:lnSpc>
                <a:spcPct val="110000"/>
              </a:lnSpc>
              <a:spcBef>
                <a:spcPts val="0"/>
              </a:spcBef>
              <a:buClr>
                <a:schemeClr val="accent3"/>
              </a:buClr>
              <a:buFont typeface="MS PGothic" panose="020B0600070205080204" pitchFamily="34" charset="-128"/>
              <a:buChar char="▶"/>
              <a:defRPr sz="18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1" indent="0" algn="l" defTabSz="914400" rtl="0" eaLnBrk="1" fontAlgn="auto" latinLnBrk="0" hangingPunct="1">
              <a:lnSpc>
                <a:spcPct val="110000"/>
              </a:lnSpc>
              <a:spcBef>
                <a:spcPts val="599"/>
              </a:spcBef>
              <a:spcAft>
                <a:spcPts val="0"/>
              </a:spcAft>
              <a:buClr>
                <a:srgbClr val="0B4874"/>
              </a:buClr>
              <a:buSzTx/>
              <a:buNone/>
              <a:tabLst/>
              <a:defRPr/>
            </a:pPr>
            <a:r>
              <a:rPr kumimoji="0" lang="de-CH" sz="1400" b="1" i="0" u="none" strike="noStrike" kern="1200" cap="none" spc="0" normalizeH="0" baseline="0" noProof="0" dirty="0">
                <a:ln>
                  <a:noFill/>
                </a:ln>
                <a:solidFill>
                  <a:schemeClr val="tx1"/>
                </a:solidFill>
                <a:effectLst/>
                <a:uLnTx/>
                <a:uFillTx/>
                <a:latin typeface="Century Gothic"/>
                <a:ea typeface="+mn-ea"/>
                <a:cs typeface="+mn-cs"/>
              </a:rPr>
              <a:t>Hinweis: </a:t>
            </a:r>
            <a:r>
              <a:rPr kumimoji="0" lang="de-CH" sz="1400" i="0" u="none" strike="noStrike" kern="1200" cap="none" spc="0" normalizeH="0" baseline="0" noProof="0" dirty="0">
                <a:ln>
                  <a:noFill/>
                </a:ln>
                <a:solidFill>
                  <a:schemeClr val="tx1"/>
                </a:solidFill>
                <a:effectLst/>
                <a:uLnTx/>
                <a:uFillTx/>
                <a:latin typeface="Century Gothic"/>
                <a:ea typeface="+mn-ea"/>
                <a:cs typeface="+mn-cs"/>
              </a:rPr>
              <a:t>Nutzen Sie KI als intelligenten Assistenten, nicht als Ersatz. Seien Sie sich der Grenzen der KI bewusst: Sie hat in der Regel keinen Zugriff auf Echtzeitdaten, kann «halluzinieren», spiegelt Muster und Verzerrungen aus ihren Trainingsdaten wider und kann direkte Beobachtung, Empathie oder ethisches Urteilsvermögen nicht ersetzen.</a:t>
            </a:r>
            <a:endParaRPr kumimoji="0" lang="en-GB" sz="1400" i="0" u="none" strike="noStrike" kern="1200" cap="none" spc="0" normalizeH="0" baseline="0" noProof="0" dirty="0">
              <a:ln>
                <a:noFill/>
              </a:ln>
              <a:solidFill>
                <a:schemeClr val="tx1"/>
              </a:solidFill>
              <a:effectLst/>
              <a:uLnTx/>
              <a:uFillTx/>
              <a:latin typeface="Century Gothic"/>
              <a:ea typeface="+mn-ea"/>
              <a:cs typeface="+mn-cs"/>
            </a:endParaRPr>
          </a:p>
          <a:p>
            <a:pPr marL="361950" marR="0" lvl="1" indent="-361950" algn="l" defTabSz="914400" rtl="0" eaLnBrk="1" fontAlgn="auto" latinLnBrk="0" hangingPunct="1">
              <a:lnSpc>
                <a:spcPct val="110000"/>
              </a:lnSpc>
              <a:spcBef>
                <a:spcPts val="599"/>
              </a:spcBef>
              <a:spcAft>
                <a:spcPts val="0"/>
              </a:spcAft>
              <a:buClr>
                <a:srgbClr val="0B4874"/>
              </a:buClr>
              <a:buSzTx/>
              <a:buFont typeface="Symbol" panose="05050102010706020507" pitchFamily="18" charset="2"/>
              <a:buChar char=""/>
              <a:tabLst/>
              <a:defRPr/>
            </a:pPr>
            <a:endParaRPr kumimoji="0" lang="en-GB" sz="1800" i="0" u="none" strike="noStrike" kern="1200" cap="none" spc="0" normalizeH="0" baseline="0" noProof="0" dirty="0">
              <a:ln>
                <a:noFill/>
              </a:ln>
              <a:solidFill>
                <a:schemeClr val="tx1"/>
              </a:solidFill>
              <a:effectLst/>
              <a:uLnTx/>
              <a:uFillTx/>
              <a:latin typeface="Century Gothic"/>
              <a:ea typeface="+mn-ea"/>
              <a:cs typeface="+mn-cs"/>
            </a:endParaRPr>
          </a:p>
        </p:txBody>
      </p:sp>
      <p:grpSp>
        <p:nvGrpSpPr>
          <p:cNvPr id="2" name="Gruppieren 1">
            <a:extLst>
              <a:ext uri="{FF2B5EF4-FFF2-40B4-BE49-F238E27FC236}">
                <a16:creationId xmlns:a16="http://schemas.microsoft.com/office/drawing/2014/main" id="{8DAC7CB7-C881-DD53-DC6E-9CAE5E419EB4}"/>
              </a:ext>
            </a:extLst>
          </p:cNvPr>
          <p:cNvGrpSpPr/>
          <p:nvPr/>
        </p:nvGrpSpPr>
        <p:grpSpPr>
          <a:xfrm>
            <a:off x="10737669" y="0"/>
            <a:ext cx="1454331" cy="1277285"/>
            <a:chOff x="10737669" y="0"/>
            <a:chExt cx="1454331" cy="1277285"/>
          </a:xfrm>
        </p:grpSpPr>
        <p:sp>
          <p:nvSpPr>
            <p:cNvPr id="3" name="Rechteck 2">
              <a:extLst>
                <a:ext uri="{FF2B5EF4-FFF2-40B4-BE49-F238E27FC236}">
                  <a16:creationId xmlns:a16="http://schemas.microsoft.com/office/drawing/2014/main" id="{ABDDA02A-685C-1BC8-EFED-AA2F559E8A89}"/>
                </a:ext>
              </a:extLst>
            </p:cNvPr>
            <p:cNvSpPr/>
            <p:nvPr/>
          </p:nvSpPr>
          <p:spPr>
            <a:xfrm>
              <a:off x="10737669" y="0"/>
              <a:ext cx="1454331" cy="12772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pic>
          <p:nvPicPr>
            <p:cNvPr id="10" name="Grafik 9">
              <a:extLst>
                <a:ext uri="{FF2B5EF4-FFF2-40B4-BE49-F238E27FC236}">
                  <a16:creationId xmlns:a16="http://schemas.microsoft.com/office/drawing/2014/main" id="{71B0CA58-3A7A-192E-A446-386E7AFF57A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906137" y="197285"/>
              <a:ext cx="1080000" cy="1080000"/>
            </a:xfrm>
            <a:prstGeom prst="rect">
              <a:avLst/>
            </a:prstGeom>
          </p:spPr>
        </p:pic>
      </p:grpSp>
    </p:spTree>
    <p:extLst>
      <p:ext uri="{BB962C8B-B14F-4D97-AF65-F5344CB8AC3E}">
        <p14:creationId xmlns:p14="http://schemas.microsoft.com/office/powerpoint/2010/main" val="7251556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6A837B-280C-F780-AC9B-8383184BF6E7}"/>
            </a:ext>
          </a:extLst>
        </p:cNvPr>
        <p:cNvGrpSpPr/>
        <p:nvPr/>
      </p:nvGrpSpPr>
      <p:grpSpPr>
        <a:xfrm>
          <a:off x="0" y="0"/>
          <a:ext cx="0" cy="0"/>
          <a:chOff x="0" y="0"/>
          <a:chExt cx="0" cy="0"/>
        </a:xfrm>
      </p:grpSpPr>
      <p:sp>
        <p:nvSpPr>
          <p:cNvPr id="5" name="Inhaltsplatzhalter 2">
            <a:extLst>
              <a:ext uri="{FF2B5EF4-FFF2-40B4-BE49-F238E27FC236}">
                <a16:creationId xmlns:a16="http://schemas.microsoft.com/office/drawing/2014/main" id="{DCAD9F74-BB77-0D82-CB3E-1BF49EDE444C}"/>
              </a:ext>
            </a:extLst>
          </p:cNvPr>
          <p:cNvSpPr txBox="1">
            <a:spLocks/>
          </p:cNvSpPr>
          <p:nvPr/>
        </p:nvSpPr>
        <p:spPr>
          <a:xfrm>
            <a:off x="1052791" y="1129073"/>
            <a:ext cx="10716843" cy="853964"/>
          </a:xfrm>
          <a:prstGeom prst="rect">
            <a:avLst/>
          </a:prstGeom>
        </p:spPr>
        <p:txBody>
          <a:bodyPr vert="horz" lIns="0" tIns="0" rIns="0" bIns="0" rtlCol="0">
            <a:noAutofit/>
          </a:bodyPr>
          <a:lstStyle>
            <a:lvl1pPr marL="0" indent="0" algn="l" defTabSz="914400" rtl="0" eaLnBrk="1" latinLnBrk="0" hangingPunct="1">
              <a:lnSpc>
                <a:spcPct val="114000"/>
              </a:lnSpc>
              <a:spcBef>
                <a:spcPts val="0"/>
              </a:spcBef>
              <a:buFont typeface="Arial" panose="020B0604020202020204" pitchFamily="34" charset="0"/>
              <a:buNone/>
              <a:defRPr sz="2200" b="0" kern="1200">
                <a:solidFill>
                  <a:schemeClr val="accent1"/>
                </a:solidFill>
                <a:latin typeface="+mn-lt"/>
                <a:ea typeface="+mn-ea"/>
                <a:cs typeface="+mn-cs"/>
              </a:defRPr>
            </a:lvl1pPr>
            <a:lvl2pPr marL="271463" indent="-271463" algn="l" defTabSz="914400" rtl="0" eaLnBrk="1" latinLnBrk="0" hangingPunct="1">
              <a:lnSpc>
                <a:spcPct val="114000"/>
              </a:lnSpc>
              <a:spcBef>
                <a:spcPts val="0"/>
              </a:spcBef>
              <a:buClr>
                <a:schemeClr val="accent3"/>
              </a:buClr>
              <a:buFont typeface="MS PGothic" panose="020B0600070205080204" pitchFamily="34" charset="-128"/>
              <a:buChar char="▶"/>
              <a:defRPr sz="2200" kern="1200">
                <a:solidFill>
                  <a:schemeClr val="accent1"/>
                </a:solidFill>
                <a:latin typeface="+mn-lt"/>
                <a:ea typeface="+mn-ea"/>
                <a:cs typeface="+mn-cs"/>
              </a:defRPr>
            </a:lvl2pPr>
            <a:lvl3pPr marL="533400" indent="-261938" algn="l" defTabSz="914400" rtl="0" eaLnBrk="1" latinLnBrk="0" hangingPunct="1">
              <a:lnSpc>
                <a:spcPct val="114000"/>
              </a:lnSpc>
              <a:spcBef>
                <a:spcPts val="0"/>
              </a:spcBef>
              <a:buClr>
                <a:schemeClr val="accent3"/>
              </a:buClr>
              <a:buFont typeface="MS PGothic" panose="020B0600070205080204" pitchFamily="34" charset="-128"/>
              <a:buChar char="▶"/>
              <a:defRPr sz="2000" kern="1200">
                <a:solidFill>
                  <a:schemeClr val="accent1"/>
                </a:solidFill>
                <a:latin typeface="+mn-lt"/>
                <a:ea typeface="+mn-ea"/>
                <a:cs typeface="+mn-cs"/>
              </a:defRPr>
            </a:lvl3pPr>
            <a:lvl4pPr marL="806450" indent="-273050" algn="l" defTabSz="914400" rtl="0" eaLnBrk="1" latinLnBrk="0" hangingPunct="1">
              <a:lnSpc>
                <a:spcPct val="110000"/>
              </a:lnSpc>
              <a:spcBef>
                <a:spcPts val="0"/>
              </a:spcBef>
              <a:buClr>
                <a:schemeClr val="accent3"/>
              </a:buClr>
              <a:buFont typeface="MS PGothic" panose="020B0600070205080204" pitchFamily="34" charset="-128"/>
              <a:buChar char="▶"/>
              <a:defRPr sz="1800" kern="1200">
                <a:solidFill>
                  <a:schemeClr val="accent1"/>
                </a:solidFill>
                <a:latin typeface="+mn-lt"/>
                <a:ea typeface="+mn-ea"/>
                <a:cs typeface="+mn-cs"/>
              </a:defRPr>
            </a:lvl4pPr>
            <a:lvl5pPr marL="1077913" indent="-274638" algn="l" defTabSz="914400" rtl="0" eaLnBrk="1" latinLnBrk="0" hangingPunct="1">
              <a:lnSpc>
                <a:spcPct val="110000"/>
              </a:lnSpc>
              <a:spcBef>
                <a:spcPts val="0"/>
              </a:spcBef>
              <a:buClr>
                <a:schemeClr val="accent3"/>
              </a:buClr>
              <a:buFont typeface="MS PGothic" panose="020B0600070205080204" pitchFamily="34" charset="-128"/>
              <a:buChar char="▶"/>
              <a:defRPr sz="18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1" indent="0" algn="l" defTabSz="914400" rtl="0" eaLnBrk="1" fontAlgn="auto" latinLnBrk="0" hangingPunct="1">
              <a:lnSpc>
                <a:spcPct val="114000"/>
              </a:lnSpc>
              <a:spcBef>
                <a:spcPts val="599"/>
              </a:spcBef>
              <a:spcAft>
                <a:spcPts val="0"/>
              </a:spcAft>
              <a:buClr>
                <a:srgbClr val="0B4874"/>
              </a:buClr>
              <a:buSzTx/>
              <a:buNone/>
              <a:tabLst/>
              <a:defRPr/>
            </a:pPr>
            <a:endParaRPr kumimoji="0" lang="de-CH" sz="1800" b="0" i="0" u="none" strike="noStrike" kern="1200" cap="none" spc="0" normalizeH="0" baseline="0" noProof="0" dirty="0">
              <a:ln>
                <a:noFill/>
              </a:ln>
              <a:solidFill>
                <a:schemeClr val="tx1"/>
              </a:solidFill>
              <a:effectLst/>
              <a:uLnTx/>
              <a:uFillTx/>
              <a:latin typeface="Century Gothic"/>
              <a:ea typeface="+mn-ea"/>
              <a:cs typeface="+mn-cs"/>
            </a:endParaRPr>
          </a:p>
          <a:p>
            <a:pPr marL="361950" marR="0" lvl="1" indent="-361950" algn="l" defTabSz="914400" rtl="0" eaLnBrk="1" fontAlgn="auto" latinLnBrk="0" hangingPunct="1">
              <a:lnSpc>
                <a:spcPct val="114000"/>
              </a:lnSpc>
              <a:spcBef>
                <a:spcPts val="599"/>
              </a:spcBef>
              <a:spcAft>
                <a:spcPts val="0"/>
              </a:spcAft>
              <a:buClr>
                <a:srgbClr val="0B4874"/>
              </a:buClr>
              <a:buSzTx/>
              <a:buFont typeface="Symbol" panose="05050102010706020507" pitchFamily="18" charset="2"/>
              <a:buChar char=""/>
              <a:tabLst/>
              <a:defRPr/>
            </a:pPr>
            <a:endParaRPr kumimoji="0" lang="de-CH" sz="1800" b="0" i="0" u="none" strike="noStrike" kern="1200" cap="none" spc="0" normalizeH="0" baseline="0" noProof="0" dirty="0">
              <a:ln>
                <a:noFill/>
              </a:ln>
              <a:solidFill>
                <a:schemeClr val="tx1"/>
              </a:solidFill>
              <a:effectLst/>
              <a:uLnTx/>
              <a:uFillTx/>
              <a:latin typeface="Century Gothic"/>
              <a:ea typeface="+mn-ea"/>
              <a:cs typeface="+mn-cs"/>
            </a:endParaRPr>
          </a:p>
        </p:txBody>
      </p:sp>
      <p:graphicFrame>
        <p:nvGraphicFramePr>
          <p:cNvPr id="6" name="Tabella 5">
            <a:extLst>
              <a:ext uri="{FF2B5EF4-FFF2-40B4-BE49-F238E27FC236}">
                <a16:creationId xmlns:a16="http://schemas.microsoft.com/office/drawing/2014/main" id="{9C54F9CC-0F2D-764E-7646-DFBD9C30A151}"/>
              </a:ext>
            </a:extLst>
          </p:cNvPr>
          <p:cNvGraphicFramePr>
            <a:graphicFrameLocks noGrp="1"/>
          </p:cNvGraphicFramePr>
          <p:nvPr>
            <p:extLst>
              <p:ext uri="{D42A27DB-BD31-4B8C-83A1-F6EECF244321}">
                <p14:modId xmlns:p14="http://schemas.microsoft.com/office/powerpoint/2010/main" val="2942698113"/>
              </p:ext>
            </p:extLst>
          </p:nvPr>
        </p:nvGraphicFramePr>
        <p:xfrm>
          <a:off x="1052790" y="2097843"/>
          <a:ext cx="5043210" cy="2570410"/>
        </p:xfrm>
        <a:graphic>
          <a:graphicData uri="http://schemas.openxmlformats.org/drawingml/2006/table">
            <a:tbl>
              <a:tblPr>
                <a:tableStyleId>{616DA210-FB5B-4158-B5E0-FEB733F419BA}</a:tableStyleId>
              </a:tblPr>
              <a:tblGrid>
                <a:gridCol w="2180971">
                  <a:extLst>
                    <a:ext uri="{9D8B030D-6E8A-4147-A177-3AD203B41FA5}">
                      <a16:colId xmlns:a16="http://schemas.microsoft.com/office/drawing/2014/main" val="3244571212"/>
                    </a:ext>
                  </a:extLst>
                </a:gridCol>
                <a:gridCol w="2862239">
                  <a:extLst>
                    <a:ext uri="{9D8B030D-6E8A-4147-A177-3AD203B41FA5}">
                      <a16:colId xmlns:a16="http://schemas.microsoft.com/office/drawing/2014/main" val="1649708571"/>
                    </a:ext>
                  </a:extLst>
                </a:gridCol>
              </a:tblGrid>
              <a:tr h="853257">
                <a:tc>
                  <a:txBody>
                    <a:bodyPr/>
                    <a:lstStyle/>
                    <a:p>
                      <a:pPr algn="ctr">
                        <a:buNone/>
                      </a:pPr>
                      <a:r>
                        <a:rPr lang="de-CH" sz="1600" b="1" noProof="0" dirty="0">
                          <a:solidFill>
                            <a:schemeClr val="bg1"/>
                          </a:solidFill>
                        </a:rPr>
                        <a:t>Unterstützung bei der Sekundärforschung</a:t>
                      </a:r>
                    </a:p>
                  </a:txBody>
                  <a:tcPr anchor="ctr">
                    <a:solidFill>
                      <a:srgbClr val="8EB403"/>
                    </a:solidFill>
                  </a:tcPr>
                </a:tc>
                <a:tc>
                  <a:txBody>
                    <a:bodyPr/>
                    <a:lstStyle/>
                    <a:p>
                      <a:pPr algn="ctr">
                        <a:buNone/>
                      </a:pPr>
                      <a:r>
                        <a:rPr lang="de-CH" sz="1600" b="1" noProof="0" dirty="0">
                          <a:solidFill>
                            <a:schemeClr val="bg1"/>
                          </a:solidFill>
                        </a:rPr>
                        <a:t>Praktisches Beispiel</a:t>
                      </a:r>
                    </a:p>
                  </a:txBody>
                  <a:tcPr anchor="ctr">
                    <a:solidFill>
                      <a:srgbClr val="8EB403"/>
                    </a:solidFill>
                  </a:tcPr>
                </a:tc>
                <a:extLst>
                  <a:ext uri="{0D108BD9-81ED-4DB2-BD59-A6C34878D82A}">
                    <a16:rowId xmlns:a16="http://schemas.microsoft.com/office/drawing/2014/main" val="1924652606"/>
                  </a:ext>
                </a:extLst>
              </a:tr>
              <a:tr h="1717153">
                <a:tc>
                  <a:txBody>
                    <a:bodyPr/>
                    <a:lstStyle/>
                    <a:p>
                      <a:pPr>
                        <a:buNone/>
                      </a:pPr>
                      <a:r>
                        <a:rPr lang="de-CH" sz="1600" b="1" noProof="0" dirty="0"/>
                        <a:t>Erstellen Sie Wettbewerbs- oder Produktvergleiche</a:t>
                      </a:r>
                    </a:p>
                  </a:txBody>
                  <a:tcPr/>
                </a:tc>
                <a:tc>
                  <a:txBody>
                    <a:bodyPr/>
                    <a:lstStyle/>
                    <a:p>
                      <a:pPr>
                        <a:buNone/>
                      </a:pPr>
                      <a:r>
                        <a:rPr lang="de-CH" sz="1600" noProof="0" dirty="0"/>
                        <a:t>Prompt: «Erstelle eine Vergleichstabelle der fünf führenden Unternehmen, die X anbieten, inklusive Preis, Wert und Zielgruppe.»</a:t>
                      </a:r>
                    </a:p>
                  </a:txBody>
                  <a:tcPr/>
                </a:tc>
                <a:extLst>
                  <a:ext uri="{0D108BD9-81ED-4DB2-BD59-A6C34878D82A}">
                    <a16:rowId xmlns:a16="http://schemas.microsoft.com/office/drawing/2014/main" val="741155225"/>
                  </a:ext>
                </a:extLst>
              </a:tr>
            </a:tbl>
          </a:graphicData>
        </a:graphic>
      </p:graphicFrame>
      <p:graphicFrame>
        <p:nvGraphicFramePr>
          <p:cNvPr id="7" name="Tabella 6">
            <a:extLst>
              <a:ext uri="{FF2B5EF4-FFF2-40B4-BE49-F238E27FC236}">
                <a16:creationId xmlns:a16="http://schemas.microsoft.com/office/drawing/2014/main" id="{DBA6374A-3065-C374-8CA8-49789023800D}"/>
              </a:ext>
            </a:extLst>
          </p:cNvPr>
          <p:cNvGraphicFramePr>
            <a:graphicFrameLocks noGrp="1"/>
          </p:cNvGraphicFramePr>
          <p:nvPr>
            <p:extLst>
              <p:ext uri="{D42A27DB-BD31-4B8C-83A1-F6EECF244321}">
                <p14:modId xmlns:p14="http://schemas.microsoft.com/office/powerpoint/2010/main" val="4121890074"/>
              </p:ext>
            </p:extLst>
          </p:nvPr>
        </p:nvGraphicFramePr>
        <p:xfrm>
          <a:off x="6232358" y="2097843"/>
          <a:ext cx="5316912" cy="2582441"/>
        </p:xfrm>
        <a:graphic>
          <a:graphicData uri="http://schemas.openxmlformats.org/drawingml/2006/table">
            <a:tbl>
              <a:tblPr>
                <a:tableStyleId>{616DA210-FB5B-4158-B5E0-FEB733F419BA}</a:tableStyleId>
              </a:tblPr>
              <a:tblGrid>
                <a:gridCol w="2287721">
                  <a:extLst>
                    <a:ext uri="{9D8B030D-6E8A-4147-A177-3AD203B41FA5}">
                      <a16:colId xmlns:a16="http://schemas.microsoft.com/office/drawing/2014/main" val="1042202224"/>
                    </a:ext>
                  </a:extLst>
                </a:gridCol>
                <a:gridCol w="3029191">
                  <a:extLst>
                    <a:ext uri="{9D8B030D-6E8A-4147-A177-3AD203B41FA5}">
                      <a16:colId xmlns:a16="http://schemas.microsoft.com/office/drawing/2014/main" val="844417155"/>
                    </a:ext>
                  </a:extLst>
                </a:gridCol>
              </a:tblGrid>
              <a:tr h="873957">
                <a:tc>
                  <a:txBody>
                    <a:bodyPr/>
                    <a:lstStyle/>
                    <a:p>
                      <a:pPr algn="ctr">
                        <a:buNone/>
                      </a:pPr>
                      <a:r>
                        <a:rPr lang="de-CH" sz="1600" b="1" noProof="0" dirty="0">
                          <a:solidFill>
                            <a:schemeClr val="bg1"/>
                          </a:solidFill>
                        </a:rPr>
                        <a:t>Unterstützung bei der Feldforschung</a:t>
                      </a:r>
                    </a:p>
                  </a:txBody>
                  <a:tcPr anchor="ctr">
                    <a:solidFill>
                      <a:srgbClr val="8EB403"/>
                    </a:solidFill>
                  </a:tcPr>
                </a:tc>
                <a:tc>
                  <a:txBody>
                    <a:bodyPr/>
                    <a:lstStyle/>
                    <a:p>
                      <a:pPr algn="ctr">
                        <a:buNone/>
                      </a:pPr>
                      <a:r>
                        <a:rPr lang="de-CH" sz="1600" b="1" noProof="0" dirty="0">
                          <a:solidFill>
                            <a:schemeClr val="bg1"/>
                          </a:solidFill>
                        </a:rPr>
                        <a:t>Praktisches Beispiel</a:t>
                      </a:r>
                    </a:p>
                  </a:txBody>
                  <a:tcPr anchor="ctr">
                    <a:solidFill>
                      <a:srgbClr val="8EB403"/>
                    </a:solidFill>
                  </a:tcPr>
                </a:tc>
                <a:extLst>
                  <a:ext uri="{0D108BD9-81ED-4DB2-BD59-A6C34878D82A}">
                    <a16:rowId xmlns:a16="http://schemas.microsoft.com/office/drawing/2014/main" val="2460286544"/>
                  </a:ext>
                </a:extLst>
              </a:tr>
              <a:tr h="1708484">
                <a:tc>
                  <a:txBody>
                    <a:bodyPr/>
                    <a:lstStyle/>
                    <a:p>
                      <a:pPr>
                        <a:buNone/>
                      </a:pPr>
                      <a:r>
                        <a:rPr lang="de-CH" sz="1600" b="1" noProof="0" dirty="0"/>
                        <a:t>Simulieren Sie User-Personas, um Ideen früh zu testen</a:t>
                      </a:r>
                    </a:p>
                  </a:txBody>
                  <a:tcPr/>
                </a:tc>
                <a:tc>
                  <a:txBody>
                    <a:bodyPr/>
                    <a:lstStyle/>
                    <a:p>
                      <a:pPr>
                        <a:buNone/>
                      </a:pPr>
                      <a:r>
                        <a:rPr lang="de-CH" sz="1600" noProof="0" dirty="0"/>
                        <a:t>Prompt: «Stell dir vor, du bist eine 19-Jährige, die das Training aufnehmen will und keine Zeit hat. Was würde dich motivieren?»</a:t>
                      </a:r>
                    </a:p>
                  </a:txBody>
                  <a:tcPr/>
                </a:tc>
                <a:extLst>
                  <a:ext uri="{0D108BD9-81ED-4DB2-BD59-A6C34878D82A}">
                    <a16:rowId xmlns:a16="http://schemas.microsoft.com/office/drawing/2014/main" val="3347059879"/>
                  </a:ext>
                </a:extLst>
              </a:tr>
            </a:tbl>
          </a:graphicData>
        </a:graphic>
      </p:graphicFrame>
      <p:sp>
        <p:nvSpPr>
          <p:cNvPr id="8" name="Foliennummernplatzhalter 1">
            <a:extLst>
              <a:ext uri="{FF2B5EF4-FFF2-40B4-BE49-F238E27FC236}">
                <a16:creationId xmlns:a16="http://schemas.microsoft.com/office/drawing/2014/main" id="{1AE740CA-7BDA-A74D-3D2B-2B6E2D0E806F}"/>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19</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
        <p:nvSpPr>
          <p:cNvPr id="9" name="Rectangle 2">
            <a:extLst>
              <a:ext uri="{FF2B5EF4-FFF2-40B4-BE49-F238E27FC236}">
                <a16:creationId xmlns:a16="http://schemas.microsoft.com/office/drawing/2014/main" id="{953201B5-8AB9-0930-6F93-3C1A417E1CA2}"/>
              </a:ext>
            </a:extLst>
          </p:cNvPr>
          <p:cNvSpPr txBox="1">
            <a:spLocks noChangeArrowheads="1"/>
          </p:cNvSpPr>
          <p:nvPr/>
        </p:nvSpPr>
        <p:spPr bwMode="auto">
          <a:xfrm>
            <a:off x="936802" y="228279"/>
            <a:ext cx="10461884" cy="657225"/>
          </a:xfrm>
          <a:prstGeom prst="rect">
            <a:avLst/>
          </a:prstGeom>
          <a:noFill/>
          <a:ln w="9525">
            <a:noFill/>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2300" b="1" i="0" u="none" strike="noStrike" kern="1200" cap="none" spc="0" normalizeH="0" baseline="0" noProof="0" dirty="0">
                <a:ln>
                  <a:noFill/>
                </a:ln>
                <a:solidFill>
                  <a:srgbClr val="0B4874"/>
                </a:solidFill>
                <a:effectLst/>
                <a:uLnTx/>
                <a:uFillTx/>
                <a:latin typeface="Century Gothic" panose="020B0502020202020204" pitchFamily="34" charset="0"/>
                <a:ea typeface="ＭＳ Ｐゴシック" charset="0"/>
                <a:cs typeface="Arial"/>
              </a:rPr>
              <a:t>Sekundäranalyse und Feldforschung im Zeitalter generativer KI:</a:t>
            </a:r>
          </a:p>
          <a:p>
            <a:pPr lvl="0">
              <a:defRPr/>
            </a:pPr>
            <a:r>
              <a:rPr lang="de-CH" sz="2300" b="1" dirty="0">
                <a:solidFill>
                  <a:srgbClr val="0B4874"/>
                </a:solidFill>
                <a:latin typeface="Century Gothic" panose="020B0502020202020204" pitchFamily="34" charset="0"/>
                <a:ea typeface="ＭＳ Ｐゴシック" charset="0"/>
                <a:cs typeface="Arial"/>
              </a:rPr>
              <a:t>Kritische und informierte Verwendung von KI als Forschungsbegleiter </a:t>
            </a:r>
          </a:p>
        </p:txBody>
      </p:sp>
      <p:sp>
        <p:nvSpPr>
          <p:cNvPr id="4" name="Rechteck 3">
            <a:extLst>
              <a:ext uri="{FF2B5EF4-FFF2-40B4-BE49-F238E27FC236}">
                <a16:creationId xmlns:a16="http://schemas.microsoft.com/office/drawing/2014/main" id="{DCFF6843-ADAE-591F-3322-41680F5010FD}"/>
              </a:ext>
            </a:extLst>
          </p:cNvPr>
          <p:cNvSpPr/>
          <p:nvPr/>
        </p:nvSpPr>
        <p:spPr>
          <a:xfrm>
            <a:off x="1091734" y="5603868"/>
            <a:ext cx="10008529" cy="935044"/>
          </a:xfrm>
          <a:prstGeom prst="rect">
            <a:avLst/>
          </a:prstGeom>
          <a:solidFill>
            <a:schemeClr val="bg1">
              <a:lumMod val="95000"/>
            </a:schemeClr>
          </a:solidFill>
          <a:ln w="19050">
            <a:solidFill>
              <a:srgbClr val="135B8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2" name="Inhaltsplatzhalter 2">
            <a:extLst>
              <a:ext uri="{FF2B5EF4-FFF2-40B4-BE49-F238E27FC236}">
                <a16:creationId xmlns:a16="http://schemas.microsoft.com/office/drawing/2014/main" id="{3501B183-5D0F-E058-8785-5FD12E5C3B4D}"/>
              </a:ext>
            </a:extLst>
          </p:cNvPr>
          <p:cNvSpPr txBox="1">
            <a:spLocks/>
          </p:cNvSpPr>
          <p:nvPr/>
        </p:nvSpPr>
        <p:spPr>
          <a:xfrm>
            <a:off x="1180255" y="5718294"/>
            <a:ext cx="9930641" cy="935044"/>
          </a:xfrm>
          <a:prstGeom prst="rect">
            <a:avLst/>
          </a:prstGeom>
        </p:spPr>
        <p:txBody>
          <a:bodyPr vert="horz" lIns="0" tIns="0" rIns="0" bIns="0" rtlCol="0">
            <a:noAutofit/>
          </a:bodyPr>
          <a:lstStyle>
            <a:lvl1pPr marL="0" indent="0" algn="l" defTabSz="914400" rtl="0" eaLnBrk="1" latinLnBrk="0" hangingPunct="1">
              <a:lnSpc>
                <a:spcPct val="114000"/>
              </a:lnSpc>
              <a:spcBef>
                <a:spcPts val="0"/>
              </a:spcBef>
              <a:buFont typeface="Arial" panose="020B0604020202020204" pitchFamily="34" charset="0"/>
              <a:buNone/>
              <a:defRPr sz="2200" b="0" kern="1200">
                <a:solidFill>
                  <a:schemeClr val="accent1"/>
                </a:solidFill>
                <a:latin typeface="+mn-lt"/>
                <a:ea typeface="+mn-ea"/>
                <a:cs typeface="+mn-cs"/>
              </a:defRPr>
            </a:lvl1pPr>
            <a:lvl2pPr marL="271463" indent="-271463" algn="l" defTabSz="914400" rtl="0" eaLnBrk="1" latinLnBrk="0" hangingPunct="1">
              <a:lnSpc>
                <a:spcPct val="114000"/>
              </a:lnSpc>
              <a:spcBef>
                <a:spcPts val="0"/>
              </a:spcBef>
              <a:buClr>
                <a:schemeClr val="accent3"/>
              </a:buClr>
              <a:buFont typeface="MS PGothic" panose="020B0600070205080204" pitchFamily="34" charset="-128"/>
              <a:buChar char="▶"/>
              <a:defRPr sz="2200" kern="1200">
                <a:solidFill>
                  <a:schemeClr val="accent1"/>
                </a:solidFill>
                <a:latin typeface="+mn-lt"/>
                <a:ea typeface="+mn-ea"/>
                <a:cs typeface="+mn-cs"/>
              </a:defRPr>
            </a:lvl2pPr>
            <a:lvl3pPr marL="533400" indent="-261938" algn="l" defTabSz="914400" rtl="0" eaLnBrk="1" latinLnBrk="0" hangingPunct="1">
              <a:lnSpc>
                <a:spcPct val="114000"/>
              </a:lnSpc>
              <a:spcBef>
                <a:spcPts val="0"/>
              </a:spcBef>
              <a:buClr>
                <a:schemeClr val="accent3"/>
              </a:buClr>
              <a:buFont typeface="MS PGothic" panose="020B0600070205080204" pitchFamily="34" charset="-128"/>
              <a:buChar char="▶"/>
              <a:defRPr sz="2000" kern="1200">
                <a:solidFill>
                  <a:schemeClr val="accent1"/>
                </a:solidFill>
                <a:latin typeface="+mn-lt"/>
                <a:ea typeface="+mn-ea"/>
                <a:cs typeface="+mn-cs"/>
              </a:defRPr>
            </a:lvl3pPr>
            <a:lvl4pPr marL="806450" indent="-273050" algn="l" defTabSz="914400" rtl="0" eaLnBrk="1" latinLnBrk="0" hangingPunct="1">
              <a:lnSpc>
                <a:spcPct val="110000"/>
              </a:lnSpc>
              <a:spcBef>
                <a:spcPts val="0"/>
              </a:spcBef>
              <a:buClr>
                <a:schemeClr val="accent3"/>
              </a:buClr>
              <a:buFont typeface="MS PGothic" panose="020B0600070205080204" pitchFamily="34" charset="-128"/>
              <a:buChar char="▶"/>
              <a:defRPr sz="1800" kern="1200">
                <a:solidFill>
                  <a:schemeClr val="accent1"/>
                </a:solidFill>
                <a:latin typeface="+mn-lt"/>
                <a:ea typeface="+mn-ea"/>
                <a:cs typeface="+mn-cs"/>
              </a:defRPr>
            </a:lvl4pPr>
            <a:lvl5pPr marL="1077913" indent="-274638" algn="l" defTabSz="914400" rtl="0" eaLnBrk="1" latinLnBrk="0" hangingPunct="1">
              <a:lnSpc>
                <a:spcPct val="110000"/>
              </a:lnSpc>
              <a:spcBef>
                <a:spcPts val="0"/>
              </a:spcBef>
              <a:buClr>
                <a:schemeClr val="accent3"/>
              </a:buClr>
              <a:buFont typeface="MS PGothic" panose="020B0600070205080204" pitchFamily="34" charset="-128"/>
              <a:buChar char="▶"/>
              <a:defRPr sz="18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1" indent="0" algn="l" defTabSz="914400" rtl="0" eaLnBrk="1" fontAlgn="auto" latinLnBrk="0" hangingPunct="1">
              <a:lnSpc>
                <a:spcPct val="110000"/>
              </a:lnSpc>
              <a:spcBef>
                <a:spcPts val="599"/>
              </a:spcBef>
              <a:spcAft>
                <a:spcPts val="0"/>
              </a:spcAft>
              <a:buClr>
                <a:srgbClr val="0B4874"/>
              </a:buClr>
              <a:buSzTx/>
              <a:buNone/>
              <a:tabLst/>
              <a:defRPr/>
            </a:pPr>
            <a:r>
              <a:rPr kumimoji="0" lang="de-CH" sz="1400" b="1" i="0" u="none" strike="noStrike" kern="1200" cap="none" spc="0" normalizeH="0" baseline="0" noProof="0" dirty="0">
                <a:ln>
                  <a:noFill/>
                </a:ln>
                <a:solidFill>
                  <a:schemeClr val="tx1"/>
                </a:solidFill>
                <a:effectLst/>
                <a:uLnTx/>
                <a:uFillTx/>
                <a:latin typeface="Century Gothic"/>
                <a:ea typeface="+mn-ea"/>
                <a:cs typeface="+mn-cs"/>
              </a:rPr>
              <a:t>Hinweis: </a:t>
            </a:r>
            <a:r>
              <a:rPr kumimoji="0" lang="de-CH" sz="1400" i="0" u="none" strike="noStrike" kern="1200" cap="none" spc="0" normalizeH="0" baseline="0" noProof="0" dirty="0">
                <a:ln>
                  <a:noFill/>
                </a:ln>
                <a:solidFill>
                  <a:schemeClr val="tx1"/>
                </a:solidFill>
                <a:effectLst/>
                <a:uLnTx/>
                <a:uFillTx/>
                <a:latin typeface="Century Gothic"/>
                <a:ea typeface="+mn-ea"/>
                <a:cs typeface="+mn-cs"/>
              </a:rPr>
              <a:t>Nutzen Sie KI als intelligenten Assistenten, nicht als Ersatz. Seien Sie sich der Grenzen der KI bewusst: Sie hat in der Regel keinen Zugriff auf Echtzeitdaten, kann «halluzinieren», spiegelt Muster und Verzerrungen aus ihren Trainingsdaten wider und kann direkte Beobachtung, Empathie oder ethisches Urteilsvermögen nicht ersetzen.</a:t>
            </a:r>
            <a:endParaRPr kumimoji="0" lang="en-GB" sz="1400" i="0" u="none" strike="noStrike" kern="1200" cap="none" spc="0" normalizeH="0" baseline="0" noProof="0" dirty="0">
              <a:ln>
                <a:noFill/>
              </a:ln>
              <a:solidFill>
                <a:schemeClr val="tx1"/>
              </a:solidFill>
              <a:effectLst/>
              <a:uLnTx/>
              <a:uFillTx/>
              <a:latin typeface="Century Gothic"/>
              <a:ea typeface="+mn-ea"/>
              <a:cs typeface="+mn-cs"/>
            </a:endParaRPr>
          </a:p>
          <a:p>
            <a:pPr marL="361950" marR="0" lvl="1" indent="-361950" algn="l" defTabSz="914400" rtl="0" eaLnBrk="1" fontAlgn="auto" latinLnBrk="0" hangingPunct="1">
              <a:lnSpc>
                <a:spcPct val="110000"/>
              </a:lnSpc>
              <a:spcBef>
                <a:spcPts val="599"/>
              </a:spcBef>
              <a:spcAft>
                <a:spcPts val="0"/>
              </a:spcAft>
              <a:buClr>
                <a:srgbClr val="0B4874"/>
              </a:buClr>
              <a:buSzTx/>
              <a:buFont typeface="Symbol" panose="05050102010706020507" pitchFamily="18" charset="2"/>
              <a:buChar char=""/>
              <a:tabLst/>
              <a:defRPr/>
            </a:pPr>
            <a:endParaRPr kumimoji="0" lang="en-GB" sz="1800" i="0" u="none" strike="noStrike" kern="1200" cap="none" spc="0" normalizeH="0" baseline="0" noProof="0" dirty="0">
              <a:ln>
                <a:noFill/>
              </a:ln>
              <a:solidFill>
                <a:schemeClr val="tx1"/>
              </a:solidFill>
              <a:effectLst/>
              <a:uLnTx/>
              <a:uFillTx/>
              <a:latin typeface="Century Gothic"/>
              <a:ea typeface="+mn-ea"/>
              <a:cs typeface="+mn-cs"/>
            </a:endParaRPr>
          </a:p>
        </p:txBody>
      </p:sp>
      <p:grpSp>
        <p:nvGrpSpPr>
          <p:cNvPr id="2" name="Gruppieren 1">
            <a:extLst>
              <a:ext uri="{FF2B5EF4-FFF2-40B4-BE49-F238E27FC236}">
                <a16:creationId xmlns:a16="http://schemas.microsoft.com/office/drawing/2014/main" id="{231DE1B3-802F-E4E8-EC90-2E85BD65D09E}"/>
              </a:ext>
            </a:extLst>
          </p:cNvPr>
          <p:cNvGrpSpPr/>
          <p:nvPr/>
        </p:nvGrpSpPr>
        <p:grpSpPr>
          <a:xfrm>
            <a:off x="10737669" y="0"/>
            <a:ext cx="1454331" cy="1277285"/>
            <a:chOff x="10737669" y="0"/>
            <a:chExt cx="1454331" cy="1277285"/>
          </a:xfrm>
        </p:grpSpPr>
        <p:sp>
          <p:nvSpPr>
            <p:cNvPr id="3" name="Rechteck 2">
              <a:extLst>
                <a:ext uri="{FF2B5EF4-FFF2-40B4-BE49-F238E27FC236}">
                  <a16:creationId xmlns:a16="http://schemas.microsoft.com/office/drawing/2014/main" id="{4D254627-B1D0-3419-0545-82AC7E371DF7}"/>
                </a:ext>
              </a:extLst>
            </p:cNvPr>
            <p:cNvSpPr/>
            <p:nvPr/>
          </p:nvSpPr>
          <p:spPr>
            <a:xfrm>
              <a:off x="10737669" y="0"/>
              <a:ext cx="1454331" cy="12772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pic>
          <p:nvPicPr>
            <p:cNvPr id="10" name="Grafik 9">
              <a:extLst>
                <a:ext uri="{FF2B5EF4-FFF2-40B4-BE49-F238E27FC236}">
                  <a16:creationId xmlns:a16="http://schemas.microsoft.com/office/drawing/2014/main" id="{3CB547F9-D4DC-83FF-10C7-0445C8C010D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906137" y="197285"/>
              <a:ext cx="1080000" cy="1080000"/>
            </a:xfrm>
            <a:prstGeom prst="rect">
              <a:avLst/>
            </a:prstGeom>
          </p:spPr>
        </p:pic>
      </p:grpSp>
    </p:spTree>
    <p:extLst>
      <p:ext uri="{BB962C8B-B14F-4D97-AF65-F5344CB8AC3E}">
        <p14:creationId xmlns:p14="http://schemas.microsoft.com/office/powerpoint/2010/main" val="14919758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CAE28B-39C1-AB2B-41AE-549B0F6618C9}"/>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1992EB3C-511A-7071-F8F6-B20ED69F0AAA}"/>
              </a:ext>
            </a:extLst>
          </p:cNvPr>
          <p:cNvSpPr>
            <a:spLocks noGrp="1"/>
          </p:cNvSpPr>
          <p:nvPr>
            <p:ph type="sldNum" sz="quarter" idx="12"/>
          </p:nvPr>
        </p:nvSpPr>
        <p:spPr>
          <a:xfrm>
            <a:off x="115862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en-GB" sz="2400" b="1" i="0" u="none" strike="noStrike" kern="1200" cap="none" spc="0" normalizeH="0" baseline="0" noProof="0" smtClean="0">
                <a:ln>
                  <a:noFill/>
                </a:ln>
                <a:solidFill>
                  <a:prstClr val="white"/>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4" name="Textplatzhalter 2">
            <a:extLst>
              <a:ext uri="{FF2B5EF4-FFF2-40B4-BE49-F238E27FC236}">
                <a16:creationId xmlns:a16="http://schemas.microsoft.com/office/drawing/2014/main" id="{D241FDAF-B186-54BD-3424-16D39C78A757}"/>
              </a:ext>
            </a:extLst>
          </p:cNvPr>
          <p:cNvSpPr txBox="1">
            <a:spLocks/>
          </p:cNvSpPr>
          <p:nvPr/>
        </p:nvSpPr>
        <p:spPr>
          <a:xfrm>
            <a:off x="946851" y="400197"/>
            <a:ext cx="9619488" cy="101564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ts val="1220"/>
              </a:lnSpc>
              <a:spcBef>
                <a:spcPts val="1000"/>
              </a:spcBef>
              <a:spcAft>
                <a:spcPts val="0"/>
              </a:spcAft>
              <a:buClrTx/>
              <a:buSzTx/>
              <a:buFont typeface="Arial" panose="020B0604020202020204" pitchFamily="34" charset="0"/>
              <a:buNone/>
              <a:tabLst/>
              <a:defRPr/>
            </a:pPr>
            <a:r>
              <a:rPr kumimoji="0" lang="de-CH" sz="2300" b="1" i="0" u="none" strike="noStrike" kern="0" cap="none" spc="0" normalizeH="0" baseline="0" noProof="0" dirty="0">
                <a:ln>
                  <a:noFill/>
                </a:ln>
                <a:solidFill>
                  <a:srgbClr val="6C0A63"/>
                </a:solidFill>
                <a:effectLst/>
                <a:uLnTx/>
                <a:uFillTx/>
                <a:latin typeface="Century Gothic" panose="020B0502020202020204" pitchFamily="34" charset="0"/>
                <a:ea typeface="Times New Roman" panose="02020603050405020304" pitchFamily="18" charset="0"/>
                <a:cs typeface="Times New Roman" panose="02020603050405020304" pitchFamily="18" charset="0"/>
              </a:rPr>
              <a:t>Nutzungsbedingungen für das Lernprogramm </a:t>
            </a:r>
            <a:r>
              <a:rPr kumimoji="0" lang="de-CH" sz="2300" b="1" i="1" u="none" strike="noStrike" kern="0" cap="none" spc="0" normalizeH="0" baseline="0" noProof="0" dirty="0">
                <a:ln>
                  <a:noFill/>
                </a:ln>
                <a:solidFill>
                  <a:srgbClr val="6C0A63"/>
                </a:solidFill>
                <a:effectLst/>
                <a:uLnTx/>
                <a:uFillTx/>
                <a:latin typeface="Century Gothic" panose="020B0502020202020204" pitchFamily="34" charset="0"/>
                <a:ea typeface="Times New Roman" panose="02020603050405020304" pitchFamily="18" charset="0"/>
                <a:cs typeface="Times New Roman" panose="02020603050405020304" pitchFamily="18" charset="0"/>
              </a:rPr>
              <a:t>myidea</a:t>
            </a:r>
            <a:endParaRPr kumimoji="0" lang="en-GB" sz="2300" b="0" i="1" u="none" strike="noStrike" kern="1200" cap="none" spc="0" normalizeH="0" baseline="0" noProof="0" dirty="0">
              <a:ln>
                <a:noFill/>
              </a:ln>
              <a:solidFill>
                <a:srgbClr val="6C0A63"/>
              </a:solidFill>
              <a:effectLst/>
              <a:uLnTx/>
              <a:uFillTx/>
              <a:latin typeface="Century Gothic"/>
              <a:ea typeface="+mn-ea"/>
              <a:cs typeface="+mn-cs"/>
            </a:endParaRPr>
          </a:p>
        </p:txBody>
      </p:sp>
      <p:sp>
        <p:nvSpPr>
          <p:cNvPr id="8" name="Textfeld 7">
            <a:extLst>
              <a:ext uri="{FF2B5EF4-FFF2-40B4-BE49-F238E27FC236}">
                <a16:creationId xmlns:a16="http://schemas.microsoft.com/office/drawing/2014/main" id="{6B6F2DFB-C795-A9F0-E8AD-11001A5CEC1D}"/>
              </a:ext>
            </a:extLst>
          </p:cNvPr>
          <p:cNvSpPr txBox="1"/>
          <p:nvPr/>
        </p:nvSpPr>
        <p:spPr>
          <a:xfrm>
            <a:off x="956683" y="1728853"/>
            <a:ext cx="4960041" cy="470898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20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rPr>
              <a:t>Frei zugängliche Nutzung: </a:t>
            </a:r>
            <a:r>
              <a:rPr kumimoji="0" lang="de-CH"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rPr>
              <a:t>Die Unterlagen sind frei zugänglich und dürfen grundsätzlich von jedermann genutzt werden.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20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rPr>
              <a:t>Für wen wurden die Unterlagen erstellt?</a:t>
            </a:r>
            <a:r>
              <a:rPr kumimoji="0" lang="de-CH" sz="1200" b="1"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rPr>
              <a:t> </a:t>
            </a:r>
            <a:r>
              <a:rPr kumimoji="0" lang="de-CH" sz="1200" b="0" i="0" u="none" strike="noStrike" kern="1200" cap="none" spc="0" normalizeH="0" baseline="0" noProof="0" dirty="0">
                <a:ln>
                  <a:noFill/>
                </a:ln>
                <a:solidFill>
                  <a:srgbClr val="073450"/>
                </a:solidFill>
                <a:effectLst/>
                <a:uLnTx/>
                <a:uFillTx/>
                <a:latin typeface="Century Gothic"/>
                <a:ea typeface="+mn-ea"/>
                <a:cs typeface="+mn-cs"/>
              </a:rPr>
              <a:t>Die Unterlagen wurden für den Einsatz an Berufsfachschulen erstellt. Sie richten sich in erster Linie an Lehrpersonen, die eine viertägige Grundausbildung zum </a:t>
            </a:r>
            <a:r>
              <a:rPr kumimoji="0" lang="de-CH" sz="1200" b="0" i="1" u="none" strike="noStrike" kern="1200" cap="none" spc="0" normalizeH="0" baseline="0" noProof="0" dirty="0">
                <a:ln>
                  <a:noFill/>
                </a:ln>
                <a:solidFill>
                  <a:srgbClr val="073450"/>
                </a:solidFill>
                <a:effectLst/>
                <a:uLnTx/>
                <a:uFillTx/>
                <a:latin typeface="Century Gothic"/>
                <a:ea typeface="+mn-ea"/>
                <a:cs typeface="+mn-cs"/>
              </a:rPr>
              <a:t>myidea</a:t>
            </a:r>
            <a:r>
              <a:rPr kumimoji="0" lang="de-CH" sz="1200" b="0" i="0" u="none" strike="noStrike" kern="1200" cap="none" spc="0" normalizeH="0" baseline="0" noProof="0" dirty="0">
                <a:ln>
                  <a:noFill/>
                </a:ln>
                <a:solidFill>
                  <a:srgbClr val="073450"/>
                </a:solidFill>
                <a:effectLst/>
                <a:uLnTx/>
                <a:uFillTx/>
                <a:latin typeface="Century Gothic"/>
                <a:ea typeface="+mn-ea"/>
                <a:cs typeface="+mn-cs"/>
              </a:rPr>
              <a:t>-Lernprogramm absolviert haben. Sollten Sie die Unterlagen nutzen wollen, ohne diese Ausbildung absolviert zu haben, ist dies möglich. Wir bitten Sie in diesem Fall, uns darüber zu informieren. Zudem stehen wir gerne für ein Gespräch zur Verfügung: </a:t>
            </a:r>
            <a:r>
              <a:rPr kumimoji="0" lang="de-CH" sz="1200" b="0" i="0" u="sng" strike="noStrike" kern="1200" cap="none" spc="0" normalizeH="0" baseline="0" noProof="0" dirty="0">
                <a:ln>
                  <a:noFill/>
                </a:ln>
                <a:solidFill>
                  <a:srgbClr val="073450"/>
                </a:solidFill>
                <a:effectLst/>
                <a:uLnTx/>
                <a:uFillTx/>
                <a:latin typeface="Century Gothic"/>
                <a:ea typeface="+mn-ea"/>
                <a:cs typeface="+mn-cs"/>
                <a:hlinkClick r:id="rId3"/>
              </a:rPr>
              <a:t>Susan Müller</a:t>
            </a:r>
            <a:endParaRPr kumimoji="0" lang="de-CH"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200" b="0" i="0" u="none" strike="noStrike" kern="100" cap="none" spc="0" normalizeH="0" baseline="0" noProof="0" dirty="0">
              <a:ln>
                <a:noFill/>
              </a:ln>
              <a:solidFill>
                <a:srgbClr val="073450"/>
              </a:solidFill>
              <a:effectLst/>
              <a:highlight>
                <a:srgbClr val="00FFFF"/>
              </a:highlight>
              <a:uLnTx/>
              <a:uFillTx/>
              <a:latin typeface="Century Gothic"/>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200" b="1" i="0" u="none" strike="noStrike" kern="1200" cap="none" spc="0" normalizeH="0" baseline="0" noProof="0" dirty="0">
                <a:ln>
                  <a:noFill/>
                </a:ln>
                <a:solidFill>
                  <a:srgbClr val="6C0A63"/>
                </a:solidFill>
                <a:effectLst/>
                <a:uLnTx/>
                <a:uFillTx/>
                <a:latin typeface="Century Gothic"/>
                <a:ea typeface="+mn-ea"/>
                <a:cs typeface="+mn-cs"/>
              </a:rPr>
              <a:t>Namensnennung: </a:t>
            </a:r>
            <a:r>
              <a:rPr kumimoji="0" lang="de-CH" sz="1200" b="0" i="0" u="none" strike="noStrike" kern="1200" cap="none" spc="0" normalizeH="0" baseline="0" noProof="0" dirty="0">
                <a:ln>
                  <a:noFill/>
                </a:ln>
                <a:solidFill>
                  <a:srgbClr val="073450"/>
                </a:solidFill>
                <a:effectLst/>
                <a:uLnTx/>
                <a:uFillTx/>
                <a:latin typeface="Century Gothic"/>
                <a:ea typeface="+mn-ea"/>
                <a:cs typeface="+mn-cs"/>
              </a:rPr>
              <a:t>Bei jeglicher Nutzung der Materialien ist das «Schweizerische Zentrum für Unternehmerisches Denken und Handeln szUDH» als Ersteller der Unterlagen kenntlich zu machen. Dies kann durch folgende Formulierungen geschehen: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200" b="0" i="0" u="none" strike="noStrike" kern="1200" cap="none" spc="0" normalizeH="0" baseline="0" noProof="0" dirty="0">
                <a:ln>
                  <a:noFill/>
                </a:ln>
                <a:solidFill>
                  <a:srgbClr val="073450"/>
                </a:solidFill>
                <a:effectLst/>
                <a:uLnTx/>
                <a:uFillTx/>
                <a:latin typeface="Century Gothic"/>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200" b="0" i="1" u="none" strike="noStrike" kern="1200" cap="none" spc="0" normalizeH="0" baseline="0" noProof="0" dirty="0">
                <a:ln>
                  <a:noFill/>
                </a:ln>
                <a:solidFill>
                  <a:srgbClr val="073450"/>
                </a:solidFill>
                <a:effectLst/>
                <a:uLnTx/>
                <a:uFillTx/>
                <a:latin typeface="Century Gothic"/>
                <a:ea typeface="+mn-ea"/>
                <a:cs typeface="+mn-cs"/>
              </a:rPr>
              <a:t>«Unterlagen erstellt von: Schweizerisches Zentrum für Unternehmerisches Denken und Handeln szUDH» </a:t>
            </a:r>
            <a:endParaRPr kumimoji="0" lang="de-CH"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200" b="0" i="0" u="none" strike="noStrike" kern="1200" cap="none" spc="0" normalizeH="0" baseline="0" noProof="0" dirty="0">
                <a:ln>
                  <a:noFill/>
                </a:ln>
                <a:solidFill>
                  <a:srgbClr val="073450"/>
                </a:solidFill>
                <a:effectLst/>
                <a:uLnTx/>
                <a:uFillTx/>
                <a:latin typeface="Century Gothic"/>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200" b="0" i="0" u="none" strike="noStrike" kern="1200" cap="none" spc="0" normalizeH="0" baseline="0" noProof="0" dirty="0">
                <a:ln>
                  <a:noFill/>
                </a:ln>
                <a:solidFill>
                  <a:srgbClr val="073450"/>
                </a:solidFill>
                <a:effectLst/>
                <a:uLnTx/>
                <a:uFillTx/>
                <a:latin typeface="Century Gothic"/>
                <a:ea typeface="+mn-ea"/>
                <a:cs typeface="+mn-cs"/>
              </a:rPr>
              <a:t>Sollten Sie komplette Dokumente übernehmen (z. B. PowerPoint-Slides, Worddokumente wie den Mini-Businessplan) belassen Sie bitte das </a:t>
            </a:r>
            <a:r>
              <a:rPr kumimoji="0" lang="de-CH" sz="1200" b="0" i="1" u="none" strike="noStrike" kern="1200" cap="none" spc="0" normalizeH="0" baseline="0" noProof="0" dirty="0">
                <a:ln>
                  <a:noFill/>
                </a:ln>
                <a:solidFill>
                  <a:srgbClr val="073450"/>
                </a:solidFill>
                <a:effectLst/>
                <a:uLnTx/>
                <a:uFillTx/>
                <a:latin typeface="Century Gothic"/>
                <a:ea typeface="+mn-ea"/>
                <a:cs typeface="+mn-cs"/>
              </a:rPr>
              <a:t>myidea</a:t>
            </a:r>
            <a:r>
              <a:rPr kumimoji="0" lang="de-CH" sz="1200" b="0" i="0" u="none" strike="noStrike" kern="1200" cap="none" spc="0" normalizeH="0" baseline="0" noProof="0" dirty="0">
                <a:ln>
                  <a:noFill/>
                </a:ln>
                <a:solidFill>
                  <a:srgbClr val="073450"/>
                </a:solidFill>
                <a:effectLst/>
                <a:uLnTx/>
                <a:uFillTx/>
                <a:latin typeface="Century Gothic"/>
                <a:ea typeface="+mn-ea"/>
                <a:cs typeface="+mn-cs"/>
              </a:rPr>
              <a:t>-Logo an den entsprechenden Stellen.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endParaRPr>
          </a:p>
        </p:txBody>
      </p:sp>
      <p:sp>
        <p:nvSpPr>
          <p:cNvPr id="5" name="Textfeld 4">
            <a:extLst>
              <a:ext uri="{FF2B5EF4-FFF2-40B4-BE49-F238E27FC236}">
                <a16:creationId xmlns:a16="http://schemas.microsoft.com/office/drawing/2014/main" id="{E06C000A-1D0F-C2FD-864B-56DDF28A3E24}"/>
              </a:ext>
            </a:extLst>
          </p:cNvPr>
          <p:cNvSpPr txBox="1"/>
          <p:nvPr/>
        </p:nvSpPr>
        <p:spPr>
          <a:xfrm>
            <a:off x="5992047" y="1916817"/>
            <a:ext cx="5028967" cy="457048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200" b="1" i="0" u="none" strike="noStrike" kern="1200" cap="none" spc="0" normalizeH="0" baseline="0" noProof="0" dirty="0">
                <a:ln>
                  <a:noFill/>
                </a:ln>
                <a:solidFill>
                  <a:srgbClr val="6C0A63"/>
                </a:solidFill>
                <a:effectLst/>
                <a:uLnTx/>
                <a:uFillTx/>
                <a:latin typeface="Century Gothic"/>
                <a:ea typeface="+mn-ea"/>
                <a:cs typeface="+mn-cs"/>
              </a:rPr>
              <a:t>Keine kommerzielle Nutzung: </a:t>
            </a:r>
            <a:r>
              <a:rPr kumimoji="0" lang="de-CH" sz="1200" b="0" i="0" u="none" strike="noStrike" kern="1200" cap="none" spc="0" normalizeH="0" baseline="0" noProof="0" dirty="0">
                <a:ln>
                  <a:noFill/>
                </a:ln>
                <a:solidFill>
                  <a:srgbClr val="073450"/>
                </a:solidFill>
                <a:effectLst/>
                <a:uLnTx/>
                <a:uFillTx/>
                <a:latin typeface="Century Gothic"/>
                <a:ea typeface="+mn-ea"/>
                <a:cs typeface="+mn-cs"/>
              </a:rPr>
              <a:t>Die Materialien dürfen nicht für kommerzielle Zwecke verwendet werden. Sie dürfen ausschliesslich für Bildungszwecke eingesetzt werden.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200" b="1" i="0" u="none" strike="noStrike" kern="1200" cap="none" spc="0" normalizeH="0" baseline="0" noProof="0" dirty="0">
                <a:ln>
                  <a:noFill/>
                </a:ln>
                <a:solidFill>
                  <a:srgbClr val="6C0A63"/>
                </a:solidFill>
                <a:effectLst/>
                <a:uLnTx/>
                <a:uFillTx/>
                <a:latin typeface="Century Gothic"/>
                <a:ea typeface="+mn-ea"/>
                <a:cs typeface="+mn-cs"/>
              </a:rPr>
              <a:t>Bearbeitungen und Weiterentwicklungen: </a:t>
            </a:r>
            <a:r>
              <a:rPr kumimoji="0" lang="de-CH" sz="1200" b="0" i="0" u="none" strike="noStrike" kern="1200" cap="none" spc="0" normalizeH="0" baseline="0" noProof="0" dirty="0">
                <a:ln>
                  <a:noFill/>
                </a:ln>
                <a:solidFill>
                  <a:srgbClr val="073450"/>
                </a:solidFill>
                <a:effectLst/>
                <a:uLnTx/>
                <a:uFillTx/>
                <a:latin typeface="Century Gothic"/>
                <a:ea typeface="+mn-ea"/>
                <a:cs typeface="+mn-cs"/>
              </a:rPr>
              <a:t>Es ist ein Grundprinzip, dass Lehrpersonen, die die </a:t>
            </a:r>
            <a:r>
              <a:rPr kumimoji="0" lang="de-CH" sz="1200" b="0" i="1" u="none" strike="noStrike" kern="1200" cap="none" spc="0" normalizeH="0" baseline="0" noProof="0" dirty="0">
                <a:ln>
                  <a:noFill/>
                </a:ln>
                <a:solidFill>
                  <a:srgbClr val="073450"/>
                </a:solidFill>
                <a:effectLst/>
                <a:uLnTx/>
                <a:uFillTx/>
                <a:latin typeface="Century Gothic"/>
                <a:ea typeface="+mn-ea"/>
                <a:cs typeface="+mn-cs"/>
              </a:rPr>
              <a:t>myidea</a:t>
            </a:r>
            <a:r>
              <a:rPr kumimoji="0" lang="de-CH" sz="1200" b="0" i="0" u="none" strike="noStrike" kern="1200" cap="none" spc="0" normalizeH="0" baseline="0" noProof="0" dirty="0">
                <a:ln>
                  <a:noFill/>
                </a:ln>
                <a:solidFill>
                  <a:srgbClr val="073450"/>
                </a:solidFill>
                <a:effectLst/>
                <a:uLnTx/>
                <a:uFillTx/>
                <a:latin typeface="Century Gothic"/>
                <a:ea typeface="+mn-ea"/>
                <a:cs typeface="+mn-cs"/>
              </a:rPr>
              <a:t>-Lernunterlagen verwenden, diese anpassen und weiterentwickeln können. Nennen Sie aber auch bei Änderungen der Unterlagen das Schweizerische Zentrum für Unternehmerisches Denken und Handeln als ursprünglichen Ersteller. Fügen Sie in diesem Fall eine Notiz hinzu, dass Änderungen vorgenommen wurden, z. B.: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de-CH" sz="1200" b="0" i="0" u="none" strike="noStrike" kern="1200" cap="none" spc="0" normalizeH="0" baseline="0" noProof="0" dirty="0">
                <a:ln>
                  <a:noFill/>
                </a:ln>
                <a:solidFill>
                  <a:srgbClr val="073450"/>
                </a:solidFill>
                <a:effectLst/>
                <a:uLnTx/>
                <a:uFillTx/>
                <a:latin typeface="Century Gothic"/>
                <a:ea typeface="+mn-ea"/>
                <a:cs typeface="+mn-cs"/>
              </a:rPr>
              <a:t> </a:t>
            </a:r>
            <a:r>
              <a:rPr kumimoji="0" lang="de-CH" sz="1200" b="0" i="1" u="none" strike="noStrike" kern="1200" cap="none" spc="0" normalizeH="0" baseline="0" noProof="0" dirty="0">
                <a:ln>
                  <a:noFill/>
                </a:ln>
                <a:solidFill>
                  <a:srgbClr val="073450"/>
                </a:solidFill>
                <a:effectLst/>
                <a:uLnTx/>
                <a:uFillTx/>
                <a:latin typeface="Century Gothic"/>
                <a:ea typeface="+mn-ea"/>
                <a:cs typeface="+mn-cs"/>
              </a:rPr>
              <a:t>«Basierend auf Materialien vom Schweizerischen Zentrum für Unternehmerisches Denken und Handeln szUDH, bearbeitet von [Ihr Name/Organisation]»</a:t>
            </a:r>
          </a:p>
          <a:p>
            <a:pPr marL="0" marR="0" lvl="0" indent="0" algn="l" defTabSz="914400" rtl="0" eaLnBrk="1" fontAlgn="auto" latinLnBrk="0" hangingPunct="1">
              <a:lnSpc>
                <a:spcPct val="100000"/>
              </a:lnSpc>
              <a:spcBef>
                <a:spcPts val="600"/>
              </a:spcBef>
              <a:spcAft>
                <a:spcPts val="0"/>
              </a:spcAft>
              <a:buClrTx/>
              <a:buSzTx/>
              <a:buFontTx/>
              <a:buNone/>
              <a:tabLst/>
              <a:defRPr/>
            </a:pPr>
            <a:endParaRPr kumimoji="0" lang="de-CH"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200" b="1" i="0" u="none" strike="noStrike" kern="1200" cap="none" spc="0" normalizeH="0" baseline="0" noProof="0" dirty="0">
                <a:ln>
                  <a:noFill/>
                </a:ln>
                <a:solidFill>
                  <a:srgbClr val="6C0A63"/>
                </a:solidFill>
                <a:effectLst/>
                <a:uLnTx/>
                <a:uFillTx/>
                <a:latin typeface="Century Gothic"/>
                <a:ea typeface="+mn-ea"/>
                <a:cs typeface="+mn-cs"/>
              </a:rPr>
              <a:t>Kontakt: </a:t>
            </a:r>
            <a:r>
              <a:rPr kumimoji="0" lang="de-CH" sz="1200" b="0" i="0" u="none" strike="noStrike" kern="1200" cap="none" spc="0" normalizeH="0" baseline="0" noProof="0" dirty="0">
                <a:ln>
                  <a:noFill/>
                </a:ln>
                <a:solidFill>
                  <a:srgbClr val="073450"/>
                </a:solidFill>
                <a:effectLst/>
                <a:uLnTx/>
                <a:uFillTx/>
                <a:latin typeface="Century Gothic"/>
                <a:ea typeface="+mn-ea"/>
                <a:cs typeface="+mn-cs"/>
              </a:rPr>
              <a:t>Bei Fragen oder weiteren Informationen wenden Sie sich bitte an uns: </a:t>
            </a:r>
            <a:r>
              <a:rPr kumimoji="0" lang="de-CH" sz="1200" b="0" i="0" u="sng" strike="noStrike" kern="1200" cap="none" spc="0" normalizeH="0" baseline="0" noProof="0" dirty="0">
                <a:ln>
                  <a:noFill/>
                </a:ln>
                <a:solidFill>
                  <a:srgbClr val="073450"/>
                </a:solidFill>
                <a:effectLst/>
                <a:uLnTx/>
                <a:uFillTx/>
                <a:latin typeface="Century Gothic"/>
                <a:ea typeface="+mn-ea"/>
                <a:cs typeface="+mn-cs"/>
                <a:hlinkClick r:id="rId3"/>
              </a:rPr>
              <a:t>Susan Müller</a:t>
            </a:r>
            <a:endParaRPr kumimoji="0" lang="de-CH" sz="1200" b="0" i="0" u="sng"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200" b="1" i="1" u="none" strike="noStrike" kern="1200" cap="none" spc="0" normalizeH="0" baseline="0" noProof="0" dirty="0">
                <a:ln>
                  <a:noFill/>
                </a:ln>
                <a:solidFill>
                  <a:srgbClr val="6C0A63"/>
                </a:solidFill>
                <a:effectLst/>
                <a:uLnTx/>
                <a:uFillTx/>
                <a:latin typeface="Century Gothic"/>
                <a:ea typeface="+mn-ea"/>
                <a:cs typeface="+mn-cs"/>
              </a:rPr>
              <a:t>Herzlichen Dank und viel Erfolg bei der Umsetzung von myidea!</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de-CH" sz="1200" b="1" i="1" u="none" strike="noStrike" kern="1200" cap="none" spc="0" normalizeH="0" baseline="0" noProof="0" dirty="0">
                <a:ln>
                  <a:noFill/>
                </a:ln>
                <a:solidFill>
                  <a:srgbClr val="6C0A63"/>
                </a:solidFill>
                <a:effectLst/>
                <a:uLnTx/>
                <a:uFillTx/>
                <a:latin typeface="Century Gothic"/>
                <a:ea typeface="+mn-ea"/>
                <a:cs typeface="+mn-cs"/>
              </a:rPr>
              <a:t>Schweizerisches Zentrum für unternehmerisches Denken und Handeln szUDH</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endParaRPr>
          </a:p>
        </p:txBody>
      </p:sp>
      <p:sp>
        <p:nvSpPr>
          <p:cNvPr id="7" name="Textfeld 6">
            <a:extLst>
              <a:ext uri="{FF2B5EF4-FFF2-40B4-BE49-F238E27FC236}">
                <a16:creationId xmlns:a16="http://schemas.microsoft.com/office/drawing/2014/main" id="{7207CC42-D682-AF86-0BDD-C4C0B422F54A}"/>
              </a:ext>
            </a:extLst>
          </p:cNvPr>
          <p:cNvSpPr txBox="1"/>
          <p:nvPr/>
        </p:nvSpPr>
        <p:spPr>
          <a:xfrm>
            <a:off x="956683" y="1186454"/>
            <a:ext cx="10629598" cy="5078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350" b="1" i="0" u="none" strike="noStrike" kern="1200" cap="none" spc="0" normalizeH="0" baseline="0" noProof="0" dirty="0">
                <a:ln>
                  <a:noFill/>
                </a:ln>
                <a:solidFill>
                  <a:srgbClr val="6C0A63"/>
                </a:solidFill>
                <a:effectLst/>
                <a:uLnTx/>
                <a:uFillTx/>
                <a:latin typeface="Century Gothic"/>
                <a:ea typeface="+mn-ea"/>
                <a:cs typeface="+mn-cs"/>
              </a:rPr>
              <a:t>Wir freuen uns, dass Sie Unterlagen des Lernprogramms </a:t>
            </a:r>
            <a:r>
              <a:rPr kumimoji="0" lang="de-CH" sz="1350" b="1" i="1" u="none" strike="noStrike" kern="1200" cap="none" spc="0" normalizeH="0" baseline="0" noProof="0" dirty="0">
                <a:ln>
                  <a:noFill/>
                </a:ln>
                <a:solidFill>
                  <a:srgbClr val="6C0A63"/>
                </a:solidFill>
                <a:effectLst/>
                <a:uLnTx/>
                <a:uFillTx/>
                <a:latin typeface="Century Gothic"/>
                <a:ea typeface="+mn-ea"/>
                <a:cs typeface="+mn-cs"/>
              </a:rPr>
              <a:t>myidea</a:t>
            </a:r>
            <a:r>
              <a:rPr kumimoji="0" lang="de-CH" sz="1350" b="1" i="0" u="none" strike="noStrike" kern="1200" cap="none" spc="0" normalizeH="0" baseline="0" noProof="0" dirty="0">
                <a:ln>
                  <a:noFill/>
                </a:ln>
                <a:solidFill>
                  <a:srgbClr val="6C0A63"/>
                </a:solidFill>
                <a:effectLst/>
                <a:uLnTx/>
                <a:uFillTx/>
                <a:latin typeface="Century Gothic"/>
                <a:ea typeface="+mn-ea"/>
                <a:cs typeface="+mn-cs"/>
              </a:rPr>
              <a:t> im Unterricht einsetzen möchten. Die Unterlagen dienen der Vermittlung von unternehmerischem Denken und Handeln. Bitte beachten Sie dabei folgende Nutzungsbedingungen:</a:t>
            </a:r>
            <a:endParaRPr kumimoji="0" lang="de-CH" sz="135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endParaRPr>
          </a:p>
        </p:txBody>
      </p:sp>
      <p:pic>
        <p:nvPicPr>
          <p:cNvPr id="6" name="Grafik 5">
            <a:extLst>
              <a:ext uri="{FF2B5EF4-FFF2-40B4-BE49-F238E27FC236}">
                <a16:creationId xmlns:a16="http://schemas.microsoft.com/office/drawing/2014/main" id="{E9A47920-8A21-6D22-E1EA-EE3922CF742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813673" y="57869"/>
            <a:ext cx="2258140" cy="1129070"/>
          </a:xfrm>
          <a:prstGeom prst="rect">
            <a:avLst/>
          </a:prstGeom>
        </p:spPr>
      </p:pic>
    </p:spTree>
    <p:extLst>
      <p:ext uri="{BB962C8B-B14F-4D97-AF65-F5344CB8AC3E}">
        <p14:creationId xmlns:p14="http://schemas.microsoft.com/office/powerpoint/2010/main" val="17603883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FF434C-B6A3-0F6D-2638-65BE18110AE4}"/>
            </a:ext>
          </a:extLst>
        </p:cNvPr>
        <p:cNvGrpSpPr/>
        <p:nvPr/>
      </p:nvGrpSpPr>
      <p:grpSpPr>
        <a:xfrm>
          <a:off x="0" y="0"/>
          <a:ext cx="0" cy="0"/>
          <a:chOff x="0" y="0"/>
          <a:chExt cx="0" cy="0"/>
        </a:xfrm>
      </p:grpSpPr>
      <p:sp>
        <p:nvSpPr>
          <p:cNvPr id="4" name="Titel 1">
            <a:extLst>
              <a:ext uri="{FF2B5EF4-FFF2-40B4-BE49-F238E27FC236}">
                <a16:creationId xmlns:a16="http://schemas.microsoft.com/office/drawing/2014/main" id="{BD0F1664-AA13-0C95-2DE7-3BE618C74124}"/>
              </a:ext>
            </a:extLst>
          </p:cNvPr>
          <p:cNvSpPr txBox="1">
            <a:spLocks/>
          </p:cNvSpPr>
          <p:nvPr/>
        </p:nvSpPr>
        <p:spPr>
          <a:xfrm>
            <a:off x="5442389" y="3277711"/>
            <a:ext cx="6921464" cy="1756744"/>
          </a:xfrm>
          <a:prstGeom prst="rect">
            <a:avLst/>
          </a:prstGeom>
        </p:spPr>
        <p:txBody>
          <a:bodyPr>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ts val="1200"/>
              </a:spcBef>
              <a:spcAft>
                <a:spcPts val="1200"/>
              </a:spcAft>
              <a:buClrTx/>
              <a:buSzTx/>
              <a:buFontTx/>
              <a:buNone/>
              <a:tabLst/>
              <a:defRPr/>
            </a:pPr>
            <a:r>
              <a:rPr kumimoji="0" lang="de-CH" altLang="fr-FR" sz="3200" b="0" i="0" u="none" strike="noStrike" kern="1200" cap="none" spc="0" normalizeH="0" baseline="0" noProof="0" dirty="0">
                <a:ln>
                  <a:noFill/>
                </a:ln>
                <a:solidFill>
                  <a:srgbClr val="D17930"/>
                </a:solidFill>
                <a:effectLst/>
                <a:uLnTx/>
                <a:uFillTx/>
                <a:latin typeface="Century Gothic"/>
                <a:ea typeface="+mj-ea"/>
                <a:cs typeface="Arial" pitchFamily="34" charset="0"/>
              </a:rPr>
              <a:t>Lerneinheit</a:t>
            </a:r>
            <a:br>
              <a:rPr kumimoji="0" lang="de-CH" altLang="fr-FR" sz="3200" b="0" i="0" u="none" strike="noStrike" kern="1200" cap="none" spc="0" normalizeH="0" baseline="0" noProof="0" dirty="0">
                <a:ln>
                  <a:noFill/>
                </a:ln>
                <a:solidFill>
                  <a:srgbClr val="D17930"/>
                </a:solidFill>
                <a:effectLst/>
                <a:uLnTx/>
                <a:uFillTx/>
                <a:latin typeface="Century Gothic"/>
                <a:ea typeface="+mj-ea"/>
                <a:cs typeface="Arial" pitchFamily="34" charset="0"/>
              </a:rPr>
            </a:br>
            <a:r>
              <a:rPr kumimoji="0" lang="de-CH" altLang="fr-FR" sz="3200" i="0" u="none" strike="noStrike" kern="1200" cap="none" spc="0" normalizeH="0" baseline="0" noProof="0" dirty="0">
                <a:ln>
                  <a:noFill/>
                </a:ln>
                <a:solidFill>
                  <a:srgbClr val="D17930"/>
                </a:solidFill>
                <a:effectLst/>
                <a:uLnTx/>
                <a:uFillTx/>
                <a:latin typeface="Century Gothic"/>
                <a:ea typeface="+mj-ea"/>
                <a:cs typeface="Arial" pitchFamily="34" charset="0"/>
              </a:rPr>
              <a:t>Einen </a:t>
            </a:r>
            <a:r>
              <a:rPr kumimoji="0" lang="de-CH" sz="3200" i="0" u="none" strike="noStrike" kern="1200" cap="none" spc="0" normalizeH="0" baseline="0" noProof="0" dirty="0">
                <a:ln>
                  <a:noFill/>
                </a:ln>
                <a:solidFill>
                  <a:srgbClr val="D17930"/>
                </a:solidFill>
                <a:effectLst/>
                <a:uLnTx/>
                <a:uFillTx/>
                <a:latin typeface="Century Gothic"/>
                <a:ea typeface="+mj-ea"/>
                <a:cs typeface="Arial" pitchFamily="34" charset="0"/>
              </a:rPr>
              <a:t>Rechercheauftrag durchführen</a:t>
            </a:r>
          </a:p>
        </p:txBody>
      </p:sp>
      <p:sp>
        <p:nvSpPr>
          <p:cNvPr id="2" name="Foliennummernplatzhalter 1">
            <a:extLst>
              <a:ext uri="{FF2B5EF4-FFF2-40B4-BE49-F238E27FC236}">
                <a16:creationId xmlns:a16="http://schemas.microsoft.com/office/drawing/2014/main" id="{C3837622-11F9-0EE6-D080-A64DDD7385D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Tree>
    <p:extLst>
      <p:ext uri="{BB962C8B-B14F-4D97-AF65-F5344CB8AC3E}">
        <p14:creationId xmlns:p14="http://schemas.microsoft.com/office/powerpoint/2010/main" val="8302248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760F8C-D1FB-8696-CC7F-A0FA20FEC758}"/>
            </a:ext>
          </a:extLst>
        </p:cNvPr>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31AC4565-F754-AF5A-2E32-BA9C9BCFB26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
        <p:nvSpPr>
          <p:cNvPr id="2" name="Textplatzhalter 1">
            <a:extLst>
              <a:ext uri="{FF2B5EF4-FFF2-40B4-BE49-F238E27FC236}">
                <a16:creationId xmlns:a16="http://schemas.microsoft.com/office/drawing/2014/main" id="{1104871D-0FFA-6379-2C98-1358DE2C1A87}"/>
              </a:ext>
            </a:extLst>
          </p:cNvPr>
          <p:cNvSpPr>
            <a:spLocks noGrp="1"/>
          </p:cNvSpPr>
          <p:nvPr>
            <p:ph type="body" idx="1"/>
          </p:nvPr>
        </p:nvSpPr>
        <p:spPr>
          <a:xfrm>
            <a:off x="947815" y="769694"/>
            <a:ext cx="5621151" cy="851338"/>
          </a:xfrm>
        </p:spPr>
        <p:txBody>
          <a:bodyPr>
            <a:normAutofit/>
          </a:bodyPr>
          <a:lstStyle/>
          <a:p>
            <a:pPr algn="l">
              <a:buClr>
                <a:srgbClr val="96CB00"/>
              </a:buClr>
            </a:pPr>
            <a:r>
              <a:rPr lang="de-CH" sz="2600" b="1" dirty="0">
                <a:solidFill>
                  <a:srgbClr val="D17930"/>
                </a:solidFill>
              </a:rPr>
              <a:t>Aufgaben</a:t>
            </a:r>
          </a:p>
        </p:txBody>
      </p:sp>
      <p:pic>
        <p:nvPicPr>
          <p:cNvPr id="4" name="Рисунок 40">
            <a:extLst>
              <a:ext uri="{FF2B5EF4-FFF2-40B4-BE49-F238E27FC236}">
                <a16:creationId xmlns:a16="http://schemas.microsoft.com/office/drawing/2014/main" id="{B7374289-F3EA-3E33-09CC-81DFCCF96FE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171057" y="336788"/>
            <a:ext cx="3073128" cy="1185920"/>
          </a:xfrm>
          <a:prstGeom prst="rect">
            <a:avLst/>
          </a:prstGeom>
        </p:spPr>
      </p:pic>
      <p:sp>
        <p:nvSpPr>
          <p:cNvPr id="7" name="Inhaltsplatzhalter 2">
            <a:extLst>
              <a:ext uri="{FF2B5EF4-FFF2-40B4-BE49-F238E27FC236}">
                <a16:creationId xmlns:a16="http://schemas.microsoft.com/office/drawing/2014/main" id="{06822D51-39F4-B9AD-AEF2-233A38B0F355}"/>
              </a:ext>
            </a:extLst>
          </p:cNvPr>
          <p:cNvSpPr txBox="1">
            <a:spLocks/>
          </p:cNvSpPr>
          <p:nvPr/>
        </p:nvSpPr>
        <p:spPr>
          <a:xfrm>
            <a:off x="1034843" y="2449515"/>
            <a:ext cx="5198006" cy="3108960"/>
          </a:xfrm>
          <a:prstGeom prst="rect">
            <a:avLst/>
          </a:prstGeom>
        </p:spPr>
        <p:txBody>
          <a:bodyPr vert="horz" lIns="0" tIns="0" rIns="0" bIns="0" rtlCol="0">
            <a:noAutofit/>
          </a:bodyPr>
          <a:lstStyle>
            <a:lvl1pPr marL="0" indent="0" algn="l" defTabSz="914400" rtl="0" eaLnBrk="1" latinLnBrk="0" hangingPunct="1">
              <a:lnSpc>
                <a:spcPct val="114000"/>
              </a:lnSpc>
              <a:spcBef>
                <a:spcPts val="0"/>
              </a:spcBef>
              <a:buFont typeface="Arial" panose="020B0604020202020204" pitchFamily="34" charset="0"/>
              <a:buNone/>
              <a:defRPr sz="2200" b="0" kern="1200">
                <a:solidFill>
                  <a:schemeClr val="accent1"/>
                </a:solidFill>
                <a:latin typeface="+mn-lt"/>
                <a:ea typeface="+mn-ea"/>
                <a:cs typeface="+mn-cs"/>
              </a:defRPr>
            </a:lvl1pPr>
            <a:lvl2pPr marL="271463" indent="-271463" algn="l" defTabSz="914400" rtl="0" eaLnBrk="1" latinLnBrk="0" hangingPunct="1">
              <a:lnSpc>
                <a:spcPct val="114000"/>
              </a:lnSpc>
              <a:spcBef>
                <a:spcPts val="0"/>
              </a:spcBef>
              <a:buClr>
                <a:schemeClr val="accent3"/>
              </a:buClr>
              <a:buFont typeface="MS PGothic" panose="020B0600070205080204" pitchFamily="34" charset="-128"/>
              <a:buChar char="▶"/>
              <a:defRPr sz="2200" kern="1200">
                <a:solidFill>
                  <a:schemeClr val="accent1"/>
                </a:solidFill>
                <a:latin typeface="+mn-lt"/>
                <a:ea typeface="+mn-ea"/>
                <a:cs typeface="+mn-cs"/>
              </a:defRPr>
            </a:lvl2pPr>
            <a:lvl3pPr marL="533400" indent="-261938" algn="l" defTabSz="914400" rtl="0" eaLnBrk="1" latinLnBrk="0" hangingPunct="1">
              <a:lnSpc>
                <a:spcPct val="114000"/>
              </a:lnSpc>
              <a:spcBef>
                <a:spcPts val="0"/>
              </a:spcBef>
              <a:buClr>
                <a:schemeClr val="accent3"/>
              </a:buClr>
              <a:buFont typeface="MS PGothic" panose="020B0600070205080204" pitchFamily="34" charset="-128"/>
              <a:buChar char="▶"/>
              <a:defRPr sz="2000" kern="1200">
                <a:solidFill>
                  <a:schemeClr val="accent1"/>
                </a:solidFill>
                <a:latin typeface="+mn-lt"/>
                <a:ea typeface="+mn-ea"/>
                <a:cs typeface="+mn-cs"/>
              </a:defRPr>
            </a:lvl3pPr>
            <a:lvl4pPr marL="806450" indent="-273050" algn="l" defTabSz="914400" rtl="0" eaLnBrk="1" latinLnBrk="0" hangingPunct="1">
              <a:lnSpc>
                <a:spcPct val="110000"/>
              </a:lnSpc>
              <a:spcBef>
                <a:spcPts val="0"/>
              </a:spcBef>
              <a:buClr>
                <a:schemeClr val="accent3"/>
              </a:buClr>
              <a:buFont typeface="MS PGothic" panose="020B0600070205080204" pitchFamily="34" charset="-128"/>
              <a:buChar char="▶"/>
              <a:defRPr sz="1800" kern="1200">
                <a:solidFill>
                  <a:schemeClr val="accent1"/>
                </a:solidFill>
                <a:latin typeface="+mn-lt"/>
                <a:ea typeface="+mn-ea"/>
                <a:cs typeface="+mn-cs"/>
              </a:defRPr>
            </a:lvl4pPr>
            <a:lvl5pPr marL="1077913" indent="-274638" algn="l" defTabSz="914400" rtl="0" eaLnBrk="1" latinLnBrk="0" hangingPunct="1">
              <a:lnSpc>
                <a:spcPct val="110000"/>
              </a:lnSpc>
              <a:spcBef>
                <a:spcPts val="0"/>
              </a:spcBef>
              <a:buClr>
                <a:schemeClr val="accent3"/>
              </a:buClr>
              <a:buFont typeface="MS PGothic" panose="020B0600070205080204" pitchFamily="34" charset="-128"/>
              <a:buChar char="▶"/>
              <a:defRPr sz="18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1" indent="0" algn="l" defTabSz="914400" rtl="0" eaLnBrk="1" fontAlgn="auto" latinLnBrk="0" hangingPunct="1">
              <a:lnSpc>
                <a:spcPct val="114000"/>
              </a:lnSpc>
              <a:spcBef>
                <a:spcPts val="599"/>
              </a:spcBef>
              <a:spcAft>
                <a:spcPts val="0"/>
              </a:spcAft>
              <a:buClr>
                <a:srgbClr val="96CB00"/>
              </a:buClr>
              <a:buSzTx/>
              <a:buFont typeface="MS PGothic" panose="020B0600070205080204" pitchFamily="34" charset="-128"/>
              <a:buNone/>
              <a:tabLst/>
              <a:defRPr/>
            </a:pPr>
            <a:r>
              <a:rPr kumimoji="0" lang="de-CH" sz="1800" b="1" i="0" u="none" strike="noStrike" kern="1200" cap="none" spc="0" normalizeH="0" baseline="0" noProof="0" dirty="0">
                <a:ln>
                  <a:noFill/>
                </a:ln>
                <a:solidFill>
                  <a:srgbClr val="D0D0D0">
                    <a:lumMod val="50000"/>
                  </a:srgbClr>
                </a:solidFill>
                <a:effectLst/>
                <a:uLnTx/>
                <a:uFillTx/>
                <a:latin typeface="Century Gothic"/>
                <a:ea typeface="+mn-ea"/>
                <a:cs typeface="+mn-cs"/>
              </a:rPr>
              <a:t>1. Desk Research (Sekundärdaten analysieren) </a:t>
            </a:r>
          </a:p>
          <a:p>
            <a:pPr marL="361950" marR="0" lvl="1" indent="-361950" algn="l" defTabSz="914400" rtl="0" eaLnBrk="1" fontAlgn="auto" latinLnBrk="0" hangingPunct="1">
              <a:lnSpc>
                <a:spcPct val="114000"/>
              </a:lnSpc>
              <a:spcBef>
                <a:spcPts val="400"/>
              </a:spcBef>
              <a:spcAft>
                <a:spcPts val="0"/>
              </a:spcAft>
              <a:buClr>
                <a:srgbClr val="96CB00"/>
              </a:buClr>
              <a:buSzTx/>
              <a:buFont typeface="Symbol" panose="05050102010706020507" pitchFamily="18" charset="2"/>
              <a:buChar char=""/>
              <a:tabLst/>
              <a:defRPr/>
            </a:pPr>
            <a:r>
              <a:rPr kumimoji="0" lang="de-CH" sz="1600" b="0" i="0" u="none" strike="noStrike" kern="1200" cap="none" spc="0" normalizeH="0" baseline="0" noProof="0" dirty="0">
                <a:ln>
                  <a:noFill/>
                </a:ln>
                <a:solidFill>
                  <a:srgbClr val="D0D0D0">
                    <a:lumMod val="50000"/>
                  </a:srgbClr>
                </a:solidFill>
                <a:effectLst/>
                <a:uLnTx/>
                <a:uFillTx/>
                <a:latin typeface="Century Gothic"/>
                <a:ea typeface="+mn-ea"/>
                <a:cs typeface="+mn-cs"/>
              </a:rPr>
              <a:t>Greifen Sie auf bereits vorhandene Informationen zurück, sogenannte Sekundärdaten.</a:t>
            </a:r>
          </a:p>
          <a:p>
            <a:pPr marL="361950" marR="0" lvl="1" indent="-361950" algn="l" defTabSz="914400" rtl="0" eaLnBrk="1" fontAlgn="auto" latinLnBrk="0" hangingPunct="1">
              <a:lnSpc>
                <a:spcPct val="114000"/>
              </a:lnSpc>
              <a:spcBef>
                <a:spcPts val="400"/>
              </a:spcBef>
              <a:spcAft>
                <a:spcPts val="0"/>
              </a:spcAft>
              <a:buClr>
                <a:srgbClr val="96CB00"/>
              </a:buClr>
              <a:buSzTx/>
              <a:buFont typeface="Symbol" panose="05050102010706020507" pitchFamily="18" charset="2"/>
              <a:buChar char=""/>
              <a:tabLst/>
              <a:defRPr/>
            </a:pPr>
            <a:r>
              <a:rPr kumimoji="0" lang="de-CH" sz="1600" b="0" i="0" u="none" strike="noStrike" kern="1200" cap="none" spc="0" normalizeH="0" baseline="0" noProof="0" dirty="0">
                <a:ln>
                  <a:noFill/>
                </a:ln>
                <a:solidFill>
                  <a:srgbClr val="D0D0D0">
                    <a:lumMod val="50000"/>
                  </a:srgbClr>
                </a:solidFill>
                <a:effectLst/>
                <a:uLnTx/>
                <a:uFillTx/>
                <a:latin typeface="Century Gothic"/>
                <a:ea typeface="+mn-ea"/>
                <a:cs typeface="+mn-cs"/>
              </a:rPr>
              <a:t>Identifizieren Sie drei verlässliche Quellen, die für Ihr Problemfeld relevant sind.</a:t>
            </a:r>
          </a:p>
          <a:p>
            <a:pPr marL="361950" marR="0" lvl="1" indent="-361950" algn="l" defTabSz="914400" rtl="0" eaLnBrk="1" fontAlgn="auto" latinLnBrk="0" hangingPunct="1">
              <a:lnSpc>
                <a:spcPct val="114000"/>
              </a:lnSpc>
              <a:spcBef>
                <a:spcPts val="400"/>
              </a:spcBef>
              <a:spcAft>
                <a:spcPts val="0"/>
              </a:spcAft>
              <a:buClr>
                <a:srgbClr val="96CB00"/>
              </a:buClr>
              <a:buSzTx/>
              <a:buFont typeface="Symbol" panose="05050102010706020507" pitchFamily="18" charset="2"/>
              <a:buChar char=""/>
              <a:tabLst/>
              <a:defRPr/>
            </a:pPr>
            <a:r>
              <a:rPr kumimoji="0" lang="de-CH" sz="1600" b="0" i="0" u="none" strike="noStrike" kern="1200" cap="none" spc="0" normalizeH="0" baseline="0" noProof="0" dirty="0">
                <a:ln>
                  <a:noFill/>
                </a:ln>
                <a:solidFill>
                  <a:srgbClr val="D0D0D0">
                    <a:lumMod val="50000"/>
                  </a:srgbClr>
                </a:solidFill>
                <a:effectLst/>
                <a:uLnTx/>
                <a:uFillTx/>
                <a:latin typeface="Century Gothic"/>
                <a:ea typeface="+mn-ea"/>
                <a:cs typeface="+mn-cs"/>
              </a:rPr>
              <a:t>Analysieren Sie mindestens zwei dieser Quellen.</a:t>
            </a:r>
          </a:p>
          <a:p>
            <a:pPr marL="361950" lvl="1" indent="-361950">
              <a:spcBef>
                <a:spcPts val="400"/>
              </a:spcBef>
              <a:buClr>
                <a:srgbClr val="96CB00"/>
              </a:buClr>
              <a:buFont typeface="Symbol" panose="05050102010706020507" pitchFamily="18" charset="2"/>
              <a:buChar char=""/>
              <a:defRPr/>
            </a:pPr>
            <a:r>
              <a:rPr lang="de-CH" sz="1600" dirty="0">
                <a:solidFill>
                  <a:srgbClr val="D0D0D0">
                    <a:lumMod val="50000"/>
                  </a:srgbClr>
                </a:solidFill>
              </a:rPr>
              <a:t>Machen Sie sich Notizen über Erkenntnisse und offene Fragen.</a:t>
            </a:r>
          </a:p>
          <a:p>
            <a:pPr marL="361950" marR="0" lvl="1" indent="-361950" algn="l" defTabSz="914400" rtl="0" eaLnBrk="1" fontAlgn="auto" latinLnBrk="0" hangingPunct="1">
              <a:lnSpc>
                <a:spcPct val="114000"/>
              </a:lnSpc>
              <a:spcBef>
                <a:spcPts val="400"/>
              </a:spcBef>
              <a:spcAft>
                <a:spcPts val="0"/>
              </a:spcAft>
              <a:buClr>
                <a:srgbClr val="96CB00"/>
              </a:buClr>
              <a:buSzTx/>
              <a:buFont typeface="Symbol" panose="05050102010706020507" pitchFamily="18" charset="2"/>
              <a:buChar char=""/>
              <a:tabLst/>
              <a:defRPr/>
            </a:pPr>
            <a:r>
              <a:rPr kumimoji="0" lang="de-CH" sz="1600" b="0" i="0" u="none" strike="noStrike" kern="1200" cap="none" spc="0" normalizeH="0" baseline="0" noProof="0" dirty="0">
                <a:ln>
                  <a:noFill/>
                </a:ln>
                <a:solidFill>
                  <a:srgbClr val="D0D0D0">
                    <a:lumMod val="50000"/>
                  </a:srgbClr>
                </a:solidFill>
                <a:effectLst/>
                <a:uLnTx/>
                <a:uFillTx/>
                <a:latin typeface="Century Gothic"/>
                <a:ea typeface="+mn-ea"/>
                <a:cs typeface="+mn-cs"/>
              </a:rPr>
              <a:t>Formulieren </a:t>
            </a:r>
            <a:r>
              <a:rPr lang="de-CH" sz="1600" dirty="0">
                <a:solidFill>
                  <a:srgbClr val="D0D0D0">
                    <a:lumMod val="50000"/>
                  </a:srgbClr>
                </a:solidFill>
                <a:latin typeface="Century Gothic"/>
              </a:rPr>
              <a:t>Sie Ihre Haupterkenntnis in einem Satz.</a:t>
            </a:r>
          </a:p>
        </p:txBody>
      </p:sp>
      <p:sp>
        <p:nvSpPr>
          <p:cNvPr id="5" name="Inhaltsplatzhalter 2">
            <a:extLst>
              <a:ext uri="{FF2B5EF4-FFF2-40B4-BE49-F238E27FC236}">
                <a16:creationId xmlns:a16="http://schemas.microsoft.com/office/drawing/2014/main" id="{41F5FFEA-1D52-7738-C937-E86288AFA845}"/>
              </a:ext>
            </a:extLst>
          </p:cNvPr>
          <p:cNvSpPr txBox="1">
            <a:spLocks/>
          </p:cNvSpPr>
          <p:nvPr/>
        </p:nvSpPr>
        <p:spPr>
          <a:xfrm>
            <a:off x="6568966" y="2457220"/>
            <a:ext cx="4869197" cy="3108960"/>
          </a:xfrm>
          <a:prstGeom prst="rect">
            <a:avLst/>
          </a:prstGeom>
        </p:spPr>
        <p:txBody>
          <a:bodyPr vert="horz" lIns="0" tIns="0" rIns="0" bIns="0" rtlCol="0">
            <a:noAutofit/>
          </a:bodyPr>
          <a:lstStyle>
            <a:lvl1pPr marL="0" indent="0" algn="l" defTabSz="914400" rtl="0" eaLnBrk="1" latinLnBrk="0" hangingPunct="1">
              <a:lnSpc>
                <a:spcPct val="114000"/>
              </a:lnSpc>
              <a:spcBef>
                <a:spcPts val="0"/>
              </a:spcBef>
              <a:buFont typeface="Arial" panose="020B0604020202020204" pitchFamily="34" charset="0"/>
              <a:buNone/>
              <a:defRPr sz="2200" b="0" kern="1200">
                <a:solidFill>
                  <a:schemeClr val="accent1"/>
                </a:solidFill>
                <a:latin typeface="+mn-lt"/>
                <a:ea typeface="+mn-ea"/>
                <a:cs typeface="+mn-cs"/>
              </a:defRPr>
            </a:lvl1pPr>
            <a:lvl2pPr marL="271463" indent="-271463" algn="l" defTabSz="914400" rtl="0" eaLnBrk="1" latinLnBrk="0" hangingPunct="1">
              <a:lnSpc>
                <a:spcPct val="114000"/>
              </a:lnSpc>
              <a:spcBef>
                <a:spcPts val="0"/>
              </a:spcBef>
              <a:buClr>
                <a:schemeClr val="accent3"/>
              </a:buClr>
              <a:buFont typeface="MS PGothic" panose="020B0600070205080204" pitchFamily="34" charset="-128"/>
              <a:buChar char="▶"/>
              <a:defRPr sz="2200" kern="1200">
                <a:solidFill>
                  <a:schemeClr val="accent1"/>
                </a:solidFill>
                <a:latin typeface="+mn-lt"/>
                <a:ea typeface="+mn-ea"/>
                <a:cs typeface="+mn-cs"/>
              </a:defRPr>
            </a:lvl2pPr>
            <a:lvl3pPr marL="533400" indent="-261938" algn="l" defTabSz="914400" rtl="0" eaLnBrk="1" latinLnBrk="0" hangingPunct="1">
              <a:lnSpc>
                <a:spcPct val="114000"/>
              </a:lnSpc>
              <a:spcBef>
                <a:spcPts val="0"/>
              </a:spcBef>
              <a:buClr>
                <a:schemeClr val="accent3"/>
              </a:buClr>
              <a:buFont typeface="MS PGothic" panose="020B0600070205080204" pitchFamily="34" charset="-128"/>
              <a:buChar char="▶"/>
              <a:defRPr sz="2000" kern="1200">
                <a:solidFill>
                  <a:schemeClr val="accent1"/>
                </a:solidFill>
                <a:latin typeface="+mn-lt"/>
                <a:ea typeface="+mn-ea"/>
                <a:cs typeface="+mn-cs"/>
              </a:defRPr>
            </a:lvl3pPr>
            <a:lvl4pPr marL="806450" indent="-273050" algn="l" defTabSz="914400" rtl="0" eaLnBrk="1" latinLnBrk="0" hangingPunct="1">
              <a:lnSpc>
                <a:spcPct val="110000"/>
              </a:lnSpc>
              <a:spcBef>
                <a:spcPts val="0"/>
              </a:spcBef>
              <a:buClr>
                <a:schemeClr val="accent3"/>
              </a:buClr>
              <a:buFont typeface="MS PGothic" panose="020B0600070205080204" pitchFamily="34" charset="-128"/>
              <a:buChar char="▶"/>
              <a:defRPr sz="1800" kern="1200">
                <a:solidFill>
                  <a:schemeClr val="accent1"/>
                </a:solidFill>
                <a:latin typeface="+mn-lt"/>
                <a:ea typeface="+mn-ea"/>
                <a:cs typeface="+mn-cs"/>
              </a:defRPr>
            </a:lvl4pPr>
            <a:lvl5pPr marL="1077913" indent="-274638" algn="l" defTabSz="914400" rtl="0" eaLnBrk="1" latinLnBrk="0" hangingPunct="1">
              <a:lnSpc>
                <a:spcPct val="110000"/>
              </a:lnSpc>
              <a:spcBef>
                <a:spcPts val="0"/>
              </a:spcBef>
              <a:buClr>
                <a:schemeClr val="accent3"/>
              </a:buClr>
              <a:buFont typeface="MS PGothic" panose="020B0600070205080204" pitchFamily="34" charset="-128"/>
              <a:buChar char="▶"/>
              <a:defRPr sz="18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1" indent="0" algn="l" defTabSz="914400" rtl="0" eaLnBrk="1" fontAlgn="auto" latinLnBrk="0" hangingPunct="1">
              <a:lnSpc>
                <a:spcPct val="114000"/>
              </a:lnSpc>
              <a:spcBef>
                <a:spcPts val="599"/>
              </a:spcBef>
              <a:spcAft>
                <a:spcPts val="0"/>
              </a:spcAft>
              <a:buClr>
                <a:srgbClr val="96CB00"/>
              </a:buClr>
              <a:buSzTx/>
              <a:buFont typeface="MS PGothic" panose="020B0600070205080204" pitchFamily="34" charset="-128"/>
              <a:buNone/>
              <a:tabLst/>
              <a:defRPr/>
            </a:pPr>
            <a:r>
              <a:rPr kumimoji="0" lang="de-CH" sz="1800" b="1" i="0" u="none" strike="noStrike" kern="1200" cap="none" spc="0" normalizeH="0" baseline="0" noProof="0" dirty="0">
                <a:ln>
                  <a:noFill/>
                </a:ln>
                <a:solidFill>
                  <a:srgbClr val="D0D0D0">
                    <a:lumMod val="50000"/>
                  </a:srgbClr>
                </a:solidFill>
                <a:effectLst/>
                <a:uLnTx/>
                <a:uFillTx/>
                <a:latin typeface="Century Gothic"/>
                <a:ea typeface="+mn-ea"/>
                <a:cs typeface="+mn-cs"/>
              </a:rPr>
              <a:t>2. Feldforschung (Primärdaten erheben)</a:t>
            </a:r>
          </a:p>
          <a:p>
            <a:pPr marL="361950" marR="0" lvl="1" indent="-361950" algn="l" defTabSz="914400" rtl="0" eaLnBrk="1" fontAlgn="auto" latinLnBrk="0" hangingPunct="1">
              <a:lnSpc>
                <a:spcPct val="114000"/>
              </a:lnSpc>
              <a:spcBef>
                <a:spcPts val="400"/>
              </a:spcBef>
              <a:spcAft>
                <a:spcPts val="0"/>
              </a:spcAft>
              <a:buClr>
                <a:srgbClr val="96CB00"/>
              </a:buClr>
              <a:buSzTx/>
              <a:buFont typeface="Symbol" panose="05050102010706020507" pitchFamily="18" charset="2"/>
              <a:buChar char=""/>
              <a:tabLst/>
              <a:defRPr/>
            </a:pPr>
            <a:r>
              <a:rPr kumimoji="0" lang="de-CH" sz="1600" b="0" i="0" u="none" strike="noStrike" kern="1200" cap="none" spc="0" normalizeH="0" baseline="0" noProof="0" dirty="0">
                <a:ln>
                  <a:noFill/>
                </a:ln>
                <a:solidFill>
                  <a:srgbClr val="D0D0D0">
                    <a:lumMod val="50000"/>
                  </a:srgbClr>
                </a:solidFill>
                <a:effectLst/>
                <a:uLnTx/>
                <a:uFillTx/>
                <a:latin typeface="Century Gothic"/>
                <a:ea typeface="+mn-ea"/>
                <a:cs typeface="+mn-cs"/>
              </a:rPr>
              <a:t>Erheben Sie eigene Daten, sogenannte Primärdaten.</a:t>
            </a:r>
          </a:p>
          <a:p>
            <a:pPr marL="361950" marR="0" lvl="1" indent="-361950" algn="l" defTabSz="914400" rtl="0" eaLnBrk="1" fontAlgn="auto" latinLnBrk="0" hangingPunct="1">
              <a:lnSpc>
                <a:spcPct val="114000"/>
              </a:lnSpc>
              <a:spcBef>
                <a:spcPts val="400"/>
              </a:spcBef>
              <a:spcAft>
                <a:spcPts val="0"/>
              </a:spcAft>
              <a:buClr>
                <a:srgbClr val="96CB00"/>
              </a:buClr>
              <a:buSzTx/>
              <a:buFont typeface="Symbol" panose="05050102010706020507" pitchFamily="18" charset="2"/>
              <a:buChar char=""/>
              <a:tabLst/>
              <a:defRPr/>
            </a:pPr>
            <a:r>
              <a:rPr kumimoji="0" lang="de-CH" sz="1600" b="0" i="0" u="none" strike="noStrike" kern="1200" cap="none" spc="0" normalizeH="0" baseline="0" noProof="0" dirty="0">
                <a:ln>
                  <a:noFill/>
                </a:ln>
                <a:solidFill>
                  <a:srgbClr val="D0D0D0">
                    <a:lumMod val="50000"/>
                  </a:srgbClr>
                </a:solidFill>
                <a:effectLst/>
                <a:uLnTx/>
                <a:uFillTx/>
                <a:latin typeface="Century Gothic"/>
                <a:ea typeface="+mn-ea"/>
                <a:cs typeface="+mn-cs"/>
              </a:rPr>
              <a:t>Wählen Sie drei verschiedene Methoden aus, die für Ihren Problembereich bzw. Ihre Forschungsfrage geeignet sind, und begründen Sie, weshalb diese Methoden besonders passend sind.</a:t>
            </a:r>
          </a:p>
          <a:p>
            <a:pPr marL="361950" marR="0" lvl="1" indent="-361950" algn="l" defTabSz="914400" rtl="0" eaLnBrk="1" fontAlgn="auto" latinLnBrk="0" hangingPunct="1">
              <a:lnSpc>
                <a:spcPct val="114000"/>
              </a:lnSpc>
              <a:spcBef>
                <a:spcPts val="400"/>
              </a:spcBef>
              <a:spcAft>
                <a:spcPts val="0"/>
              </a:spcAft>
              <a:buClr>
                <a:srgbClr val="96CB00"/>
              </a:buClr>
              <a:buSzTx/>
              <a:buFont typeface="Symbol" panose="05050102010706020507" pitchFamily="18" charset="2"/>
              <a:buChar char=""/>
              <a:tabLst/>
              <a:defRPr/>
            </a:pPr>
            <a:r>
              <a:rPr kumimoji="0" lang="de-CH" sz="1600" b="0" i="0" u="none" strike="noStrike" kern="1200" cap="none" spc="0" normalizeH="0" baseline="0" noProof="0" dirty="0">
                <a:ln>
                  <a:noFill/>
                </a:ln>
                <a:solidFill>
                  <a:srgbClr val="D0D0D0">
                    <a:lumMod val="50000"/>
                  </a:srgbClr>
                </a:solidFill>
                <a:effectLst/>
                <a:uLnTx/>
                <a:uFillTx/>
                <a:latin typeface="Century Gothic"/>
                <a:ea typeface="+mn-ea"/>
                <a:cs typeface="+mn-cs"/>
              </a:rPr>
              <a:t>Entscheiden Sie sich anschliessend für eine dieser Methoden und führen Sie sie durch.</a:t>
            </a:r>
          </a:p>
          <a:p>
            <a:pPr marL="361950" lvl="1" indent="-361950">
              <a:spcBef>
                <a:spcPts val="400"/>
              </a:spcBef>
              <a:buClr>
                <a:srgbClr val="96CB00"/>
              </a:buClr>
              <a:buFont typeface="Symbol" panose="05050102010706020507" pitchFamily="18" charset="2"/>
              <a:buChar char=""/>
              <a:defRPr/>
            </a:pPr>
            <a:r>
              <a:rPr lang="de-CH" sz="1600" dirty="0">
                <a:solidFill>
                  <a:srgbClr val="D0D0D0">
                    <a:lumMod val="50000"/>
                  </a:srgbClr>
                </a:solidFill>
              </a:rPr>
              <a:t>Machen Sie sich Notizen über Erkenntnisse und offene Fragen.</a:t>
            </a:r>
          </a:p>
          <a:p>
            <a:pPr marL="361950" lvl="1" indent="-361950">
              <a:spcBef>
                <a:spcPts val="400"/>
              </a:spcBef>
              <a:buClr>
                <a:srgbClr val="96CB00"/>
              </a:buClr>
              <a:buFont typeface="Symbol" panose="05050102010706020507" pitchFamily="18" charset="2"/>
              <a:buChar char=""/>
              <a:defRPr/>
            </a:pPr>
            <a:r>
              <a:rPr lang="de-CH" sz="1600" dirty="0">
                <a:solidFill>
                  <a:srgbClr val="D0D0D0">
                    <a:lumMod val="50000"/>
                  </a:srgbClr>
                </a:solidFill>
              </a:rPr>
              <a:t>Formulieren Sie Ihre Haupterkenntnis</a:t>
            </a:r>
            <a:br>
              <a:rPr lang="de-CH" sz="1600" dirty="0">
                <a:solidFill>
                  <a:srgbClr val="D0D0D0">
                    <a:lumMod val="50000"/>
                  </a:srgbClr>
                </a:solidFill>
              </a:rPr>
            </a:br>
            <a:r>
              <a:rPr lang="de-CH" sz="1600" dirty="0">
                <a:solidFill>
                  <a:srgbClr val="D0D0D0">
                    <a:lumMod val="50000"/>
                  </a:srgbClr>
                </a:solidFill>
              </a:rPr>
              <a:t>in einem Satz.</a:t>
            </a:r>
          </a:p>
        </p:txBody>
      </p:sp>
      <p:sp>
        <p:nvSpPr>
          <p:cNvPr id="6" name="Inhaltsplatzhalter 2">
            <a:extLst>
              <a:ext uri="{FF2B5EF4-FFF2-40B4-BE49-F238E27FC236}">
                <a16:creationId xmlns:a16="http://schemas.microsoft.com/office/drawing/2014/main" id="{517961BB-89F5-E098-EACC-EA676DFDCF1A}"/>
              </a:ext>
            </a:extLst>
          </p:cNvPr>
          <p:cNvSpPr txBox="1">
            <a:spLocks/>
          </p:cNvSpPr>
          <p:nvPr/>
        </p:nvSpPr>
        <p:spPr>
          <a:xfrm>
            <a:off x="1030007" y="1387535"/>
            <a:ext cx="10487322" cy="1185920"/>
          </a:xfrm>
          <a:prstGeom prst="rect">
            <a:avLst/>
          </a:prstGeom>
        </p:spPr>
        <p:txBody>
          <a:bodyPr vert="horz" lIns="0" tIns="0" rIns="0" bIns="0" rtlCol="0">
            <a:noAutofit/>
          </a:bodyPr>
          <a:lstStyle>
            <a:lvl1pPr marL="0" indent="0" algn="l" defTabSz="914400" rtl="0" eaLnBrk="1" latinLnBrk="0" hangingPunct="1">
              <a:lnSpc>
                <a:spcPct val="114000"/>
              </a:lnSpc>
              <a:spcBef>
                <a:spcPts val="0"/>
              </a:spcBef>
              <a:buFont typeface="Arial" panose="020B0604020202020204" pitchFamily="34" charset="0"/>
              <a:buNone/>
              <a:defRPr sz="2200" b="0" kern="1200">
                <a:solidFill>
                  <a:schemeClr val="accent1"/>
                </a:solidFill>
                <a:latin typeface="+mn-lt"/>
                <a:ea typeface="+mn-ea"/>
                <a:cs typeface="+mn-cs"/>
              </a:defRPr>
            </a:lvl1pPr>
            <a:lvl2pPr marL="271463" indent="-271463" algn="l" defTabSz="914400" rtl="0" eaLnBrk="1" latinLnBrk="0" hangingPunct="1">
              <a:lnSpc>
                <a:spcPct val="114000"/>
              </a:lnSpc>
              <a:spcBef>
                <a:spcPts val="0"/>
              </a:spcBef>
              <a:buClr>
                <a:schemeClr val="accent3"/>
              </a:buClr>
              <a:buFont typeface="MS PGothic" panose="020B0600070205080204" pitchFamily="34" charset="-128"/>
              <a:buChar char="▶"/>
              <a:defRPr sz="2200" kern="1200">
                <a:solidFill>
                  <a:schemeClr val="accent1"/>
                </a:solidFill>
                <a:latin typeface="+mn-lt"/>
                <a:ea typeface="+mn-ea"/>
                <a:cs typeface="+mn-cs"/>
              </a:defRPr>
            </a:lvl2pPr>
            <a:lvl3pPr marL="533400" indent="-261938" algn="l" defTabSz="914400" rtl="0" eaLnBrk="1" latinLnBrk="0" hangingPunct="1">
              <a:lnSpc>
                <a:spcPct val="114000"/>
              </a:lnSpc>
              <a:spcBef>
                <a:spcPts val="0"/>
              </a:spcBef>
              <a:buClr>
                <a:schemeClr val="accent3"/>
              </a:buClr>
              <a:buFont typeface="MS PGothic" panose="020B0600070205080204" pitchFamily="34" charset="-128"/>
              <a:buChar char="▶"/>
              <a:defRPr sz="2000" kern="1200">
                <a:solidFill>
                  <a:schemeClr val="accent1"/>
                </a:solidFill>
                <a:latin typeface="+mn-lt"/>
                <a:ea typeface="+mn-ea"/>
                <a:cs typeface="+mn-cs"/>
              </a:defRPr>
            </a:lvl3pPr>
            <a:lvl4pPr marL="806450" indent="-273050" algn="l" defTabSz="914400" rtl="0" eaLnBrk="1" latinLnBrk="0" hangingPunct="1">
              <a:lnSpc>
                <a:spcPct val="110000"/>
              </a:lnSpc>
              <a:spcBef>
                <a:spcPts val="0"/>
              </a:spcBef>
              <a:buClr>
                <a:schemeClr val="accent3"/>
              </a:buClr>
              <a:buFont typeface="MS PGothic" panose="020B0600070205080204" pitchFamily="34" charset="-128"/>
              <a:buChar char="▶"/>
              <a:defRPr sz="1800" kern="1200">
                <a:solidFill>
                  <a:schemeClr val="accent1"/>
                </a:solidFill>
                <a:latin typeface="+mn-lt"/>
                <a:ea typeface="+mn-ea"/>
                <a:cs typeface="+mn-cs"/>
              </a:defRPr>
            </a:lvl4pPr>
            <a:lvl5pPr marL="1077913" indent="-274638" algn="l" defTabSz="914400" rtl="0" eaLnBrk="1" latinLnBrk="0" hangingPunct="1">
              <a:lnSpc>
                <a:spcPct val="110000"/>
              </a:lnSpc>
              <a:spcBef>
                <a:spcPts val="0"/>
              </a:spcBef>
              <a:buClr>
                <a:schemeClr val="accent3"/>
              </a:buClr>
              <a:buFont typeface="MS PGothic" panose="020B0600070205080204" pitchFamily="34" charset="-128"/>
              <a:buChar char="▶"/>
              <a:defRPr sz="18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spcBef>
                <a:spcPts val="599"/>
              </a:spcBef>
              <a:buClr>
                <a:srgbClr val="96CB00"/>
              </a:buClr>
              <a:buNone/>
              <a:defRPr/>
            </a:pPr>
            <a:r>
              <a:rPr kumimoji="0" lang="de-CH" sz="1800" b="0" i="0" u="none" strike="noStrike" kern="1200" cap="none" spc="0" normalizeH="0" baseline="0" noProof="0" dirty="0">
                <a:ln>
                  <a:noFill/>
                </a:ln>
                <a:solidFill>
                  <a:srgbClr val="D0D0D0">
                    <a:lumMod val="50000"/>
                  </a:srgbClr>
                </a:solidFill>
                <a:effectLst/>
                <a:uLnTx/>
                <a:uFillTx/>
                <a:latin typeface="Century Gothic"/>
                <a:ea typeface="+mn-ea"/>
                <a:cs typeface="+mn-cs"/>
              </a:rPr>
              <a:t>Führen Sie </a:t>
            </a:r>
            <a:r>
              <a:rPr lang="de-CH" sz="1800" dirty="0">
                <a:solidFill>
                  <a:srgbClr val="D0D0D0">
                    <a:lumMod val="50000"/>
                  </a:srgbClr>
                </a:solidFill>
                <a:latin typeface="Century Gothic"/>
              </a:rPr>
              <a:t>Primär- und Sekundärdatenforschungen für Ihr Problemfeld durch. Berücksichtigen Sie dabei die Erkenntnisse aus der Lerneinheit «</a:t>
            </a:r>
            <a:r>
              <a:rPr lang="de-DE" sz="1800" dirty="0">
                <a:solidFill>
                  <a:srgbClr val="D0D0D0">
                    <a:lumMod val="50000"/>
                  </a:srgbClr>
                </a:solidFill>
                <a:latin typeface="Century Gothic"/>
              </a:rPr>
              <a:t>Wie können Sie einem Problem auf den Grund gehen?</a:t>
            </a:r>
            <a:r>
              <a:rPr lang="de-CH" sz="1800" dirty="0">
                <a:solidFill>
                  <a:srgbClr val="D0D0D0">
                    <a:lumMod val="50000"/>
                  </a:srgbClr>
                </a:solidFill>
                <a:latin typeface="Century Gothic"/>
              </a:rPr>
              <a:t>».</a:t>
            </a:r>
          </a:p>
        </p:txBody>
      </p:sp>
    </p:spTree>
    <p:extLst>
      <p:ext uri="{BB962C8B-B14F-4D97-AF65-F5344CB8AC3E}">
        <p14:creationId xmlns:p14="http://schemas.microsoft.com/office/powerpoint/2010/main" val="9552908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DD7FC0-8B0D-3706-D35A-9B172877E4DA}"/>
            </a:ext>
          </a:extLst>
        </p:cNvPr>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4F7ABA63-BD2F-7B9A-4B77-2ED3915D2E8A}"/>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
        <p:nvSpPr>
          <p:cNvPr id="4" name="Titel 1">
            <a:extLst>
              <a:ext uri="{FF2B5EF4-FFF2-40B4-BE49-F238E27FC236}">
                <a16:creationId xmlns:a16="http://schemas.microsoft.com/office/drawing/2014/main" id="{FC354ACE-AEF0-9B67-5FAF-E9416D1D5091}"/>
              </a:ext>
            </a:extLst>
          </p:cNvPr>
          <p:cNvSpPr>
            <a:spLocks noGrp="1"/>
          </p:cNvSpPr>
          <p:nvPr>
            <p:ph type="title"/>
          </p:nvPr>
        </p:nvSpPr>
        <p:spPr>
          <a:xfrm>
            <a:off x="6096000" y="2618390"/>
            <a:ext cx="5950090" cy="1811719"/>
          </a:xfrm>
        </p:spPr>
        <p:txBody>
          <a:bodyPr>
            <a:noAutofit/>
          </a:bodyPr>
          <a:lstStyle/>
          <a:p>
            <a:pPr>
              <a:lnSpc>
                <a:spcPct val="100000"/>
              </a:lnSpc>
              <a:spcBef>
                <a:spcPts val="600"/>
              </a:spcBef>
              <a:spcAft>
                <a:spcPts val="1200"/>
              </a:spcAft>
            </a:pPr>
            <a:br>
              <a:rPr lang="de-DE" altLang="fr-FR" sz="3200" dirty="0">
                <a:solidFill>
                  <a:srgbClr val="0B4874"/>
                </a:solidFill>
                <a:cs typeface="Arial" pitchFamily="34" charset="0"/>
              </a:rPr>
            </a:br>
            <a:r>
              <a:rPr lang="de-CH" sz="3200" b="0" noProof="0" dirty="0">
                <a:solidFill>
                  <a:srgbClr val="0B4874"/>
                </a:solidFill>
                <a:cs typeface="Arial" pitchFamily="34" charset="0"/>
              </a:rPr>
              <a:t>Lerneinheit</a:t>
            </a:r>
            <a:br>
              <a:rPr lang="de-CH" sz="3200" noProof="0" dirty="0">
                <a:solidFill>
                  <a:srgbClr val="0B4874"/>
                </a:solidFill>
                <a:cs typeface="Arial" pitchFamily="34" charset="0"/>
              </a:rPr>
            </a:br>
            <a:r>
              <a:rPr lang="de-CH" sz="3200" noProof="0" dirty="0">
                <a:solidFill>
                  <a:srgbClr val="0B4874"/>
                </a:solidFill>
                <a:cs typeface="Arial" pitchFamily="34" charset="0"/>
              </a:rPr>
              <a:t>Erstellen einer</a:t>
            </a:r>
            <a:br>
              <a:rPr lang="de-CH" sz="3200" noProof="0" dirty="0">
                <a:solidFill>
                  <a:srgbClr val="0B4874"/>
                </a:solidFill>
                <a:cs typeface="Arial" pitchFamily="34" charset="0"/>
              </a:rPr>
            </a:br>
            <a:r>
              <a:rPr lang="de-CH" sz="3200" noProof="0" dirty="0">
                <a:solidFill>
                  <a:srgbClr val="0B4874"/>
                </a:solidFill>
                <a:cs typeface="Arial" pitchFamily="34" charset="0"/>
              </a:rPr>
              <a:t>Empathie-Karte</a:t>
            </a:r>
            <a:endParaRPr lang="de-CH" sz="3200" dirty="0">
              <a:solidFill>
                <a:srgbClr val="0B4874"/>
              </a:solidFill>
              <a:cs typeface="Arial" pitchFamily="34" charset="0"/>
            </a:endParaRPr>
          </a:p>
        </p:txBody>
      </p:sp>
      <p:pic>
        <p:nvPicPr>
          <p:cNvPr id="6" name="Grafik 5" descr="Tintenfingerabdruck auf Papier">
            <a:extLst>
              <a:ext uri="{FF2B5EF4-FFF2-40B4-BE49-F238E27FC236}">
                <a16:creationId xmlns:a16="http://schemas.microsoft.com/office/drawing/2014/main" id="{B336AE9E-C052-C37C-D628-A95C017536BA}"/>
              </a:ext>
            </a:extLst>
          </p:cNvPr>
          <p:cNvPicPr>
            <a:picLocks noChangeAspect="1"/>
          </p:cNvPicPr>
          <p:nvPr/>
        </p:nvPicPr>
        <p:blipFill>
          <a:blip r:embed="rId3" cstate="email">
            <a:duotone>
              <a:prstClr val="black"/>
              <a:srgbClr val="8EB403">
                <a:tint val="45000"/>
                <a:satMod val="400000"/>
              </a:srgbClr>
            </a:duotone>
            <a:extLst>
              <a:ext uri="{28A0092B-C50C-407E-A947-70E740481C1C}">
                <a14:useLocalDpi xmlns:a14="http://schemas.microsoft.com/office/drawing/2010/main"/>
              </a:ext>
            </a:extLst>
          </a:blip>
          <a:srcRect r="42071"/>
          <a:stretch>
            <a:fillRect/>
          </a:stretch>
        </p:blipFill>
        <p:spPr>
          <a:xfrm>
            <a:off x="6347174" y="3042168"/>
            <a:ext cx="1097054" cy="1263132"/>
          </a:xfrm>
          <a:prstGeom prst="rect">
            <a:avLst/>
          </a:prstGeom>
        </p:spPr>
      </p:pic>
      <p:sp>
        <p:nvSpPr>
          <p:cNvPr id="5" name="Oval 11">
            <a:extLst>
              <a:ext uri="{FF2B5EF4-FFF2-40B4-BE49-F238E27FC236}">
                <a16:creationId xmlns:a16="http://schemas.microsoft.com/office/drawing/2014/main" id="{079AF143-0106-1C18-5402-62A86B4406B0}"/>
              </a:ext>
            </a:extLst>
          </p:cNvPr>
          <p:cNvSpPr>
            <a:spLocks noChangeArrowheads="1"/>
          </p:cNvSpPr>
          <p:nvPr/>
        </p:nvSpPr>
        <p:spPr bwMode="auto">
          <a:xfrm>
            <a:off x="10664591" y="3067254"/>
            <a:ext cx="1135146" cy="1136163"/>
          </a:xfrm>
          <a:prstGeom prst="ellipse">
            <a:avLst/>
          </a:prstGeom>
          <a:solidFill>
            <a:srgbClr val="0B4874"/>
          </a:solidFill>
          <a:ln>
            <a:solidFill>
              <a:schemeClr val="bg1"/>
            </a:solidFill>
          </a:ln>
        </p:spPr>
        <p:txBody>
          <a:bodyPr vert="horz" wrap="square" lIns="91440" tIns="45720" rIns="91440" bIns="45720" numCol="1" anchor="t" anchorCtr="0" compatLnSpc="1">
            <a:prstTxWarp prst="textNoShape">
              <a:avLst/>
            </a:prstTxWarp>
          </a:bodyPr>
          <a:lstStyle/>
          <a:p>
            <a:endParaRPr lang="fr-FR"/>
          </a:p>
        </p:txBody>
      </p:sp>
      <p:sp>
        <p:nvSpPr>
          <p:cNvPr id="7" name="Freeform 51">
            <a:extLst>
              <a:ext uri="{FF2B5EF4-FFF2-40B4-BE49-F238E27FC236}">
                <a16:creationId xmlns:a16="http://schemas.microsoft.com/office/drawing/2014/main" id="{7E852BF0-0377-96DD-2098-E40D40ECCA2F}"/>
              </a:ext>
            </a:extLst>
          </p:cNvPr>
          <p:cNvSpPr>
            <a:spLocks noEditPoints="1"/>
          </p:cNvSpPr>
          <p:nvPr/>
        </p:nvSpPr>
        <p:spPr bwMode="auto">
          <a:xfrm>
            <a:off x="10851164" y="3257256"/>
            <a:ext cx="733425" cy="754068"/>
          </a:xfrm>
          <a:custGeom>
            <a:avLst/>
            <a:gdLst>
              <a:gd name="T0" fmla="*/ 138 w 176"/>
              <a:gd name="T1" fmla="*/ 19 h 176"/>
              <a:gd name="T2" fmla="*/ 108 w 176"/>
              <a:gd name="T3" fmla="*/ 60 h 176"/>
              <a:gd name="T4" fmla="*/ 77 w 176"/>
              <a:gd name="T5" fmla="*/ 60 h 176"/>
              <a:gd name="T6" fmla="*/ 54 w 176"/>
              <a:gd name="T7" fmla="*/ 29 h 176"/>
              <a:gd name="T8" fmla="*/ 29 w 176"/>
              <a:gd name="T9" fmla="*/ 29 h 176"/>
              <a:gd name="T10" fmla="*/ 48 w 176"/>
              <a:gd name="T11" fmla="*/ 40 h 176"/>
              <a:gd name="T12" fmla="*/ 67 w 176"/>
              <a:gd name="T13" fmla="*/ 80 h 176"/>
              <a:gd name="T14" fmla="*/ 32 w 176"/>
              <a:gd name="T15" fmla="*/ 136 h 176"/>
              <a:gd name="T16" fmla="*/ 0 w 176"/>
              <a:gd name="T17" fmla="*/ 150 h 176"/>
              <a:gd name="T18" fmla="*/ 38 w 176"/>
              <a:gd name="T19" fmla="*/ 150 h 176"/>
              <a:gd name="T20" fmla="*/ 77 w 176"/>
              <a:gd name="T21" fmla="*/ 100 h 176"/>
              <a:gd name="T22" fmla="*/ 90 w 176"/>
              <a:gd name="T23" fmla="*/ 138 h 176"/>
              <a:gd name="T24" fmla="*/ 93 w 176"/>
              <a:gd name="T25" fmla="*/ 176 h 176"/>
              <a:gd name="T26" fmla="*/ 96 w 176"/>
              <a:gd name="T27" fmla="*/ 138 h 176"/>
              <a:gd name="T28" fmla="*/ 108 w 176"/>
              <a:gd name="T29" fmla="*/ 100 h 176"/>
              <a:gd name="T30" fmla="*/ 131 w 176"/>
              <a:gd name="T31" fmla="*/ 131 h 176"/>
              <a:gd name="T32" fmla="*/ 157 w 176"/>
              <a:gd name="T33" fmla="*/ 131 h 176"/>
              <a:gd name="T34" fmla="*/ 138 w 176"/>
              <a:gd name="T35" fmla="*/ 120 h 176"/>
              <a:gd name="T36" fmla="*/ 118 w 176"/>
              <a:gd name="T37" fmla="*/ 80 h 176"/>
              <a:gd name="T38" fmla="*/ 144 w 176"/>
              <a:gd name="T39" fmla="*/ 33 h 176"/>
              <a:gd name="T40" fmla="*/ 176 w 176"/>
              <a:gd name="T41" fmla="*/ 19 h 176"/>
              <a:gd name="T42" fmla="*/ 35 w 176"/>
              <a:gd name="T43" fmla="*/ 29 h 176"/>
              <a:gd name="T44" fmla="*/ 48 w 176"/>
              <a:gd name="T45" fmla="*/ 29 h 176"/>
              <a:gd name="T46" fmla="*/ 35 w 176"/>
              <a:gd name="T47" fmla="*/ 29 h 176"/>
              <a:gd name="T48" fmla="*/ 6 w 176"/>
              <a:gd name="T49" fmla="*/ 150 h 176"/>
              <a:gd name="T50" fmla="*/ 32 w 176"/>
              <a:gd name="T51" fmla="*/ 150 h 176"/>
              <a:gd name="T52" fmla="*/ 106 w 176"/>
              <a:gd name="T53" fmla="*/ 157 h 176"/>
              <a:gd name="T54" fmla="*/ 80 w 176"/>
              <a:gd name="T55" fmla="*/ 157 h 176"/>
              <a:gd name="T56" fmla="*/ 106 w 176"/>
              <a:gd name="T57" fmla="*/ 157 h 176"/>
              <a:gd name="T58" fmla="*/ 74 w 176"/>
              <a:gd name="T59" fmla="*/ 80 h 176"/>
              <a:gd name="T60" fmla="*/ 112 w 176"/>
              <a:gd name="T61" fmla="*/ 80 h 176"/>
              <a:gd name="T62" fmla="*/ 150 w 176"/>
              <a:gd name="T63" fmla="*/ 131 h 176"/>
              <a:gd name="T64" fmla="*/ 138 w 176"/>
              <a:gd name="T65" fmla="*/ 131 h 176"/>
              <a:gd name="T66" fmla="*/ 150 w 176"/>
              <a:gd name="T67" fmla="*/ 131 h 176"/>
              <a:gd name="T68" fmla="*/ 144 w 176"/>
              <a:gd name="T69" fmla="*/ 19 h 176"/>
              <a:gd name="T70" fmla="*/ 170 w 176"/>
              <a:gd name="T71" fmla="*/ 19 h 176"/>
              <a:gd name="T72" fmla="*/ 157 w 176"/>
              <a:gd name="T73" fmla="*/ 32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76" h="176">
                <a:moveTo>
                  <a:pt x="157" y="0"/>
                </a:moveTo>
                <a:cubicBezTo>
                  <a:pt x="146" y="0"/>
                  <a:pt x="138" y="9"/>
                  <a:pt x="138" y="19"/>
                </a:cubicBezTo>
                <a:cubicBezTo>
                  <a:pt x="138" y="23"/>
                  <a:pt x="138" y="26"/>
                  <a:pt x="140" y="28"/>
                </a:cubicBezTo>
                <a:cubicBezTo>
                  <a:pt x="108" y="60"/>
                  <a:pt x="108" y="60"/>
                  <a:pt x="108" y="60"/>
                </a:cubicBezTo>
                <a:cubicBezTo>
                  <a:pt x="104" y="56"/>
                  <a:pt x="99" y="54"/>
                  <a:pt x="93" y="54"/>
                </a:cubicBezTo>
                <a:cubicBezTo>
                  <a:pt x="87" y="54"/>
                  <a:pt x="81" y="56"/>
                  <a:pt x="77" y="60"/>
                </a:cubicBezTo>
                <a:cubicBezTo>
                  <a:pt x="53" y="35"/>
                  <a:pt x="53" y="35"/>
                  <a:pt x="53" y="35"/>
                </a:cubicBezTo>
                <a:cubicBezTo>
                  <a:pt x="54" y="33"/>
                  <a:pt x="54" y="31"/>
                  <a:pt x="54" y="29"/>
                </a:cubicBezTo>
                <a:cubicBezTo>
                  <a:pt x="54" y="22"/>
                  <a:pt x="49" y="16"/>
                  <a:pt x="42" y="16"/>
                </a:cubicBezTo>
                <a:cubicBezTo>
                  <a:pt x="35" y="16"/>
                  <a:pt x="29" y="22"/>
                  <a:pt x="29" y="29"/>
                </a:cubicBezTo>
                <a:cubicBezTo>
                  <a:pt x="29" y="36"/>
                  <a:pt x="35" y="42"/>
                  <a:pt x="42" y="42"/>
                </a:cubicBezTo>
                <a:cubicBezTo>
                  <a:pt x="44" y="42"/>
                  <a:pt x="46" y="41"/>
                  <a:pt x="48" y="40"/>
                </a:cubicBezTo>
                <a:cubicBezTo>
                  <a:pt x="73" y="64"/>
                  <a:pt x="73" y="64"/>
                  <a:pt x="73" y="64"/>
                </a:cubicBezTo>
                <a:cubicBezTo>
                  <a:pt x="69" y="69"/>
                  <a:pt x="67" y="74"/>
                  <a:pt x="67" y="80"/>
                </a:cubicBezTo>
                <a:cubicBezTo>
                  <a:pt x="67" y="86"/>
                  <a:pt x="69" y="91"/>
                  <a:pt x="73" y="96"/>
                </a:cubicBezTo>
                <a:cubicBezTo>
                  <a:pt x="32" y="136"/>
                  <a:pt x="32" y="136"/>
                  <a:pt x="32" y="136"/>
                </a:cubicBezTo>
                <a:cubicBezTo>
                  <a:pt x="29" y="133"/>
                  <a:pt x="24" y="131"/>
                  <a:pt x="19" y="131"/>
                </a:cubicBezTo>
                <a:cubicBezTo>
                  <a:pt x="9" y="131"/>
                  <a:pt x="0" y="140"/>
                  <a:pt x="0" y="150"/>
                </a:cubicBezTo>
                <a:cubicBezTo>
                  <a:pt x="0" y="161"/>
                  <a:pt x="9" y="170"/>
                  <a:pt x="19" y="170"/>
                </a:cubicBezTo>
                <a:cubicBezTo>
                  <a:pt x="30" y="170"/>
                  <a:pt x="38" y="161"/>
                  <a:pt x="38" y="150"/>
                </a:cubicBezTo>
                <a:cubicBezTo>
                  <a:pt x="38" y="147"/>
                  <a:pt x="38" y="144"/>
                  <a:pt x="36" y="141"/>
                </a:cubicBezTo>
                <a:cubicBezTo>
                  <a:pt x="77" y="100"/>
                  <a:pt x="77" y="100"/>
                  <a:pt x="77" y="100"/>
                </a:cubicBezTo>
                <a:cubicBezTo>
                  <a:pt x="81" y="103"/>
                  <a:pt x="85" y="105"/>
                  <a:pt x="90" y="105"/>
                </a:cubicBezTo>
                <a:cubicBezTo>
                  <a:pt x="90" y="138"/>
                  <a:pt x="90" y="138"/>
                  <a:pt x="90" y="138"/>
                </a:cubicBezTo>
                <a:cubicBezTo>
                  <a:pt x="81" y="139"/>
                  <a:pt x="74" y="147"/>
                  <a:pt x="74" y="157"/>
                </a:cubicBezTo>
                <a:cubicBezTo>
                  <a:pt x="74" y="167"/>
                  <a:pt x="82" y="176"/>
                  <a:pt x="93" y="176"/>
                </a:cubicBezTo>
                <a:cubicBezTo>
                  <a:pt x="103" y="176"/>
                  <a:pt x="112" y="167"/>
                  <a:pt x="112" y="157"/>
                </a:cubicBezTo>
                <a:cubicBezTo>
                  <a:pt x="112" y="147"/>
                  <a:pt x="105" y="139"/>
                  <a:pt x="96" y="138"/>
                </a:cubicBezTo>
                <a:cubicBezTo>
                  <a:pt x="96" y="105"/>
                  <a:pt x="96" y="105"/>
                  <a:pt x="96" y="105"/>
                </a:cubicBezTo>
                <a:cubicBezTo>
                  <a:pt x="101" y="105"/>
                  <a:pt x="105" y="103"/>
                  <a:pt x="108" y="100"/>
                </a:cubicBezTo>
                <a:cubicBezTo>
                  <a:pt x="133" y="125"/>
                  <a:pt x="133" y="125"/>
                  <a:pt x="133" y="125"/>
                </a:cubicBezTo>
                <a:cubicBezTo>
                  <a:pt x="132" y="127"/>
                  <a:pt x="131" y="129"/>
                  <a:pt x="131" y="131"/>
                </a:cubicBezTo>
                <a:cubicBezTo>
                  <a:pt x="131" y="138"/>
                  <a:pt x="137" y="144"/>
                  <a:pt x="144" y="144"/>
                </a:cubicBezTo>
                <a:cubicBezTo>
                  <a:pt x="151" y="144"/>
                  <a:pt x="157" y="138"/>
                  <a:pt x="157" y="131"/>
                </a:cubicBezTo>
                <a:cubicBezTo>
                  <a:pt x="157" y="124"/>
                  <a:pt x="151" y="118"/>
                  <a:pt x="144" y="118"/>
                </a:cubicBezTo>
                <a:cubicBezTo>
                  <a:pt x="142" y="118"/>
                  <a:pt x="139" y="119"/>
                  <a:pt x="138" y="120"/>
                </a:cubicBezTo>
                <a:cubicBezTo>
                  <a:pt x="113" y="96"/>
                  <a:pt x="113" y="96"/>
                  <a:pt x="113" y="96"/>
                </a:cubicBezTo>
                <a:cubicBezTo>
                  <a:pt x="116" y="91"/>
                  <a:pt x="118" y="86"/>
                  <a:pt x="118" y="80"/>
                </a:cubicBezTo>
                <a:cubicBezTo>
                  <a:pt x="118" y="74"/>
                  <a:pt x="116" y="69"/>
                  <a:pt x="113" y="64"/>
                </a:cubicBezTo>
                <a:cubicBezTo>
                  <a:pt x="144" y="33"/>
                  <a:pt x="144" y="33"/>
                  <a:pt x="144" y="33"/>
                </a:cubicBezTo>
                <a:cubicBezTo>
                  <a:pt x="147" y="36"/>
                  <a:pt x="152" y="38"/>
                  <a:pt x="157" y="38"/>
                </a:cubicBezTo>
                <a:cubicBezTo>
                  <a:pt x="167" y="38"/>
                  <a:pt x="176" y="30"/>
                  <a:pt x="176" y="19"/>
                </a:cubicBezTo>
                <a:cubicBezTo>
                  <a:pt x="176" y="9"/>
                  <a:pt x="167" y="0"/>
                  <a:pt x="157" y="0"/>
                </a:cubicBezTo>
                <a:close/>
                <a:moveTo>
                  <a:pt x="35" y="29"/>
                </a:moveTo>
                <a:cubicBezTo>
                  <a:pt x="35" y="25"/>
                  <a:pt x="38" y="22"/>
                  <a:pt x="42" y="22"/>
                </a:cubicBezTo>
                <a:cubicBezTo>
                  <a:pt x="45" y="22"/>
                  <a:pt x="48" y="25"/>
                  <a:pt x="48" y="29"/>
                </a:cubicBezTo>
                <a:cubicBezTo>
                  <a:pt x="48" y="32"/>
                  <a:pt x="45" y="35"/>
                  <a:pt x="42" y="35"/>
                </a:cubicBezTo>
                <a:cubicBezTo>
                  <a:pt x="38" y="35"/>
                  <a:pt x="35" y="32"/>
                  <a:pt x="35" y="29"/>
                </a:cubicBezTo>
                <a:close/>
                <a:moveTo>
                  <a:pt x="19" y="163"/>
                </a:moveTo>
                <a:cubicBezTo>
                  <a:pt x="12" y="163"/>
                  <a:pt x="6" y="157"/>
                  <a:pt x="6" y="150"/>
                </a:cubicBezTo>
                <a:cubicBezTo>
                  <a:pt x="6" y="143"/>
                  <a:pt x="12" y="138"/>
                  <a:pt x="19" y="138"/>
                </a:cubicBezTo>
                <a:cubicBezTo>
                  <a:pt x="26" y="138"/>
                  <a:pt x="32" y="143"/>
                  <a:pt x="32" y="150"/>
                </a:cubicBezTo>
                <a:cubicBezTo>
                  <a:pt x="32" y="157"/>
                  <a:pt x="26" y="163"/>
                  <a:pt x="19" y="163"/>
                </a:cubicBezTo>
                <a:close/>
                <a:moveTo>
                  <a:pt x="106" y="157"/>
                </a:moveTo>
                <a:cubicBezTo>
                  <a:pt x="106" y="164"/>
                  <a:pt x="100" y="170"/>
                  <a:pt x="93" y="170"/>
                </a:cubicBezTo>
                <a:cubicBezTo>
                  <a:pt x="86" y="170"/>
                  <a:pt x="80" y="164"/>
                  <a:pt x="80" y="157"/>
                </a:cubicBezTo>
                <a:cubicBezTo>
                  <a:pt x="80" y="150"/>
                  <a:pt x="86" y="144"/>
                  <a:pt x="93" y="144"/>
                </a:cubicBezTo>
                <a:cubicBezTo>
                  <a:pt x="100" y="144"/>
                  <a:pt x="106" y="150"/>
                  <a:pt x="106" y="157"/>
                </a:cubicBezTo>
                <a:close/>
                <a:moveTo>
                  <a:pt x="93" y="99"/>
                </a:moveTo>
                <a:cubicBezTo>
                  <a:pt x="82" y="99"/>
                  <a:pt x="74" y="91"/>
                  <a:pt x="74" y="80"/>
                </a:cubicBezTo>
                <a:cubicBezTo>
                  <a:pt x="74" y="69"/>
                  <a:pt x="82" y="61"/>
                  <a:pt x="93" y="61"/>
                </a:cubicBezTo>
                <a:cubicBezTo>
                  <a:pt x="103" y="61"/>
                  <a:pt x="112" y="69"/>
                  <a:pt x="112" y="80"/>
                </a:cubicBezTo>
                <a:cubicBezTo>
                  <a:pt x="112" y="91"/>
                  <a:pt x="103" y="99"/>
                  <a:pt x="93" y="99"/>
                </a:cubicBezTo>
                <a:close/>
                <a:moveTo>
                  <a:pt x="150" y="131"/>
                </a:moveTo>
                <a:cubicBezTo>
                  <a:pt x="150" y="135"/>
                  <a:pt x="148" y="138"/>
                  <a:pt x="144" y="138"/>
                </a:cubicBezTo>
                <a:cubicBezTo>
                  <a:pt x="140" y="138"/>
                  <a:pt x="138" y="135"/>
                  <a:pt x="138" y="131"/>
                </a:cubicBezTo>
                <a:cubicBezTo>
                  <a:pt x="138" y="128"/>
                  <a:pt x="140" y="125"/>
                  <a:pt x="144" y="125"/>
                </a:cubicBezTo>
                <a:cubicBezTo>
                  <a:pt x="148" y="125"/>
                  <a:pt x="150" y="128"/>
                  <a:pt x="150" y="131"/>
                </a:cubicBezTo>
                <a:close/>
                <a:moveTo>
                  <a:pt x="157" y="32"/>
                </a:moveTo>
                <a:cubicBezTo>
                  <a:pt x="150" y="32"/>
                  <a:pt x="144" y="26"/>
                  <a:pt x="144" y="19"/>
                </a:cubicBezTo>
                <a:cubicBezTo>
                  <a:pt x="144" y="12"/>
                  <a:pt x="150" y="6"/>
                  <a:pt x="157" y="6"/>
                </a:cubicBezTo>
                <a:cubicBezTo>
                  <a:pt x="164" y="6"/>
                  <a:pt x="170" y="12"/>
                  <a:pt x="170" y="19"/>
                </a:cubicBezTo>
                <a:cubicBezTo>
                  <a:pt x="170" y="26"/>
                  <a:pt x="164" y="32"/>
                  <a:pt x="157" y="32"/>
                </a:cubicBezTo>
                <a:close/>
                <a:moveTo>
                  <a:pt x="157" y="32"/>
                </a:moveTo>
                <a:cubicBezTo>
                  <a:pt x="157" y="32"/>
                  <a:pt x="157" y="32"/>
                  <a:pt x="157" y="32"/>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fr-FR"/>
          </a:p>
        </p:txBody>
      </p:sp>
    </p:spTree>
    <p:extLst>
      <p:ext uri="{BB962C8B-B14F-4D97-AF65-F5344CB8AC3E}">
        <p14:creationId xmlns:p14="http://schemas.microsoft.com/office/powerpoint/2010/main" val="20818258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608A54-F559-0599-3E4B-98F33C1CC441}"/>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911E6B8B-E403-2FAF-4502-AA6800F70F94}"/>
              </a:ext>
            </a:extLst>
          </p:cNvPr>
          <p:cNvSpPr txBox="1">
            <a:spLocks noChangeArrowheads="1"/>
          </p:cNvSpPr>
          <p:nvPr/>
        </p:nvSpPr>
        <p:spPr bwMode="auto">
          <a:xfrm>
            <a:off x="965736" y="723902"/>
            <a:ext cx="7454362" cy="657225"/>
          </a:xfrm>
          <a:prstGeom prst="rect">
            <a:avLst/>
          </a:prstGeom>
          <a:noFill/>
          <a:ln w="9525">
            <a:noFill/>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altLang="fr-FR" sz="2400" b="1" i="0" u="none" strike="noStrike" kern="1200" cap="none" spc="0" normalizeH="0" baseline="0" noProof="0" dirty="0">
                <a:ln>
                  <a:noFill/>
                </a:ln>
                <a:solidFill>
                  <a:srgbClr val="0B4874"/>
                </a:solidFill>
                <a:effectLst/>
                <a:uLnTx/>
                <a:uFillTx/>
                <a:latin typeface="Century Gothic"/>
                <a:ea typeface="ＭＳ Ｐゴシック" charset="0"/>
                <a:cs typeface="Arial"/>
              </a:rPr>
              <a:t>Warum </a:t>
            </a:r>
            <a:r>
              <a:rPr lang="de-CH" altLang="fr-FR" sz="2400" b="1" dirty="0">
                <a:solidFill>
                  <a:srgbClr val="0B4874"/>
                </a:solidFill>
                <a:latin typeface="Century Gothic"/>
                <a:ea typeface="ＭＳ Ｐゴシック" charset="0"/>
                <a:cs typeface="Arial"/>
              </a:rPr>
              <a:t>Beobachtung alleine nicht reicht</a:t>
            </a:r>
            <a:endParaRPr kumimoji="0" lang="de-CH" altLang="fr-FR" sz="2400" b="1" i="0" u="none" strike="noStrike" kern="1200" cap="none" spc="0" normalizeH="0" baseline="0" noProof="0" dirty="0">
              <a:ln>
                <a:noFill/>
              </a:ln>
              <a:solidFill>
                <a:srgbClr val="0B4874"/>
              </a:solidFill>
              <a:effectLst/>
              <a:uLnTx/>
              <a:uFillTx/>
              <a:latin typeface="Century Gothic"/>
              <a:ea typeface="ＭＳ Ｐゴシック" charset="0"/>
              <a:cs typeface="Arial"/>
            </a:endParaRPr>
          </a:p>
        </p:txBody>
      </p:sp>
      <p:sp>
        <p:nvSpPr>
          <p:cNvPr id="4" name="Textplatzhalter 3">
            <a:extLst>
              <a:ext uri="{FF2B5EF4-FFF2-40B4-BE49-F238E27FC236}">
                <a16:creationId xmlns:a16="http://schemas.microsoft.com/office/drawing/2014/main" id="{F8E8C292-B6F7-0416-037C-9FA9C758E379}"/>
              </a:ext>
            </a:extLst>
          </p:cNvPr>
          <p:cNvSpPr>
            <a:spLocks noGrp="1"/>
          </p:cNvSpPr>
          <p:nvPr>
            <p:ph type="body" idx="4294967295"/>
          </p:nvPr>
        </p:nvSpPr>
        <p:spPr>
          <a:xfrm>
            <a:off x="954078" y="2458779"/>
            <a:ext cx="6864466" cy="707886"/>
          </a:xfrm>
          <a:prstGeom prst="rect">
            <a:avLst/>
          </a:prstGeom>
        </p:spPr>
        <p:txBody>
          <a:bodyPr wrap="square">
            <a:spAutoFit/>
          </a:bodyPr>
          <a:lstStyle/>
          <a:p>
            <a:pPr marL="0" indent="0" algn="l">
              <a:lnSpc>
                <a:spcPct val="100000"/>
              </a:lnSpc>
              <a:spcBef>
                <a:spcPts val="600"/>
              </a:spcBef>
              <a:spcAft>
                <a:spcPts val="600"/>
              </a:spcAft>
              <a:buNone/>
            </a:pPr>
            <a:r>
              <a:rPr lang="de-DE" sz="2000" dirty="0">
                <a:solidFill>
                  <a:srgbClr val="686868"/>
                </a:solidFill>
              </a:rPr>
              <a:t>Viele Schulen haben festgestellt, dass in ihren Mensen ganze oder kaum angebissene Äpfel im Müll landen.</a:t>
            </a:r>
          </a:p>
        </p:txBody>
      </p:sp>
      <p:sp>
        <p:nvSpPr>
          <p:cNvPr id="7" name="Textplatzhalter 3">
            <a:extLst>
              <a:ext uri="{FF2B5EF4-FFF2-40B4-BE49-F238E27FC236}">
                <a16:creationId xmlns:a16="http://schemas.microsoft.com/office/drawing/2014/main" id="{C01D16AC-63E6-79AE-1F73-F17B9A7AE262}"/>
              </a:ext>
            </a:extLst>
          </p:cNvPr>
          <p:cNvSpPr txBox="1">
            <a:spLocks/>
          </p:cNvSpPr>
          <p:nvPr/>
        </p:nvSpPr>
        <p:spPr>
          <a:xfrm>
            <a:off x="982065" y="1965565"/>
            <a:ext cx="4314825" cy="397032"/>
          </a:xfrm>
          <a:prstGeom prst="rect">
            <a:avLst/>
          </a:prstGeom>
        </p:spPr>
        <p:txBody>
          <a:bodyPr vert="horz" wrap="square" lIns="91440" tIns="45720" rIns="91440" bIns="45720" rtlCol="0">
            <a:sp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l">
              <a:spcBef>
                <a:spcPts val="600"/>
              </a:spcBef>
              <a:spcAft>
                <a:spcPts val="600"/>
              </a:spcAft>
            </a:pPr>
            <a:r>
              <a:rPr lang="de-CH" sz="2200" b="1" dirty="0">
                <a:solidFill>
                  <a:srgbClr val="0B4874"/>
                </a:solidFill>
              </a:rPr>
              <a:t>«V</a:t>
            </a:r>
            <a:r>
              <a:rPr lang="de-CH" sz="2200" b="1" noProof="0" dirty="0" err="1">
                <a:solidFill>
                  <a:srgbClr val="0B4874"/>
                </a:solidFill>
              </a:rPr>
              <a:t>iele</a:t>
            </a:r>
            <a:r>
              <a:rPr lang="de-CH" sz="2200" b="1" noProof="0" dirty="0">
                <a:solidFill>
                  <a:srgbClr val="0B4874"/>
                </a:solidFill>
              </a:rPr>
              <a:t> Äpfel im Abfall»</a:t>
            </a:r>
          </a:p>
        </p:txBody>
      </p:sp>
      <p:sp>
        <p:nvSpPr>
          <p:cNvPr id="9" name="Textfeld 8">
            <a:extLst>
              <a:ext uri="{FF2B5EF4-FFF2-40B4-BE49-F238E27FC236}">
                <a16:creationId xmlns:a16="http://schemas.microsoft.com/office/drawing/2014/main" id="{D4E21A95-2CC7-8124-CFBD-E9802825459A}"/>
              </a:ext>
            </a:extLst>
          </p:cNvPr>
          <p:cNvSpPr txBox="1"/>
          <p:nvPr/>
        </p:nvSpPr>
        <p:spPr>
          <a:xfrm>
            <a:off x="935115" y="3752212"/>
            <a:ext cx="4991297" cy="1231106"/>
          </a:xfrm>
          <a:prstGeom prst="rect">
            <a:avLst/>
          </a:prstGeom>
        </p:spPr>
        <p:txBody>
          <a:bodyPr vert="horz" wrap="square" lIns="91440" tIns="45720" rIns="91440" bIns="45720" rtlCol="0">
            <a:spAutoFit/>
          </a:bodyPr>
          <a:lstStyle>
            <a:lvl1pPr marL="342900" indent="-342900">
              <a:lnSpc>
                <a:spcPct val="90000"/>
              </a:lnSpc>
              <a:spcBef>
                <a:spcPts val="600"/>
              </a:spcBef>
              <a:spcAft>
                <a:spcPts val="600"/>
              </a:spcAft>
              <a:buFont typeface="Arial" panose="020B0604020202020204" pitchFamily="34" charset="0"/>
              <a:buChar char="•"/>
              <a:defRPr sz="2000">
                <a:solidFill>
                  <a:schemeClr val="tx1">
                    <a:tint val="75000"/>
                  </a:schemeClr>
                </a:solidFill>
              </a:defRPr>
            </a:lvl1pPr>
            <a:lvl2pPr indent="0">
              <a:lnSpc>
                <a:spcPct val="90000"/>
              </a:lnSpc>
              <a:spcBef>
                <a:spcPts val="500"/>
              </a:spcBef>
              <a:buFont typeface="Arial" panose="020B0604020202020204" pitchFamily="34" charset="0"/>
              <a:buNone/>
              <a:defRPr sz="2000">
                <a:solidFill>
                  <a:schemeClr val="tx1">
                    <a:tint val="75000"/>
                  </a:schemeClr>
                </a:solidFill>
              </a:defRPr>
            </a:lvl2pPr>
            <a:lvl3pPr indent="0">
              <a:lnSpc>
                <a:spcPct val="90000"/>
              </a:lnSpc>
              <a:spcBef>
                <a:spcPts val="500"/>
              </a:spcBef>
              <a:buFont typeface="Arial" panose="020B0604020202020204" pitchFamily="34" charset="0"/>
              <a:buNone/>
              <a:defRPr>
                <a:solidFill>
                  <a:schemeClr val="tx1">
                    <a:tint val="75000"/>
                  </a:schemeClr>
                </a:solidFill>
              </a:defRPr>
            </a:lvl3pPr>
            <a:lvl4pPr indent="0">
              <a:lnSpc>
                <a:spcPct val="90000"/>
              </a:lnSpc>
              <a:spcBef>
                <a:spcPts val="500"/>
              </a:spcBef>
              <a:buFont typeface="Arial" panose="020B0604020202020204" pitchFamily="34" charset="0"/>
              <a:buNone/>
              <a:defRPr sz="1600">
                <a:solidFill>
                  <a:schemeClr val="tx1">
                    <a:tint val="75000"/>
                  </a:schemeClr>
                </a:solidFill>
              </a:defRPr>
            </a:lvl4pPr>
            <a:lvl5pPr indent="0">
              <a:lnSpc>
                <a:spcPct val="90000"/>
              </a:lnSpc>
              <a:spcBef>
                <a:spcPts val="500"/>
              </a:spcBef>
              <a:buFont typeface="Arial" panose="020B0604020202020204" pitchFamily="34" charset="0"/>
              <a:buNone/>
              <a:defRPr sz="1600">
                <a:solidFill>
                  <a:schemeClr val="tx1">
                    <a:tint val="75000"/>
                  </a:schemeClr>
                </a:solidFill>
              </a:defRPr>
            </a:lvl5pPr>
            <a:lvl6pPr indent="0">
              <a:lnSpc>
                <a:spcPct val="90000"/>
              </a:lnSpc>
              <a:spcBef>
                <a:spcPts val="500"/>
              </a:spcBef>
              <a:buFont typeface="Arial" panose="020B0604020202020204" pitchFamily="34" charset="0"/>
              <a:buNone/>
              <a:defRPr sz="1600">
                <a:solidFill>
                  <a:schemeClr val="tx1">
                    <a:tint val="75000"/>
                  </a:schemeClr>
                </a:solidFill>
              </a:defRPr>
            </a:lvl6pPr>
            <a:lvl7pPr indent="0">
              <a:lnSpc>
                <a:spcPct val="90000"/>
              </a:lnSpc>
              <a:spcBef>
                <a:spcPts val="500"/>
              </a:spcBef>
              <a:buFont typeface="Arial" panose="020B0604020202020204" pitchFamily="34" charset="0"/>
              <a:buNone/>
              <a:defRPr sz="1600">
                <a:solidFill>
                  <a:schemeClr val="tx1">
                    <a:tint val="75000"/>
                  </a:schemeClr>
                </a:solidFill>
              </a:defRPr>
            </a:lvl7pPr>
            <a:lvl8pPr indent="0">
              <a:lnSpc>
                <a:spcPct val="90000"/>
              </a:lnSpc>
              <a:spcBef>
                <a:spcPts val="500"/>
              </a:spcBef>
              <a:buFont typeface="Arial" panose="020B0604020202020204" pitchFamily="34" charset="0"/>
              <a:buNone/>
              <a:defRPr sz="1600">
                <a:solidFill>
                  <a:schemeClr val="tx1">
                    <a:tint val="75000"/>
                  </a:schemeClr>
                </a:solidFill>
              </a:defRPr>
            </a:lvl8pPr>
            <a:lvl9pPr indent="0">
              <a:lnSpc>
                <a:spcPct val="90000"/>
              </a:lnSpc>
              <a:spcBef>
                <a:spcPts val="500"/>
              </a:spcBef>
              <a:buFont typeface="Arial" panose="020B0604020202020204" pitchFamily="34" charset="0"/>
              <a:buNone/>
              <a:defRPr sz="1600">
                <a:solidFill>
                  <a:schemeClr val="tx1">
                    <a:tint val="75000"/>
                  </a:schemeClr>
                </a:solidFill>
              </a:defRPr>
            </a:lvl9pPr>
          </a:lstStyle>
          <a:p>
            <a:pPr marL="0" indent="0" algn="r">
              <a:buNone/>
            </a:pPr>
            <a:r>
              <a:rPr lang="de-DE" dirty="0">
                <a:solidFill>
                  <a:srgbClr val="686868"/>
                </a:solidFill>
              </a:rPr>
              <a:t>Liegt es am Geschmack? </a:t>
            </a:r>
          </a:p>
          <a:p>
            <a:pPr marL="0" indent="0" algn="r">
              <a:buNone/>
            </a:pPr>
            <a:r>
              <a:rPr lang="de-DE" dirty="0">
                <a:solidFill>
                  <a:srgbClr val="686868"/>
                </a:solidFill>
              </a:rPr>
              <a:t>Liegt es am Obst selbst? </a:t>
            </a:r>
          </a:p>
          <a:p>
            <a:pPr marL="0" indent="0" algn="r">
              <a:buNone/>
            </a:pPr>
            <a:r>
              <a:rPr lang="de-DE" dirty="0">
                <a:solidFill>
                  <a:srgbClr val="686868"/>
                </a:solidFill>
              </a:rPr>
              <a:t>Liegt es am mangelnden Interesse? </a:t>
            </a:r>
          </a:p>
        </p:txBody>
      </p:sp>
      <p:sp>
        <p:nvSpPr>
          <p:cNvPr id="10" name="Textfeld 9">
            <a:extLst>
              <a:ext uri="{FF2B5EF4-FFF2-40B4-BE49-F238E27FC236}">
                <a16:creationId xmlns:a16="http://schemas.microsoft.com/office/drawing/2014/main" id="{60155C10-41B2-2164-C13B-C40347CFD090}"/>
              </a:ext>
            </a:extLst>
          </p:cNvPr>
          <p:cNvSpPr txBox="1"/>
          <p:nvPr/>
        </p:nvSpPr>
        <p:spPr>
          <a:xfrm>
            <a:off x="5865143" y="3752212"/>
            <a:ext cx="3176512" cy="1231106"/>
          </a:xfrm>
          <a:prstGeom prst="rect">
            <a:avLst/>
          </a:prstGeom>
        </p:spPr>
        <p:txBody>
          <a:bodyPr vert="horz" wrap="square" lIns="91440" tIns="45720" rIns="91440" bIns="45720" rtlCol="0">
            <a:spAutoFit/>
          </a:bodyPr>
          <a:lstStyle>
            <a:lvl1pPr marL="342900" indent="-342900">
              <a:lnSpc>
                <a:spcPct val="90000"/>
              </a:lnSpc>
              <a:spcBef>
                <a:spcPts val="600"/>
              </a:spcBef>
              <a:spcAft>
                <a:spcPts val="600"/>
              </a:spcAft>
              <a:buFont typeface="Arial" panose="020B0604020202020204" pitchFamily="34" charset="0"/>
              <a:buChar char="•"/>
              <a:defRPr sz="2000">
                <a:solidFill>
                  <a:schemeClr val="tx1">
                    <a:tint val="75000"/>
                  </a:schemeClr>
                </a:solidFill>
              </a:defRPr>
            </a:lvl1pPr>
            <a:lvl2pPr indent="0">
              <a:lnSpc>
                <a:spcPct val="90000"/>
              </a:lnSpc>
              <a:spcBef>
                <a:spcPts val="500"/>
              </a:spcBef>
              <a:buFont typeface="Arial" panose="020B0604020202020204" pitchFamily="34" charset="0"/>
              <a:buNone/>
              <a:defRPr sz="2000">
                <a:solidFill>
                  <a:schemeClr val="tx1">
                    <a:tint val="75000"/>
                  </a:schemeClr>
                </a:solidFill>
              </a:defRPr>
            </a:lvl2pPr>
            <a:lvl3pPr indent="0">
              <a:lnSpc>
                <a:spcPct val="90000"/>
              </a:lnSpc>
              <a:spcBef>
                <a:spcPts val="500"/>
              </a:spcBef>
              <a:buFont typeface="Arial" panose="020B0604020202020204" pitchFamily="34" charset="0"/>
              <a:buNone/>
              <a:defRPr>
                <a:solidFill>
                  <a:schemeClr val="tx1">
                    <a:tint val="75000"/>
                  </a:schemeClr>
                </a:solidFill>
              </a:defRPr>
            </a:lvl3pPr>
            <a:lvl4pPr indent="0">
              <a:lnSpc>
                <a:spcPct val="90000"/>
              </a:lnSpc>
              <a:spcBef>
                <a:spcPts val="500"/>
              </a:spcBef>
              <a:buFont typeface="Arial" panose="020B0604020202020204" pitchFamily="34" charset="0"/>
              <a:buNone/>
              <a:defRPr sz="1600">
                <a:solidFill>
                  <a:schemeClr val="tx1">
                    <a:tint val="75000"/>
                  </a:schemeClr>
                </a:solidFill>
              </a:defRPr>
            </a:lvl4pPr>
            <a:lvl5pPr indent="0">
              <a:lnSpc>
                <a:spcPct val="90000"/>
              </a:lnSpc>
              <a:spcBef>
                <a:spcPts val="500"/>
              </a:spcBef>
              <a:buFont typeface="Arial" panose="020B0604020202020204" pitchFamily="34" charset="0"/>
              <a:buNone/>
              <a:defRPr sz="1600">
                <a:solidFill>
                  <a:schemeClr val="tx1">
                    <a:tint val="75000"/>
                  </a:schemeClr>
                </a:solidFill>
              </a:defRPr>
            </a:lvl5pPr>
            <a:lvl6pPr indent="0">
              <a:lnSpc>
                <a:spcPct val="90000"/>
              </a:lnSpc>
              <a:spcBef>
                <a:spcPts val="500"/>
              </a:spcBef>
              <a:buFont typeface="Arial" panose="020B0604020202020204" pitchFamily="34" charset="0"/>
              <a:buNone/>
              <a:defRPr sz="1600">
                <a:solidFill>
                  <a:schemeClr val="tx1">
                    <a:tint val="75000"/>
                  </a:schemeClr>
                </a:solidFill>
              </a:defRPr>
            </a:lvl6pPr>
            <a:lvl7pPr indent="0">
              <a:lnSpc>
                <a:spcPct val="90000"/>
              </a:lnSpc>
              <a:spcBef>
                <a:spcPts val="500"/>
              </a:spcBef>
              <a:buFont typeface="Arial" panose="020B0604020202020204" pitchFamily="34" charset="0"/>
              <a:buNone/>
              <a:defRPr sz="1600">
                <a:solidFill>
                  <a:schemeClr val="tx1">
                    <a:tint val="75000"/>
                  </a:schemeClr>
                </a:solidFill>
              </a:defRPr>
            </a:lvl7pPr>
            <a:lvl8pPr indent="0">
              <a:lnSpc>
                <a:spcPct val="90000"/>
              </a:lnSpc>
              <a:spcBef>
                <a:spcPts val="500"/>
              </a:spcBef>
              <a:buFont typeface="Arial" panose="020B0604020202020204" pitchFamily="34" charset="0"/>
              <a:buNone/>
              <a:defRPr sz="1600">
                <a:solidFill>
                  <a:schemeClr val="tx1">
                    <a:tint val="75000"/>
                  </a:schemeClr>
                </a:solidFill>
              </a:defRPr>
            </a:lvl8pPr>
            <a:lvl9pPr indent="0">
              <a:lnSpc>
                <a:spcPct val="90000"/>
              </a:lnSpc>
              <a:spcBef>
                <a:spcPts val="500"/>
              </a:spcBef>
              <a:buFont typeface="Arial" panose="020B0604020202020204" pitchFamily="34" charset="0"/>
              <a:buNone/>
              <a:defRPr sz="1600">
                <a:solidFill>
                  <a:schemeClr val="tx1">
                    <a:tint val="75000"/>
                  </a:schemeClr>
                </a:solidFill>
              </a:defRPr>
            </a:lvl9pPr>
          </a:lstStyle>
          <a:p>
            <a:pPr marL="0" indent="0">
              <a:buNone/>
            </a:pPr>
            <a:r>
              <a:rPr lang="de-DE" dirty="0">
                <a:solidFill>
                  <a:srgbClr val="0B4874"/>
                </a:solidFill>
              </a:rPr>
              <a:t>→ Andere Sorte?</a:t>
            </a:r>
          </a:p>
          <a:p>
            <a:pPr marL="0" indent="0">
              <a:buNone/>
            </a:pPr>
            <a:r>
              <a:rPr lang="de-DE" dirty="0">
                <a:solidFill>
                  <a:srgbClr val="0B4874"/>
                </a:solidFill>
              </a:rPr>
              <a:t>→ Andere Früchte?</a:t>
            </a:r>
          </a:p>
          <a:p>
            <a:pPr marL="0" indent="0">
              <a:buNone/>
            </a:pPr>
            <a:r>
              <a:rPr lang="de-DE" dirty="0">
                <a:solidFill>
                  <a:srgbClr val="0B4874"/>
                </a:solidFill>
              </a:rPr>
              <a:t>→ Keine Früchte </a:t>
            </a:r>
          </a:p>
        </p:txBody>
      </p:sp>
      <p:sp>
        <p:nvSpPr>
          <p:cNvPr id="5" name="Foliennummernplatzhalter 1">
            <a:extLst>
              <a:ext uri="{FF2B5EF4-FFF2-40B4-BE49-F238E27FC236}">
                <a16:creationId xmlns:a16="http://schemas.microsoft.com/office/drawing/2014/main" id="{D10AEA6A-F535-8B84-A811-5893D904FE39}"/>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23</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
        <p:nvSpPr>
          <p:cNvPr id="6" name="Textfeld 5">
            <a:extLst>
              <a:ext uri="{FF2B5EF4-FFF2-40B4-BE49-F238E27FC236}">
                <a16:creationId xmlns:a16="http://schemas.microsoft.com/office/drawing/2014/main" id="{0485B4B8-3DD3-304F-F847-A90CD1534C74}"/>
              </a:ext>
            </a:extLst>
          </p:cNvPr>
          <p:cNvSpPr txBox="1"/>
          <p:nvPr/>
        </p:nvSpPr>
        <p:spPr>
          <a:xfrm>
            <a:off x="1616352" y="5153029"/>
            <a:ext cx="8325715" cy="553998"/>
          </a:xfrm>
          <a:prstGeom prst="rect">
            <a:avLst/>
          </a:prstGeom>
          <a:noFill/>
        </p:spPr>
        <p:txBody>
          <a:bodyPr wrap="square">
            <a:spAutoFit/>
          </a:bodyPr>
          <a:lstStyle/>
          <a:p>
            <a:r>
              <a:rPr lang="de-CH" sz="2000" dirty="0">
                <a:solidFill>
                  <a:srgbClr val="686868"/>
                </a:solidFill>
              </a:rPr>
              <a:t>Diesen Fragen ging eine US-Studie in zwei Primarschulen nach. </a:t>
            </a:r>
            <a:r>
              <a:rPr lang="de-CH" sz="1000" dirty="0">
                <a:solidFill>
                  <a:srgbClr val="686868"/>
                </a:solidFill>
              </a:rPr>
              <a:t>(Smathers and </a:t>
            </a:r>
            <a:r>
              <a:rPr lang="de-CH" sz="1000" dirty="0" err="1">
                <a:solidFill>
                  <a:srgbClr val="686868"/>
                </a:solidFill>
              </a:rPr>
              <a:t>Graffagnin</a:t>
            </a:r>
            <a:r>
              <a:rPr lang="de-CH" sz="1000" dirty="0">
                <a:solidFill>
                  <a:srgbClr val="686868"/>
                </a:solidFill>
              </a:rPr>
              <a:t>, 2020)</a:t>
            </a:r>
          </a:p>
        </p:txBody>
      </p:sp>
      <p:sp>
        <p:nvSpPr>
          <p:cNvPr id="12" name="Textfeld 11">
            <a:extLst>
              <a:ext uri="{FF2B5EF4-FFF2-40B4-BE49-F238E27FC236}">
                <a16:creationId xmlns:a16="http://schemas.microsoft.com/office/drawing/2014/main" id="{85A2E47F-2020-205C-ED19-8170A929E925}"/>
              </a:ext>
            </a:extLst>
          </p:cNvPr>
          <p:cNvSpPr txBox="1"/>
          <p:nvPr/>
        </p:nvSpPr>
        <p:spPr>
          <a:xfrm>
            <a:off x="2221573" y="6149024"/>
            <a:ext cx="7115271" cy="400110"/>
          </a:xfrm>
          <a:prstGeom prst="rect">
            <a:avLst/>
          </a:prstGeom>
          <a:noFill/>
        </p:spPr>
        <p:txBody>
          <a:bodyPr wrap="square">
            <a:spAutoFit/>
          </a:bodyPr>
          <a:lstStyle/>
          <a:p>
            <a:r>
              <a:rPr lang="de-CH" sz="1000" b="1" dirty="0">
                <a:solidFill>
                  <a:srgbClr val="686868"/>
                </a:solidFill>
              </a:rPr>
              <a:t>Quelle</a:t>
            </a:r>
            <a:r>
              <a:rPr lang="de-CH" sz="1000" dirty="0">
                <a:solidFill>
                  <a:srgbClr val="686868"/>
                </a:solidFill>
              </a:rPr>
              <a:t>: Smathers, C.A. &amp; Graffagnino, C. (2020). </a:t>
            </a:r>
            <a:r>
              <a:rPr lang="en-US" sz="1000" dirty="0">
                <a:solidFill>
                  <a:srgbClr val="686868"/>
                </a:solidFill>
              </a:rPr>
              <a:t>Offering self-serve sliced apples in bulk increases students’ consumption and decreases apple waste in elementary school cafeterias. </a:t>
            </a:r>
            <a:r>
              <a:rPr lang="en-US" sz="1000" dirty="0">
                <a:solidFill>
                  <a:srgbClr val="686868"/>
                </a:solidFill>
                <a:hlinkClick r:id="rId3"/>
              </a:rPr>
              <a:t>Link</a:t>
            </a:r>
            <a:endParaRPr lang="de-CH" sz="1000" dirty="0">
              <a:solidFill>
                <a:srgbClr val="686868"/>
              </a:solidFill>
            </a:endParaRPr>
          </a:p>
        </p:txBody>
      </p:sp>
      <p:pic>
        <p:nvPicPr>
          <p:cNvPr id="8" name="Grafik 7">
            <a:extLst>
              <a:ext uri="{FF2B5EF4-FFF2-40B4-BE49-F238E27FC236}">
                <a16:creationId xmlns:a16="http://schemas.microsoft.com/office/drawing/2014/main" id="{EA5E520C-980B-487E-61FD-005D59A1FEC9}"/>
              </a:ext>
            </a:extLst>
          </p:cNvPr>
          <p:cNvPicPr>
            <a:picLocks noChangeAspect="1"/>
          </p:cNvPicPr>
          <p:nvPr/>
        </p:nvPicPr>
        <p:blipFill>
          <a:blip r:embed="rId4" cstate="email">
            <a:extLst>
              <a:ext uri="{28A0092B-C50C-407E-A947-70E740481C1C}">
                <a14:useLocalDpi xmlns:a14="http://schemas.microsoft.com/office/drawing/2010/main"/>
              </a:ext>
            </a:extLst>
          </a:blip>
          <a:srcRect l="16070" t="14959" r="15637" b="15772"/>
          <a:stretch>
            <a:fillRect/>
          </a:stretch>
        </p:blipFill>
        <p:spPr>
          <a:xfrm>
            <a:off x="10975411" y="-5044"/>
            <a:ext cx="1214850" cy="1232205"/>
          </a:xfrm>
          <a:prstGeom prst="rect">
            <a:avLst/>
          </a:prstGeom>
        </p:spPr>
      </p:pic>
      <p:pic>
        <p:nvPicPr>
          <p:cNvPr id="13" name="Grafik 12">
            <a:extLst>
              <a:ext uri="{FF2B5EF4-FFF2-40B4-BE49-F238E27FC236}">
                <a16:creationId xmlns:a16="http://schemas.microsoft.com/office/drawing/2014/main" id="{2A4C207A-05EC-4707-DC5C-279B597FA5A5}"/>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978871" y="1766326"/>
            <a:ext cx="2150019" cy="2357131"/>
          </a:xfrm>
          <a:prstGeom prst="rect">
            <a:avLst/>
          </a:prstGeom>
        </p:spPr>
      </p:pic>
      <p:sp>
        <p:nvSpPr>
          <p:cNvPr id="15" name="Textfeld 14">
            <a:extLst>
              <a:ext uri="{FF2B5EF4-FFF2-40B4-BE49-F238E27FC236}">
                <a16:creationId xmlns:a16="http://schemas.microsoft.com/office/drawing/2014/main" id="{B83B41A2-140B-0409-C22F-B47BC9B45A54}"/>
              </a:ext>
            </a:extLst>
          </p:cNvPr>
          <p:cNvSpPr txBox="1"/>
          <p:nvPr/>
        </p:nvSpPr>
        <p:spPr>
          <a:xfrm>
            <a:off x="9004331" y="4132957"/>
            <a:ext cx="2240714" cy="246221"/>
          </a:xfrm>
          <a:prstGeom prst="rect">
            <a:avLst/>
          </a:prstGeom>
          <a:noFill/>
        </p:spPr>
        <p:txBody>
          <a:bodyPr wrap="square">
            <a:spAutoFit/>
          </a:bodyPr>
          <a:lstStyle/>
          <a:p>
            <a:pPr>
              <a:lnSpc>
                <a:spcPts val="1220"/>
              </a:lnSpc>
              <a:buNone/>
            </a:pPr>
            <a:r>
              <a:rPr lang="en-US" sz="1000" b="1" kern="100" dirty="0">
                <a:solidFill>
                  <a:srgbClr val="686868"/>
                </a:solidFill>
                <a:effectLst/>
                <a:latin typeface="+mj-lt"/>
                <a:ea typeface="Times New Roman" panose="02020603050405020304" pitchFamily="18" charset="0"/>
                <a:cs typeface="Times New Roman" panose="02020603050405020304" pitchFamily="18" charset="0"/>
              </a:rPr>
              <a:t>Quelle: </a:t>
            </a:r>
            <a:r>
              <a:rPr lang="en-US" sz="1000" kern="100" dirty="0">
                <a:solidFill>
                  <a:srgbClr val="686868"/>
                </a:solidFill>
                <a:effectLst/>
                <a:latin typeface="+mj-lt"/>
                <a:ea typeface="Times New Roman" panose="02020603050405020304" pitchFamily="18" charset="0"/>
                <a:cs typeface="Times New Roman" panose="02020603050405020304" pitchFamily="18" charset="0"/>
              </a:rPr>
              <a:t>iStock.com/</a:t>
            </a:r>
            <a:r>
              <a:rPr lang="de-CH" sz="1000" kern="100" dirty="0" err="1">
                <a:solidFill>
                  <a:srgbClr val="686868"/>
                </a:solidFill>
                <a:effectLst/>
                <a:latin typeface="+mj-lt"/>
                <a:ea typeface="Times New Roman" panose="02020603050405020304" pitchFamily="18" charset="0"/>
                <a:cs typeface="Times New Roman" panose="02020603050405020304" pitchFamily="18" charset="0"/>
              </a:rPr>
              <a:t>harmpeti</a:t>
            </a:r>
            <a:endParaRPr lang="de-CH" sz="1000" kern="100" dirty="0">
              <a:solidFill>
                <a:srgbClr val="686868"/>
              </a:solidFill>
              <a:effectLst/>
              <a:latin typeface="+mj-lt"/>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29280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BDF614-0BD8-6978-F5BA-DC2683F37AC1}"/>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6C84ADE4-B495-F9A4-45D8-4B5A812052E1}"/>
              </a:ext>
            </a:extLst>
          </p:cNvPr>
          <p:cNvSpPr txBox="1">
            <a:spLocks noChangeArrowheads="1"/>
          </p:cNvSpPr>
          <p:nvPr/>
        </p:nvSpPr>
        <p:spPr bwMode="auto">
          <a:xfrm>
            <a:off x="955853" y="583729"/>
            <a:ext cx="9902648" cy="657225"/>
          </a:xfrm>
          <a:prstGeom prst="rect">
            <a:avLst/>
          </a:prstGeom>
          <a:noFill/>
          <a:ln w="9525">
            <a:noFill/>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altLang="fr-FR" sz="2400" b="1" i="0" u="none" strike="noStrike" kern="1200" cap="none" spc="0" normalizeH="0" baseline="0" noProof="0" dirty="0">
                <a:ln>
                  <a:noFill/>
                </a:ln>
                <a:solidFill>
                  <a:srgbClr val="0B4874"/>
                </a:solidFill>
                <a:effectLst/>
                <a:uLnTx/>
                <a:uFillTx/>
                <a:latin typeface="Century Gothic"/>
                <a:ea typeface="ＭＳ Ｐゴシック" charset="0"/>
                <a:cs typeface="Arial"/>
              </a:rPr>
              <a:t>Empathie-Interviews mit </a:t>
            </a:r>
            <a:r>
              <a:rPr kumimoji="0" lang="de-CH" altLang="fr-FR" sz="2400" b="1" i="0" u="none" strike="noStrike" kern="1200" cap="none" spc="0" normalizeH="0" baseline="0" noProof="0" dirty="0" err="1">
                <a:ln>
                  <a:noFill/>
                </a:ln>
                <a:solidFill>
                  <a:srgbClr val="0B4874"/>
                </a:solidFill>
                <a:effectLst/>
                <a:uLnTx/>
                <a:uFillTx/>
                <a:latin typeface="Century Gothic"/>
                <a:ea typeface="ＭＳ Ｐゴシック" charset="0"/>
                <a:cs typeface="Arial"/>
              </a:rPr>
              <a:t>Schüler:innen</a:t>
            </a:r>
            <a:endParaRPr kumimoji="0" lang="de-CH" altLang="fr-FR" sz="2400" b="1" i="0" u="none" strike="noStrike" kern="1200" cap="none" spc="0" normalizeH="0" baseline="0" noProof="0" dirty="0">
              <a:ln>
                <a:noFill/>
              </a:ln>
              <a:solidFill>
                <a:srgbClr val="0B4874"/>
              </a:solidFill>
              <a:effectLst/>
              <a:uLnTx/>
              <a:uFillTx/>
              <a:latin typeface="Century Gothic"/>
              <a:ea typeface="ＭＳ Ｐゴシック" charset="0"/>
              <a:cs typeface="Arial"/>
            </a:endParaRPr>
          </a:p>
        </p:txBody>
      </p:sp>
      <p:sp>
        <p:nvSpPr>
          <p:cNvPr id="4" name="Textplatzhalter 3">
            <a:extLst>
              <a:ext uri="{FF2B5EF4-FFF2-40B4-BE49-F238E27FC236}">
                <a16:creationId xmlns:a16="http://schemas.microsoft.com/office/drawing/2014/main" id="{0AAE4ED5-9C92-1C62-87B6-670F93132A49}"/>
              </a:ext>
            </a:extLst>
          </p:cNvPr>
          <p:cNvSpPr>
            <a:spLocks noGrp="1"/>
          </p:cNvSpPr>
          <p:nvPr>
            <p:ph type="body" idx="4294967295"/>
          </p:nvPr>
        </p:nvSpPr>
        <p:spPr>
          <a:xfrm>
            <a:off x="1184745" y="2025260"/>
            <a:ext cx="7092563" cy="2616101"/>
          </a:xfrm>
          <a:prstGeom prst="rect">
            <a:avLst/>
          </a:prstGeom>
        </p:spPr>
        <p:txBody>
          <a:bodyPr wrap="square">
            <a:spAutoFit/>
          </a:bodyPr>
          <a:lstStyle/>
          <a:p>
            <a:pPr marL="342900" indent="-342900" algn="l">
              <a:spcBef>
                <a:spcPts val="600"/>
              </a:spcBef>
              <a:spcAft>
                <a:spcPts val="600"/>
              </a:spcAft>
              <a:buFont typeface="Arial" panose="020B0604020202020204" pitchFamily="34" charset="0"/>
              <a:buChar char="•"/>
            </a:pPr>
            <a:r>
              <a:rPr lang="de-DE" sz="2000" dirty="0">
                <a:solidFill>
                  <a:srgbClr val="686868"/>
                </a:solidFill>
              </a:rPr>
              <a:t>Jüngere Kinder erklärten, dass es mit </a:t>
            </a:r>
            <a:r>
              <a:rPr lang="de-DE" sz="2000" b="1" dirty="0">
                <a:solidFill>
                  <a:srgbClr val="686868"/>
                </a:solidFill>
              </a:rPr>
              <a:t>Zahnspangen</a:t>
            </a:r>
            <a:r>
              <a:rPr lang="de-DE" sz="2000" dirty="0">
                <a:solidFill>
                  <a:srgbClr val="686868"/>
                </a:solidFill>
              </a:rPr>
              <a:t> oder </a:t>
            </a:r>
            <a:r>
              <a:rPr lang="de-DE" sz="2000" b="1" dirty="0">
                <a:solidFill>
                  <a:srgbClr val="686868"/>
                </a:solidFill>
              </a:rPr>
              <a:t>kleinen Mündern schwierig sei, in ganze Äpfel zu </a:t>
            </a:r>
            <a:r>
              <a:rPr lang="de-DE" sz="2000" b="1" dirty="0" err="1">
                <a:solidFill>
                  <a:srgbClr val="686868"/>
                </a:solidFill>
              </a:rPr>
              <a:t>beissen</a:t>
            </a:r>
            <a:r>
              <a:rPr lang="de-DE" sz="2000" b="1" dirty="0">
                <a:solidFill>
                  <a:srgbClr val="686868"/>
                </a:solidFill>
              </a:rPr>
              <a:t>.</a:t>
            </a:r>
          </a:p>
          <a:p>
            <a:pPr marL="342900" indent="-342900" algn="l">
              <a:spcBef>
                <a:spcPts val="600"/>
              </a:spcBef>
              <a:spcAft>
                <a:spcPts val="600"/>
              </a:spcAft>
              <a:buFont typeface="Arial" panose="020B0604020202020204" pitchFamily="34" charset="0"/>
              <a:buChar char="•"/>
            </a:pPr>
            <a:r>
              <a:rPr lang="de-DE" sz="2000" dirty="0">
                <a:solidFill>
                  <a:srgbClr val="686868"/>
                </a:solidFill>
              </a:rPr>
              <a:t>Ältere Mädchen sagten, das Essen ganzer Früchte sei an </a:t>
            </a:r>
            <a:r>
              <a:rPr lang="de-DE" sz="2000" b="1" dirty="0">
                <a:solidFill>
                  <a:srgbClr val="686868"/>
                </a:solidFill>
              </a:rPr>
              <a:t>ihnen «nicht schön anzusehen»</a:t>
            </a:r>
            <a:r>
              <a:rPr lang="de-DE" sz="2000" dirty="0">
                <a:solidFill>
                  <a:srgbClr val="686868"/>
                </a:solidFill>
              </a:rPr>
              <a:t>.</a:t>
            </a:r>
          </a:p>
          <a:p>
            <a:pPr marL="342900" indent="-342900" algn="l">
              <a:spcBef>
                <a:spcPts val="600"/>
              </a:spcBef>
              <a:spcAft>
                <a:spcPts val="600"/>
              </a:spcAft>
              <a:buFont typeface="Arial" panose="020B0604020202020204" pitchFamily="34" charset="0"/>
              <a:buChar char="•"/>
            </a:pPr>
            <a:r>
              <a:rPr lang="de-DE" sz="2000" dirty="0">
                <a:solidFill>
                  <a:srgbClr val="686868"/>
                </a:solidFill>
              </a:rPr>
              <a:t>Viele nannten auch </a:t>
            </a:r>
            <a:r>
              <a:rPr lang="de-DE" sz="2000" b="1" dirty="0">
                <a:solidFill>
                  <a:srgbClr val="686868"/>
                </a:solidFill>
              </a:rPr>
              <a:t>Zeitdruck</a:t>
            </a:r>
            <a:r>
              <a:rPr lang="de-DE" sz="2000" dirty="0">
                <a:solidFill>
                  <a:srgbClr val="686868"/>
                </a:solidFill>
              </a:rPr>
              <a:t> als Grund – sie wollten in der kurzen Mittagspause etwas essen, das schnell geht.</a:t>
            </a:r>
          </a:p>
        </p:txBody>
      </p:sp>
      <p:sp>
        <p:nvSpPr>
          <p:cNvPr id="5" name="Foliennummernplatzhalter 1">
            <a:extLst>
              <a:ext uri="{FF2B5EF4-FFF2-40B4-BE49-F238E27FC236}">
                <a16:creationId xmlns:a16="http://schemas.microsoft.com/office/drawing/2014/main" id="{347B15F7-A7E7-BE4D-79E4-220D000ED4CC}"/>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24</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
        <p:nvSpPr>
          <p:cNvPr id="6" name="Textfeld 5">
            <a:extLst>
              <a:ext uri="{FF2B5EF4-FFF2-40B4-BE49-F238E27FC236}">
                <a16:creationId xmlns:a16="http://schemas.microsoft.com/office/drawing/2014/main" id="{3BAF14D2-60F4-90F6-A131-B89D7F030C23}"/>
              </a:ext>
            </a:extLst>
          </p:cNvPr>
          <p:cNvSpPr txBox="1"/>
          <p:nvPr/>
        </p:nvSpPr>
        <p:spPr>
          <a:xfrm>
            <a:off x="2221573" y="6149024"/>
            <a:ext cx="7115271" cy="400110"/>
          </a:xfrm>
          <a:prstGeom prst="rect">
            <a:avLst/>
          </a:prstGeom>
          <a:noFill/>
        </p:spPr>
        <p:txBody>
          <a:bodyPr wrap="square">
            <a:spAutoFit/>
          </a:bodyPr>
          <a:lstStyle/>
          <a:p>
            <a:r>
              <a:rPr lang="de-CH" sz="1000" b="1" dirty="0">
                <a:solidFill>
                  <a:srgbClr val="686868"/>
                </a:solidFill>
              </a:rPr>
              <a:t>Quelle</a:t>
            </a:r>
            <a:r>
              <a:rPr lang="de-CH" sz="1000" dirty="0">
                <a:solidFill>
                  <a:srgbClr val="686868"/>
                </a:solidFill>
              </a:rPr>
              <a:t>: Smathers, C.A. &amp; Graffagnino, C. (2020). </a:t>
            </a:r>
            <a:r>
              <a:rPr lang="en-US" sz="1000" dirty="0">
                <a:solidFill>
                  <a:srgbClr val="686868"/>
                </a:solidFill>
              </a:rPr>
              <a:t>Offering self-serve sliced apples in bulk increases students’ consumption and decreases apple waste in elementary school cafeterias. </a:t>
            </a:r>
            <a:r>
              <a:rPr lang="en-US" sz="1000" dirty="0">
                <a:solidFill>
                  <a:srgbClr val="686868"/>
                </a:solidFill>
                <a:hlinkClick r:id="rId3"/>
              </a:rPr>
              <a:t>Link</a:t>
            </a:r>
            <a:endParaRPr lang="de-CH" sz="1000" dirty="0">
              <a:solidFill>
                <a:srgbClr val="686868"/>
              </a:solidFill>
            </a:endParaRPr>
          </a:p>
        </p:txBody>
      </p:sp>
      <p:pic>
        <p:nvPicPr>
          <p:cNvPr id="7" name="Grafik 6">
            <a:extLst>
              <a:ext uri="{FF2B5EF4-FFF2-40B4-BE49-F238E27FC236}">
                <a16:creationId xmlns:a16="http://schemas.microsoft.com/office/drawing/2014/main" id="{52E4A438-F9D8-E499-2658-C95D6132AA04}"/>
              </a:ext>
            </a:extLst>
          </p:cNvPr>
          <p:cNvPicPr>
            <a:picLocks noChangeAspect="1"/>
          </p:cNvPicPr>
          <p:nvPr/>
        </p:nvPicPr>
        <p:blipFill>
          <a:blip r:embed="rId4" cstate="email">
            <a:extLst>
              <a:ext uri="{28A0092B-C50C-407E-A947-70E740481C1C}">
                <a14:useLocalDpi xmlns:a14="http://schemas.microsoft.com/office/drawing/2010/main"/>
              </a:ext>
            </a:extLst>
          </a:blip>
          <a:srcRect l="16070" t="14959" r="15637" b="15772"/>
          <a:stretch>
            <a:fillRect/>
          </a:stretch>
        </p:blipFill>
        <p:spPr>
          <a:xfrm>
            <a:off x="10975411" y="-5044"/>
            <a:ext cx="1214850" cy="1232205"/>
          </a:xfrm>
          <a:prstGeom prst="rect">
            <a:avLst/>
          </a:prstGeom>
        </p:spPr>
      </p:pic>
      <p:pic>
        <p:nvPicPr>
          <p:cNvPr id="9" name="Grafik 8">
            <a:extLst>
              <a:ext uri="{FF2B5EF4-FFF2-40B4-BE49-F238E27FC236}">
                <a16:creationId xmlns:a16="http://schemas.microsoft.com/office/drawing/2014/main" id="{56C4A8AC-C816-B989-0A4E-CFD1D1D98F88}"/>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978871" y="1766326"/>
            <a:ext cx="2150019" cy="2357131"/>
          </a:xfrm>
          <a:prstGeom prst="rect">
            <a:avLst/>
          </a:prstGeom>
        </p:spPr>
      </p:pic>
      <p:sp>
        <p:nvSpPr>
          <p:cNvPr id="11" name="Textfeld 10">
            <a:extLst>
              <a:ext uri="{FF2B5EF4-FFF2-40B4-BE49-F238E27FC236}">
                <a16:creationId xmlns:a16="http://schemas.microsoft.com/office/drawing/2014/main" id="{A7669139-CD55-2A83-BD88-A28D8C88D649}"/>
              </a:ext>
            </a:extLst>
          </p:cNvPr>
          <p:cNvSpPr txBox="1"/>
          <p:nvPr/>
        </p:nvSpPr>
        <p:spPr>
          <a:xfrm>
            <a:off x="9004331" y="4132957"/>
            <a:ext cx="2240714" cy="246221"/>
          </a:xfrm>
          <a:prstGeom prst="rect">
            <a:avLst/>
          </a:prstGeom>
          <a:noFill/>
        </p:spPr>
        <p:txBody>
          <a:bodyPr wrap="square">
            <a:spAutoFit/>
          </a:bodyPr>
          <a:lstStyle/>
          <a:p>
            <a:pPr>
              <a:lnSpc>
                <a:spcPts val="1220"/>
              </a:lnSpc>
              <a:buNone/>
            </a:pPr>
            <a:r>
              <a:rPr lang="en-US" sz="1000" b="1" kern="100" dirty="0">
                <a:solidFill>
                  <a:srgbClr val="686868"/>
                </a:solidFill>
                <a:effectLst/>
                <a:latin typeface="+mj-lt"/>
                <a:ea typeface="Times New Roman" panose="02020603050405020304" pitchFamily="18" charset="0"/>
                <a:cs typeface="Times New Roman" panose="02020603050405020304" pitchFamily="18" charset="0"/>
              </a:rPr>
              <a:t>Quelle: </a:t>
            </a:r>
            <a:r>
              <a:rPr lang="en-US" sz="1000" kern="100" dirty="0">
                <a:solidFill>
                  <a:srgbClr val="686868"/>
                </a:solidFill>
                <a:effectLst/>
                <a:latin typeface="+mj-lt"/>
                <a:ea typeface="Times New Roman" panose="02020603050405020304" pitchFamily="18" charset="0"/>
                <a:cs typeface="Times New Roman" panose="02020603050405020304" pitchFamily="18" charset="0"/>
              </a:rPr>
              <a:t>iStock.com/</a:t>
            </a:r>
            <a:r>
              <a:rPr lang="de-CH" sz="1000" kern="100" dirty="0" err="1">
                <a:solidFill>
                  <a:srgbClr val="686868"/>
                </a:solidFill>
                <a:effectLst/>
                <a:latin typeface="+mj-lt"/>
                <a:ea typeface="Times New Roman" panose="02020603050405020304" pitchFamily="18" charset="0"/>
                <a:cs typeface="Times New Roman" panose="02020603050405020304" pitchFamily="18" charset="0"/>
              </a:rPr>
              <a:t>harmpeti</a:t>
            </a:r>
            <a:endParaRPr lang="de-CH" sz="1000" kern="100" dirty="0">
              <a:solidFill>
                <a:srgbClr val="686868"/>
              </a:solidFill>
              <a:effectLst/>
              <a:latin typeface="+mj-lt"/>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284336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0D361E-367D-5101-2B66-2D84D487BA99}"/>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C4E1B474-E461-C23A-8A66-421230E86AAA}"/>
              </a:ext>
            </a:extLst>
          </p:cNvPr>
          <p:cNvSpPr txBox="1">
            <a:spLocks noChangeArrowheads="1"/>
          </p:cNvSpPr>
          <p:nvPr/>
        </p:nvSpPr>
        <p:spPr bwMode="auto">
          <a:xfrm>
            <a:off x="917752" y="955875"/>
            <a:ext cx="9406555" cy="657225"/>
          </a:xfrm>
          <a:prstGeom prst="rect">
            <a:avLst/>
          </a:prstGeom>
          <a:noFill/>
          <a:ln w="9525">
            <a:noFill/>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2400" b="1" i="0" u="none" strike="noStrike" kern="1200" cap="none" spc="0" normalizeH="0" baseline="0" noProof="0" dirty="0">
                <a:ln>
                  <a:noFill/>
                </a:ln>
                <a:solidFill>
                  <a:srgbClr val="0B4874"/>
                </a:solidFill>
                <a:effectLst/>
                <a:uLnTx/>
                <a:uFillTx/>
                <a:latin typeface="Century Gothic" panose="020B0502020202020204" pitchFamily="34" charset="0"/>
                <a:ea typeface="ＭＳ Ｐゴシック" charset="0"/>
                <a:cs typeface="Arial"/>
              </a:rPr>
              <a:t>Lösungen</a:t>
            </a:r>
            <a:endParaRPr kumimoji="0" lang="de-AT" sz="2400" b="1" i="0" u="none" strike="noStrike" kern="1200" cap="none" spc="0" normalizeH="0" baseline="0" noProof="0" dirty="0">
              <a:ln>
                <a:noFill/>
              </a:ln>
              <a:solidFill>
                <a:srgbClr val="0B4874"/>
              </a:solidFill>
              <a:effectLst/>
              <a:uLnTx/>
              <a:uFillTx/>
              <a:latin typeface="Century Gothic" panose="020B0502020202020204" pitchFamily="34" charset="0"/>
              <a:ea typeface="ＭＳ Ｐゴシック" charset="0"/>
              <a:cs typeface="Arial"/>
            </a:endParaRPr>
          </a:p>
        </p:txBody>
      </p:sp>
      <p:sp>
        <p:nvSpPr>
          <p:cNvPr id="5" name="Inhaltsplatzhalter 2">
            <a:extLst>
              <a:ext uri="{FF2B5EF4-FFF2-40B4-BE49-F238E27FC236}">
                <a16:creationId xmlns:a16="http://schemas.microsoft.com/office/drawing/2014/main" id="{F4B69605-DCFA-898B-EAE7-6E295384DF13}"/>
              </a:ext>
            </a:extLst>
          </p:cNvPr>
          <p:cNvSpPr txBox="1">
            <a:spLocks/>
          </p:cNvSpPr>
          <p:nvPr/>
        </p:nvSpPr>
        <p:spPr>
          <a:xfrm>
            <a:off x="1119466" y="2057128"/>
            <a:ext cx="7334069" cy="2164774"/>
          </a:xfrm>
          <a:prstGeom prst="rect">
            <a:avLst/>
          </a:prstGeom>
        </p:spPr>
        <p:txBody>
          <a:bodyPr vert="horz" lIns="0" tIns="0" rIns="0" bIns="0" rtlCol="0">
            <a:noAutofit/>
          </a:bodyPr>
          <a:lstStyle>
            <a:lvl1pPr marL="0" indent="0" algn="l" defTabSz="914400" rtl="0" eaLnBrk="1" latinLnBrk="0" hangingPunct="1">
              <a:lnSpc>
                <a:spcPct val="114000"/>
              </a:lnSpc>
              <a:spcBef>
                <a:spcPts val="0"/>
              </a:spcBef>
              <a:buFont typeface="Arial" panose="020B0604020202020204" pitchFamily="34" charset="0"/>
              <a:buNone/>
              <a:defRPr sz="2200" b="0" kern="1200">
                <a:solidFill>
                  <a:schemeClr val="accent1"/>
                </a:solidFill>
                <a:latin typeface="+mn-lt"/>
                <a:ea typeface="+mn-ea"/>
                <a:cs typeface="+mn-cs"/>
              </a:defRPr>
            </a:lvl1pPr>
            <a:lvl2pPr marL="271463" indent="-271463" algn="l" defTabSz="914400" rtl="0" eaLnBrk="1" latinLnBrk="0" hangingPunct="1">
              <a:lnSpc>
                <a:spcPct val="114000"/>
              </a:lnSpc>
              <a:spcBef>
                <a:spcPts val="0"/>
              </a:spcBef>
              <a:buClr>
                <a:schemeClr val="accent3"/>
              </a:buClr>
              <a:buFont typeface="MS PGothic" panose="020B0600070205080204" pitchFamily="34" charset="-128"/>
              <a:buChar char="▶"/>
              <a:defRPr sz="2200" kern="1200">
                <a:solidFill>
                  <a:schemeClr val="accent1"/>
                </a:solidFill>
                <a:latin typeface="+mn-lt"/>
                <a:ea typeface="+mn-ea"/>
                <a:cs typeface="+mn-cs"/>
              </a:defRPr>
            </a:lvl2pPr>
            <a:lvl3pPr marL="533400" indent="-261938" algn="l" defTabSz="914400" rtl="0" eaLnBrk="1" latinLnBrk="0" hangingPunct="1">
              <a:lnSpc>
                <a:spcPct val="114000"/>
              </a:lnSpc>
              <a:spcBef>
                <a:spcPts val="0"/>
              </a:spcBef>
              <a:buClr>
                <a:schemeClr val="accent3"/>
              </a:buClr>
              <a:buFont typeface="MS PGothic" panose="020B0600070205080204" pitchFamily="34" charset="-128"/>
              <a:buChar char="▶"/>
              <a:defRPr sz="2000" kern="1200">
                <a:solidFill>
                  <a:schemeClr val="accent1"/>
                </a:solidFill>
                <a:latin typeface="+mn-lt"/>
                <a:ea typeface="+mn-ea"/>
                <a:cs typeface="+mn-cs"/>
              </a:defRPr>
            </a:lvl3pPr>
            <a:lvl4pPr marL="806450" indent="-273050" algn="l" defTabSz="914400" rtl="0" eaLnBrk="1" latinLnBrk="0" hangingPunct="1">
              <a:lnSpc>
                <a:spcPct val="110000"/>
              </a:lnSpc>
              <a:spcBef>
                <a:spcPts val="0"/>
              </a:spcBef>
              <a:buClr>
                <a:schemeClr val="accent3"/>
              </a:buClr>
              <a:buFont typeface="MS PGothic" panose="020B0600070205080204" pitchFamily="34" charset="-128"/>
              <a:buChar char="▶"/>
              <a:defRPr sz="1800" kern="1200">
                <a:solidFill>
                  <a:schemeClr val="accent1"/>
                </a:solidFill>
                <a:latin typeface="+mn-lt"/>
                <a:ea typeface="+mn-ea"/>
                <a:cs typeface="+mn-cs"/>
              </a:defRPr>
            </a:lvl4pPr>
            <a:lvl5pPr marL="1077913" indent="-274638" algn="l" defTabSz="914400" rtl="0" eaLnBrk="1" latinLnBrk="0" hangingPunct="1">
              <a:lnSpc>
                <a:spcPct val="110000"/>
              </a:lnSpc>
              <a:spcBef>
                <a:spcPts val="0"/>
              </a:spcBef>
              <a:buClr>
                <a:schemeClr val="accent3"/>
              </a:buClr>
              <a:buFont typeface="MS PGothic" panose="020B0600070205080204" pitchFamily="34" charset="-128"/>
              <a:buChar char="▶"/>
              <a:defRPr sz="18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spcBef>
                <a:spcPts val="599"/>
              </a:spcBef>
              <a:buClr>
                <a:srgbClr val="0B4874"/>
              </a:buClr>
              <a:defRPr/>
            </a:pPr>
            <a:r>
              <a:rPr lang="de-CH" b="1" noProof="0" dirty="0">
                <a:solidFill>
                  <a:srgbClr val="686868"/>
                </a:solidFill>
              </a:rPr>
              <a:t>Geschnittene Äpfel: </a:t>
            </a:r>
            <a:r>
              <a:rPr lang="de-CH" noProof="0" dirty="0">
                <a:solidFill>
                  <a:srgbClr val="686868"/>
                </a:solidFill>
              </a:rPr>
              <a:t>Kinder assen ~2.5-mal mehr Äpfel, und es entstand nur noch 1/3 so viel Abfall.</a:t>
            </a:r>
            <a:r>
              <a:rPr lang="de-CH" baseline="30000" noProof="0" dirty="0">
                <a:solidFill>
                  <a:srgbClr val="686868"/>
                </a:solidFill>
              </a:rPr>
              <a:t>1</a:t>
            </a:r>
            <a:r>
              <a:rPr lang="de-CH" noProof="0" dirty="0">
                <a:solidFill>
                  <a:srgbClr val="686868"/>
                </a:solidFill>
              </a:rPr>
              <a:t> </a:t>
            </a:r>
          </a:p>
          <a:p>
            <a:pPr lvl="1">
              <a:spcBef>
                <a:spcPts val="599"/>
              </a:spcBef>
              <a:buClr>
                <a:srgbClr val="0B4874"/>
              </a:buClr>
              <a:defRPr/>
            </a:pPr>
            <a:r>
              <a:rPr lang="de-CH" b="1" noProof="0" dirty="0">
                <a:solidFill>
                  <a:srgbClr val="686868"/>
                </a:solidFill>
              </a:rPr>
              <a:t>Mehr effektive Essenszeit: </a:t>
            </a:r>
            <a:r>
              <a:rPr lang="de-CH" noProof="0" dirty="0">
                <a:solidFill>
                  <a:srgbClr val="686868"/>
                </a:solidFill>
              </a:rPr>
              <a:t>Hatten Schüler:innen weniger als 20 Minuten </a:t>
            </a:r>
            <a:r>
              <a:rPr lang="de-CH" noProof="0" dirty="0" err="1">
                <a:solidFill>
                  <a:srgbClr val="686868"/>
                </a:solidFill>
              </a:rPr>
              <a:t>Sitzzeit</a:t>
            </a:r>
            <a:r>
              <a:rPr lang="de-CH" noProof="0" dirty="0">
                <a:solidFill>
                  <a:srgbClr val="686868"/>
                </a:solidFill>
              </a:rPr>
              <a:t>, wählten nur 44 % Obst, bei 25 Minuten und länger wählten bereits 57% Obst.</a:t>
            </a:r>
            <a:r>
              <a:rPr lang="de-CH" baseline="30000" noProof="0" dirty="0">
                <a:solidFill>
                  <a:srgbClr val="686868"/>
                </a:solidFill>
              </a:rPr>
              <a:t>2</a:t>
            </a:r>
          </a:p>
          <a:p>
            <a:pPr marL="623076" marR="0" lvl="2" indent="-361479" algn="l" defTabSz="914400" rtl="0" eaLnBrk="1" fontAlgn="auto" latinLnBrk="0" hangingPunct="1">
              <a:lnSpc>
                <a:spcPct val="114000"/>
              </a:lnSpc>
              <a:spcBef>
                <a:spcPts val="599"/>
              </a:spcBef>
              <a:spcAft>
                <a:spcPts val="0"/>
              </a:spcAft>
              <a:buClr>
                <a:srgbClr val="E7AB14"/>
              </a:buClr>
              <a:buSzTx/>
              <a:buFont typeface="MS PGothic" panose="020B0600070205080204" pitchFamily="34" charset="-128"/>
              <a:buChar char="▶"/>
              <a:tabLst/>
              <a:defRPr/>
            </a:pPr>
            <a:endParaRPr kumimoji="0" lang="de-CH" sz="2200" b="0" i="0" u="none" strike="noStrike" kern="1200" cap="none" spc="0" normalizeH="0" baseline="0" noProof="0" dirty="0">
              <a:ln>
                <a:noFill/>
              </a:ln>
              <a:solidFill>
                <a:srgbClr val="686868"/>
              </a:solidFill>
              <a:effectLst/>
              <a:uLnTx/>
              <a:uFillTx/>
              <a:latin typeface="Century Gothic"/>
              <a:ea typeface="+mn-ea"/>
              <a:cs typeface="+mn-cs"/>
            </a:endParaRPr>
          </a:p>
          <a:p>
            <a:pPr lvl="1">
              <a:spcBef>
                <a:spcPts val="599"/>
              </a:spcBef>
              <a:buClr>
                <a:srgbClr val="E7AB14"/>
              </a:buClr>
              <a:defRPr/>
            </a:pPr>
            <a:endParaRPr kumimoji="0" lang="de-CH" b="0" i="0" u="none" strike="noStrike" kern="1200" cap="none" spc="0" normalizeH="0" baseline="0" noProof="0" dirty="0">
              <a:ln>
                <a:noFill/>
              </a:ln>
              <a:solidFill>
                <a:srgbClr val="686868"/>
              </a:solidFill>
              <a:effectLst/>
              <a:uLnTx/>
              <a:uFillTx/>
              <a:latin typeface="Century Gothic"/>
              <a:ea typeface="+mn-ea"/>
              <a:cs typeface="+mn-cs"/>
            </a:endParaRPr>
          </a:p>
        </p:txBody>
      </p:sp>
      <p:sp>
        <p:nvSpPr>
          <p:cNvPr id="6" name="Textfeld 5">
            <a:extLst>
              <a:ext uri="{FF2B5EF4-FFF2-40B4-BE49-F238E27FC236}">
                <a16:creationId xmlns:a16="http://schemas.microsoft.com/office/drawing/2014/main" id="{51700223-0CCD-230A-F4E8-739EB893C8F4}"/>
              </a:ext>
            </a:extLst>
          </p:cNvPr>
          <p:cNvSpPr txBox="1"/>
          <p:nvPr/>
        </p:nvSpPr>
        <p:spPr>
          <a:xfrm>
            <a:off x="2270629" y="6097818"/>
            <a:ext cx="6100762" cy="246221"/>
          </a:xfrm>
          <a:prstGeom prst="rect">
            <a:avLst/>
          </a:prstGeom>
          <a:noFill/>
        </p:spPr>
        <p:txBody>
          <a:bodyPr wrap="square">
            <a:spAutoFit/>
          </a:bodyPr>
          <a:lstStyle/>
          <a:p>
            <a:r>
              <a:rPr lang="de-CH" sz="1000" baseline="30000" dirty="0">
                <a:solidFill>
                  <a:srgbClr val="686868"/>
                </a:solidFill>
              </a:rPr>
              <a:t>1 </a:t>
            </a:r>
            <a:r>
              <a:rPr lang="de-CH" sz="1000" dirty="0">
                <a:solidFill>
                  <a:srgbClr val="686868"/>
                </a:solidFill>
              </a:rPr>
              <a:t>https://eric.ed.gov/?id=EJ1253683</a:t>
            </a:r>
          </a:p>
        </p:txBody>
      </p:sp>
      <p:sp>
        <p:nvSpPr>
          <p:cNvPr id="8" name="Textfeld 7">
            <a:extLst>
              <a:ext uri="{FF2B5EF4-FFF2-40B4-BE49-F238E27FC236}">
                <a16:creationId xmlns:a16="http://schemas.microsoft.com/office/drawing/2014/main" id="{CDE4A48F-8494-E31E-54D3-D747F8CAFDD9}"/>
              </a:ext>
            </a:extLst>
          </p:cNvPr>
          <p:cNvSpPr txBox="1"/>
          <p:nvPr/>
        </p:nvSpPr>
        <p:spPr>
          <a:xfrm>
            <a:off x="2270629" y="6356350"/>
            <a:ext cx="6100762" cy="400110"/>
          </a:xfrm>
          <a:prstGeom prst="rect">
            <a:avLst/>
          </a:prstGeom>
          <a:noFill/>
        </p:spPr>
        <p:txBody>
          <a:bodyPr wrap="square">
            <a:spAutoFit/>
          </a:bodyPr>
          <a:lstStyle/>
          <a:p>
            <a:r>
              <a:rPr lang="en-US" sz="1000" baseline="30000" dirty="0">
                <a:solidFill>
                  <a:srgbClr val="686868"/>
                </a:solidFill>
                <a:hlinkClick r:id="rId3">
                  <a:extLst>
                    <a:ext uri="{A12FA001-AC4F-418D-AE19-62706E023703}">
                      <ahyp:hlinkClr xmlns:ahyp="http://schemas.microsoft.com/office/drawing/2018/hyperlinkcolor" val="tx"/>
                    </a:ext>
                  </a:extLst>
                </a:hlinkClick>
              </a:rPr>
              <a:t>2</a:t>
            </a:r>
            <a:r>
              <a:rPr lang="en-US" sz="1000" dirty="0">
                <a:solidFill>
                  <a:srgbClr val="686868"/>
                </a:solidFill>
                <a:hlinkClick r:id="rId3">
                  <a:extLst>
                    <a:ext uri="{A12FA001-AC4F-418D-AE19-62706E023703}">
                      <ahyp:hlinkClr xmlns:ahyp="http://schemas.microsoft.com/office/drawing/2018/hyperlinkcolor" val="tx"/>
                    </a:ext>
                  </a:extLst>
                </a:hlinkClick>
              </a:rPr>
              <a:t>Amount of Time to Eat Lunch Is Associated with Children's Selection and Consumption of School Meal Entrée, Fruits, Vegetables, and Milk - PubMed</a:t>
            </a:r>
            <a:endParaRPr lang="de-CH" sz="1000" dirty="0">
              <a:solidFill>
                <a:srgbClr val="686868"/>
              </a:solidFill>
            </a:endParaRPr>
          </a:p>
        </p:txBody>
      </p:sp>
      <p:sp>
        <p:nvSpPr>
          <p:cNvPr id="7" name="Foliennummernplatzhalter 1">
            <a:extLst>
              <a:ext uri="{FF2B5EF4-FFF2-40B4-BE49-F238E27FC236}">
                <a16:creationId xmlns:a16="http://schemas.microsoft.com/office/drawing/2014/main" id="{3A85A54E-DF8F-06E1-5AEE-486C51561885}"/>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25</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pic>
        <p:nvPicPr>
          <p:cNvPr id="9" name="Grafik 8">
            <a:extLst>
              <a:ext uri="{FF2B5EF4-FFF2-40B4-BE49-F238E27FC236}">
                <a16:creationId xmlns:a16="http://schemas.microsoft.com/office/drawing/2014/main" id="{F1C872A2-D9BC-364D-38F8-99A702ED422C}"/>
              </a:ext>
            </a:extLst>
          </p:cNvPr>
          <p:cNvPicPr>
            <a:picLocks noChangeAspect="1"/>
          </p:cNvPicPr>
          <p:nvPr/>
        </p:nvPicPr>
        <p:blipFill>
          <a:blip r:embed="rId4" cstate="email">
            <a:extLst>
              <a:ext uri="{28A0092B-C50C-407E-A947-70E740481C1C}">
                <a14:useLocalDpi xmlns:a14="http://schemas.microsoft.com/office/drawing/2010/main"/>
              </a:ext>
            </a:extLst>
          </a:blip>
          <a:srcRect l="16070" t="14959" r="15637" b="15772"/>
          <a:stretch>
            <a:fillRect/>
          </a:stretch>
        </p:blipFill>
        <p:spPr>
          <a:xfrm>
            <a:off x="10975411" y="-5044"/>
            <a:ext cx="1214850" cy="1232205"/>
          </a:xfrm>
          <a:prstGeom prst="rect">
            <a:avLst/>
          </a:prstGeom>
        </p:spPr>
      </p:pic>
      <p:pic>
        <p:nvPicPr>
          <p:cNvPr id="14" name="Grafik 13">
            <a:extLst>
              <a:ext uri="{FF2B5EF4-FFF2-40B4-BE49-F238E27FC236}">
                <a16:creationId xmlns:a16="http://schemas.microsoft.com/office/drawing/2014/main" id="{42D58CBB-BAA6-FE8E-D16E-0C6E80467C8E}"/>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978871" y="1766326"/>
            <a:ext cx="2150019" cy="2357131"/>
          </a:xfrm>
          <a:prstGeom prst="rect">
            <a:avLst/>
          </a:prstGeom>
        </p:spPr>
      </p:pic>
      <p:sp>
        <p:nvSpPr>
          <p:cNvPr id="16" name="Textfeld 15">
            <a:extLst>
              <a:ext uri="{FF2B5EF4-FFF2-40B4-BE49-F238E27FC236}">
                <a16:creationId xmlns:a16="http://schemas.microsoft.com/office/drawing/2014/main" id="{6496E831-FDAD-A749-670E-BFC0D96C3CD3}"/>
              </a:ext>
            </a:extLst>
          </p:cNvPr>
          <p:cNvSpPr txBox="1"/>
          <p:nvPr/>
        </p:nvSpPr>
        <p:spPr>
          <a:xfrm>
            <a:off x="9004331" y="4132957"/>
            <a:ext cx="2240714" cy="246221"/>
          </a:xfrm>
          <a:prstGeom prst="rect">
            <a:avLst/>
          </a:prstGeom>
          <a:noFill/>
        </p:spPr>
        <p:txBody>
          <a:bodyPr wrap="square">
            <a:spAutoFit/>
          </a:bodyPr>
          <a:lstStyle/>
          <a:p>
            <a:pPr>
              <a:lnSpc>
                <a:spcPts val="1220"/>
              </a:lnSpc>
              <a:buNone/>
            </a:pPr>
            <a:r>
              <a:rPr lang="en-US" sz="1000" b="1" kern="100" dirty="0">
                <a:solidFill>
                  <a:srgbClr val="686868"/>
                </a:solidFill>
                <a:effectLst/>
                <a:latin typeface="+mj-lt"/>
                <a:ea typeface="Times New Roman" panose="02020603050405020304" pitchFamily="18" charset="0"/>
                <a:cs typeface="Times New Roman" panose="02020603050405020304" pitchFamily="18" charset="0"/>
              </a:rPr>
              <a:t>Quelle: </a:t>
            </a:r>
            <a:r>
              <a:rPr lang="en-US" sz="1000" kern="100" dirty="0">
                <a:solidFill>
                  <a:srgbClr val="686868"/>
                </a:solidFill>
                <a:effectLst/>
                <a:latin typeface="+mj-lt"/>
                <a:ea typeface="Times New Roman" panose="02020603050405020304" pitchFamily="18" charset="0"/>
                <a:cs typeface="Times New Roman" panose="02020603050405020304" pitchFamily="18" charset="0"/>
              </a:rPr>
              <a:t>iStock.com/</a:t>
            </a:r>
            <a:r>
              <a:rPr lang="de-CH" sz="1000" kern="100" dirty="0" err="1">
                <a:solidFill>
                  <a:srgbClr val="686868"/>
                </a:solidFill>
                <a:effectLst/>
                <a:latin typeface="+mj-lt"/>
                <a:ea typeface="Times New Roman" panose="02020603050405020304" pitchFamily="18" charset="0"/>
                <a:cs typeface="Times New Roman" panose="02020603050405020304" pitchFamily="18" charset="0"/>
              </a:rPr>
              <a:t>harmpeti</a:t>
            </a:r>
            <a:endParaRPr lang="de-CH" sz="1000" kern="100" dirty="0">
              <a:solidFill>
                <a:srgbClr val="686868"/>
              </a:solidFill>
              <a:effectLst/>
              <a:latin typeface="+mj-lt"/>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248226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82B104-B849-0DC6-E5BB-744C87192C1C}"/>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04A7374A-9925-CE2C-C156-DAB6FE1F9D10}"/>
              </a:ext>
            </a:extLst>
          </p:cNvPr>
          <p:cNvSpPr txBox="1">
            <a:spLocks noChangeArrowheads="1"/>
          </p:cNvSpPr>
          <p:nvPr/>
        </p:nvSpPr>
        <p:spPr bwMode="auto">
          <a:xfrm>
            <a:off x="757189" y="433901"/>
            <a:ext cx="5737047" cy="657225"/>
          </a:xfrm>
          <a:prstGeom prst="rect">
            <a:avLst/>
          </a:prstGeom>
          <a:noFill/>
          <a:ln w="9525">
            <a:noFill/>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2400" b="1" i="0" u="none" strike="noStrike" kern="1200" cap="none" spc="0" normalizeH="0" baseline="0" noProof="0" dirty="0">
                <a:ln>
                  <a:noFill/>
                </a:ln>
                <a:solidFill>
                  <a:srgbClr val="0B4874"/>
                </a:solidFill>
                <a:effectLst/>
                <a:uLnTx/>
                <a:uFillTx/>
                <a:latin typeface="Century Gothic" panose="020B0502020202020204" pitchFamily="34" charset="0"/>
                <a:ea typeface="ＭＳ Ｐゴシック" charset="0"/>
                <a:cs typeface="Arial"/>
              </a:rPr>
              <a:t>Empathie-Interviews</a:t>
            </a:r>
            <a:endParaRPr kumimoji="0" lang="de-AT" sz="2400" b="1" i="0" u="none" strike="noStrike" kern="1200" cap="none" spc="0" normalizeH="0" baseline="0" noProof="0" dirty="0">
              <a:ln>
                <a:noFill/>
              </a:ln>
              <a:solidFill>
                <a:srgbClr val="0B4874"/>
              </a:solidFill>
              <a:effectLst/>
              <a:uLnTx/>
              <a:uFillTx/>
              <a:latin typeface="Century Gothic" panose="020B0502020202020204" pitchFamily="34" charset="0"/>
              <a:ea typeface="ＭＳ Ｐゴシック" charset="0"/>
              <a:cs typeface="Arial"/>
            </a:endParaRPr>
          </a:p>
        </p:txBody>
      </p:sp>
      <p:sp>
        <p:nvSpPr>
          <p:cNvPr id="10" name="Textfeld 9">
            <a:extLst>
              <a:ext uri="{FF2B5EF4-FFF2-40B4-BE49-F238E27FC236}">
                <a16:creationId xmlns:a16="http://schemas.microsoft.com/office/drawing/2014/main" id="{F8A8BE43-16EF-DD85-5139-21708AEEB310}"/>
              </a:ext>
            </a:extLst>
          </p:cNvPr>
          <p:cNvSpPr txBox="1"/>
          <p:nvPr/>
        </p:nvSpPr>
        <p:spPr>
          <a:xfrm>
            <a:off x="1371600" y="1340033"/>
            <a:ext cx="9448800" cy="1661993"/>
          </a:xfrm>
          <a:prstGeom prst="rect">
            <a:avLst/>
          </a:prstGeom>
          <a:solidFill>
            <a:schemeClr val="bg1">
              <a:lumMod val="95000"/>
            </a:schemeClr>
          </a:solidFill>
        </p:spPr>
        <p:txBody>
          <a:bodyPr wrap="square">
            <a:spAutoFit/>
          </a:bodyPr>
          <a:lstStyle/>
          <a:p>
            <a:pPr>
              <a:spcBef>
                <a:spcPts val="600"/>
              </a:spcBef>
              <a:spcAft>
                <a:spcPts val="600"/>
              </a:spcAft>
            </a:pPr>
            <a:r>
              <a:rPr lang="de-DE" sz="1700" b="1" dirty="0">
                <a:solidFill>
                  <a:srgbClr val="B11B96"/>
                </a:solidFill>
                <a:latin typeface="Century Gothic"/>
              </a:rPr>
              <a:t>sagen: </a:t>
            </a:r>
            <a:r>
              <a:rPr lang="de-DE" sz="1700" dirty="0">
                <a:solidFill>
                  <a:srgbClr val="686868"/>
                </a:solidFill>
                <a:latin typeface="Century Gothic"/>
              </a:rPr>
              <a:t>konkrete Aussagen </a:t>
            </a:r>
            <a:r>
              <a:rPr lang="de-DE" sz="1700" i="1" dirty="0">
                <a:solidFill>
                  <a:srgbClr val="686868"/>
                </a:solidFill>
                <a:latin typeface="Century Gothic"/>
              </a:rPr>
              <a:t>(«Dafür fehlt mir die Zeit.»)</a:t>
            </a:r>
          </a:p>
          <a:p>
            <a:pPr>
              <a:spcBef>
                <a:spcPts val="600"/>
              </a:spcBef>
              <a:spcAft>
                <a:spcPts val="600"/>
              </a:spcAft>
            </a:pPr>
            <a:r>
              <a:rPr lang="de-DE" sz="1700" b="1" dirty="0">
                <a:solidFill>
                  <a:srgbClr val="B11B96"/>
                </a:solidFill>
                <a:latin typeface="Century Gothic"/>
              </a:rPr>
              <a:t>denken: </a:t>
            </a:r>
            <a:r>
              <a:rPr lang="de-DE" sz="1700" dirty="0">
                <a:solidFill>
                  <a:srgbClr val="686868"/>
                </a:solidFill>
                <a:latin typeface="Century Gothic"/>
              </a:rPr>
              <a:t>ungesagte Überlegungen </a:t>
            </a:r>
            <a:r>
              <a:rPr lang="de-DE" sz="1700" i="1" dirty="0">
                <a:solidFill>
                  <a:srgbClr val="686868"/>
                </a:solidFill>
                <a:latin typeface="Century Gothic"/>
              </a:rPr>
              <a:t>(«Mit Spange ist das mühsam.»</a:t>
            </a:r>
            <a:r>
              <a:rPr lang="de-DE" sz="1700" dirty="0">
                <a:solidFill>
                  <a:srgbClr val="686868"/>
                </a:solidFill>
                <a:latin typeface="Century Gothic"/>
              </a:rPr>
              <a:t>)</a:t>
            </a:r>
          </a:p>
          <a:p>
            <a:pPr>
              <a:spcBef>
                <a:spcPts val="600"/>
              </a:spcBef>
              <a:spcAft>
                <a:spcPts val="600"/>
              </a:spcAft>
            </a:pPr>
            <a:r>
              <a:rPr lang="de-DE" sz="1700" b="1" dirty="0">
                <a:solidFill>
                  <a:srgbClr val="B11B96"/>
                </a:solidFill>
                <a:latin typeface="Century Gothic"/>
              </a:rPr>
              <a:t>fühlen: </a:t>
            </a:r>
            <a:r>
              <a:rPr lang="de-DE" sz="1700" dirty="0">
                <a:solidFill>
                  <a:srgbClr val="686868"/>
                </a:solidFill>
                <a:latin typeface="Century Gothic"/>
              </a:rPr>
              <a:t>Emotionen (Hektik/Peinlichkeit)</a:t>
            </a:r>
          </a:p>
          <a:p>
            <a:pPr>
              <a:spcBef>
                <a:spcPts val="600"/>
              </a:spcBef>
              <a:spcAft>
                <a:spcPts val="600"/>
              </a:spcAft>
            </a:pPr>
            <a:r>
              <a:rPr lang="de-DE" sz="1700" b="1" dirty="0">
                <a:solidFill>
                  <a:srgbClr val="B11B96"/>
                </a:solidFill>
                <a:latin typeface="Century Gothic"/>
              </a:rPr>
              <a:t>tun: </a:t>
            </a:r>
            <a:r>
              <a:rPr lang="de-DE" sz="1700" dirty="0">
                <a:solidFill>
                  <a:srgbClr val="686868"/>
                </a:solidFill>
                <a:latin typeface="Century Gothic"/>
              </a:rPr>
              <a:t>beobachtbares Verhalten (Apfel wegwerfen, anderes Znüni)</a:t>
            </a:r>
          </a:p>
        </p:txBody>
      </p:sp>
      <p:sp>
        <p:nvSpPr>
          <p:cNvPr id="7" name="Textfeld 6">
            <a:extLst>
              <a:ext uri="{FF2B5EF4-FFF2-40B4-BE49-F238E27FC236}">
                <a16:creationId xmlns:a16="http://schemas.microsoft.com/office/drawing/2014/main" id="{8E48D7C0-814A-92CF-767F-CC9FE7C79C56}"/>
              </a:ext>
            </a:extLst>
          </p:cNvPr>
          <p:cNvSpPr txBox="1"/>
          <p:nvPr/>
        </p:nvSpPr>
        <p:spPr>
          <a:xfrm>
            <a:off x="1371600" y="3182145"/>
            <a:ext cx="9448800" cy="1600438"/>
          </a:xfrm>
          <a:prstGeom prst="rect">
            <a:avLst/>
          </a:prstGeom>
          <a:solidFill>
            <a:schemeClr val="bg1">
              <a:lumMod val="95000"/>
            </a:schemeClr>
          </a:solidFill>
        </p:spPr>
        <p:txBody>
          <a:bodyPr wrap="square">
            <a:spAutoFit/>
          </a:bodyPr>
          <a:lstStyle/>
          <a:p>
            <a:pPr marL="342900" indent="-342900">
              <a:spcBef>
                <a:spcPts val="600"/>
              </a:spcBef>
              <a:spcAft>
                <a:spcPts val="600"/>
              </a:spcAft>
              <a:buFont typeface="Wingdings" panose="05000000000000000000" pitchFamily="2" charset="2"/>
              <a:buChar char="Ø"/>
            </a:pPr>
            <a:r>
              <a:rPr lang="de-DE" sz="1700" b="1" dirty="0">
                <a:solidFill>
                  <a:srgbClr val="B11B96"/>
                </a:solidFill>
                <a:latin typeface="Century Gothic"/>
              </a:rPr>
              <a:t>Pain Points </a:t>
            </a:r>
            <a:r>
              <a:rPr lang="de-DE" sz="1700" dirty="0">
                <a:solidFill>
                  <a:srgbClr val="697D91"/>
                </a:solidFill>
                <a:latin typeface="Century Gothic"/>
              </a:rPr>
              <a:t>(z. B. </a:t>
            </a:r>
            <a:r>
              <a:rPr lang="de-DE" sz="1700" dirty="0" err="1">
                <a:solidFill>
                  <a:srgbClr val="697D91"/>
                </a:solidFill>
                <a:latin typeface="Century Gothic"/>
              </a:rPr>
              <a:t>Abbeissen</a:t>
            </a:r>
            <a:r>
              <a:rPr lang="de-DE" sz="1700" dirty="0">
                <a:solidFill>
                  <a:srgbClr val="697D91"/>
                </a:solidFill>
                <a:latin typeface="Century Gothic"/>
              </a:rPr>
              <a:t> schwierig, eklig, Zeitstress)</a:t>
            </a:r>
          </a:p>
          <a:p>
            <a:pPr marL="342900" indent="-342900">
              <a:spcBef>
                <a:spcPts val="600"/>
              </a:spcBef>
              <a:spcAft>
                <a:spcPts val="600"/>
              </a:spcAft>
              <a:buFont typeface="Wingdings" panose="05000000000000000000" pitchFamily="2" charset="2"/>
              <a:buChar char="Ø"/>
            </a:pPr>
            <a:r>
              <a:rPr lang="de-DE" sz="1700" b="1" dirty="0">
                <a:solidFill>
                  <a:srgbClr val="B11B96"/>
                </a:solidFill>
                <a:latin typeface="Century Gothic"/>
              </a:rPr>
              <a:t>Gains</a:t>
            </a:r>
            <a:r>
              <a:rPr lang="de-DE" sz="1700" dirty="0">
                <a:solidFill>
                  <a:srgbClr val="697D91"/>
                </a:solidFill>
                <a:latin typeface="Century Gothic"/>
              </a:rPr>
              <a:t> (z. B. Znüni einfach und angenehm essen können, sich wohl fühlen beim Essen) </a:t>
            </a:r>
          </a:p>
          <a:p>
            <a:pPr marL="342900" indent="-342900">
              <a:spcBef>
                <a:spcPts val="600"/>
              </a:spcBef>
              <a:spcAft>
                <a:spcPts val="600"/>
              </a:spcAft>
              <a:buFont typeface="Wingdings" panose="05000000000000000000" pitchFamily="2" charset="2"/>
              <a:buChar char="Ø"/>
            </a:pPr>
            <a:r>
              <a:rPr lang="de-DE" sz="1700" b="1" dirty="0">
                <a:solidFill>
                  <a:srgbClr val="B11B96"/>
                </a:solidFill>
                <a:latin typeface="Century Gothic"/>
              </a:rPr>
              <a:t>Schlussfolgerungen</a:t>
            </a:r>
            <a:r>
              <a:rPr lang="de-DE" sz="1700" dirty="0">
                <a:solidFill>
                  <a:srgbClr val="697D91"/>
                </a:solidFill>
                <a:latin typeface="Century Gothic"/>
              </a:rPr>
              <a:t> (mundgerecht, schnell, sauber)</a:t>
            </a:r>
          </a:p>
          <a:p>
            <a:pPr marL="342900" indent="-342900">
              <a:spcBef>
                <a:spcPts val="600"/>
              </a:spcBef>
              <a:spcAft>
                <a:spcPts val="600"/>
              </a:spcAft>
              <a:buFont typeface="Wingdings" panose="05000000000000000000" pitchFamily="2" charset="2"/>
              <a:buChar char="Ø"/>
            </a:pPr>
            <a:r>
              <a:rPr lang="de-DE" sz="1700" b="1" dirty="0">
                <a:solidFill>
                  <a:srgbClr val="B11B96"/>
                </a:solidFill>
                <a:latin typeface="Century Gothic"/>
              </a:rPr>
              <a:t>passende Lösungen</a:t>
            </a:r>
            <a:endParaRPr lang="de-DE" sz="1700" dirty="0">
              <a:solidFill>
                <a:srgbClr val="B11B96"/>
              </a:solidFill>
              <a:latin typeface="Century Gothic"/>
            </a:endParaRPr>
          </a:p>
        </p:txBody>
      </p:sp>
      <p:sp>
        <p:nvSpPr>
          <p:cNvPr id="8" name="Inhaltsplatzhalter 2">
            <a:extLst>
              <a:ext uri="{FF2B5EF4-FFF2-40B4-BE49-F238E27FC236}">
                <a16:creationId xmlns:a16="http://schemas.microsoft.com/office/drawing/2014/main" id="{60A0034B-AE1E-96D0-99D3-E215E49EF5A6}"/>
              </a:ext>
            </a:extLst>
          </p:cNvPr>
          <p:cNvSpPr txBox="1">
            <a:spLocks/>
          </p:cNvSpPr>
          <p:nvPr/>
        </p:nvSpPr>
        <p:spPr>
          <a:xfrm>
            <a:off x="1371600" y="5224312"/>
            <a:ext cx="9448800" cy="1013884"/>
          </a:xfrm>
          <a:prstGeom prst="rect">
            <a:avLst/>
          </a:prstGeom>
          <a:solidFill>
            <a:srgbClr val="0B4874"/>
          </a:solidFill>
        </p:spPr>
        <p:txBody>
          <a:bodyPr vert="horz" lIns="0" tIns="0" rIns="0" bIns="0" rtlCol="0">
            <a:noAutofit/>
          </a:bodyPr>
          <a:lstStyle>
            <a:lvl1pPr marL="0" indent="0" algn="l" defTabSz="914400" rtl="0" eaLnBrk="1" latinLnBrk="0" hangingPunct="1">
              <a:lnSpc>
                <a:spcPct val="114000"/>
              </a:lnSpc>
              <a:spcBef>
                <a:spcPts val="0"/>
              </a:spcBef>
              <a:buFont typeface="Arial" panose="020B0604020202020204" pitchFamily="34" charset="0"/>
              <a:buNone/>
              <a:defRPr sz="2200" b="0" kern="1200">
                <a:solidFill>
                  <a:schemeClr val="accent1"/>
                </a:solidFill>
                <a:latin typeface="+mn-lt"/>
                <a:ea typeface="+mn-ea"/>
                <a:cs typeface="+mn-cs"/>
              </a:defRPr>
            </a:lvl1pPr>
            <a:lvl2pPr marL="271463" indent="-271463" algn="l" defTabSz="914400" rtl="0" eaLnBrk="1" latinLnBrk="0" hangingPunct="1">
              <a:lnSpc>
                <a:spcPct val="114000"/>
              </a:lnSpc>
              <a:spcBef>
                <a:spcPts val="0"/>
              </a:spcBef>
              <a:buClr>
                <a:schemeClr val="accent3"/>
              </a:buClr>
              <a:buFont typeface="MS PGothic" panose="020B0600070205080204" pitchFamily="34" charset="-128"/>
              <a:buChar char="▶"/>
              <a:defRPr sz="2200" kern="1200">
                <a:solidFill>
                  <a:schemeClr val="accent1"/>
                </a:solidFill>
                <a:latin typeface="+mn-lt"/>
                <a:ea typeface="+mn-ea"/>
                <a:cs typeface="+mn-cs"/>
              </a:defRPr>
            </a:lvl2pPr>
            <a:lvl3pPr marL="533400" indent="-261938" algn="l" defTabSz="914400" rtl="0" eaLnBrk="1" latinLnBrk="0" hangingPunct="1">
              <a:lnSpc>
                <a:spcPct val="114000"/>
              </a:lnSpc>
              <a:spcBef>
                <a:spcPts val="0"/>
              </a:spcBef>
              <a:buClr>
                <a:schemeClr val="accent3"/>
              </a:buClr>
              <a:buFont typeface="MS PGothic" panose="020B0600070205080204" pitchFamily="34" charset="-128"/>
              <a:buChar char="▶"/>
              <a:defRPr sz="2000" kern="1200">
                <a:solidFill>
                  <a:schemeClr val="accent1"/>
                </a:solidFill>
                <a:latin typeface="+mn-lt"/>
                <a:ea typeface="+mn-ea"/>
                <a:cs typeface="+mn-cs"/>
              </a:defRPr>
            </a:lvl3pPr>
            <a:lvl4pPr marL="806450" indent="-273050" algn="l" defTabSz="914400" rtl="0" eaLnBrk="1" latinLnBrk="0" hangingPunct="1">
              <a:lnSpc>
                <a:spcPct val="110000"/>
              </a:lnSpc>
              <a:spcBef>
                <a:spcPts val="0"/>
              </a:spcBef>
              <a:buClr>
                <a:schemeClr val="accent3"/>
              </a:buClr>
              <a:buFont typeface="MS PGothic" panose="020B0600070205080204" pitchFamily="34" charset="-128"/>
              <a:buChar char="▶"/>
              <a:defRPr sz="1800" kern="1200">
                <a:solidFill>
                  <a:schemeClr val="accent1"/>
                </a:solidFill>
                <a:latin typeface="+mn-lt"/>
                <a:ea typeface="+mn-ea"/>
                <a:cs typeface="+mn-cs"/>
              </a:defRPr>
            </a:lvl4pPr>
            <a:lvl5pPr marL="1077913" indent="-274638" algn="l" defTabSz="914400" rtl="0" eaLnBrk="1" latinLnBrk="0" hangingPunct="1">
              <a:lnSpc>
                <a:spcPct val="110000"/>
              </a:lnSpc>
              <a:spcBef>
                <a:spcPts val="0"/>
              </a:spcBef>
              <a:buClr>
                <a:schemeClr val="accent3"/>
              </a:buClr>
              <a:buFont typeface="MS PGothic" panose="020B0600070205080204" pitchFamily="34" charset="-128"/>
              <a:buChar char="▶"/>
              <a:defRPr sz="18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36575" lvl="1" indent="-361950">
              <a:spcBef>
                <a:spcPts val="599"/>
              </a:spcBef>
              <a:buClr>
                <a:schemeClr val="bg1"/>
              </a:buClr>
              <a:defRPr/>
            </a:pPr>
            <a:r>
              <a:rPr lang="de-CH" sz="1700" noProof="0" dirty="0">
                <a:solidFill>
                  <a:schemeClr val="bg1"/>
                </a:solidFill>
              </a:rPr>
              <a:t>Richten den Blick weg vom Wunsch </a:t>
            </a:r>
            <a:r>
              <a:rPr lang="de-CH" sz="1700" i="1" noProof="0" dirty="0">
                <a:solidFill>
                  <a:schemeClr val="bg1"/>
                </a:solidFill>
              </a:rPr>
              <a:t>(«Was hättest du gern?»</a:t>
            </a:r>
            <a:r>
              <a:rPr lang="de-CH" sz="1700" noProof="0" dirty="0">
                <a:solidFill>
                  <a:schemeClr val="bg1"/>
                </a:solidFill>
              </a:rPr>
              <a:t>) hin zur erlebten Situation </a:t>
            </a:r>
            <a:r>
              <a:rPr lang="de-CH" sz="1700" i="1" noProof="0" dirty="0">
                <a:solidFill>
                  <a:schemeClr val="bg1"/>
                </a:solidFill>
              </a:rPr>
              <a:t>(«Erzähl mir von …»).</a:t>
            </a:r>
          </a:p>
          <a:p>
            <a:pPr marL="536575" lvl="1" indent="-361950">
              <a:spcBef>
                <a:spcPts val="599"/>
              </a:spcBef>
              <a:buClr>
                <a:schemeClr val="bg1"/>
              </a:buClr>
              <a:defRPr/>
            </a:pPr>
            <a:r>
              <a:rPr lang="de-CH" sz="1700" noProof="0" dirty="0">
                <a:solidFill>
                  <a:schemeClr val="bg1"/>
                </a:solidFill>
              </a:rPr>
              <a:t>Machen Kontext, Bedürfnisse, Zwänge und Gefühle sichtbar</a:t>
            </a:r>
            <a:r>
              <a:rPr lang="de-DE" sz="1700" dirty="0">
                <a:solidFill>
                  <a:schemeClr val="bg1"/>
                </a:solidFill>
              </a:rPr>
              <a:t>.</a:t>
            </a:r>
            <a:endParaRPr lang="de-CH" sz="1700" dirty="0">
              <a:solidFill>
                <a:schemeClr val="bg1"/>
              </a:solidFill>
            </a:endParaRPr>
          </a:p>
          <a:p>
            <a:pPr lvl="1">
              <a:spcBef>
                <a:spcPts val="599"/>
              </a:spcBef>
              <a:buClr>
                <a:srgbClr val="E7AB14"/>
              </a:buClr>
              <a:defRPr/>
            </a:pPr>
            <a:endParaRPr kumimoji="0" lang="de-CH" sz="1700" b="0" i="0" u="none" strike="noStrike" kern="1200" cap="none" spc="0" normalizeH="0" baseline="0" noProof="0" dirty="0">
              <a:ln>
                <a:noFill/>
              </a:ln>
              <a:solidFill>
                <a:schemeClr val="bg1"/>
              </a:solidFill>
              <a:effectLst/>
              <a:uLnTx/>
              <a:uFillTx/>
              <a:latin typeface="Century Gothic"/>
              <a:ea typeface="+mn-ea"/>
              <a:cs typeface="+mn-cs"/>
            </a:endParaRPr>
          </a:p>
        </p:txBody>
      </p:sp>
      <p:pic>
        <p:nvPicPr>
          <p:cNvPr id="5" name="Grafik 4" descr="Tintenfingerabdruck auf Papier">
            <a:extLst>
              <a:ext uri="{FF2B5EF4-FFF2-40B4-BE49-F238E27FC236}">
                <a16:creationId xmlns:a16="http://schemas.microsoft.com/office/drawing/2014/main" id="{F16C1916-33B0-287D-821D-B29A1366BEBB}"/>
              </a:ext>
            </a:extLst>
          </p:cNvPr>
          <p:cNvPicPr>
            <a:picLocks noChangeAspect="1"/>
          </p:cNvPicPr>
          <p:nvPr/>
        </p:nvPicPr>
        <p:blipFill>
          <a:blip r:embed="rId3" cstate="email">
            <a:duotone>
              <a:prstClr val="black"/>
              <a:srgbClr val="8EB403">
                <a:tint val="45000"/>
                <a:satMod val="400000"/>
              </a:srgbClr>
            </a:duotone>
            <a:extLst>
              <a:ext uri="{28A0092B-C50C-407E-A947-70E740481C1C}">
                <a14:useLocalDpi xmlns:a14="http://schemas.microsoft.com/office/drawing/2010/main"/>
              </a:ext>
            </a:extLst>
          </a:blip>
          <a:srcRect r="42071"/>
          <a:stretch>
            <a:fillRect/>
          </a:stretch>
        </p:blipFill>
        <p:spPr>
          <a:xfrm>
            <a:off x="5404348" y="419180"/>
            <a:ext cx="617808" cy="711335"/>
          </a:xfrm>
          <a:prstGeom prst="rect">
            <a:avLst/>
          </a:prstGeom>
        </p:spPr>
      </p:pic>
      <p:sp>
        <p:nvSpPr>
          <p:cNvPr id="3" name="Oval 11">
            <a:extLst>
              <a:ext uri="{FF2B5EF4-FFF2-40B4-BE49-F238E27FC236}">
                <a16:creationId xmlns:a16="http://schemas.microsoft.com/office/drawing/2014/main" id="{EB83B889-DA82-E9A8-8E28-671329125564}"/>
              </a:ext>
            </a:extLst>
          </p:cNvPr>
          <p:cNvSpPr>
            <a:spLocks noChangeArrowheads="1"/>
          </p:cNvSpPr>
          <p:nvPr/>
        </p:nvSpPr>
        <p:spPr bwMode="auto">
          <a:xfrm>
            <a:off x="4267200" y="346813"/>
            <a:ext cx="853162" cy="820120"/>
          </a:xfrm>
          <a:prstGeom prst="ellipse">
            <a:avLst/>
          </a:prstGeom>
          <a:solidFill>
            <a:srgbClr val="0B4874"/>
          </a:solidFill>
          <a:ln>
            <a:solidFill>
              <a:schemeClr val="bg1"/>
            </a:solidFill>
          </a:ln>
        </p:spPr>
        <p:txBody>
          <a:bodyPr vert="horz" wrap="square" lIns="91440" tIns="45720" rIns="91440" bIns="45720" numCol="1" anchor="t" anchorCtr="0" compatLnSpc="1">
            <a:prstTxWarp prst="textNoShape">
              <a:avLst/>
            </a:prstTxWarp>
          </a:bodyPr>
          <a:lstStyle/>
          <a:p>
            <a:endParaRPr lang="fr-FR"/>
          </a:p>
        </p:txBody>
      </p:sp>
      <p:sp>
        <p:nvSpPr>
          <p:cNvPr id="6" name="Freeform 51">
            <a:extLst>
              <a:ext uri="{FF2B5EF4-FFF2-40B4-BE49-F238E27FC236}">
                <a16:creationId xmlns:a16="http://schemas.microsoft.com/office/drawing/2014/main" id="{653904A1-EAFD-1251-B8AA-E8445883BB37}"/>
              </a:ext>
            </a:extLst>
          </p:cNvPr>
          <p:cNvSpPr>
            <a:spLocks noEditPoints="1"/>
          </p:cNvSpPr>
          <p:nvPr/>
        </p:nvSpPr>
        <p:spPr bwMode="auto">
          <a:xfrm>
            <a:off x="4397525" y="474072"/>
            <a:ext cx="551233" cy="544311"/>
          </a:xfrm>
          <a:custGeom>
            <a:avLst/>
            <a:gdLst>
              <a:gd name="T0" fmla="*/ 138 w 176"/>
              <a:gd name="T1" fmla="*/ 19 h 176"/>
              <a:gd name="T2" fmla="*/ 108 w 176"/>
              <a:gd name="T3" fmla="*/ 60 h 176"/>
              <a:gd name="T4" fmla="*/ 77 w 176"/>
              <a:gd name="T5" fmla="*/ 60 h 176"/>
              <a:gd name="T6" fmla="*/ 54 w 176"/>
              <a:gd name="T7" fmla="*/ 29 h 176"/>
              <a:gd name="T8" fmla="*/ 29 w 176"/>
              <a:gd name="T9" fmla="*/ 29 h 176"/>
              <a:gd name="T10" fmla="*/ 48 w 176"/>
              <a:gd name="T11" fmla="*/ 40 h 176"/>
              <a:gd name="T12" fmla="*/ 67 w 176"/>
              <a:gd name="T13" fmla="*/ 80 h 176"/>
              <a:gd name="T14" fmla="*/ 32 w 176"/>
              <a:gd name="T15" fmla="*/ 136 h 176"/>
              <a:gd name="T16" fmla="*/ 0 w 176"/>
              <a:gd name="T17" fmla="*/ 150 h 176"/>
              <a:gd name="T18" fmla="*/ 38 w 176"/>
              <a:gd name="T19" fmla="*/ 150 h 176"/>
              <a:gd name="T20" fmla="*/ 77 w 176"/>
              <a:gd name="T21" fmla="*/ 100 h 176"/>
              <a:gd name="T22" fmla="*/ 90 w 176"/>
              <a:gd name="T23" fmla="*/ 138 h 176"/>
              <a:gd name="T24" fmla="*/ 93 w 176"/>
              <a:gd name="T25" fmla="*/ 176 h 176"/>
              <a:gd name="T26" fmla="*/ 96 w 176"/>
              <a:gd name="T27" fmla="*/ 138 h 176"/>
              <a:gd name="T28" fmla="*/ 108 w 176"/>
              <a:gd name="T29" fmla="*/ 100 h 176"/>
              <a:gd name="T30" fmla="*/ 131 w 176"/>
              <a:gd name="T31" fmla="*/ 131 h 176"/>
              <a:gd name="T32" fmla="*/ 157 w 176"/>
              <a:gd name="T33" fmla="*/ 131 h 176"/>
              <a:gd name="T34" fmla="*/ 138 w 176"/>
              <a:gd name="T35" fmla="*/ 120 h 176"/>
              <a:gd name="T36" fmla="*/ 118 w 176"/>
              <a:gd name="T37" fmla="*/ 80 h 176"/>
              <a:gd name="T38" fmla="*/ 144 w 176"/>
              <a:gd name="T39" fmla="*/ 33 h 176"/>
              <a:gd name="T40" fmla="*/ 176 w 176"/>
              <a:gd name="T41" fmla="*/ 19 h 176"/>
              <a:gd name="T42" fmla="*/ 35 w 176"/>
              <a:gd name="T43" fmla="*/ 29 h 176"/>
              <a:gd name="T44" fmla="*/ 48 w 176"/>
              <a:gd name="T45" fmla="*/ 29 h 176"/>
              <a:gd name="T46" fmla="*/ 35 w 176"/>
              <a:gd name="T47" fmla="*/ 29 h 176"/>
              <a:gd name="T48" fmla="*/ 6 w 176"/>
              <a:gd name="T49" fmla="*/ 150 h 176"/>
              <a:gd name="T50" fmla="*/ 32 w 176"/>
              <a:gd name="T51" fmla="*/ 150 h 176"/>
              <a:gd name="T52" fmla="*/ 106 w 176"/>
              <a:gd name="T53" fmla="*/ 157 h 176"/>
              <a:gd name="T54" fmla="*/ 80 w 176"/>
              <a:gd name="T55" fmla="*/ 157 h 176"/>
              <a:gd name="T56" fmla="*/ 106 w 176"/>
              <a:gd name="T57" fmla="*/ 157 h 176"/>
              <a:gd name="T58" fmla="*/ 74 w 176"/>
              <a:gd name="T59" fmla="*/ 80 h 176"/>
              <a:gd name="T60" fmla="*/ 112 w 176"/>
              <a:gd name="T61" fmla="*/ 80 h 176"/>
              <a:gd name="T62" fmla="*/ 150 w 176"/>
              <a:gd name="T63" fmla="*/ 131 h 176"/>
              <a:gd name="T64" fmla="*/ 138 w 176"/>
              <a:gd name="T65" fmla="*/ 131 h 176"/>
              <a:gd name="T66" fmla="*/ 150 w 176"/>
              <a:gd name="T67" fmla="*/ 131 h 176"/>
              <a:gd name="T68" fmla="*/ 144 w 176"/>
              <a:gd name="T69" fmla="*/ 19 h 176"/>
              <a:gd name="T70" fmla="*/ 170 w 176"/>
              <a:gd name="T71" fmla="*/ 19 h 176"/>
              <a:gd name="T72" fmla="*/ 157 w 176"/>
              <a:gd name="T73" fmla="*/ 32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76" h="176">
                <a:moveTo>
                  <a:pt x="157" y="0"/>
                </a:moveTo>
                <a:cubicBezTo>
                  <a:pt x="146" y="0"/>
                  <a:pt x="138" y="9"/>
                  <a:pt x="138" y="19"/>
                </a:cubicBezTo>
                <a:cubicBezTo>
                  <a:pt x="138" y="23"/>
                  <a:pt x="138" y="26"/>
                  <a:pt x="140" y="28"/>
                </a:cubicBezTo>
                <a:cubicBezTo>
                  <a:pt x="108" y="60"/>
                  <a:pt x="108" y="60"/>
                  <a:pt x="108" y="60"/>
                </a:cubicBezTo>
                <a:cubicBezTo>
                  <a:pt x="104" y="56"/>
                  <a:pt x="99" y="54"/>
                  <a:pt x="93" y="54"/>
                </a:cubicBezTo>
                <a:cubicBezTo>
                  <a:pt x="87" y="54"/>
                  <a:pt x="81" y="56"/>
                  <a:pt x="77" y="60"/>
                </a:cubicBezTo>
                <a:cubicBezTo>
                  <a:pt x="53" y="35"/>
                  <a:pt x="53" y="35"/>
                  <a:pt x="53" y="35"/>
                </a:cubicBezTo>
                <a:cubicBezTo>
                  <a:pt x="54" y="33"/>
                  <a:pt x="54" y="31"/>
                  <a:pt x="54" y="29"/>
                </a:cubicBezTo>
                <a:cubicBezTo>
                  <a:pt x="54" y="22"/>
                  <a:pt x="49" y="16"/>
                  <a:pt x="42" y="16"/>
                </a:cubicBezTo>
                <a:cubicBezTo>
                  <a:pt x="35" y="16"/>
                  <a:pt x="29" y="22"/>
                  <a:pt x="29" y="29"/>
                </a:cubicBezTo>
                <a:cubicBezTo>
                  <a:pt x="29" y="36"/>
                  <a:pt x="35" y="42"/>
                  <a:pt x="42" y="42"/>
                </a:cubicBezTo>
                <a:cubicBezTo>
                  <a:pt x="44" y="42"/>
                  <a:pt x="46" y="41"/>
                  <a:pt x="48" y="40"/>
                </a:cubicBezTo>
                <a:cubicBezTo>
                  <a:pt x="73" y="64"/>
                  <a:pt x="73" y="64"/>
                  <a:pt x="73" y="64"/>
                </a:cubicBezTo>
                <a:cubicBezTo>
                  <a:pt x="69" y="69"/>
                  <a:pt x="67" y="74"/>
                  <a:pt x="67" y="80"/>
                </a:cubicBezTo>
                <a:cubicBezTo>
                  <a:pt x="67" y="86"/>
                  <a:pt x="69" y="91"/>
                  <a:pt x="73" y="96"/>
                </a:cubicBezTo>
                <a:cubicBezTo>
                  <a:pt x="32" y="136"/>
                  <a:pt x="32" y="136"/>
                  <a:pt x="32" y="136"/>
                </a:cubicBezTo>
                <a:cubicBezTo>
                  <a:pt x="29" y="133"/>
                  <a:pt x="24" y="131"/>
                  <a:pt x="19" y="131"/>
                </a:cubicBezTo>
                <a:cubicBezTo>
                  <a:pt x="9" y="131"/>
                  <a:pt x="0" y="140"/>
                  <a:pt x="0" y="150"/>
                </a:cubicBezTo>
                <a:cubicBezTo>
                  <a:pt x="0" y="161"/>
                  <a:pt x="9" y="170"/>
                  <a:pt x="19" y="170"/>
                </a:cubicBezTo>
                <a:cubicBezTo>
                  <a:pt x="30" y="170"/>
                  <a:pt x="38" y="161"/>
                  <a:pt x="38" y="150"/>
                </a:cubicBezTo>
                <a:cubicBezTo>
                  <a:pt x="38" y="147"/>
                  <a:pt x="38" y="144"/>
                  <a:pt x="36" y="141"/>
                </a:cubicBezTo>
                <a:cubicBezTo>
                  <a:pt x="77" y="100"/>
                  <a:pt x="77" y="100"/>
                  <a:pt x="77" y="100"/>
                </a:cubicBezTo>
                <a:cubicBezTo>
                  <a:pt x="81" y="103"/>
                  <a:pt x="85" y="105"/>
                  <a:pt x="90" y="105"/>
                </a:cubicBezTo>
                <a:cubicBezTo>
                  <a:pt x="90" y="138"/>
                  <a:pt x="90" y="138"/>
                  <a:pt x="90" y="138"/>
                </a:cubicBezTo>
                <a:cubicBezTo>
                  <a:pt x="81" y="139"/>
                  <a:pt x="74" y="147"/>
                  <a:pt x="74" y="157"/>
                </a:cubicBezTo>
                <a:cubicBezTo>
                  <a:pt x="74" y="167"/>
                  <a:pt x="82" y="176"/>
                  <a:pt x="93" y="176"/>
                </a:cubicBezTo>
                <a:cubicBezTo>
                  <a:pt x="103" y="176"/>
                  <a:pt x="112" y="167"/>
                  <a:pt x="112" y="157"/>
                </a:cubicBezTo>
                <a:cubicBezTo>
                  <a:pt x="112" y="147"/>
                  <a:pt x="105" y="139"/>
                  <a:pt x="96" y="138"/>
                </a:cubicBezTo>
                <a:cubicBezTo>
                  <a:pt x="96" y="105"/>
                  <a:pt x="96" y="105"/>
                  <a:pt x="96" y="105"/>
                </a:cubicBezTo>
                <a:cubicBezTo>
                  <a:pt x="101" y="105"/>
                  <a:pt x="105" y="103"/>
                  <a:pt x="108" y="100"/>
                </a:cubicBezTo>
                <a:cubicBezTo>
                  <a:pt x="133" y="125"/>
                  <a:pt x="133" y="125"/>
                  <a:pt x="133" y="125"/>
                </a:cubicBezTo>
                <a:cubicBezTo>
                  <a:pt x="132" y="127"/>
                  <a:pt x="131" y="129"/>
                  <a:pt x="131" y="131"/>
                </a:cubicBezTo>
                <a:cubicBezTo>
                  <a:pt x="131" y="138"/>
                  <a:pt x="137" y="144"/>
                  <a:pt x="144" y="144"/>
                </a:cubicBezTo>
                <a:cubicBezTo>
                  <a:pt x="151" y="144"/>
                  <a:pt x="157" y="138"/>
                  <a:pt x="157" y="131"/>
                </a:cubicBezTo>
                <a:cubicBezTo>
                  <a:pt x="157" y="124"/>
                  <a:pt x="151" y="118"/>
                  <a:pt x="144" y="118"/>
                </a:cubicBezTo>
                <a:cubicBezTo>
                  <a:pt x="142" y="118"/>
                  <a:pt x="139" y="119"/>
                  <a:pt x="138" y="120"/>
                </a:cubicBezTo>
                <a:cubicBezTo>
                  <a:pt x="113" y="96"/>
                  <a:pt x="113" y="96"/>
                  <a:pt x="113" y="96"/>
                </a:cubicBezTo>
                <a:cubicBezTo>
                  <a:pt x="116" y="91"/>
                  <a:pt x="118" y="86"/>
                  <a:pt x="118" y="80"/>
                </a:cubicBezTo>
                <a:cubicBezTo>
                  <a:pt x="118" y="74"/>
                  <a:pt x="116" y="69"/>
                  <a:pt x="113" y="64"/>
                </a:cubicBezTo>
                <a:cubicBezTo>
                  <a:pt x="144" y="33"/>
                  <a:pt x="144" y="33"/>
                  <a:pt x="144" y="33"/>
                </a:cubicBezTo>
                <a:cubicBezTo>
                  <a:pt x="147" y="36"/>
                  <a:pt x="152" y="38"/>
                  <a:pt x="157" y="38"/>
                </a:cubicBezTo>
                <a:cubicBezTo>
                  <a:pt x="167" y="38"/>
                  <a:pt x="176" y="30"/>
                  <a:pt x="176" y="19"/>
                </a:cubicBezTo>
                <a:cubicBezTo>
                  <a:pt x="176" y="9"/>
                  <a:pt x="167" y="0"/>
                  <a:pt x="157" y="0"/>
                </a:cubicBezTo>
                <a:close/>
                <a:moveTo>
                  <a:pt x="35" y="29"/>
                </a:moveTo>
                <a:cubicBezTo>
                  <a:pt x="35" y="25"/>
                  <a:pt x="38" y="22"/>
                  <a:pt x="42" y="22"/>
                </a:cubicBezTo>
                <a:cubicBezTo>
                  <a:pt x="45" y="22"/>
                  <a:pt x="48" y="25"/>
                  <a:pt x="48" y="29"/>
                </a:cubicBezTo>
                <a:cubicBezTo>
                  <a:pt x="48" y="32"/>
                  <a:pt x="45" y="35"/>
                  <a:pt x="42" y="35"/>
                </a:cubicBezTo>
                <a:cubicBezTo>
                  <a:pt x="38" y="35"/>
                  <a:pt x="35" y="32"/>
                  <a:pt x="35" y="29"/>
                </a:cubicBezTo>
                <a:close/>
                <a:moveTo>
                  <a:pt x="19" y="163"/>
                </a:moveTo>
                <a:cubicBezTo>
                  <a:pt x="12" y="163"/>
                  <a:pt x="6" y="157"/>
                  <a:pt x="6" y="150"/>
                </a:cubicBezTo>
                <a:cubicBezTo>
                  <a:pt x="6" y="143"/>
                  <a:pt x="12" y="138"/>
                  <a:pt x="19" y="138"/>
                </a:cubicBezTo>
                <a:cubicBezTo>
                  <a:pt x="26" y="138"/>
                  <a:pt x="32" y="143"/>
                  <a:pt x="32" y="150"/>
                </a:cubicBezTo>
                <a:cubicBezTo>
                  <a:pt x="32" y="157"/>
                  <a:pt x="26" y="163"/>
                  <a:pt x="19" y="163"/>
                </a:cubicBezTo>
                <a:close/>
                <a:moveTo>
                  <a:pt x="106" y="157"/>
                </a:moveTo>
                <a:cubicBezTo>
                  <a:pt x="106" y="164"/>
                  <a:pt x="100" y="170"/>
                  <a:pt x="93" y="170"/>
                </a:cubicBezTo>
                <a:cubicBezTo>
                  <a:pt x="86" y="170"/>
                  <a:pt x="80" y="164"/>
                  <a:pt x="80" y="157"/>
                </a:cubicBezTo>
                <a:cubicBezTo>
                  <a:pt x="80" y="150"/>
                  <a:pt x="86" y="144"/>
                  <a:pt x="93" y="144"/>
                </a:cubicBezTo>
                <a:cubicBezTo>
                  <a:pt x="100" y="144"/>
                  <a:pt x="106" y="150"/>
                  <a:pt x="106" y="157"/>
                </a:cubicBezTo>
                <a:close/>
                <a:moveTo>
                  <a:pt x="93" y="99"/>
                </a:moveTo>
                <a:cubicBezTo>
                  <a:pt x="82" y="99"/>
                  <a:pt x="74" y="91"/>
                  <a:pt x="74" y="80"/>
                </a:cubicBezTo>
                <a:cubicBezTo>
                  <a:pt x="74" y="69"/>
                  <a:pt x="82" y="61"/>
                  <a:pt x="93" y="61"/>
                </a:cubicBezTo>
                <a:cubicBezTo>
                  <a:pt x="103" y="61"/>
                  <a:pt x="112" y="69"/>
                  <a:pt x="112" y="80"/>
                </a:cubicBezTo>
                <a:cubicBezTo>
                  <a:pt x="112" y="91"/>
                  <a:pt x="103" y="99"/>
                  <a:pt x="93" y="99"/>
                </a:cubicBezTo>
                <a:close/>
                <a:moveTo>
                  <a:pt x="150" y="131"/>
                </a:moveTo>
                <a:cubicBezTo>
                  <a:pt x="150" y="135"/>
                  <a:pt x="148" y="138"/>
                  <a:pt x="144" y="138"/>
                </a:cubicBezTo>
                <a:cubicBezTo>
                  <a:pt x="140" y="138"/>
                  <a:pt x="138" y="135"/>
                  <a:pt x="138" y="131"/>
                </a:cubicBezTo>
                <a:cubicBezTo>
                  <a:pt x="138" y="128"/>
                  <a:pt x="140" y="125"/>
                  <a:pt x="144" y="125"/>
                </a:cubicBezTo>
                <a:cubicBezTo>
                  <a:pt x="148" y="125"/>
                  <a:pt x="150" y="128"/>
                  <a:pt x="150" y="131"/>
                </a:cubicBezTo>
                <a:close/>
                <a:moveTo>
                  <a:pt x="157" y="32"/>
                </a:moveTo>
                <a:cubicBezTo>
                  <a:pt x="150" y="32"/>
                  <a:pt x="144" y="26"/>
                  <a:pt x="144" y="19"/>
                </a:cubicBezTo>
                <a:cubicBezTo>
                  <a:pt x="144" y="12"/>
                  <a:pt x="150" y="6"/>
                  <a:pt x="157" y="6"/>
                </a:cubicBezTo>
                <a:cubicBezTo>
                  <a:pt x="164" y="6"/>
                  <a:pt x="170" y="12"/>
                  <a:pt x="170" y="19"/>
                </a:cubicBezTo>
                <a:cubicBezTo>
                  <a:pt x="170" y="26"/>
                  <a:pt x="164" y="32"/>
                  <a:pt x="157" y="32"/>
                </a:cubicBezTo>
                <a:close/>
                <a:moveTo>
                  <a:pt x="157" y="32"/>
                </a:moveTo>
                <a:cubicBezTo>
                  <a:pt x="157" y="32"/>
                  <a:pt x="157" y="32"/>
                  <a:pt x="157" y="32"/>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fr-FR"/>
          </a:p>
        </p:txBody>
      </p:sp>
      <p:sp>
        <p:nvSpPr>
          <p:cNvPr id="9" name="Foliennummernplatzhalter 1">
            <a:extLst>
              <a:ext uri="{FF2B5EF4-FFF2-40B4-BE49-F238E27FC236}">
                <a16:creationId xmlns:a16="http://schemas.microsoft.com/office/drawing/2014/main" id="{A2E6199E-769F-E58B-748C-A5D4CC17138A}"/>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26</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pic>
        <p:nvPicPr>
          <p:cNvPr id="11" name="Grafik 10">
            <a:extLst>
              <a:ext uri="{FF2B5EF4-FFF2-40B4-BE49-F238E27FC236}">
                <a16:creationId xmlns:a16="http://schemas.microsoft.com/office/drawing/2014/main" id="{235B8AB2-D134-E4B4-CCEB-40C6CABE24F3}"/>
              </a:ext>
            </a:extLst>
          </p:cNvPr>
          <p:cNvPicPr>
            <a:picLocks noChangeAspect="1"/>
          </p:cNvPicPr>
          <p:nvPr/>
        </p:nvPicPr>
        <p:blipFill>
          <a:blip r:embed="rId4" cstate="email">
            <a:extLst>
              <a:ext uri="{28A0092B-C50C-407E-A947-70E740481C1C}">
                <a14:useLocalDpi xmlns:a14="http://schemas.microsoft.com/office/drawing/2010/main"/>
              </a:ext>
            </a:extLst>
          </a:blip>
          <a:srcRect l="16070" t="14959" r="15637" b="15772"/>
          <a:stretch>
            <a:fillRect/>
          </a:stretch>
        </p:blipFill>
        <p:spPr>
          <a:xfrm>
            <a:off x="10975411" y="-5044"/>
            <a:ext cx="1214850" cy="1232205"/>
          </a:xfrm>
          <a:prstGeom prst="rect">
            <a:avLst/>
          </a:prstGeom>
        </p:spPr>
      </p:pic>
    </p:spTree>
    <p:extLst>
      <p:ext uri="{BB962C8B-B14F-4D97-AF65-F5344CB8AC3E}">
        <p14:creationId xmlns:p14="http://schemas.microsoft.com/office/powerpoint/2010/main" val="9719923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8995D5-60A5-D77E-D60F-0D6FF6A750DB}"/>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E270DC27-E848-DF81-6B09-BC7FAE839932}"/>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
        <p:nvSpPr>
          <p:cNvPr id="13" name="Textfeld 12">
            <a:extLst>
              <a:ext uri="{FF2B5EF4-FFF2-40B4-BE49-F238E27FC236}">
                <a16:creationId xmlns:a16="http://schemas.microsoft.com/office/drawing/2014/main" id="{EB5FD276-480E-842E-771B-34D5C65A6F6A}"/>
              </a:ext>
            </a:extLst>
          </p:cNvPr>
          <p:cNvSpPr txBox="1"/>
          <p:nvPr/>
        </p:nvSpPr>
        <p:spPr>
          <a:xfrm>
            <a:off x="7487756" y="1884142"/>
            <a:ext cx="4834452" cy="430887"/>
          </a:xfrm>
          <a:prstGeom prst="rect">
            <a:avLst/>
          </a:prstGeom>
          <a:noFill/>
        </p:spPr>
        <p:txBody>
          <a:bodyPr wrap="square" rtlCol="0">
            <a:spAutoFit/>
          </a:bodyPr>
          <a:lstStyle>
            <a:defPPr>
              <a:defRPr lang="ru-RU"/>
            </a:defPPr>
            <a:lvl1pPr>
              <a:defRPr sz="1600" b="1"/>
            </a:lvl1pPr>
          </a:lstStyle>
          <a:p>
            <a:r>
              <a:rPr lang="de-CH" sz="2200" dirty="0"/>
              <a:t>Frage-Set </a:t>
            </a:r>
            <a:r>
              <a:rPr lang="de-CH" sz="1800" b="0" dirty="0"/>
              <a:t>zum Anpassen</a:t>
            </a:r>
          </a:p>
        </p:txBody>
      </p:sp>
      <p:sp>
        <p:nvSpPr>
          <p:cNvPr id="14" name="Textfeld 13">
            <a:extLst>
              <a:ext uri="{FF2B5EF4-FFF2-40B4-BE49-F238E27FC236}">
                <a16:creationId xmlns:a16="http://schemas.microsoft.com/office/drawing/2014/main" id="{9D7D7C21-7D51-12B2-8F99-6899838D12BC}"/>
              </a:ext>
            </a:extLst>
          </p:cNvPr>
          <p:cNvSpPr txBox="1"/>
          <p:nvPr/>
        </p:nvSpPr>
        <p:spPr>
          <a:xfrm>
            <a:off x="1481353" y="1884142"/>
            <a:ext cx="4834452" cy="430887"/>
          </a:xfrm>
          <a:prstGeom prst="rect">
            <a:avLst/>
          </a:prstGeom>
          <a:noFill/>
        </p:spPr>
        <p:txBody>
          <a:bodyPr wrap="square" rtlCol="0">
            <a:spAutoFit/>
          </a:bodyPr>
          <a:lstStyle>
            <a:defPPr>
              <a:defRPr lang="ru-RU"/>
            </a:defPPr>
            <a:lvl1pPr>
              <a:defRPr sz="1600" b="1"/>
            </a:lvl1pPr>
          </a:lstStyle>
          <a:p>
            <a:r>
              <a:rPr lang="de-CH" sz="2200" dirty="0"/>
              <a:t>Empathie-Karte </a:t>
            </a:r>
            <a:r>
              <a:rPr lang="de-CH" sz="1800" b="0" dirty="0"/>
              <a:t>für die Antworten</a:t>
            </a:r>
          </a:p>
        </p:txBody>
      </p:sp>
      <p:sp>
        <p:nvSpPr>
          <p:cNvPr id="15" name="Rectangle 2">
            <a:extLst>
              <a:ext uri="{FF2B5EF4-FFF2-40B4-BE49-F238E27FC236}">
                <a16:creationId xmlns:a16="http://schemas.microsoft.com/office/drawing/2014/main" id="{52FC5864-B1E7-87E7-36F3-72A59BC8C84C}"/>
              </a:ext>
            </a:extLst>
          </p:cNvPr>
          <p:cNvSpPr txBox="1">
            <a:spLocks noChangeArrowheads="1"/>
          </p:cNvSpPr>
          <p:nvPr/>
        </p:nvSpPr>
        <p:spPr bwMode="auto">
          <a:xfrm>
            <a:off x="752427" y="542248"/>
            <a:ext cx="9406555" cy="657225"/>
          </a:xfrm>
          <a:prstGeom prst="rect">
            <a:avLst/>
          </a:prstGeom>
          <a:noFill/>
          <a:ln w="9525">
            <a:noFill/>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sz="2400" b="1" dirty="0">
                <a:solidFill>
                  <a:srgbClr val="0B4874"/>
                </a:solidFill>
                <a:latin typeface="Century Gothic" panose="020B0502020202020204" pitchFamily="34" charset="0"/>
                <a:ea typeface="ＭＳ Ｐゴシック" charset="0"/>
                <a:cs typeface="Arial"/>
              </a:rPr>
              <a:t>Hilfsmittel für die Empathie-Interviews</a:t>
            </a:r>
            <a:endParaRPr kumimoji="0" lang="de-AT" sz="2400" b="1" i="0" u="none" strike="noStrike" kern="1200" cap="none" spc="0" normalizeH="0" baseline="0" noProof="0" dirty="0">
              <a:ln>
                <a:noFill/>
              </a:ln>
              <a:solidFill>
                <a:srgbClr val="0B4874"/>
              </a:solidFill>
              <a:effectLst/>
              <a:uLnTx/>
              <a:uFillTx/>
              <a:latin typeface="Century Gothic" panose="020B0502020202020204" pitchFamily="34" charset="0"/>
              <a:ea typeface="ＭＳ Ｐゴシック" charset="0"/>
              <a:cs typeface="Arial"/>
            </a:endParaRPr>
          </a:p>
        </p:txBody>
      </p:sp>
      <p:pic>
        <p:nvPicPr>
          <p:cNvPr id="17" name="Grafik 16" descr="Post-it-Notizen 3 Silhouette">
            <a:extLst>
              <a:ext uri="{FF2B5EF4-FFF2-40B4-BE49-F238E27FC236}">
                <a16:creationId xmlns:a16="http://schemas.microsoft.com/office/drawing/2014/main" id="{21B6E8CD-B0B0-B7EA-AF17-A1B0C2CF732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851774" y="2744592"/>
            <a:ext cx="2234131" cy="2234131"/>
          </a:xfrm>
          <a:prstGeom prst="rect">
            <a:avLst/>
          </a:prstGeom>
        </p:spPr>
      </p:pic>
      <p:sp>
        <p:nvSpPr>
          <p:cNvPr id="18" name="Textfeld 17">
            <a:extLst>
              <a:ext uri="{FF2B5EF4-FFF2-40B4-BE49-F238E27FC236}">
                <a16:creationId xmlns:a16="http://schemas.microsoft.com/office/drawing/2014/main" id="{40A19255-A03E-2ADA-3A7E-B87597DC307F}"/>
              </a:ext>
            </a:extLst>
          </p:cNvPr>
          <p:cNvSpPr txBox="1"/>
          <p:nvPr/>
        </p:nvSpPr>
        <p:spPr>
          <a:xfrm>
            <a:off x="2042404" y="6240657"/>
            <a:ext cx="7928171" cy="400110"/>
          </a:xfrm>
          <a:prstGeom prst="rect">
            <a:avLst/>
          </a:prstGeom>
          <a:noFill/>
        </p:spPr>
        <p:txBody>
          <a:bodyPr wrap="square">
            <a:spAutoFit/>
          </a:bodyPr>
          <a:lstStyle/>
          <a:p>
            <a:pPr>
              <a:buNone/>
            </a:pPr>
            <a:r>
              <a:rPr lang="de-CH" sz="1000" b="1" kern="100" dirty="0">
                <a:solidFill>
                  <a:srgbClr val="686868"/>
                </a:solidFill>
                <a:effectLst/>
                <a:latin typeface="Century Gothic" panose="020B0502020202020204" pitchFamily="34" charset="0"/>
                <a:ea typeface="Aptos" panose="020B0004020202020204" pitchFamily="34" charset="0"/>
                <a:cs typeface="Times New Roman" panose="02020603050405020304" pitchFamily="18" charset="0"/>
              </a:rPr>
              <a:t>Quelle:</a:t>
            </a:r>
            <a:r>
              <a:rPr lang="de-CH" sz="1000" kern="100" dirty="0">
                <a:solidFill>
                  <a:srgbClr val="686868"/>
                </a:solidFill>
                <a:effectLst/>
                <a:latin typeface="Century Gothic" panose="020B0502020202020204" pitchFamily="34" charset="0"/>
                <a:ea typeface="Aptos" panose="020B0004020202020204" pitchFamily="34" charset="0"/>
                <a:cs typeface="Times New Roman" panose="02020603050405020304" pitchFamily="18" charset="0"/>
              </a:rPr>
              <a:t> Adaptiert nach Dave Gray / XPLANE: </a:t>
            </a:r>
            <a:r>
              <a:rPr lang="de-CH" sz="1000" i="1" kern="100" dirty="0" err="1">
                <a:solidFill>
                  <a:srgbClr val="686868"/>
                </a:solidFill>
                <a:effectLst/>
                <a:latin typeface="Century Gothic" panose="020B0502020202020204" pitchFamily="34" charset="0"/>
                <a:ea typeface="Aptos" panose="020B0004020202020204" pitchFamily="34" charset="0"/>
                <a:cs typeface="Times New Roman" panose="02020603050405020304" pitchFamily="18" charset="0"/>
              </a:rPr>
              <a:t>Empathy</a:t>
            </a:r>
            <a:r>
              <a:rPr lang="de-CH" sz="1000" i="1" kern="100" dirty="0">
                <a:solidFill>
                  <a:srgbClr val="686868"/>
                </a:solidFill>
                <a:effectLst/>
                <a:latin typeface="Century Gothic" panose="020B0502020202020204" pitchFamily="34" charset="0"/>
                <a:ea typeface="Aptos" panose="020B0004020202020204" pitchFamily="34" charset="0"/>
                <a:cs typeface="Times New Roman" panose="02020603050405020304" pitchFamily="18" charset="0"/>
              </a:rPr>
              <a:t> </a:t>
            </a:r>
            <a:r>
              <a:rPr lang="de-CH" sz="1000" i="1" kern="100" dirty="0" err="1">
                <a:solidFill>
                  <a:srgbClr val="686868"/>
                </a:solidFill>
                <a:effectLst/>
                <a:latin typeface="Century Gothic" panose="020B0502020202020204" pitchFamily="34" charset="0"/>
                <a:ea typeface="Aptos" panose="020B0004020202020204" pitchFamily="34" charset="0"/>
                <a:cs typeface="Times New Roman" panose="02020603050405020304" pitchFamily="18" charset="0"/>
              </a:rPr>
              <a:t>Map</a:t>
            </a:r>
            <a:r>
              <a:rPr lang="de-CH" sz="1000" kern="100" dirty="0">
                <a:solidFill>
                  <a:srgbClr val="686868"/>
                </a:solidFill>
                <a:effectLst/>
                <a:latin typeface="Century Gothic" panose="020B0502020202020204" pitchFamily="34" charset="0"/>
                <a:ea typeface="Aptos" panose="020B0004020202020204" pitchFamily="34" charset="0"/>
                <a:cs typeface="Times New Roman" panose="02020603050405020304" pitchFamily="18" charset="0"/>
              </a:rPr>
              <a:t>,</a:t>
            </a:r>
            <a:br>
              <a:rPr lang="de-CH" sz="1000" kern="100" dirty="0">
                <a:solidFill>
                  <a:srgbClr val="686868"/>
                </a:solidFill>
                <a:effectLst/>
                <a:latin typeface="Century Gothic" panose="020B0502020202020204" pitchFamily="34" charset="0"/>
                <a:ea typeface="Aptos" panose="020B0004020202020204" pitchFamily="34" charset="0"/>
                <a:cs typeface="Times New Roman" panose="02020603050405020304" pitchFamily="18" charset="0"/>
              </a:rPr>
            </a:br>
            <a:r>
              <a:rPr lang="de-CH" sz="1000" kern="100" dirty="0">
                <a:solidFill>
                  <a:srgbClr val="686868"/>
                </a:solidFill>
                <a:effectLst/>
                <a:latin typeface="Century Gothic" panose="020B0502020202020204" pitchFamily="34" charset="0"/>
                <a:ea typeface="Aptos" panose="020B0004020202020204" pitchFamily="34" charset="0"/>
                <a:cs typeface="Times New Roman" panose="02020603050405020304" pitchFamily="18" charset="0"/>
              </a:rPr>
              <a:t>unter https://gamestorming.com/empathy-map/, Lizenz: CC BY-NC-ND 3.0.</a:t>
            </a:r>
            <a:endParaRPr lang="de-CH" sz="1000" kern="100" dirty="0">
              <a:solidFill>
                <a:srgbClr val="686868"/>
              </a:solidFill>
              <a:effectLst/>
              <a:latin typeface="Aptos" panose="020B0004020202020204" pitchFamily="34" charset="0"/>
              <a:ea typeface="Aptos" panose="020B0004020202020204" pitchFamily="34" charset="0"/>
              <a:cs typeface="Times New Roman" panose="02020603050405020304" pitchFamily="18" charset="0"/>
            </a:endParaRPr>
          </a:p>
        </p:txBody>
      </p:sp>
      <p:pic>
        <p:nvPicPr>
          <p:cNvPr id="5" name="Grafik 4">
            <a:extLst>
              <a:ext uri="{FF2B5EF4-FFF2-40B4-BE49-F238E27FC236}">
                <a16:creationId xmlns:a16="http://schemas.microsoft.com/office/drawing/2014/main" id="{7F01F2BC-3983-7E7B-59F3-E895DB58DB5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042404" y="2820774"/>
            <a:ext cx="3712349" cy="2081765"/>
          </a:xfrm>
          <a:prstGeom prst="rect">
            <a:avLst/>
          </a:prstGeom>
          <a:ln>
            <a:noFill/>
          </a:ln>
          <a:effectLst>
            <a:outerShdw blurRad="292100" dist="139700" dir="2700000" algn="tl" rotWithShape="0">
              <a:srgbClr val="333333">
                <a:alpha val="65000"/>
              </a:srgbClr>
            </a:outerShdw>
          </a:effectLst>
        </p:spPr>
      </p:pic>
      <p:pic>
        <p:nvPicPr>
          <p:cNvPr id="3" name="Grafik 2" descr="Tintenfingerabdruck auf Papier">
            <a:extLst>
              <a:ext uri="{FF2B5EF4-FFF2-40B4-BE49-F238E27FC236}">
                <a16:creationId xmlns:a16="http://schemas.microsoft.com/office/drawing/2014/main" id="{55A2D65A-F8FE-B5CE-F0ED-54C45A9B4A94}"/>
              </a:ext>
            </a:extLst>
          </p:cNvPr>
          <p:cNvPicPr>
            <a:picLocks noChangeAspect="1"/>
          </p:cNvPicPr>
          <p:nvPr/>
        </p:nvPicPr>
        <p:blipFill>
          <a:blip r:embed="rId5" cstate="email">
            <a:duotone>
              <a:prstClr val="black"/>
              <a:srgbClr val="8EB403">
                <a:tint val="45000"/>
                <a:satMod val="400000"/>
              </a:srgbClr>
            </a:duotone>
            <a:extLst>
              <a:ext uri="{28A0092B-C50C-407E-A947-70E740481C1C}">
                <a14:useLocalDpi xmlns:a14="http://schemas.microsoft.com/office/drawing/2010/main"/>
              </a:ext>
            </a:extLst>
          </a:blip>
          <a:srcRect r="42071"/>
          <a:stretch>
            <a:fillRect/>
          </a:stretch>
        </p:blipFill>
        <p:spPr>
          <a:xfrm>
            <a:off x="7639120" y="385958"/>
            <a:ext cx="822003" cy="946442"/>
          </a:xfrm>
          <a:prstGeom prst="rect">
            <a:avLst/>
          </a:prstGeom>
        </p:spPr>
      </p:pic>
      <p:sp>
        <p:nvSpPr>
          <p:cNvPr id="4" name="Oval 11">
            <a:extLst>
              <a:ext uri="{FF2B5EF4-FFF2-40B4-BE49-F238E27FC236}">
                <a16:creationId xmlns:a16="http://schemas.microsoft.com/office/drawing/2014/main" id="{A5611915-5BE1-C8E3-2158-CEA3339C6E41}"/>
              </a:ext>
            </a:extLst>
          </p:cNvPr>
          <p:cNvSpPr>
            <a:spLocks noChangeArrowheads="1"/>
          </p:cNvSpPr>
          <p:nvPr/>
        </p:nvSpPr>
        <p:spPr bwMode="auto">
          <a:xfrm>
            <a:off x="6450121" y="318416"/>
            <a:ext cx="1135146" cy="1136163"/>
          </a:xfrm>
          <a:prstGeom prst="ellipse">
            <a:avLst/>
          </a:prstGeom>
          <a:solidFill>
            <a:srgbClr val="0B4874"/>
          </a:solidFill>
          <a:ln>
            <a:solidFill>
              <a:schemeClr val="bg1"/>
            </a:solidFill>
          </a:ln>
        </p:spPr>
        <p:txBody>
          <a:bodyPr vert="horz" wrap="square" lIns="91440" tIns="45720" rIns="91440" bIns="45720" numCol="1" anchor="t" anchorCtr="0" compatLnSpc="1">
            <a:prstTxWarp prst="textNoShape">
              <a:avLst/>
            </a:prstTxWarp>
          </a:bodyPr>
          <a:lstStyle/>
          <a:p>
            <a:endParaRPr lang="fr-FR"/>
          </a:p>
        </p:txBody>
      </p:sp>
      <p:sp>
        <p:nvSpPr>
          <p:cNvPr id="6" name="Freeform 51">
            <a:extLst>
              <a:ext uri="{FF2B5EF4-FFF2-40B4-BE49-F238E27FC236}">
                <a16:creationId xmlns:a16="http://schemas.microsoft.com/office/drawing/2014/main" id="{1E5AE1E2-8A80-F8EB-BBBE-8EB78D4CF964}"/>
              </a:ext>
            </a:extLst>
          </p:cNvPr>
          <p:cNvSpPr>
            <a:spLocks noEditPoints="1"/>
          </p:cNvSpPr>
          <p:nvPr/>
        </p:nvSpPr>
        <p:spPr bwMode="auto">
          <a:xfrm>
            <a:off x="6636694" y="508418"/>
            <a:ext cx="733425" cy="754068"/>
          </a:xfrm>
          <a:custGeom>
            <a:avLst/>
            <a:gdLst>
              <a:gd name="T0" fmla="*/ 138 w 176"/>
              <a:gd name="T1" fmla="*/ 19 h 176"/>
              <a:gd name="T2" fmla="*/ 108 w 176"/>
              <a:gd name="T3" fmla="*/ 60 h 176"/>
              <a:gd name="T4" fmla="*/ 77 w 176"/>
              <a:gd name="T5" fmla="*/ 60 h 176"/>
              <a:gd name="T6" fmla="*/ 54 w 176"/>
              <a:gd name="T7" fmla="*/ 29 h 176"/>
              <a:gd name="T8" fmla="*/ 29 w 176"/>
              <a:gd name="T9" fmla="*/ 29 h 176"/>
              <a:gd name="T10" fmla="*/ 48 w 176"/>
              <a:gd name="T11" fmla="*/ 40 h 176"/>
              <a:gd name="T12" fmla="*/ 67 w 176"/>
              <a:gd name="T13" fmla="*/ 80 h 176"/>
              <a:gd name="T14" fmla="*/ 32 w 176"/>
              <a:gd name="T15" fmla="*/ 136 h 176"/>
              <a:gd name="T16" fmla="*/ 0 w 176"/>
              <a:gd name="T17" fmla="*/ 150 h 176"/>
              <a:gd name="T18" fmla="*/ 38 w 176"/>
              <a:gd name="T19" fmla="*/ 150 h 176"/>
              <a:gd name="T20" fmla="*/ 77 w 176"/>
              <a:gd name="T21" fmla="*/ 100 h 176"/>
              <a:gd name="T22" fmla="*/ 90 w 176"/>
              <a:gd name="T23" fmla="*/ 138 h 176"/>
              <a:gd name="T24" fmla="*/ 93 w 176"/>
              <a:gd name="T25" fmla="*/ 176 h 176"/>
              <a:gd name="T26" fmla="*/ 96 w 176"/>
              <a:gd name="T27" fmla="*/ 138 h 176"/>
              <a:gd name="T28" fmla="*/ 108 w 176"/>
              <a:gd name="T29" fmla="*/ 100 h 176"/>
              <a:gd name="T30" fmla="*/ 131 w 176"/>
              <a:gd name="T31" fmla="*/ 131 h 176"/>
              <a:gd name="T32" fmla="*/ 157 w 176"/>
              <a:gd name="T33" fmla="*/ 131 h 176"/>
              <a:gd name="T34" fmla="*/ 138 w 176"/>
              <a:gd name="T35" fmla="*/ 120 h 176"/>
              <a:gd name="T36" fmla="*/ 118 w 176"/>
              <a:gd name="T37" fmla="*/ 80 h 176"/>
              <a:gd name="T38" fmla="*/ 144 w 176"/>
              <a:gd name="T39" fmla="*/ 33 h 176"/>
              <a:gd name="T40" fmla="*/ 176 w 176"/>
              <a:gd name="T41" fmla="*/ 19 h 176"/>
              <a:gd name="T42" fmla="*/ 35 w 176"/>
              <a:gd name="T43" fmla="*/ 29 h 176"/>
              <a:gd name="T44" fmla="*/ 48 w 176"/>
              <a:gd name="T45" fmla="*/ 29 h 176"/>
              <a:gd name="T46" fmla="*/ 35 w 176"/>
              <a:gd name="T47" fmla="*/ 29 h 176"/>
              <a:gd name="T48" fmla="*/ 6 w 176"/>
              <a:gd name="T49" fmla="*/ 150 h 176"/>
              <a:gd name="T50" fmla="*/ 32 w 176"/>
              <a:gd name="T51" fmla="*/ 150 h 176"/>
              <a:gd name="T52" fmla="*/ 106 w 176"/>
              <a:gd name="T53" fmla="*/ 157 h 176"/>
              <a:gd name="T54" fmla="*/ 80 w 176"/>
              <a:gd name="T55" fmla="*/ 157 h 176"/>
              <a:gd name="T56" fmla="*/ 106 w 176"/>
              <a:gd name="T57" fmla="*/ 157 h 176"/>
              <a:gd name="T58" fmla="*/ 74 w 176"/>
              <a:gd name="T59" fmla="*/ 80 h 176"/>
              <a:gd name="T60" fmla="*/ 112 w 176"/>
              <a:gd name="T61" fmla="*/ 80 h 176"/>
              <a:gd name="T62" fmla="*/ 150 w 176"/>
              <a:gd name="T63" fmla="*/ 131 h 176"/>
              <a:gd name="T64" fmla="*/ 138 w 176"/>
              <a:gd name="T65" fmla="*/ 131 h 176"/>
              <a:gd name="T66" fmla="*/ 150 w 176"/>
              <a:gd name="T67" fmla="*/ 131 h 176"/>
              <a:gd name="T68" fmla="*/ 144 w 176"/>
              <a:gd name="T69" fmla="*/ 19 h 176"/>
              <a:gd name="T70" fmla="*/ 170 w 176"/>
              <a:gd name="T71" fmla="*/ 19 h 176"/>
              <a:gd name="T72" fmla="*/ 157 w 176"/>
              <a:gd name="T73" fmla="*/ 32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76" h="176">
                <a:moveTo>
                  <a:pt x="157" y="0"/>
                </a:moveTo>
                <a:cubicBezTo>
                  <a:pt x="146" y="0"/>
                  <a:pt x="138" y="9"/>
                  <a:pt x="138" y="19"/>
                </a:cubicBezTo>
                <a:cubicBezTo>
                  <a:pt x="138" y="23"/>
                  <a:pt x="138" y="26"/>
                  <a:pt x="140" y="28"/>
                </a:cubicBezTo>
                <a:cubicBezTo>
                  <a:pt x="108" y="60"/>
                  <a:pt x="108" y="60"/>
                  <a:pt x="108" y="60"/>
                </a:cubicBezTo>
                <a:cubicBezTo>
                  <a:pt x="104" y="56"/>
                  <a:pt x="99" y="54"/>
                  <a:pt x="93" y="54"/>
                </a:cubicBezTo>
                <a:cubicBezTo>
                  <a:pt x="87" y="54"/>
                  <a:pt x="81" y="56"/>
                  <a:pt x="77" y="60"/>
                </a:cubicBezTo>
                <a:cubicBezTo>
                  <a:pt x="53" y="35"/>
                  <a:pt x="53" y="35"/>
                  <a:pt x="53" y="35"/>
                </a:cubicBezTo>
                <a:cubicBezTo>
                  <a:pt x="54" y="33"/>
                  <a:pt x="54" y="31"/>
                  <a:pt x="54" y="29"/>
                </a:cubicBezTo>
                <a:cubicBezTo>
                  <a:pt x="54" y="22"/>
                  <a:pt x="49" y="16"/>
                  <a:pt x="42" y="16"/>
                </a:cubicBezTo>
                <a:cubicBezTo>
                  <a:pt x="35" y="16"/>
                  <a:pt x="29" y="22"/>
                  <a:pt x="29" y="29"/>
                </a:cubicBezTo>
                <a:cubicBezTo>
                  <a:pt x="29" y="36"/>
                  <a:pt x="35" y="42"/>
                  <a:pt x="42" y="42"/>
                </a:cubicBezTo>
                <a:cubicBezTo>
                  <a:pt x="44" y="42"/>
                  <a:pt x="46" y="41"/>
                  <a:pt x="48" y="40"/>
                </a:cubicBezTo>
                <a:cubicBezTo>
                  <a:pt x="73" y="64"/>
                  <a:pt x="73" y="64"/>
                  <a:pt x="73" y="64"/>
                </a:cubicBezTo>
                <a:cubicBezTo>
                  <a:pt x="69" y="69"/>
                  <a:pt x="67" y="74"/>
                  <a:pt x="67" y="80"/>
                </a:cubicBezTo>
                <a:cubicBezTo>
                  <a:pt x="67" y="86"/>
                  <a:pt x="69" y="91"/>
                  <a:pt x="73" y="96"/>
                </a:cubicBezTo>
                <a:cubicBezTo>
                  <a:pt x="32" y="136"/>
                  <a:pt x="32" y="136"/>
                  <a:pt x="32" y="136"/>
                </a:cubicBezTo>
                <a:cubicBezTo>
                  <a:pt x="29" y="133"/>
                  <a:pt x="24" y="131"/>
                  <a:pt x="19" y="131"/>
                </a:cubicBezTo>
                <a:cubicBezTo>
                  <a:pt x="9" y="131"/>
                  <a:pt x="0" y="140"/>
                  <a:pt x="0" y="150"/>
                </a:cubicBezTo>
                <a:cubicBezTo>
                  <a:pt x="0" y="161"/>
                  <a:pt x="9" y="170"/>
                  <a:pt x="19" y="170"/>
                </a:cubicBezTo>
                <a:cubicBezTo>
                  <a:pt x="30" y="170"/>
                  <a:pt x="38" y="161"/>
                  <a:pt x="38" y="150"/>
                </a:cubicBezTo>
                <a:cubicBezTo>
                  <a:pt x="38" y="147"/>
                  <a:pt x="38" y="144"/>
                  <a:pt x="36" y="141"/>
                </a:cubicBezTo>
                <a:cubicBezTo>
                  <a:pt x="77" y="100"/>
                  <a:pt x="77" y="100"/>
                  <a:pt x="77" y="100"/>
                </a:cubicBezTo>
                <a:cubicBezTo>
                  <a:pt x="81" y="103"/>
                  <a:pt x="85" y="105"/>
                  <a:pt x="90" y="105"/>
                </a:cubicBezTo>
                <a:cubicBezTo>
                  <a:pt x="90" y="138"/>
                  <a:pt x="90" y="138"/>
                  <a:pt x="90" y="138"/>
                </a:cubicBezTo>
                <a:cubicBezTo>
                  <a:pt x="81" y="139"/>
                  <a:pt x="74" y="147"/>
                  <a:pt x="74" y="157"/>
                </a:cubicBezTo>
                <a:cubicBezTo>
                  <a:pt x="74" y="167"/>
                  <a:pt x="82" y="176"/>
                  <a:pt x="93" y="176"/>
                </a:cubicBezTo>
                <a:cubicBezTo>
                  <a:pt x="103" y="176"/>
                  <a:pt x="112" y="167"/>
                  <a:pt x="112" y="157"/>
                </a:cubicBezTo>
                <a:cubicBezTo>
                  <a:pt x="112" y="147"/>
                  <a:pt x="105" y="139"/>
                  <a:pt x="96" y="138"/>
                </a:cubicBezTo>
                <a:cubicBezTo>
                  <a:pt x="96" y="105"/>
                  <a:pt x="96" y="105"/>
                  <a:pt x="96" y="105"/>
                </a:cubicBezTo>
                <a:cubicBezTo>
                  <a:pt x="101" y="105"/>
                  <a:pt x="105" y="103"/>
                  <a:pt x="108" y="100"/>
                </a:cubicBezTo>
                <a:cubicBezTo>
                  <a:pt x="133" y="125"/>
                  <a:pt x="133" y="125"/>
                  <a:pt x="133" y="125"/>
                </a:cubicBezTo>
                <a:cubicBezTo>
                  <a:pt x="132" y="127"/>
                  <a:pt x="131" y="129"/>
                  <a:pt x="131" y="131"/>
                </a:cubicBezTo>
                <a:cubicBezTo>
                  <a:pt x="131" y="138"/>
                  <a:pt x="137" y="144"/>
                  <a:pt x="144" y="144"/>
                </a:cubicBezTo>
                <a:cubicBezTo>
                  <a:pt x="151" y="144"/>
                  <a:pt x="157" y="138"/>
                  <a:pt x="157" y="131"/>
                </a:cubicBezTo>
                <a:cubicBezTo>
                  <a:pt x="157" y="124"/>
                  <a:pt x="151" y="118"/>
                  <a:pt x="144" y="118"/>
                </a:cubicBezTo>
                <a:cubicBezTo>
                  <a:pt x="142" y="118"/>
                  <a:pt x="139" y="119"/>
                  <a:pt x="138" y="120"/>
                </a:cubicBezTo>
                <a:cubicBezTo>
                  <a:pt x="113" y="96"/>
                  <a:pt x="113" y="96"/>
                  <a:pt x="113" y="96"/>
                </a:cubicBezTo>
                <a:cubicBezTo>
                  <a:pt x="116" y="91"/>
                  <a:pt x="118" y="86"/>
                  <a:pt x="118" y="80"/>
                </a:cubicBezTo>
                <a:cubicBezTo>
                  <a:pt x="118" y="74"/>
                  <a:pt x="116" y="69"/>
                  <a:pt x="113" y="64"/>
                </a:cubicBezTo>
                <a:cubicBezTo>
                  <a:pt x="144" y="33"/>
                  <a:pt x="144" y="33"/>
                  <a:pt x="144" y="33"/>
                </a:cubicBezTo>
                <a:cubicBezTo>
                  <a:pt x="147" y="36"/>
                  <a:pt x="152" y="38"/>
                  <a:pt x="157" y="38"/>
                </a:cubicBezTo>
                <a:cubicBezTo>
                  <a:pt x="167" y="38"/>
                  <a:pt x="176" y="30"/>
                  <a:pt x="176" y="19"/>
                </a:cubicBezTo>
                <a:cubicBezTo>
                  <a:pt x="176" y="9"/>
                  <a:pt x="167" y="0"/>
                  <a:pt x="157" y="0"/>
                </a:cubicBezTo>
                <a:close/>
                <a:moveTo>
                  <a:pt x="35" y="29"/>
                </a:moveTo>
                <a:cubicBezTo>
                  <a:pt x="35" y="25"/>
                  <a:pt x="38" y="22"/>
                  <a:pt x="42" y="22"/>
                </a:cubicBezTo>
                <a:cubicBezTo>
                  <a:pt x="45" y="22"/>
                  <a:pt x="48" y="25"/>
                  <a:pt x="48" y="29"/>
                </a:cubicBezTo>
                <a:cubicBezTo>
                  <a:pt x="48" y="32"/>
                  <a:pt x="45" y="35"/>
                  <a:pt x="42" y="35"/>
                </a:cubicBezTo>
                <a:cubicBezTo>
                  <a:pt x="38" y="35"/>
                  <a:pt x="35" y="32"/>
                  <a:pt x="35" y="29"/>
                </a:cubicBezTo>
                <a:close/>
                <a:moveTo>
                  <a:pt x="19" y="163"/>
                </a:moveTo>
                <a:cubicBezTo>
                  <a:pt x="12" y="163"/>
                  <a:pt x="6" y="157"/>
                  <a:pt x="6" y="150"/>
                </a:cubicBezTo>
                <a:cubicBezTo>
                  <a:pt x="6" y="143"/>
                  <a:pt x="12" y="138"/>
                  <a:pt x="19" y="138"/>
                </a:cubicBezTo>
                <a:cubicBezTo>
                  <a:pt x="26" y="138"/>
                  <a:pt x="32" y="143"/>
                  <a:pt x="32" y="150"/>
                </a:cubicBezTo>
                <a:cubicBezTo>
                  <a:pt x="32" y="157"/>
                  <a:pt x="26" y="163"/>
                  <a:pt x="19" y="163"/>
                </a:cubicBezTo>
                <a:close/>
                <a:moveTo>
                  <a:pt x="106" y="157"/>
                </a:moveTo>
                <a:cubicBezTo>
                  <a:pt x="106" y="164"/>
                  <a:pt x="100" y="170"/>
                  <a:pt x="93" y="170"/>
                </a:cubicBezTo>
                <a:cubicBezTo>
                  <a:pt x="86" y="170"/>
                  <a:pt x="80" y="164"/>
                  <a:pt x="80" y="157"/>
                </a:cubicBezTo>
                <a:cubicBezTo>
                  <a:pt x="80" y="150"/>
                  <a:pt x="86" y="144"/>
                  <a:pt x="93" y="144"/>
                </a:cubicBezTo>
                <a:cubicBezTo>
                  <a:pt x="100" y="144"/>
                  <a:pt x="106" y="150"/>
                  <a:pt x="106" y="157"/>
                </a:cubicBezTo>
                <a:close/>
                <a:moveTo>
                  <a:pt x="93" y="99"/>
                </a:moveTo>
                <a:cubicBezTo>
                  <a:pt x="82" y="99"/>
                  <a:pt x="74" y="91"/>
                  <a:pt x="74" y="80"/>
                </a:cubicBezTo>
                <a:cubicBezTo>
                  <a:pt x="74" y="69"/>
                  <a:pt x="82" y="61"/>
                  <a:pt x="93" y="61"/>
                </a:cubicBezTo>
                <a:cubicBezTo>
                  <a:pt x="103" y="61"/>
                  <a:pt x="112" y="69"/>
                  <a:pt x="112" y="80"/>
                </a:cubicBezTo>
                <a:cubicBezTo>
                  <a:pt x="112" y="91"/>
                  <a:pt x="103" y="99"/>
                  <a:pt x="93" y="99"/>
                </a:cubicBezTo>
                <a:close/>
                <a:moveTo>
                  <a:pt x="150" y="131"/>
                </a:moveTo>
                <a:cubicBezTo>
                  <a:pt x="150" y="135"/>
                  <a:pt x="148" y="138"/>
                  <a:pt x="144" y="138"/>
                </a:cubicBezTo>
                <a:cubicBezTo>
                  <a:pt x="140" y="138"/>
                  <a:pt x="138" y="135"/>
                  <a:pt x="138" y="131"/>
                </a:cubicBezTo>
                <a:cubicBezTo>
                  <a:pt x="138" y="128"/>
                  <a:pt x="140" y="125"/>
                  <a:pt x="144" y="125"/>
                </a:cubicBezTo>
                <a:cubicBezTo>
                  <a:pt x="148" y="125"/>
                  <a:pt x="150" y="128"/>
                  <a:pt x="150" y="131"/>
                </a:cubicBezTo>
                <a:close/>
                <a:moveTo>
                  <a:pt x="157" y="32"/>
                </a:moveTo>
                <a:cubicBezTo>
                  <a:pt x="150" y="32"/>
                  <a:pt x="144" y="26"/>
                  <a:pt x="144" y="19"/>
                </a:cubicBezTo>
                <a:cubicBezTo>
                  <a:pt x="144" y="12"/>
                  <a:pt x="150" y="6"/>
                  <a:pt x="157" y="6"/>
                </a:cubicBezTo>
                <a:cubicBezTo>
                  <a:pt x="164" y="6"/>
                  <a:pt x="170" y="12"/>
                  <a:pt x="170" y="19"/>
                </a:cubicBezTo>
                <a:cubicBezTo>
                  <a:pt x="170" y="26"/>
                  <a:pt x="164" y="32"/>
                  <a:pt x="157" y="32"/>
                </a:cubicBezTo>
                <a:close/>
                <a:moveTo>
                  <a:pt x="157" y="32"/>
                </a:moveTo>
                <a:cubicBezTo>
                  <a:pt x="157" y="32"/>
                  <a:pt x="157" y="32"/>
                  <a:pt x="157" y="32"/>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fr-FR"/>
          </a:p>
        </p:txBody>
      </p:sp>
    </p:spTree>
    <p:extLst>
      <p:ext uri="{BB962C8B-B14F-4D97-AF65-F5344CB8AC3E}">
        <p14:creationId xmlns:p14="http://schemas.microsoft.com/office/powerpoint/2010/main" val="24911269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Gleichschenkliges Dreieck 43">
            <a:extLst>
              <a:ext uri="{FF2B5EF4-FFF2-40B4-BE49-F238E27FC236}">
                <a16:creationId xmlns:a16="http://schemas.microsoft.com/office/drawing/2014/main" id="{6778859B-7866-8E0B-D0BD-DE4204B802B0}"/>
              </a:ext>
            </a:extLst>
          </p:cNvPr>
          <p:cNvSpPr/>
          <p:nvPr/>
        </p:nvSpPr>
        <p:spPr>
          <a:xfrm rot="5400000">
            <a:off x="-351279" y="349514"/>
            <a:ext cx="6851903" cy="6165070"/>
          </a:xfrm>
          <a:prstGeom prst="triangle">
            <a:avLst>
              <a:gd name="adj" fmla="val 49051"/>
            </a:avLst>
          </a:prstGeom>
          <a:solidFill>
            <a:srgbClr val="FF3F3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42" name="Gleichschenkliges Dreieck 41">
            <a:extLst>
              <a:ext uri="{FF2B5EF4-FFF2-40B4-BE49-F238E27FC236}">
                <a16:creationId xmlns:a16="http://schemas.microsoft.com/office/drawing/2014/main" id="{3535B80A-37B4-C410-EBF9-7CD3358F3CEE}"/>
              </a:ext>
            </a:extLst>
          </p:cNvPr>
          <p:cNvSpPr/>
          <p:nvPr/>
        </p:nvSpPr>
        <p:spPr>
          <a:xfrm rot="16200000">
            <a:off x="1250661" y="-1329477"/>
            <a:ext cx="3511439" cy="6165071"/>
          </a:xfrm>
          <a:prstGeom prst="triangle">
            <a:avLst>
              <a:gd name="adj" fmla="val 99457"/>
            </a:avLst>
          </a:prstGeom>
          <a:solidFill>
            <a:srgbClr val="FFFF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41" name="Gleichschenkliges Dreieck 40">
            <a:extLst>
              <a:ext uri="{FF2B5EF4-FFF2-40B4-BE49-F238E27FC236}">
                <a16:creationId xmlns:a16="http://schemas.microsoft.com/office/drawing/2014/main" id="{8CC50F00-353A-B14B-157F-8E6B12E1D41F}"/>
              </a:ext>
            </a:extLst>
          </p:cNvPr>
          <p:cNvSpPr/>
          <p:nvPr/>
        </p:nvSpPr>
        <p:spPr>
          <a:xfrm rot="5400000" flipV="1">
            <a:off x="6578109" y="-2200017"/>
            <a:ext cx="3415646" cy="7827875"/>
          </a:xfrm>
          <a:prstGeom prst="triangle">
            <a:avLst>
              <a:gd name="adj" fmla="val 100000"/>
            </a:avLst>
          </a:prstGeom>
          <a:solidFill>
            <a:srgbClr val="BDDF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43" name="Gleichschenkliges Dreieck 42">
            <a:extLst>
              <a:ext uri="{FF2B5EF4-FFF2-40B4-BE49-F238E27FC236}">
                <a16:creationId xmlns:a16="http://schemas.microsoft.com/office/drawing/2014/main" id="{FB91FA86-B226-29D3-C93C-356111C3FDB3}"/>
              </a:ext>
            </a:extLst>
          </p:cNvPr>
          <p:cNvSpPr/>
          <p:nvPr/>
        </p:nvSpPr>
        <p:spPr>
          <a:xfrm rot="5400000" flipH="1">
            <a:off x="7416322" y="-1353936"/>
            <a:ext cx="3415646" cy="6118199"/>
          </a:xfrm>
          <a:prstGeom prst="triangle">
            <a:avLst>
              <a:gd name="adj" fmla="val 100000"/>
            </a:avLst>
          </a:prstGeom>
          <a:solidFill>
            <a:srgbClr val="E8FD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40" name="Gleichschenkliges Dreieck 39">
            <a:extLst>
              <a:ext uri="{FF2B5EF4-FFF2-40B4-BE49-F238E27FC236}">
                <a16:creationId xmlns:a16="http://schemas.microsoft.com/office/drawing/2014/main" id="{F55061CD-8038-8D24-8BAC-3AAB1E17B5A4}"/>
              </a:ext>
            </a:extLst>
          </p:cNvPr>
          <p:cNvSpPr/>
          <p:nvPr/>
        </p:nvSpPr>
        <p:spPr>
          <a:xfrm rot="16200000">
            <a:off x="6575064" y="1233192"/>
            <a:ext cx="3421744" cy="7827874"/>
          </a:xfrm>
          <a:prstGeom prst="triangle">
            <a:avLst>
              <a:gd name="adj" fmla="val 100000"/>
            </a:avLst>
          </a:prstGeom>
          <a:solidFill>
            <a:srgbClr val="F3B3E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20" name="Gleichschenkliges Dreieck 19">
            <a:extLst>
              <a:ext uri="{FF2B5EF4-FFF2-40B4-BE49-F238E27FC236}">
                <a16:creationId xmlns:a16="http://schemas.microsoft.com/office/drawing/2014/main" id="{5CD58A3C-FD30-113C-1413-F9F30D4BC57F}"/>
              </a:ext>
            </a:extLst>
          </p:cNvPr>
          <p:cNvSpPr/>
          <p:nvPr/>
        </p:nvSpPr>
        <p:spPr>
          <a:xfrm rot="5698340">
            <a:off x="8213428" y="2333394"/>
            <a:ext cx="729839" cy="1357824"/>
          </a:xfrm>
          <a:prstGeom prst="triangl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2" name="Gleichschenkliges Dreieck 11">
            <a:extLst>
              <a:ext uri="{FF2B5EF4-FFF2-40B4-BE49-F238E27FC236}">
                <a16:creationId xmlns:a16="http://schemas.microsoft.com/office/drawing/2014/main" id="{A5C34198-3BA2-5126-1B09-8D5CAAADF445}"/>
              </a:ext>
            </a:extLst>
          </p:cNvPr>
          <p:cNvSpPr/>
          <p:nvPr/>
        </p:nvSpPr>
        <p:spPr>
          <a:xfrm>
            <a:off x="16784" y="3346560"/>
            <a:ext cx="12175216" cy="3511440"/>
          </a:xfrm>
          <a:prstGeom prst="triangle">
            <a:avLst>
              <a:gd name="adj" fmla="val 50000"/>
            </a:avLst>
          </a:prstGeom>
          <a:solidFill>
            <a:srgbClr val="FFE8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2" name="Teilkreis 21">
            <a:extLst>
              <a:ext uri="{FF2B5EF4-FFF2-40B4-BE49-F238E27FC236}">
                <a16:creationId xmlns:a16="http://schemas.microsoft.com/office/drawing/2014/main" id="{7CC6F89F-5CFA-2C46-6218-61483E00DAD6}"/>
              </a:ext>
            </a:extLst>
          </p:cNvPr>
          <p:cNvSpPr/>
          <p:nvPr/>
        </p:nvSpPr>
        <p:spPr>
          <a:xfrm rot="3051141">
            <a:off x="4048696" y="1350406"/>
            <a:ext cx="4129733" cy="4241696"/>
          </a:xfrm>
          <a:prstGeom prst="pie">
            <a:avLst>
              <a:gd name="adj1" fmla="val 21166558"/>
              <a:gd name="adj2" fmla="val 20099492"/>
            </a:avLst>
          </a:prstGeom>
          <a:solidFill>
            <a:srgbClr val="B11B9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solidFill>
                <a:schemeClr val="tx1"/>
              </a:solidFill>
            </a:endParaRPr>
          </a:p>
        </p:txBody>
      </p:sp>
      <p:cxnSp>
        <p:nvCxnSpPr>
          <p:cNvPr id="14" name="Gerader Verbinder 13">
            <a:extLst>
              <a:ext uri="{FF2B5EF4-FFF2-40B4-BE49-F238E27FC236}">
                <a16:creationId xmlns:a16="http://schemas.microsoft.com/office/drawing/2014/main" id="{61AC3678-BEAA-1936-AEC0-416CAAE79E79}"/>
              </a:ext>
            </a:extLst>
          </p:cNvPr>
          <p:cNvCxnSpPr>
            <a:cxnSpLocks/>
          </p:cNvCxnSpPr>
          <p:nvPr/>
        </p:nvCxnSpPr>
        <p:spPr>
          <a:xfrm>
            <a:off x="5824575" y="1371600"/>
            <a:ext cx="0" cy="4133850"/>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4" name="Textfeld 23">
            <a:extLst>
              <a:ext uri="{FF2B5EF4-FFF2-40B4-BE49-F238E27FC236}">
                <a16:creationId xmlns:a16="http://schemas.microsoft.com/office/drawing/2014/main" id="{EC04A262-49DE-22C4-AF04-7403A713BBF1}"/>
              </a:ext>
            </a:extLst>
          </p:cNvPr>
          <p:cNvSpPr txBox="1"/>
          <p:nvPr/>
        </p:nvSpPr>
        <p:spPr>
          <a:xfrm>
            <a:off x="257547" y="6656535"/>
            <a:ext cx="11410577" cy="246221"/>
          </a:xfrm>
          <a:prstGeom prst="rect">
            <a:avLst/>
          </a:prstGeom>
          <a:noFill/>
        </p:spPr>
        <p:txBody>
          <a:bodyPr wrap="square">
            <a:spAutoFit/>
          </a:bodyPr>
          <a:lstStyle/>
          <a:p>
            <a:pPr>
              <a:buNone/>
            </a:pPr>
            <a:r>
              <a:rPr lang="de-CH" sz="1000" b="1" kern="100" dirty="0">
                <a:solidFill>
                  <a:srgbClr val="686868"/>
                </a:solidFill>
                <a:effectLst/>
                <a:latin typeface="Century Gothic" panose="020B0502020202020204" pitchFamily="34" charset="0"/>
                <a:ea typeface="Aptos" panose="020B0004020202020204" pitchFamily="34" charset="0"/>
                <a:cs typeface="Times New Roman" panose="02020603050405020304" pitchFamily="18" charset="0"/>
              </a:rPr>
              <a:t>Quelle:</a:t>
            </a:r>
            <a:r>
              <a:rPr lang="de-CH" sz="1000" kern="100" dirty="0">
                <a:solidFill>
                  <a:srgbClr val="686868"/>
                </a:solidFill>
                <a:effectLst/>
                <a:latin typeface="Century Gothic" panose="020B0502020202020204" pitchFamily="34" charset="0"/>
                <a:ea typeface="Aptos" panose="020B0004020202020204" pitchFamily="34" charset="0"/>
                <a:cs typeface="Times New Roman" panose="02020603050405020304" pitchFamily="18" charset="0"/>
              </a:rPr>
              <a:t> Adaptiert nach Dave Gray / XPLANE: </a:t>
            </a:r>
            <a:r>
              <a:rPr lang="de-CH" sz="1000" i="1" kern="100" dirty="0" err="1">
                <a:solidFill>
                  <a:srgbClr val="686868"/>
                </a:solidFill>
                <a:effectLst/>
                <a:latin typeface="Century Gothic" panose="020B0502020202020204" pitchFamily="34" charset="0"/>
                <a:ea typeface="Aptos" panose="020B0004020202020204" pitchFamily="34" charset="0"/>
                <a:cs typeface="Times New Roman" panose="02020603050405020304" pitchFamily="18" charset="0"/>
              </a:rPr>
              <a:t>Empathy</a:t>
            </a:r>
            <a:r>
              <a:rPr lang="de-CH" sz="1000" i="1" kern="100" dirty="0">
                <a:solidFill>
                  <a:srgbClr val="686868"/>
                </a:solidFill>
                <a:effectLst/>
                <a:latin typeface="Century Gothic" panose="020B0502020202020204" pitchFamily="34" charset="0"/>
                <a:ea typeface="Aptos" panose="020B0004020202020204" pitchFamily="34" charset="0"/>
                <a:cs typeface="Times New Roman" panose="02020603050405020304" pitchFamily="18" charset="0"/>
              </a:rPr>
              <a:t> </a:t>
            </a:r>
            <a:r>
              <a:rPr lang="de-CH" sz="1000" i="1" kern="100" dirty="0" err="1">
                <a:solidFill>
                  <a:srgbClr val="686868"/>
                </a:solidFill>
                <a:effectLst/>
                <a:latin typeface="Century Gothic" panose="020B0502020202020204" pitchFamily="34" charset="0"/>
                <a:ea typeface="Aptos" panose="020B0004020202020204" pitchFamily="34" charset="0"/>
                <a:cs typeface="Times New Roman" panose="02020603050405020304" pitchFamily="18" charset="0"/>
              </a:rPr>
              <a:t>Map</a:t>
            </a:r>
            <a:r>
              <a:rPr lang="de-CH" sz="1000" kern="100" dirty="0">
                <a:solidFill>
                  <a:srgbClr val="686868"/>
                </a:solidFill>
                <a:effectLst/>
                <a:latin typeface="Century Gothic" panose="020B0502020202020204" pitchFamily="34" charset="0"/>
                <a:ea typeface="Aptos" panose="020B0004020202020204" pitchFamily="34" charset="0"/>
                <a:cs typeface="Times New Roman" panose="02020603050405020304" pitchFamily="18" charset="0"/>
              </a:rPr>
              <a:t>, unter https://gamestorming.com/empathy-map/, Lizenz: CC BY-NC-ND 3.0.</a:t>
            </a:r>
            <a:endParaRPr lang="de-CH" sz="1000" kern="100" dirty="0">
              <a:solidFill>
                <a:srgbClr val="686868"/>
              </a:solidFill>
              <a:effectLst/>
              <a:latin typeface="Aptos" panose="020B0004020202020204" pitchFamily="34" charset="0"/>
              <a:ea typeface="Aptos" panose="020B0004020202020204" pitchFamily="34" charset="0"/>
              <a:cs typeface="Times New Roman" panose="02020603050405020304" pitchFamily="18" charset="0"/>
            </a:endParaRPr>
          </a:p>
        </p:txBody>
      </p:sp>
      <p:cxnSp>
        <p:nvCxnSpPr>
          <p:cNvPr id="27" name="Gerader Verbinder 26">
            <a:extLst>
              <a:ext uri="{FF2B5EF4-FFF2-40B4-BE49-F238E27FC236}">
                <a16:creationId xmlns:a16="http://schemas.microsoft.com/office/drawing/2014/main" id="{FA62B60C-D89E-2873-5050-6019981AABFB}"/>
              </a:ext>
            </a:extLst>
          </p:cNvPr>
          <p:cNvCxnSpPr>
            <a:cxnSpLocks/>
          </p:cNvCxnSpPr>
          <p:nvPr/>
        </p:nvCxnSpPr>
        <p:spPr>
          <a:xfrm>
            <a:off x="6076980" y="0"/>
            <a:ext cx="14346" cy="3641874"/>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5" name="Textfeld 24">
            <a:extLst>
              <a:ext uri="{FF2B5EF4-FFF2-40B4-BE49-F238E27FC236}">
                <a16:creationId xmlns:a16="http://schemas.microsoft.com/office/drawing/2014/main" id="{4B505C7F-45C5-BD80-824F-11379FE4091A}"/>
              </a:ext>
            </a:extLst>
          </p:cNvPr>
          <p:cNvSpPr txBox="1"/>
          <p:nvPr/>
        </p:nvSpPr>
        <p:spPr>
          <a:xfrm>
            <a:off x="1002165" y="-23269"/>
            <a:ext cx="666750" cy="707886"/>
          </a:xfrm>
          <a:prstGeom prst="rect">
            <a:avLst/>
          </a:prstGeom>
          <a:noFill/>
        </p:spPr>
        <p:txBody>
          <a:bodyPr wrap="square" rtlCol="0">
            <a:spAutoFit/>
          </a:bodyPr>
          <a:lstStyle/>
          <a:p>
            <a:pPr algn="ctr"/>
            <a:r>
              <a:rPr lang="de-CH" sz="4000" b="1" dirty="0"/>
              <a:t>1</a:t>
            </a:r>
          </a:p>
        </p:txBody>
      </p:sp>
      <p:sp>
        <p:nvSpPr>
          <p:cNvPr id="26" name="Textfeld 25">
            <a:extLst>
              <a:ext uri="{FF2B5EF4-FFF2-40B4-BE49-F238E27FC236}">
                <a16:creationId xmlns:a16="http://schemas.microsoft.com/office/drawing/2014/main" id="{B614C5D5-9792-9607-285A-106E095BD2AF}"/>
              </a:ext>
            </a:extLst>
          </p:cNvPr>
          <p:cNvSpPr txBox="1"/>
          <p:nvPr/>
        </p:nvSpPr>
        <p:spPr>
          <a:xfrm>
            <a:off x="6157211" y="-60993"/>
            <a:ext cx="666750" cy="707886"/>
          </a:xfrm>
          <a:prstGeom prst="rect">
            <a:avLst/>
          </a:prstGeom>
          <a:noFill/>
        </p:spPr>
        <p:txBody>
          <a:bodyPr wrap="square" rtlCol="0">
            <a:spAutoFit/>
          </a:bodyPr>
          <a:lstStyle/>
          <a:p>
            <a:pPr algn="ctr"/>
            <a:r>
              <a:rPr lang="de-CH" sz="4000" b="1" dirty="0"/>
              <a:t>2</a:t>
            </a:r>
          </a:p>
        </p:txBody>
      </p:sp>
      <p:sp>
        <p:nvSpPr>
          <p:cNvPr id="21" name="Teilkreis 20">
            <a:extLst>
              <a:ext uri="{FF2B5EF4-FFF2-40B4-BE49-F238E27FC236}">
                <a16:creationId xmlns:a16="http://schemas.microsoft.com/office/drawing/2014/main" id="{BC3693D5-2918-E288-9846-904F9E81CF23}"/>
              </a:ext>
            </a:extLst>
          </p:cNvPr>
          <p:cNvSpPr/>
          <p:nvPr/>
        </p:nvSpPr>
        <p:spPr>
          <a:xfrm rot="1818390">
            <a:off x="3938580" y="1303357"/>
            <a:ext cx="4276800" cy="4276800"/>
          </a:xfrm>
          <a:prstGeom prst="pie">
            <a:avLst>
              <a:gd name="adj1" fmla="val 21166558"/>
              <a:gd name="adj2" fmla="val 20099492"/>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solidFill>
                <a:schemeClr val="tx1"/>
              </a:solidFill>
            </a:endParaRPr>
          </a:p>
        </p:txBody>
      </p:sp>
      <p:sp>
        <p:nvSpPr>
          <p:cNvPr id="10" name="Mond 9">
            <a:extLst>
              <a:ext uri="{FF2B5EF4-FFF2-40B4-BE49-F238E27FC236}">
                <a16:creationId xmlns:a16="http://schemas.microsoft.com/office/drawing/2014/main" id="{058BEEAF-D3A0-BBD9-3E37-D82831C15D19}"/>
              </a:ext>
            </a:extLst>
          </p:cNvPr>
          <p:cNvSpPr/>
          <p:nvPr/>
        </p:nvSpPr>
        <p:spPr>
          <a:xfrm>
            <a:off x="3886201" y="2694043"/>
            <a:ext cx="760462" cy="898472"/>
          </a:xfrm>
          <a:prstGeom prst="moon">
            <a:avLst>
              <a:gd name="adj" fmla="val 50683"/>
            </a:avLst>
          </a:prstGeom>
          <a:solidFill>
            <a:srgbClr val="0B4874"/>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5" name="Ellipse 4">
            <a:extLst>
              <a:ext uri="{FF2B5EF4-FFF2-40B4-BE49-F238E27FC236}">
                <a16:creationId xmlns:a16="http://schemas.microsoft.com/office/drawing/2014/main" id="{F55ED1A0-23F8-85CA-2C3C-3863E543B0D7}"/>
              </a:ext>
            </a:extLst>
          </p:cNvPr>
          <p:cNvSpPr/>
          <p:nvPr/>
        </p:nvSpPr>
        <p:spPr>
          <a:xfrm>
            <a:off x="7525518" y="2270127"/>
            <a:ext cx="419100" cy="714375"/>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31" name="Textfeld 30">
            <a:extLst>
              <a:ext uri="{FF2B5EF4-FFF2-40B4-BE49-F238E27FC236}">
                <a16:creationId xmlns:a16="http://schemas.microsoft.com/office/drawing/2014/main" id="{4FCD2072-7515-0A34-8B72-FFED3976326C}"/>
              </a:ext>
            </a:extLst>
          </p:cNvPr>
          <p:cNvSpPr txBox="1"/>
          <p:nvPr/>
        </p:nvSpPr>
        <p:spPr>
          <a:xfrm>
            <a:off x="11449844" y="292950"/>
            <a:ext cx="666750" cy="707886"/>
          </a:xfrm>
          <a:prstGeom prst="rect">
            <a:avLst/>
          </a:prstGeom>
          <a:noFill/>
        </p:spPr>
        <p:txBody>
          <a:bodyPr wrap="square" rtlCol="0">
            <a:spAutoFit/>
          </a:bodyPr>
          <a:lstStyle/>
          <a:p>
            <a:pPr algn="ctr"/>
            <a:r>
              <a:rPr lang="de-CH" sz="4000" b="1" dirty="0"/>
              <a:t>3</a:t>
            </a:r>
          </a:p>
        </p:txBody>
      </p:sp>
      <p:sp>
        <p:nvSpPr>
          <p:cNvPr id="32" name="Textfeld 31">
            <a:extLst>
              <a:ext uri="{FF2B5EF4-FFF2-40B4-BE49-F238E27FC236}">
                <a16:creationId xmlns:a16="http://schemas.microsoft.com/office/drawing/2014/main" id="{EDE99E07-60FE-5F26-83C0-E8F8A769A61A}"/>
              </a:ext>
            </a:extLst>
          </p:cNvPr>
          <p:cNvSpPr txBox="1"/>
          <p:nvPr/>
        </p:nvSpPr>
        <p:spPr>
          <a:xfrm>
            <a:off x="11516493" y="3442355"/>
            <a:ext cx="666750" cy="707886"/>
          </a:xfrm>
          <a:prstGeom prst="rect">
            <a:avLst/>
          </a:prstGeom>
          <a:noFill/>
        </p:spPr>
        <p:txBody>
          <a:bodyPr wrap="square" rtlCol="0">
            <a:spAutoFit/>
          </a:bodyPr>
          <a:lstStyle/>
          <a:p>
            <a:pPr algn="ctr"/>
            <a:r>
              <a:rPr lang="de-CH" sz="4000" b="1" dirty="0"/>
              <a:t>4</a:t>
            </a:r>
          </a:p>
        </p:txBody>
      </p:sp>
      <p:sp>
        <p:nvSpPr>
          <p:cNvPr id="33" name="Textfeld 32">
            <a:extLst>
              <a:ext uri="{FF2B5EF4-FFF2-40B4-BE49-F238E27FC236}">
                <a16:creationId xmlns:a16="http://schemas.microsoft.com/office/drawing/2014/main" id="{DF844769-AD94-50A3-7042-491DCD185DEC}"/>
              </a:ext>
            </a:extLst>
          </p:cNvPr>
          <p:cNvSpPr txBox="1"/>
          <p:nvPr/>
        </p:nvSpPr>
        <p:spPr>
          <a:xfrm>
            <a:off x="7859775" y="4830496"/>
            <a:ext cx="666750" cy="707886"/>
          </a:xfrm>
          <a:prstGeom prst="rect">
            <a:avLst/>
          </a:prstGeom>
          <a:noFill/>
        </p:spPr>
        <p:txBody>
          <a:bodyPr wrap="square" rtlCol="0">
            <a:spAutoFit/>
          </a:bodyPr>
          <a:lstStyle/>
          <a:p>
            <a:pPr algn="ctr"/>
            <a:r>
              <a:rPr lang="de-CH" sz="4000" b="1" dirty="0"/>
              <a:t>5</a:t>
            </a:r>
          </a:p>
        </p:txBody>
      </p:sp>
      <p:sp>
        <p:nvSpPr>
          <p:cNvPr id="34" name="Textfeld 33">
            <a:extLst>
              <a:ext uri="{FF2B5EF4-FFF2-40B4-BE49-F238E27FC236}">
                <a16:creationId xmlns:a16="http://schemas.microsoft.com/office/drawing/2014/main" id="{BE043F5F-6EAB-223D-8ECE-6701FC412614}"/>
              </a:ext>
            </a:extLst>
          </p:cNvPr>
          <p:cNvSpPr txBox="1"/>
          <p:nvPr/>
        </p:nvSpPr>
        <p:spPr>
          <a:xfrm>
            <a:off x="91764" y="371035"/>
            <a:ext cx="666750" cy="707886"/>
          </a:xfrm>
          <a:prstGeom prst="rect">
            <a:avLst/>
          </a:prstGeom>
          <a:noFill/>
        </p:spPr>
        <p:txBody>
          <a:bodyPr wrap="square" rtlCol="0">
            <a:spAutoFit/>
          </a:bodyPr>
          <a:lstStyle/>
          <a:p>
            <a:pPr algn="ctr"/>
            <a:r>
              <a:rPr lang="de-CH" sz="4000" b="1" dirty="0"/>
              <a:t>6</a:t>
            </a:r>
          </a:p>
        </p:txBody>
      </p:sp>
      <p:sp>
        <p:nvSpPr>
          <p:cNvPr id="35" name="Textfeld 34">
            <a:extLst>
              <a:ext uri="{FF2B5EF4-FFF2-40B4-BE49-F238E27FC236}">
                <a16:creationId xmlns:a16="http://schemas.microsoft.com/office/drawing/2014/main" id="{BC24EA1F-80BF-FB09-DA49-7F7469F64506}"/>
              </a:ext>
            </a:extLst>
          </p:cNvPr>
          <p:cNvSpPr txBox="1"/>
          <p:nvPr/>
        </p:nvSpPr>
        <p:spPr>
          <a:xfrm>
            <a:off x="5734109" y="1238993"/>
            <a:ext cx="666750" cy="707886"/>
          </a:xfrm>
          <a:prstGeom prst="rect">
            <a:avLst/>
          </a:prstGeom>
          <a:noFill/>
        </p:spPr>
        <p:txBody>
          <a:bodyPr wrap="square" rtlCol="0">
            <a:spAutoFit/>
          </a:bodyPr>
          <a:lstStyle/>
          <a:p>
            <a:pPr algn="ctr"/>
            <a:r>
              <a:rPr lang="de-CH" sz="4000" b="1" dirty="0"/>
              <a:t>7</a:t>
            </a:r>
          </a:p>
        </p:txBody>
      </p:sp>
      <p:cxnSp>
        <p:nvCxnSpPr>
          <p:cNvPr id="36" name="Gerader Verbinder 35">
            <a:extLst>
              <a:ext uri="{FF2B5EF4-FFF2-40B4-BE49-F238E27FC236}">
                <a16:creationId xmlns:a16="http://schemas.microsoft.com/office/drawing/2014/main" id="{4F918D9E-94F3-F182-9C25-B8CC4930CE53}"/>
              </a:ext>
            </a:extLst>
          </p:cNvPr>
          <p:cNvCxnSpPr>
            <a:cxnSpLocks/>
          </p:cNvCxnSpPr>
          <p:nvPr/>
        </p:nvCxnSpPr>
        <p:spPr>
          <a:xfrm>
            <a:off x="6086504" y="2270127"/>
            <a:ext cx="0" cy="3348880"/>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45" name="Textfeld 44">
            <a:extLst>
              <a:ext uri="{FF2B5EF4-FFF2-40B4-BE49-F238E27FC236}">
                <a16:creationId xmlns:a16="http://schemas.microsoft.com/office/drawing/2014/main" id="{84AB3987-6A9F-1725-398E-AAED9DA67A3A}"/>
              </a:ext>
            </a:extLst>
          </p:cNvPr>
          <p:cNvSpPr txBox="1"/>
          <p:nvPr/>
        </p:nvSpPr>
        <p:spPr>
          <a:xfrm>
            <a:off x="6606805" y="45895"/>
            <a:ext cx="5418195" cy="338554"/>
          </a:xfrm>
          <a:prstGeom prst="rect">
            <a:avLst/>
          </a:prstGeom>
          <a:noFill/>
        </p:spPr>
        <p:txBody>
          <a:bodyPr wrap="square" rtlCol="0">
            <a:spAutoFit/>
          </a:bodyPr>
          <a:lstStyle>
            <a:defPPr>
              <a:defRPr lang="ru-RU"/>
            </a:defPPr>
            <a:lvl1pPr>
              <a:defRPr sz="1600" b="1"/>
            </a:lvl1pPr>
          </a:lstStyle>
          <a:p>
            <a:r>
              <a:rPr lang="de-CH" dirty="0"/>
              <a:t>Was muss die Person erreichen oder erledigen? </a:t>
            </a:r>
          </a:p>
        </p:txBody>
      </p:sp>
      <p:sp>
        <p:nvSpPr>
          <p:cNvPr id="46" name="Textfeld 45">
            <a:extLst>
              <a:ext uri="{FF2B5EF4-FFF2-40B4-BE49-F238E27FC236}">
                <a16:creationId xmlns:a16="http://schemas.microsoft.com/office/drawing/2014/main" id="{DFB8DF9F-6F49-6C0B-C107-CAB04A9DB7FA}"/>
              </a:ext>
            </a:extLst>
          </p:cNvPr>
          <p:cNvSpPr txBox="1"/>
          <p:nvPr/>
        </p:nvSpPr>
        <p:spPr>
          <a:xfrm rot="19844067">
            <a:off x="7966497" y="1104770"/>
            <a:ext cx="4834452" cy="338554"/>
          </a:xfrm>
          <a:prstGeom prst="rect">
            <a:avLst/>
          </a:prstGeom>
          <a:noFill/>
        </p:spPr>
        <p:txBody>
          <a:bodyPr wrap="square" rtlCol="0">
            <a:spAutoFit/>
          </a:bodyPr>
          <a:lstStyle>
            <a:defPPr>
              <a:defRPr lang="ru-RU"/>
            </a:defPPr>
            <a:lvl1pPr>
              <a:defRPr sz="1600" b="1"/>
            </a:lvl1pPr>
          </a:lstStyle>
          <a:p>
            <a:r>
              <a:rPr lang="de-CH" dirty="0"/>
              <a:t>Was sieht die Person in ihrem Umfeld?</a:t>
            </a:r>
          </a:p>
        </p:txBody>
      </p:sp>
      <p:sp>
        <p:nvSpPr>
          <p:cNvPr id="47" name="Textfeld 46">
            <a:extLst>
              <a:ext uri="{FF2B5EF4-FFF2-40B4-BE49-F238E27FC236}">
                <a16:creationId xmlns:a16="http://schemas.microsoft.com/office/drawing/2014/main" id="{4E8AF0F3-7561-1DF1-75EA-1C0B54CB1CAF}"/>
              </a:ext>
            </a:extLst>
          </p:cNvPr>
          <p:cNvSpPr txBox="1"/>
          <p:nvPr/>
        </p:nvSpPr>
        <p:spPr>
          <a:xfrm>
            <a:off x="8782054" y="3500021"/>
            <a:ext cx="4834452" cy="338554"/>
          </a:xfrm>
          <a:prstGeom prst="rect">
            <a:avLst/>
          </a:prstGeom>
          <a:noFill/>
        </p:spPr>
        <p:txBody>
          <a:bodyPr wrap="square" rtlCol="0">
            <a:spAutoFit/>
          </a:bodyPr>
          <a:lstStyle>
            <a:defPPr>
              <a:defRPr lang="ru-RU"/>
            </a:defPPr>
            <a:lvl1pPr>
              <a:defRPr sz="1600" b="1"/>
            </a:lvl1pPr>
          </a:lstStyle>
          <a:p>
            <a:r>
              <a:rPr lang="de-CH" dirty="0"/>
              <a:t>Was sagt die Person dazu?</a:t>
            </a:r>
          </a:p>
        </p:txBody>
      </p:sp>
      <p:sp>
        <p:nvSpPr>
          <p:cNvPr id="48" name="Textfeld 47">
            <a:extLst>
              <a:ext uri="{FF2B5EF4-FFF2-40B4-BE49-F238E27FC236}">
                <a16:creationId xmlns:a16="http://schemas.microsoft.com/office/drawing/2014/main" id="{919D7D0F-D2D1-C58B-68FF-67D9F4AB3243}"/>
              </a:ext>
            </a:extLst>
          </p:cNvPr>
          <p:cNvSpPr txBox="1"/>
          <p:nvPr/>
        </p:nvSpPr>
        <p:spPr>
          <a:xfrm>
            <a:off x="5108292" y="5651970"/>
            <a:ext cx="4834452" cy="338554"/>
          </a:xfrm>
          <a:prstGeom prst="rect">
            <a:avLst/>
          </a:prstGeom>
          <a:noFill/>
        </p:spPr>
        <p:txBody>
          <a:bodyPr wrap="square" rtlCol="0">
            <a:spAutoFit/>
          </a:bodyPr>
          <a:lstStyle>
            <a:defPPr>
              <a:defRPr lang="ru-RU"/>
            </a:defPPr>
            <a:lvl1pPr>
              <a:defRPr sz="1600" b="1"/>
            </a:lvl1pPr>
          </a:lstStyle>
          <a:p>
            <a:r>
              <a:rPr lang="de-CH" dirty="0"/>
              <a:t>Was tut die Person?</a:t>
            </a:r>
          </a:p>
        </p:txBody>
      </p:sp>
      <p:sp>
        <p:nvSpPr>
          <p:cNvPr id="49" name="Textfeld 48">
            <a:extLst>
              <a:ext uri="{FF2B5EF4-FFF2-40B4-BE49-F238E27FC236}">
                <a16:creationId xmlns:a16="http://schemas.microsoft.com/office/drawing/2014/main" id="{30303BC3-B763-72C9-A9D3-CE12A532E429}"/>
              </a:ext>
            </a:extLst>
          </p:cNvPr>
          <p:cNvSpPr txBox="1"/>
          <p:nvPr/>
        </p:nvSpPr>
        <p:spPr>
          <a:xfrm rot="1816376">
            <a:off x="406942" y="1438826"/>
            <a:ext cx="3702167" cy="338554"/>
          </a:xfrm>
          <a:prstGeom prst="rect">
            <a:avLst/>
          </a:prstGeom>
          <a:noFill/>
        </p:spPr>
        <p:txBody>
          <a:bodyPr wrap="square" rtlCol="0">
            <a:spAutoFit/>
          </a:bodyPr>
          <a:lstStyle>
            <a:defPPr>
              <a:defRPr lang="ru-RU"/>
            </a:defPPr>
            <a:lvl1pPr>
              <a:defRPr sz="1600" b="1"/>
            </a:lvl1pPr>
          </a:lstStyle>
          <a:p>
            <a:r>
              <a:rPr lang="de-CH" dirty="0"/>
              <a:t>Was hört die Person von anderen?</a:t>
            </a:r>
          </a:p>
        </p:txBody>
      </p:sp>
      <p:sp>
        <p:nvSpPr>
          <p:cNvPr id="50" name="Textfeld 49">
            <a:extLst>
              <a:ext uri="{FF2B5EF4-FFF2-40B4-BE49-F238E27FC236}">
                <a16:creationId xmlns:a16="http://schemas.microsoft.com/office/drawing/2014/main" id="{4DE0F798-45AA-F7A6-D359-FD9E12F995AB}"/>
              </a:ext>
            </a:extLst>
          </p:cNvPr>
          <p:cNvSpPr txBox="1"/>
          <p:nvPr/>
        </p:nvSpPr>
        <p:spPr>
          <a:xfrm>
            <a:off x="1478837" y="90915"/>
            <a:ext cx="4834452" cy="338554"/>
          </a:xfrm>
          <a:prstGeom prst="rect">
            <a:avLst/>
          </a:prstGeom>
          <a:noFill/>
        </p:spPr>
        <p:txBody>
          <a:bodyPr wrap="square" rtlCol="0">
            <a:spAutoFit/>
          </a:bodyPr>
          <a:lstStyle>
            <a:defPPr>
              <a:defRPr lang="ru-RU"/>
            </a:defPPr>
            <a:lvl1pPr>
              <a:defRPr sz="1600" b="1"/>
            </a:lvl1pPr>
          </a:lstStyle>
          <a:p>
            <a:r>
              <a:rPr lang="de-CH" dirty="0"/>
              <a:t>Wer ist die Person?</a:t>
            </a:r>
          </a:p>
        </p:txBody>
      </p:sp>
      <p:sp>
        <p:nvSpPr>
          <p:cNvPr id="51" name="Textfeld 50">
            <a:extLst>
              <a:ext uri="{FF2B5EF4-FFF2-40B4-BE49-F238E27FC236}">
                <a16:creationId xmlns:a16="http://schemas.microsoft.com/office/drawing/2014/main" id="{B9122717-2BDD-D5EA-6F71-028F8B366DD9}"/>
              </a:ext>
            </a:extLst>
          </p:cNvPr>
          <p:cNvSpPr txBox="1"/>
          <p:nvPr/>
        </p:nvSpPr>
        <p:spPr>
          <a:xfrm>
            <a:off x="4947053" y="2106592"/>
            <a:ext cx="1482207" cy="338554"/>
          </a:xfrm>
          <a:prstGeom prst="rect">
            <a:avLst/>
          </a:prstGeom>
          <a:noFill/>
        </p:spPr>
        <p:txBody>
          <a:bodyPr wrap="square" rtlCol="0">
            <a:spAutoFit/>
          </a:bodyPr>
          <a:lstStyle>
            <a:defPPr>
              <a:defRPr lang="ru-RU"/>
            </a:defPPr>
            <a:lvl1pPr>
              <a:defRPr sz="1600" b="1"/>
            </a:lvl1pPr>
          </a:lstStyle>
          <a:p>
            <a:r>
              <a:rPr lang="de-CH" dirty="0"/>
              <a:t>Frust?</a:t>
            </a:r>
          </a:p>
        </p:txBody>
      </p:sp>
      <p:sp>
        <p:nvSpPr>
          <p:cNvPr id="53" name="Textfeld 52">
            <a:extLst>
              <a:ext uri="{FF2B5EF4-FFF2-40B4-BE49-F238E27FC236}">
                <a16:creationId xmlns:a16="http://schemas.microsoft.com/office/drawing/2014/main" id="{44362BC7-639F-0EB2-BA17-EB80376DBA01}"/>
              </a:ext>
            </a:extLst>
          </p:cNvPr>
          <p:cNvSpPr txBox="1"/>
          <p:nvPr/>
        </p:nvSpPr>
        <p:spPr>
          <a:xfrm>
            <a:off x="6192175" y="2045648"/>
            <a:ext cx="1482207" cy="523220"/>
          </a:xfrm>
          <a:prstGeom prst="rect">
            <a:avLst/>
          </a:prstGeom>
          <a:noFill/>
        </p:spPr>
        <p:txBody>
          <a:bodyPr wrap="square" rtlCol="0">
            <a:spAutoFit/>
          </a:bodyPr>
          <a:lstStyle>
            <a:defPPr>
              <a:defRPr lang="ru-RU"/>
            </a:defPPr>
            <a:lvl1pPr>
              <a:defRPr sz="1600" b="1"/>
            </a:lvl1pPr>
          </a:lstStyle>
          <a:p>
            <a:r>
              <a:rPr lang="de-CH" dirty="0"/>
              <a:t>Wunsch-zustand?</a:t>
            </a:r>
          </a:p>
        </p:txBody>
      </p:sp>
    </p:spTree>
    <p:extLst>
      <p:ext uri="{BB962C8B-B14F-4D97-AF65-F5344CB8AC3E}">
        <p14:creationId xmlns:p14="http://schemas.microsoft.com/office/powerpoint/2010/main" val="25688273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D1DCEF-8B37-77AA-BBCE-4F58E9E19E7E}"/>
            </a:ext>
          </a:extLst>
        </p:cNvPr>
        <p:cNvGrpSpPr/>
        <p:nvPr/>
      </p:nvGrpSpPr>
      <p:grpSpPr>
        <a:xfrm>
          <a:off x="0" y="0"/>
          <a:ext cx="0" cy="0"/>
          <a:chOff x="0" y="0"/>
          <a:chExt cx="0" cy="0"/>
        </a:xfrm>
      </p:grpSpPr>
      <p:grpSp>
        <p:nvGrpSpPr>
          <p:cNvPr id="54" name="Gruppieren 53">
            <a:extLst>
              <a:ext uri="{FF2B5EF4-FFF2-40B4-BE49-F238E27FC236}">
                <a16:creationId xmlns:a16="http://schemas.microsoft.com/office/drawing/2014/main" id="{726AF945-E813-3C6E-9EA5-4CCE4AF92B7E}"/>
              </a:ext>
            </a:extLst>
          </p:cNvPr>
          <p:cNvGrpSpPr/>
          <p:nvPr/>
        </p:nvGrpSpPr>
        <p:grpSpPr>
          <a:xfrm>
            <a:off x="-74956" y="-45180"/>
            <a:ext cx="13692661" cy="6963749"/>
            <a:chOff x="-74956" y="-45180"/>
            <a:chExt cx="13692661" cy="6963749"/>
          </a:xfrm>
        </p:grpSpPr>
        <p:grpSp>
          <p:nvGrpSpPr>
            <p:cNvPr id="30" name="Gruppieren 29">
              <a:extLst>
                <a:ext uri="{FF2B5EF4-FFF2-40B4-BE49-F238E27FC236}">
                  <a16:creationId xmlns:a16="http://schemas.microsoft.com/office/drawing/2014/main" id="{4BE4A4B1-A332-A194-B044-B9BF6CE7CE3D}"/>
                </a:ext>
              </a:extLst>
            </p:cNvPr>
            <p:cNvGrpSpPr/>
            <p:nvPr/>
          </p:nvGrpSpPr>
          <p:grpSpPr>
            <a:xfrm>
              <a:off x="-74956" y="-45180"/>
              <a:ext cx="13692661" cy="6963749"/>
              <a:chOff x="-76155" y="-60993"/>
              <a:chExt cx="13692661" cy="6963749"/>
            </a:xfrm>
          </p:grpSpPr>
          <p:sp>
            <p:nvSpPr>
              <p:cNvPr id="40" name="Gleichschenkliges Dreieck 39">
                <a:extLst>
                  <a:ext uri="{FF2B5EF4-FFF2-40B4-BE49-F238E27FC236}">
                    <a16:creationId xmlns:a16="http://schemas.microsoft.com/office/drawing/2014/main" id="{D02372D9-3C91-2AC1-EC48-724B61D4277C}"/>
                  </a:ext>
                </a:extLst>
              </p:cNvPr>
              <p:cNvSpPr/>
              <p:nvPr/>
            </p:nvSpPr>
            <p:spPr>
              <a:xfrm rot="16200000">
                <a:off x="6575064" y="1233192"/>
                <a:ext cx="3421744" cy="7827874"/>
              </a:xfrm>
              <a:prstGeom prst="triangle">
                <a:avLst>
                  <a:gd name="adj" fmla="val 100000"/>
                </a:avLst>
              </a:prstGeom>
              <a:solidFill>
                <a:srgbClr val="F3B3E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41" name="Gleichschenkliges Dreieck 40">
                <a:extLst>
                  <a:ext uri="{FF2B5EF4-FFF2-40B4-BE49-F238E27FC236}">
                    <a16:creationId xmlns:a16="http://schemas.microsoft.com/office/drawing/2014/main" id="{2936E7FB-F4B2-78E8-0994-0C159BAC3EEA}"/>
                  </a:ext>
                </a:extLst>
              </p:cNvPr>
              <p:cNvSpPr/>
              <p:nvPr/>
            </p:nvSpPr>
            <p:spPr>
              <a:xfrm rot="5400000" flipV="1">
                <a:off x="6578109" y="-2200017"/>
                <a:ext cx="3415646" cy="7827875"/>
              </a:xfrm>
              <a:prstGeom prst="triangle">
                <a:avLst>
                  <a:gd name="adj" fmla="val 100000"/>
                </a:avLst>
              </a:prstGeom>
              <a:solidFill>
                <a:srgbClr val="BDDF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44" name="Gleichschenkliges Dreieck 43">
                <a:extLst>
                  <a:ext uri="{FF2B5EF4-FFF2-40B4-BE49-F238E27FC236}">
                    <a16:creationId xmlns:a16="http://schemas.microsoft.com/office/drawing/2014/main" id="{04BDCD08-5588-7A94-868B-D4A715F66638}"/>
                  </a:ext>
                </a:extLst>
              </p:cNvPr>
              <p:cNvSpPr/>
              <p:nvPr/>
            </p:nvSpPr>
            <p:spPr>
              <a:xfrm rot="5400000">
                <a:off x="-351279" y="349514"/>
                <a:ext cx="6851903" cy="6165070"/>
              </a:xfrm>
              <a:prstGeom prst="triangle">
                <a:avLst>
                  <a:gd name="adj" fmla="val 49051"/>
                </a:avLst>
              </a:prstGeom>
              <a:solidFill>
                <a:srgbClr val="FF3F3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42" name="Gleichschenkliges Dreieck 41">
                <a:extLst>
                  <a:ext uri="{FF2B5EF4-FFF2-40B4-BE49-F238E27FC236}">
                    <a16:creationId xmlns:a16="http://schemas.microsoft.com/office/drawing/2014/main" id="{6B99BF77-1E07-955E-CD01-17CF6306F1D1}"/>
                  </a:ext>
                </a:extLst>
              </p:cNvPr>
              <p:cNvSpPr/>
              <p:nvPr/>
            </p:nvSpPr>
            <p:spPr>
              <a:xfrm rot="16200000">
                <a:off x="1250661" y="-1329477"/>
                <a:ext cx="3511439" cy="6165071"/>
              </a:xfrm>
              <a:prstGeom prst="triangle">
                <a:avLst>
                  <a:gd name="adj" fmla="val 99457"/>
                </a:avLst>
              </a:prstGeom>
              <a:solidFill>
                <a:srgbClr val="FFFF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43" name="Gleichschenkliges Dreieck 42">
                <a:extLst>
                  <a:ext uri="{FF2B5EF4-FFF2-40B4-BE49-F238E27FC236}">
                    <a16:creationId xmlns:a16="http://schemas.microsoft.com/office/drawing/2014/main" id="{0BE1138B-2B63-1D59-ECF0-AFE8359EECED}"/>
                  </a:ext>
                </a:extLst>
              </p:cNvPr>
              <p:cNvSpPr/>
              <p:nvPr/>
            </p:nvSpPr>
            <p:spPr>
              <a:xfrm rot="5400000" flipH="1">
                <a:off x="7408294" y="-1333730"/>
                <a:ext cx="3415646" cy="6118199"/>
              </a:xfrm>
              <a:prstGeom prst="triangle">
                <a:avLst>
                  <a:gd name="adj" fmla="val 100000"/>
                </a:avLst>
              </a:prstGeom>
              <a:solidFill>
                <a:srgbClr val="E8FD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12" name="Gleichschenkliges Dreieck 11">
                <a:extLst>
                  <a:ext uri="{FF2B5EF4-FFF2-40B4-BE49-F238E27FC236}">
                    <a16:creationId xmlns:a16="http://schemas.microsoft.com/office/drawing/2014/main" id="{5BA8259A-8854-3157-8B74-F9CDF022FA81}"/>
                  </a:ext>
                </a:extLst>
              </p:cNvPr>
              <p:cNvSpPr/>
              <p:nvPr/>
            </p:nvSpPr>
            <p:spPr>
              <a:xfrm>
                <a:off x="16784" y="3346560"/>
                <a:ext cx="12175216" cy="3511440"/>
              </a:xfrm>
              <a:prstGeom prst="triangle">
                <a:avLst>
                  <a:gd name="adj" fmla="val 50000"/>
                </a:avLst>
              </a:prstGeom>
              <a:solidFill>
                <a:srgbClr val="FFE8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4" name="Textfeld 23">
                <a:extLst>
                  <a:ext uri="{FF2B5EF4-FFF2-40B4-BE49-F238E27FC236}">
                    <a16:creationId xmlns:a16="http://schemas.microsoft.com/office/drawing/2014/main" id="{28189AA1-4BFF-8E38-F095-8D7B712AF1B5}"/>
                  </a:ext>
                </a:extLst>
              </p:cNvPr>
              <p:cNvSpPr txBox="1"/>
              <p:nvPr/>
            </p:nvSpPr>
            <p:spPr>
              <a:xfrm>
                <a:off x="257547" y="6656535"/>
                <a:ext cx="11410577" cy="246221"/>
              </a:xfrm>
              <a:prstGeom prst="rect">
                <a:avLst/>
              </a:prstGeom>
              <a:noFill/>
            </p:spPr>
            <p:txBody>
              <a:bodyPr wrap="square">
                <a:spAutoFit/>
              </a:bodyPr>
              <a:lstStyle/>
              <a:p>
                <a:pPr>
                  <a:buNone/>
                </a:pPr>
                <a:r>
                  <a:rPr lang="de-CH" sz="1000" b="1" kern="100" dirty="0">
                    <a:solidFill>
                      <a:srgbClr val="686868"/>
                    </a:solidFill>
                    <a:effectLst/>
                    <a:latin typeface="Century Gothic" panose="020B0502020202020204" pitchFamily="34" charset="0"/>
                    <a:ea typeface="Aptos" panose="020B0004020202020204" pitchFamily="34" charset="0"/>
                    <a:cs typeface="Times New Roman" panose="02020603050405020304" pitchFamily="18" charset="0"/>
                  </a:rPr>
                  <a:t>Quelle:</a:t>
                </a:r>
                <a:r>
                  <a:rPr lang="de-CH" sz="1000" kern="100" dirty="0">
                    <a:solidFill>
                      <a:srgbClr val="686868"/>
                    </a:solidFill>
                    <a:effectLst/>
                    <a:latin typeface="Century Gothic" panose="020B0502020202020204" pitchFamily="34" charset="0"/>
                    <a:ea typeface="Aptos" panose="020B0004020202020204" pitchFamily="34" charset="0"/>
                    <a:cs typeface="Times New Roman" panose="02020603050405020304" pitchFamily="18" charset="0"/>
                  </a:rPr>
                  <a:t> Adaptiert nach Dave Gray / XPLANE: </a:t>
                </a:r>
                <a:r>
                  <a:rPr lang="de-CH" sz="1000" i="1" kern="100" dirty="0" err="1">
                    <a:solidFill>
                      <a:srgbClr val="686868"/>
                    </a:solidFill>
                    <a:effectLst/>
                    <a:latin typeface="Century Gothic" panose="020B0502020202020204" pitchFamily="34" charset="0"/>
                    <a:ea typeface="Aptos" panose="020B0004020202020204" pitchFamily="34" charset="0"/>
                    <a:cs typeface="Times New Roman" panose="02020603050405020304" pitchFamily="18" charset="0"/>
                  </a:rPr>
                  <a:t>Empathy</a:t>
                </a:r>
                <a:r>
                  <a:rPr lang="de-CH" sz="1000" i="1" kern="100" dirty="0">
                    <a:solidFill>
                      <a:srgbClr val="686868"/>
                    </a:solidFill>
                    <a:effectLst/>
                    <a:latin typeface="Century Gothic" panose="020B0502020202020204" pitchFamily="34" charset="0"/>
                    <a:ea typeface="Aptos" panose="020B0004020202020204" pitchFamily="34" charset="0"/>
                    <a:cs typeface="Times New Roman" panose="02020603050405020304" pitchFamily="18" charset="0"/>
                  </a:rPr>
                  <a:t> </a:t>
                </a:r>
                <a:r>
                  <a:rPr lang="de-CH" sz="1000" i="1" kern="100" dirty="0" err="1">
                    <a:solidFill>
                      <a:srgbClr val="686868"/>
                    </a:solidFill>
                    <a:effectLst/>
                    <a:latin typeface="Century Gothic" panose="020B0502020202020204" pitchFamily="34" charset="0"/>
                    <a:ea typeface="Aptos" panose="020B0004020202020204" pitchFamily="34" charset="0"/>
                    <a:cs typeface="Times New Roman" panose="02020603050405020304" pitchFamily="18" charset="0"/>
                  </a:rPr>
                  <a:t>Map</a:t>
                </a:r>
                <a:r>
                  <a:rPr lang="de-CH" sz="1000" kern="100" dirty="0">
                    <a:solidFill>
                      <a:srgbClr val="686868"/>
                    </a:solidFill>
                    <a:effectLst/>
                    <a:latin typeface="Century Gothic" panose="020B0502020202020204" pitchFamily="34" charset="0"/>
                    <a:ea typeface="Aptos" panose="020B0004020202020204" pitchFamily="34" charset="0"/>
                    <a:cs typeface="Times New Roman" panose="02020603050405020304" pitchFamily="18" charset="0"/>
                  </a:rPr>
                  <a:t>, unter https://gamestorming.com/empathy-map/, Lizenz: CC BY-NC-ND 3.0.</a:t>
                </a:r>
                <a:endParaRPr lang="de-CH" sz="1000" kern="100" dirty="0">
                  <a:solidFill>
                    <a:srgbClr val="686868"/>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25" name="Textfeld 24">
                <a:extLst>
                  <a:ext uri="{FF2B5EF4-FFF2-40B4-BE49-F238E27FC236}">
                    <a16:creationId xmlns:a16="http://schemas.microsoft.com/office/drawing/2014/main" id="{D2EE5577-25CD-5FF4-D892-719BF49C76CE}"/>
                  </a:ext>
                </a:extLst>
              </p:cNvPr>
              <p:cNvSpPr txBox="1"/>
              <p:nvPr/>
            </p:nvSpPr>
            <p:spPr>
              <a:xfrm>
                <a:off x="1002165" y="-23269"/>
                <a:ext cx="666750" cy="707886"/>
              </a:xfrm>
              <a:prstGeom prst="rect">
                <a:avLst/>
              </a:prstGeom>
              <a:noFill/>
            </p:spPr>
            <p:txBody>
              <a:bodyPr wrap="square" rtlCol="0">
                <a:spAutoFit/>
              </a:bodyPr>
              <a:lstStyle/>
              <a:p>
                <a:pPr algn="ctr"/>
                <a:r>
                  <a:rPr lang="de-CH" sz="4000" b="1" dirty="0"/>
                  <a:t>1</a:t>
                </a:r>
              </a:p>
            </p:txBody>
          </p:sp>
          <p:sp>
            <p:nvSpPr>
              <p:cNvPr id="26" name="Textfeld 25">
                <a:extLst>
                  <a:ext uri="{FF2B5EF4-FFF2-40B4-BE49-F238E27FC236}">
                    <a16:creationId xmlns:a16="http://schemas.microsoft.com/office/drawing/2014/main" id="{ABDA8E3D-C434-EDAE-AE4E-7E6D4BF1E8AB}"/>
                  </a:ext>
                </a:extLst>
              </p:cNvPr>
              <p:cNvSpPr txBox="1"/>
              <p:nvPr/>
            </p:nvSpPr>
            <p:spPr>
              <a:xfrm>
                <a:off x="6157211" y="-60993"/>
                <a:ext cx="666750" cy="707886"/>
              </a:xfrm>
              <a:prstGeom prst="rect">
                <a:avLst/>
              </a:prstGeom>
              <a:noFill/>
            </p:spPr>
            <p:txBody>
              <a:bodyPr wrap="square" rtlCol="0">
                <a:spAutoFit/>
              </a:bodyPr>
              <a:lstStyle/>
              <a:p>
                <a:pPr algn="ctr"/>
                <a:r>
                  <a:rPr lang="de-CH" sz="4000" b="1" dirty="0"/>
                  <a:t>2</a:t>
                </a:r>
              </a:p>
            </p:txBody>
          </p:sp>
          <p:sp>
            <p:nvSpPr>
              <p:cNvPr id="31" name="Textfeld 30">
                <a:extLst>
                  <a:ext uri="{FF2B5EF4-FFF2-40B4-BE49-F238E27FC236}">
                    <a16:creationId xmlns:a16="http://schemas.microsoft.com/office/drawing/2014/main" id="{1F19C72A-15AA-80E5-C5F0-366041FFDC60}"/>
                  </a:ext>
                </a:extLst>
              </p:cNvPr>
              <p:cNvSpPr txBox="1"/>
              <p:nvPr/>
            </p:nvSpPr>
            <p:spPr>
              <a:xfrm>
                <a:off x="11449844" y="292950"/>
                <a:ext cx="666750" cy="707886"/>
              </a:xfrm>
              <a:prstGeom prst="rect">
                <a:avLst/>
              </a:prstGeom>
              <a:noFill/>
            </p:spPr>
            <p:txBody>
              <a:bodyPr wrap="square" rtlCol="0">
                <a:spAutoFit/>
              </a:bodyPr>
              <a:lstStyle/>
              <a:p>
                <a:pPr algn="ctr"/>
                <a:r>
                  <a:rPr lang="de-CH" sz="4000" b="1" dirty="0"/>
                  <a:t>3</a:t>
                </a:r>
              </a:p>
            </p:txBody>
          </p:sp>
          <p:sp>
            <p:nvSpPr>
              <p:cNvPr id="32" name="Textfeld 31">
                <a:extLst>
                  <a:ext uri="{FF2B5EF4-FFF2-40B4-BE49-F238E27FC236}">
                    <a16:creationId xmlns:a16="http://schemas.microsoft.com/office/drawing/2014/main" id="{D1EC9B6F-7203-964E-8017-FC3FFBD80985}"/>
                  </a:ext>
                </a:extLst>
              </p:cNvPr>
              <p:cNvSpPr txBox="1"/>
              <p:nvPr/>
            </p:nvSpPr>
            <p:spPr>
              <a:xfrm>
                <a:off x="11516493" y="3442355"/>
                <a:ext cx="666750" cy="707886"/>
              </a:xfrm>
              <a:prstGeom prst="rect">
                <a:avLst/>
              </a:prstGeom>
              <a:noFill/>
            </p:spPr>
            <p:txBody>
              <a:bodyPr wrap="square" rtlCol="0">
                <a:spAutoFit/>
              </a:bodyPr>
              <a:lstStyle/>
              <a:p>
                <a:pPr algn="ctr"/>
                <a:r>
                  <a:rPr lang="de-CH" sz="4000" b="1" dirty="0"/>
                  <a:t>4</a:t>
                </a:r>
              </a:p>
            </p:txBody>
          </p:sp>
          <p:sp>
            <p:nvSpPr>
              <p:cNvPr id="33" name="Textfeld 32">
                <a:extLst>
                  <a:ext uri="{FF2B5EF4-FFF2-40B4-BE49-F238E27FC236}">
                    <a16:creationId xmlns:a16="http://schemas.microsoft.com/office/drawing/2014/main" id="{3945ADA3-65C8-234D-B3C0-003CA51A197C}"/>
                  </a:ext>
                </a:extLst>
              </p:cNvPr>
              <p:cNvSpPr txBox="1"/>
              <p:nvPr/>
            </p:nvSpPr>
            <p:spPr>
              <a:xfrm>
                <a:off x="7859775" y="4830496"/>
                <a:ext cx="666750" cy="707886"/>
              </a:xfrm>
              <a:prstGeom prst="rect">
                <a:avLst/>
              </a:prstGeom>
              <a:noFill/>
            </p:spPr>
            <p:txBody>
              <a:bodyPr wrap="square" rtlCol="0">
                <a:spAutoFit/>
              </a:bodyPr>
              <a:lstStyle/>
              <a:p>
                <a:pPr algn="ctr"/>
                <a:r>
                  <a:rPr lang="de-CH" sz="4000" b="1" dirty="0"/>
                  <a:t>5</a:t>
                </a:r>
              </a:p>
            </p:txBody>
          </p:sp>
          <p:sp>
            <p:nvSpPr>
              <p:cNvPr id="34" name="Textfeld 33">
                <a:extLst>
                  <a:ext uri="{FF2B5EF4-FFF2-40B4-BE49-F238E27FC236}">
                    <a16:creationId xmlns:a16="http://schemas.microsoft.com/office/drawing/2014/main" id="{D4A534A8-BEF6-C8EA-8CD9-7616072AA378}"/>
                  </a:ext>
                </a:extLst>
              </p:cNvPr>
              <p:cNvSpPr txBox="1"/>
              <p:nvPr/>
            </p:nvSpPr>
            <p:spPr>
              <a:xfrm>
                <a:off x="91764" y="371035"/>
                <a:ext cx="666750" cy="707886"/>
              </a:xfrm>
              <a:prstGeom prst="rect">
                <a:avLst/>
              </a:prstGeom>
              <a:noFill/>
            </p:spPr>
            <p:txBody>
              <a:bodyPr wrap="square" rtlCol="0">
                <a:spAutoFit/>
              </a:bodyPr>
              <a:lstStyle/>
              <a:p>
                <a:pPr algn="ctr"/>
                <a:r>
                  <a:rPr lang="de-CH" sz="4000" b="1" dirty="0"/>
                  <a:t>6</a:t>
                </a:r>
              </a:p>
            </p:txBody>
          </p:sp>
          <p:sp>
            <p:nvSpPr>
              <p:cNvPr id="45" name="Textfeld 44">
                <a:extLst>
                  <a:ext uri="{FF2B5EF4-FFF2-40B4-BE49-F238E27FC236}">
                    <a16:creationId xmlns:a16="http://schemas.microsoft.com/office/drawing/2014/main" id="{9256721F-50F0-70B2-5A35-819F2B9370D4}"/>
                  </a:ext>
                </a:extLst>
              </p:cNvPr>
              <p:cNvSpPr txBox="1"/>
              <p:nvPr/>
            </p:nvSpPr>
            <p:spPr>
              <a:xfrm>
                <a:off x="6606805" y="45895"/>
                <a:ext cx="5418195" cy="338554"/>
              </a:xfrm>
              <a:prstGeom prst="rect">
                <a:avLst/>
              </a:prstGeom>
              <a:noFill/>
            </p:spPr>
            <p:txBody>
              <a:bodyPr wrap="square" rtlCol="0">
                <a:spAutoFit/>
              </a:bodyPr>
              <a:lstStyle>
                <a:defPPr>
                  <a:defRPr lang="ru-RU"/>
                </a:defPPr>
                <a:lvl1pPr>
                  <a:defRPr sz="1600" b="1"/>
                </a:lvl1pPr>
              </a:lstStyle>
              <a:p>
                <a:r>
                  <a:rPr lang="de-CH" dirty="0"/>
                  <a:t>Was muss die Person erreichen oder erledigen? </a:t>
                </a:r>
              </a:p>
            </p:txBody>
          </p:sp>
          <p:sp>
            <p:nvSpPr>
              <p:cNvPr id="46" name="Textfeld 45">
                <a:extLst>
                  <a:ext uri="{FF2B5EF4-FFF2-40B4-BE49-F238E27FC236}">
                    <a16:creationId xmlns:a16="http://schemas.microsoft.com/office/drawing/2014/main" id="{C7C1D605-0B7A-FB35-048D-D0E00F508FC3}"/>
                  </a:ext>
                </a:extLst>
              </p:cNvPr>
              <p:cNvSpPr txBox="1"/>
              <p:nvPr/>
            </p:nvSpPr>
            <p:spPr>
              <a:xfrm rot="19844067">
                <a:off x="7966497" y="1104770"/>
                <a:ext cx="4834452" cy="338554"/>
              </a:xfrm>
              <a:prstGeom prst="rect">
                <a:avLst/>
              </a:prstGeom>
              <a:noFill/>
            </p:spPr>
            <p:txBody>
              <a:bodyPr wrap="square" rtlCol="0">
                <a:spAutoFit/>
              </a:bodyPr>
              <a:lstStyle>
                <a:defPPr>
                  <a:defRPr lang="ru-RU"/>
                </a:defPPr>
                <a:lvl1pPr>
                  <a:defRPr sz="1600" b="1"/>
                </a:lvl1pPr>
              </a:lstStyle>
              <a:p>
                <a:r>
                  <a:rPr lang="de-CH" dirty="0"/>
                  <a:t>Was sieht die Person in ihrem Umfeld?</a:t>
                </a:r>
              </a:p>
            </p:txBody>
          </p:sp>
          <p:sp>
            <p:nvSpPr>
              <p:cNvPr id="47" name="Textfeld 46">
                <a:extLst>
                  <a:ext uri="{FF2B5EF4-FFF2-40B4-BE49-F238E27FC236}">
                    <a16:creationId xmlns:a16="http://schemas.microsoft.com/office/drawing/2014/main" id="{FE97C64C-2318-351B-1BDF-82EAEBC7EE42}"/>
                  </a:ext>
                </a:extLst>
              </p:cNvPr>
              <p:cNvSpPr txBox="1"/>
              <p:nvPr/>
            </p:nvSpPr>
            <p:spPr>
              <a:xfrm>
                <a:off x="8782054" y="3500021"/>
                <a:ext cx="4834452" cy="338554"/>
              </a:xfrm>
              <a:prstGeom prst="rect">
                <a:avLst/>
              </a:prstGeom>
              <a:noFill/>
            </p:spPr>
            <p:txBody>
              <a:bodyPr wrap="square" rtlCol="0">
                <a:spAutoFit/>
              </a:bodyPr>
              <a:lstStyle>
                <a:defPPr>
                  <a:defRPr lang="ru-RU"/>
                </a:defPPr>
                <a:lvl1pPr>
                  <a:defRPr sz="1600" b="1"/>
                </a:lvl1pPr>
              </a:lstStyle>
              <a:p>
                <a:r>
                  <a:rPr lang="de-CH" dirty="0"/>
                  <a:t>Was sagt die Person dazu?</a:t>
                </a:r>
              </a:p>
            </p:txBody>
          </p:sp>
          <p:sp>
            <p:nvSpPr>
              <p:cNvPr id="48" name="Textfeld 47">
                <a:extLst>
                  <a:ext uri="{FF2B5EF4-FFF2-40B4-BE49-F238E27FC236}">
                    <a16:creationId xmlns:a16="http://schemas.microsoft.com/office/drawing/2014/main" id="{A0CB4DC7-57EF-36FB-CE22-04A547F5AE27}"/>
                  </a:ext>
                </a:extLst>
              </p:cNvPr>
              <p:cNvSpPr txBox="1"/>
              <p:nvPr/>
            </p:nvSpPr>
            <p:spPr>
              <a:xfrm>
                <a:off x="5108292" y="5651970"/>
                <a:ext cx="4834452" cy="338554"/>
              </a:xfrm>
              <a:prstGeom prst="rect">
                <a:avLst/>
              </a:prstGeom>
              <a:noFill/>
            </p:spPr>
            <p:txBody>
              <a:bodyPr wrap="square" rtlCol="0">
                <a:spAutoFit/>
              </a:bodyPr>
              <a:lstStyle>
                <a:defPPr>
                  <a:defRPr lang="ru-RU"/>
                </a:defPPr>
                <a:lvl1pPr>
                  <a:defRPr sz="1600" b="1"/>
                </a:lvl1pPr>
              </a:lstStyle>
              <a:p>
                <a:r>
                  <a:rPr lang="de-CH" dirty="0"/>
                  <a:t>Was tut die Person?</a:t>
                </a:r>
              </a:p>
            </p:txBody>
          </p:sp>
          <p:sp>
            <p:nvSpPr>
              <p:cNvPr id="49" name="Textfeld 48">
                <a:extLst>
                  <a:ext uri="{FF2B5EF4-FFF2-40B4-BE49-F238E27FC236}">
                    <a16:creationId xmlns:a16="http://schemas.microsoft.com/office/drawing/2014/main" id="{2FD8F022-B804-53C7-6D6F-83941C0AD845}"/>
                  </a:ext>
                </a:extLst>
              </p:cNvPr>
              <p:cNvSpPr txBox="1"/>
              <p:nvPr/>
            </p:nvSpPr>
            <p:spPr>
              <a:xfrm rot="1816376">
                <a:off x="406942" y="1438826"/>
                <a:ext cx="3702167" cy="338554"/>
              </a:xfrm>
              <a:prstGeom prst="rect">
                <a:avLst/>
              </a:prstGeom>
              <a:noFill/>
            </p:spPr>
            <p:txBody>
              <a:bodyPr wrap="square" rtlCol="0">
                <a:spAutoFit/>
              </a:bodyPr>
              <a:lstStyle>
                <a:defPPr>
                  <a:defRPr lang="ru-RU"/>
                </a:defPPr>
                <a:lvl1pPr>
                  <a:defRPr sz="1600" b="1"/>
                </a:lvl1pPr>
              </a:lstStyle>
              <a:p>
                <a:r>
                  <a:rPr lang="de-CH" dirty="0"/>
                  <a:t>Was hört die Person von anderen?</a:t>
                </a:r>
              </a:p>
            </p:txBody>
          </p:sp>
          <p:sp>
            <p:nvSpPr>
              <p:cNvPr id="50" name="Textfeld 49">
                <a:extLst>
                  <a:ext uri="{FF2B5EF4-FFF2-40B4-BE49-F238E27FC236}">
                    <a16:creationId xmlns:a16="http://schemas.microsoft.com/office/drawing/2014/main" id="{9F5AB9CB-F384-EF3B-8C19-6C88F921D790}"/>
                  </a:ext>
                </a:extLst>
              </p:cNvPr>
              <p:cNvSpPr txBox="1"/>
              <p:nvPr/>
            </p:nvSpPr>
            <p:spPr>
              <a:xfrm>
                <a:off x="1478837" y="90915"/>
                <a:ext cx="4834452" cy="338554"/>
              </a:xfrm>
              <a:prstGeom prst="rect">
                <a:avLst/>
              </a:prstGeom>
              <a:noFill/>
            </p:spPr>
            <p:txBody>
              <a:bodyPr wrap="square" rtlCol="0">
                <a:spAutoFit/>
              </a:bodyPr>
              <a:lstStyle>
                <a:defPPr>
                  <a:defRPr lang="ru-RU"/>
                </a:defPPr>
                <a:lvl1pPr>
                  <a:defRPr sz="1600" b="1"/>
                </a:lvl1pPr>
              </a:lstStyle>
              <a:p>
                <a:r>
                  <a:rPr lang="de-CH" dirty="0"/>
                  <a:t>Wer ist die Person?</a:t>
                </a:r>
              </a:p>
            </p:txBody>
          </p:sp>
        </p:grpSp>
        <p:grpSp>
          <p:nvGrpSpPr>
            <p:cNvPr id="38" name="Gruppieren 37">
              <a:extLst>
                <a:ext uri="{FF2B5EF4-FFF2-40B4-BE49-F238E27FC236}">
                  <a16:creationId xmlns:a16="http://schemas.microsoft.com/office/drawing/2014/main" id="{CC82AC2E-9C0F-1F3C-B496-94524D9EB150}"/>
                </a:ext>
              </a:extLst>
            </p:cNvPr>
            <p:cNvGrpSpPr/>
            <p:nvPr/>
          </p:nvGrpSpPr>
          <p:grpSpPr>
            <a:xfrm>
              <a:off x="3943219" y="1390513"/>
              <a:ext cx="5318011" cy="4276800"/>
              <a:chOff x="7895311" y="1347932"/>
              <a:chExt cx="5318011" cy="4276800"/>
            </a:xfrm>
          </p:grpSpPr>
          <p:grpSp>
            <p:nvGrpSpPr>
              <p:cNvPr id="37" name="Gruppieren 36">
                <a:extLst>
                  <a:ext uri="{FF2B5EF4-FFF2-40B4-BE49-F238E27FC236}">
                    <a16:creationId xmlns:a16="http://schemas.microsoft.com/office/drawing/2014/main" id="{1215370C-1379-871F-7461-5EBE1DA511AD}"/>
                  </a:ext>
                </a:extLst>
              </p:cNvPr>
              <p:cNvGrpSpPr/>
              <p:nvPr/>
            </p:nvGrpSpPr>
            <p:grpSpPr>
              <a:xfrm>
                <a:off x="7895311" y="1347932"/>
                <a:ext cx="5318011" cy="4276800"/>
                <a:chOff x="3939249" y="1295924"/>
                <a:chExt cx="5318011" cy="4276800"/>
              </a:xfrm>
            </p:grpSpPr>
            <p:sp>
              <p:nvSpPr>
                <p:cNvPr id="20" name="Gleichschenkliges Dreieck 19">
                  <a:extLst>
                    <a:ext uri="{FF2B5EF4-FFF2-40B4-BE49-F238E27FC236}">
                      <a16:creationId xmlns:a16="http://schemas.microsoft.com/office/drawing/2014/main" id="{8E2018D1-9347-B737-A081-E0D7AE2706B0}"/>
                    </a:ext>
                  </a:extLst>
                </p:cNvPr>
                <p:cNvSpPr/>
                <p:nvPr/>
              </p:nvSpPr>
              <p:spPr>
                <a:xfrm rot="5698340">
                  <a:off x="8213428" y="2333394"/>
                  <a:ext cx="729839" cy="1357824"/>
                </a:xfrm>
                <a:prstGeom prst="triangl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2" name="Teilkreis 21">
                  <a:extLst>
                    <a:ext uri="{FF2B5EF4-FFF2-40B4-BE49-F238E27FC236}">
                      <a16:creationId xmlns:a16="http://schemas.microsoft.com/office/drawing/2014/main" id="{D15625DC-FE1F-4838-0CBB-F221CB81DB98}"/>
                    </a:ext>
                  </a:extLst>
                </p:cNvPr>
                <p:cNvSpPr/>
                <p:nvPr/>
              </p:nvSpPr>
              <p:spPr>
                <a:xfrm rot="3051141">
                  <a:off x="4048696" y="1350406"/>
                  <a:ext cx="4129733" cy="4241696"/>
                </a:xfrm>
                <a:prstGeom prst="pie">
                  <a:avLst>
                    <a:gd name="adj1" fmla="val 21166558"/>
                    <a:gd name="adj2" fmla="val 20099492"/>
                  </a:avLst>
                </a:prstGeom>
                <a:solidFill>
                  <a:srgbClr val="B11B9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solidFill>
                      <a:schemeClr val="tx1"/>
                    </a:solidFill>
                  </a:endParaRPr>
                </a:p>
              </p:txBody>
            </p:sp>
            <p:sp>
              <p:nvSpPr>
                <p:cNvPr id="21" name="Teilkreis 20">
                  <a:extLst>
                    <a:ext uri="{FF2B5EF4-FFF2-40B4-BE49-F238E27FC236}">
                      <a16:creationId xmlns:a16="http://schemas.microsoft.com/office/drawing/2014/main" id="{DD0CAB5E-029E-7887-D57D-D4F2D176BD3B}"/>
                    </a:ext>
                  </a:extLst>
                </p:cNvPr>
                <p:cNvSpPr/>
                <p:nvPr/>
              </p:nvSpPr>
              <p:spPr>
                <a:xfrm rot="1818390">
                  <a:off x="3957600" y="1295924"/>
                  <a:ext cx="4276800" cy="4276800"/>
                </a:xfrm>
                <a:prstGeom prst="pie">
                  <a:avLst>
                    <a:gd name="adj1" fmla="val 21166558"/>
                    <a:gd name="adj2" fmla="val 20099492"/>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solidFill>
                      <a:schemeClr val="tx1"/>
                    </a:solidFill>
                  </a:endParaRPr>
                </a:p>
              </p:txBody>
            </p:sp>
            <p:sp>
              <p:nvSpPr>
                <p:cNvPr id="10" name="Mond 9">
                  <a:extLst>
                    <a:ext uri="{FF2B5EF4-FFF2-40B4-BE49-F238E27FC236}">
                      <a16:creationId xmlns:a16="http://schemas.microsoft.com/office/drawing/2014/main" id="{E66FECD3-4BE4-E3CD-4561-C96084E7AFCF}"/>
                    </a:ext>
                  </a:extLst>
                </p:cNvPr>
                <p:cNvSpPr/>
                <p:nvPr/>
              </p:nvSpPr>
              <p:spPr>
                <a:xfrm>
                  <a:off x="3939249" y="2694043"/>
                  <a:ext cx="707414" cy="898472"/>
                </a:xfrm>
                <a:prstGeom prst="moon">
                  <a:avLst>
                    <a:gd name="adj" fmla="val 50683"/>
                  </a:avLst>
                </a:prstGeom>
                <a:solidFill>
                  <a:srgbClr val="0B4874"/>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51" name="Textfeld 50">
                  <a:extLst>
                    <a:ext uri="{FF2B5EF4-FFF2-40B4-BE49-F238E27FC236}">
                      <a16:creationId xmlns:a16="http://schemas.microsoft.com/office/drawing/2014/main" id="{DF13F8E5-0993-0C57-23A8-B8B9C12F608A}"/>
                    </a:ext>
                  </a:extLst>
                </p:cNvPr>
                <p:cNvSpPr txBox="1"/>
                <p:nvPr/>
              </p:nvSpPr>
              <p:spPr>
                <a:xfrm>
                  <a:off x="4937837" y="1857920"/>
                  <a:ext cx="1482207" cy="338554"/>
                </a:xfrm>
                <a:prstGeom prst="rect">
                  <a:avLst/>
                </a:prstGeom>
                <a:noFill/>
              </p:spPr>
              <p:txBody>
                <a:bodyPr wrap="square" rtlCol="0">
                  <a:spAutoFit/>
                </a:bodyPr>
                <a:lstStyle>
                  <a:defPPr>
                    <a:defRPr lang="ru-RU"/>
                  </a:defPPr>
                  <a:lvl1pPr>
                    <a:defRPr sz="1600" b="1"/>
                  </a:lvl1pPr>
                </a:lstStyle>
                <a:p>
                  <a:r>
                    <a:rPr lang="de-CH" dirty="0"/>
                    <a:t>Frust?</a:t>
                  </a:r>
                </a:p>
              </p:txBody>
            </p:sp>
            <p:sp>
              <p:nvSpPr>
                <p:cNvPr id="5" name="Ellipse 4">
                  <a:extLst>
                    <a:ext uri="{FF2B5EF4-FFF2-40B4-BE49-F238E27FC236}">
                      <a16:creationId xmlns:a16="http://schemas.microsoft.com/office/drawing/2014/main" id="{833958CD-56A3-03C6-9ABA-B6164D9C8ACD}"/>
                    </a:ext>
                  </a:extLst>
                </p:cNvPr>
                <p:cNvSpPr/>
                <p:nvPr/>
              </p:nvSpPr>
              <p:spPr>
                <a:xfrm>
                  <a:off x="7525518" y="2270127"/>
                  <a:ext cx="419100" cy="714375"/>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53" name="Textfeld 52">
                  <a:extLst>
                    <a:ext uri="{FF2B5EF4-FFF2-40B4-BE49-F238E27FC236}">
                      <a16:creationId xmlns:a16="http://schemas.microsoft.com/office/drawing/2014/main" id="{2B8DD5B2-0A9B-097C-44D1-B2605096FCD2}"/>
                    </a:ext>
                  </a:extLst>
                </p:cNvPr>
                <p:cNvSpPr txBox="1"/>
                <p:nvPr/>
              </p:nvSpPr>
              <p:spPr>
                <a:xfrm>
                  <a:off x="6121155" y="1796398"/>
                  <a:ext cx="1482207" cy="523220"/>
                </a:xfrm>
                <a:prstGeom prst="rect">
                  <a:avLst/>
                </a:prstGeom>
                <a:noFill/>
              </p:spPr>
              <p:txBody>
                <a:bodyPr wrap="square" rtlCol="0">
                  <a:spAutoFit/>
                </a:bodyPr>
                <a:lstStyle>
                  <a:defPPr>
                    <a:defRPr lang="ru-RU"/>
                  </a:defPPr>
                  <a:lvl1pPr>
                    <a:defRPr sz="1600" b="1"/>
                  </a:lvl1pPr>
                </a:lstStyle>
                <a:p>
                  <a:r>
                    <a:rPr lang="de-CH" dirty="0"/>
                    <a:t>Wunsch-zustand?</a:t>
                  </a:r>
                </a:p>
              </p:txBody>
            </p:sp>
          </p:grpSp>
          <p:cxnSp>
            <p:nvCxnSpPr>
              <p:cNvPr id="36" name="Gerader Verbinder 35">
                <a:extLst>
                  <a:ext uri="{FF2B5EF4-FFF2-40B4-BE49-F238E27FC236}">
                    <a16:creationId xmlns:a16="http://schemas.microsoft.com/office/drawing/2014/main" id="{43B6BC6B-DD96-CF5B-3BAE-C6B5B2B15B60}"/>
                  </a:ext>
                </a:extLst>
              </p:cNvPr>
              <p:cNvCxnSpPr>
                <a:cxnSpLocks/>
              </p:cNvCxnSpPr>
              <p:nvPr/>
            </p:nvCxnSpPr>
            <p:spPr>
              <a:xfrm>
                <a:off x="9969591" y="1932138"/>
                <a:ext cx="0" cy="3348880"/>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52" name="Textfeld 51">
              <a:extLst>
                <a:ext uri="{FF2B5EF4-FFF2-40B4-BE49-F238E27FC236}">
                  <a16:creationId xmlns:a16="http://schemas.microsoft.com/office/drawing/2014/main" id="{ABE31839-2FCF-EC1B-EC66-99DE71C8B807}"/>
                </a:ext>
              </a:extLst>
            </p:cNvPr>
            <p:cNvSpPr txBox="1"/>
            <p:nvPr/>
          </p:nvSpPr>
          <p:spPr>
            <a:xfrm>
              <a:off x="5886509" y="1391393"/>
              <a:ext cx="666750" cy="707886"/>
            </a:xfrm>
            <a:prstGeom prst="rect">
              <a:avLst/>
            </a:prstGeom>
            <a:noFill/>
          </p:spPr>
          <p:txBody>
            <a:bodyPr wrap="square" rtlCol="0">
              <a:spAutoFit/>
            </a:bodyPr>
            <a:lstStyle/>
            <a:p>
              <a:pPr algn="ctr"/>
              <a:r>
                <a:rPr lang="de-CH" sz="4000" b="1" dirty="0"/>
                <a:t>7</a:t>
              </a:r>
            </a:p>
          </p:txBody>
        </p:sp>
      </p:grpSp>
      <p:sp>
        <p:nvSpPr>
          <p:cNvPr id="3" name="Textfeld 2">
            <a:extLst>
              <a:ext uri="{FF2B5EF4-FFF2-40B4-BE49-F238E27FC236}">
                <a16:creationId xmlns:a16="http://schemas.microsoft.com/office/drawing/2014/main" id="{8559672F-857E-A39F-1CCA-FE5C437AD655}"/>
              </a:ext>
            </a:extLst>
          </p:cNvPr>
          <p:cNvSpPr txBox="1"/>
          <p:nvPr/>
        </p:nvSpPr>
        <p:spPr>
          <a:xfrm>
            <a:off x="2011786" y="395646"/>
            <a:ext cx="4037407" cy="853632"/>
          </a:xfrm>
          <a:prstGeom prst="rect">
            <a:avLst/>
          </a:prstGeom>
          <a:noFill/>
        </p:spPr>
        <p:txBody>
          <a:bodyPr wrap="square">
            <a:spAutoFit/>
          </a:bodyPr>
          <a:lstStyle/>
          <a:p>
            <a:pPr marL="177800" indent="-177800">
              <a:lnSpc>
                <a:spcPct val="115000"/>
              </a:lnSpc>
              <a:buFont typeface="Symbol" panose="05050102010706020507" pitchFamily="18" charset="2"/>
              <a:buChar char=""/>
              <a:tabLst>
                <a:tab pos="177800" algn="l"/>
              </a:tabLst>
            </a:pPr>
            <a:r>
              <a:rPr lang="en-US" sz="1100" dirty="0" err="1">
                <a:cs typeface="Times New Roman" panose="02020603050405020304" pitchFamily="18" charset="0"/>
              </a:rPr>
              <a:t>Wer</a:t>
            </a:r>
            <a:r>
              <a:rPr lang="en-US" sz="1100" dirty="0">
                <a:cs typeface="Times New Roman" panose="02020603050405020304" pitchFamily="18" charset="0"/>
              </a:rPr>
              <a:t> </a:t>
            </a:r>
            <a:r>
              <a:rPr lang="en-US" sz="1100" dirty="0" err="1">
                <a:cs typeface="Times New Roman" panose="02020603050405020304" pitchFamily="18" charset="0"/>
              </a:rPr>
              <a:t>bist</a:t>
            </a:r>
            <a:r>
              <a:rPr lang="en-US" sz="1100" dirty="0">
                <a:cs typeface="Times New Roman" panose="02020603050405020304" pitchFamily="18" charset="0"/>
              </a:rPr>
              <a:t> du?</a:t>
            </a:r>
            <a:endParaRPr lang="de-CH" sz="1100" dirty="0">
              <a:cs typeface="Times New Roman" panose="02020603050405020304" pitchFamily="18" charset="0"/>
            </a:endParaRPr>
          </a:p>
          <a:p>
            <a:pPr marL="177800" indent="-177800">
              <a:lnSpc>
                <a:spcPct val="115000"/>
              </a:lnSpc>
              <a:buFont typeface="Symbol" panose="05050102010706020507" pitchFamily="18" charset="2"/>
              <a:buChar char=""/>
              <a:tabLst>
                <a:tab pos="177800" algn="l"/>
              </a:tabLst>
            </a:pPr>
            <a:r>
              <a:rPr lang="de-CH" sz="1100" dirty="0">
                <a:cs typeface="Times New Roman" panose="02020603050405020304" pitchFamily="18" charset="0"/>
              </a:rPr>
              <a:t>Wie sieht dein Alltag aus (z. B. Schule, Arbeit, Freizeit)?</a:t>
            </a:r>
          </a:p>
          <a:p>
            <a:pPr marL="177800" indent="-177800">
              <a:lnSpc>
                <a:spcPct val="115000"/>
              </a:lnSpc>
              <a:buFont typeface="Symbol" panose="05050102010706020507" pitchFamily="18" charset="2"/>
              <a:buChar char=""/>
              <a:tabLst>
                <a:tab pos="177800" algn="l"/>
              </a:tabLst>
            </a:pPr>
            <a:r>
              <a:rPr lang="de-CH" sz="1100" dirty="0">
                <a:cs typeface="Times New Roman" panose="02020603050405020304" pitchFamily="18" charset="0"/>
              </a:rPr>
              <a:t>Was machst du gerne in deiner Freizeit?</a:t>
            </a:r>
          </a:p>
          <a:p>
            <a:pPr marL="177800" indent="-177800">
              <a:lnSpc>
                <a:spcPct val="115000"/>
              </a:lnSpc>
              <a:spcAft>
                <a:spcPts val="1000"/>
              </a:spcAft>
              <a:buFont typeface="Symbol" panose="05050102010706020507" pitchFamily="18" charset="2"/>
              <a:buChar char=""/>
              <a:tabLst>
                <a:tab pos="177800" algn="l"/>
              </a:tabLst>
            </a:pPr>
            <a:r>
              <a:rPr lang="de-CH" sz="1100" dirty="0">
                <a:cs typeface="Times New Roman" panose="02020603050405020304" pitchFamily="18" charset="0"/>
              </a:rPr>
              <a:t>Was ist dir allgemein im Leben oder Alltag wichtig?</a:t>
            </a:r>
          </a:p>
        </p:txBody>
      </p:sp>
      <p:sp>
        <p:nvSpPr>
          <p:cNvPr id="6" name="Textfeld 5">
            <a:extLst>
              <a:ext uri="{FF2B5EF4-FFF2-40B4-BE49-F238E27FC236}">
                <a16:creationId xmlns:a16="http://schemas.microsoft.com/office/drawing/2014/main" id="{66AB2305-5A3A-9EA6-3F9C-1379306FB1C9}"/>
              </a:ext>
            </a:extLst>
          </p:cNvPr>
          <p:cNvSpPr txBox="1"/>
          <p:nvPr/>
        </p:nvSpPr>
        <p:spPr>
          <a:xfrm>
            <a:off x="6590022" y="327134"/>
            <a:ext cx="3552151" cy="1242969"/>
          </a:xfrm>
          <a:prstGeom prst="rect">
            <a:avLst/>
          </a:prstGeom>
          <a:noFill/>
        </p:spPr>
        <p:txBody>
          <a:bodyPr wrap="square">
            <a:spAutoFit/>
          </a:bodyPr>
          <a:lstStyle/>
          <a:p>
            <a:pPr marL="177800" lvl="0" indent="-177800">
              <a:lnSpc>
                <a:spcPct val="115000"/>
              </a:lnSpc>
              <a:buFont typeface="Symbol" panose="05050102010706020507" pitchFamily="18" charset="2"/>
              <a:buChar char=""/>
              <a:tabLst>
                <a:tab pos="177800" algn="l"/>
              </a:tabLst>
            </a:pPr>
            <a:r>
              <a:rPr lang="de-CH" sz="1100" dirty="0">
                <a:cs typeface="Times New Roman" panose="02020603050405020304" pitchFamily="18" charset="0"/>
              </a:rPr>
              <a:t>Welche Aufgaben oder Tätigkeiten musst du in diesem Moment bewältigen?</a:t>
            </a:r>
          </a:p>
          <a:p>
            <a:pPr marL="177800" lvl="0" indent="-177800">
              <a:lnSpc>
                <a:spcPct val="115000"/>
              </a:lnSpc>
              <a:buFont typeface="Symbol" panose="05050102010706020507" pitchFamily="18" charset="2"/>
              <a:buChar char=""/>
              <a:tabLst>
                <a:tab pos="177800" algn="l"/>
              </a:tabLst>
            </a:pPr>
            <a:r>
              <a:rPr lang="de-CH" sz="1100" dirty="0">
                <a:cs typeface="Times New Roman" panose="02020603050405020304" pitchFamily="18" charset="0"/>
              </a:rPr>
              <a:t>Was musst du dabei organisieren oder beachten?</a:t>
            </a:r>
          </a:p>
          <a:p>
            <a:pPr marL="177800" lvl="0" indent="-177800">
              <a:lnSpc>
                <a:spcPct val="115000"/>
              </a:lnSpc>
              <a:buFont typeface="Symbol" panose="05050102010706020507" pitchFamily="18" charset="2"/>
              <a:buChar char=""/>
              <a:tabLst>
                <a:tab pos="177800" algn="l"/>
              </a:tabLst>
            </a:pPr>
            <a:r>
              <a:rPr lang="de-CH" sz="1100" dirty="0">
                <a:cs typeface="Times New Roman" panose="02020603050405020304" pitchFamily="18" charset="0"/>
              </a:rPr>
              <a:t>Was ist dir wichtig, wenn du diese Aufgaben erledigst?</a:t>
            </a:r>
          </a:p>
        </p:txBody>
      </p:sp>
      <p:sp>
        <p:nvSpPr>
          <p:cNvPr id="8" name="Textfeld 7">
            <a:extLst>
              <a:ext uri="{FF2B5EF4-FFF2-40B4-BE49-F238E27FC236}">
                <a16:creationId xmlns:a16="http://schemas.microsoft.com/office/drawing/2014/main" id="{EDB803F1-20BF-2B3B-C602-C5753C312FA5}"/>
              </a:ext>
            </a:extLst>
          </p:cNvPr>
          <p:cNvSpPr txBox="1"/>
          <p:nvPr/>
        </p:nvSpPr>
        <p:spPr>
          <a:xfrm>
            <a:off x="9432208" y="1815570"/>
            <a:ext cx="2963715" cy="1632306"/>
          </a:xfrm>
          <a:prstGeom prst="rect">
            <a:avLst/>
          </a:prstGeom>
          <a:noFill/>
        </p:spPr>
        <p:txBody>
          <a:bodyPr wrap="square">
            <a:spAutoFit/>
          </a:bodyPr>
          <a:lstStyle/>
          <a:p>
            <a:pPr marL="177800" indent="-177800">
              <a:lnSpc>
                <a:spcPct val="115000"/>
              </a:lnSpc>
              <a:buFont typeface="Symbol" panose="05050102010706020507" pitchFamily="18" charset="2"/>
              <a:buChar char=""/>
              <a:tabLst>
                <a:tab pos="177800" algn="l"/>
              </a:tabLst>
            </a:pPr>
            <a:r>
              <a:rPr lang="de-CH" sz="1100" dirty="0">
                <a:cs typeface="Times New Roman" panose="02020603050405020304" pitchFamily="18" charset="0"/>
              </a:rPr>
              <a:t>Was beobachtest du bei anderen in ähnlichen Situationen?</a:t>
            </a:r>
          </a:p>
          <a:p>
            <a:pPr marL="177800" indent="-177800">
              <a:lnSpc>
                <a:spcPct val="115000"/>
              </a:lnSpc>
              <a:buFont typeface="Symbol" panose="05050102010706020507" pitchFamily="18" charset="2"/>
              <a:buChar char=""/>
              <a:tabLst>
                <a:tab pos="177800" algn="l"/>
              </a:tabLst>
            </a:pPr>
            <a:r>
              <a:rPr lang="de-CH" sz="1100" dirty="0">
                <a:cs typeface="Times New Roman" panose="02020603050405020304" pitchFamily="18" charset="0"/>
              </a:rPr>
              <a:t>Welche Lösungen oder Verhaltensweisen fallen dir auf?</a:t>
            </a:r>
          </a:p>
          <a:p>
            <a:pPr marL="177800" indent="-177800">
              <a:lnSpc>
                <a:spcPct val="115000"/>
              </a:lnSpc>
              <a:buFont typeface="Symbol" panose="05050102010706020507" pitchFamily="18" charset="2"/>
              <a:buChar char=""/>
              <a:tabLst>
                <a:tab pos="177800" algn="l"/>
              </a:tabLst>
            </a:pPr>
            <a:r>
              <a:rPr lang="de-CH" sz="1100" dirty="0">
                <a:cs typeface="Times New Roman" panose="02020603050405020304" pitchFamily="18" charset="0"/>
              </a:rPr>
              <a:t>Gibt es etwas, das du spannend, praktisch oder inspirierend findest?</a:t>
            </a:r>
          </a:p>
          <a:p>
            <a:pPr marL="177800" indent="-177800">
              <a:lnSpc>
                <a:spcPct val="115000"/>
              </a:lnSpc>
              <a:spcAft>
                <a:spcPts val="1000"/>
              </a:spcAft>
              <a:buFont typeface="Symbol" panose="05050102010706020507" pitchFamily="18" charset="2"/>
              <a:buChar char=""/>
              <a:tabLst>
                <a:tab pos="177800" algn="l"/>
              </a:tabLst>
            </a:pPr>
            <a:r>
              <a:rPr lang="de-CH" sz="1100" dirty="0">
                <a:cs typeface="Times New Roman" panose="02020603050405020304" pitchFamily="18" charset="0"/>
              </a:rPr>
              <a:t>Gibt es auch Dinge, die dir negativ auffallen?</a:t>
            </a:r>
          </a:p>
        </p:txBody>
      </p:sp>
      <p:sp>
        <p:nvSpPr>
          <p:cNvPr id="11" name="Textfeld 10">
            <a:extLst>
              <a:ext uri="{FF2B5EF4-FFF2-40B4-BE49-F238E27FC236}">
                <a16:creationId xmlns:a16="http://schemas.microsoft.com/office/drawing/2014/main" id="{26C38B15-ADAC-C27F-ECB5-2D1A74EDC9A6}"/>
              </a:ext>
            </a:extLst>
          </p:cNvPr>
          <p:cNvSpPr txBox="1"/>
          <p:nvPr/>
        </p:nvSpPr>
        <p:spPr>
          <a:xfrm>
            <a:off x="8730246" y="3891550"/>
            <a:ext cx="3431577" cy="853632"/>
          </a:xfrm>
          <a:prstGeom prst="rect">
            <a:avLst/>
          </a:prstGeom>
          <a:noFill/>
        </p:spPr>
        <p:txBody>
          <a:bodyPr wrap="square">
            <a:spAutoFit/>
          </a:bodyPr>
          <a:lstStyle/>
          <a:p>
            <a:pPr marL="177800" lvl="0" indent="-177800">
              <a:lnSpc>
                <a:spcPct val="115000"/>
              </a:lnSpc>
              <a:buFont typeface="Symbol" panose="05050102010706020507" pitchFamily="18" charset="2"/>
              <a:buChar char=""/>
              <a:tabLst>
                <a:tab pos="177800" algn="l"/>
              </a:tabLst>
            </a:pPr>
            <a:r>
              <a:rPr lang="de-CH" sz="1100" dirty="0">
                <a:cs typeface="Times New Roman" panose="02020603050405020304" pitchFamily="18" charset="0"/>
              </a:rPr>
              <a:t>Was sagst du selbst über dieses Problem?</a:t>
            </a:r>
          </a:p>
          <a:p>
            <a:pPr marL="177800" lvl="0" indent="-177800">
              <a:lnSpc>
                <a:spcPct val="115000"/>
              </a:lnSpc>
              <a:buFont typeface="Symbol" panose="05050102010706020507" pitchFamily="18" charset="2"/>
              <a:buChar char=""/>
              <a:tabLst>
                <a:tab pos="177800" algn="l"/>
              </a:tabLst>
            </a:pPr>
            <a:r>
              <a:rPr lang="de-CH" sz="1100" dirty="0">
                <a:cs typeface="Times New Roman" panose="02020603050405020304" pitchFamily="18" charset="0"/>
              </a:rPr>
              <a:t>Was erzählst du anderen darüber?</a:t>
            </a:r>
          </a:p>
          <a:p>
            <a:pPr marL="177800" lvl="0" indent="-177800">
              <a:lnSpc>
                <a:spcPct val="115000"/>
              </a:lnSpc>
              <a:spcAft>
                <a:spcPts val="1000"/>
              </a:spcAft>
              <a:buFont typeface="Symbol" panose="05050102010706020507" pitchFamily="18" charset="2"/>
              <a:buChar char=""/>
              <a:tabLst>
                <a:tab pos="177800" algn="l"/>
              </a:tabLst>
            </a:pPr>
            <a:r>
              <a:rPr lang="de-CH" sz="1100" dirty="0">
                <a:cs typeface="Times New Roman" panose="02020603050405020304" pitchFamily="18" charset="0"/>
              </a:rPr>
              <a:t>Gibt es typische Sätze, die du in diesem Zusammenhang oft sagst?</a:t>
            </a:r>
          </a:p>
        </p:txBody>
      </p:sp>
      <p:sp>
        <p:nvSpPr>
          <p:cNvPr id="15" name="Textfeld 14">
            <a:extLst>
              <a:ext uri="{FF2B5EF4-FFF2-40B4-BE49-F238E27FC236}">
                <a16:creationId xmlns:a16="http://schemas.microsoft.com/office/drawing/2014/main" id="{3BFC3E14-01E7-2FE9-0FB8-9857B91FF12E}"/>
              </a:ext>
            </a:extLst>
          </p:cNvPr>
          <p:cNvSpPr txBox="1"/>
          <p:nvPr/>
        </p:nvSpPr>
        <p:spPr>
          <a:xfrm>
            <a:off x="4496995" y="5987068"/>
            <a:ext cx="4820106" cy="658963"/>
          </a:xfrm>
          <a:prstGeom prst="rect">
            <a:avLst/>
          </a:prstGeom>
          <a:noFill/>
        </p:spPr>
        <p:txBody>
          <a:bodyPr wrap="square">
            <a:spAutoFit/>
          </a:bodyPr>
          <a:lstStyle/>
          <a:p>
            <a:pPr marL="177800" indent="-177800">
              <a:lnSpc>
                <a:spcPct val="115000"/>
              </a:lnSpc>
              <a:buFont typeface="Symbol" panose="05050102010706020507" pitchFamily="18" charset="2"/>
              <a:buChar char=""/>
              <a:tabLst>
                <a:tab pos="177800" algn="l"/>
              </a:tabLst>
            </a:pPr>
            <a:r>
              <a:rPr lang="de-CH" sz="1100" dirty="0">
                <a:cs typeface="Times New Roman" panose="02020603050405020304" pitchFamily="18" charset="0"/>
              </a:rPr>
              <a:t>Wie gehst du üblicherweise vor?</a:t>
            </a:r>
          </a:p>
          <a:p>
            <a:pPr marL="177800" indent="-177800">
              <a:lnSpc>
                <a:spcPct val="115000"/>
              </a:lnSpc>
              <a:buFont typeface="Symbol" panose="05050102010706020507" pitchFamily="18" charset="2"/>
              <a:buChar char=""/>
              <a:tabLst>
                <a:tab pos="177800" algn="l"/>
              </a:tabLst>
            </a:pPr>
            <a:r>
              <a:rPr lang="de-CH" sz="1100" dirty="0">
                <a:cs typeface="Times New Roman" panose="02020603050405020304" pitchFamily="18" charset="0"/>
              </a:rPr>
              <a:t>Welche Gewohnheiten hast du dabei?</a:t>
            </a:r>
          </a:p>
          <a:p>
            <a:pPr marL="177800" indent="-177800">
              <a:lnSpc>
                <a:spcPct val="115000"/>
              </a:lnSpc>
              <a:buFont typeface="Symbol" panose="05050102010706020507" pitchFamily="18" charset="2"/>
              <a:buChar char=""/>
              <a:tabLst>
                <a:tab pos="177800" algn="l"/>
              </a:tabLst>
            </a:pPr>
            <a:r>
              <a:rPr lang="de-CH" sz="1100" dirty="0">
                <a:cs typeface="Times New Roman" panose="02020603050405020304" pitchFamily="18" charset="0"/>
              </a:rPr>
              <a:t>Welche Strategien nutzt du in diesen Situationen?</a:t>
            </a:r>
          </a:p>
        </p:txBody>
      </p:sp>
      <p:sp>
        <p:nvSpPr>
          <p:cNvPr id="17" name="Textfeld 16">
            <a:extLst>
              <a:ext uri="{FF2B5EF4-FFF2-40B4-BE49-F238E27FC236}">
                <a16:creationId xmlns:a16="http://schemas.microsoft.com/office/drawing/2014/main" id="{B81C129E-20A1-FD3D-F311-7496B837E2CF}"/>
              </a:ext>
            </a:extLst>
          </p:cNvPr>
          <p:cNvSpPr txBox="1"/>
          <p:nvPr/>
        </p:nvSpPr>
        <p:spPr>
          <a:xfrm>
            <a:off x="180350" y="2328058"/>
            <a:ext cx="2977129" cy="1632306"/>
          </a:xfrm>
          <a:prstGeom prst="rect">
            <a:avLst/>
          </a:prstGeom>
          <a:noFill/>
        </p:spPr>
        <p:txBody>
          <a:bodyPr wrap="square">
            <a:spAutoFit/>
          </a:bodyPr>
          <a:lstStyle/>
          <a:p>
            <a:pPr marL="177800" lvl="0" indent="-177800">
              <a:lnSpc>
                <a:spcPct val="115000"/>
              </a:lnSpc>
              <a:buFont typeface="Symbol" panose="05050102010706020507" pitchFamily="18" charset="2"/>
              <a:buChar char=""/>
              <a:tabLst>
                <a:tab pos="177800" algn="l"/>
              </a:tabLst>
            </a:pPr>
            <a:r>
              <a:rPr lang="de-CH" sz="1100" dirty="0">
                <a:cs typeface="Times New Roman" panose="02020603050405020304" pitchFamily="18" charset="0"/>
              </a:rPr>
              <a:t>Was sagen andere zu diesem Problem?</a:t>
            </a:r>
          </a:p>
          <a:p>
            <a:pPr marL="177800" lvl="0" indent="-177800">
              <a:lnSpc>
                <a:spcPct val="115000"/>
              </a:lnSpc>
              <a:buFont typeface="Symbol" panose="05050102010706020507" pitchFamily="18" charset="2"/>
              <a:buChar char=""/>
              <a:tabLst>
                <a:tab pos="177800" algn="l"/>
              </a:tabLst>
            </a:pPr>
            <a:r>
              <a:rPr lang="de-CH" sz="1100" dirty="0">
                <a:cs typeface="Times New Roman" panose="02020603050405020304" pitchFamily="18" charset="0"/>
              </a:rPr>
              <a:t>Bekommst du Tipps, Kommentare oder Ratschläge?</a:t>
            </a:r>
          </a:p>
          <a:p>
            <a:pPr marL="177800" lvl="0" indent="-177800">
              <a:lnSpc>
                <a:spcPct val="115000"/>
              </a:lnSpc>
              <a:buFont typeface="Symbol" panose="05050102010706020507" pitchFamily="18" charset="2"/>
              <a:buChar char=""/>
              <a:tabLst>
                <a:tab pos="177800" algn="l"/>
              </a:tabLst>
            </a:pPr>
            <a:r>
              <a:rPr lang="de-CH" sz="1100" dirty="0">
                <a:cs typeface="Times New Roman" panose="02020603050405020304" pitchFamily="18" charset="0"/>
              </a:rPr>
              <a:t>Hast du von jemandem hilfreiche Ideen gehört?</a:t>
            </a:r>
          </a:p>
          <a:p>
            <a:pPr marL="177800" lvl="0" indent="-177800">
              <a:lnSpc>
                <a:spcPct val="115000"/>
              </a:lnSpc>
              <a:spcAft>
                <a:spcPts val="1000"/>
              </a:spcAft>
              <a:buFont typeface="Symbol" panose="05050102010706020507" pitchFamily="18" charset="2"/>
              <a:buChar char=""/>
              <a:tabLst>
                <a:tab pos="177800" algn="l"/>
              </a:tabLst>
            </a:pPr>
            <a:r>
              <a:rPr lang="de-CH" sz="1100" dirty="0">
                <a:cs typeface="Times New Roman" panose="02020603050405020304" pitchFamily="18" charset="0"/>
              </a:rPr>
              <a:t>Gibt es Meinungen, die dich beeinflussen?</a:t>
            </a:r>
          </a:p>
        </p:txBody>
      </p:sp>
      <p:grpSp>
        <p:nvGrpSpPr>
          <p:cNvPr id="39" name="Gruppieren 38">
            <a:extLst>
              <a:ext uri="{FF2B5EF4-FFF2-40B4-BE49-F238E27FC236}">
                <a16:creationId xmlns:a16="http://schemas.microsoft.com/office/drawing/2014/main" id="{B836969E-1E8C-AEC8-057C-6CF56C9A0280}"/>
              </a:ext>
            </a:extLst>
          </p:cNvPr>
          <p:cNvGrpSpPr/>
          <p:nvPr/>
        </p:nvGrpSpPr>
        <p:grpSpPr>
          <a:xfrm>
            <a:off x="4441382" y="2441216"/>
            <a:ext cx="3047440" cy="2666327"/>
            <a:chOff x="3940829" y="2525196"/>
            <a:chExt cx="3047440" cy="2666327"/>
          </a:xfrm>
        </p:grpSpPr>
        <p:sp>
          <p:nvSpPr>
            <p:cNvPr id="29" name="Rechteck 28">
              <a:extLst>
                <a:ext uri="{FF2B5EF4-FFF2-40B4-BE49-F238E27FC236}">
                  <a16:creationId xmlns:a16="http://schemas.microsoft.com/office/drawing/2014/main" id="{1490D572-6CE8-BEE6-35DA-B2D98A9960D5}"/>
                </a:ext>
              </a:extLst>
            </p:cNvPr>
            <p:cNvSpPr/>
            <p:nvPr/>
          </p:nvSpPr>
          <p:spPr>
            <a:xfrm>
              <a:off x="5533438" y="2525196"/>
              <a:ext cx="1357755" cy="212645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8" name="Textfeld 27">
              <a:extLst>
                <a:ext uri="{FF2B5EF4-FFF2-40B4-BE49-F238E27FC236}">
                  <a16:creationId xmlns:a16="http://schemas.microsoft.com/office/drawing/2014/main" id="{369B9DB7-B5B7-FAD1-1C47-911D29667C00}"/>
                </a:ext>
              </a:extLst>
            </p:cNvPr>
            <p:cNvSpPr txBox="1"/>
            <p:nvPr/>
          </p:nvSpPr>
          <p:spPr>
            <a:xfrm>
              <a:off x="5510393" y="2585873"/>
              <a:ext cx="1477876" cy="2605650"/>
            </a:xfrm>
            <a:prstGeom prst="rect">
              <a:avLst/>
            </a:prstGeom>
            <a:noFill/>
          </p:spPr>
          <p:txBody>
            <a:bodyPr wrap="square">
              <a:spAutoFit/>
            </a:bodyPr>
            <a:lstStyle/>
            <a:p>
              <a:pPr marL="177800" indent="-177800">
                <a:lnSpc>
                  <a:spcPct val="115000"/>
                </a:lnSpc>
                <a:buFont typeface="Symbol" panose="05050102010706020507" pitchFamily="18" charset="2"/>
                <a:buChar char=""/>
                <a:tabLst>
                  <a:tab pos="177800" algn="l"/>
                </a:tabLst>
              </a:pPr>
              <a:r>
                <a:rPr lang="de-CH" sz="1100" dirty="0">
                  <a:cs typeface="Times New Roman" panose="02020603050405020304" pitchFamily="18" charset="0"/>
                </a:rPr>
                <a:t>Was wünschst du dir von einer besseren Lösung?</a:t>
              </a:r>
            </a:p>
            <a:p>
              <a:pPr marL="177800" indent="-177800">
                <a:lnSpc>
                  <a:spcPct val="115000"/>
                </a:lnSpc>
                <a:buFont typeface="Symbol" panose="05050102010706020507" pitchFamily="18" charset="2"/>
                <a:buChar char=""/>
                <a:tabLst>
                  <a:tab pos="177800" algn="l"/>
                </a:tabLst>
              </a:pPr>
              <a:r>
                <a:rPr lang="de-CH" sz="1100" dirty="0">
                  <a:cs typeface="Times New Roman" panose="02020603050405020304" pitchFamily="18" charset="0"/>
                </a:rPr>
                <a:t>Was würde die Situation erleichtern?</a:t>
              </a:r>
            </a:p>
            <a:p>
              <a:pPr marL="177800" indent="-177800">
                <a:lnSpc>
                  <a:spcPct val="115000"/>
                </a:lnSpc>
                <a:buFont typeface="Symbol" panose="05050102010706020507" pitchFamily="18" charset="2"/>
                <a:buChar char=""/>
                <a:tabLst>
                  <a:tab pos="177800" algn="l"/>
                </a:tabLst>
              </a:pPr>
              <a:r>
                <a:rPr lang="de-CH" sz="1100" dirty="0">
                  <a:cs typeface="Times New Roman" panose="02020603050405020304" pitchFamily="18" charset="0"/>
                </a:rPr>
                <a:t>Wenn du dir alles aussuchen könntest: Wie sähe deine perfekte Lösung aus?</a:t>
              </a:r>
            </a:p>
          </p:txBody>
        </p:sp>
        <p:sp>
          <p:nvSpPr>
            <p:cNvPr id="19" name="Textfeld 18">
              <a:extLst>
                <a:ext uri="{FF2B5EF4-FFF2-40B4-BE49-F238E27FC236}">
                  <a16:creationId xmlns:a16="http://schemas.microsoft.com/office/drawing/2014/main" id="{720F5233-19D9-1137-2C20-1FCBC13830EB}"/>
                </a:ext>
              </a:extLst>
            </p:cNvPr>
            <p:cNvSpPr txBox="1"/>
            <p:nvPr/>
          </p:nvSpPr>
          <p:spPr>
            <a:xfrm>
              <a:off x="3940829" y="2589400"/>
              <a:ext cx="1531921" cy="2410981"/>
            </a:xfrm>
            <a:prstGeom prst="rect">
              <a:avLst/>
            </a:prstGeom>
            <a:noFill/>
          </p:spPr>
          <p:txBody>
            <a:bodyPr wrap="square">
              <a:spAutoFit/>
            </a:bodyPr>
            <a:lstStyle/>
            <a:p>
              <a:pPr marL="177800" indent="-177800">
                <a:lnSpc>
                  <a:spcPct val="115000"/>
                </a:lnSpc>
                <a:buFont typeface="Symbol" panose="05050102010706020507" pitchFamily="18" charset="2"/>
                <a:buChar char=""/>
                <a:tabLst>
                  <a:tab pos="177800" algn="l"/>
                </a:tabLst>
              </a:pPr>
              <a:r>
                <a:rPr lang="de-CH" sz="1100" dirty="0">
                  <a:cs typeface="Times New Roman" panose="02020603050405020304" pitchFamily="18" charset="0"/>
                </a:rPr>
                <a:t>Was nervt dich an der aktuellen Situation?</a:t>
              </a:r>
            </a:p>
            <a:p>
              <a:pPr marL="177800" indent="-177800">
                <a:lnSpc>
                  <a:spcPct val="115000"/>
                </a:lnSpc>
                <a:buFont typeface="Symbol" panose="05050102010706020507" pitchFamily="18" charset="2"/>
                <a:buChar char=""/>
                <a:tabLst>
                  <a:tab pos="177800" algn="l"/>
                </a:tabLst>
              </a:pPr>
              <a:r>
                <a:rPr lang="de-CH" sz="1100" dirty="0">
                  <a:cs typeface="Times New Roman" panose="02020603050405020304" pitchFamily="18" charset="0"/>
                </a:rPr>
                <a:t>Welche Probleme oder Schwierigkeiten hast du damit?</a:t>
              </a:r>
            </a:p>
            <a:p>
              <a:pPr marL="177800" indent="-177800">
                <a:lnSpc>
                  <a:spcPct val="115000"/>
                </a:lnSpc>
                <a:spcAft>
                  <a:spcPts val="1000"/>
                </a:spcAft>
                <a:buFont typeface="Symbol" panose="05050102010706020507" pitchFamily="18" charset="2"/>
                <a:buChar char=""/>
                <a:tabLst>
                  <a:tab pos="177800" algn="l"/>
                </a:tabLst>
              </a:pPr>
              <a:r>
                <a:rPr lang="de-CH" sz="1100" dirty="0">
                  <a:cs typeface="Times New Roman" panose="02020603050405020304" pitchFamily="18" charset="0"/>
                </a:rPr>
                <a:t>Was ist besonders anstrengend oder unpraktisch?</a:t>
              </a:r>
            </a:p>
          </p:txBody>
        </p:sp>
      </p:grpSp>
    </p:spTree>
    <p:extLst>
      <p:ext uri="{BB962C8B-B14F-4D97-AF65-F5344CB8AC3E}">
        <p14:creationId xmlns:p14="http://schemas.microsoft.com/office/powerpoint/2010/main" val="3658519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fade">
                                      <p:cBhvr>
                                        <p:cTn id="32" dur="500"/>
                                        <p:tgtEl>
                                          <p:spTgt spid="17"/>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9"/>
                                        </p:tgtEl>
                                        <p:attrNameLst>
                                          <p:attrName>style.visibility</p:attrName>
                                        </p:attrNameLst>
                                      </p:cBhvr>
                                      <p:to>
                                        <p:strVal val="visible"/>
                                      </p:to>
                                    </p:set>
                                    <p:animEffect transition="in" filter="fade">
                                      <p:cBhvr>
                                        <p:cTn id="37"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8" grpId="0"/>
      <p:bldP spid="11" grpId="0"/>
      <p:bldP spid="15" grpId="0"/>
      <p:bldP spid="1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6759622-24B8-42BF-9CDC-3B434C16A31C}"/>
              </a:ext>
            </a:extLst>
          </p:cNvPr>
          <p:cNvSpPr>
            <a:spLocks noGrp="1"/>
          </p:cNvSpPr>
          <p:nvPr>
            <p:ph type="title"/>
          </p:nvPr>
        </p:nvSpPr>
        <p:spPr>
          <a:xfrm>
            <a:off x="237268" y="4089555"/>
            <a:ext cx="5094896" cy="846756"/>
          </a:xfrm>
        </p:spPr>
        <p:txBody>
          <a:bodyPr>
            <a:normAutofit fontScale="90000"/>
          </a:bodyPr>
          <a:lstStyle/>
          <a:p>
            <a:r>
              <a:rPr lang="de-CH" noProof="0" dirty="0">
                <a:solidFill>
                  <a:schemeClr val="bg1"/>
                </a:solidFill>
              </a:rPr>
              <a:t>Modul 1: </a:t>
            </a:r>
            <a:br>
              <a:rPr lang="de-CH" noProof="0" dirty="0">
                <a:solidFill>
                  <a:schemeClr val="bg1"/>
                </a:solidFill>
              </a:rPr>
            </a:br>
            <a:r>
              <a:rPr lang="de-CH" sz="2200" noProof="0" dirty="0">
                <a:solidFill>
                  <a:schemeClr val="bg1"/>
                </a:solidFill>
              </a:rPr>
              <a:t>Ein </a:t>
            </a:r>
            <a:r>
              <a:rPr lang="de-CH" sz="2200" noProof="0" dirty="0" err="1">
                <a:solidFill>
                  <a:schemeClr val="bg1"/>
                </a:solidFill>
              </a:rPr>
              <a:t>lösenswertes</a:t>
            </a:r>
            <a:r>
              <a:rPr lang="de-CH" sz="2200" noProof="0" dirty="0">
                <a:solidFill>
                  <a:schemeClr val="bg1"/>
                </a:solidFill>
              </a:rPr>
              <a:t> Problem finden</a:t>
            </a:r>
          </a:p>
        </p:txBody>
      </p:sp>
      <p:sp>
        <p:nvSpPr>
          <p:cNvPr id="5" name="Foliennummernplatzhalter 4">
            <a:extLst>
              <a:ext uri="{FF2B5EF4-FFF2-40B4-BE49-F238E27FC236}">
                <a16:creationId xmlns:a16="http://schemas.microsoft.com/office/drawing/2014/main" id="{D490FCDB-F780-45A3-83C0-FCD5A1DB6A2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6" name="Textplatzhalter 2">
            <a:extLst>
              <a:ext uri="{FF2B5EF4-FFF2-40B4-BE49-F238E27FC236}">
                <a16:creationId xmlns:a16="http://schemas.microsoft.com/office/drawing/2014/main" id="{F2E5518B-FC8A-5A08-172D-5868B297E1D5}"/>
              </a:ext>
            </a:extLst>
          </p:cNvPr>
          <p:cNvSpPr txBox="1">
            <a:spLocks/>
          </p:cNvSpPr>
          <p:nvPr/>
        </p:nvSpPr>
        <p:spPr>
          <a:xfrm>
            <a:off x="233984" y="5521105"/>
            <a:ext cx="11958016" cy="107381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CH" sz="1950" dirty="0">
                <a:solidFill>
                  <a:schemeClr val="accent6">
                    <a:lumMod val="50000"/>
                  </a:schemeClr>
                </a:solidFill>
                <a:latin typeface="+mj-lt"/>
              </a:rPr>
              <a:t>Inspiration Day </a:t>
            </a:r>
            <a:r>
              <a:rPr lang="de-CH" sz="1950" b="1" noProof="0" dirty="0">
                <a:solidFill>
                  <a:srgbClr val="B11B96"/>
                </a:solidFill>
                <a:latin typeface="+mj-lt"/>
              </a:rPr>
              <a:t>| </a:t>
            </a:r>
            <a:r>
              <a:rPr lang="de-CH" sz="1950" b="1" dirty="0">
                <a:solidFill>
                  <a:srgbClr val="B11B96"/>
                </a:solidFill>
                <a:latin typeface="+mj-lt"/>
              </a:rPr>
              <a:t>Modul 1: Ein lösenswertes Problem finden</a:t>
            </a:r>
            <a:r>
              <a:rPr lang="de-CH" sz="1950" noProof="0" dirty="0">
                <a:solidFill>
                  <a:schemeClr val="accent6">
                    <a:lumMod val="50000"/>
                  </a:schemeClr>
                </a:solidFill>
                <a:latin typeface="+mj-lt"/>
              </a:rPr>
              <a:t>| Modul 2: Eine passende Lösung entwickeln| Modul 3: Ein tragfähiges Geschäftsmodell entwickeln| Modul 4: </a:t>
            </a:r>
            <a:r>
              <a:rPr lang="de-CH" sz="1950" dirty="0">
                <a:solidFill>
                  <a:schemeClr val="accent6">
                    <a:lumMod val="50000"/>
                  </a:schemeClr>
                </a:solidFill>
                <a:latin typeface="+mj-lt"/>
              </a:rPr>
              <a:t>Finanzielle Tragfähigkeit sicherstellen</a:t>
            </a:r>
            <a:r>
              <a:rPr lang="de-CH" sz="1950" noProof="0" dirty="0">
                <a:solidFill>
                  <a:schemeClr val="accent6">
                    <a:lumMod val="50000"/>
                  </a:schemeClr>
                </a:solidFill>
                <a:latin typeface="+mj-lt"/>
              </a:rPr>
              <a:t>| Modul 5: In den Markt eintreten| Modul 6: </a:t>
            </a:r>
            <a:r>
              <a:rPr lang="de-CH" sz="1950" dirty="0">
                <a:solidFill>
                  <a:schemeClr val="accent6">
                    <a:lumMod val="50000"/>
                  </a:schemeClr>
                </a:solidFill>
                <a:latin typeface="+mj-lt"/>
              </a:rPr>
              <a:t>Präsentation und Abschluss</a:t>
            </a:r>
            <a:endParaRPr lang="de-CH" sz="1950" noProof="0" dirty="0">
              <a:solidFill>
                <a:schemeClr val="accent6">
                  <a:lumMod val="50000"/>
                </a:schemeClr>
              </a:solidFill>
              <a:latin typeface="+mj-lt"/>
            </a:endParaRPr>
          </a:p>
        </p:txBody>
      </p:sp>
    </p:spTree>
    <p:extLst>
      <p:ext uri="{BB962C8B-B14F-4D97-AF65-F5344CB8AC3E}">
        <p14:creationId xmlns:p14="http://schemas.microsoft.com/office/powerpoint/2010/main" val="383266198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3E7417-7BF4-F6A0-94C7-685D5A266C7A}"/>
            </a:ext>
          </a:extLst>
        </p:cNvPr>
        <p:cNvGrpSpPr/>
        <p:nvPr/>
      </p:nvGrpSpPr>
      <p:grpSpPr>
        <a:xfrm>
          <a:off x="0" y="0"/>
          <a:ext cx="0" cy="0"/>
          <a:chOff x="0" y="0"/>
          <a:chExt cx="0" cy="0"/>
        </a:xfrm>
      </p:grpSpPr>
      <p:sp>
        <p:nvSpPr>
          <p:cNvPr id="44" name="Gleichschenkliges Dreieck 43">
            <a:extLst>
              <a:ext uri="{FF2B5EF4-FFF2-40B4-BE49-F238E27FC236}">
                <a16:creationId xmlns:a16="http://schemas.microsoft.com/office/drawing/2014/main" id="{D937365D-0391-4898-9C47-542191FA37FE}"/>
              </a:ext>
            </a:extLst>
          </p:cNvPr>
          <p:cNvSpPr/>
          <p:nvPr/>
        </p:nvSpPr>
        <p:spPr>
          <a:xfrm rot="5400000">
            <a:off x="-351279" y="349514"/>
            <a:ext cx="6851903" cy="6165070"/>
          </a:xfrm>
          <a:prstGeom prst="triangle">
            <a:avLst>
              <a:gd name="adj" fmla="val 49051"/>
            </a:avLst>
          </a:prstGeom>
          <a:solidFill>
            <a:schemeClr val="bg1"/>
          </a:solidFill>
          <a:ln>
            <a:solidFill>
              <a:srgbClr val="90909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42" name="Gleichschenkliges Dreieck 41">
            <a:extLst>
              <a:ext uri="{FF2B5EF4-FFF2-40B4-BE49-F238E27FC236}">
                <a16:creationId xmlns:a16="http://schemas.microsoft.com/office/drawing/2014/main" id="{8E9AA4FA-2E83-1F27-96A1-69E784A8AEA9}"/>
              </a:ext>
            </a:extLst>
          </p:cNvPr>
          <p:cNvSpPr/>
          <p:nvPr/>
        </p:nvSpPr>
        <p:spPr>
          <a:xfrm rot="16200000">
            <a:off x="1250661" y="-1329477"/>
            <a:ext cx="3511439" cy="6165071"/>
          </a:xfrm>
          <a:prstGeom prst="triangle">
            <a:avLst>
              <a:gd name="adj" fmla="val 99457"/>
            </a:avLst>
          </a:prstGeom>
          <a:solidFill>
            <a:schemeClr val="bg1"/>
          </a:solidFill>
          <a:ln>
            <a:solidFill>
              <a:srgbClr val="90909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41" name="Gleichschenkliges Dreieck 40">
            <a:extLst>
              <a:ext uri="{FF2B5EF4-FFF2-40B4-BE49-F238E27FC236}">
                <a16:creationId xmlns:a16="http://schemas.microsoft.com/office/drawing/2014/main" id="{6DAB9D44-FC38-4BBB-1753-5FC25D4E9646}"/>
              </a:ext>
            </a:extLst>
          </p:cNvPr>
          <p:cNvSpPr/>
          <p:nvPr/>
        </p:nvSpPr>
        <p:spPr>
          <a:xfrm rot="5400000" flipV="1">
            <a:off x="6578109" y="-2200017"/>
            <a:ext cx="3415646" cy="7827875"/>
          </a:xfrm>
          <a:prstGeom prst="triangle">
            <a:avLst>
              <a:gd name="adj" fmla="val 100000"/>
            </a:avLst>
          </a:prstGeom>
          <a:solidFill>
            <a:schemeClr val="bg1"/>
          </a:solidFill>
          <a:ln>
            <a:solidFill>
              <a:srgbClr val="90909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43" name="Gleichschenkliges Dreieck 42">
            <a:extLst>
              <a:ext uri="{FF2B5EF4-FFF2-40B4-BE49-F238E27FC236}">
                <a16:creationId xmlns:a16="http://schemas.microsoft.com/office/drawing/2014/main" id="{8C1DCDC8-54A7-0667-A3AB-180ABA69FA9D}"/>
              </a:ext>
            </a:extLst>
          </p:cNvPr>
          <p:cNvSpPr/>
          <p:nvPr/>
        </p:nvSpPr>
        <p:spPr>
          <a:xfrm rot="5400000" flipH="1">
            <a:off x="7416322" y="-1353936"/>
            <a:ext cx="3415646" cy="6118199"/>
          </a:xfrm>
          <a:prstGeom prst="triangle">
            <a:avLst>
              <a:gd name="adj" fmla="val 100000"/>
            </a:avLst>
          </a:prstGeom>
          <a:solidFill>
            <a:schemeClr val="bg1"/>
          </a:solidFill>
          <a:ln>
            <a:solidFill>
              <a:srgbClr val="90909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40" name="Gleichschenkliges Dreieck 39">
            <a:extLst>
              <a:ext uri="{FF2B5EF4-FFF2-40B4-BE49-F238E27FC236}">
                <a16:creationId xmlns:a16="http://schemas.microsoft.com/office/drawing/2014/main" id="{ED630924-9713-45CF-F763-3EE5EDB898FA}"/>
              </a:ext>
            </a:extLst>
          </p:cNvPr>
          <p:cNvSpPr/>
          <p:nvPr/>
        </p:nvSpPr>
        <p:spPr>
          <a:xfrm rot="16200000">
            <a:off x="6575064" y="1233192"/>
            <a:ext cx="3421744" cy="7827874"/>
          </a:xfrm>
          <a:prstGeom prst="triangle">
            <a:avLst>
              <a:gd name="adj" fmla="val 100000"/>
            </a:avLst>
          </a:prstGeom>
          <a:solidFill>
            <a:schemeClr val="bg1"/>
          </a:solidFill>
          <a:ln>
            <a:solidFill>
              <a:srgbClr val="90909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20" name="Gleichschenkliges Dreieck 19">
            <a:extLst>
              <a:ext uri="{FF2B5EF4-FFF2-40B4-BE49-F238E27FC236}">
                <a16:creationId xmlns:a16="http://schemas.microsoft.com/office/drawing/2014/main" id="{D82B82B9-20B1-45E3-DB39-6F0601BFAE2C}"/>
              </a:ext>
            </a:extLst>
          </p:cNvPr>
          <p:cNvSpPr/>
          <p:nvPr/>
        </p:nvSpPr>
        <p:spPr>
          <a:xfrm rot="5698340">
            <a:off x="8213428" y="2333394"/>
            <a:ext cx="729839" cy="1357824"/>
          </a:xfrm>
          <a:prstGeom prst="triangl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2" name="Gleichschenkliges Dreieck 11">
            <a:extLst>
              <a:ext uri="{FF2B5EF4-FFF2-40B4-BE49-F238E27FC236}">
                <a16:creationId xmlns:a16="http://schemas.microsoft.com/office/drawing/2014/main" id="{57373AEB-99AF-9B97-9678-033FE6A818B3}"/>
              </a:ext>
            </a:extLst>
          </p:cNvPr>
          <p:cNvSpPr/>
          <p:nvPr/>
        </p:nvSpPr>
        <p:spPr>
          <a:xfrm>
            <a:off x="16784" y="3346560"/>
            <a:ext cx="12175216" cy="3511440"/>
          </a:xfrm>
          <a:prstGeom prst="triangle">
            <a:avLst>
              <a:gd name="adj" fmla="val 50000"/>
            </a:avLst>
          </a:prstGeom>
          <a:solidFill>
            <a:schemeClr val="bg1"/>
          </a:solidFill>
          <a:ln>
            <a:solidFill>
              <a:srgbClr val="90909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2" name="Teilkreis 21">
            <a:extLst>
              <a:ext uri="{FF2B5EF4-FFF2-40B4-BE49-F238E27FC236}">
                <a16:creationId xmlns:a16="http://schemas.microsoft.com/office/drawing/2014/main" id="{A8CFA3A0-6533-CD49-EB3C-623044CF370B}"/>
              </a:ext>
            </a:extLst>
          </p:cNvPr>
          <p:cNvSpPr/>
          <p:nvPr/>
        </p:nvSpPr>
        <p:spPr>
          <a:xfrm rot="3051141">
            <a:off x="4048696" y="1350406"/>
            <a:ext cx="4129733" cy="4241696"/>
          </a:xfrm>
          <a:prstGeom prst="pie">
            <a:avLst>
              <a:gd name="adj1" fmla="val 21166558"/>
              <a:gd name="adj2" fmla="val 20099492"/>
            </a:avLst>
          </a:prstGeom>
          <a:solidFill>
            <a:srgbClr val="B11B9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solidFill>
                <a:schemeClr val="tx1"/>
              </a:solidFill>
            </a:endParaRPr>
          </a:p>
        </p:txBody>
      </p:sp>
      <p:cxnSp>
        <p:nvCxnSpPr>
          <p:cNvPr id="14" name="Gerader Verbinder 13">
            <a:extLst>
              <a:ext uri="{FF2B5EF4-FFF2-40B4-BE49-F238E27FC236}">
                <a16:creationId xmlns:a16="http://schemas.microsoft.com/office/drawing/2014/main" id="{F2C80F57-E8E1-EC9A-A0EC-5F7D5D993757}"/>
              </a:ext>
            </a:extLst>
          </p:cNvPr>
          <p:cNvCxnSpPr>
            <a:cxnSpLocks/>
          </p:cNvCxnSpPr>
          <p:nvPr/>
        </p:nvCxnSpPr>
        <p:spPr>
          <a:xfrm>
            <a:off x="5824575" y="1371600"/>
            <a:ext cx="0" cy="4133850"/>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4" name="Textfeld 23">
            <a:extLst>
              <a:ext uri="{FF2B5EF4-FFF2-40B4-BE49-F238E27FC236}">
                <a16:creationId xmlns:a16="http://schemas.microsoft.com/office/drawing/2014/main" id="{028F88BB-4180-57EB-3D77-D8BB2644DCF3}"/>
              </a:ext>
            </a:extLst>
          </p:cNvPr>
          <p:cNvSpPr txBox="1"/>
          <p:nvPr/>
        </p:nvSpPr>
        <p:spPr>
          <a:xfrm>
            <a:off x="257547" y="6656535"/>
            <a:ext cx="11410577" cy="246221"/>
          </a:xfrm>
          <a:prstGeom prst="rect">
            <a:avLst/>
          </a:prstGeom>
          <a:noFill/>
        </p:spPr>
        <p:txBody>
          <a:bodyPr wrap="square">
            <a:spAutoFit/>
          </a:bodyPr>
          <a:lstStyle/>
          <a:p>
            <a:pPr>
              <a:buNone/>
            </a:pPr>
            <a:r>
              <a:rPr lang="de-CH" sz="1000" b="1" kern="100" dirty="0">
                <a:solidFill>
                  <a:srgbClr val="686868"/>
                </a:solidFill>
                <a:effectLst/>
                <a:latin typeface="Century Gothic" panose="020B0502020202020204" pitchFamily="34" charset="0"/>
                <a:ea typeface="Aptos" panose="020B0004020202020204" pitchFamily="34" charset="0"/>
                <a:cs typeface="Times New Roman" panose="02020603050405020304" pitchFamily="18" charset="0"/>
              </a:rPr>
              <a:t>Quelle:</a:t>
            </a:r>
            <a:r>
              <a:rPr lang="de-CH" sz="1000" kern="100" dirty="0">
                <a:solidFill>
                  <a:srgbClr val="686868"/>
                </a:solidFill>
                <a:effectLst/>
                <a:latin typeface="Century Gothic" panose="020B0502020202020204" pitchFamily="34" charset="0"/>
                <a:ea typeface="Aptos" panose="020B0004020202020204" pitchFamily="34" charset="0"/>
                <a:cs typeface="Times New Roman" panose="02020603050405020304" pitchFamily="18" charset="0"/>
              </a:rPr>
              <a:t> Adaptiert nach Dave Gray / XPLANE: </a:t>
            </a:r>
            <a:r>
              <a:rPr lang="de-CH" sz="1000" i="1" kern="100" dirty="0" err="1">
                <a:solidFill>
                  <a:srgbClr val="686868"/>
                </a:solidFill>
                <a:effectLst/>
                <a:latin typeface="Century Gothic" panose="020B0502020202020204" pitchFamily="34" charset="0"/>
                <a:ea typeface="Aptos" panose="020B0004020202020204" pitchFamily="34" charset="0"/>
                <a:cs typeface="Times New Roman" panose="02020603050405020304" pitchFamily="18" charset="0"/>
              </a:rPr>
              <a:t>Empathy</a:t>
            </a:r>
            <a:r>
              <a:rPr lang="de-CH" sz="1000" i="1" kern="100" dirty="0">
                <a:solidFill>
                  <a:srgbClr val="686868"/>
                </a:solidFill>
                <a:effectLst/>
                <a:latin typeface="Century Gothic" panose="020B0502020202020204" pitchFamily="34" charset="0"/>
                <a:ea typeface="Aptos" panose="020B0004020202020204" pitchFamily="34" charset="0"/>
                <a:cs typeface="Times New Roman" panose="02020603050405020304" pitchFamily="18" charset="0"/>
              </a:rPr>
              <a:t> </a:t>
            </a:r>
            <a:r>
              <a:rPr lang="de-CH" sz="1000" i="1" kern="100" dirty="0" err="1">
                <a:solidFill>
                  <a:srgbClr val="686868"/>
                </a:solidFill>
                <a:effectLst/>
                <a:latin typeface="Century Gothic" panose="020B0502020202020204" pitchFamily="34" charset="0"/>
                <a:ea typeface="Aptos" panose="020B0004020202020204" pitchFamily="34" charset="0"/>
                <a:cs typeface="Times New Roman" panose="02020603050405020304" pitchFamily="18" charset="0"/>
              </a:rPr>
              <a:t>Map</a:t>
            </a:r>
            <a:r>
              <a:rPr lang="de-CH" sz="1000" kern="100" dirty="0">
                <a:solidFill>
                  <a:srgbClr val="686868"/>
                </a:solidFill>
                <a:effectLst/>
                <a:latin typeface="Century Gothic" panose="020B0502020202020204" pitchFamily="34" charset="0"/>
                <a:ea typeface="Aptos" panose="020B0004020202020204" pitchFamily="34" charset="0"/>
                <a:cs typeface="Times New Roman" panose="02020603050405020304" pitchFamily="18" charset="0"/>
              </a:rPr>
              <a:t>, unter https://gamestorming.com/empathy-map/, Lizenz: CC BY-NC-ND 3.0.</a:t>
            </a:r>
            <a:endParaRPr lang="de-CH" sz="1000" kern="100" dirty="0">
              <a:solidFill>
                <a:srgbClr val="686868"/>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25" name="Textfeld 24">
            <a:extLst>
              <a:ext uri="{FF2B5EF4-FFF2-40B4-BE49-F238E27FC236}">
                <a16:creationId xmlns:a16="http://schemas.microsoft.com/office/drawing/2014/main" id="{F1356F17-8DCD-D76D-1761-782766BCCFA5}"/>
              </a:ext>
            </a:extLst>
          </p:cNvPr>
          <p:cNvSpPr txBox="1"/>
          <p:nvPr/>
        </p:nvSpPr>
        <p:spPr>
          <a:xfrm>
            <a:off x="1002165" y="-23269"/>
            <a:ext cx="666750" cy="707886"/>
          </a:xfrm>
          <a:prstGeom prst="rect">
            <a:avLst/>
          </a:prstGeom>
          <a:noFill/>
        </p:spPr>
        <p:txBody>
          <a:bodyPr wrap="square" rtlCol="0">
            <a:spAutoFit/>
          </a:bodyPr>
          <a:lstStyle/>
          <a:p>
            <a:pPr algn="ctr"/>
            <a:r>
              <a:rPr lang="de-CH" sz="4000" b="1" dirty="0"/>
              <a:t>1</a:t>
            </a:r>
          </a:p>
        </p:txBody>
      </p:sp>
      <p:sp>
        <p:nvSpPr>
          <p:cNvPr id="26" name="Textfeld 25">
            <a:extLst>
              <a:ext uri="{FF2B5EF4-FFF2-40B4-BE49-F238E27FC236}">
                <a16:creationId xmlns:a16="http://schemas.microsoft.com/office/drawing/2014/main" id="{46081B65-BCAC-EB41-7B66-F226A77E113B}"/>
              </a:ext>
            </a:extLst>
          </p:cNvPr>
          <p:cNvSpPr txBox="1"/>
          <p:nvPr/>
        </p:nvSpPr>
        <p:spPr>
          <a:xfrm>
            <a:off x="6157211" y="-60993"/>
            <a:ext cx="666750" cy="707886"/>
          </a:xfrm>
          <a:prstGeom prst="rect">
            <a:avLst/>
          </a:prstGeom>
          <a:noFill/>
        </p:spPr>
        <p:txBody>
          <a:bodyPr wrap="square" rtlCol="0">
            <a:spAutoFit/>
          </a:bodyPr>
          <a:lstStyle/>
          <a:p>
            <a:pPr algn="ctr"/>
            <a:r>
              <a:rPr lang="de-CH" sz="4000" b="1" dirty="0"/>
              <a:t>2</a:t>
            </a:r>
          </a:p>
        </p:txBody>
      </p:sp>
      <p:sp>
        <p:nvSpPr>
          <p:cNvPr id="21" name="Teilkreis 20">
            <a:extLst>
              <a:ext uri="{FF2B5EF4-FFF2-40B4-BE49-F238E27FC236}">
                <a16:creationId xmlns:a16="http://schemas.microsoft.com/office/drawing/2014/main" id="{293458E8-2B46-92FB-5386-30077115C97F}"/>
              </a:ext>
            </a:extLst>
          </p:cNvPr>
          <p:cNvSpPr/>
          <p:nvPr/>
        </p:nvSpPr>
        <p:spPr>
          <a:xfrm rot="1818390">
            <a:off x="3938580" y="1303357"/>
            <a:ext cx="4276800" cy="4276800"/>
          </a:xfrm>
          <a:prstGeom prst="pie">
            <a:avLst>
              <a:gd name="adj1" fmla="val 21166558"/>
              <a:gd name="adj2" fmla="val 20099492"/>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solidFill>
                <a:schemeClr val="tx1"/>
              </a:solidFill>
            </a:endParaRPr>
          </a:p>
        </p:txBody>
      </p:sp>
      <p:sp>
        <p:nvSpPr>
          <p:cNvPr id="10" name="Mond 9">
            <a:extLst>
              <a:ext uri="{FF2B5EF4-FFF2-40B4-BE49-F238E27FC236}">
                <a16:creationId xmlns:a16="http://schemas.microsoft.com/office/drawing/2014/main" id="{3BC449BD-3889-9B02-2612-6E47729F8D2E}"/>
              </a:ext>
            </a:extLst>
          </p:cNvPr>
          <p:cNvSpPr/>
          <p:nvPr/>
        </p:nvSpPr>
        <p:spPr>
          <a:xfrm>
            <a:off x="3867151" y="2694043"/>
            <a:ext cx="779512" cy="898472"/>
          </a:xfrm>
          <a:prstGeom prst="moon">
            <a:avLst>
              <a:gd name="adj" fmla="val 50683"/>
            </a:avLst>
          </a:prstGeom>
          <a:solidFill>
            <a:srgbClr val="0B4874"/>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5" name="Ellipse 4">
            <a:extLst>
              <a:ext uri="{FF2B5EF4-FFF2-40B4-BE49-F238E27FC236}">
                <a16:creationId xmlns:a16="http://schemas.microsoft.com/office/drawing/2014/main" id="{109DEA15-0AC5-3FEE-7781-2A041A17ED8F}"/>
              </a:ext>
            </a:extLst>
          </p:cNvPr>
          <p:cNvSpPr/>
          <p:nvPr/>
        </p:nvSpPr>
        <p:spPr>
          <a:xfrm>
            <a:off x="7525518" y="2270127"/>
            <a:ext cx="419100" cy="714375"/>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31" name="Textfeld 30">
            <a:extLst>
              <a:ext uri="{FF2B5EF4-FFF2-40B4-BE49-F238E27FC236}">
                <a16:creationId xmlns:a16="http://schemas.microsoft.com/office/drawing/2014/main" id="{D6410951-C7DB-1419-CF5A-40FF5D574B7C}"/>
              </a:ext>
            </a:extLst>
          </p:cNvPr>
          <p:cNvSpPr txBox="1"/>
          <p:nvPr/>
        </p:nvSpPr>
        <p:spPr>
          <a:xfrm>
            <a:off x="11449844" y="292950"/>
            <a:ext cx="666750" cy="707886"/>
          </a:xfrm>
          <a:prstGeom prst="rect">
            <a:avLst/>
          </a:prstGeom>
          <a:noFill/>
        </p:spPr>
        <p:txBody>
          <a:bodyPr wrap="square" rtlCol="0">
            <a:spAutoFit/>
          </a:bodyPr>
          <a:lstStyle/>
          <a:p>
            <a:pPr algn="ctr"/>
            <a:r>
              <a:rPr lang="de-CH" sz="4000" b="1" dirty="0"/>
              <a:t>3</a:t>
            </a:r>
          </a:p>
        </p:txBody>
      </p:sp>
      <p:sp>
        <p:nvSpPr>
          <p:cNvPr id="32" name="Textfeld 31">
            <a:extLst>
              <a:ext uri="{FF2B5EF4-FFF2-40B4-BE49-F238E27FC236}">
                <a16:creationId xmlns:a16="http://schemas.microsoft.com/office/drawing/2014/main" id="{70374BC1-3244-779B-623B-6192421817F5}"/>
              </a:ext>
            </a:extLst>
          </p:cNvPr>
          <p:cNvSpPr txBox="1"/>
          <p:nvPr/>
        </p:nvSpPr>
        <p:spPr>
          <a:xfrm>
            <a:off x="11516493" y="3442355"/>
            <a:ext cx="666750" cy="707886"/>
          </a:xfrm>
          <a:prstGeom prst="rect">
            <a:avLst/>
          </a:prstGeom>
          <a:noFill/>
        </p:spPr>
        <p:txBody>
          <a:bodyPr wrap="square" rtlCol="0">
            <a:spAutoFit/>
          </a:bodyPr>
          <a:lstStyle/>
          <a:p>
            <a:pPr algn="ctr"/>
            <a:r>
              <a:rPr lang="de-CH" sz="4000" b="1" dirty="0"/>
              <a:t>4</a:t>
            </a:r>
          </a:p>
        </p:txBody>
      </p:sp>
      <p:sp>
        <p:nvSpPr>
          <p:cNvPr id="33" name="Textfeld 32">
            <a:extLst>
              <a:ext uri="{FF2B5EF4-FFF2-40B4-BE49-F238E27FC236}">
                <a16:creationId xmlns:a16="http://schemas.microsoft.com/office/drawing/2014/main" id="{8440B17D-0200-C09B-EA6D-91A58CE4E054}"/>
              </a:ext>
            </a:extLst>
          </p:cNvPr>
          <p:cNvSpPr txBox="1"/>
          <p:nvPr/>
        </p:nvSpPr>
        <p:spPr>
          <a:xfrm>
            <a:off x="7859775" y="4830496"/>
            <a:ext cx="666750" cy="707886"/>
          </a:xfrm>
          <a:prstGeom prst="rect">
            <a:avLst/>
          </a:prstGeom>
          <a:noFill/>
        </p:spPr>
        <p:txBody>
          <a:bodyPr wrap="square" rtlCol="0">
            <a:spAutoFit/>
          </a:bodyPr>
          <a:lstStyle/>
          <a:p>
            <a:pPr algn="ctr"/>
            <a:r>
              <a:rPr lang="de-CH" sz="4000" b="1" dirty="0"/>
              <a:t>5</a:t>
            </a:r>
          </a:p>
        </p:txBody>
      </p:sp>
      <p:sp>
        <p:nvSpPr>
          <p:cNvPr id="34" name="Textfeld 33">
            <a:extLst>
              <a:ext uri="{FF2B5EF4-FFF2-40B4-BE49-F238E27FC236}">
                <a16:creationId xmlns:a16="http://schemas.microsoft.com/office/drawing/2014/main" id="{A5248B73-1791-89FC-5063-0E0BACA2F5C9}"/>
              </a:ext>
            </a:extLst>
          </p:cNvPr>
          <p:cNvSpPr txBox="1"/>
          <p:nvPr/>
        </p:nvSpPr>
        <p:spPr>
          <a:xfrm>
            <a:off x="91764" y="371035"/>
            <a:ext cx="666750" cy="707886"/>
          </a:xfrm>
          <a:prstGeom prst="rect">
            <a:avLst/>
          </a:prstGeom>
          <a:noFill/>
        </p:spPr>
        <p:txBody>
          <a:bodyPr wrap="square" rtlCol="0">
            <a:spAutoFit/>
          </a:bodyPr>
          <a:lstStyle/>
          <a:p>
            <a:pPr algn="ctr"/>
            <a:r>
              <a:rPr lang="de-CH" sz="4000" b="1" dirty="0"/>
              <a:t>6</a:t>
            </a:r>
          </a:p>
        </p:txBody>
      </p:sp>
      <p:sp>
        <p:nvSpPr>
          <p:cNvPr id="35" name="Textfeld 34">
            <a:extLst>
              <a:ext uri="{FF2B5EF4-FFF2-40B4-BE49-F238E27FC236}">
                <a16:creationId xmlns:a16="http://schemas.microsoft.com/office/drawing/2014/main" id="{E4590E44-4342-C1F7-8175-52EFF582E85A}"/>
              </a:ext>
            </a:extLst>
          </p:cNvPr>
          <p:cNvSpPr txBox="1"/>
          <p:nvPr/>
        </p:nvSpPr>
        <p:spPr>
          <a:xfrm>
            <a:off x="5734109" y="1238993"/>
            <a:ext cx="666750" cy="707886"/>
          </a:xfrm>
          <a:prstGeom prst="rect">
            <a:avLst/>
          </a:prstGeom>
          <a:noFill/>
        </p:spPr>
        <p:txBody>
          <a:bodyPr wrap="square" rtlCol="0">
            <a:spAutoFit/>
          </a:bodyPr>
          <a:lstStyle/>
          <a:p>
            <a:pPr algn="ctr"/>
            <a:r>
              <a:rPr lang="de-CH" sz="4000" b="1" dirty="0"/>
              <a:t>7</a:t>
            </a:r>
          </a:p>
        </p:txBody>
      </p:sp>
      <p:cxnSp>
        <p:nvCxnSpPr>
          <p:cNvPr id="36" name="Gerader Verbinder 35">
            <a:extLst>
              <a:ext uri="{FF2B5EF4-FFF2-40B4-BE49-F238E27FC236}">
                <a16:creationId xmlns:a16="http://schemas.microsoft.com/office/drawing/2014/main" id="{601C4E2B-6199-67C7-452A-4B123AB0C7E0}"/>
              </a:ext>
            </a:extLst>
          </p:cNvPr>
          <p:cNvCxnSpPr>
            <a:cxnSpLocks/>
          </p:cNvCxnSpPr>
          <p:nvPr/>
        </p:nvCxnSpPr>
        <p:spPr>
          <a:xfrm>
            <a:off x="6086504" y="2225677"/>
            <a:ext cx="0" cy="3348880"/>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 name="Textfeld 1">
            <a:extLst>
              <a:ext uri="{FF2B5EF4-FFF2-40B4-BE49-F238E27FC236}">
                <a16:creationId xmlns:a16="http://schemas.microsoft.com/office/drawing/2014/main" id="{67A97A5D-AC51-9F96-43BD-28069915AD80}"/>
              </a:ext>
            </a:extLst>
          </p:cNvPr>
          <p:cNvSpPr txBox="1"/>
          <p:nvPr/>
        </p:nvSpPr>
        <p:spPr>
          <a:xfrm>
            <a:off x="6606805" y="45895"/>
            <a:ext cx="5418195" cy="338554"/>
          </a:xfrm>
          <a:prstGeom prst="rect">
            <a:avLst/>
          </a:prstGeom>
          <a:noFill/>
        </p:spPr>
        <p:txBody>
          <a:bodyPr wrap="square" rtlCol="0">
            <a:spAutoFit/>
          </a:bodyPr>
          <a:lstStyle>
            <a:defPPr>
              <a:defRPr lang="ru-RU"/>
            </a:defPPr>
            <a:lvl1pPr>
              <a:defRPr sz="1600" b="1"/>
            </a:lvl1pPr>
          </a:lstStyle>
          <a:p>
            <a:r>
              <a:rPr lang="de-CH" dirty="0"/>
              <a:t>Was muss die Person erreichen oder erledigen? </a:t>
            </a:r>
          </a:p>
        </p:txBody>
      </p:sp>
      <p:sp>
        <p:nvSpPr>
          <p:cNvPr id="3" name="Textfeld 2">
            <a:extLst>
              <a:ext uri="{FF2B5EF4-FFF2-40B4-BE49-F238E27FC236}">
                <a16:creationId xmlns:a16="http://schemas.microsoft.com/office/drawing/2014/main" id="{6917393F-7D71-5DC4-6721-A1FF23EA2218}"/>
              </a:ext>
            </a:extLst>
          </p:cNvPr>
          <p:cNvSpPr txBox="1"/>
          <p:nvPr/>
        </p:nvSpPr>
        <p:spPr>
          <a:xfrm rot="19844067">
            <a:off x="7966497" y="1104770"/>
            <a:ext cx="4834452" cy="338554"/>
          </a:xfrm>
          <a:prstGeom prst="rect">
            <a:avLst/>
          </a:prstGeom>
          <a:noFill/>
        </p:spPr>
        <p:txBody>
          <a:bodyPr wrap="square" rtlCol="0">
            <a:spAutoFit/>
          </a:bodyPr>
          <a:lstStyle>
            <a:defPPr>
              <a:defRPr lang="ru-RU"/>
            </a:defPPr>
            <a:lvl1pPr>
              <a:defRPr sz="1600" b="1"/>
            </a:lvl1pPr>
          </a:lstStyle>
          <a:p>
            <a:r>
              <a:rPr lang="de-CH" dirty="0"/>
              <a:t>Was sieht die Person in ihrem Umfeld?</a:t>
            </a:r>
          </a:p>
        </p:txBody>
      </p:sp>
      <p:sp>
        <p:nvSpPr>
          <p:cNvPr id="4" name="Textfeld 3">
            <a:extLst>
              <a:ext uri="{FF2B5EF4-FFF2-40B4-BE49-F238E27FC236}">
                <a16:creationId xmlns:a16="http://schemas.microsoft.com/office/drawing/2014/main" id="{CD9246DE-6F5E-0577-273D-E21B9868BBB2}"/>
              </a:ext>
            </a:extLst>
          </p:cNvPr>
          <p:cNvSpPr txBox="1"/>
          <p:nvPr/>
        </p:nvSpPr>
        <p:spPr>
          <a:xfrm>
            <a:off x="8782054" y="3500021"/>
            <a:ext cx="4834452" cy="338554"/>
          </a:xfrm>
          <a:prstGeom prst="rect">
            <a:avLst/>
          </a:prstGeom>
          <a:noFill/>
        </p:spPr>
        <p:txBody>
          <a:bodyPr wrap="square" rtlCol="0">
            <a:spAutoFit/>
          </a:bodyPr>
          <a:lstStyle>
            <a:defPPr>
              <a:defRPr lang="ru-RU"/>
            </a:defPPr>
            <a:lvl1pPr>
              <a:defRPr sz="1600" b="1"/>
            </a:lvl1pPr>
          </a:lstStyle>
          <a:p>
            <a:r>
              <a:rPr lang="de-CH" dirty="0"/>
              <a:t>Was sagt die Person dazu?</a:t>
            </a:r>
          </a:p>
        </p:txBody>
      </p:sp>
      <p:sp>
        <p:nvSpPr>
          <p:cNvPr id="6" name="Textfeld 5">
            <a:extLst>
              <a:ext uri="{FF2B5EF4-FFF2-40B4-BE49-F238E27FC236}">
                <a16:creationId xmlns:a16="http://schemas.microsoft.com/office/drawing/2014/main" id="{4922AF61-0648-89A3-B6F3-B12D801C2781}"/>
              </a:ext>
            </a:extLst>
          </p:cNvPr>
          <p:cNvSpPr txBox="1"/>
          <p:nvPr/>
        </p:nvSpPr>
        <p:spPr>
          <a:xfrm>
            <a:off x="5108292" y="5651970"/>
            <a:ext cx="4834452" cy="338554"/>
          </a:xfrm>
          <a:prstGeom prst="rect">
            <a:avLst/>
          </a:prstGeom>
          <a:noFill/>
        </p:spPr>
        <p:txBody>
          <a:bodyPr wrap="square" rtlCol="0">
            <a:spAutoFit/>
          </a:bodyPr>
          <a:lstStyle>
            <a:defPPr>
              <a:defRPr lang="ru-RU"/>
            </a:defPPr>
            <a:lvl1pPr>
              <a:defRPr sz="1600" b="1"/>
            </a:lvl1pPr>
          </a:lstStyle>
          <a:p>
            <a:r>
              <a:rPr lang="de-CH" dirty="0"/>
              <a:t>Was tut die Person?</a:t>
            </a:r>
          </a:p>
        </p:txBody>
      </p:sp>
      <p:sp>
        <p:nvSpPr>
          <p:cNvPr id="7" name="Textfeld 6">
            <a:extLst>
              <a:ext uri="{FF2B5EF4-FFF2-40B4-BE49-F238E27FC236}">
                <a16:creationId xmlns:a16="http://schemas.microsoft.com/office/drawing/2014/main" id="{BF654386-AE0D-847F-1B35-0D592451BFC6}"/>
              </a:ext>
            </a:extLst>
          </p:cNvPr>
          <p:cNvSpPr txBox="1"/>
          <p:nvPr/>
        </p:nvSpPr>
        <p:spPr>
          <a:xfrm rot="1787631">
            <a:off x="406942" y="1438826"/>
            <a:ext cx="3702167" cy="338554"/>
          </a:xfrm>
          <a:prstGeom prst="rect">
            <a:avLst/>
          </a:prstGeom>
          <a:noFill/>
        </p:spPr>
        <p:txBody>
          <a:bodyPr wrap="square" rtlCol="0">
            <a:spAutoFit/>
          </a:bodyPr>
          <a:lstStyle>
            <a:defPPr>
              <a:defRPr lang="ru-RU"/>
            </a:defPPr>
            <a:lvl1pPr>
              <a:defRPr sz="1600" b="1"/>
            </a:lvl1pPr>
          </a:lstStyle>
          <a:p>
            <a:r>
              <a:rPr lang="de-CH" dirty="0"/>
              <a:t>Was hört die Person von anderen?</a:t>
            </a:r>
          </a:p>
        </p:txBody>
      </p:sp>
      <p:sp>
        <p:nvSpPr>
          <p:cNvPr id="8" name="Textfeld 7">
            <a:extLst>
              <a:ext uri="{FF2B5EF4-FFF2-40B4-BE49-F238E27FC236}">
                <a16:creationId xmlns:a16="http://schemas.microsoft.com/office/drawing/2014/main" id="{40B4CB93-51F5-07C4-D987-E894676491E3}"/>
              </a:ext>
            </a:extLst>
          </p:cNvPr>
          <p:cNvSpPr txBox="1"/>
          <p:nvPr/>
        </p:nvSpPr>
        <p:spPr>
          <a:xfrm>
            <a:off x="1478837" y="90915"/>
            <a:ext cx="4834452" cy="338554"/>
          </a:xfrm>
          <a:prstGeom prst="rect">
            <a:avLst/>
          </a:prstGeom>
          <a:noFill/>
        </p:spPr>
        <p:txBody>
          <a:bodyPr wrap="square" rtlCol="0">
            <a:spAutoFit/>
          </a:bodyPr>
          <a:lstStyle>
            <a:defPPr>
              <a:defRPr lang="ru-RU"/>
            </a:defPPr>
            <a:lvl1pPr>
              <a:defRPr sz="1600" b="1"/>
            </a:lvl1pPr>
          </a:lstStyle>
          <a:p>
            <a:r>
              <a:rPr lang="de-CH" dirty="0"/>
              <a:t>Wer ist die Person?</a:t>
            </a:r>
          </a:p>
        </p:txBody>
      </p:sp>
      <p:sp>
        <p:nvSpPr>
          <p:cNvPr id="9" name="Textfeld 8">
            <a:extLst>
              <a:ext uri="{FF2B5EF4-FFF2-40B4-BE49-F238E27FC236}">
                <a16:creationId xmlns:a16="http://schemas.microsoft.com/office/drawing/2014/main" id="{6C06D85B-A80C-1610-C6B7-B080E7FD4F81}"/>
              </a:ext>
            </a:extLst>
          </p:cNvPr>
          <p:cNvSpPr txBox="1"/>
          <p:nvPr/>
        </p:nvSpPr>
        <p:spPr>
          <a:xfrm>
            <a:off x="4947053" y="2106592"/>
            <a:ext cx="1482207" cy="338554"/>
          </a:xfrm>
          <a:prstGeom prst="rect">
            <a:avLst/>
          </a:prstGeom>
          <a:noFill/>
        </p:spPr>
        <p:txBody>
          <a:bodyPr wrap="square" rtlCol="0">
            <a:spAutoFit/>
          </a:bodyPr>
          <a:lstStyle>
            <a:defPPr>
              <a:defRPr lang="ru-RU"/>
            </a:defPPr>
            <a:lvl1pPr>
              <a:defRPr sz="1600" b="1"/>
            </a:lvl1pPr>
          </a:lstStyle>
          <a:p>
            <a:r>
              <a:rPr lang="de-CH" dirty="0"/>
              <a:t>Frust?</a:t>
            </a:r>
          </a:p>
        </p:txBody>
      </p:sp>
      <p:sp>
        <p:nvSpPr>
          <p:cNvPr id="11" name="Textfeld 10">
            <a:extLst>
              <a:ext uri="{FF2B5EF4-FFF2-40B4-BE49-F238E27FC236}">
                <a16:creationId xmlns:a16="http://schemas.microsoft.com/office/drawing/2014/main" id="{8C938441-0456-E978-3C6F-E79897D35E01}"/>
              </a:ext>
            </a:extLst>
          </p:cNvPr>
          <p:cNvSpPr txBox="1"/>
          <p:nvPr/>
        </p:nvSpPr>
        <p:spPr>
          <a:xfrm>
            <a:off x="6192175" y="2045648"/>
            <a:ext cx="1482207" cy="584775"/>
          </a:xfrm>
          <a:prstGeom prst="rect">
            <a:avLst/>
          </a:prstGeom>
          <a:noFill/>
        </p:spPr>
        <p:txBody>
          <a:bodyPr wrap="square" rtlCol="0">
            <a:spAutoFit/>
          </a:bodyPr>
          <a:lstStyle>
            <a:defPPr>
              <a:defRPr lang="ru-RU"/>
            </a:defPPr>
            <a:lvl1pPr>
              <a:defRPr sz="1600" b="1"/>
            </a:lvl1pPr>
          </a:lstStyle>
          <a:p>
            <a:r>
              <a:rPr lang="de-CH" dirty="0"/>
              <a:t>Wunsch-zustand?</a:t>
            </a:r>
          </a:p>
        </p:txBody>
      </p:sp>
    </p:spTree>
    <p:extLst>
      <p:ext uri="{BB962C8B-B14F-4D97-AF65-F5344CB8AC3E}">
        <p14:creationId xmlns:p14="http://schemas.microsoft.com/office/powerpoint/2010/main" val="119122212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FA77B498-B2E4-453A-9985-603AC98BA912}"/>
              </a:ext>
            </a:extLst>
          </p:cNvPr>
          <p:cNvSpPr>
            <a:spLocks noGrp="1"/>
          </p:cNvSpPr>
          <p:nvPr>
            <p:ph type="sldNum" sz="quarter" idx="12"/>
          </p:nvPr>
        </p:nvSpPr>
        <p:spPr/>
        <p:txBody>
          <a:bodyPr/>
          <a:lstStyle/>
          <a:p>
            <a:fld id="{B7E6CA31-DA56-47CF-9891-B6D0296B6AEC}" type="slidenum">
              <a:rPr lang="ru-RU" smtClean="0"/>
              <a:t>31</a:t>
            </a:fld>
            <a:endParaRPr lang="ru-RU"/>
          </a:p>
        </p:txBody>
      </p:sp>
      <p:sp>
        <p:nvSpPr>
          <p:cNvPr id="2" name="Textplatzhalter 1">
            <a:extLst>
              <a:ext uri="{FF2B5EF4-FFF2-40B4-BE49-F238E27FC236}">
                <a16:creationId xmlns:a16="http://schemas.microsoft.com/office/drawing/2014/main" id="{C86FDCE1-7554-4E79-826E-208A92E49094}"/>
              </a:ext>
            </a:extLst>
          </p:cNvPr>
          <p:cNvSpPr>
            <a:spLocks noGrp="1"/>
          </p:cNvSpPr>
          <p:nvPr>
            <p:ph type="body" idx="1"/>
          </p:nvPr>
        </p:nvSpPr>
        <p:spPr>
          <a:xfrm>
            <a:off x="1400911" y="1473110"/>
            <a:ext cx="9086281" cy="4104283"/>
          </a:xfrm>
        </p:spPr>
        <p:txBody>
          <a:bodyPr>
            <a:noAutofit/>
          </a:bodyPr>
          <a:lstStyle/>
          <a:p>
            <a:pPr algn="l">
              <a:buClr>
                <a:srgbClr val="96CB00"/>
              </a:buClr>
            </a:pPr>
            <a:r>
              <a:rPr lang="de-CH" sz="2000" b="1" noProof="0" dirty="0">
                <a:solidFill>
                  <a:srgbClr val="D17930"/>
                </a:solidFill>
              </a:rPr>
              <a:t>Aufgaben</a:t>
            </a:r>
          </a:p>
          <a:p>
            <a:pPr algn="l">
              <a:lnSpc>
                <a:spcPct val="120000"/>
              </a:lnSpc>
              <a:buClr>
                <a:srgbClr val="96CB00"/>
              </a:buClr>
            </a:pPr>
            <a:r>
              <a:rPr lang="de-CH" sz="1800" b="1" noProof="0" dirty="0">
                <a:solidFill>
                  <a:srgbClr val="686868"/>
                </a:solidFill>
              </a:rPr>
              <a:t>Führen Sie mindestens 2 Empathie-Interviews in Ihrem Team durch. </a:t>
            </a:r>
          </a:p>
          <a:p>
            <a:pPr marL="342900" indent="-342900" algn="l">
              <a:lnSpc>
                <a:spcPct val="120000"/>
              </a:lnSpc>
              <a:spcBef>
                <a:spcPts val="600"/>
              </a:spcBef>
              <a:buClr>
                <a:srgbClr val="96CB00"/>
              </a:buClr>
              <a:buFont typeface="Arial" panose="020B0604020202020204" pitchFamily="34" charset="0"/>
              <a:buChar char="•"/>
            </a:pPr>
            <a:r>
              <a:rPr lang="de-CH" sz="1800" noProof="0" dirty="0">
                <a:solidFill>
                  <a:srgbClr val="686868"/>
                </a:solidFill>
              </a:rPr>
              <a:t>Suchen Sie zwei Personen aus der Zielgruppe, die vom Problem tatsächlich betroffen sind.</a:t>
            </a:r>
          </a:p>
          <a:p>
            <a:pPr marL="342900" indent="-342900" algn="l">
              <a:lnSpc>
                <a:spcPct val="120000"/>
              </a:lnSpc>
              <a:spcBef>
                <a:spcPts val="600"/>
              </a:spcBef>
              <a:buClr>
                <a:srgbClr val="96CB00"/>
              </a:buClr>
              <a:buFont typeface="Arial" panose="020B0604020202020204" pitchFamily="34" charset="0"/>
              <a:buChar char="•"/>
            </a:pPr>
            <a:r>
              <a:rPr lang="de-CH" sz="1800" noProof="0" dirty="0">
                <a:solidFill>
                  <a:srgbClr val="686868"/>
                </a:solidFill>
              </a:rPr>
              <a:t>Passen Sie den Fragenkatalog an die Personen und Situationen an.</a:t>
            </a:r>
          </a:p>
          <a:p>
            <a:pPr marL="342900" indent="-342900" algn="l">
              <a:lnSpc>
                <a:spcPct val="120000"/>
              </a:lnSpc>
              <a:spcBef>
                <a:spcPts val="600"/>
              </a:spcBef>
              <a:buClr>
                <a:srgbClr val="96CB00"/>
              </a:buClr>
              <a:buFont typeface="Arial" panose="020B0604020202020204" pitchFamily="34" charset="0"/>
              <a:buChar char="•"/>
            </a:pPr>
            <a:r>
              <a:rPr lang="de-CH" sz="1800" noProof="0" dirty="0">
                <a:solidFill>
                  <a:srgbClr val="686868"/>
                </a:solidFill>
              </a:rPr>
              <a:t>Führen Sie ein je 10- bis 15-minütiges Interview und notieren Sie währenddessen die Antworten direkt in der Empathie-Karte. </a:t>
            </a:r>
          </a:p>
          <a:p>
            <a:pPr marL="342900" indent="-342900" algn="l">
              <a:lnSpc>
                <a:spcPct val="120000"/>
              </a:lnSpc>
              <a:spcBef>
                <a:spcPts val="600"/>
              </a:spcBef>
              <a:buClr>
                <a:srgbClr val="96CB00"/>
              </a:buClr>
              <a:buFont typeface="Arial" panose="020B0604020202020204" pitchFamily="34" charset="0"/>
              <a:buChar char="•"/>
            </a:pPr>
            <a:r>
              <a:rPr lang="de-CH" sz="1800" noProof="0" dirty="0">
                <a:solidFill>
                  <a:srgbClr val="686868"/>
                </a:solidFill>
              </a:rPr>
              <a:t>Formulieren Sie 3 Schlussfolgerungen (</a:t>
            </a:r>
            <a:r>
              <a:rPr lang="de-CH" sz="1800" dirty="0">
                <a:solidFill>
                  <a:srgbClr val="686868"/>
                </a:solidFill>
              </a:rPr>
              <a:t>z. B.</a:t>
            </a:r>
            <a:r>
              <a:rPr lang="de-CH" sz="1800" noProof="0" dirty="0">
                <a:solidFill>
                  <a:srgbClr val="686868"/>
                </a:solidFill>
              </a:rPr>
              <a:t> «mundgerecht, schnell, sauber»)</a:t>
            </a:r>
          </a:p>
          <a:p>
            <a:pPr marL="342900" indent="-342900" algn="l">
              <a:lnSpc>
                <a:spcPct val="120000"/>
              </a:lnSpc>
              <a:spcBef>
                <a:spcPts val="600"/>
              </a:spcBef>
              <a:buClr>
                <a:srgbClr val="96CB00"/>
              </a:buClr>
              <a:buFont typeface="Arial" panose="020B0604020202020204" pitchFamily="34" charset="0"/>
              <a:buChar char="•"/>
            </a:pPr>
            <a:r>
              <a:rPr lang="de-CH" sz="1800" noProof="0" dirty="0">
                <a:solidFill>
                  <a:srgbClr val="686868"/>
                </a:solidFill>
              </a:rPr>
              <a:t>Vergleichen und konsolidieren Sie Ihre Ergebnisse im Team und formulieren Sie Ihre finalen Erkenntnisse.</a:t>
            </a:r>
          </a:p>
        </p:txBody>
      </p:sp>
      <p:pic>
        <p:nvPicPr>
          <p:cNvPr id="4" name="Рисунок 40">
            <a:extLst>
              <a:ext uri="{FF2B5EF4-FFF2-40B4-BE49-F238E27FC236}">
                <a16:creationId xmlns:a16="http://schemas.microsoft.com/office/drawing/2014/main" id="{052DB179-D1D7-4AFB-9191-F811EC96615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955579" y="186359"/>
            <a:ext cx="3073128" cy="1185920"/>
          </a:xfrm>
          <a:prstGeom prst="rect">
            <a:avLst/>
          </a:prstGeom>
        </p:spPr>
      </p:pic>
    </p:spTree>
    <p:extLst>
      <p:ext uri="{BB962C8B-B14F-4D97-AF65-F5344CB8AC3E}">
        <p14:creationId xmlns:p14="http://schemas.microsoft.com/office/powerpoint/2010/main" val="305019294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EE11E4-62F9-6064-100A-A1DB97918763}"/>
            </a:ext>
          </a:extLst>
        </p:cNvPr>
        <p:cNvGrpSpPr/>
        <p:nvPr/>
      </p:nvGrpSpPr>
      <p:grpSpPr>
        <a:xfrm>
          <a:off x="0" y="0"/>
          <a:ext cx="0" cy="0"/>
          <a:chOff x="0" y="0"/>
          <a:chExt cx="0" cy="0"/>
        </a:xfrm>
      </p:grpSpPr>
      <p:sp>
        <p:nvSpPr>
          <p:cNvPr id="4" name="Titel 1">
            <a:extLst>
              <a:ext uri="{FF2B5EF4-FFF2-40B4-BE49-F238E27FC236}">
                <a16:creationId xmlns:a16="http://schemas.microsoft.com/office/drawing/2014/main" id="{363DD9FB-DC5E-6EA9-D137-91AF5A2DFF71}"/>
              </a:ext>
            </a:extLst>
          </p:cNvPr>
          <p:cNvSpPr txBox="1">
            <a:spLocks/>
          </p:cNvSpPr>
          <p:nvPr/>
        </p:nvSpPr>
        <p:spPr>
          <a:xfrm>
            <a:off x="5442389" y="3277711"/>
            <a:ext cx="6921464" cy="1756744"/>
          </a:xfrm>
          <a:prstGeom prst="rect">
            <a:avLst/>
          </a:prstGeom>
        </p:spPr>
        <p:txBody>
          <a:bodyPr>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ts val="1200"/>
              </a:spcBef>
              <a:spcAft>
                <a:spcPts val="1200"/>
              </a:spcAft>
              <a:buClrTx/>
              <a:buSzTx/>
              <a:buFontTx/>
              <a:buNone/>
              <a:tabLst/>
              <a:defRPr/>
            </a:pPr>
            <a:r>
              <a:rPr kumimoji="0" lang="de-CH" altLang="fr-FR" sz="3200" b="0" i="0" u="none" strike="noStrike" kern="1200" cap="none" spc="0" normalizeH="0" baseline="0" noProof="0" dirty="0">
                <a:ln>
                  <a:noFill/>
                </a:ln>
                <a:solidFill>
                  <a:srgbClr val="D17930"/>
                </a:solidFill>
                <a:effectLst/>
                <a:uLnTx/>
                <a:uFillTx/>
                <a:latin typeface="Century Gothic"/>
                <a:ea typeface="+mj-ea"/>
                <a:cs typeface="Arial" pitchFamily="34" charset="0"/>
              </a:rPr>
              <a:t>Lerneinheit</a:t>
            </a:r>
            <a:br>
              <a:rPr kumimoji="0" lang="de-CH" altLang="fr-FR" sz="3200" b="0" i="0" u="none" strike="noStrike" kern="1200" cap="none" spc="0" normalizeH="0" baseline="0" noProof="0" dirty="0">
                <a:ln>
                  <a:noFill/>
                </a:ln>
                <a:solidFill>
                  <a:srgbClr val="D17930"/>
                </a:solidFill>
                <a:effectLst/>
                <a:uLnTx/>
                <a:uFillTx/>
                <a:latin typeface="Century Gothic"/>
                <a:ea typeface="+mj-ea"/>
                <a:cs typeface="Arial" pitchFamily="34" charset="0"/>
              </a:rPr>
            </a:br>
            <a:r>
              <a:rPr kumimoji="0" lang="de-CH" altLang="fr-FR" sz="3200" b="1" i="0" u="none" strike="noStrike" kern="1200" cap="none" spc="0" normalizeH="0" baseline="0" noProof="0" dirty="0">
                <a:ln>
                  <a:noFill/>
                </a:ln>
                <a:solidFill>
                  <a:srgbClr val="D17930"/>
                </a:solidFill>
                <a:effectLst/>
                <a:uLnTx/>
                <a:uFillTx/>
                <a:latin typeface="Century Gothic"/>
                <a:ea typeface="+mj-ea"/>
                <a:cs typeface="Arial" pitchFamily="34" charset="0"/>
              </a:rPr>
              <a:t>W-Fragen auf das eigene Problemfeld anwenden</a:t>
            </a:r>
            <a:endParaRPr kumimoji="0" lang="de-CH" sz="3200" b="1" i="0" u="none" strike="noStrike" kern="1200" cap="none" spc="0" normalizeH="0" baseline="0" noProof="0" dirty="0">
              <a:ln>
                <a:noFill/>
              </a:ln>
              <a:solidFill>
                <a:srgbClr val="D17930"/>
              </a:solidFill>
              <a:effectLst/>
              <a:uLnTx/>
              <a:uFillTx/>
              <a:latin typeface="Century Gothic"/>
              <a:ea typeface="+mj-ea"/>
              <a:cs typeface="+mj-cs"/>
            </a:endParaRPr>
          </a:p>
        </p:txBody>
      </p:sp>
      <p:sp>
        <p:nvSpPr>
          <p:cNvPr id="2" name="Foliennummernplatzhalter 1">
            <a:extLst>
              <a:ext uri="{FF2B5EF4-FFF2-40B4-BE49-F238E27FC236}">
                <a16:creationId xmlns:a16="http://schemas.microsoft.com/office/drawing/2014/main" id="{C0F46636-237C-955D-A596-852220EE8E1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grpSp>
        <p:nvGrpSpPr>
          <p:cNvPr id="7" name="Gruppieren 6">
            <a:extLst>
              <a:ext uri="{FF2B5EF4-FFF2-40B4-BE49-F238E27FC236}">
                <a16:creationId xmlns:a16="http://schemas.microsoft.com/office/drawing/2014/main" id="{691B4C75-45BF-7417-67D4-A71E8374BB29}"/>
              </a:ext>
            </a:extLst>
          </p:cNvPr>
          <p:cNvGrpSpPr/>
          <p:nvPr/>
        </p:nvGrpSpPr>
        <p:grpSpPr>
          <a:xfrm>
            <a:off x="10036557" y="912966"/>
            <a:ext cx="1135146" cy="1136164"/>
            <a:chOff x="6438355" y="3124930"/>
            <a:chExt cx="1260000" cy="1260000"/>
          </a:xfrm>
        </p:grpSpPr>
        <p:sp>
          <p:nvSpPr>
            <p:cNvPr id="8" name="Ellipse 16">
              <a:extLst>
                <a:ext uri="{FF2B5EF4-FFF2-40B4-BE49-F238E27FC236}">
                  <a16:creationId xmlns:a16="http://schemas.microsoft.com/office/drawing/2014/main" id="{F5A0EE1B-0FB6-6110-0E1C-8C6DD5A21F3F}"/>
                </a:ext>
              </a:extLst>
            </p:cNvPr>
            <p:cNvSpPr/>
            <p:nvPr/>
          </p:nvSpPr>
          <p:spPr>
            <a:xfrm>
              <a:off x="6438355" y="3124930"/>
              <a:ext cx="1260000" cy="1260000"/>
            </a:xfrm>
            <a:prstGeom prst="ellipse">
              <a:avLst/>
            </a:prstGeom>
            <a:solidFill>
              <a:srgbClr val="0B4874"/>
            </a:solidFill>
            <a:ln w="38100" cap="flat" cmpd="sng" algn="ctr">
              <a:solidFill>
                <a:schemeClr val="bg1"/>
              </a:solidFill>
              <a:prstDash val="solid"/>
            </a:ln>
            <a:effectLst/>
          </p:spPr>
          <p:txBody>
            <a:bodyPr rtlCol="0" anchor="ctr"/>
            <a:lstStyle/>
            <a:p>
              <a:pPr marL="0" marR="0" lvl="0" indent="0" algn="ctr" defTabSz="1632741" rtl="0" eaLnBrk="1" fontAlgn="auto" latinLnBrk="0" hangingPunct="1">
                <a:lnSpc>
                  <a:spcPct val="100000"/>
                </a:lnSpc>
                <a:spcBef>
                  <a:spcPts val="0"/>
                </a:spcBef>
                <a:spcAft>
                  <a:spcPts val="0"/>
                </a:spcAft>
                <a:buClrTx/>
                <a:buSzTx/>
                <a:buFontTx/>
                <a:buNone/>
                <a:tabLst/>
                <a:defRPr/>
              </a:pPr>
              <a:endParaRPr kumimoji="0" lang="fr-FR" sz="2000" b="0" i="0" u="none" strike="noStrike" kern="0" cap="none" spc="0" normalizeH="0" baseline="0" noProof="0" dirty="0">
                <a:ln>
                  <a:noFill/>
                </a:ln>
                <a:solidFill>
                  <a:prstClr val="white"/>
                </a:solidFill>
                <a:effectLst/>
                <a:uLnTx/>
                <a:uFillTx/>
                <a:latin typeface="Roboto"/>
                <a:ea typeface="+mn-ea"/>
                <a:cs typeface="+mn-cs"/>
              </a:endParaRPr>
            </a:p>
          </p:txBody>
        </p:sp>
        <p:sp>
          <p:nvSpPr>
            <p:cNvPr id="9" name="Freeform 5">
              <a:extLst>
                <a:ext uri="{FF2B5EF4-FFF2-40B4-BE49-F238E27FC236}">
                  <a16:creationId xmlns:a16="http://schemas.microsoft.com/office/drawing/2014/main" id="{CF3B4132-9006-F20F-4F00-460AC6ECC687}"/>
                </a:ext>
              </a:extLst>
            </p:cNvPr>
            <p:cNvSpPr>
              <a:spLocks noEditPoints="1"/>
            </p:cNvSpPr>
            <p:nvPr/>
          </p:nvSpPr>
          <p:spPr bwMode="auto">
            <a:xfrm>
              <a:off x="6689604" y="3378776"/>
              <a:ext cx="756655" cy="756654"/>
            </a:xfrm>
            <a:custGeom>
              <a:avLst/>
              <a:gdLst>
                <a:gd name="T0" fmla="*/ 1155 w 1568"/>
                <a:gd name="T1" fmla="*/ 426 h 1568"/>
                <a:gd name="T2" fmla="*/ 1485 w 1568"/>
                <a:gd name="T3" fmla="*/ 512 h 1568"/>
                <a:gd name="T4" fmla="*/ 1568 w 1568"/>
                <a:gd name="T5" fmla="*/ 182 h 1568"/>
                <a:gd name="T6" fmla="*/ 1505 w 1568"/>
                <a:gd name="T7" fmla="*/ 166 h 1568"/>
                <a:gd name="T8" fmla="*/ 1451 w 1568"/>
                <a:gd name="T9" fmla="*/ 372 h 1568"/>
                <a:gd name="T10" fmla="*/ 784 w 1568"/>
                <a:gd name="T11" fmla="*/ 0 h 1568"/>
                <a:gd name="T12" fmla="*/ 0 w 1568"/>
                <a:gd name="T13" fmla="*/ 784 h 1568"/>
                <a:gd name="T14" fmla="*/ 784 w 1568"/>
                <a:gd name="T15" fmla="*/ 1568 h 1568"/>
                <a:gd name="T16" fmla="*/ 1461 w 1568"/>
                <a:gd name="T17" fmla="*/ 1179 h 1568"/>
                <a:gd name="T18" fmla="*/ 1404 w 1568"/>
                <a:gd name="T19" fmla="*/ 1148 h 1568"/>
                <a:gd name="T20" fmla="*/ 784 w 1568"/>
                <a:gd name="T21" fmla="*/ 1504 h 1568"/>
                <a:gd name="T22" fmla="*/ 64 w 1568"/>
                <a:gd name="T23" fmla="*/ 784 h 1568"/>
                <a:gd name="T24" fmla="*/ 784 w 1568"/>
                <a:gd name="T25" fmla="*/ 64 h 1568"/>
                <a:gd name="T26" fmla="*/ 1408 w 1568"/>
                <a:gd name="T27" fmla="*/ 425 h 1568"/>
                <a:gd name="T28" fmla="*/ 1172 w 1568"/>
                <a:gd name="T29" fmla="*/ 362 h 1568"/>
                <a:gd name="T30" fmla="*/ 1155 w 1568"/>
                <a:gd name="T31" fmla="*/ 426 h 1568"/>
                <a:gd name="T32" fmla="*/ 1155 w 1568"/>
                <a:gd name="T33" fmla="*/ 426 h 1568"/>
                <a:gd name="T34" fmla="*/ 1155 w 1568"/>
                <a:gd name="T35" fmla="*/ 426 h 1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68" h="1568">
                  <a:moveTo>
                    <a:pt x="1155" y="426"/>
                  </a:moveTo>
                  <a:cubicBezTo>
                    <a:pt x="1485" y="512"/>
                    <a:pt x="1485" y="512"/>
                    <a:pt x="1485" y="512"/>
                  </a:cubicBezTo>
                  <a:cubicBezTo>
                    <a:pt x="1568" y="182"/>
                    <a:pt x="1568" y="182"/>
                    <a:pt x="1568" y="182"/>
                  </a:cubicBezTo>
                  <a:cubicBezTo>
                    <a:pt x="1505" y="166"/>
                    <a:pt x="1505" y="166"/>
                    <a:pt x="1505" y="166"/>
                  </a:cubicBezTo>
                  <a:cubicBezTo>
                    <a:pt x="1451" y="372"/>
                    <a:pt x="1451" y="372"/>
                    <a:pt x="1451" y="372"/>
                  </a:cubicBezTo>
                  <a:cubicBezTo>
                    <a:pt x="1312" y="148"/>
                    <a:pt x="1066" y="0"/>
                    <a:pt x="784" y="0"/>
                  </a:cubicBezTo>
                  <a:cubicBezTo>
                    <a:pt x="351" y="0"/>
                    <a:pt x="0" y="351"/>
                    <a:pt x="0" y="784"/>
                  </a:cubicBezTo>
                  <a:cubicBezTo>
                    <a:pt x="0" y="1217"/>
                    <a:pt x="351" y="1568"/>
                    <a:pt x="784" y="1568"/>
                  </a:cubicBezTo>
                  <a:cubicBezTo>
                    <a:pt x="1073" y="1568"/>
                    <a:pt x="1325" y="1412"/>
                    <a:pt x="1461" y="1179"/>
                  </a:cubicBezTo>
                  <a:cubicBezTo>
                    <a:pt x="1404" y="1148"/>
                    <a:pt x="1404" y="1148"/>
                    <a:pt x="1404" y="1148"/>
                  </a:cubicBezTo>
                  <a:cubicBezTo>
                    <a:pt x="1279" y="1361"/>
                    <a:pt x="1048" y="1504"/>
                    <a:pt x="784" y="1504"/>
                  </a:cubicBezTo>
                  <a:cubicBezTo>
                    <a:pt x="387" y="1504"/>
                    <a:pt x="64" y="1181"/>
                    <a:pt x="64" y="784"/>
                  </a:cubicBezTo>
                  <a:cubicBezTo>
                    <a:pt x="64" y="387"/>
                    <a:pt x="387" y="64"/>
                    <a:pt x="784" y="64"/>
                  </a:cubicBezTo>
                  <a:cubicBezTo>
                    <a:pt x="1051" y="64"/>
                    <a:pt x="1284" y="209"/>
                    <a:pt x="1408" y="425"/>
                  </a:cubicBezTo>
                  <a:cubicBezTo>
                    <a:pt x="1172" y="362"/>
                    <a:pt x="1172" y="362"/>
                    <a:pt x="1172" y="362"/>
                  </a:cubicBezTo>
                  <a:lnTo>
                    <a:pt x="1155" y="426"/>
                  </a:lnTo>
                  <a:close/>
                  <a:moveTo>
                    <a:pt x="1155" y="426"/>
                  </a:moveTo>
                  <a:cubicBezTo>
                    <a:pt x="1155" y="426"/>
                    <a:pt x="1155" y="426"/>
                    <a:pt x="1155" y="426"/>
                  </a:cubicBezTo>
                </a:path>
              </a:pathLst>
            </a:custGeom>
            <a:solidFill>
              <a:schemeClr val="bg1"/>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pPr marL="0" marR="0" lvl="0" indent="0" algn="l" defTabSz="1632741" rtl="0" eaLnBrk="1" fontAlgn="auto" latinLnBrk="0" hangingPunct="1">
                <a:lnSpc>
                  <a:spcPct val="100000"/>
                </a:lnSpc>
                <a:spcBef>
                  <a:spcPts val="0"/>
                </a:spcBef>
                <a:spcAft>
                  <a:spcPts val="0"/>
                </a:spcAft>
                <a:buClrTx/>
                <a:buSzTx/>
                <a:buFontTx/>
                <a:buNone/>
                <a:tabLst/>
                <a:defRPr/>
              </a:pPr>
              <a:endParaRPr kumimoji="0" lang="fr-FR" sz="3225" b="0" i="0" u="none" strike="noStrike" kern="0" cap="none" spc="0" normalizeH="0" baseline="0" noProof="0">
                <a:ln>
                  <a:noFill/>
                </a:ln>
                <a:solidFill>
                  <a:srgbClr val="445469"/>
                </a:solidFill>
                <a:effectLst/>
                <a:uLnTx/>
                <a:uFillTx/>
                <a:latin typeface="Roboto"/>
                <a:ea typeface="+mn-ea"/>
                <a:cs typeface="+mn-cs"/>
              </a:endParaRPr>
            </a:p>
          </p:txBody>
        </p:sp>
      </p:grpSp>
      <p:sp>
        <p:nvSpPr>
          <p:cNvPr id="10" name="Textfeld 9">
            <a:extLst>
              <a:ext uri="{FF2B5EF4-FFF2-40B4-BE49-F238E27FC236}">
                <a16:creationId xmlns:a16="http://schemas.microsoft.com/office/drawing/2014/main" id="{AA1F6246-056E-5F9D-E8F3-4F8F2F174ACE}"/>
              </a:ext>
            </a:extLst>
          </p:cNvPr>
          <p:cNvSpPr txBox="1"/>
          <p:nvPr/>
        </p:nvSpPr>
        <p:spPr>
          <a:xfrm>
            <a:off x="9277574" y="2124794"/>
            <a:ext cx="2661624"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CH" sz="1800" b="1" i="0" u="none" strike="noStrike" kern="1200" cap="none" spc="0" normalizeH="0" baseline="0" noProof="0" dirty="0">
                <a:ln>
                  <a:noFill/>
                </a:ln>
                <a:solidFill>
                  <a:srgbClr val="0B4874"/>
                </a:solidFill>
                <a:effectLst/>
                <a:uLnTx/>
                <a:uFillTx/>
                <a:latin typeface="Century Gothic" panose="020B0502020202020204" pitchFamily="34" charset="0"/>
                <a:ea typeface="+mn-ea"/>
                <a:cs typeface="+mn-cs"/>
              </a:rPr>
              <a:t>W-Fragen und kritisches Denken</a:t>
            </a:r>
          </a:p>
        </p:txBody>
      </p:sp>
    </p:spTree>
    <p:extLst>
      <p:ext uri="{BB962C8B-B14F-4D97-AF65-F5344CB8AC3E}">
        <p14:creationId xmlns:p14="http://schemas.microsoft.com/office/powerpoint/2010/main" val="245609228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8BFA07-3BDC-C2A7-38CF-3F21934AA609}"/>
            </a:ext>
          </a:extLst>
        </p:cNvPr>
        <p:cNvGrpSpPr/>
        <p:nvPr/>
      </p:nvGrpSpPr>
      <p:grpSpPr>
        <a:xfrm>
          <a:off x="0" y="0"/>
          <a:ext cx="0" cy="0"/>
          <a:chOff x="0" y="0"/>
          <a:chExt cx="0" cy="0"/>
        </a:xfrm>
      </p:grpSpPr>
      <p:sp>
        <p:nvSpPr>
          <p:cNvPr id="13" name="Inhaltsplatzhalter 2">
            <a:extLst>
              <a:ext uri="{FF2B5EF4-FFF2-40B4-BE49-F238E27FC236}">
                <a16:creationId xmlns:a16="http://schemas.microsoft.com/office/drawing/2014/main" id="{C664F8CE-9E16-DD08-F19F-7DB6714D737E}"/>
              </a:ext>
            </a:extLst>
          </p:cNvPr>
          <p:cNvSpPr txBox="1">
            <a:spLocks/>
          </p:cNvSpPr>
          <p:nvPr/>
        </p:nvSpPr>
        <p:spPr>
          <a:xfrm>
            <a:off x="1040124" y="1386671"/>
            <a:ext cx="4046207" cy="4969679"/>
          </a:xfrm>
          <a:prstGeom prst="rect">
            <a:avLst/>
          </a:prstGeom>
        </p:spPr>
        <p:txBody>
          <a:bodyPr vert="horz" lIns="0" tIns="0" rIns="0" bIns="0" rtlCol="0">
            <a:noAutofit/>
          </a:bodyPr>
          <a:lstStyle>
            <a:lvl1pPr marL="0" indent="0" algn="l" defTabSz="914400" rtl="0" eaLnBrk="1" latinLnBrk="0" hangingPunct="1">
              <a:lnSpc>
                <a:spcPct val="114000"/>
              </a:lnSpc>
              <a:spcBef>
                <a:spcPts val="0"/>
              </a:spcBef>
              <a:buFont typeface="Arial" panose="020B0604020202020204" pitchFamily="34" charset="0"/>
              <a:buNone/>
              <a:defRPr sz="2200" b="0" kern="1200">
                <a:solidFill>
                  <a:schemeClr val="accent1"/>
                </a:solidFill>
                <a:latin typeface="+mn-lt"/>
                <a:ea typeface="+mn-ea"/>
                <a:cs typeface="+mn-cs"/>
              </a:defRPr>
            </a:lvl1pPr>
            <a:lvl2pPr marL="271463" indent="-271463" algn="l" defTabSz="914400" rtl="0" eaLnBrk="1" latinLnBrk="0" hangingPunct="1">
              <a:lnSpc>
                <a:spcPct val="114000"/>
              </a:lnSpc>
              <a:spcBef>
                <a:spcPts val="0"/>
              </a:spcBef>
              <a:buClr>
                <a:schemeClr val="accent3"/>
              </a:buClr>
              <a:buFont typeface="MS PGothic" panose="020B0600070205080204" pitchFamily="34" charset="-128"/>
              <a:buChar char="▶"/>
              <a:defRPr sz="2200" kern="1200">
                <a:solidFill>
                  <a:schemeClr val="accent1"/>
                </a:solidFill>
                <a:latin typeface="+mn-lt"/>
                <a:ea typeface="+mn-ea"/>
                <a:cs typeface="+mn-cs"/>
              </a:defRPr>
            </a:lvl2pPr>
            <a:lvl3pPr marL="533400" indent="-261938" algn="l" defTabSz="914400" rtl="0" eaLnBrk="1" latinLnBrk="0" hangingPunct="1">
              <a:lnSpc>
                <a:spcPct val="114000"/>
              </a:lnSpc>
              <a:spcBef>
                <a:spcPts val="0"/>
              </a:spcBef>
              <a:buClr>
                <a:schemeClr val="accent3"/>
              </a:buClr>
              <a:buFont typeface="MS PGothic" panose="020B0600070205080204" pitchFamily="34" charset="-128"/>
              <a:buChar char="▶"/>
              <a:defRPr sz="2000" kern="1200">
                <a:solidFill>
                  <a:schemeClr val="accent1"/>
                </a:solidFill>
                <a:latin typeface="+mn-lt"/>
                <a:ea typeface="+mn-ea"/>
                <a:cs typeface="+mn-cs"/>
              </a:defRPr>
            </a:lvl3pPr>
            <a:lvl4pPr marL="806450" indent="-273050" algn="l" defTabSz="914400" rtl="0" eaLnBrk="1" latinLnBrk="0" hangingPunct="1">
              <a:lnSpc>
                <a:spcPct val="110000"/>
              </a:lnSpc>
              <a:spcBef>
                <a:spcPts val="0"/>
              </a:spcBef>
              <a:buClr>
                <a:schemeClr val="accent3"/>
              </a:buClr>
              <a:buFont typeface="MS PGothic" panose="020B0600070205080204" pitchFamily="34" charset="-128"/>
              <a:buChar char="▶"/>
              <a:defRPr sz="1800" kern="1200">
                <a:solidFill>
                  <a:schemeClr val="accent1"/>
                </a:solidFill>
                <a:latin typeface="+mn-lt"/>
                <a:ea typeface="+mn-ea"/>
                <a:cs typeface="+mn-cs"/>
              </a:defRPr>
            </a:lvl4pPr>
            <a:lvl5pPr marL="1077913" indent="-274638" algn="l" defTabSz="914400" rtl="0" eaLnBrk="1" latinLnBrk="0" hangingPunct="1">
              <a:lnSpc>
                <a:spcPct val="110000"/>
              </a:lnSpc>
              <a:spcBef>
                <a:spcPts val="0"/>
              </a:spcBef>
              <a:buClr>
                <a:schemeClr val="accent3"/>
              </a:buClr>
              <a:buFont typeface="MS PGothic" panose="020B0600070205080204" pitchFamily="34" charset="-128"/>
              <a:buChar char="▶"/>
              <a:defRPr sz="18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1950" marR="0" lvl="1" indent="-361950" algn="l" defTabSz="914400" rtl="0" eaLnBrk="1" fontAlgn="auto" latinLnBrk="0" hangingPunct="1">
              <a:lnSpc>
                <a:spcPct val="114000"/>
              </a:lnSpc>
              <a:spcBef>
                <a:spcPts val="599"/>
              </a:spcBef>
              <a:spcAft>
                <a:spcPts val="0"/>
              </a:spcAft>
              <a:buClr>
                <a:srgbClr val="96CB00"/>
              </a:buClr>
              <a:buSzTx/>
              <a:buFont typeface="Symbol" panose="05050102010706020507" pitchFamily="18" charset="2"/>
              <a:buChar char=""/>
              <a:tabLst/>
              <a:defRPr/>
            </a:pPr>
            <a:r>
              <a:rPr kumimoji="0" lang="de-CH" sz="1800" b="0" i="0" u="none" strike="noStrike" kern="1200" cap="none" spc="0" normalizeH="0" baseline="0" noProof="0" dirty="0">
                <a:ln>
                  <a:noFill/>
                </a:ln>
                <a:solidFill>
                  <a:srgbClr val="D0D0D0">
                    <a:lumMod val="50000"/>
                  </a:srgbClr>
                </a:solidFill>
                <a:effectLst/>
                <a:uLnTx/>
                <a:uFillTx/>
                <a:latin typeface="Century Gothic"/>
                <a:ea typeface="+mn-ea"/>
                <a:cs typeface="+mn-cs"/>
              </a:rPr>
              <a:t>Auf der rechten Seite sehen Sie W‑Fragen, die sich auf das Problem des zurückgelassenen Abfalls nach einem Musikfestival beziehen.</a:t>
            </a:r>
          </a:p>
          <a:p>
            <a:pPr marL="361950" marR="0" lvl="1" indent="-361950" algn="l" defTabSz="914400" rtl="0" eaLnBrk="1" fontAlgn="auto" latinLnBrk="0" hangingPunct="1">
              <a:lnSpc>
                <a:spcPct val="114000"/>
              </a:lnSpc>
              <a:spcBef>
                <a:spcPts val="599"/>
              </a:spcBef>
              <a:spcAft>
                <a:spcPts val="0"/>
              </a:spcAft>
              <a:buClr>
                <a:srgbClr val="96CB00"/>
              </a:buClr>
              <a:buSzTx/>
              <a:buFont typeface="Symbol" panose="05050102010706020507" pitchFamily="18" charset="2"/>
              <a:buChar char=""/>
              <a:tabLst/>
              <a:defRPr/>
            </a:pPr>
            <a:r>
              <a:rPr kumimoji="0" lang="de-CH" sz="1800" b="0" i="0" u="none" strike="noStrike" kern="1200" cap="none" spc="0" normalizeH="0" baseline="0" noProof="0" dirty="0">
                <a:ln>
                  <a:noFill/>
                </a:ln>
                <a:solidFill>
                  <a:srgbClr val="D0D0D0">
                    <a:lumMod val="50000"/>
                  </a:srgbClr>
                </a:solidFill>
                <a:effectLst/>
                <a:uLnTx/>
                <a:uFillTx/>
                <a:latin typeface="Century Gothic"/>
                <a:ea typeface="+mn-ea"/>
                <a:cs typeface="+mn-cs"/>
              </a:rPr>
              <a:t>Formulieren Sie nun für Ihr eigenes Problemfeld passende W‑Fragen:</a:t>
            </a:r>
          </a:p>
          <a:p>
            <a:pPr marL="896937" marR="0" lvl="3" indent="-361950" algn="l" defTabSz="914400" rtl="0" eaLnBrk="1" fontAlgn="auto" latinLnBrk="0" hangingPunct="1">
              <a:lnSpc>
                <a:spcPct val="110000"/>
              </a:lnSpc>
              <a:spcBef>
                <a:spcPts val="200"/>
              </a:spcBef>
              <a:spcAft>
                <a:spcPts val="0"/>
              </a:spcAft>
              <a:buClr>
                <a:srgbClr val="96CB00"/>
              </a:buClr>
              <a:buSzTx/>
              <a:buFont typeface="Symbol" panose="05050102010706020507" pitchFamily="18" charset="2"/>
              <a:buChar char=""/>
              <a:tabLst/>
              <a:defRPr/>
            </a:pPr>
            <a:r>
              <a:rPr kumimoji="0" lang="de-CH" sz="1600" b="0" i="0" u="none" strike="noStrike" kern="1200" cap="none" spc="0" normalizeH="0" baseline="0" noProof="0" dirty="0">
                <a:ln>
                  <a:noFill/>
                </a:ln>
                <a:solidFill>
                  <a:srgbClr val="D0D0D0">
                    <a:lumMod val="50000"/>
                  </a:srgbClr>
                </a:solidFill>
                <a:effectLst/>
                <a:uLnTx/>
                <a:uFillTx/>
                <a:latin typeface="Century Gothic"/>
                <a:ea typeface="+mn-ea"/>
                <a:cs typeface="+mn-cs"/>
              </a:rPr>
              <a:t>Wer?</a:t>
            </a:r>
          </a:p>
          <a:p>
            <a:pPr marL="896937" marR="0" lvl="3" indent="-361950" algn="l" defTabSz="914400" rtl="0" eaLnBrk="1" fontAlgn="auto" latinLnBrk="0" hangingPunct="1">
              <a:lnSpc>
                <a:spcPct val="110000"/>
              </a:lnSpc>
              <a:spcBef>
                <a:spcPts val="200"/>
              </a:spcBef>
              <a:spcAft>
                <a:spcPts val="0"/>
              </a:spcAft>
              <a:buClr>
                <a:srgbClr val="96CB00"/>
              </a:buClr>
              <a:buSzTx/>
              <a:buFont typeface="Symbol" panose="05050102010706020507" pitchFamily="18" charset="2"/>
              <a:buChar char=""/>
              <a:tabLst/>
              <a:defRPr/>
            </a:pPr>
            <a:r>
              <a:rPr kumimoji="0" lang="de-CH" sz="1600" b="0" i="0" u="none" strike="noStrike" kern="1200" cap="none" spc="0" normalizeH="0" baseline="0" noProof="0" dirty="0">
                <a:ln>
                  <a:noFill/>
                </a:ln>
                <a:solidFill>
                  <a:srgbClr val="D0D0D0">
                    <a:lumMod val="50000"/>
                  </a:srgbClr>
                </a:solidFill>
                <a:effectLst/>
                <a:uLnTx/>
                <a:uFillTx/>
                <a:latin typeface="Century Gothic"/>
                <a:ea typeface="+mn-ea"/>
                <a:cs typeface="+mn-cs"/>
              </a:rPr>
              <a:t>Was?</a:t>
            </a:r>
          </a:p>
          <a:p>
            <a:pPr marL="896937" marR="0" lvl="3" indent="-361950" algn="l" defTabSz="914400" rtl="0" eaLnBrk="1" fontAlgn="auto" latinLnBrk="0" hangingPunct="1">
              <a:lnSpc>
                <a:spcPct val="110000"/>
              </a:lnSpc>
              <a:spcBef>
                <a:spcPts val="200"/>
              </a:spcBef>
              <a:spcAft>
                <a:spcPts val="0"/>
              </a:spcAft>
              <a:buClr>
                <a:srgbClr val="96CB00"/>
              </a:buClr>
              <a:buSzTx/>
              <a:buFont typeface="Symbol" panose="05050102010706020507" pitchFamily="18" charset="2"/>
              <a:buChar char=""/>
              <a:tabLst/>
              <a:defRPr/>
            </a:pPr>
            <a:r>
              <a:rPr kumimoji="0" lang="de-CH" sz="1600" b="0" i="0" u="none" strike="noStrike" kern="1200" cap="none" spc="0" normalizeH="0" baseline="0" noProof="0" dirty="0">
                <a:ln>
                  <a:noFill/>
                </a:ln>
                <a:solidFill>
                  <a:srgbClr val="D0D0D0">
                    <a:lumMod val="50000"/>
                  </a:srgbClr>
                </a:solidFill>
                <a:effectLst/>
                <a:uLnTx/>
                <a:uFillTx/>
                <a:latin typeface="Century Gothic"/>
                <a:ea typeface="+mn-ea"/>
                <a:cs typeface="+mn-cs"/>
              </a:rPr>
              <a:t>Wann?</a:t>
            </a:r>
          </a:p>
          <a:p>
            <a:pPr marL="896937" marR="0" lvl="3" indent="-361950" algn="l" defTabSz="914400" rtl="0" eaLnBrk="1" fontAlgn="auto" latinLnBrk="0" hangingPunct="1">
              <a:lnSpc>
                <a:spcPct val="110000"/>
              </a:lnSpc>
              <a:spcBef>
                <a:spcPts val="200"/>
              </a:spcBef>
              <a:spcAft>
                <a:spcPts val="0"/>
              </a:spcAft>
              <a:buClr>
                <a:srgbClr val="96CB00"/>
              </a:buClr>
              <a:buSzTx/>
              <a:buFont typeface="Symbol" panose="05050102010706020507" pitchFamily="18" charset="2"/>
              <a:buChar char=""/>
              <a:tabLst/>
              <a:defRPr/>
            </a:pPr>
            <a:r>
              <a:rPr kumimoji="0" lang="de-CH" sz="1600" b="0" i="0" u="none" strike="noStrike" kern="1200" cap="none" spc="0" normalizeH="0" baseline="0" noProof="0" dirty="0">
                <a:ln>
                  <a:noFill/>
                </a:ln>
                <a:solidFill>
                  <a:srgbClr val="D0D0D0">
                    <a:lumMod val="50000"/>
                  </a:srgbClr>
                </a:solidFill>
                <a:effectLst/>
                <a:uLnTx/>
                <a:uFillTx/>
                <a:latin typeface="Century Gothic"/>
                <a:ea typeface="+mn-ea"/>
                <a:cs typeface="+mn-cs"/>
              </a:rPr>
              <a:t>Wo?</a:t>
            </a:r>
          </a:p>
          <a:p>
            <a:pPr marL="896937" marR="0" lvl="3" indent="-361950" algn="l" defTabSz="914400" rtl="0" eaLnBrk="1" fontAlgn="auto" latinLnBrk="0" hangingPunct="1">
              <a:lnSpc>
                <a:spcPct val="110000"/>
              </a:lnSpc>
              <a:spcBef>
                <a:spcPts val="200"/>
              </a:spcBef>
              <a:spcAft>
                <a:spcPts val="0"/>
              </a:spcAft>
              <a:buClr>
                <a:srgbClr val="96CB00"/>
              </a:buClr>
              <a:buSzTx/>
              <a:buFont typeface="Symbol" panose="05050102010706020507" pitchFamily="18" charset="2"/>
              <a:buChar char=""/>
              <a:tabLst/>
              <a:defRPr/>
            </a:pPr>
            <a:r>
              <a:rPr kumimoji="0" lang="de-CH" sz="1600" b="0" i="0" u="none" strike="noStrike" kern="1200" cap="none" spc="0" normalizeH="0" baseline="0" noProof="0" dirty="0">
                <a:ln>
                  <a:noFill/>
                </a:ln>
                <a:solidFill>
                  <a:srgbClr val="D0D0D0">
                    <a:lumMod val="50000"/>
                  </a:srgbClr>
                </a:solidFill>
                <a:effectLst/>
                <a:uLnTx/>
                <a:uFillTx/>
                <a:latin typeface="Century Gothic"/>
                <a:ea typeface="+mn-ea"/>
                <a:cs typeface="+mn-cs"/>
              </a:rPr>
              <a:t>Warum?</a:t>
            </a:r>
          </a:p>
          <a:p>
            <a:pPr marL="896937" marR="0" lvl="3" indent="-361950" algn="l" defTabSz="914400" rtl="0" eaLnBrk="1" fontAlgn="auto" latinLnBrk="0" hangingPunct="1">
              <a:lnSpc>
                <a:spcPct val="110000"/>
              </a:lnSpc>
              <a:spcBef>
                <a:spcPts val="200"/>
              </a:spcBef>
              <a:spcAft>
                <a:spcPts val="0"/>
              </a:spcAft>
              <a:buClr>
                <a:srgbClr val="96CB00"/>
              </a:buClr>
              <a:buSzTx/>
              <a:buFont typeface="Symbol" panose="05050102010706020507" pitchFamily="18" charset="2"/>
              <a:buChar char=""/>
              <a:tabLst/>
              <a:defRPr/>
            </a:pPr>
            <a:r>
              <a:rPr kumimoji="0" lang="de-CH" sz="1600" b="0" i="0" u="none" strike="noStrike" kern="1200" cap="none" spc="0" normalizeH="0" baseline="0" noProof="0" dirty="0">
                <a:ln>
                  <a:noFill/>
                </a:ln>
                <a:solidFill>
                  <a:srgbClr val="D0D0D0">
                    <a:lumMod val="50000"/>
                  </a:srgbClr>
                </a:solidFill>
                <a:effectLst/>
                <a:uLnTx/>
                <a:uFillTx/>
                <a:latin typeface="Century Gothic"/>
                <a:ea typeface="+mn-ea"/>
                <a:cs typeface="+mn-cs"/>
              </a:rPr>
              <a:t>Wie?</a:t>
            </a:r>
          </a:p>
          <a:p>
            <a:pPr marL="896937" marR="0" lvl="3" indent="-361950" algn="l" defTabSz="914400" rtl="0" eaLnBrk="1" fontAlgn="auto" latinLnBrk="0" hangingPunct="1">
              <a:lnSpc>
                <a:spcPct val="110000"/>
              </a:lnSpc>
              <a:spcBef>
                <a:spcPts val="200"/>
              </a:spcBef>
              <a:spcAft>
                <a:spcPts val="0"/>
              </a:spcAft>
              <a:buClr>
                <a:srgbClr val="96CB00"/>
              </a:buClr>
              <a:buSzTx/>
              <a:buFont typeface="Symbol" panose="05050102010706020507" pitchFamily="18" charset="2"/>
              <a:buChar char=""/>
              <a:tabLst/>
              <a:defRPr/>
            </a:pPr>
            <a:r>
              <a:rPr kumimoji="0" lang="de-CH" sz="1600" b="0" i="0" u="none" strike="noStrike" kern="1200" cap="none" spc="0" normalizeH="0" baseline="0" noProof="0" dirty="0">
                <a:ln>
                  <a:noFill/>
                </a:ln>
                <a:solidFill>
                  <a:srgbClr val="D0D0D0">
                    <a:lumMod val="50000"/>
                  </a:srgbClr>
                </a:solidFill>
                <a:effectLst/>
                <a:uLnTx/>
                <a:uFillTx/>
                <a:latin typeface="Century Gothic"/>
                <a:ea typeface="+mn-ea"/>
                <a:cs typeface="+mn-cs"/>
              </a:rPr>
              <a:t>Wozu?</a:t>
            </a:r>
          </a:p>
          <a:p>
            <a:pPr marL="896937" marR="0" lvl="3" indent="-361950" algn="l" defTabSz="914400" rtl="0" eaLnBrk="1" fontAlgn="auto" latinLnBrk="0" hangingPunct="1">
              <a:lnSpc>
                <a:spcPct val="110000"/>
              </a:lnSpc>
              <a:spcBef>
                <a:spcPts val="200"/>
              </a:spcBef>
              <a:spcAft>
                <a:spcPts val="0"/>
              </a:spcAft>
              <a:buClr>
                <a:srgbClr val="96CB00"/>
              </a:buClr>
              <a:buSzTx/>
              <a:buFont typeface="Symbol" panose="05050102010706020507" pitchFamily="18" charset="2"/>
              <a:buChar char=""/>
              <a:tabLst/>
              <a:defRPr/>
            </a:pPr>
            <a:r>
              <a:rPr kumimoji="0" lang="de-CH" sz="1600" b="0" i="0" u="none" strike="noStrike" kern="1200" cap="none" spc="0" normalizeH="0" baseline="0" noProof="0" dirty="0">
                <a:ln>
                  <a:noFill/>
                </a:ln>
                <a:solidFill>
                  <a:srgbClr val="D0D0D0">
                    <a:lumMod val="50000"/>
                  </a:srgbClr>
                </a:solidFill>
                <a:effectLst/>
                <a:uLnTx/>
                <a:uFillTx/>
                <a:latin typeface="Century Gothic"/>
                <a:ea typeface="+mn-ea"/>
                <a:cs typeface="+mn-cs"/>
              </a:rPr>
              <a:t>Wofür?</a:t>
            </a:r>
          </a:p>
        </p:txBody>
      </p:sp>
      <p:pic>
        <p:nvPicPr>
          <p:cNvPr id="19" name="Рисунок 40">
            <a:extLst>
              <a:ext uri="{FF2B5EF4-FFF2-40B4-BE49-F238E27FC236}">
                <a16:creationId xmlns:a16="http://schemas.microsoft.com/office/drawing/2014/main" id="{552694E0-F4FD-4139-082F-33FDA347C57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171057" y="336788"/>
            <a:ext cx="3073128" cy="1185920"/>
          </a:xfrm>
          <a:prstGeom prst="rect">
            <a:avLst/>
          </a:prstGeom>
        </p:spPr>
      </p:pic>
      <p:pic>
        <p:nvPicPr>
          <p:cNvPr id="2" name="Grafik 1" descr="Ein Bild, das draußen, Gras, Zelt, Baum enthält.&#10;&#10;KI-generierte Inhalte können fehlerhaft sein.">
            <a:extLst>
              <a:ext uri="{FF2B5EF4-FFF2-40B4-BE49-F238E27FC236}">
                <a16:creationId xmlns:a16="http://schemas.microsoft.com/office/drawing/2014/main" id="{EC76D349-E3EC-A5A2-B9CA-D7EBEBD71A9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971485" y="3660037"/>
            <a:ext cx="3041636" cy="2020100"/>
          </a:xfrm>
          <a:prstGeom prst="rect">
            <a:avLst/>
          </a:prstGeom>
        </p:spPr>
      </p:pic>
      <p:sp>
        <p:nvSpPr>
          <p:cNvPr id="15" name="Denkblase: wolkenförmig 14">
            <a:extLst>
              <a:ext uri="{FF2B5EF4-FFF2-40B4-BE49-F238E27FC236}">
                <a16:creationId xmlns:a16="http://schemas.microsoft.com/office/drawing/2014/main" id="{D84CB452-AB36-87F0-CAAD-15F53A0900C1}"/>
              </a:ext>
            </a:extLst>
          </p:cNvPr>
          <p:cNvSpPr/>
          <p:nvPr/>
        </p:nvSpPr>
        <p:spPr>
          <a:xfrm>
            <a:off x="5086331" y="1957837"/>
            <a:ext cx="2329244" cy="1416674"/>
          </a:xfrm>
          <a:prstGeom prst="cloudCallout">
            <a:avLst>
              <a:gd name="adj1" fmla="val 48620"/>
              <a:gd name="adj2" fmla="val 83504"/>
            </a:avLst>
          </a:prstGeom>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CH" sz="1200" b="0" i="0" u="none" strike="noStrike" kern="1200" cap="none" spc="0" normalizeH="0" baseline="0" noProof="0" dirty="0">
                <a:ln>
                  <a:noFill/>
                </a:ln>
                <a:solidFill>
                  <a:sysClr val="windowText" lastClr="000000"/>
                </a:solidFill>
                <a:effectLst/>
                <a:uLnTx/>
                <a:uFillTx/>
                <a:latin typeface="Century Gothic"/>
                <a:ea typeface="+mn-ea"/>
                <a:cs typeface="+mn-cs"/>
              </a:rPr>
              <a:t>Was veranlasst </a:t>
            </a:r>
            <a:r>
              <a:rPr kumimoji="0" lang="de-CH" sz="1200" b="0" i="0" u="none" strike="noStrike" kern="1200" cap="none" spc="0" normalizeH="0" baseline="0" noProof="0" dirty="0" err="1">
                <a:ln>
                  <a:noFill/>
                </a:ln>
                <a:solidFill>
                  <a:sysClr val="windowText" lastClr="000000"/>
                </a:solidFill>
                <a:effectLst/>
                <a:uLnTx/>
                <a:uFillTx/>
                <a:latin typeface="Century Gothic"/>
                <a:ea typeface="+mn-ea"/>
                <a:cs typeface="+mn-cs"/>
              </a:rPr>
              <a:t>Festival-Besucher:innen</a:t>
            </a:r>
            <a:r>
              <a:rPr kumimoji="0" lang="de-CH" sz="1200" b="0" i="0" u="none" strike="noStrike" kern="1200" cap="none" spc="0" normalizeH="0" baseline="0" noProof="0" dirty="0">
                <a:ln>
                  <a:noFill/>
                </a:ln>
                <a:solidFill>
                  <a:sysClr val="windowText" lastClr="000000"/>
                </a:solidFill>
                <a:effectLst/>
                <a:uLnTx/>
                <a:uFillTx/>
                <a:latin typeface="Century Gothic"/>
                <a:ea typeface="+mn-ea"/>
                <a:cs typeface="+mn-cs"/>
              </a:rPr>
              <a:t>, ihren Abfall zurückzulassen?</a:t>
            </a:r>
          </a:p>
        </p:txBody>
      </p:sp>
      <p:sp>
        <p:nvSpPr>
          <p:cNvPr id="16" name="Denkblase: wolkenförmig 15">
            <a:extLst>
              <a:ext uri="{FF2B5EF4-FFF2-40B4-BE49-F238E27FC236}">
                <a16:creationId xmlns:a16="http://schemas.microsoft.com/office/drawing/2014/main" id="{023E5756-83B7-DE75-A320-67EC7ACBCC30}"/>
              </a:ext>
            </a:extLst>
          </p:cNvPr>
          <p:cNvSpPr/>
          <p:nvPr/>
        </p:nvSpPr>
        <p:spPr>
          <a:xfrm>
            <a:off x="9779592" y="1788837"/>
            <a:ext cx="2488347" cy="1348833"/>
          </a:xfrm>
          <a:prstGeom prst="cloudCallout">
            <a:avLst>
              <a:gd name="adj1" fmla="val -42276"/>
              <a:gd name="adj2" fmla="val 79541"/>
            </a:avLst>
          </a:prstGeom>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200" b="0" i="0" u="none" strike="noStrike" kern="1200" cap="none" spc="0" normalizeH="0" baseline="0" noProof="0" dirty="0">
              <a:ln>
                <a:noFill/>
              </a:ln>
              <a:solidFill>
                <a:sysClr val="windowText" lastClr="000000"/>
              </a:solidFill>
              <a:effectLst/>
              <a:uLnTx/>
              <a:uFillTx/>
              <a:latin typeface="Century Gothic"/>
              <a:ea typeface="+mn-ea"/>
              <a:cs typeface="+mn-cs"/>
            </a:endParaRPr>
          </a:p>
        </p:txBody>
      </p:sp>
      <p:sp>
        <p:nvSpPr>
          <p:cNvPr id="17" name="Denkblase: wolkenförmig 16">
            <a:extLst>
              <a:ext uri="{FF2B5EF4-FFF2-40B4-BE49-F238E27FC236}">
                <a16:creationId xmlns:a16="http://schemas.microsoft.com/office/drawing/2014/main" id="{A9946ADF-2DFE-EA2C-47EF-116B6B2D3F05}"/>
              </a:ext>
            </a:extLst>
          </p:cNvPr>
          <p:cNvSpPr/>
          <p:nvPr/>
        </p:nvSpPr>
        <p:spPr>
          <a:xfrm>
            <a:off x="7328885" y="1686887"/>
            <a:ext cx="2329244" cy="1225776"/>
          </a:xfrm>
          <a:prstGeom prst="cloudCallout">
            <a:avLst>
              <a:gd name="adj1" fmla="val 7020"/>
              <a:gd name="adj2" fmla="val 103786"/>
            </a:avLst>
          </a:prstGeom>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CH" sz="1200" b="0" i="0" u="none" strike="noStrike" kern="1200" cap="none" spc="0" normalizeH="0" baseline="0" noProof="0" dirty="0">
                <a:ln>
                  <a:noFill/>
                </a:ln>
                <a:solidFill>
                  <a:srgbClr val="073450"/>
                </a:solidFill>
                <a:effectLst/>
                <a:uLnTx/>
                <a:uFillTx/>
                <a:latin typeface="Century Gothic"/>
                <a:ea typeface="+mn-ea"/>
                <a:cs typeface="+mn-cs"/>
              </a:rPr>
              <a:t>Wie haben die </a:t>
            </a:r>
            <a:r>
              <a:rPr kumimoji="0" lang="de-CH" sz="1200" b="0" i="0" u="none" strike="noStrike" kern="1200" cap="none" spc="0" normalizeH="0" baseline="0" noProof="0" dirty="0" err="1">
                <a:ln>
                  <a:noFill/>
                </a:ln>
                <a:solidFill>
                  <a:srgbClr val="073450"/>
                </a:solidFill>
                <a:effectLst/>
                <a:uLnTx/>
                <a:uFillTx/>
                <a:latin typeface="Century Gothic"/>
                <a:ea typeface="+mn-ea"/>
                <a:cs typeface="+mn-cs"/>
              </a:rPr>
              <a:t>Organisator:innen</a:t>
            </a:r>
            <a:r>
              <a:rPr kumimoji="0" lang="de-CH" sz="1200" b="0" i="0" u="none" strike="noStrike" kern="1200" cap="none" spc="0" normalizeH="0" baseline="0" noProof="0" dirty="0">
                <a:ln>
                  <a:noFill/>
                </a:ln>
                <a:solidFill>
                  <a:srgbClr val="073450"/>
                </a:solidFill>
                <a:effectLst/>
                <a:uLnTx/>
                <a:uFillTx/>
                <a:latin typeface="Century Gothic"/>
                <a:ea typeface="+mn-ea"/>
                <a:cs typeface="+mn-cs"/>
              </a:rPr>
              <a:t> die Platz-Regeln festgelegt?</a:t>
            </a:r>
          </a:p>
        </p:txBody>
      </p:sp>
      <p:sp>
        <p:nvSpPr>
          <p:cNvPr id="18" name="Denkblase: wolkenförmig 17">
            <a:extLst>
              <a:ext uri="{FF2B5EF4-FFF2-40B4-BE49-F238E27FC236}">
                <a16:creationId xmlns:a16="http://schemas.microsoft.com/office/drawing/2014/main" id="{A77174D3-FD29-A719-EDC8-C7DA42F53F9E}"/>
              </a:ext>
            </a:extLst>
          </p:cNvPr>
          <p:cNvSpPr/>
          <p:nvPr/>
        </p:nvSpPr>
        <p:spPr>
          <a:xfrm>
            <a:off x="9997500" y="3850935"/>
            <a:ext cx="2308752" cy="1225776"/>
          </a:xfrm>
          <a:prstGeom prst="cloudCallout">
            <a:avLst>
              <a:gd name="adj1" fmla="val -72068"/>
              <a:gd name="adj2" fmla="val 32533"/>
            </a:avLst>
          </a:prstGeom>
          <a:solidFill>
            <a:schemeClr val="tx1">
              <a:lumMod val="75000"/>
              <a:lumOff val="25000"/>
            </a:schemeClr>
          </a:solidFill>
        </p:spPr>
        <p:style>
          <a:lnRef idx="1">
            <a:schemeClr val="dk1"/>
          </a:lnRef>
          <a:fillRef idx="2">
            <a:schemeClr val="dk1"/>
          </a:fillRef>
          <a:effectRef idx="1">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CH" sz="1200" b="0" i="0" u="none" strike="noStrike" kern="1200" cap="none" spc="0" normalizeH="0" baseline="0" noProof="0" dirty="0">
                <a:ln>
                  <a:noFill/>
                </a:ln>
                <a:solidFill>
                  <a:prstClr val="white"/>
                </a:solidFill>
                <a:effectLst/>
                <a:uLnTx/>
                <a:uFillTx/>
                <a:latin typeface="Century Gothic"/>
                <a:ea typeface="+mn-ea"/>
                <a:cs typeface="+mn-cs"/>
              </a:rPr>
              <a:t>Wozu stellen die </a:t>
            </a:r>
            <a:r>
              <a:rPr kumimoji="0" lang="de-CH" sz="1200" b="0" i="0" u="none" strike="noStrike" kern="1200" cap="none" spc="0" normalizeH="0" baseline="0" noProof="0" dirty="0" err="1">
                <a:ln>
                  <a:noFill/>
                </a:ln>
                <a:solidFill>
                  <a:prstClr val="white"/>
                </a:solidFill>
                <a:effectLst/>
                <a:uLnTx/>
                <a:uFillTx/>
                <a:latin typeface="Century Gothic"/>
                <a:ea typeface="+mn-ea"/>
                <a:cs typeface="+mn-cs"/>
              </a:rPr>
              <a:t>Organisator:innen</a:t>
            </a:r>
            <a:r>
              <a:rPr kumimoji="0" lang="de-CH" sz="1200" b="0" i="0" u="none" strike="noStrike" kern="1200" cap="none" spc="0" normalizeH="0" baseline="0" noProof="0" dirty="0">
                <a:ln>
                  <a:noFill/>
                </a:ln>
                <a:solidFill>
                  <a:prstClr val="white"/>
                </a:solidFill>
                <a:effectLst/>
                <a:uLnTx/>
                <a:uFillTx/>
                <a:latin typeface="Century Gothic"/>
                <a:ea typeface="+mn-ea"/>
                <a:cs typeface="+mn-cs"/>
              </a:rPr>
              <a:t> so grosse Wiesen zur Verfügung?</a:t>
            </a:r>
          </a:p>
        </p:txBody>
      </p:sp>
      <p:sp>
        <p:nvSpPr>
          <p:cNvPr id="4" name="Denkblase: wolkenförmig 3">
            <a:extLst>
              <a:ext uri="{FF2B5EF4-FFF2-40B4-BE49-F238E27FC236}">
                <a16:creationId xmlns:a16="http://schemas.microsoft.com/office/drawing/2014/main" id="{89808739-F6CF-B78F-B3F0-3B06B8221E55}"/>
              </a:ext>
            </a:extLst>
          </p:cNvPr>
          <p:cNvSpPr/>
          <p:nvPr/>
        </p:nvSpPr>
        <p:spPr>
          <a:xfrm>
            <a:off x="4891002" y="3660037"/>
            <a:ext cx="2080483" cy="1416674"/>
          </a:xfrm>
          <a:prstGeom prst="cloudCallout">
            <a:avLst>
              <a:gd name="adj1" fmla="val 51835"/>
              <a:gd name="adj2" fmla="val 59793"/>
            </a:avLst>
          </a:prstGeom>
          <a:solidFill>
            <a:schemeClr val="tx1">
              <a:lumMod val="75000"/>
              <a:lumOff val="25000"/>
            </a:schemeClr>
          </a:solidFill>
        </p:spPr>
        <p:style>
          <a:lnRef idx="1">
            <a:schemeClr val="dk1"/>
          </a:lnRef>
          <a:fillRef idx="2">
            <a:schemeClr val="dk1"/>
          </a:fillRef>
          <a:effectRef idx="1">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CH" sz="1200" b="0" i="0" u="none" strike="noStrike" kern="1200" cap="none" spc="0" normalizeH="0" baseline="0" noProof="0" dirty="0">
                <a:ln>
                  <a:noFill/>
                </a:ln>
                <a:solidFill>
                  <a:prstClr val="white"/>
                </a:solidFill>
                <a:effectLst/>
                <a:uLnTx/>
                <a:uFillTx/>
                <a:latin typeface="Century Gothic"/>
                <a:ea typeface="+mn-ea"/>
                <a:cs typeface="+mn-cs"/>
              </a:rPr>
              <a:t>Wann bringen </a:t>
            </a:r>
            <a:r>
              <a:rPr kumimoji="0" lang="de-CH" sz="1200" b="0" i="0" u="none" strike="noStrike" kern="1200" cap="none" spc="0" normalizeH="0" baseline="0" noProof="0" dirty="0" err="1">
                <a:ln>
                  <a:noFill/>
                </a:ln>
                <a:solidFill>
                  <a:prstClr val="white"/>
                </a:solidFill>
                <a:effectLst/>
                <a:uLnTx/>
                <a:uFillTx/>
                <a:latin typeface="Century Gothic"/>
                <a:ea typeface="+mn-ea"/>
                <a:cs typeface="+mn-cs"/>
              </a:rPr>
              <a:t>Festival-Besucher:innen</a:t>
            </a:r>
            <a:r>
              <a:rPr kumimoji="0" lang="de-CH" sz="1200" b="0" i="0" u="none" strike="noStrike" kern="1200" cap="none" spc="0" normalizeH="0" baseline="0" noProof="0" dirty="0">
                <a:ln>
                  <a:noFill/>
                </a:ln>
                <a:solidFill>
                  <a:prstClr val="white"/>
                </a:solidFill>
                <a:effectLst/>
                <a:uLnTx/>
                <a:uFillTx/>
                <a:latin typeface="Century Gothic"/>
                <a:ea typeface="+mn-ea"/>
                <a:cs typeface="+mn-cs"/>
              </a:rPr>
              <a:t> ihre eigenen Zelte mit?</a:t>
            </a:r>
          </a:p>
        </p:txBody>
      </p:sp>
      <p:sp>
        <p:nvSpPr>
          <p:cNvPr id="6" name="Rectangle 2">
            <a:extLst>
              <a:ext uri="{FF2B5EF4-FFF2-40B4-BE49-F238E27FC236}">
                <a16:creationId xmlns:a16="http://schemas.microsoft.com/office/drawing/2014/main" id="{E67A0141-4C89-B035-361D-F1A30CA897CB}"/>
              </a:ext>
            </a:extLst>
          </p:cNvPr>
          <p:cNvSpPr txBox="1">
            <a:spLocks noChangeArrowheads="1"/>
          </p:cNvSpPr>
          <p:nvPr/>
        </p:nvSpPr>
        <p:spPr bwMode="auto">
          <a:xfrm>
            <a:off x="936802" y="210575"/>
            <a:ext cx="6111667" cy="657225"/>
          </a:xfrm>
          <a:prstGeom prst="rect">
            <a:avLst/>
          </a:prstGeom>
          <a:noFill/>
          <a:ln w="9525">
            <a:noFill/>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2400" b="1" i="0" u="none" strike="noStrike" kern="1200" cap="none" spc="0" normalizeH="0" baseline="0" noProof="0" dirty="0">
                <a:ln>
                  <a:noFill/>
                </a:ln>
                <a:solidFill>
                  <a:srgbClr val="0B4874"/>
                </a:solidFill>
                <a:effectLst/>
                <a:uLnTx/>
                <a:uFillTx/>
                <a:latin typeface="Century Gothic" panose="020B0502020202020204" pitchFamily="34" charset="0"/>
                <a:ea typeface="ＭＳ Ｐゴシック" charset="0"/>
                <a:cs typeface="Arial"/>
              </a:rPr>
              <a:t>Um einem Problem auf den Grund zu gehen, können W-Fragen helfen</a:t>
            </a:r>
            <a:endParaRPr kumimoji="0" lang="de-AT" sz="2400" b="1" i="0" u="none" strike="noStrike" kern="1200" cap="none" spc="0" normalizeH="0" baseline="0" noProof="0" dirty="0">
              <a:ln>
                <a:noFill/>
              </a:ln>
              <a:solidFill>
                <a:srgbClr val="0B4874"/>
              </a:solidFill>
              <a:effectLst/>
              <a:uLnTx/>
              <a:uFillTx/>
              <a:latin typeface="Century Gothic" panose="020B0502020202020204" pitchFamily="34" charset="0"/>
              <a:ea typeface="ＭＳ Ｐゴシック" charset="0"/>
              <a:cs typeface="Arial"/>
            </a:endParaRPr>
          </a:p>
        </p:txBody>
      </p:sp>
      <p:sp>
        <p:nvSpPr>
          <p:cNvPr id="8" name="Textfeld 7">
            <a:extLst>
              <a:ext uri="{FF2B5EF4-FFF2-40B4-BE49-F238E27FC236}">
                <a16:creationId xmlns:a16="http://schemas.microsoft.com/office/drawing/2014/main" id="{D3AA021B-9B01-5492-E599-91BE219C19B3}"/>
              </a:ext>
            </a:extLst>
          </p:cNvPr>
          <p:cNvSpPr txBox="1"/>
          <p:nvPr/>
        </p:nvSpPr>
        <p:spPr>
          <a:xfrm>
            <a:off x="7032250" y="5680138"/>
            <a:ext cx="841088" cy="246221"/>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de-CH" sz="1000" b="1" i="0" u="none" strike="noStrike" kern="1200" cap="none" spc="0" normalizeH="0" baseline="0" noProof="0" dirty="0">
                <a:ln>
                  <a:noFill/>
                </a:ln>
                <a:solidFill>
                  <a:srgbClr val="686868"/>
                </a:solidFill>
                <a:effectLst/>
                <a:uLnTx/>
                <a:uFillTx/>
                <a:latin typeface="Century Gothic"/>
                <a:ea typeface="+mn-ea"/>
                <a:cs typeface="+mn-cs"/>
              </a:rPr>
              <a:t>Bild: </a:t>
            </a:r>
            <a:r>
              <a:rPr kumimoji="0" lang="de-CH" sz="1000" i="0" u="none" strike="noStrike" kern="1200" cap="none" spc="0" normalizeH="0" baseline="0" noProof="0" dirty="0">
                <a:ln>
                  <a:noFill/>
                </a:ln>
                <a:solidFill>
                  <a:srgbClr val="686868"/>
                </a:solidFill>
                <a:effectLst/>
                <a:uLnTx/>
                <a:uFillTx/>
                <a:latin typeface="Century Gothic"/>
                <a:ea typeface="+mn-ea"/>
                <a:cs typeface="+mn-cs"/>
                <a:hlinkClick r:id="rId5">
                  <a:extLst>
                    <a:ext uri="{A12FA001-AC4F-418D-AE19-62706E023703}">
                      <ahyp:hlinkClr xmlns:ahyp="http://schemas.microsoft.com/office/drawing/2018/hyperlinkcolor" val="tx"/>
                    </a:ext>
                  </a:extLst>
                </a:hlinkClick>
              </a:rPr>
              <a:t>Link</a:t>
            </a:r>
            <a:endParaRPr kumimoji="0" lang="de-CH" sz="1000" i="0" u="none" strike="noStrike" kern="1200" cap="none" spc="0" normalizeH="0" baseline="0" noProof="0" dirty="0">
              <a:ln>
                <a:noFill/>
              </a:ln>
              <a:solidFill>
                <a:srgbClr val="686868"/>
              </a:solidFill>
              <a:effectLst/>
              <a:uLnTx/>
              <a:uFillTx/>
              <a:latin typeface="Century Gothic"/>
              <a:ea typeface="+mn-ea"/>
              <a:cs typeface="+mn-cs"/>
            </a:endParaRPr>
          </a:p>
        </p:txBody>
      </p:sp>
      <p:sp>
        <p:nvSpPr>
          <p:cNvPr id="5" name="Foliennummernplatzhalter 1">
            <a:extLst>
              <a:ext uri="{FF2B5EF4-FFF2-40B4-BE49-F238E27FC236}">
                <a16:creationId xmlns:a16="http://schemas.microsoft.com/office/drawing/2014/main" id="{9C953416-3C89-0EED-CC57-34AFC3E0FE0E}"/>
              </a:ext>
            </a:extLst>
          </p:cNvPr>
          <p:cNvSpPr txBox="1">
            <a:spLocks/>
          </p:cNvSpPr>
          <p:nvPr/>
        </p:nvSpPr>
        <p:spPr>
          <a:xfrm>
            <a:off x="11510081" y="6356350"/>
            <a:ext cx="536009" cy="365125"/>
          </a:xfrm>
          <a:prstGeom prst="rect">
            <a:avLst/>
          </a:prstGeom>
        </p:spPr>
        <p:txBody>
          <a:bodyPr vert="horz" lIns="91440" tIns="45720" rIns="91440" bIns="45720" rtlCol="0" anchor="ctr"/>
          <a:lstStyle>
            <a:defPPr>
              <a:defRPr lang="ru-RU"/>
            </a:defPPr>
            <a:lvl1pPr marL="0" algn="r" defTabSz="914400" rtl="0" eaLnBrk="1" latinLnBrk="0" hangingPunct="1">
              <a:defRPr sz="24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7" name="Textfeld 6">
            <a:extLst>
              <a:ext uri="{FF2B5EF4-FFF2-40B4-BE49-F238E27FC236}">
                <a16:creationId xmlns:a16="http://schemas.microsoft.com/office/drawing/2014/main" id="{B5AD1AC3-CFC3-D581-9474-24CFF9450DF3}"/>
              </a:ext>
            </a:extLst>
          </p:cNvPr>
          <p:cNvSpPr txBox="1"/>
          <p:nvPr/>
        </p:nvSpPr>
        <p:spPr>
          <a:xfrm>
            <a:off x="10093752" y="1970808"/>
            <a:ext cx="1923398" cy="101566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CH" sz="1200" b="0" i="0" u="none" strike="noStrike" kern="1200" cap="none" spc="0" normalizeH="0" baseline="0" noProof="0" dirty="0">
                <a:ln>
                  <a:noFill/>
                </a:ln>
                <a:solidFill>
                  <a:sysClr val="windowText" lastClr="000000"/>
                </a:solidFill>
                <a:effectLst/>
                <a:uLnTx/>
                <a:uFillTx/>
                <a:latin typeface="Century Gothic"/>
                <a:ea typeface="+mn-ea"/>
                <a:cs typeface="+mn-cs"/>
              </a:rPr>
              <a:t>Warum nehmen </a:t>
            </a:r>
            <a:r>
              <a:rPr kumimoji="0" lang="de-CH" sz="1200" b="0" i="0" u="none" strike="noStrike" kern="1200" cap="none" spc="0" normalizeH="0" baseline="0" noProof="0" dirty="0" err="1">
                <a:ln>
                  <a:noFill/>
                </a:ln>
                <a:solidFill>
                  <a:sysClr val="windowText" lastClr="000000"/>
                </a:solidFill>
                <a:effectLst/>
                <a:uLnTx/>
                <a:uFillTx/>
                <a:latin typeface="Century Gothic"/>
                <a:ea typeface="+mn-ea"/>
                <a:cs typeface="+mn-cs"/>
              </a:rPr>
              <a:t>Festival-Besucher:innen</a:t>
            </a:r>
            <a:r>
              <a:rPr kumimoji="0" lang="de-CH" sz="1200" b="0" i="0" u="none" strike="noStrike" kern="1200" cap="none" spc="0" normalizeH="0" baseline="0" noProof="0" dirty="0">
                <a:ln>
                  <a:noFill/>
                </a:ln>
                <a:solidFill>
                  <a:sysClr val="windowText" lastClr="000000"/>
                </a:solidFill>
                <a:effectLst/>
                <a:uLnTx/>
                <a:uFillTx/>
                <a:latin typeface="Century Gothic"/>
                <a:ea typeface="+mn-ea"/>
                <a:cs typeface="+mn-cs"/>
              </a:rPr>
              <a:t> ihre Zelte nicht mit, um sie später wieder zu gebrauchen?</a:t>
            </a:r>
          </a:p>
        </p:txBody>
      </p:sp>
    </p:spTree>
    <p:extLst>
      <p:ext uri="{BB962C8B-B14F-4D97-AF65-F5344CB8AC3E}">
        <p14:creationId xmlns:p14="http://schemas.microsoft.com/office/powerpoint/2010/main" val="424491574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CD1E04-1584-C0F8-340B-FA89FBD6C066}"/>
            </a:ext>
          </a:extLst>
        </p:cNvPr>
        <p:cNvGrpSpPr/>
        <p:nvPr/>
      </p:nvGrpSpPr>
      <p:grpSpPr>
        <a:xfrm>
          <a:off x="0" y="0"/>
          <a:ext cx="0" cy="0"/>
          <a:chOff x="0" y="0"/>
          <a:chExt cx="0" cy="0"/>
        </a:xfrm>
      </p:grpSpPr>
      <p:sp>
        <p:nvSpPr>
          <p:cNvPr id="4" name="Titel 1">
            <a:extLst>
              <a:ext uri="{FF2B5EF4-FFF2-40B4-BE49-F238E27FC236}">
                <a16:creationId xmlns:a16="http://schemas.microsoft.com/office/drawing/2014/main" id="{0B345535-18BC-6202-D4E8-6ED69FB02124}"/>
              </a:ext>
            </a:extLst>
          </p:cNvPr>
          <p:cNvSpPr txBox="1">
            <a:spLocks/>
          </p:cNvSpPr>
          <p:nvPr/>
        </p:nvSpPr>
        <p:spPr>
          <a:xfrm>
            <a:off x="5684118" y="3257381"/>
            <a:ext cx="5898274" cy="1647128"/>
          </a:xfrm>
          <a:prstGeom prst="rect">
            <a:avLst/>
          </a:prstGeom>
        </p:spPr>
        <p:txBody>
          <a:bodyPr>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ts val="1200"/>
              </a:spcBef>
              <a:spcAft>
                <a:spcPts val="1200"/>
              </a:spcAft>
              <a:buClrTx/>
              <a:buSzTx/>
              <a:buFontTx/>
              <a:buNone/>
              <a:tabLst/>
              <a:defRPr/>
            </a:pPr>
            <a:r>
              <a:rPr kumimoji="0" lang="de-CH" sz="3200" b="0" i="0" u="none" strike="noStrike" kern="1200" cap="none" spc="0" normalizeH="0" baseline="0" noProof="0" dirty="0">
                <a:ln>
                  <a:noFill/>
                </a:ln>
                <a:solidFill>
                  <a:srgbClr val="D17930"/>
                </a:solidFill>
                <a:effectLst/>
                <a:uLnTx/>
                <a:uFillTx/>
                <a:latin typeface="Century Gothic"/>
                <a:ea typeface="+mj-ea"/>
                <a:cs typeface="Arial" pitchFamily="34" charset="0"/>
              </a:rPr>
              <a:t>Lerneinheit</a:t>
            </a:r>
            <a:br>
              <a:rPr kumimoji="0" lang="de-CH" sz="3200" b="0" i="0" u="none" strike="noStrike" kern="1200" cap="none" spc="0" normalizeH="0" baseline="0" noProof="0" dirty="0">
                <a:ln>
                  <a:noFill/>
                </a:ln>
                <a:solidFill>
                  <a:srgbClr val="D17930"/>
                </a:solidFill>
                <a:effectLst/>
                <a:uLnTx/>
                <a:uFillTx/>
                <a:latin typeface="Century Gothic"/>
                <a:ea typeface="+mj-ea"/>
                <a:cs typeface="Arial" pitchFamily="34" charset="0"/>
              </a:rPr>
            </a:br>
            <a:r>
              <a:rPr kumimoji="0" lang="de-CH" sz="3200" b="1" i="0" u="none" strike="noStrike" kern="1200" cap="none" spc="0" normalizeH="0" baseline="0" noProof="0" dirty="0">
                <a:ln>
                  <a:noFill/>
                </a:ln>
                <a:solidFill>
                  <a:srgbClr val="D17930"/>
                </a:solidFill>
                <a:effectLst/>
                <a:uLnTx/>
                <a:uFillTx/>
                <a:latin typeface="Century Gothic"/>
                <a:ea typeface="+mj-ea"/>
                <a:cs typeface="Arial" pitchFamily="34" charset="0"/>
              </a:rPr>
              <a:t>Wissensstand präsentieren und Feedback einholen</a:t>
            </a:r>
            <a:endParaRPr kumimoji="0" lang="de-CH" sz="3200" b="1" i="0" u="none" strike="noStrike" kern="1200" cap="none" spc="0" normalizeH="0" baseline="0" noProof="0" dirty="0">
              <a:ln>
                <a:noFill/>
              </a:ln>
              <a:solidFill>
                <a:srgbClr val="D17930"/>
              </a:solidFill>
              <a:effectLst/>
              <a:uLnTx/>
              <a:uFillTx/>
              <a:latin typeface="Century Gothic"/>
              <a:ea typeface="+mj-ea"/>
              <a:cs typeface="+mj-cs"/>
            </a:endParaRPr>
          </a:p>
        </p:txBody>
      </p:sp>
      <p:sp>
        <p:nvSpPr>
          <p:cNvPr id="2" name="Foliennummernplatzhalter 1">
            <a:extLst>
              <a:ext uri="{FF2B5EF4-FFF2-40B4-BE49-F238E27FC236}">
                <a16:creationId xmlns:a16="http://schemas.microsoft.com/office/drawing/2014/main" id="{8E08B6F9-F8E3-55EC-D404-C369D44D04E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grpSp>
        <p:nvGrpSpPr>
          <p:cNvPr id="15" name="Gruppieren 14">
            <a:extLst>
              <a:ext uri="{FF2B5EF4-FFF2-40B4-BE49-F238E27FC236}">
                <a16:creationId xmlns:a16="http://schemas.microsoft.com/office/drawing/2014/main" id="{7CC576AD-E7CF-63B2-8494-297B0B3FB2E6}"/>
              </a:ext>
            </a:extLst>
          </p:cNvPr>
          <p:cNvGrpSpPr/>
          <p:nvPr/>
        </p:nvGrpSpPr>
        <p:grpSpPr>
          <a:xfrm>
            <a:off x="10038543" y="958082"/>
            <a:ext cx="1135146" cy="1136164"/>
            <a:chOff x="6438355" y="3124930"/>
            <a:chExt cx="1260000" cy="1260000"/>
          </a:xfrm>
        </p:grpSpPr>
        <p:sp>
          <p:nvSpPr>
            <p:cNvPr id="16" name="Ellipse 16">
              <a:extLst>
                <a:ext uri="{FF2B5EF4-FFF2-40B4-BE49-F238E27FC236}">
                  <a16:creationId xmlns:a16="http://schemas.microsoft.com/office/drawing/2014/main" id="{6ADF29C9-0A5A-91A2-3AF1-16F26EC34FC7}"/>
                </a:ext>
              </a:extLst>
            </p:cNvPr>
            <p:cNvSpPr/>
            <p:nvPr/>
          </p:nvSpPr>
          <p:spPr>
            <a:xfrm>
              <a:off x="6438355" y="3124930"/>
              <a:ext cx="1260000" cy="1260000"/>
            </a:xfrm>
            <a:prstGeom prst="ellipse">
              <a:avLst/>
            </a:prstGeom>
            <a:solidFill>
              <a:srgbClr val="0B4874"/>
            </a:solidFill>
            <a:ln w="38100" cap="flat" cmpd="sng" algn="ctr">
              <a:solidFill>
                <a:schemeClr val="bg1"/>
              </a:solidFill>
              <a:prstDash val="solid"/>
            </a:ln>
            <a:effectLst/>
          </p:spPr>
          <p:txBody>
            <a:bodyPr rtlCol="0" anchor="ctr"/>
            <a:lstStyle/>
            <a:p>
              <a:pPr marL="0" marR="0" lvl="0" indent="0" algn="ctr" defTabSz="1632741" rtl="0" eaLnBrk="1" fontAlgn="auto" latinLnBrk="0" hangingPunct="1">
                <a:lnSpc>
                  <a:spcPct val="100000"/>
                </a:lnSpc>
                <a:spcBef>
                  <a:spcPts val="0"/>
                </a:spcBef>
                <a:spcAft>
                  <a:spcPts val="0"/>
                </a:spcAft>
                <a:buClrTx/>
                <a:buSzTx/>
                <a:buFontTx/>
                <a:buNone/>
                <a:tabLst/>
                <a:defRPr/>
              </a:pPr>
              <a:endParaRPr kumimoji="0" lang="fr-FR" sz="2000" b="0" i="0" u="none" strike="noStrike" kern="0" cap="none" spc="0" normalizeH="0" baseline="0" noProof="0" dirty="0">
                <a:ln>
                  <a:noFill/>
                </a:ln>
                <a:solidFill>
                  <a:prstClr val="white"/>
                </a:solidFill>
                <a:effectLst/>
                <a:uLnTx/>
                <a:uFillTx/>
                <a:latin typeface="Roboto"/>
                <a:ea typeface="+mn-ea"/>
                <a:cs typeface="+mn-cs"/>
              </a:endParaRPr>
            </a:p>
          </p:txBody>
        </p:sp>
        <p:sp>
          <p:nvSpPr>
            <p:cNvPr id="17" name="Freeform 5">
              <a:extLst>
                <a:ext uri="{FF2B5EF4-FFF2-40B4-BE49-F238E27FC236}">
                  <a16:creationId xmlns:a16="http://schemas.microsoft.com/office/drawing/2014/main" id="{71C0088E-6AAF-9547-4A93-157539F5AA7F}"/>
                </a:ext>
              </a:extLst>
            </p:cNvPr>
            <p:cNvSpPr>
              <a:spLocks noEditPoints="1"/>
            </p:cNvSpPr>
            <p:nvPr/>
          </p:nvSpPr>
          <p:spPr bwMode="auto">
            <a:xfrm>
              <a:off x="6689604" y="3378776"/>
              <a:ext cx="756655" cy="756654"/>
            </a:xfrm>
            <a:custGeom>
              <a:avLst/>
              <a:gdLst>
                <a:gd name="T0" fmla="*/ 1155 w 1568"/>
                <a:gd name="T1" fmla="*/ 426 h 1568"/>
                <a:gd name="T2" fmla="*/ 1485 w 1568"/>
                <a:gd name="T3" fmla="*/ 512 h 1568"/>
                <a:gd name="T4" fmla="*/ 1568 w 1568"/>
                <a:gd name="T5" fmla="*/ 182 h 1568"/>
                <a:gd name="T6" fmla="*/ 1505 w 1568"/>
                <a:gd name="T7" fmla="*/ 166 h 1568"/>
                <a:gd name="T8" fmla="*/ 1451 w 1568"/>
                <a:gd name="T9" fmla="*/ 372 h 1568"/>
                <a:gd name="T10" fmla="*/ 784 w 1568"/>
                <a:gd name="T11" fmla="*/ 0 h 1568"/>
                <a:gd name="T12" fmla="*/ 0 w 1568"/>
                <a:gd name="T13" fmla="*/ 784 h 1568"/>
                <a:gd name="T14" fmla="*/ 784 w 1568"/>
                <a:gd name="T15" fmla="*/ 1568 h 1568"/>
                <a:gd name="T16" fmla="*/ 1461 w 1568"/>
                <a:gd name="T17" fmla="*/ 1179 h 1568"/>
                <a:gd name="T18" fmla="*/ 1404 w 1568"/>
                <a:gd name="T19" fmla="*/ 1148 h 1568"/>
                <a:gd name="T20" fmla="*/ 784 w 1568"/>
                <a:gd name="T21" fmla="*/ 1504 h 1568"/>
                <a:gd name="T22" fmla="*/ 64 w 1568"/>
                <a:gd name="T23" fmla="*/ 784 h 1568"/>
                <a:gd name="T24" fmla="*/ 784 w 1568"/>
                <a:gd name="T25" fmla="*/ 64 h 1568"/>
                <a:gd name="T26" fmla="*/ 1408 w 1568"/>
                <a:gd name="T27" fmla="*/ 425 h 1568"/>
                <a:gd name="T28" fmla="*/ 1172 w 1568"/>
                <a:gd name="T29" fmla="*/ 362 h 1568"/>
                <a:gd name="T30" fmla="*/ 1155 w 1568"/>
                <a:gd name="T31" fmla="*/ 426 h 1568"/>
                <a:gd name="T32" fmla="*/ 1155 w 1568"/>
                <a:gd name="T33" fmla="*/ 426 h 1568"/>
                <a:gd name="T34" fmla="*/ 1155 w 1568"/>
                <a:gd name="T35" fmla="*/ 426 h 1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68" h="1568">
                  <a:moveTo>
                    <a:pt x="1155" y="426"/>
                  </a:moveTo>
                  <a:cubicBezTo>
                    <a:pt x="1485" y="512"/>
                    <a:pt x="1485" y="512"/>
                    <a:pt x="1485" y="512"/>
                  </a:cubicBezTo>
                  <a:cubicBezTo>
                    <a:pt x="1568" y="182"/>
                    <a:pt x="1568" y="182"/>
                    <a:pt x="1568" y="182"/>
                  </a:cubicBezTo>
                  <a:cubicBezTo>
                    <a:pt x="1505" y="166"/>
                    <a:pt x="1505" y="166"/>
                    <a:pt x="1505" y="166"/>
                  </a:cubicBezTo>
                  <a:cubicBezTo>
                    <a:pt x="1451" y="372"/>
                    <a:pt x="1451" y="372"/>
                    <a:pt x="1451" y="372"/>
                  </a:cubicBezTo>
                  <a:cubicBezTo>
                    <a:pt x="1312" y="148"/>
                    <a:pt x="1066" y="0"/>
                    <a:pt x="784" y="0"/>
                  </a:cubicBezTo>
                  <a:cubicBezTo>
                    <a:pt x="351" y="0"/>
                    <a:pt x="0" y="351"/>
                    <a:pt x="0" y="784"/>
                  </a:cubicBezTo>
                  <a:cubicBezTo>
                    <a:pt x="0" y="1217"/>
                    <a:pt x="351" y="1568"/>
                    <a:pt x="784" y="1568"/>
                  </a:cubicBezTo>
                  <a:cubicBezTo>
                    <a:pt x="1073" y="1568"/>
                    <a:pt x="1325" y="1412"/>
                    <a:pt x="1461" y="1179"/>
                  </a:cubicBezTo>
                  <a:cubicBezTo>
                    <a:pt x="1404" y="1148"/>
                    <a:pt x="1404" y="1148"/>
                    <a:pt x="1404" y="1148"/>
                  </a:cubicBezTo>
                  <a:cubicBezTo>
                    <a:pt x="1279" y="1361"/>
                    <a:pt x="1048" y="1504"/>
                    <a:pt x="784" y="1504"/>
                  </a:cubicBezTo>
                  <a:cubicBezTo>
                    <a:pt x="387" y="1504"/>
                    <a:pt x="64" y="1181"/>
                    <a:pt x="64" y="784"/>
                  </a:cubicBezTo>
                  <a:cubicBezTo>
                    <a:pt x="64" y="387"/>
                    <a:pt x="387" y="64"/>
                    <a:pt x="784" y="64"/>
                  </a:cubicBezTo>
                  <a:cubicBezTo>
                    <a:pt x="1051" y="64"/>
                    <a:pt x="1284" y="209"/>
                    <a:pt x="1408" y="425"/>
                  </a:cubicBezTo>
                  <a:cubicBezTo>
                    <a:pt x="1172" y="362"/>
                    <a:pt x="1172" y="362"/>
                    <a:pt x="1172" y="362"/>
                  </a:cubicBezTo>
                  <a:lnTo>
                    <a:pt x="1155" y="426"/>
                  </a:lnTo>
                  <a:close/>
                  <a:moveTo>
                    <a:pt x="1155" y="426"/>
                  </a:moveTo>
                  <a:cubicBezTo>
                    <a:pt x="1155" y="426"/>
                    <a:pt x="1155" y="426"/>
                    <a:pt x="1155" y="426"/>
                  </a:cubicBezTo>
                </a:path>
              </a:pathLst>
            </a:custGeom>
            <a:solidFill>
              <a:schemeClr val="bg1"/>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pPr marL="0" marR="0" lvl="0" indent="0" algn="l" defTabSz="1632741" rtl="0" eaLnBrk="1" fontAlgn="auto" latinLnBrk="0" hangingPunct="1">
                <a:lnSpc>
                  <a:spcPct val="100000"/>
                </a:lnSpc>
                <a:spcBef>
                  <a:spcPts val="0"/>
                </a:spcBef>
                <a:spcAft>
                  <a:spcPts val="0"/>
                </a:spcAft>
                <a:buClrTx/>
                <a:buSzTx/>
                <a:buFontTx/>
                <a:buNone/>
                <a:tabLst/>
                <a:defRPr/>
              </a:pPr>
              <a:endParaRPr kumimoji="0" lang="fr-FR" sz="3225" b="0" i="0" u="none" strike="noStrike" kern="0" cap="none" spc="0" normalizeH="0" baseline="0" noProof="0">
                <a:ln>
                  <a:noFill/>
                </a:ln>
                <a:solidFill>
                  <a:srgbClr val="445469"/>
                </a:solidFill>
                <a:effectLst/>
                <a:uLnTx/>
                <a:uFillTx/>
                <a:latin typeface="Roboto"/>
                <a:ea typeface="+mn-ea"/>
                <a:cs typeface="+mn-cs"/>
              </a:endParaRPr>
            </a:p>
          </p:txBody>
        </p:sp>
      </p:grpSp>
      <p:sp>
        <p:nvSpPr>
          <p:cNvPr id="18" name="Textfeld 17">
            <a:extLst>
              <a:ext uri="{FF2B5EF4-FFF2-40B4-BE49-F238E27FC236}">
                <a16:creationId xmlns:a16="http://schemas.microsoft.com/office/drawing/2014/main" id="{7DDA7A4E-5F4D-930F-C60A-6E33BB4CCEF2}"/>
              </a:ext>
            </a:extLst>
          </p:cNvPr>
          <p:cNvSpPr txBox="1"/>
          <p:nvPr/>
        </p:nvSpPr>
        <p:spPr>
          <a:xfrm>
            <a:off x="9590233" y="2148890"/>
            <a:ext cx="2060532"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CH" sz="1800" b="1" i="0" u="none" strike="noStrike" kern="1200" cap="none" spc="0" normalizeH="0" baseline="0" noProof="0" dirty="0">
                <a:ln>
                  <a:noFill/>
                </a:ln>
                <a:solidFill>
                  <a:srgbClr val="0B4874"/>
                </a:solidFill>
                <a:effectLst/>
                <a:uLnTx/>
                <a:uFillTx/>
                <a:latin typeface="Century Gothic" panose="020B0502020202020204" pitchFamily="34" charset="0"/>
                <a:ea typeface="+mn-ea"/>
                <a:cs typeface="+mn-cs"/>
              </a:rPr>
              <a:t>Pitchen und Feedback geben</a:t>
            </a:r>
          </a:p>
        </p:txBody>
      </p:sp>
    </p:spTree>
    <p:extLst>
      <p:ext uri="{BB962C8B-B14F-4D97-AF65-F5344CB8AC3E}">
        <p14:creationId xmlns:p14="http://schemas.microsoft.com/office/powerpoint/2010/main" val="350202067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322625-E555-BDA3-025D-279F3B8F5385}"/>
            </a:ext>
          </a:extLst>
        </p:cNvPr>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3D7A4BF0-21FE-9210-EB21-8BFA0B8997C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
        <p:nvSpPr>
          <p:cNvPr id="12" name="Rectangle 2">
            <a:extLst>
              <a:ext uri="{FF2B5EF4-FFF2-40B4-BE49-F238E27FC236}">
                <a16:creationId xmlns:a16="http://schemas.microsoft.com/office/drawing/2014/main" id="{4BAE36F3-B51B-7250-FE95-4FB87AA44B65}"/>
              </a:ext>
            </a:extLst>
          </p:cNvPr>
          <p:cNvSpPr txBox="1">
            <a:spLocks noChangeArrowheads="1"/>
          </p:cNvSpPr>
          <p:nvPr/>
        </p:nvSpPr>
        <p:spPr bwMode="auto">
          <a:xfrm>
            <a:off x="948995" y="215645"/>
            <a:ext cx="6567584" cy="657225"/>
          </a:xfrm>
          <a:prstGeom prst="rect">
            <a:avLst/>
          </a:prstGeom>
          <a:noFill/>
          <a:ln w="9525">
            <a:noFill/>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2400" b="1" i="0" u="none" strike="noStrike" kern="1200" cap="none" spc="0" normalizeH="0" baseline="0" noProof="0" dirty="0">
                <a:ln>
                  <a:noFill/>
                </a:ln>
                <a:solidFill>
                  <a:srgbClr val="0B4874"/>
                </a:solidFill>
                <a:effectLst/>
                <a:uLnTx/>
                <a:uFillTx/>
                <a:latin typeface="Century Gothic" panose="020B0502020202020204" pitchFamily="34" charset="0"/>
                <a:ea typeface="ＭＳ Ｐゴシック" charset="0"/>
                <a:cs typeface="Arial"/>
              </a:rPr>
              <a:t>Präsentieren Sie Ihren bisherigen Wissensstand und holen Sie Feedback ein</a:t>
            </a:r>
            <a:endParaRPr kumimoji="0" lang="de-AT" sz="2400" b="1" i="0" u="none" strike="noStrike" kern="1200" cap="none" spc="0" normalizeH="0" baseline="0" noProof="0" dirty="0">
              <a:ln>
                <a:noFill/>
              </a:ln>
              <a:solidFill>
                <a:srgbClr val="0B4874"/>
              </a:solidFill>
              <a:effectLst/>
              <a:uLnTx/>
              <a:uFillTx/>
              <a:latin typeface="Century Gothic" panose="020B0502020202020204" pitchFamily="34" charset="0"/>
              <a:ea typeface="ＭＳ Ｐゴシック" charset="0"/>
              <a:cs typeface="Arial"/>
            </a:endParaRPr>
          </a:p>
        </p:txBody>
      </p:sp>
      <p:sp>
        <p:nvSpPr>
          <p:cNvPr id="13" name="Inhaltsplatzhalter 2">
            <a:extLst>
              <a:ext uri="{FF2B5EF4-FFF2-40B4-BE49-F238E27FC236}">
                <a16:creationId xmlns:a16="http://schemas.microsoft.com/office/drawing/2014/main" id="{BAAF6C06-7D5F-69DF-B4CE-D65B0C36690C}"/>
              </a:ext>
            </a:extLst>
          </p:cNvPr>
          <p:cNvSpPr txBox="1">
            <a:spLocks/>
          </p:cNvSpPr>
          <p:nvPr/>
        </p:nvSpPr>
        <p:spPr>
          <a:xfrm>
            <a:off x="1073812" y="1928023"/>
            <a:ext cx="5369029" cy="3865119"/>
          </a:xfrm>
          <a:prstGeom prst="rect">
            <a:avLst/>
          </a:prstGeom>
        </p:spPr>
        <p:txBody>
          <a:bodyPr vert="horz" lIns="0" tIns="0" rIns="0" bIns="0" rtlCol="0">
            <a:noAutofit/>
          </a:bodyPr>
          <a:lstStyle>
            <a:lvl1pPr marL="0" indent="0" algn="l" defTabSz="914400" rtl="0" eaLnBrk="1" latinLnBrk="0" hangingPunct="1">
              <a:lnSpc>
                <a:spcPct val="114000"/>
              </a:lnSpc>
              <a:spcBef>
                <a:spcPts val="0"/>
              </a:spcBef>
              <a:buFont typeface="Arial" panose="020B0604020202020204" pitchFamily="34" charset="0"/>
              <a:buNone/>
              <a:defRPr sz="2200" b="0" kern="1200">
                <a:solidFill>
                  <a:schemeClr val="accent1"/>
                </a:solidFill>
                <a:latin typeface="+mn-lt"/>
                <a:ea typeface="+mn-ea"/>
                <a:cs typeface="+mn-cs"/>
              </a:defRPr>
            </a:lvl1pPr>
            <a:lvl2pPr marL="271463" indent="-271463" algn="l" defTabSz="914400" rtl="0" eaLnBrk="1" latinLnBrk="0" hangingPunct="1">
              <a:lnSpc>
                <a:spcPct val="114000"/>
              </a:lnSpc>
              <a:spcBef>
                <a:spcPts val="0"/>
              </a:spcBef>
              <a:buClr>
                <a:schemeClr val="accent3"/>
              </a:buClr>
              <a:buFont typeface="MS PGothic" panose="020B0600070205080204" pitchFamily="34" charset="-128"/>
              <a:buChar char="▶"/>
              <a:defRPr sz="2200" kern="1200">
                <a:solidFill>
                  <a:schemeClr val="accent1"/>
                </a:solidFill>
                <a:latin typeface="+mn-lt"/>
                <a:ea typeface="+mn-ea"/>
                <a:cs typeface="+mn-cs"/>
              </a:defRPr>
            </a:lvl2pPr>
            <a:lvl3pPr marL="533400" indent="-261938" algn="l" defTabSz="914400" rtl="0" eaLnBrk="1" latinLnBrk="0" hangingPunct="1">
              <a:lnSpc>
                <a:spcPct val="114000"/>
              </a:lnSpc>
              <a:spcBef>
                <a:spcPts val="0"/>
              </a:spcBef>
              <a:buClr>
                <a:schemeClr val="accent3"/>
              </a:buClr>
              <a:buFont typeface="MS PGothic" panose="020B0600070205080204" pitchFamily="34" charset="-128"/>
              <a:buChar char="▶"/>
              <a:defRPr sz="2000" kern="1200">
                <a:solidFill>
                  <a:schemeClr val="accent1"/>
                </a:solidFill>
                <a:latin typeface="+mn-lt"/>
                <a:ea typeface="+mn-ea"/>
                <a:cs typeface="+mn-cs"/>
              </a:defRPr>
            </a:lvl3pPr>
            <a:lvl4pPr marL="806450" indent="-273050" algn="l" defTabSz="914400" rtl="0" eaLnBrk="1" latinLnBrk="0" hangingPunct="1">
              <a:lnSpc>
                <a:spcPct val="110000"/>
              </a:lnSpc>
              <a:spcBef>
                <a:spcPts val="0"/>
              </a:spcBef>
              <a:buClr>
                <a:schemeClr val="accent3"/>
              </a:buClr>
              <a:buFont typeface="MS PGothic" panose="020B0600070205080204" pitchFamily="34" charset="-128"/>
              <a:buChar char="▶"/>
              <a:defRPr sz="1800" kern="1200">
                <a:solidFill>
                  <a:schemeClr val="accent1"/>
                </a:solidFill>
                <a:latin typeface="+mn-lt"/>
                <a:ea typeface="+mn-ea"/>
                <a:cs typeface="+mn-cs"/>
              </a:defRPr>
            </a:lvl4pPr>
            <a:lvl5pPr marL="1077913" indent="-274638" algn="l" defTabSz="914400" rtl="0" eaLnBrk="1" latinLnBrk="0" hangingPunct="1">
              <a:lnSpc>
                <a:spcPct val="110000"/>
              </a:lnSpc>
              <a:spcBef>
                <a:spcPts val="0"/>
              </a:spcBef>
              <a:buClr>
                <a:schemeClr val="accent3"/>
              </a:buClr>
              <a:buFont typeface="MS PGothic" panose="020B0600070205080204" pitchFamily="34" charset="-128"/>
              <a:buChar char="▶"/>
              <a:defRPr sz="18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1950" marR="0" lvl="1" indent="-361950" algn="l" defTabSz="914400" rtl="0" eaLnBrk="1" fontAlgn="auto" latinLnBrk="0" hangingPunct="1">
              <a:lnSpc>
                <a:spcPct val="114000"/>
              </a:lnSpc>
              <a:spcBef>
                <a:spcPts val="599"/>
              </a:spcBef>
              <a:spcAft>
                <a:spcPts val="0"/>
              </a:spcAft>
              <a:buClr>
                <a:srgbClr val="96CB00"/>
              </a:buClr>
              <a:buSzTx/>
              <a:buFont typeface="Symbol" panose="05050102010706020507" pitchFamily="18" charset="2"/>
              <a:buChar char=""/>
              <a:tabLst/>
              <a:defRPr/>
            </a:pPr>
            <a:r>
              <a:rPr kumimoji="0" lang="de-CH" sz="1800" b="0" i="0" u="none" strike="noStrike" kern="1200" cap="none" spc="0" normalizeH="0" baseline="0" noProof="0" dirty="0">
                <a:ln>
                  <a:noFill/>
                </a:ln>
                <a:solidFill>
                  <a:srgbClr val="D0D0D0">
                    <a:lumMod val="50000"/>
                  </a:srgbClr>
                </a:solidFill>
                <a:effectLst/>
                <a:uLnTx/>
                <a:uFillTx/>
                <a:latin typeface="Century Gothic"/>
                <a:ea typeface="+mn-ea"/>
                <a:cs typeface="+mn-cs"/>
              </a:rPr>
              <a:t>Stellen Sie das Problemfeld kurz da.</a:t>
            </a:r>
          </a:p>
          <a:p>
            <a:pPr marL="361950" marR="0" lvl="1" indent="-361950" algn="l" defTabSz="914400" rtl="0" eaLnBrk="1" fontAlgn="auto" latinLnBrk="0" hangingPunct="1">
              <a:lnSpc>
                <a:spcPct val="114000"/>
              </a:lnSpc>
              <a:spcBef>
                <a:spcPts val="599"/>
              </a:spcBef>
              <a:spcAft>
                <a:spcPts val="0"/>
              </a:spcAft>
              <a:buClr>
                <a:srgbClr val="96CB00"/>
              </a:buClr>
              <a:buSzTx/>
              <a:buFont typeface="Symbol" panose="05050102010706020507" pitchFamily="18" charset="2"/>
              <a:buChar char=""/>
              <a:tabLst/>
              <a:defRPr/>
            </a:pPr>
            <a:r>
              <a:rPr kumimoji="0" lang="de-CH" sz="1800" b="0" i="0" u="none" strike="noStrike" kern="1200" cap="none" spc="0" normalizeH="0" baseline="0" noProof="0" dirty="0">
                <a:ln>
                  <a:noFill/>
                </a:ln>
                <a:solidFill>
                  <a:srgbClr val="D0D0D0">
                    <a:lumMod val="50000"/>
                  </a:srgbClr>
                </a:solidFill>
                <a:effectLst/>
                <a:uLnTx/>
                <a:uFillTx/>
                <a:latin typeface="Century Gothic"/>
                <a:ea typeface="+mn-ea"/>
                <a:cs typeface="+mn-cs"/>
              </a:rPr>
              <a:t>Formulieren Sie wesentliche Erkenntnisse, die Sie bisher gewonnen haben.</a:t>
            </a:r>
          </a:p>
          <a:p>
            <a:pPr marL="361950" marR="0" lvl="1" indent="-361950" algn="l" defTabSz="914400" rtl="0" eaLnBrk="1" fontAlgn="auto" latinLnBrk="0" hangingPunct="1">
              <a:lnSpc>
                <a:spcPct val="114000"/>
              </a:lnSpc>
              <a:spcBef>
                <a:spcPts val="599"/>
              </a:spcBef>
              <a:spcAft>
                <a:spcPts val="0"/>
              </a:spcAft>
              <a:buClr>
                <a:srgbClr val="96CB00"/>
              </a:buClr>
              <a:buSzTx/>
              <a:buFont typeface="Symbol" panose="05050102010706020507" pitchFamily="18" charset="2"/>
              <a:buChar char=""/>
              <a:tabLst/>
              <a:defRPr/>
            </a:pPr>
            <a:r>
              <a:rPr kumimoji="0" lang="de-CH" sz="1800" b="0" i="0" u="none" strike="noStrike" kern="1200" cap="none" spc="0" normalizeH="0" baseline="0" noProof="0" dirty="0">
                <a:ln>
                  <a:noFill/>
                </a:ln>
                <a:solidFill>
                  <a:srgbClr val="D0D0D0">
                    <a:lumMod val="50000"/>
                  </a:srgbClr>
                </a:solidFill>
                <a:effectLst/>
                <a:uLnTx/>
                <a:uFillTx/>
                <a:latin typeface="Century Gothic"/>
                <a:ea typeface="+mn-ea"/>
                <a:cs typeface="+mn-cs"/>
              </a:rPr>
              <a:t>Beschreiben Sie, wie Sie diese Erkenntnisse gewonnen haben.</a:t>
            </a:r>
          </a:p>
          <a:p>
            <a:pPr marL="361950" marR="0" lvl="1" indent="-361950" algn="l" defTabSz="914400" rtl="0" eaLnBrk="1" fontAlgn="auto" latinLnBrk="0" hangingPunct="1">
              <a:lnSpc>
                <a:spcPct val="114000"/>
              </a:lnSpc>
              <a:spcBef>
                <a:spcPts val="599"/>
              </a:spcBef>
              <a:spcAft>
                <a:spcPts val="0"/>
              </a:spcAft>
              <a:buClr>
                <a:srgbClr val="96CB00"/>
              </a:buClr>
              <a:buSzTx/>
              <a:buFont typeface="Symbol" panose="05050102010706020507" pitchFamily="18" charset="2"/>
              <a:buChar char=""/>
              <a:tabLst/>
              <a:defRPr/>
            </a:pPr>
            <a:r>
              <a:rPr kumimoji="0" lang="de-CH" sz="1800" b="0" i="0" u="none" strike="noStrike" kern="1200" cap="none" spc="0" normalizeH="0" baseline="0" noProof="0" dirty="0">
                <a:ln>
                  <a:noFill/>
                </a:ln>
                <a:solidFill>
                  <a:srgbClr val="D0D0D0">
                    <a:lumMod val="50000"/>
                  </a:srgbClr>
                </a:solidFill>
                <a:effectLst/>
                <a:uLnTx/>
                <a:uFillTx/>
                <a:latin typeface="Century Gothic"/>
                <a:ea typeface="+mn-ea"/>
                <a:cs typeface="+mn-cs"/>
              </a:rPr>
              <a:t>Formulieren Sie offene Fragen an die anderen Lernenden: </a:t>
            </a:r>
          </a:p>
          <a:p>
            <a:pPr marL="623887" marR="0" lvl="2" indent="-361950" algn="l" defTabSz="914400" rtl="0" eaLnBrk="1" fontAlgn="auto" latinLnBrk="0" hangingPunct="1">
              <a:lnSpc>
                <a:spcPct val="114000"/>
              </a:lnSpc>
              <a:spcBef>
                <a:spcPts val="599"/>
              </a:spcBef>
              <a:spcAft>
                <a:spcPts val="0"/>
              </a:spcAft>
              <a:buClr>
                <a:srgbClr val="96CB00"/>
              </a:buClr>
              <a:buSzTx/>
              <a:buFont typeface="Symbol" panose="05050102010706020507" pitchFamily="18" charset="2"/>
              <a:buChar char="-"/>
              <a:tabLst/>
              <a:defRPr/>
            </a:pPr>
            <a:r>
              <a:rPr kumimoji="0" lang="de-CH" sz="1600" b="0" i="0" u="none" strike="noStrike" kern="1200" cap="none" spc="0" normalizeH="0" baseline="0" noProof="0" dirty="0">
                <a:ln>
                  <a:noFill/>
                </a:ln>
                <a:solidFill>
                  <a:srgbClr val="D0D0D0">
                    <a:lumMod val="50000"/>
                  </a:srgbClr>
                </a:solidFill>
                <a:effectLst/>
                <a:uLnTx/>
                <a:uFillTx/>
                <a:latin typeface="Century Gothic"/>
                <a:ea typeface="+mn-ea"/>
                <a:cs typeface="+mn-cs"/>
              </a:rPr>
              <a:t>Welche Unklarheiten gibt es noch?</a:t>
            </a:r>
          </a:p>
          <a:p>
            <a:pPr marL="623887" marR="0" lvl="2" indent="-361950" algn="l" defTabSz="914400" rtl="0" eaLnBrk="1" fontAlgn="auto" latinLnBrk="0" hangingPunct="1">
              <a:lnSpc>
                <a:spcPct val="114000"/>
              </a:lnSpc>
              <a:spcBef>
                <a:spcPts val="599"/>
              </a:spcBef>
              <a:spcAft>
                <a:spcPts val="0"/>
              </a:spcAft>
              <a:buClr>
                <a:srgbClr val="96CB00"/>
              </a:buClr>
              <a:buSzTx/>
              <a:buFont typeface="Symbol" panose="05050102010706020507" pitchFamily="18" charset="2"/>
              <a:buChar char="-"/>
              <a:tabLst/>
              <a:defRPr/>
            </a:pPr>
            <a:r>
              <a:rPr kumimoji="0" lang="de-CH" sz="1600" b="0" i="0" u="none" strike="noStrike" kern="1200" cap="none" spc="0" normalizeH="0" baseline="0" noProof="0" dirty="0">
                <a:ln>
                  <a:noFill/>
                </a:ln>
                <a:solidFill>
                  <a:srgbClr val="D0D0D0">
                    <a:lumMod val="50000"/>
                  </a:srgbClr>
                </a:solidFill>
                <a:effectLst/>
                <a:uLnTx/>
                <a:uFillTx/>
                <a:latin typeface="Century Gothic"/>
                <a:ea typeface="+mn-ea"/>
                <a:cs typeface="+mn-cs"/>
              </a:rPr>
              <a:t>Zu welchen Fragen bräuchtest Du noch Rat von Expertinnen und Experten?</a:t>
            </a:r>
          </a:p>
          <a:p>
            <a:pPr marL="623076" marR="0" lvl="2" indent="-361479" algn="l" defTabSz="914400" rtl="0" eaLnBrk="1" fontAlgn="auto" latinLnBrk="0" hangingPunct="1">
              <a:lnSpc>
                <a:spcPct val="114000"/>
              </a:lnSpc>
              <a:spcBef>
                <a:spcPts val="599"/>
              </a:spcBef>
              <a:spcAft>
                <a:spcPts val="0"/>
              </a:spcAft>
              <a:buClr>
                <a:srgbClr val="E7AB14"/>
              </a:buClr>
              <a:buSzTx/>
              <a:buFont typeface="MS PGothic" panose="020B0600070205080204" pitchFamily="34" charset="-128"/>
              <a:buChar char="▶"/>
              <a:tabLst/>
              <a:defRPr/>
            </a:pPr>
            <a:endParaRPr kumimoji="0" lang="de-CH" sz="1598" b="0" i="0" u="none" strike="noStrike" kern="1200" cap="none" spc="0" normalizeH="0" baseline="0" noProof="0" dirty="0">
              <a:ln>
                <a:noFill/>
              </a:ln>
              <a:solidFill>
                <a:srgbClr val="697D91"/>
              </a:solidFill>
              <a:effectLst/>
              <a:uLnTx/>
              <a:uFillTx/>
              <a:latin typeface="Century Gothic"/>
              <a:ea typeface="+mn-ea"/>
              <a:cs typeface="+mn-cs"/>
            </a:endParaRPr>
          </a:p>
          <a:p>
            <a:pPr marL="0" marR="0" lvl="1" indent="0" algn="l" defTabSz="914400" rtl="0" eaLnBrk="1" fontAlgn="auto" latinLnBrk="0" hangingPunct="1">
              <a:lnSpc>
                <a:spcPct val="114000"/>
              </a:lnSpc>
              <a:spcBef>
                <a:spcPts val="599"/>
              </a:spcBef>
              <a:spcAft>
                <a:spcPts val="0"/>
              </a:spcAft>
              <a:buClr>
                <a:srgbClr val="E7AB14"/>
              </a:buClr>
              <a:buSzTx/>
              <a:buFont typeface="MS PGothic" panose="020B0600070205080204" pitchFamily="34" charset="-128"/>
              <a:buNone/>
              <a:tabLst/>
              <a:defRPr/>
            </a:pPr>
            <a:endParaRPr kumimoji="0" lang="de-CH" sz="2597" b="0" i="0" u="none" strike="noStrike" kern="1200" cap="none" spc="0" normalizeH="0" baseline="0" noProof="0" dirty="0">
              <a:ln>
                <a:noFill/>
              </a:ln>
              <a:solidFill>
                <a:srgbClr val="697D91"/>
              </a:solidFill>
              <a:effectLst/>
              <a:uLnTx/>
              <a:uFillTx/>
              <a:latin typeface="Century Gothic"/>
              <a:ea typeface="+mn-ea"/>
              <a:cs typeface="+mn-cs"/>
            </a:endParaRPr>
          </a:p>
        </p:txBody>
      </p:sp>
      <p:pic>
        <p:nvPicPr>
          <p:cNvPr id="19" name="Рисунок 40">
            <a:extLst>
              <a:ext uri="{FF2B5EF4-FFF2-40B4-BE49-F238E27FC236}">
                <a16:creationId xmlns:a16="http://schemas.microsoft.com/office/drawing/2014/main" id="{2DFB9279-938F-CD08-8D8E-230948EA52A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171057" y="336788"/>
            <a:ext cx="3073128" cy="1185920"/>
          </a:xfrm>
          <a:prstGeom prst="rect">
            <a:avLst/>
          </a:prstGeom>
        </p:spPr>
      </p:pic>
      <p:pic>
        <p:nvPicPr>
          <p:cNvPr id="4" name="Grafik 3">
            <a:extLst>
              <a:ext uri="{FF2B5EF4-FFF2-40B4-BE49-F238E27FC236}">
                <a16:creationId xmlns:a16="http://schemas.microsoft.com/office/drawing/2014/main" id="{E13D324F-3A82-7D17-B809-6C7AAC1FB53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790686" y="1989664"/>
            <a:ext cx="4337776" cy="3865119"/>
          </a:xfrm>
          <a:prstGeom prst="rect">
            <a:avLst/>
          </a:prstGeom>
          <a:ln>
            <a:solidFill>
              <a:schemeClr val="bg1"/>
            </a:solidFill>
          </a:ln>
          <a:effectLst>
            <a:outerShdw blurRad="50800" dist="38100" dir="2700000" algn="tl" rotWithShape="0">
              <a:prstClr val="black">
                <a:alpha val="40000"/>
              </a:prstClr>
            </a:outerShdw>
          </a:effectLst>
        </p:spPr>
      </p:pic>
      <p:sp>
        <p:nvSpPr>
          <p:cNvPr id="6" name="Textfeld 5">
            <a:extLst>
              <a:ext uri="{FF2B5EF4-FFF2-40B4-BE49-F238E27FC236}">
                <a16:creationId xmlns:a16="http://schemas.microsoft.com/office/drawing/2014/main" id="{0DDA114C-8E4F-162A-A1E1-91A447451DD0}"/>
              </a:ext>
            </a:extLst>
          </p:cNvPr>
          <p:cNvSpPr txBox="1"/>
          <p:nvPr/>
        </p:nvSpPr>
        <p:spPr>
          <a:xfrm>
            <a:off x="6943795" y="5930516"/>
            <a:ext cx="2528978" cy="246221"/>
          </a:xfrm>
          <a:prstGeom prst="rect">
            <a:avLst/>
          </a:prstGeom>
          <a:noFill/>
        </p:spPr>
        <p:txBody>
          <a:bodyPr wrap="square">
            <a:spAutoFit/>
          </a:bodyPr>
          <a:lstStyle/>
          <a:p>
            <a:r>
              <a:rPr lang="en-US" sz="1000" b="1" dirty="0">
                <a:solidFill>
                  <a:srgbClr val="686868"/>
                </a:solidFill>
                <a:effectLst/>
                <a:ea typeface="Times New Roman" panose="02020603050405020304" pitchFamily="18" charset="0"/>
                <a:cs typeface="Times New Roman" panose="02020603050405020304" pitchFamily="18" charset="0"/>
              </a:rPr>
              <a:t>Source: </a:t>
            </a:r>
            <a:r>
              <a:rPr lang="en-US" sz="1000" dirty="0">
                <a:solidFill>
                  <a:srgbClr val="686868"/>
                </a:solidFill>
                <a:effectLst/>
                <a:ea typeface="Times New Roman" panose="02020603050405020304" pitchFamily="18" charset="0"/>
                <a:cs typeface="Times New Roman" panose="02020603050405020304" pitchFamily="18" charset="0"/>
              </a:rPr>
              <a:t>iStock.com/</a:t>
            </a:r>
            <a:r>
              <a:rPr lang="de-CH" sz="1000" dirty="0" err="1">
                <a:solidFill>
                  <a:srgbClr val="686868"/>
                </a:solidFill>
                <a:effectLst/>
                <a:ea typeface="Times New Roman" panose="02020603050405020304" pitchFamily="18" charset="0"/>
                <a:cs typeface="Times New Roman" panose="02020603050405020304" pitchFamily="18" charset="0"/>
              </a:rPr>
              <a:t>RENGraphic</a:t>
            </a:r>
            <a:endParaRPr lang="de-CH" sz="1000" dirty="0">
              <a:solidFill>
                <a:srgbClr val="686868"/>
              </a:solidFill>
            </a:endParaRPr>
          </a:p>
        </p:txBody>
      </p:sp>
    </p:spTree>
    <p:extLst>
      <p:ext uri="{BB962C8B-B14F-4D97-AF65-F5344CB8AC3E}">
        <p14:creationId xmlns:p14="http://schemas.microsoft.com/office/powerpoint/2010/main" val="259963817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D23AB8-82E4-66AF-9A46-2337F8FF2F3F}"/>
            </a:ext>
          </a:extLst>
        </p:cNvPr>
        <p:cNvGrpSpPr/>
        <p:nvPr/>
      </p:nvGrpSpPr>
      <p:grpSpPr>
        <a:xfrm>
          <a:off x="0" y="0"/>
          <a:ext cx="0" cy="0"/>
          <a:chOff x="0" y="0"/>
          <a:chExt cx="0" cy="0"/>
        </a:xfrm>
      </p:grpSpPr>
      <p:sp>
        <p:nvSpPr>
          <p:cNvPr id="4" name="Titel 1">
            <a:extLst>
              <a:ext uri="{FF2B5EF4-FFF2-40B4-BE49-F238E27FC236}">
                <a16:creationId xmlns:a16="http://schemas.microsoft.com/office/drawing/2014/main" id="{64DDD13A-5DB3-B401-836D-5081DE4D5306}"/>
              </a:ext>
            </a:extLst>
          </p:cNvPr>
          <p:cNvSpPr txBox="1">
            <a:spLocks/>
          </p:cNvSpPr>
          <p:nvPr/>
        </p:nvSpPr>
        <p:spPr>
          <a:xfrm>
            <a:off x="5442389" y="3277711"/>
            <a:ext cx="6921464" cy="1756744"/>
          </a:xfrm>
          <a:prstGeom prst="rect">
            <a:avLst/>
          </a:prstGeom>
        </p:spPr>
        <p:txBody>
          <a:bodyPr>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ts val="1200"/>
              </a:spcBef>
              <a:spcAft>
                <a:spcPts val="1200"/>
              </a:spcAft>
              <a:buClrTx/>
              <a:buSzTx/>
              <a:buFontTx/>
              <a:buNone/>
              <a:tabLst/>
              <a:defRPr/>
            </a:pPr>
            <a:r>
              <a:rPr kumimoji="0" lang="de-CH" altLang="fr-FR" sz="3200" b="0" i="0" u="none" strike="noStrike" kern="1200" cap="none" spc="0" normalizeH="0" baseline="0" noProof="0" dirty="0">
                <a:ln>
                  <a:noFill/>
                </a:ln>
                <a:solidFill>
                  <a:srgbClr val="D17930"/>
                </a:solidFill>
                <a:effectLst/>
                <a:uLnTx/>
                <a:uFillTx/>
                <a:latin typeface="Century Gothic"/>
                <a:ea typeface="+mj-ea"/>
                <a:cs typeface="Arial" pitchFamily="34" charset="0"/>
              </a:rPr>
              <a:t>Lerneinheit</a:t>
            </a:r>
            <a:br>
              <a:rPr kumimoji="0" lang="de-CH" altLang="fr-FR" sz="3200" b="0" i="0" u="none" strike="noStrike" kern="1200" cap="none" spc="0" normalizeH="0" baseline="0" noProof="0" dirty="0">
                <a:ln>
                  <a:noFill/>
                </a:ln>
                <a:solidFill>
                  <a:srgbClr val="D17930"/>
                </a:solidFill>
                <a:effectLst/>
                <a:uLnTx/>
                <a:uFillTx/>
                <a:latin typeface="Century Gothic"/>
                <a:ea typeface="+mj-ea"/>
                <a:cs typeface="Arial" pitchFamily="34" charset="0"/>
              </a:rPr>
            </a:br>
            <a:r>
              <a:rPr kumimoji="0" lang="de-CH" altLang="fr-FR" sz="3200" b="1" i="0" u="none" strike="noStrike" kern="1200" cap="none" spc="0" normalizeH="0" baseline="0" noProof="0" dirty="0">
                <a:ln>
                  <a:noFill/>
                </a:ln>
                <a:solidFill>
                  <a:srgbClr val="D17930"/>
                </a:solidFill>
                <a:effectLst/>
                <a:uLnTx/>
                <a:uFillTx/>
                <a:latin typeface="Century Gothic"/>
                <a:ea typeface="+mj-ea"/>
                <a:cs typeface="Arial" pitchFamily="34" charset="0"/>
              </a:rPr>
              <a:t>Interview mit einer Expertin</a:t>
            </a:r>
            <a:br>
              <a:rPr kumimoji="0" lang="de-CH" altLang="fr-FR" sz="3200" b="1" i="0" u="none" strike="noStrike" kern="1200" cap="none" spc="0" normalizeH="0" baseline="0" noProof="0" dirty="0">
                <a:ln>
                  <a:noFill/>
                </a:ln>
                <a:solidFill>
                  <a:srgbClr val="D17930"/>
                </a:solidFill>
                <a:effectLst/>
                <a:uLnTx/>
                <a:uFillTx/>
                <a:latin typeface="Century Gothic"/>
                <a:ea typeface="+mj-ea"/>
                <a:cs typeface="Arial" pitchFamily="34" charset="0"/>
              </a:rPr>
            </a:br>
            <a:r>
              <a:rPr kumimoji="0" lang="de-CH" altLang="fr-FR" sz="3200" b="1" i="0" u="none" strike="noStrike" kern="1200" cap="none" spc="0" normalizeH="0" baseline="0" noProof="0" dirty="0">
                <a:ln>
                  <a:noFill/>
                </a:ln>
                <a:solidFill>
                  <a:srgbClr val="D17930"/>
                </a:solidFill>
                <a:effectLst/>
                <a:uLnTx/>
                <a:uFillTx/>
                <a:latin typeface="Century Gothic"/>
                <a:ea typeface="+mj-ea"/>
                <a:cs typeface="Arial" pitchFamily="34" charset="0"/>
              </a:rPr>
              <a:t>bzw. einem Experten</a:t>
            </a:r>
            <a:endParaRPr kumimoji="0" lang="de-CH" sz="3200" b="1" i="0" u="none" strike="noStrike" kern="1200" cap="none" spc="0" normalizeH="0" baseline="0" noProof="0" dirty="0">
              <a:ln>
                <a:noFill/>
              </a:ln>
              <a:solidFill>
                <a:srgbClr val="D17930"/>
              </a:solidFill>
              <a:effectLst/>
              <a:uLnTx/>
              <a:uFillTx/>
              <a:latin typeface="Century Gothic"/>
              <a:ea typeface="+mj-ea"/>
              <a:cs typeface="+mj-cs"/>
            </a:endParaRPr>
          </a:p>
        </p:txBody>
      </p:sp>
      <p:sp>
        <p:nvSpPr>
          <p:cNvPr id="2" name="Foliennummernplatzhalter 1">
            <a:extLst>
              <a:ext uri="{FF2B5EF4-FFF2-40B4-BE49-F238E27FC236}">
                <a16:creationId xmlns:a16="http://schemas.microsoft.com/office/drawing/2014/main" id="{B2A3A5E5-02D9-0837-01F5-9CBA9AA82F8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grpSp>
        <p:nvGrpSpPr>
          <p:cNvPr id="7" name="Gruppieren 6">
            <a:extLst>
              <a:ext uri="{FF2B5EF4-FFF2-40B4-BE49-F238E27FC236}">
                <a16:creationId xmlns:a16="http://schemas.microsoft.com/office/drawing/2014/main" id="{01F1F317-3026-CB8E-A908-219A4FDB87F2}"/>
              </a:ext>
            </a:extLst>
          </p:cNvPr>
          <p:cNvGrpSpPr/>
          <p:nvPr/>
        </p:nvGrpSpPr>
        <p:grpSpPr>
          <a:xfrm>
            <a:off x="10036557" y="912966"/>
            <a:ext cx="1135146" cy="1136164"/>
            <a:chOff x="6438355" y="3124930"/>
            <a:chExt cx="1260000" cy="1260000"/>
          </a:xfrm>
        </p:grpSpPr>
        <p:sp>
          <p:nvSpPr>
            <p:cNvPr id="8" name="Ellipse 16">
              <a:extLst>
                <a:ext uri="{FF2B5EF4-FFF2-40B4-BE49-F238E27FC236}">
                  <a16:creationId xmlns:a16="http://schemas.microsoft.com/office/drawing/2014/main" id="{3CE969E3-D998-9066-044D-1B720D967084}"/>
                </a:ext>
              </a:extLst>
            </p:cNvPr>
            <p:cNvSpPr/>
            <p:nvPr/>
          </p:nvSpPr>
          <p:spPr>
            <a:xfrm>
              <a:off x="6438355" y="3124930"/>
              <a:ext cx="1260000" cy="1260000"/>
            </a:xfrm>
            <a:prstGeom prst="ellipse">
              <a:avLst/>
            </a:prstGeom>
            <a:solidFill>
              <a:srgbClr val="0B4874"/>
            </a:solidFill>
            <a:ln w="38100" cap="flat" cmpd="sng" algn="ctr">
              <a:solidFill>
                <a:schemeClr val="bg1"/>
              </a:solidFill>
              <a:prstDash val="solid"/>
            </a:ln>
            <a:effectLst/>
          </p:spPr>
          <p:txBody>
            <a:bodyPr rtlCol="0" anchor="ctr"/>
            <a:lstStyle/>
            <a:p>
              <a:pPr marL="0" marR="0" lvl="0" indent="0" algn="ctr" defTabSz="1632741" rtl="0" eaLnBrk="1" fontAlgn="auto" latinLnBrk="0" hangingPunct="1">
                <a:lnSpc>
                  <a:spcPct val="100000"/>
                </a:lnSpc>
                <a:spcBef>
                  <a:spcPts val="0"/>
                </a:spcBef>
                <a:spcAft>
                  <a:spcPts val="0"/>
                </a:spcAft>
                <a:buClrTx/>
                <a:buSzTx/>
                <a:buFontTx/>
                <a:buNone/>
                <a:tabLst/>
                <a:defRPr/>
              </a:pPr>
              <a:endParaRPr kumimoji="0" lang="fr-FR" sz="2000" b="0" i="0" u="none" strike="noStrike" kern="0" cap="none" spc="0" normalizeH="0" baseline="0" noProof="0" dirty="0">
                <a:ln>
                  <a:noFill/>
                </a:ln>
                <a:solidFill>
                  <a:prstClr val="white"/>
                </a:solidFill>
                <a:effectLst/>
                <a:uLnTx/>
                <a:uFillTx/>
                <a:latin typeface="Roboto"/>
                <a:ea typeface="+mn-ea"/>
                <a:cs typeface="+mn-cs"/>
              </a:endParaRPr>
            </a:p>
          </p:txBody>
        </p:sp>
        <p:sp>
          <p:nvSpPr>
            <p:cNvPr id="9" name="Freeform 5">
              <a:extLst>
                <a:ext uri="{FF2B5EF4-FFF2-40B4-BE49-F238E27FC236}">
                  <a16:creationId xmlns:a16="http://schemas.microsoft.com/office/drawing/2014/main" id="{6064993D-44D8-A223-C3AA-56F315E84EC3}"/>
                </a:ext>
              </a:extLst>
            </p:cNvPr>
            <p:cNvSpPr>
              <a:spLocks noEditPoints="1"/>
            </p:cNvSpPr>
            <p:nvPr/>
          </p:nvSpPr>
          <p:spPr bwMode="auto">
            <a:xfrm>
              <a:off x="6689604" y="3378776"/>
              <a:ext cx="756655" cy="756654"/>
            </a:xfrm>
            <a:custGeom>
              <a:avLst/>
              <a:gdLst>
                <a:gd name="T0" fmla="*/ 1155 w 1568"/>
                <a:gd name="T1" fmla="*/ 426 h 1568"/>
                <a:gd name="T2" fmla="*/ 1485 w 1568"/>
                <a:gd name="T3" fmla="*/ 512 h 1568"/>
                <a:gd name="T4" fmla="*/ 1568 w 1568"/>
                <a:gd name="T5" fmla="*/ 182 h 1568"/>
                <a:gd name="T6" fmla="*/ 1505 w 1568"/>
                <a:gd name="T7" fmla="*/ 166 h 1568"/>
                <a:gd name="T8" fmla="*/ 1451 w 1568"/>
                <a:gd name="T9" fmla="*/ 372 h 1568"/>
                <a:gd name="T10" fmla="*/ 784 w 1568"/>
                <a:gd name="T11" fmla="*/ 0 h 1568"/>
                <a:gd name="T12" fmla="*/ 0 w 1568"/>
                <a:gd name="T13" fmla="*/ 784 h 1568"/>
                <a:gd name="T14" fmla="*/ 784 w 1568"/>
                <a:gd name="T15" fmla="*/ 1568 h 1568"/>
                <a:gd name="T16" fmla="*/ 1461 w 1568"/>
                <a:gd name="T17" fmla="*/ 1179 h 1568"/>
                <a:gd name="T18" fmla="*/ 1404 w 1568"/>
                <a:gd name="T19" fmla="*/ 1148 h 1568"/>
                <a:gd name="T20" fmla="*/ 784 w 1568"/>
                <a:gd name="T21" fmla="*/ 1504 h 1568"/>
                <a:gd name="T22" fmla="*/ 64 w 1568"/>
                <a:gd name="T23" fmla="*/ 784 h 1568"/>
                <a:gd name="T24" fmla="*/ 784 w 1568"/>
                <a:gd name="T25" fmla="*/ 64 h 1568"/>
                <a:gd name="T26" fmla="*/ 1408 w 1568"/>
                <a:gd name="T27" fmla="*/ 425 h 1568"/>
                <a:gd name="T28" fmla="*/ 1172 w 1568"/>
                <a:gd name="T29" fmla="*/ 362 h 1568"/>
                <a:gd name="T30" fmla="*/ 1155 w 1568"/>
                <a:gd name="T31" fmla="*/ 426 h 1568"/>
                <a:gd name="T32" fmla="*/ 1155 w 1568"/>
                <a:gd name="T33" fmla="*/ 426 h 1568"/>
                <a:gd name="T34" fmla="*/ 1155 w 1568"/>
                <a:gd name="T35" fmla="*/ 426 h 1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68" h="1568">
                  <a:moveTo>
                    <a:pt x="1155" y="426"/>
                  </a:moveTo>
                  <a:cubicBezTo>
                    <a:pt x="1485" y="512"/>
                    <a:pt x="1485" y="512"/>
                    <a:pt x="1485" y="512"/>
                  </a:cubicBezTo>
                  <a:cubicBezTo>
                    <a:pt x="1568" y="182"/>
                    <a:pt x="1568" y="182"/>
                    <a:pt x="1568" y="182"/>
                  </a:cubicBezTo>
                  <a:cubicBezTo>
                    <a:pt x="1505" y="166"/>
                    <a:pt x="1505" y="166"/>
                    <a:pt x="1505" y="166"/>
                  </a:cubicBezTo>
                  <a:cubicBezTo>
                    <a:pt x="1451" y="372"/>
                    <a:pt x="1451" y="372"/>
                    <a:pt x="1451" y="372"/>
                  </a:cubicBezTo>
                  <a:cubicBezTo>
                    <a:pt x="1312" y="148"/>
                    <a:pt x="1066" y="0"/>
                    <a:pt x="784" y="0"/>
                  </a:cubicBezTo>
                  <a:cubicBezTo>
                    <a:pt x="351" y="0"/>
                    <a:pt x="0" y="351"/>
                    <a:pt x="0" y="784"/>
                  </a:cubicBezTo>
                  <a:cubicBezTo>
                    <a:pt x="0" y="1217"/>
                    <a:pt x="351" y="1568"/>
                    <a:pt x="784" y="1568"/>
                  </a:cubicBezTo>
                  <a:cubicBezTo>
                    <a:pt x="1073" y="1568"/>
                    <a:pt x="1325" y="1412"/>
                    <a:pt x="1461" y="1179"/>
                  </a:cubicBezTo>
                  <a:cubicBezTo>
                    <a:pt x="1404" y="1148"/>
                    <a:pt x="1404" y="1148"/>
                    <a:pt x="1404" y="1148"/>
                  </a:cubicBezTo>
                  <a:cubicBezTo>
                    <a:pt x="1279" y="1361"/>
                    <a:pt x="1048" y="1504"/>
                    <a:pt x="784" y="1504"/>
                  </a:cubicBezTo>
                  <a:cubicBezTo>
                    <a:pt x="387" y="1504"/>
                    <a:pt x="64" y="1181"/>
                    <a:pt x="64" y="784"/>
                  </a:cubicBezTo>
                  <a:cubicBezTo>
                    <a:pt x="64" y="387"/>
                    <a:pt x="387" y="64"/>
                    <a:pt x="784" y="64"/>
                  </a:cubicBezTo>
                  <a:cubicBezTo>
                    <a:pt x="1051" y="64"/>
                    <a:pt x="1284" y="209"/>
                    <a:pt x="1408" y="425"/>
                  </a:cubicBezTo>
                  <a:cubicBezTo>
                    <a:pt x="1172" y="362"/>
                    <a:pt x="1172" y="362"/>
                    <a:pt x="1172" y="362"/>
                  </a:cubicBezTo>
                  <a:lnTo>
                    <a:pt x="1155" y="426"/>
                  </a:lnTo>
                  <a:close/>
                  <a:moveTo>
                    <a:pt x="1155" y="426"/>
                  </a:moveTo>
                  <a:cubicBezTo>
                    <a:pt x="1155" y="426"/>
                    <a:pt x="1155" y="426"/>
                    <a:pt x="1155" y="426"/>
                  </a:cubicBezTo>
                </a:path>
              </a:pathLst>
            </a:custGeom>
            <a:solidFill>
              <a:schemeClr val="bg1"/>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pPr marL="0" marR="0" lvl="0" indent="0" algn="l" defTabSz="1632741" rtl="0" eaLnBrk="1" fontAlgn="auto" latinLnBrk="0" hangingPunct="1">
                <a:lnSpc>
                  <a:spcPct val="100000"/>
                </a:lnSpc>
                <a:spcBef>
                  <a:spcPts val="0"/>
                </a:spcBef>
                <a:spcAft>
                  <a:spcPts val="0"/>
                </a:spcAft>
                <a:buClrTx/>
                <a:buSzTx/>
                <a:buFontTx/>
                <a:buNone/>
                <a:tabLst/>
                <a:defRPr/>
              </a:pPr>
              <a:endParaRPr kumimoji="0" lang="fr-FR" sz="3225" b="0" i="0" u="none" strike="noStrike" kern="0" cap="none" spc="0" normalizeH="0" baseline="0" noProof="0">
                <a:ln>
                  <a:noFill/>
                </a:ln>
                <a:solidFill>
                  <a:srgbClr val="445469"/>
                </a:solidFill>
                <a:effectLst/>
                <a:uLnTx/>
                <a:uFillTx/>
                <a:latin typeface="Roboto"/>
                <a:ea typeface="+mn-ea"/>
                <a:cs typeface="+mn-cs"/>
              </a:endParaRPr>
            </a:p>
          </p:txBody>
        </p:sp>
      </p:grpSp>
      <p:sp>
        <p:nvSpPr>
          <p:cNvPr id="10" name="Textfeld 9">
            <a:extLst>
              <a:ext uri="{FF2B5EF4-FFF2-40B4-BE49-F238E27FC236}">
                <a16:creationId xmlns:a16="http://schemas.microsoft.com/office/drawing/2014/main" id="{6B7219C3-AE34-C178-5E4B-AA23B7263BC4}"/>
              </a:ext>
            </a:extLst>
          </p:cNvPr>
          <p:cNvSpPr txBox="1"/>
          <p:nvPr/>
        </p:nvSpPr>
        <p:spPr>
          <a:xfrm>
            <a:off x="9873904" y="2124794"/>
            <a:ext cx="1532792"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CH" sz="1800" b="1" i="0" u="none" strike="noStrike" kern="1200" cap="none" spc="0" normalizeH="0" baseline="0" noProof="0" dirty="0">
                <a:ln>
                  <a:noFill/>
                </a:ln>
                <a:solidFill>
                  <a:srgbClr val="0B4874"/>
                </a:solidFill>
                <a:effectLst/>
                <a:uLnTx/>
                <a:uFillTx/>
                <a:latin typeface="Century Gothic" panose="020B0502020202020204" pitchFamily="34" charset="0"/>
                <a:ea typeface="+mn-ea"/>
                <a:cs typeface="+mn-cs"/>
              </a:rPr>
              <a:t>Interviews</a:t>
            </a:r>
            <a:br>
              <a:rPr kumimoji="0" lang="de-CH" sz="1800" b="1" i="0" u="none" strike="noStrike" kern="1200" cap="none" spc="0" normalizeH="0" baseline="0" noProof="0" dirty="0">
                <a:ln>
                  <a:noFill/>
                </a:ln>
                <a:solidFill>
                  <a:srgbClr val="0B4874"/>
                </a:solidFill>
                <a:effectLst/>
                <a:uLnTx/>
                <a:uFillTx/>
                <a:latin typeface="Century Gothic" panose="020B0502020202020204" pitchFamily="34" charset="0"/>
                <a:ea typeface="+mn-ea"/>
                <a:cs typeface="+mn-cs"/>
              </a:rPr>
            </a:br>
            <a:r>
              <a:rPr kumimoji="0" lang="de-CH" sz="1800" b="1" i="0" u="none" strike="noStrike" kern="1200" cap="none" spc="0" normalizeH="0" baseline="0" noProof="0" dirty="0">
                <a:ln>
                  <a:noFill/>
                </a:ln>
                <a:solidFill>
                  <a:srgbClr val="0B4874"/>
                </a:solidFill>
                <a:effectLst/>
                <a:uLnTx/>
                <a:uFillTx/>
                <a:latin typeface="Century Gothic" panose="020B0502020202020204" pitchFamily="34" charset="0"/>
                <a:ea typeface="+mn-ea"/>
                <a:cs typeface="+mn-cs"/>
              </a:rPr>
              <a:t>durchführen</a:t>
            </a:r>
          </a:p>
        </p:txBody>
      </p:sp>
    </p:spTree>
    <p:extLst>
      <p:ext uri="{BB962C8B-B14F-4D97-AF65-F5344CB8AC3E}">
        <p14:creationId xmlns:p14="http://schemas.microsoft.com/office/powerpoint/2010/main" val="131247727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E61968-2457-A137-EAC5-6343B66F9314}"/>
            </a:ext>
          </a:extLst>
        </p:cNvPr>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021B39E0-A92F-CDE1-8455-D11CC89394E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
        <p:nvSpPr>
          <p:cNvPr id="2" name="Textplatzhalter 1">
            <a:extLst>
              <a:ext uri="{FF2B5EF4-FFF2-40B4-BE49-F238E27FC236}">
                <a16:creationId xmlns:a16="http://schemas.microsoft.com/office/drawing/2014/main" id="{767B2F7F-9D48-DF16-CCAD-86847D46F956}"/>
              </a:ext>
            </a:extLst>
          </p:cNvPr>
          <p:cNvSpPr>
            <a:spLocks noGrp="1"/>
          </p:cNvSpPr>
          <p:nvPr>
            <p:ph type="body" idx="1"/>
          </p:nvPr>
        </p:nvSpPr>
        <p:spPr>
          <a:xfrm>
            <a:off x="947814" y="1522708"/>
            <a:ext cx="10296371" cy="4330261"/>
          </a:xfrm>
        </p:spPr>
        <p:txBody>
          <a:bodyPr>
            <a:normAutofit/>
          </a:bodyPr>
          <a:lstStyle/>
          <a:p>
            <a:pPr algn="l">
              <a:buClr>
                <a:srgbClr val="96CB00"/>
              </a:buClr>
            </a:pPr>
            <a:r>
              <a:rPr lang="de-CH" sz="2600" b="1" dirty="0">
                <a:solidFill>
                  <a:srgbClr val="D17930"/>
                </a:solidFill>
              </a:rPr>
              <a:t>Aufgaben</a:t>
            </a:r>
          </a:p>
          <a:p>
            <a:pPr algn="l">
              <a:buClr>
                <a:srgbClr val="96CB00"/>
              </a:buClr>
            </a:pPr>
            <a:r>
              <a:rPr lang="de-CH" sz="2000" dirty="0">
                <a:solidFill>
                  <a:srgbClr val="686868"/>
                </a:solidFill>
              </a:rPr>
              <a:t>Interviewen Sie eine Expertin bzw. einen Experten, um mehr über den Problembereich zu erfahren, für den Sie sich interessieren. Gehen Sie dabei wie folgt vor:</a:t>
            </a:r>
          </a:p>
          <a:p>
            <a:pPr algn="l">
              <a:buClr>
                <a:srgbClr val="96CB00"/>
              </a:buClr>
            </a:pPr>
            <a:r>
              <a:rPr lang="de-CH" sz="2000" b="1" dirty="0">
                <a:solidFill>
                  <a:srgbClr val="686868"/>
                </a:solidFill>
              </a:rPr>
              <a:t>Schritt 1: Expert:innen recherchieren</a:t>
            </a:r>
          </a:p>
          <a:p>
            <a:pPr marL="342900" indent="-342900" algn="l">
              <a:buClr>
                <a:srgbClr val="96CB00"/>
              </a:buClr>
              <a:buFont typeface="Arial" panose="020B0604020202020204" pitchFamily="34" charset="0"/>
              <a:buChar char="•"/>
            </a:pPr>
            <a:r>
              <a:rPr lang="de-CH" sz="2000" dirty="0">
                <a:solidFill>
                  <a:srgbClr val="686868"/>
                </a:solidFill>
              </a:rPr>
              <a:t>Suchen Sie nach geeigneten Expert:innen für Ihren Problembereich.</a:t>
            </a:r>
          </a:p>
          <a:p>
            <a:pPr marL="342900" indent="-342900" algn="l">
              <a:buClr>
                <a:srgbClr val="96CB00"/>
              </a:buClr>
              <a:buFont typeface="Arial" panose="020B0604020202020204" pitchFamily="34" charset="0"/>
              <a:buChar char="•"/>
            </a:pPr>
            <a:r>
              <a:rPr lang="de-CH" sz="2000" dirty="0">
                <a:solidFill>
                  <a:srgbClr val="686868"/>
                </a:solidFill>
              </a:rPr>
              <a:t>Erstellen Sie eine Prioritätenliste mit Namen und Kontaktmöglichkeiten.</a:t>
            </a:r>
          </a:p>
          <a:p>
            <a:pPr marL="342900" indent="-342900" algn="l">
              <a:buClr>
                <a:srgbClr val="96CB00"/>
              </a:buClr>
              <a:buFont typeface="Arial" panose="020B0604020202020204" pitchFamily="34" charset="0"/>
              <a:buChar char="•"/>
            </a:pPr>
            <a:r>
              <a:rPr lang="de-CH" sz="2000" dirty="0">
                <a:solidFill>
                  <a:srgbClr val="686868"/>
                </a:solidFill>
              </a:rPr>
              <a:t>Notieren Sie die spezifische Expertise der Person, zum Beispiel Wissen im Bereich Mikroplastik, das sie durch ihre Tätigkeit im Bundesamt für Umwelt (BAFU) erworben hat.</a:t>
            </a:r>
          </a:p>
        </p:txBody>
      </p:sp>
      <p:pic>
        <p:nvPicPr>
          <p:cNvPr id="4" name="Рисунок 40">
            <a:extLst>
              <a:ext uri="{FF2B5EF4-FFF2-40B4-BE49-F238E27FC236}">
                <a16:creationId xmlns:a16="http://schemas.microsoft.com/office/drawing/2014/main" id="{8A835116-5306-6EC8-9AE9-F835787DF09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171057" y="336788"/>
            <a:ext cx="3073128" cy="1185920"/>
          </a:xfrm>
          <a:prstGeom prst="rect">
            <a:avLst/>
          </a:prstGeom>
        </p:spPr>
      </p:pic>
    </p:spTree>
    <p:extLst>
      <p:ext uri="{BB962C8B-B14F-4D97-AF65-F5344CB8AC3E}">
        <p14:creationId xmlns:p14="http://schemas.microsoft.com/office/powerpoint/2010/main" val="288686376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FA77B498-B2E4-453A-9985-603AC98BA91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
        <p:nvSpPr>
          <p:cNvPr id="2" name="Textplatzhalter 1">
            <a:extLst>
              <a:ext uri="{FF2B5EF4-FFF2-40B4-BE49-F238E27FC236}">
                <a16:creationId xmlns:a16="http://schemas.microsoft.com/office/drawing/2014/main" id="{C86FDCE1-7554-4E79-826E-208A92E49094}"/>
              </a:ext>
            </a:extLst>
          </p:cNvPr>
          <p:cNvSpPr>
            <a:spLocks noGrp="1"/>
          </p:cNvSpPr>
          <p:nvPr>
            <p:ph type="body" idx="1"/>
          </p:nvPr>
        </p:nvSpPr>
        <p:spPr>
          <a:xfrm>
            <a:off x="1128868" y="965529"/>
            <a:ext cx="9934264" cy="4926941"/>
          </a:xfrm>
        </p:spPr>
        <p:txBody>
          <a:bodyPr>
            <a:normAutofit fontScale="92500" lnSpcReduction="20000"/>
          </a:bodyPr>
          <a:lstStyle/>
          <a:p>
            <a:pPr algn="l">
              <a:buClr>
                <a:srgbClr val="96CB00"/>
              </a:buClr>
            </a:pPr>
            <a:r>
              <a:rPr lang="de-CH" sz="2800" b="1" dirty="0">
                <a:solidFill>
                  <a:srgbClr val="D17930"/>
                </a:solidFill>
              </a:rPr>
              <a:t>Aufgaben</a:t>
            </a:r>
          </a:p>
          <a:p>
            <a:pPr algn="l">
              <a:buClr>
                <a:srgbClr val="96CB00"/>
              </a:buClr>
            </a:pPr>
            <a:endParaRPr lang="de-CH" sz="2000" b="1" dirty="0">
              <a:solidFill>
                <a:srgbClr val="686868"/>
              </a:solidFill>
            </a:endParaRPr>
          </a:p>
          <a:p>
            <a:pPr algn="l">
              <a:lnSpc>
                <a:spcPct val="110000"/>
              </a:lnSpc>
              <a:buClr>
                <a:srgbClr val="96CB00"/>
              </a:buClr>
            </a:pPr>
            <a:r>
              <a:rPr lang="de-CH" sz="2200" b="1" dirty="0">
                <a:solidFill>
                  <a:srgbClr val="686868"/>
                </a:solidFill>
              </a:rPr>
              <a:t>Schritt 2: Kontaktaufnahme und Nachhaken</a:t>
            </a:r>
            <a:endParaRPr lang="de-CH" sz="2200" dirty="0">
              <a:solidFill>
                <a:srgbClr val="686868"/>
              </a:solidFill>
            </a:endParaRPr>
          </a:p>
          <a:p>
            <a:pPr marL="342900" indent="-342900" algn="l">
              <a:lnSpc>
                <a:spcPct val="110000"/>
              </a:lnSpc>
              <a:buClr>
                <a:srgbClr val="96CB00"/>
              </a:buClr>
              <a:buFont typeface="Arial" panose="020B0604020202020204" pitchFamily="34" charset="0"/>
              <a:buChar char="•"/>
            </a:pPr>
            <a:r>
              <a:rPr lang="de-CH" sz="2200" dirty="0">
                <a:solidFill>
                  <a:srgbClr val="686868"/>
                </a:solidFill>
              </a:rPr>
              <a:t>Formulieren Sie eine E-Mail, die Sie an die Expert:innen schicken möchten.</a:t>
            </a:r>
          </a:p>
          <a:p>
            <a:pPr marL="342900" indent="-342900" algn="l">
              <a:lnSpc>
                <a:spcPct val="110000"/>
              </a:lnSpc>
              <a:buClr>
                <a:srgbClr val="96CB00"/>
              </a:buClr>
              <a:buFont typeface="Arial" panose="020B0604020202020204" pitchFamily="34" charset="0"/>
              <a:buChar char="•"/>
            </a:pPr>
            <a:r>
              <a:rPr lang="de-CH" sz="2200" dirty="0">
                <a:solidFill>
                  <a:srgbClr val="686868"/>
                </a:solidFill>
              </a:rPr>
              <a:t>Holen Sie sich ggf. Feedback bei Ihrer Lehrperson ein. </a:t>
            </a:r>
          </a:p>
          <a:p>
            <a:pPr marL="342900" indent="-342900" algn="l">
              <a:lnSpc>
                <a:spcPct val="110000"/>
              </a:lnSpc>
              <a:buClr>
                <a:srgbClr val="96CB00"/>
              </a:buClr>
              <a:buFont typeface="Arial" panose="020B0604020202020204" pitchFamily="34" charset="0"/>
              <a:buChar char="•"/>
            </a:pPr>
            <a:r>
              <a:rPr lang="de-CH" sz="2200" dirty="0">
                <a:solidFill>
                  <a:srgbClr val="686868"/>
                </a:solidFill>
              </a:rPr>
              <a:t>Mitunter reicht es nicht nur eine Mail zu schreiben, sondern es ist notwendig, dass Sie Personen auch ein zweites Mal kontaktieren.</a:t>
            </a:r>
          </a:p>
          <a:p>
            <a:pPr algn="l">
              <a:lnSpc>
                <a:spcPct val="110000"/>
              </a:lnSpc>
              <a:buClr>
                <a:srgbClr val="96CB00"/>
              </a:buClr>
            </a:pPr>
            <a:endParaRPr lang="de-CH" sz="2200" b="1" dirty="0">
              <a:solidFill>
                <a:srgbClr val="686868"/>
              </a:solidFill>
            </a:endParaRPr>
          </a:p>
          <a:p>
            <a:pPr algn="l">
              <a:lnSpc>
                <a:spcPct val="110000"/>
              </a:lnSpc>
              <a:buClr>
                <a:srgbClr val="96CB00"/>
              </a:buClr>
            </a:pPr>
            <a:r>
              <a:rPr lang="de-CH" sz="2200" b="1" dirty="0">
                <a:solidFill>
                  <a:srgbClr val="686868"/>
                </a:solidFill>
              </a:rPr>
              <a:t>Schritt 3: Fragen vorbereiten</a:t>
            </a:r>
          </a:p>
          <a:p>
            <a:pPr marL="342900" indent="-342900" algn="l">
              <a:lnSpc>
                <a:spcPct val="110000"/>
              </a:lnSpc>
              <a:buClr>
                <a:srgbClr val="96CB00"/>
              </a:buClr>
              <a:buFont typeface="Arial" panose="020B0604020202020204" pitchFamily="34" charset="0"/>
              <a:buChar char="•"/>
            </a:pPr>
            <a:r>
              <a:rPr lang="de-CH" sz="2200" dirty="0">
                <a:solidFill>
                  <a:srgbClr val="686868"/>
                </a:solidFill>
              </a:rPr>
              <a:t>Bereiten Sie mindestens fünf klare Annahmen oder Fragen vor, die Sie mit dem Expert:innen-Gespräch überprüfen bzw. klären möchten.</a:t>
            </a:r>
          </a:p>
          <a:p>
            <a:pPr marL="342900" indent="-342900" algn="l">
              <a:lnSpc>
                <a:spcPct val="110000"/>
              </a:lnSpc>
              <a:buClr>
                <a:srgbClr val="96CB00"/>
              </a:buClr>
              <a:buFont typeface="Arial" panose="020B0604020202020204" pitchFamily="34" charset="0"/>
              <a:buChar char="•"/>
            </a:pPr>
            <a:r>
              <a:rPr lang="de-CH" sz="2200" dirty="0">
                <a:solidFill>
                  <a:srgbClr val="686868"/>
                </a:solidFill>
              </a:rPr>
              <a:t>Formulieren Sie offene und zielgerichtete Fragen, die Ihnen helfen das Problemfeld besser zu verstehen. </a:t>
            </a:r>
          </a:p>
          <a:p>
            <a:pPr marL="800100" lvl="1" indent="-342900">
              <a:buClr>
                <a:srgbClr val="96CB00"/>
              </a:buClr>
              <a:buFont typeface="Arial" panose="020B0604020202020204" pitchFamily="34" charset="0"/>
              <a:buChar char="•"/>
            </a:pPr>
            <a:endParaRPr lang="de-CH" sz="2200" dirty="0">
              <a:solidFill>
                <a:schemeClr val="accent6">
                  <a:lumMod val="50000"/>
                </a:schemeClr>
              </a:solidFill>
            </a:endParaRPr>
          </a:p>
        </p:txBody>
      </p:sp>
      <p:pic>
        <p:nvPicPr>
          <p:cNvPr id="11" name="Рисунок 40">
            <a:extLst>
              <a:ext uri="{FF2B5EF4-FFF2-40B4-BE49-F238E27FC236}">
                <a16:creationId xmlns:a16="http://schemas.microsoft.com/office/drawing/2014/main" id="{C8A6F82C-1D0B-8D22-B07C-048E38EA29A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171057" y="336788"/>
            <a:ext cx="3073128" cy="1185920"/>
          </a:xfrm>
          <a:prstGeom prst="rect">
            <a:avLst/>
          </a:prstGeom>
        </p:spPr>
      </p:pic>
      <p:sp>
        <p:nvSpPr>
          <p:cNvPr id="6" name="Textfeld 5">
            <a:extLst>
              <a:ext uri="{FF2B5EF4-FFF2-40B4-BE49-F238E27FC236}">
                <a16:creationId xmlns:a16="http://schemas.microsoft.com/office/drawing/2014/main" id="{4AEC7960-9CC3-6165-5F7C-C9FE4D78E0DD}"/>
              </a:ext>
            </a:extLst>
          </p:cNvPr>
          <p:cNvSpPr txBox="1"/>
          <p:nvPr/>
        </p:nvSpPr>
        <p:spPr>
          <a:xfrm>
            <a:off x="2541756" y="6477802"/>
            <a:ext cx="7108723" cy="261610"/>
          </a:xfrm>
          <a:prstGeom prst="rect">
            <a:avLst/>
          </a:prstGeom>
          <a:noFill/>
        </p:spPr>
        <p:txBody>
          <a:bodyPr wrap="square">
            <a:spAutoFit/>
          </a:bodyPr>
          <a:lstStyle/>
          <a:p>
            <a:pPr algn="ctr">
              <a:spcBef>
                <a:spcPts val="600"/>
              </a:spcBef>
            </a:pPr>
            <a:r>
              <a:rPr lang="de-CH" sz="1100" b="1" dirty="0">
                <a:solidFill>
                  <a:srgbClr val="5F5F5F"/>
                </a:solidFill>
                <a:latin typeface="+mj-lt"/>
              </a:rPr>
              <a:t>Unterlagen erstellt von: Schweizerisches Zentrum für Unternehmerisches Denken und Handeln szUDH </a:t>
            </a:r>
          </a:p>
        </p:txBody>
      </p:sp>
    </p:spTree>
    <p:extLst>
      <p:ext uri="{BB962C8B-B14F-4D97-AF65-F5344CB8AC3E}">
        <p14:creationId xmlns:p14="http://schemas.microsoft.com/office/powerpoint/2010/main" val="10869035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706DC77B-B51E-EFE6-33A1-DDF12DFDA01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
        <p:nvSpPr>
          <p:cNvPr id="4" name="Freeform 5">
            <a:extLst>
              <a:ext uri="{FF2B5EF4-FFF2-40B4-BE49-F238E27FC236}">
                <a16:creationId xmlns:a16="http://schemas.microsoft.com/office/drawing/2014/main" id="{B5762697-A394-004D-F86B-6B64C8D2B005}"/>
              </a:ext>
            </a:extLst>
          </p:cNvPr>
          <p:cNvSpPr>
            <a:spLocks/>
          </p:cNvSpPr>
          <p:nvPr/>
        </p:nvSpPr>
        <p:spPr bwMode="auto">
          <a:xfrm>
            <a:off x="1855612" y="1904345"/>
            <a:ext cx="3160758" cy="3159216"/>
          </a:xfrm>
          <a:prstGeom prst="ellipse">
            <a:avLst/>
          </a:prstGeom>
          <a:solidFill>
            <a:srgbClr val="BEBEBE"/>
          </a:solidFill>
          <a:ln/>
        </p:spPr>
        <p:style>
          <a:lnRef idx="3">
            <a:schemeClr val="lt1"/>
          </a:lnRef>
          <a:fillRef idx="1">
            <a:schemeClr val="accent6"/>
          </a:fillRef>
          <a:effectRef idx="1">
            <a:schemeClr val="accent6"/>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5" name="Freeform 5">
            <a:extLst>
              <a:ext uri="{FF2B5EF4-FFF2-40B4-BE49-F238E27FC236}">
                <a16:creationId xmlns:a16="http://schemas.microsoft.com/office/drawing/2014/main" id="{1752EE11-8F85-770E-B4B3-9B6323016D33}"/>
              </a:ext>
            </a:extLst>
          </p:cNvPr>
          <p:cNvSpPr>
            <a:spLocks/>
          </p:cNvSpPr>
          <p:nvPr/>
        </p:nvSpPr>
        <p:spPr bwMode="auto">
          <a:xfrm>
            <a:off x="7403556" y="1904345"/>
            <a:ext cx="3160758" cy="3159216"/>
          </a:xfrm>
          <a:prstGeom prst="ellipse">
            <a:avLst/>
          </a:prstGeom>
          <a:solidFill>
            <a:srgbClr val="BEBEBE"/>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6" name="Freeform 7">
            <a:extLst>
              <a:ext uri="{FF2B5EF4-FFF2-40B4-BE49-F238E27FC236}">
                <a16:creationId xmlns:a16="http://schemas.microsoft.com/office/drawing/2014/main" id="{7F495E3A-B735-880A-3C18-ED9EC182782E}"/>
              </a:ext>
            </a:extLst>
          </p:cNvPr>
          <p:cNvSpPr>
            <a:spLocks/>
          </p:cNvSpPr>
          <p:nvPr/>
        </p:nvSpPr>
        <p:spPr bwMode="auto">
          <a:xfrm>
            <a:off x="1366837" y="1549561"/>
            <a:ext cx="3369088" cy="3924666"/>
          </a:xfrm>
          <a:custGeom>
            <a:avLst/>
            <a:gdLst>
              <a:gd name="T0" fmla="*/ 1338 w 1550"/>
              <a:gd name="T1" fmla="*/ 1585 h 1805"/>
              <a:gd name="T2" fmla="*/ 244 w 1550"/>
              <a:gd name="T3" fmla="*/ 1292 h 1805"/>
              <a:gd name="T4" fmla="*/ 537 w 1550"/>
              <a:gd name="T5" fmla="*/ 198 h 1805"/>
              <a:gd name="T6" fmla="*/ 1483 w 1550"/>
              <a:gd name="T7" fmla="*/ 305 h 1805"/>
              <a:gd name="T8" fmla="*/ 1454 w 1550"/>
              <a:gd name="T9" fmla="*/ 335 h 1805"/>
              <a:gd name="T10" fmla="*/ 1550 w 1550"/>
              <a:gd name="T11" fmla="*/ 357 h 1805"/>
              <a:gd name="T12" fmla="*/ 1524 w 1550"/>
              <a:gd name="T13" fmla="*/ 263 h 1805"/>
              <a:gd name="T14" fmla="*/ 1497 w 1550"/>
              <a:gd name="T15" fmla="*/ 290 h 1805"/>
              <a:gd name="T16" fmla="*/ 527 w 1550"/>
              <a:gd name="T17" fmla="*/ 180 h 1805"/>
              <a:gd name="T18" fmla="*/ 227 w 1550"/>
              <a:gd name="T19" fmla="*/ 1302 h 1805"/>
              <a:gd name="T20" fmla="*/ 939 w 1550"/>
              <a:gd name="T21" fmla="*/ 1712 h 1805"/>
              <a:gd name="T22" fmla="*/ 1348 w 1550"/>
              <a:gd name="T23" fmla="*/ 1602 h 1805"/>
              <a:gd name="T24" fmla="*/ 1529 w 1550"/>
              <a:gd name="T25" fmla="*/ 1461 h 1805"/>
              <a:gd name="T26" fmla="*/ 1515 w 1550"/>
              <a:gd name="T27" fmla="*/ 1446 h 1805"/>
              <a:gd name="T28" fmla="*/ 1338 w 1550"/>
              <a:gd name="T29" fmla="*/ 1585 h 18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50" h="1805">
                <a:moveTo>
                  <a:pt x="1338" y="1585"/>
                </a:moveTo>
                <a:cubicBezTo>
                  <a:pt x="956" y="1805"/>
                  <a:pt x="465" y="1674"/>
                  <a:pt x="244" y="1292"/>
                </a:cubicBezTo>
                <a:cubicBezTo>
                  <a:pt x="24" y="909"/>
                  <a:pt x="155" y="419"/>
                  <a:pt x="537" y="198"/>
                </a:cubicBezTo>
                <a:cubicBezTo>
                  <a:pt x="843" y="22"/>
                  <a:pt x="1227" y="66"/>
                  <a:pt x="1483" y="305"/>
                </a:cubicBezTo>
                <a:cubicBezTo>
                  <a:pt x="1454" y="335"/>
                  <a:pt x="1454" y="335"/>
                  <a:pt x="1454" y="335"/>
                </a:cubicBezTo>
                <a:cubicBezTo>
                  <a:pt x="1550" y="357"/>
                  <a:pt x="1550" y="357"/>
                  <a:pt x="1550" y="357"/>
                </a:cubicBezTo>
                <a:cubicBezTo>
                  <a:pt x="1524" y="263"/>
                  <a:pt x="1524" y="263"/>
                  <a:pt x="1524" y="263"/>
                </a:cubicBezTo>
                <a:cubicBezTo>
                  <a:pt x="1497" y="290"/>
                  <a:pt x="1497" y="290"/>
                  <a:pt x="1497" y="290"/>
                </a:cubicBezTo>
                <a:cubicBezTo>
                  <a:pt x="1234" y="46"/>
                  <a:pt x="841" y="0"/>
                  <a:pt x="527" y="180"/>
                </a:cubicBezTo>
                <a:cubicBezTo>
                  <a:pt x="135" y="407"/>
                  <a:pt x="0" y="910"/>
                  <a:pt x="227" y="1302"/>
                </a:cubicBezTo>
                <a:cubicBezTo>
                  <a:pt x="379" y="1565"/>
                  <a:pt x="655" y="1712"/>
                  <a:pt x="939" y="1712"/>
                </a:cubicBezTo>
                <a:cubicBezTo>
                  <a:pt x="1078" y="1712"/>
                  <a:pt x="1219" y="1677"/>
                  <a:pt x="1348" y="1602"/>
                </a:cubicBezTo>
                <a:cubicBezTo>
                  <a:pt x="1415" y="1564"/>
                  <a:pt x="1476" y="1516"/>
                  <a:pt x="1529" y="1461"/>
                </a:cubicBezTo>
                <a:cubicBezTo>
                  <a:pt x="1515" y="1446"/>
                  <a:pt x="1515" y="1446"/>
                  <a:pt x="1515" y="1446"/>
                </a:cubicBezTo>
                <a:cubicBezTo>
                  <a:pt x="1463" y="1500"/>
                  <a:pt x="1403" y="1547"/>
                  <a:pt x="1338" y="1585"/>
                </a:cubicBezTo>
                <a:close/>
              </a:path>
            </a:pathLst>
          </a:custGeom>
          <a:solidFill>
            <a:srgbClr val="BEBEBE"/>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073450"/>
              </a:solidFill>
              <a:effectLst/>
              <a:uLnTx/>
              <a:uFillTx/>
              <a:latin typeface="Century Gothic"/>
              <a:ea typeface="+mn-ea"/>
              <a:cs typeface="+mn-cs"/>
            </a:endParaRPr>
          </a:p>
        </p:txBody>
      </p:sp>
      <p:sp>
        <p:nvSpPr>
          <p:cNvPr id="7" name="Freeform 8">
            <a:extLst>
              <a:ext uri="{FF2B5EF4-FFF2-40B4-BE49-F238E27FC236}">
                <a16:creationId xmlns:a16="http://schemas.microsoft.com/office/drawing/2014/main" id="{E1E6ACAB-5A13-88AE-18C0-3A75993E828E}"/>
              </a:ext>
            </a:extLst>
          </p:cNvPr>
          <p:cNvSpPr>
            <a:spLocks/>
          </p:cNvSpPr>
          <p:nvPr/>
        </p:nvSpPr>
        <p:spPr bwMode="auto">
          <a:xfrm>
            <a:off x="7679277" y="1522255"/>
            <a:ext cx="3360198" cy="3923397"/>
          </a:xfrm>
          <a:custGeom>
            <a:avLst/>
            <a:gdLst>
              <a:gd name="T0" fmla="*/ 1019 w 1546"/>
              <a:gd name="T1" fmla="*/ 179 h 1804"/>
              <a:gd name="T2" fmla="*/ 51 w 1546"/>
              <a:gd name="T3" fmla="*/ 288 h 1804"/>
              <a:gd name="T4" fmla="*/ 26 w 1546"/>
              <a:gd name="T5" fmla="*/ 262 h 1804"/>
              <a:gd name="T6" fmla="*/ 0 w 1546"/>
              <a:gd name="T7" fmla="*/ 356 h 1804"/>
              <a:gd name="T8" fmla="*/ 95 w 1546"/>
              <a:gd name="T9" fmla="*/ 334 h 1804"/>
              <a:gd name="T10" fmla="*/ 65 w 1546"/>
              <a:gd name="T11" fmla="*/ 303 h 1804"/>
              <a:gd name="T12" fmla="*/ 1009 w 1546"/>
              <a:gd name="T13" fmla="*/ 197 h 1804"/>
              <a:gd name="T14" fmla="*/ 1302 w 1546"/>
              <a:gd name="T15" fmla="*/ 1291 h 1804"/>
              <a:gd name="T16" fmla="*/ 209 w 1546"/>
              <a:gd name="T17" fmla="*/ 1584 h 1804"/>
              <a:gd name="T18" fmla="*/ 64 w 1546"/>
              <a:gd name="T19" fmla="*/ 1477 h 1804"/>
              <a:gd name="T20" fmla="*/ 97 w 1546"/>
              <a:gd name="T21" fmla="*/ 1444 h 1804"/>
              <a:gd name="T22" fmla="*/ 1 w 1546"/>
              <a:gd name="T23" fmla="*/ 1421 h 1804"/>
              <a:gd name="T24" fmla="*/ 27 w 1546"/>
              <a:gd name="T25" fmla="*/ 1516 h 1804"/>
              <a:gd name="T26" fmla="*/ 50 w 1546"/>
              <a:gd name="T27" fmla="*/ 1492 h 1804"/>
              <a:gd name="T28" fmla="*/ 199 w 1546"/>
              <a:gd name="T29" fmla="*/ 1601 h 1804"/>
              <a:gd name="T30" fmla="*/ 608 w 1546"/>
              <a:gd name="T31" fmla="*/ 1711 h 1804"/>
              <a:gd name="T32" fmla="*/ 1320 w 1546"/>
              <a:gd name="T33" fmla="*/ 1301 h 1804"/>
              <a:gd name="T34" fmla="*/ 1019 w 1546"/>
              <a:gd name="T35" fmla="*/ 179 h 18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46" h="1804">
                <a:moveTo>
                  <a:pt x="1019" y="179"/>
                </a:moveTo>
                <a:cubicBezTo>
                  <a:pt x="708" y="0"/>
                  <a:pt x="313" y="45"/>
                  <a:pt x="51" y="288"/>
                </a:cubicBezTo>
                <a:cubicBezTo>
                  <a:pt x="26" y="262"/>
                  <a:pt x="26" y="262"/>
                  <a:pt x="26" y="262"/>
                </a:cubicBezTo>
                <a:cubicBezTo>
                  <a:pt x="0" y="356"/>
                  <a:pt x="0" y="356"/>
                  <a:pt x="0" y="356"/>
                </a:cubicBezTo>
                <a:cubicBezTo>
                  <a:pt x="95" y="334"/>
                  <a:pt x="95" y="334"/>
                  <a:pt x="95" y="334"/>
                </a:cubicBezTo>
                <a:cubicBezTo>
                  <a:pt x="65" y="303"/>
                  <a:pt x="65" y="303"/>
                  <a:pt x="65" y="303"/>
                </a:cubicBezTo>
                <a:cubicBezTo>
                  <a:pt x="321" y="66"/>
                  <a:pt x="706" y="22"/>
                  <a:pt x="1009" y="197"/>
                </a:cubicBezTo>
                <a:cubicBezTo>
                  <a:pt x="1392" y="418"/>
                  <a:pt x="1523" y="908"/>
                  <a:pt x="1302" y="1291"/>
                </a:cubicBezTo>
                <a:cubicBezTo>
                  <a:pt x="1082" y="1673"/>
                  <a:pt x="591" y="1804"/>
                  <a:pt x="209" y="1584"/>
                </a:cubicBezTo>
                <a:cubicBezTo>
                  <a:pt x="157" y="1554"/>
                  <a:pt x="108" y="1518"/>
                  <a:pt x="64" y="1477"/>
                </a:cubicBezTo>
                <a:cubicBezTo>
                  <a:pt x="97" y="1444"/>
                  <a:pt x="97" y="1444"/>
                  <a:pt x="97" y="1444"/>
                </a:cubicBezTo>
                <a:cubicBezTo>
                  <a:pt x="1" y="1421"/>
                  <a:pt x="1" y="1421"/>
                  <a:pt x="1" y="1421"/>
                </a:cubicBezTo>
                <a:cubicBezTo>
                  <a:pt x="27" y="1516"/>
                  <a:pt x="27" y="1516"/>
                  <a:pt x="27" y="1516"/>
                </a:cubicBezTo>
                <a:cubicBezTo>
                  <a:pt x="50" y="1492"/>
                  <a:pt x="50" y="1492"/>
                  <a:pt x="50" y="1492"/>
                </a:cubicBezTo>
                <a:cubicBezTo>
                  <a:pt x="95" y="1534"/>
                  <a:pt x="145" y="1570"/>
                  <a:pt x="199" y="1601"/>
                </a:cubicBezTo>
                <a:cubicBezTo>
                  <a:pt x="328" y="1676"/>
                  <a:pt x="468" y="1711"/>
                  <a:pt x="608" y="1711"/>
                </a:cubicBezTo>
                <a:cubicBezTo>
                  <a:pt x="892" y="1711"/>
                  <a:pt x="1168" y="1564"/>
                  <a:pt x="1320" y="1301"/>
                </a:cubicBezTo>
                <a:cubicBezTo>
                  <a:pt x="1546" y="909"/>
                  <a:pt x="1411" y="406"/>
                  <a:pt x="1019" y="179"/>
                </a:cubicBezTo>
                <a:close/>
              </a:path>
            </a:pathLst>
          </a:custGeom>
          <a:solidFill>
            <a:srgbClr val="BEBEBE"/>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8" name="Freeform 9">
            <a:extLst>
              <a:ext uri="{FF2B5EF4-FFF2-40B4-BE49-F238E27FC236}">
                <a16:creationId xmlns:a16="http://schemas.microsoft.com/office/drawing/2014/main" id="{8D3572A0-2EC0-F247-7A62-88D32A6F1051}"/>
              </a:ext>
            </a:extLst>
          </p:cNvPr>
          <p:cNvSpPr>
            <a:spLocks/>
          </p:cNvSpPr>
          <p:nvPr/>
        </p:nvSpPr>
        <p:spPr bwMode="auto">
          <a:xfrm>
            <a:off x="4641458" y="1904345"/>
            <a:ext cx="3159648" cy="3159216"/>
          </a:xfrm>
          <a:prstGeom prst="ellipse">
            <a:avLst/>
          </a:prstGeom>
          <a:solidFill>
            <a:srgbClr val="8EB403"/>
          </a:solidFill>
          <a:ln>
            <a:headEnd/>
            <a:tailEnd/>
          </a:ln>
        </p:spPr>
        <p:style>
          <a:lnRef idx="3">
            <a:schemeClr val="lt1"/>
          </a:lnRef>
          <a:fillRef idx="1">
            <a:schemeClr val="accent1"/>
          </a:fillRef>
          <a:effectRef idx="1">
            <a:schemeClr val="accent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073450"/>
              </a:solidFill>
              <a:effectLst/>
              <a:uLnTx/>
              <a:uFillTx/>
              <a:latin typeface="Century Gothic"/>
              <a:ea typeface="+mn-ea"/>
              <a:cs typeface="+mn-cs"/>
            </a:endParaRPr>
          </a:p>
        </p:txBody>
      </p:sp>
      <p:sp>
        <p:nvSpPr>
          <p:cNvPr id="9" name="Freeform 10">
            <a:extLst>
              <a:ext uri="{FF2B5EF4-FFF2-40B4-BE49-F238E27FC236}">
                <a16:creationId xmlns:a16="http://schemas.microsoft.com/office/drawing/2014/main" id="{CDBFB933-D9D2-B589-DA5C-B159CC1D9C67}"/>
              </a:ext>
            </a:extLst>
          </p:cNvPr>
          <p:cNvSpPr>
            <a:spLocks/>
          </p:cNvSpPr>
          <p:nvPr/>
        </p:nvSpPr>
        <p:spPr bwMode="auto">
          <a:xfrm>
            <a:off x="4976764" y="1515908"/>
            <a:ext cx="2489036" cy="694306"/>
          </a:xfrm>
          <a:custGeom>
            <a:avLst/>
            <a:gdLst>
              <a:gd name="T0" fmla="*/ 1130 w 1145"/>
              <a:gd name="T1" fmla="*/ 319 h 319"/>
              <a:gd name="T2" fmla="*/ 973 w 1145"/>
              <a:gd name="T3" fmla="*/ 200 h 319"/>
              <a:gd name="T4" fmla="*/ 14 w 1145"/>
              <a:gd name="T5" fmla="*/ 319 h 319"/>
              <a:gd name="T6" fmla="*/ 0 w 1145"/>
              <a:gd name="T7" fmla="*/ 305 h 319"/>
              <a:gd name="T8" fmla="*/ 983 w 1145"/>
              <a:gd name="T9" fmla="*/ 182 h 319"/>
              <a:gd name="T10" fmla="*/ 1145 w 1145"/>
              <a:gd name="T11" fmla="*/ 305 h 319"/>
              <a:gd name="T12" fmla="*/ 1130 w 1145"/>
              <a:gd name="T13" fmla="*/ 319 h 319"/>
            </a:gdLst>
            <a:ahLst/>
            <a:cxnLst>
              <a:cxn ang="0">
                <a:pos x="T0" y="T1"/>
              </a:cxn>
              <a:cxn ang="0">
                <a:pos x="T2" y="T3"/>
              </a:cxn>
              <a:cxn ang="0">
                <a:pos x="T4" y="T5"/>
              </a:cxn>
              <a:cxn ang="0">
                <a:pos x="T6" y="T7"/>
              </a:cxn>
              <a:cxn ang="0">
                <a:pos x="T8" y="T9"/>
              </a:cxn>
              <a:cxn ang="0">
                <a:pos x="T10" y="T11"/>
              </a:cxn>
              <a:cxn ang="0">
                <a:pos x="T12" y="T13"/>
              </a:cxn>
            </a:cxnLst>
            <a:rect l="0" t="0" r="r" b="b"/>
            <a:pathLst>
              <a:path w="1145" h="319">
                <a:moveTo>
                  <a:pt x="1130" y="319"/>
                </a:moveTo>
                <a:cubicBezTo>
                  <a:pt x="1083" y="273"/>
                  <a:pt x="1030" y="233"/>
                  <a:pt x="973" y="200"/>
                </a:cubicBezTo>
                <a:cubicBezTo>
                  <a:pt x="664" y="22"/>
                  <a:pt x="270" y="71"/>
                  <a:pt x="14" y="319"/>
                </a:cubicBezTo>
                <a:cubicBezTo>
                  <a:pt x="0" y="305"/>
                  <a:pt x="0" y="305"/>
                  <a:pt x="0" y="305"/>
                </a:cubicBezTo>
                <a:cubicBezTo>
                  <a:pt x="262" y="50"/>
                  <a:pt x="666" y="0"/>
                  <a:pt x="983" y="182"/>
                </a:cubicBezTo>
                <a:cubicBezTo>
                  <a:pt x="1042" y="216"/>
                  <a:pt x="1096" y="258"/>
                  <a:pt x="1145" y="305"/>
                </a:cubicBezTo>
                <a:lnTo>
                  <a:pt x="1130" y="319"/>
                </a:lnTo>
                <a:close/>
              </a:path>
            </a:pathLst>
          </a:custGeom>
          <a:solidFill>
            <a:srgbClr val="8EB403"/>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10" name="Freeform 11">
            <a:extLst>
              <a:ext uri="{FF2B5EF4-FFF2-40B4-BE49-F238E27FC236}">
                <a16:creationId xmlns:a16="http://schemas.microsoft.com/office/drawing/2014/main" id="{BD8FD663-CA9B-A57C-FBB2-E209813664B4}"/>
              </a:ext>
            </a:extLst>
          </p:cNvPr>
          <p:cNvSpPr>
            <a:spLocks/>
          </p:cNvSpPr>
          <p:nvPr/>
        </p:nvSpPr>
        <p:spPr bwMode="auto">
          <a:xfrm>
            <a:off x="4969144" y="4699305"/>
            <a:ext cx="2504275" cy="656227"/>
          </a:xfrm>
          <a:custGeom>
            <a:avLst/>
            <a:gdLst>
              <a:gd name="T0" fmla="*/ 576 w 1152"/>
              <a:gd name="T1" fmla="*/ 250 h 302"/>
              <a:gd name="T2" fmla="*/ 166 w 1152"/>
              <a:gd name="T3" fmla="*/ 140 h 302"/>
              <a:gd name="T4" fmla="*/ 0 w 1152"/>
              <a:gd name="T5" fmla="*/ 14 h 302"/>
              <a:gd name="T6" fmla="*/ 15 w 1152"/>
              <a:gd name="T7" fmla="*/ 0 h 302"/>
              <a:gd name="T8" fmla="*/ 176 w 1152"/>
              <a:gd name="T9" fmla="*/ 123 h 302"/>
              <a:gd name="T10" fmla="*/ 1138 w 1152"/>
              <a:gd name="T11" fmla="*/ 0 h 302"/>
              <a:gd name="T12" fmla="*/ 1152 w 1152"/>
              <a:gd name="T13" fmla="*/ 14 h 302"/>
              <a:gd name="T14" fmla="*/ 576 w 1152"/>
              <a:gd name="T15" fmla="*/ 250 h 30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52" h="302">
                <a:moveTo>
                  <a:pt x="576" y="250"/>
                </a:moveTo>
                <a:cubicBezTo>
                  <a:pt x="435" y="250"/>
                  <a:pt x="294" y="214"/>
                  <a:pt x="166" y="140"/>
                </a:cubicBezTo>
                <a:cubicBezTo>
                  <a:pt x="105" y="105"/>
                  <a:pt x="50" y="63"/>
                  <a:pt x="0" y="14"/>
                </a:cubicBezTo>
                <a:cubicBezTo>
                  <a:pt x="15" y="0"/>
                  <a:pt x="15" y="0"/>
                  <a:pt x="15" y="0"/>
                </a:cubicBezTo>
                <a:cubicBezTo>
                  <a:pt x="63" y="47"/>
                  <a:pt x="117" y="89"/>
                  <a:pt x="176" y="123"/>
                </a:cubicBezTo>
                <a:cubicBezTo>
                  <a:pt x="487" y="302"/>
                  <a:pt x="883" y="252"/>
                  <a:pt x="1138" y="0"/>
                </a:cubicBezTo>
                <a:cubicBezTo>
                  <a:pt x="1152" y="14"/>
                  <a:pt x="1152" y="14"/>
                  <a:pt x="1152" y="14"/>
                </a:cubicBezTo>
                <a:cubicBezTo>
                  <a:pt x="995" y="169"/>
                  <a:pt x="786" y="250"/>
                  <a:pt x="576" y="250"/>
                </a:cubicBezTo>
                <a:close/>
              </a:path>
            </a:pathLst>
          </a:custGeom>
          <a:solidFill>
            <a:srgbClr val="8EB403"/>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35" name="Rectangle 399">
            <a:extLst>
              <a:ext uri="{FF2B5EF4-FFF2-40B4-BE49-F238E27FC236}">
                <a16:creationId xmlns:a16="http://schemas.microsoft.com/office/drawing/2014/main" id="{9102112D-C838-DAC5-FB5A-4D874640DAB6}"/>
              </a:ext>
            </a:extLst>
          </p:cNvPr>
          <p:cNvSpPr/>
          <p:nvPr/>
        </p:nvSpPr>
        <p:spPr>
          <a:xfrm>
            <a:off x="2118519" y="3436052"/>
            <a:ext cx="2636471" cy="923330"/>
          </a:xfrm>
          <a:prstGeom prst="rect">
            <a:avLst/>
          </a:prstGeom>
        </p:spPr>
        <p:txBody>
          <a:bodyPr wrap="square">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a:ln>
                  <a:noFill/>
                </a:ln>
                <a:solidFill>
                  <a:prstClr val="white"/>
                </a:solidFill>
                <a:effectLst/>
                <a:uLnTx/>
                <a:uFillTx/>
                <a:latin typeface="Century Gothic"/>
                <a:ea typeface="Roboto" pitchFamily="2" charset="0"/>
                <a:cs typeface="Arial" charset="0"/>
              </a:rPr>
              <a:t>M1.1 Welches Problemfeld begeistert Sie?</a:t>
            </a:r>
          </a:p>
        </p:txBody>
      </p:sp>
      <p:sp>
        <p:nvSpPr>
          <p:cNvPr id="40" name="Rectangle 406">
            <a:extLst>
              <a:ext uri="{FF2B5EF4-FFF2-40B4-BE49-F238E27FC236}">
                <a16:creationId xmlns:a16="http://schemas.microsoft.com/office/drawing/2014/main" id="{FF6647C1-8AA3-9C18-CDF8-0FA2B6657475}"/>
              </a:ext>
            </a:extLst>
          </p:cNvPr>
          <p:cNvSpPr/>
          <p:nvPr/>
        </p:nvSpPr>
        <p:spPr>
          <a:xfrm>
            <a:off x="7749140" y="3436974"/>
            <a:ext cx="2667018" cy="1389771"/>
          </a:xfrm>
          <a:prstGeom prst="rect">
            <a:avLst/>
          </a:prstGeom>
        </p:spPr>
        <p:txBody>
          <a:bodyPr wrap="square" lIns="68567" tIns="34283" rIns="68567" bIns="34283">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entury Gothic"/>
                <a:ea typeface="Roboto" pitchFamily="2" charset="0"/>
                <a:cs typeface="Arial" charset="0"/>
              </a:rPr>
              <a:t>M1.3 Wie definieren Sie das Problem, das Sie angehen möchten?</a:t>
            </a:r>
          </a:p>
        </p:txBody>
      </p:sp>
      <p:sp>
        <p:nvSpPr>
          <p:cNvPr id="42" name="Rectangle 399">
            <a:extLst>
              <a:ext uri="{FF2B5EF4-FFF2-40B4-BE49-F238E27FC236}">
                <a16:creationId xmlns:a16="http://schemas.microsoft.com/office/drawing/2014/main" id="{CF573153-C64B-28A3-B8BE-8D62A21B3728}"/>
              </a:ext>
            </a:extLst>
          </p:cNvPr>
          <p:cNvSpPr/>
          <p:nvPr/>
        </p:nvSpPr>
        <p:spPr>
          <a:xfrm>
            <a:off x="4999361" y="3436052"/>
            <a:ext cx="2626934" cy="923330"/>
          </a:xfrm>
          <a:prstGeom prst="rect">
            <a:avLst/>
          </a:prstGeom>
        </p:spPr>
        <p:txBody>
          <a:bodyPr wrap="square">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a:ln>
                  <a:noFill/>
                </a:ln>
                <a:solidFill>
                  <a:prstClr val="white"/>
                </a:solidFill>
                <a:effectLst/>
                <a:uLnTx/>
                <a:uFillTx/>
                <a:latin typeface="Century Gothic"/>
                <a:ea typeface="Roboto" pitchFamily="2" charset="0"/>
                <a:cs typeface="Arial" charset="0"/>
              </a:rPr>
              <a:t>M1.2 Wie können Sie einem Problem auf den Grund gehen?</a:t>
            </a:r>
          </a:p>
        </p:txBody>
      </p:sp>
      <p:grpSp>
        <p:nvGrpSpPr>
          <p:cNvPr id="44" name="Group 14">
            <a:extLst>
              <a:ext uri="{FF2B5EF4-FFF2-40B4-BE49-F238E27FC236}">
                <a16:creationId xmlns:a16="http://schemas.microsoft.com/office/drawing/2014/main" id="{073F1A3B-D24B-A20B-0C47-1A868FC6BD1B}"/>
              </a:ext>
            </a:extLst>
          </p:cNvPr>
          <p:cNvGrpSpPr>
            <a:grpSpLocks noChangeAspect="1"/>
          </p:cNvGrpSpPr>
          <p:nvPr/>
        </p:nvGrpSpPr>
        <p:grpSpPr bwMode="auto">
          <a:xfrm>
            <a:off x="8647389" y="2484190"/>
            <a:ext cx="810935" cy="833604"/>
            <a:chOff x="3400" y="815"/>
            <a:chExt cx="4722" cy="4854"/>
          </a:xfrm>
          <a:solidFill>
            <a:schemeClr val="bg1"/>
          </a:solidFill>
        </p:grpSpPr>
        <p:sp>
          <p:nvSpPr>
            <p:cNvPr id="45" name="Freeform 15">
              <a:extLst>
                <a:ext uri="{FF2B5EF4-FFF2-40B4-BE49-F238E27FC236}">
                  <a16:creationId xmlns:a16="http://schemas.microsoft.com/office/drawing/2014/main" id="{97A2BAE0-BDA7-AEB8-3DA3-5FEA2ADB1C91}"/>
                </a:ext>
              </a:extLst>
            </p:cNvPr>
            <p:cNvSpPr>
              <a:spLocks noEditPoints="1"/>
            </p:cNvSpPr>
            <p:nvPr/>
          </p:nvSpPr>
          <p:spPr bwMode="auto">
            <a:xfrm>
              <a:off x="3400" y="815"/>
              <a:ext cx="3828" cy="4854"/>
            </a:xfrm>
            <a:custGeom>
              <a:avLst/>
              <a:gdLst>
                <a:gd name="T0" fmla="*/ 1516 w 1618"/>
                <a:gd name="T1" fmla="*/ 0 h 2052"/>
                <a:gd name="T2" fmla="*/ 1567 w 1618"/>
                <a:gd name="T3" fmla="*/ 21 h 2052"/>
                <a:gd name="T4" fmla="*/ 1616 w 1618"/>
                <a:gd name="T5" fmla="*/ 110 h 2052"/>
                <a:gd name="T6" fmla="*/ 1616 w 1618"/>
                <a:gd name="T7" fmla="*/ 264 h 2052"/>
                <a:gd name="T8" fmla="*/ 1565 w 1618"/>
                <a:gd name="T9" fmla="*/ 320 h 2052"/>
                <a:gd name="T10" fmla="*/ 1512 w 1618"/>
                <a:gd name="T11" fmla="*/ 264 h 2052"/>
                <a:gd name="T12" fmla="*/ 1512 w 1618"/>
                <a:gd name="T13" fmla="*/ 124 h 2052"/>
                <a:gd name="T14" fmla="*/ 1494 w 1618"/>
                <a:gd name="T15" fmla="*/ 104 h 2052"/>
                <a:gd name="T16" fmla="*/ 524 w 1618"/>
                <a:gd name="T17" fmla="*/ 104 h 2052"/>
                <a:gd name="T18" fmla="*/ 512 w 1618"/>
                <a:gd name="T19" fmla="*/ 105 h 2052"/>
                <a:gd name="T20" fmla="*/ 512 w 1618"/>
                <a:gd name="T21" fmla="*/ 127 h 2052"/>
                <a:gd name="T22" fmla="*/ 512 w 1618"/>
                <a:gd name="T23" fmla="*/ 393 h 2052"/>
                <a:gd name="T24" fmla="*/ 488 w 1618"/>
                <a:gd name="T25" fmla="*/ 472 h 2052"/>
                <a:gd name="T26" fmla="*/ 413 w 1618"/>
                <a:gd name="T27" fmla="*/ 512 h 2052"/>
                <a:gd name="T28" fmla="*/ 125 w 1618"/>
                <a:gd name="T29" fmla="*/ 512 h 2052"/>
                <a:gd name="T30" fmla="*/ 100 w 1618"/>
                <a:gd name="T31" fmla="*/ 512 h 2052"/>
                <a:gd name="T32" fmla="*/ 100 w 1618"/>
                <a:gd name="T33" fmla="*/ 534 h 2052"/>
                <a:gd name="T34" fmla="*/ 100 w 1618"/>
                <a:gd name="T35" fmla="*/ 1924 h 2052"/>
                <a:gd name="T36" fmla="*/ 128 w 1618"/>
                <a:gd name="T37" fmla="*/ 1952 h 2052"/>
                <a:gd name="T38" fmla="*/ 1484 w 1618"/>
                <a:gd name="T39" fmla="*/ 1952 h 2052"/>
                <a:gd name="T40" fmla="*/ 1512 w 1618"/>
                <a:gd name="T41" fmla="*/ 1925 h 2052"/>
                <a:gd name="T42" fmla="*/ 1512 w 1618"/>
                <a:gd name="T43" fmla="*/ 1189 h 2052"/>
                <a:gd name="T44" fmla="*/ 1554 w 1618"/>
                <a:gd name="T45" fmla="*/ 1137 h 2052"/>
                <a:gd name="T46" fmla="*/ 1608 w 1618"/>
                <a:gd name="T47" fmla="*/ 1163 h 2052"/>
                <a:gd name="T48" fmla="*/ 1616 w 1618"/>
                <a:gd name="T49" fmla="*/ 1197 h 2052"/>
                <a:gd name="T50" fmla="*/ 1616 w 1618"/>
                <a:gd name="T51" fmla="*/ 1943 h 2052"/>
                <a:gd name="T52" fmla="*/ 1540 w 1618"/>
                <a:gd name="T53" fmla="*/ 2048 h 2052"/>
                <a:gd name="T54" fmla="*/ 1536 w 1618"/>
                <a:gd name="T55" fmla="*/ 2052 h 2052"/>
                <a:gd name="T56" fmla="*/ 80 w 1618"/>
                <a:gd name="T57" fmla="*/ 2052 h 2052"/>
                <a:gd name="T58" fmla="*/ 0 w 1618"/>
                <a:gd name="T59" fmla="*/ 1976 h 2052"/>
                <a:gd name="T60" fmla="*/ 0 w 1618"/>
                <a:gd name="T61" fmla="*/ 440 h 2052"/>
                <a:gd name="T62" fmla="*/ 21 w 1618"/>
                <a:gd name="T63" fmla="*/ 417 h 2052"/>
                <a:gd name="T64" fmla="*/ 404 w 1618"/>
                <a:gd name="T65" fmla="*/ 35 h 2052"/>
                <a:gd name="T66" fmla="*/ 452 w 1618"/>
                <a:gd name="T67" fmla="*/ 0 h 2052"/>
                <a:gd name="T68" fmla="*/ 1516 w 1618"/>
                <a:gd name="T69" fmla="*/ 0 h 2052"/>
                <a:gd name="T70" fmla="*/ 180 w 1618"/>
                <a:gd name="T71" fmla="*/ 412 h 2052"/>
                <a:gd name="T72" fmla="*/ 396 w 1618"/>
                <a:gd name="T73" fmla="*/ 411 h 2052"/>
                <a:gd name="T74" fmla="*/ 408 w 1618"/>
                <a:gd name="T75" fmla="*/ 396 h 2052"/>
                <a:gd name="T76" fmla="*/ 408 w 1618"/>
                <a:gd name="T77" fmla="*/ 290 h 2052"/>
                <a:gd name="T78" fmla="*/ 408 w 1618"/>
                <a:gd name="T79" fmla="*/ 183 h 2052"/>
                <a:gd name="T80" fmla="*/ 180 w 1618"/>
                <a:gd name="T81" fmla="*/ 412 h 20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618" h="2052">
                  <a:moveTo>
                    <a:pt x="1516" y="0"/>
                  </a:moveTo>
                  <a:cubicBezTo>
                    <a:pt x="1533" y="7"/>
                    <a:pt x="1551" y="12"/>
                    <a:pt x="1567" y="21"/>
                  </a:cubicBezTo>
                  <a:cubicBezTo>
                    <a:pt x="1601" y="41"/>
                    <a:pt x="1614" y="74"/>
                    <a:pt x="1616" y="110"/>
                  </a:cubicBezTo>
                  <a:cubicBezTo>
                    <a:pt x="1618" y="162"/>
                    <a:pt x="1616" y="213"/>
                    <a:pt x="1616" y="264"/>
                  </a:cubicBezTo>
                  <a:cubicBezTo>
                    <a:pt x="1616" y="295"/>
                    <a:pt x="1593" y="320"/>
                    <a:pt x="1565" y="320"/>
                  </a:cubicBezTo>
                  <a:cubicBezTo>
                    <a:pt x="1535" y="320"/>
                    <a:pt x="1511" y="297"/>
                    <a:pt x="1512" y="264"/>
                  </a:cubicBezTo>
                  <a:cubicBezTo>
                    <a:pt x="1513" y="217"/>
                    <a:pt x="1512" y="170"/>
                    <a:pt x="1512" y="124"/>
                  </a:cubicBezTo>
                  <a:cubicBezTo>
                    <a:pt x="1513" y="110"/>
                    <a:pt x="1509" y="104"/>
                    <a:pt x="1494" y="104"/>
                  </a:cubicBezTo>
                  <a:cubicBezTo>
                    <a:pt x="1170" y="104"/>
                    <a:pt x="847" y="104"/>
                    <a:pt x="524" y="104"/>
                  </a:cubicBezTo>
                  <a:cubicBezTo>
                    <a:pt x="521" y="104"/>
                    <a:pt x="517" y="104"/>
                    <a:pt x="512" y="105"/>
                  </a:cubicBezTo>
                  <a:cubicBezTo>
                    <a:pt x="512" y="113"/>
                    <a:pt x="512" y="120"/>
                    <a:pt x="512" y="127"/>
                  </a:cubicBezTo>
                  <a:cubicBezTo>
                    <a:pt x="512" y="216"/>
                    <a:pt x="512" y="304"/>
                    <a:pt x="512" y="393"/>
                  </a:cubicBezTo>
                  <a:cubicBezTo>
                    <a:pt x="512" y="422"/>
                    <a:pt x="506" y="449"/>
                    <a:pt x="488" y="472"/>
                  </a:cubicBezTo>
                  <a:cubicBezTo>
                    <a:pt x="469" y="497"/>
                    <a:pt x="444" y="512"/>
                    <a:pt x="413" y="512"/>
                  </a:cubicBezTo>
                  <a:cubicBezTo>
                    <a:pt x="317" y="512"/>
                    <a:pt x="221" y="512"/>
                    <a:pt x="125" y="512"/>
                  </a:cubicBezTo>
                  <a:cubicBezTo>
                    <a:pt x="117" y="512"/>
                    <a:pt x="110" y="512"/>
                    <a:pt x="100" y="512"/>
                  </a:cubicBezTo>
                  <a:cubicBezTo>
                    <a:pt x="100" y="520"/>
                    <a:pt x="100" y="527"/>
                    <a:pt x="100" y="534"/>
                  </a:cubicBezTo>
                  <a:cubicBezTo>
                    <a:pt x="100" y="997"/>
                    <a:pt x="100" y="1460"/>
                    <a:pt x="100" y="1924"/>
                  </a:cubicBezTo>
                  <a:cubicBezTo>
                    <a:pt x="100" y="1950"/>
                    <a:pt x="102" y="1952"/>
                    <a:pt x="128" y="1952"/>
                  </a:cubicBezTo>
                  <a:cubicBezTo>
                    <a:pt x="580" y="1952"/>
                    <a:pt x="1032" y="1952"/>
                    <a:pt x="1484" y="1952"/>
                  </a:cubicBezTo>
                  <a:cubicBezTo>
                    <a:pt x="1512" y="1952"/>
                    <a:pt x="1512" y="1952"/>
                    <a:pt x="1512" y="1925"/>
                  </a:cubicBezTo>
                  <a:cubicBezTo>
                    <a:pt x="1512" y="1680"/>
                    <a:pt x="1512" y="1434"/>
                    <a:pt x="1512" y="1189"/>
                  </a:cubicBezTo>
                  <a:cubicBezTo>
                    <a:pt x="1512" y="1162"/>
                    <a:pt x="1527" y="1144"/>
                    <a:pt x="1554" y="1137"/>
                  </a:cubicBezTo>
                  <a:cubicBezTo>
                    <a:pt x="1573" y="1132"/>
                    <a:pt x="1598" y="1143"/>
                    <a:pt x="1608" y="1163"/>
                  </a:cubicBezTo>
                  <a:cubicBezTo>
                    <a:pt x="1613" y="1173"/>
                    <a:pt x="1616" y="1185"/>
                    <a:pt x="1616" y="1197"/>
                  </a:cubicBezTo>
                  <a:cubicBezTo>
                    <a:pt x="1616" y="1445"/>
                    <a:pt x="1617" y="1694"/>
                    <a:pt x="1616" y="1943"/>
                  </a:cubicBezTo>
                  <a:cubicBezTo>
                    <a:pt x="1616" y="1988"/>
                    <a:pt x="1590" y="2033"/>
                    <a:pt x="1540" y="2048"/>
                  </a:cubicBezTo>
                  <a:cubicBezTo>
                    <a:pt x="1539" y="2049"/>
                    <a:pt x="1537" y="2051"/>
                    <a:pt x="1536" y="2052"/>
                  </a:cubicBezTo>
                  <a:cubicBezTo>
                    <a:pt x="1051" y="2052"/>
                    <a:pt x="566" y="2052"/>
                    <a:pt x="80" y="2052"/>
                  </a:cubicBezTo>
                  <a:cubicBezTo>
                    <a:pt x="43" y="2038"/>
                    <a:pt x="15" y="2014"/>
                    <a:pt x="0" y="1976"/>
                  </a:cubicBezTo>
                  <a:cubicBezTo>
                    <a:pt x="0" y="1464"/>
                    <a:pt x="0" y="952"/>
                    <a:pt x="0" y="440"/>
                  </a:cubicBezTo>
                  <a:cubicBezTo>
                    <a:pt x="7" y="432"/>
                    <a:pt x="14" y="424"/>
                    <a:pt x="21" y="417"/>
                  </a:cubicBezTo>
                  <a:cubicBezTo>
                    <a:pt x="149" y="289"/>
                    <a:pt x="276" y="162"/>
                    <a:pt x="404" y="35"/>
                  </a:cubicBezTo>
                  <a:cubicBezTo>
                    <a:pt x="418" y="21"/>
                    <a:pt x="436" y="11"/>
                    <a:pt x="452" y="0"/>
                  </a:cubicBezTo>
                  <a:cubicBezTo>
                    <a:pt x="807" y="0"/>
                    <a:pt x="1162" y="0"/>
                    <a:pt x="1516" y="0"/>
                  </a:cubicBezTo>
                  <a:close/>
                  <a:moveTo>
                    <a:pt x="180" y="412"/>
                  </a:moveTo>
                  <a:cubicBezTo>
                    <a:pt x="251" y="412"/>
                    <a:pt x="324" y="412"/>
                    <a:pt x="396" y="411"/>
                  </a:cubicBezTo>
                  <a:cubicBezTo>
                    <a:pt x="400" y="411"/>
                    <a:pt x="408" y="401"/>
                    <a:pt x="408" y="396"/>
                  </a:cubicBezTo>
                  <a:cubicBezTo>
                    <a:pt x="409" y="360"/>
                    <a:pt x="408" y="325"/>
                    <a:pt x="408" y="290"/>
                  </a:cubicBezTo>
                  <a:cubicBezTo>
                    <a:pt x="408" y="254"/>
                    <a:pt x="408" y="218"/>
                    <a:pt x="408" y="183"/>
                  </a:cubicBezTo>
                  <a:cubicBezTo>
                    <a:pt x="332" y="260"/>
                    <a:pt x="256" y="335"/>
                    <a:pt x="180" y="4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46" name="Freeform 16">
              <a:extLst>
                <a:ext uri="{FF2B5EF4-FFF2-40B4-BE49-F238E27FC236}">
                  <a16:creationId xmlns:a16="http://schemas.microsoft.com/office/drawing/2014/main" id="{634604FF-12E3-143A-4603-8075AE6706B7}"/>
                </a:ext>
              </a:extLst>
            </p:cNvPr>
            <p:cNvSpPr>
              <a:spLocks noEditPoints="1"/>
            </p:cNvSpPr>
            <p:nvPr/>
          </p:nvSpPr>
          <p:spPr bwMode="auto">
            <a:xfrm>
              <a:off x="4159" y="1494"/>
              <a:ext cx="3963" cy="3352"/>
            </a:xfrm>
            <a:custGeom>
              <a:avLst/>
              <a:gdLst>
                <a:gd name="T0" fmla="*/ 1675 w 1675"/>
                <a:gd name="T1" fmla="*/ 253 h 1417"/>
                <a:gd name="T2" fmla="*/ 1662 w 1675"/>
                <a:gd name="T3" fmla="*/ 299 h 1417"/>
                <a:gd name="T4" fmla="*/ 1618 w 1675"/>
                <a:gd name="T5" fmla="*/ 363 h 1417"/>
                <a:gd name="T6" fmla="*/ 680 w 1675"/>
                <a:gd name="T7" fmla="*/ 1303 h 1417"/>
                <a:gd name="T8" fmla="*/ 602 w 1675"/>
                <a:gd name="T9" fmla="*/ 1339 h 1417"/>
                <a:gd name="T10" fmla="*/ 344 w 1675"/>
                <a:gd name="T11" fmla="*/ 1410 h 1417"/>
                <a:gd name="T12" fmla="*/ 297 w 1675"/>
                <a:gd name="T13" fmla="*/ 1417 h 1417"/>
                <a:gd name="T14" fmla="*/ 71 w 1675"/>
                <a:gd name="T15" fmla="*/ 1417 h 1417"/>
                <a:gd name="T16" fmla="*/ 22 w 1675"/>
                <a:gd name="T17" fmla="*/ 1336 h 1417"/>
                <a:gd name="T18" fmla="*/ 62 w 1675"/>
                <a:gd name="T19" fmla="*/ 1313 h 1417"/>
                <a:gd name="T20" fmla="*/ 260 w 1675"/>
                <a:gd name="T21" fmla="*/ 1313 h 1417"/>
                <a:gd name="T22" fmla="*/ 285 w 1675"/>
                <a:gd name="T23" fmla="*/ 1295 h 1417"/>
                <a:gd name="T24" fmla="*/ 355 w 1675"/>
                <a:gd name="T25" fmla="*/ 1043 h 1417"/>
                <a:gd name="T26" fmla="*/ 364 w 1675"/>
                <a:gd name="T27" fmla="*/ 1018 h 1417"/>
                <a:gd name="T28" fmla="*/ 344 w 1675"/>
                <a:gd name="T29" fmla="*/ 1017 h 1417"/>
                <a:gd name="T30" fmla="*/ 62 w 1675"/>
                <a:gd name="T31" fmla="*/ 1017 h 1417"/>
                <a:gd name="T32" fmla="*/ 15 w 1675"/>
                <a:gd name="T33" fmla="*/ 968 h 1417"/>
                <a:gd name="T34" fmla="*/ 62 w 1675"/>
                <a:gd name="T35" fmla="*/ 917 h 1417"/>
                <a:gd name="T36" fmla="*/ 452 w 1675"/>
                <a:gd name="T37" fmla="*/ 917 h 1417"/>
                <a:gd name="T38" fmla="*/ 477 w 1675"/>
                <a:gd name="T39" fmla="*/ 909 h 1417"/>
                <a:gd name="T40" fmla="*/ 765 w 1675"/>
                <a:gd name="T41" fmla="*/ 621 h 1417"/>
                <a:gd name="T42" fmla="*/ 741 w 1675"/>
                <a:gd name="T43" fmla="*/ 621 h 1417"/>
                <a:gd name="T44" fmla="*/ 65 w 1675"/>
                <a:gd name="T45" fmla="*/ 621 h 1417"/>
                <a:gd name="T46" fmla="*/ 15 w 1675"/>
                <a:gd name="T47" fmla="*/ 583 h 1417"/>
                <a:gd name="T48" fmla="*/ 47 w 1675"/>
                <a:gd name="T49" fmla="*/ 524 h 1417"/>
                <a:gd name="T50" fmla="*/ 70 w 1675"/>
                <a:gd name="T51" fmla="*/ 521 h 1417"/>
                <a:gd name="T52" fmla="*/ 846 w 1675"/>
                <a:gd name="T53" fmla="*/ 521 h 1417"/>
                <a:gd name="T54" fmla="*/ 879 w 1675"/>
                <a:gd name="T55" fmla="*/ 508 h 1417"/>
                <a:gd name="T56" fmla="*/ 1328 w 1675"/>
                <a:gd name="T57" fmla="*/ 58 h 1417"/>
                <a:gd name="T58" fmla="*/ 1491 w 1675"/>
                <a:gd name="T59" fmla="*/ 15 h 1417"/>
                <a:gd name="T60" fmla="*/ 1568 w 1675"/>
                <a:gd name="T61" fmla="*/ 60 h 1417"/>
                <a:gd name="T62" fmla="*/ 1645 w 1675"/>
                <a:gd name="T63" fmla="*/ 143 h 1417"/>
                <a:gd name="T64" fmla="*/ 1675 w 1675"/>
                <a:gd name="T65" fmla="*/ 217 h 1417"/>
                <a:gd name="T66" fmla="*/ 1675 w 1675"/>
                <a:gd name="T67" fmla="*/ 253 h 1417"/>
                <a:gd name="T68" fmla="*/ 631 w 1675"/>
                <a:gd name="T69" fmla="*/ 1198 h 1417"/>
                <a:gd name="T70" fmla="*/ 1412 w 1675"/>
                <a:gd name="T71" fmla="*/ 416 h 1417"/>
                <a:gd name="T72" fmla="*/ 1264 w 1675"/>
                <a:gd name="T73" fmla="*/ 268 h 1417"/>
                <a:gd name="T74" fmla="*/ 482 w 1675"/>
                <a:gd name="T75" fmla="*/ 1049 h 1417"/>
                <a:gd name="T76" fmla="*/ 631 w 1675"/>
                <a:gd name="T77" fmla="*/ 1198 h 1417"/>
                <a:gd name="T78" fmla="*/ 1494 w 1675"/>
                <a:gd name="T79" fmla="*/ 342 h 1417"/>
                <a:gd name="T80" fmla="*/ 1552 w 1675"/>
                <a:gd name="T81" fmla="*/ 282 h 1417"/>
                <a:gd name="T82" fmla="*/ 1551 w 1675"/>
                <a:gd name="T83" fmla="*/ 190 h 1417"/>
                <a:gd name="T84" fmla="*/ 1493 w 1675"/>
                <a:gd name="T85" fmla="*/ 133 h 1417"/>
                <a:gd name="T86" fmla="*/ 1410 w 1675"/>
                <a:gd name="T87" fmla="*/ 125 h 1417"/>
                <a:gd name="T88" fmla="*/ 1340 w 1675"/>
                <a:gd name="T89" fmla="*/ 188 h 1417"/>
                <a:gd name="T90" fmla="*/ 1494 w 1675"/>
                <a:gd name="T91" fmla="*/ 342 h 1417"/>
                <a:gd name="T92" fmla="*/ 527 w 1675"/>
                <a:gd name="T93" fmla="*/ 1253 h 1417"/>
                <a:gd name="T94" fmla="*/ 431 w 1675"/>
                <a:gd name="T95" fmla="*/ 1156 h 1417"/>
                <a:gd name="T96" fmla="*/ 394 w 1675"/>
                <a:gd name="T97" fmla="*/ 1289 h 1417"/>
                <a:gd name="T98" fmla="*/ 527 w 1675"/>
                <a:gd name="T99" fmla="*/ 1253 h 14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675" h="1417">
                  <a:moveTo>
                    <a:pt x="1675" y="253"/>
                  </a:moveTo>
                  <a:cubicBezTo>
                    <a:pt x="1671" y="268"/>
                    <a:pt x="1669" y="285"/>
                    <a:pt x="1662" y="299"/>
                  </a:cubicBezTo>
                  <a:cubicBezTo>
                    <a:pt x="1649" y="321"/>
                    <a:pt x="1636" y="345"/>
                    <a:pt x="1618" y="363"/>
                  </a:cubicBezTo>
                  <a:cubicBezTo>
                    <a:pt x="1306" y="677"/>
                    <a:pt x="992" y="989"/>
                    <a:pt x="680" y="1303"/>
                  </a:cubicBezTo>
                  <a:cubicBezTo>
                    <a:pt x="657" y="1326"/>
                    <a:pt x="629" y="1331"/>
                    <a:pt x="602" y="1339"/>
                  </a:cubicBezTo>
                  <a:cubicBezTo>
                    <a:pt x="516" y="1364"/>
                    <a:pt x="430" y="1387"/>
                    <a:pt x="344" y="1410"/>
                  </a:cubicBezTo>
                  <a:cubicBezTo>
                    <a:pt x="329" y="1414"/>
                    <a:pt x="313" y="1416"/>
                    <a:pt x="297" y="1417"/>
                  </a:cubicBezTo>
                  <a:cubicBezTo>
                    <a:pt x="222" y="1417"/>
                    <a:pt x="146" y="1417"/>
                    <a:pt x="71" y="1417"/>
                  </a:cubicBezTo>
                  <a:cubicBezTo>
                    <a:pt x="26" y="1417"/>
                    <a:pt x="0" y="1375"/>
                    <a:pt x="22" y="1336"/>
                  </a:cubicBezTo>
                  <a:cubicBezTo>
                    <a:pt x="31" y="1321"/>
                    <a:pt x="44" y="1313"/>
                    <a:pt x="62" y="1313"/>
                  </a:cubicBezTo>
                  <a:cubicBezTo>
                    <a:pt x="128" y="1313"/>
                    <a:pt x="194" y="1313"/>
                    <a:pt x="260" y="1313"/>
                  </a:cubicBezTo>
                  <a:cubicBezTo>
                    <a:pt x="275" y="1314"/>
                    <a:pt x="281" y="1309"/>
                    <a:pt x="285" y="1295"/>
                  </a:cubicBezTo>
                  <a:cubicBezTo>
                    <a:pt x="307" y="1211"/>
                    <a:pt x="331" y="1127"/>
                    <a:pt x="355" y="1043"/>
                  </a:cubicBezTo>
                  <a:cubicBezTo>
                    <a:pt x="358" y="1035"/>
                    <a:pt x="361" y="1027"/>
                    <a:pt x="364" y="1018"/>
                  </a:cubicBezTo>
                  <a:cubicBezTo>
                    <a:pt x="358" y="1018"/>
                    <a:pt x="351" y="1017"/>
                    <a:pt x="344" y="1017"/>
                  </a:cubicBezTo>
                  <a:cubicBezTo>
                    <a:pt x="250" y="1017"/>
                    <a:pt x="156" y="1017"/>
                    <a:pt x="62" y="1017"/>
                  </a:cubicBezTo>
                  <a:cubicBezTo>
                    <a:pt x="33" y="1017"/>
                    <a:pt x="15" y="998"/>
                    <a:pt x="15" y="968"/>
                  </a:cubicBezTo>
                  <a:cubicBezTo>
                    <a:pt x="15" y="937"/>
                    <a:pt x="33" y="917"/>
                    <a:pt x="62" y="917"/>
                  </a:cubicBezTo>
                  <a:cubicBezTo>
                    <a:pt x="192" y="917"/>
                    <a:pt x="322" y="917"/>
                    <a:pt x="452" y="917"/>
                  </a:cubicBezTo>
                  <a:cubicBezTo>
                    <a:pt x="460" y="917"/>
                    <a:pt x="471" y="914"/>
                    <a:pt x="477" y="909"/>
                  </a:cubicBezTo>
                  <a:cubicBezTo>
                    <a:pt x="572" y="814"/>
                    <a:pt x="667" y="720"/>
                    <a:pt x="765" y="621"/>
                  </a:cubicBezTo>
                  <a:cubicBezTo>
                    <a:pt x="754" y="621"/>
                    <a:pt x="748" y="621"/>
                    <a:pt x="741" y="621"/>
                  </a:cubicBezTo>
                  <a:cubicBezTo>
                    <a:pt x="516" y="621"/>
                    <a:pt x="291" y="621"/>
                    <a:pt x="65" y="621"/>
                  </a:cubicBezTo>
                  <a:cubicBezTo>
                    <a:pt x="38" y="621"/>
                    <a:pt x="19" y="606"/>
                    <a:pt x="15" y="583"/>
                  </a:cubicBezTo>
                  <a:cubicBezTo>
                    <a:pt x="11" y="555"/>
                    <a:pt x="22" y="533"/>
                    <a:pt x="47" y="524"/>
                  </a:cubicBezTo>
                  <a:cubicBezTo>
                    <a:pt x="54" y="521"/>
                    <a:pt x="62" y="521"/>
                    <a:pt x="70" y="521"/>
                  </a:cubicBezTo>
                  <a:cubicBezTo>
                    <a:pt x="328" y="521"/>
                    <a:pt x="587" y="521"/>
                    <a:pt x="846" y="521"/>
                  </a:cubicBezTo>
                  <a:cubicBezTo>
                    <a:pt x="859" y="521"/>
                    <a:pt x="869" y="518"/>
                    <a:pt x="879" y="508"/>
                  </a:cubicBezTo>
                  <a:cubicBezTo>
                    <a:pt x="1028" y="358"/>
                    <a:pt x="1178" y="208"/>
                    <a:pt x="1328" y="58"/>
                  </a:cubicBezTo>
                  <a:cubicBezTo>
                    <a:pt x="1374" y="12"/>
                    <a:pt x="1429" y="0"/>
                    <a:pt x="1491" y="15"/>
                  </a:cubicBezTo>
                  <a:cubicBezTo>
                    <a:pt x="1521" y="22"/>
                    <a:pt x="1547" y="37"/>
                    <a:pt x="1568" y="60"/>
                  </a:cubicBezTo>
                  <a:cubicBezTo>
                    <a:pt x="1594" y="87"/>
                    <a:pt x="1623" y="112"/>
                    <a:pt x="1645" y="143"/>
                  </a:cubicBezTo>
                  <a:cubicBezTo>
                    <a:pt x="1660" y="164"/>
                    <a:pt x="1665" y="192"/>
                    <a:pt x="1675" y="217"/>
                  </a:cubicBezTo>
                  <a:cubicBezTo>
                    <a:pt x="1675" y="229"/>
                    <a:pt x="1675" y="241"/>
                    <a:pt x="1675" y="253"/>
                  </a:cubicBezTo>
                  <a:close/>
                  <a:moveTo>
                    <a:pt x="631" y="1198"/>
                  </a:moveTo>
                  <a:cubicBezTo>
                    <a:pt x="891" y="938"/>
                    <a:pt x="1152" y="677"/>
                    <a:pt x="1412" y="416"/>
                  </a:cubicBezTo>
                  <a:cubicBezTo>
                    <a:pt x="1364" y="368"/>
                    <a:pt x="1314" y="317"/>
                    <a:pt x="1264" y="268"/>
                  </a:cubicBezTo>
                  <a:cubicBezTo>
                    <a:pt x="1003" y="528"/>
                    <a:pt x="742" y="789"/>
                    <a:pt x="482" y="1049"/>
                  </a:cubicBezTo>
                  <a:cubicBezTo>
                    <a:pt x="532" y="1099"/>
                    <a:pt x="582" y="1149"/>
                    <a:pt x="631" y="1198"/>
                  </a:cubicBezTo>
                  <a:close/>
                  <a:moveTo>
                    <a:pt x="1494" y="342"/>
                  </a:moveTo>
                  <a:cubicBezTo>
                    <a:pt x="1513" y="322"/>
                    <a:pt x="1534" y="303"/>
                    <a:pt x="1552" y="282"/>
                  </a:cubicBezTo>
                  <a:cubicBezTo>
                    <a:pt x="1575" y="256"/>
                    <a:pt x="1581" y="218"/>
                    <a:pt x="1551" y="190"/>
                  </a:cubicBezTo>
                  <a:cubicBezTo>
                    <a:pt x="1531" y="172"/>
                    <a:pt x="1512" y="152"/>
                    <a:pt x="1493" y="133"/>
                  </a:cubicBezTo>
                  <a:cubicBezTo>
                    <a:pt x="1469" y="108"/>
                    <a:pt x="1437" y="104"/>
                    <a:pt x="1410" y="125"/>
                  </a:cubicBezTo>
                  <a:cubicBezTo>
                    <a:pt x="1384" y="145"/>
                    <a:pt x="1362" y="168"/>
                    <a:pt x="1340" y="188"/>
                  </a:cubicBezTo>
                  <a:cubicBezTo>
                    <a:pt x="1392" y="240"/>
                    <a:pt x="1442" y="290"/>
                    <a:pt x="1494" y="342"/>
                  </a:cubicBezTo>
                  <a:close/>
                  <a:moveTo>
                    <a:pt x="527" y="1253"/>
                  </a:moveTo>
                  <a:cubicBezTo>
                    <a:pt x="495" y="1221"/>
                    <a:pt x="463" y="1189"/>
                    <a:pt x="431" y="1156"/>
                  </a:cubicBezTo>
                  <a:cubicBezTo>
                    <a:pt x="419" y="1199"/>
                    <a:pt x="407" y="1243"/>
                    <a:pt x="394" y="1289"/>
                  </a:cubicBezTo>
                  <a:cubicBezTo>
                    <a:pt x="441" y="1276"/>
                    <a:pt x="485" y="1264"/>
                    <a:pt x="527" y="12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grpSp>
      <p:grpSp>
        <p:nvGrpSpPr>
          <p:cNvPr id="90" name="Group 48"/>
          <p:cNvGrpSpPr>
            <a:grpSpLocks noChangeAspect="1"/>
          </p:cNvGrpSpPr>
          <p:nvPr/>
        </p:nvGrpSpPr>
        <p:grpSpPr bwMode="auto">
          <a:xfrm>
            <a:off x="5757692" y="2511925"/>
            <a:ext cx="776986" cy="776986"/>
            <a:chOff x="3923" y="1401"/>
            <a:chExt cx="3678" cy="3678"/>
          </a:xfrm>
          <a:solidFill>
            <a:schemeClr val="bg1"/>
          </a:solidFill>
        </p:grpSpPr>
        <p:sp>
          <p:nvSpPr>
            <p:cNvPr id="92" name="Freeform 49"/>
            <p:cNvSpPr>
              <a:spLocks noEditPoints="1"/>
            </p:cNvSpPr>
            <p:nvPr/>
          </p:nvSpPr>
          <p:spPr bwMode="auto">
            <a:xfrm>
              <a:off x="4430" y="1908"/>
              <a:ext cx="800" cy="800"/>
            </a:xfrm>
            <a:custGeom>
              <a:avLst/>
              <a:gdLst>
                <a:gd name="T0" fmla="*/ 309 w 338"/>
                <a:gd name="T1" fmla="*/ 0 h 338"/>
                <a:gd name="T2" fmla="*/ 0 w 338"/>
                <a:gd name="T3" fmla="*/ 309 h 338"/>
                <a:gd name="T4" fmla="*/ 29 w 338"/>
                <a:gd name="T5" fmla="*/ 338 h 338"/>
                <a:gd name="T6" fmla="*/ 58 w 338"/>
                <a:gd name="T7" fmla="*/ 309 h 338"/>
                <a:gd name="T8" fmla="*/ 309 w 338"/>
                <a:gd name="T9" fmla="*/ 59 h 338"/>
                <a:gd name="T10" fmla="*/ 338 w 338"/>
                <a:gd name="T11" fmla="*/ 30 h 338"/>
                <a:gd name="T12" fmla="*/ 309 w 338"/>
                <a:gd name="T13" fmla="*/ 0 h 338"/>
                <a:gd name="T14" fmla="*/ 309 w 338"/>
                <a:gd name="T15" fmla="*/ 0 h 338"/>
                <a:gd name="T16" fmla="*/ 309 w 338"/>
                <a:gd name="T17" fmla="*/ 0 h 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8" h="338">
                  <a:moveTo>
                    <a:pt x="309" y="0"/>
                  </a:moveTo>
                  <a:cubicBezTo>
                    <a:pt x="139" y="0"/>
                    <a:pt x="0" y="139"/>
                    <a:pt x="0" y="309"/>
                  </a:cubicBezTo>
                  <a:cubicBezTo>
                    <a:pt x="0" y="325"/>
                    <a:pt x="13" y="338"/>
                    <a:pt x="29" y="338"/>
                  </a:cubicBezTo>
                  <a:cubicBezTo>
                    <a:pt x="45" y="338"/>
                    <a:pt x="58" y="325"/>
                    <a:pt x="58" y="309"/>
                  </a:cubicBezTo>
                  <a:cubicBezTo>
                    <a:pt x="58" y="171"/>
                    <a:pt x="171" y="59"/>
                    <a:pt x="309" y="59"/>
                  </a:cubicBezTo>
                  <a:cubicBezTo>
                    <a:pt x="325" y="59"/>
                    <a:pt x="338" y="46"/>
                    <a:pt x="338" y="30"/>
                  </a:cubicBezTo>
                  <a:cubicBezTo>
                    <a:pt x="338" y="13"/>
                    <a:pt x="325" y="0"/>
                    <a:pt x="309" y="0"/>
                  </a:cubicBezTo>
                  <a:close/>
                  <a:moveTo>
                    <a:pt x="309" y="0"/>
                  </a:moveTo>
                  <a:cubicBezTo>
                    <a:pt x="309" y="0"/>
                    <a:pt x="309" y="0"/>
                    <a:pt x="309"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93" name="Freeform 50"/>
            <p:cNvSpPr>
              <a:spLocks noEditPoints="1"/>
            </p:cNvSpPr>
            <p:nvPr/>
          </p:nvSpPr>
          <p:spPr bwMode="auto">
            <a:xfrm>
              <a:off x="3923" y="1401"/>
              <a:ext cx="3678" cy="3678"/>
            </a:xfrm>
            <a:custGeom>
              <a:avLst/>
              <a:gdLst>
                <a:gd name="T0" fmla="*/ 1072 w 1554"/>
                <a:gd name="T1" fmla="*/ 888 h 1554"/>
                <a:gd name="T2" fmla="*/ 1031 w 1554"/>
                <a:gd name="T3" fmla="*/ 888 h 1554"/>
                <a:gd name="T4" fmla="*/ 980 w 1554"/>
                <a:gd name="T5" fmla="*/ 939 h 1554"/>
                <a:gd name="T6" fmla="*/ 913 w 1554"/>
                <a:gd name="T7" fmla="*/ 871 h 1554"/>
                <a:gd name="T8" fmla="*/ 1046 w 1554"/>
                <a:gd name="T9" fmla="*/ 523 h 1554"/>
                <a:gd name="T10" fmla="*/ 523 w 1554"/>
                <a:gd name="T11" fmla="*/ 0 h 1554"/>
                <a:gd name="T12" fmla="*/ 0 w 1554"/>
                <a:gd name="T13" fmla="*/ 523 h 1554"/>
                <a:gd name="T14" fmla="*/ 523 w 1554"/>
                <a:gd name="T15" fmla="*/ 1046 h 1554"/>
                <a:gd name="T16" fmla="*/ 871 w 1554"/>
                <a:gd name="T17" fmla="*/ 912 h 1554"/>
                <a:gd name="T18" fmla="*/ 939 w 1554"/>
                <a:gd name="T19" fmla="*/ 980 h 1554"/>
                <a:gd name="T20" fmla="*/ 888 w 1554"/>
                <a:gd name="T21" fmla="*/ 1031 h 1554"/>
                <a:gd name="T22" fmla="*/ 879 w 1554"/>
                <a:gd name="T23" fmla="*/ 1051 h 1554"/>
                <a:gd name="T24" fmla="*/ 888 w 1554"/>
                <a:gd name="T25" fmla="*/ 1072 h 1554"/>
                <a:gd name="T26" fmla="*/ 1342 w 1554"/>
                <a:gd name="T27" fmla="*/ 1526 h 1554"/>
                <a:gd name="T28" fmla="*/ 1409 w 1554"/>
                <a:gd name="T29" fmla="*/ 1554 h 1554"/>
                <a:gd name="T30" fmla="*/ 1476 w 1554"/>
                <a:gd name="T31" fmla="*/ 1526 h 1554"/>
                <a:gd name="T32" fmla="*/ 1526 w 1554"/>
                <a:gd name="T33" fmla="*/ 1476 h 1554"/>
                <a:gd name="T34" fmla="*/ 1554 w 1554"/>
                <a:gd name="T35" fmla="*/ 1409 h 1554"/>
                <a:gd name="T36" fmla="*/ 1526 w 1554"/>
                <a:gd name="T37" fmla="*/ 1342 h 1554"/>
                <a:gd name="T38" fmla="*/ 1072 w 1554"/>
                <a:gd name="T39" fmla="*/ 888 h 1554"/>
                <a:gd name="T40" fmla="*/ 58 w 1554"/>
                <a:gd name="T41" fmla="*/ 523 h 1554"/>
                <a:gd name="T42" fmla="*/ 523 w 1554"/>
                <a:gd name="T43" fmla="*/ 58 h 1554"/>
                <a:gd name="T44" fmla="*/ 988 w 1554"/>
                <a:gd name="T45" fmla="*/ 523 h 1554"/>
                <a:gd name="T46" fmla="*/ 523 w 1554"/>
                <a:gd name="T47" fmla="*/ 988 h 1554"/>
                <a:gd name="T48" fmla="*/ 58 w 1554"/>
                <a:gd name="T49" fmla="*/ 523 h 1554"/>
                <a:gd name="T50" fmla="*/ 1485 w 1554"/>
                <a:gd name="T51" fmla="*/ 1435 h 1554"/>
                <a:gd name="T52" fmla="*/ 1435 w 1554"/>
                <a:gd name="T53" fmla="*/ 1485 h 1554"/>
                <a:gd name="T54" fmla="*/ 1409 w 1554"/>
                <a:gd name="T55" fmla="*/ 1496 h 1554"/>
                <a:gd name="T56" fmla="*/ 1383 w 1554"/>
                <a:gd name="T57" fmla="*/ 1485 h 1554"/>
                <a:gd name="T58" fmla="*/ 949 w 1554"/>
                <a:gd name="T59" fmla="*/ 1052 h 1554"/>
                <a:gd name="T60" fmla="*/ 1052 w 1554"/>
                <a:gd name="T61" fmla="*/ 949 h 1554"/>
                <a:gd name="T62" fmla="*/ 1485 w 1554"/>
                <a:gd name="T63" fmla="*/ 1383 h 1554"/>
                <a:gd name="T64" fmla="*/ 1496 w 1554"/>
                <a:gd name="T65" fmla="*/ 1409 h 1554"/>
                <a:gd name="T66" fmla="*/ 1485 w 1554"/>
                <a:gd name="T67" fmla="*/ 1435 h 1554"/>
                <a:gd name="T68" fmla="*/ 1485 w 1554"/>
                <a:gd name="T69" fmla="*/ 1435 h 1554"/>
                <a:gd name="T70" fmla="*/ 1485 w 1554"/>
                <a:gd name="T71" fmla="*/ 1435 h 15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554" h="1554">
                  <a:moveTo>
                    <a:pt x="1072" y="888"/>
                  </a:moveTo>
                  <a:cubicBezTo>
                    <a:pt x="1061" y="877"/>
                    <a:pt x="1042" y="877"/>
                    <a:pt x="1031" y="888"/>
                  </a:cubicBezTo>
                  <a:cubicBezTo>
                    <a:pt x="980" y="939"/>
                    <a:pt x="980" y="939"/>
                    <a:pt x="980" y="939"/>
                  </a:cubicBezTo>
                  <a:cubicBezTo>
                    <a:pt x="913" y="871"/>
                    <a:pt x="913" y="871"/>
                    <a:pt x="913" y="871"/>
                  </a:cubicBezTo>
                  <a:cubicBezTo>
                    <a:pt x="996" y="779"/>
                    <a:pt x="1046" y="657"/>
                    <a:pt x="1046" y="523"/>
                  </a:cubicBezTo>
                  <a:cubicBezTo>
                    <a:pt x="1046" y="235"/>
                    <a:pt x="812" y="0"/>
                    <a:pt x="523" y="0"/>
                  </a:cubicBezTo>
                  <a:cubicBezTo>
                    <a:pt x="235" y="0"/>
                    <a:pt x="0" y="235"/>
                    <a:pt x="0" y="523"/>
                  </a:cubicBezTo>
                  <a:cubicBezTo>
                    <a:pt x="0" y="811"/>
                    <a:pt x="235" y="1046"/>
                    <a:pt x="523" y="1046"/>
                  </a:cubicBezTo>
                  <a:cubicBezTo>
                    <a:pt x="657" y="1046"/>
                    <a:pt x="779" y="995"/>
                    <a:pt x="871" y="912"/>
                  </a:cubicBezTo>
                  <a:cubicBezTo>
                    <a:pt x="939" y="980"/>
                    <a:pt x="939" y="980"/>
                    <a:pt x="939" y="980"/>
                  </a:cubicBezTo>
                  <a:cubicBezTo>
                    <a:pt x="888" y="1031"/>
                    <a:pt x="888" y="1031"/>
                    <a:pt x="888" y="1031"/>
                  </a:cubicBezTo>
                  <a:cubicBezTo>
                    <a:pt x="883" y="1036"/>
                    <a:pt x="879" y="1044"/>
                    <a:pt x="879" y="1051"/>
                  </a:cubicBezTo>
                  <a:cubicBezTo>
                    <a:pt x="879" y="1059"/>
                    <a:pt x="883" y="1066"/>
                    <a:pt x="888" y="1072"/>
                  </a:cubicBezTo>
                  <a:cubicBezTo>
                    <a:pt x="1342" y="1526"/>
                    <a:pt x="1342" y="1526"/>
                    <a:pt x="1342" y="1526"/>
                  </a:cubicBezTo>
                  <a:cubicBezTo>
                    <a:pt x="1360" y="1544"/>
                    <a:pt x="1384" y="1554"/>
                    <a:pt x="1409" y="1554"/>
                  </a:cubicBezTo>
                  <a:cubicBezTo>
                    <a:pt x="1434" y="1554"/>
                    <a:pt x="1458" y="1544"/>
                    <a:pt x="1476" y="1526"/>
                  </a:cubicBezTo>
                  <a:cubicBezTo>
                    <a:pt x="1526" y="1476"/>
                    <a:pt x="1526" y="1476"/>
                    <a:pt x="1526" y="1476"/>
                  </a:cubicBezTo>
                  <a:cubicBezTo>
                    <a:pt x="1544" y="1458"/>
                    <a:pt x="1554" y="1434"/>
                    <a:pt x="1554" y="1409"/>
                  </a:cubicBezTo>
                  <a:cubicBezTo>
                    <a:pt x="1554" y="1383"/>
                    <a:pt x="1544" y="1360"/>
                    <a:pt x="1526" y="1342"/>
                  </a:cubicBezTo>
                  <a:lnTo>
                    <a:pt x="1072" y="888"/>
                  </a:lnTo>
                  <a:close/>
                  <a:moveTo>
                    <a:pt x="58" y="523"/>
                  </a:moveTo>
                  <a:cubicBezTo>
                    <a:pt x="58" y="267"/>
                    <a:pt x="267" y="58"/>
                    <a:pt x="523" y="58"/>
                  </a:cubicBezTo>
                  <a:cubicBezTo>
                    <a:pt x="780" y="58"/>
                    <a:pt x="988" y="267"/>
                    <a:pt x="988" y="523"/>
                  </a:cubicBezTo>
                  <a:cubicBezTo>
                    <a:pt x="988" y="779"/>
                    <a:pt x="780" y="988"/>
                    <a:pt x="523" y="988"/>
                  </a:cubicBezTo>
                  <a:cubicBezTo>
                    <a:pt x="267" y="988"/>
                    <a:pt x="58" y="779"/>
                    <a:pt x="58" y="523"/>
                  </a:cubicBezTo>
                  <a:close/>
                  <a:moveTo>
                    <a:pt x="1485" y="1435"/>
                  </a:moveTo>
                  <a:cubicBezTo>
                    <a:pt x="1435" y="1485"/>
                    <a:pt x="1435" y="1485"/>
                    <a:pt x="1435" y="1485"/>
                  </a:cubicBezTo>
                  <a:cubicBezTo>
                    <a:pt x="1428" y="1492"/>
                    <a:pt x="1419" y="1496"/>
                    <a:pt x="1409" y="1496"/>
                  </a:cubicBezTo>
                  <a:cubicBezTo>
                    <a:pt x="1399" y="1496"/>
                    <a:pt x="1390" y="1492"/>
                    <a:pt x="1383" y="1485"/>
                  </a:cubicBezTo>
                  <a:cubicBezTo>
                    <a:pt x="949" y="1052"/>
                    <a:pt x="949" y="1052"/>
                    <a:pt x="949" y="1052"/>
                  </a:cubicBezTo>
                  <a:cubicBezTo>
                    <a:pt x="1052" y="949"/>
                    <a:pt x="1052" y="949"/>
                    <a:pt x="1052" y="949"/>
                  </a:cubicBezTo>
                  <a:cubicBezTo>
                    <a:pt x="1485" y="1383"/>
                    <a:pt x="1485" y="1383"/>
                    <a:pt x="1485" y="1383"/>
                  </a:cubicBezTo>
                  <a:cubicBezTo>
                    <a:pt x="1492" y="1390"/>
                    <a:pt x="1496" y="1399"/>
                    <a:pt x="1496" y="1409"/>
                  </a:cubicBezTo>
                  <a:cubicBezTo>
                    <a:pt x="1496" y="1419"/>
                    <a:pt x="1492" y="1428"/>
                    <a:pt x="1485" y="1435"/>
                  </a:cubicBezTo>
                  <a:close/>
                  <a:moveTo>
                    <a:pt x="1485" y="1435"/>
                  </a:moveTo>
                  <a:cubicBezTo>
                    <a:pt x="1485" y="1435"/>
                    <a:pt x="1485" y="1435"/>
                    <a:pt x="1485" y="143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grpSp>
      <p:grpSp>
        <p:nvGrpSpPr>
          <p:cNvPr id="50" name="Group 132">
            <a:extLst>
              <a:ext uri="{FF2B5EF4-FFF2-40B4-BE49-F238E27FC236}">
                <a16:creationId xmlns:a16="http://schemas.microsoft.com/office/drawing/2014/main" id="{48BA9E98-006A-F8E1-E2E3-FB0FB16E7177}"/>
              </a:ext>
            </a:extLst>
          </p:cNvPr>
          <p:cNvGrpSpPr>
            <a:grpSpLocks noChangeAspect="1"/>
          </p:cNvGrpSpPr>
          <p:nvPr/>
        </p:nvGrpSpPr>
        <p:grpSpPr bwMode="auto">
          <a:xfrm>
            <a:off x="3038578" y="2619374"/>
            <a:ext cx="659642" cy="659641"/>
            <a:chOff x="2867" y="347"/>
            <a:chExt cx="5790" cy="5790"/>
          </a:xfrm>
          <a:solidFill>
            <a:schemeClr val="bg1"/>
          </a:solidFill>
        </p:grpSpPr>
        <p:sp>
          <p:nvSpPr>
            <p:cNvPr id="51" name="Freeform 133">
              <a:extLst>
                <a:ext uri="{FF2B5EF4-FFF2-40B4-BE49-F238E27FC236}">
                  <a16:creationId xmlns:a16="http://schemas.microsoft.com/office/drawing/2014/main" id="{BC8DF01D-8A93-1EC7-487C-91E0AC8232EC}"/>
                </a:ext>
              </a:extLst>
            </p:cNvPr>
            <p:cNvSpPr>
              <a:spLocks noEditPoints="1"/>
            </p:cNvSpPr>
            <p:nvPr/>
          </p:nvSpPr>
          <p:spPr bwMode="auto">
            <a:xfrm>
              <a:off x="2867" y="347"/>
              <a:ext cx="5790" cy="5790"/>
            </a:xfrm>
            <a:custGeom>
              <a:avLst/>
              <a:gdLst>
                <a:gd name="T0" fmla="*/ 1224 w 2448"/>
                <a:gd name="T1" fmla="*/ 0 h 2448"/>
                <a:gd name="T2" fmla="*/ 0 w 2448"/>
                <a:gd name="T3" fmla="*/ 1224 h 2448"/>
                <a:gd name="T4" fmla="*/ 1224 w 2448"/>
                <a:gd name="T5" fmla="*/ 2448 h 2448"/>
                <a:gd name="T6" fmla="*/ 2448 w 2448"/>
                <a:gd name="T7" fmla="*/ 1224 h 2448"/>
                <a:gd name="T8" fmla="*/ 1224 w 2448"/>
                <a:gd name="T9" fmla="*/ 0 h 2448"/>
                <a:gd name="T10" fmla="*/ 1224 w 2448"/>
                <a:gd name="T11" fmla="*/ 2316 h 2448"/>
                <a:gd name="T12" fmla="*/ 455 w 2448"/>
                <a:gd name="T13" fmla="*/ 1998 h 2448"/>
                <a:gd name="T14" fmla="*/ 257 w 2448"/>
                <a:gd name="T15" fmla="*/ 1730 h 2448"/>
                <a:gd name="T16" fmla="*/ 132 w 2448"/>
                <a:gd name="T17" fmla="*/ 1224 h 2448"/>
                <a:gd name="T18" fmla="*/ 1224 w 2448"/>
                <a:gd name="T19" fmla="*/ 132 h 2448"/>
                <a:gd name="T20" fmla="*/ 1964 w 2448"/>
                <a:gd name="T21" fmla="*/ 423 h 2448"/>
                <a:gd name="T22" fmla="*/ 2209 w 2448"/>
                <a:gd name="T23" fmla="*/ 753 h 2448"/>
                <a:gd name="T24" fmla="*/ 2316 w 2448"/>
                <a:gd name="T25" fmla="*/ 1224 h 2448"/>
                <a:gd name="T26" fmla="*/ 1224 w 2448"/>
                <a:gd name="T27" fmla="*/ 2316 h 24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48" h="2448">
                  <a:moveTo>
                    <a:pt x="1224" y="0"/>
                  </a:moveTo>
                  <a:cubicBezTo>
                    <a:pt x="549" y="0"/>
                    <a:pt x="0" y="549"/>
                    <a:pt x="0" y="1224"/>
                  </a:cubicBezTo>
                  <a:cubicBezTo>
                    <a:pt x="0" y="1899"/>
                    <a:pt x="549" y="2448"/>
                    <a:pt x="1224" y="2448"/>
                  </a:cubicBezTo>
                  <a:cubicBezTo>
                    <a:pt x="1899" y="2448"/>
                    <a:pt x="2448" y="1899"/>
                    <a:pt x="2448" y="1224"/>
                  </a:cubicBezTo>
                  <a:cubicBezTo>
                    <a:pt x="2448" y="549"/>
                    <a:pt x="1899" y="0"/>
                    <a:pt x="1224" y="0"/>
                  </a:cubicBezTo>
                  <a:close/>
                  <a:moveTo>
                    <a:pt x="1224" y="2316"/>
                  </a:moveTo>
                  <a:cubicBezTo>
                    <a:pt x="924" y="2316"/>
                    <a:pt x="652" y="2194"/>
                    <a:pt x="455" y="1998"/>
                  </a:cubicBezTo>
                  <a:cubicBezTo>
                    <a:pt x="376" y="1919"/>
                    <a:pt x="309" y="1829"/>
                    <a:pt x="257" y="1730"/>
                  </a:cubicBezTo>
                  <a:cubicBezTo>
                    <a:pt x="177" y="1578"/>
                    <a:pt x="132" y="1406"/>
                    <a:pt x="132" y="1224"/>
                  </a:cubicBezTo>
                  <a:cubicBezTo>
                    <a:pt x="132" y="622"/>
                    <a:pt x="622" y="132"/>
                    <a:pt x="1224" y="132"/>
                  </a:cubicBezTo>
                  <a:cubicBezTo>
                    <a:pt x="1510" y="132"/>
                    <a:pt x="1770" y="243"/>
                    <a:pt x="1964" y="423"/>
                  </a:cubicBezTo>
                  <a:cubicBezTo>
                    <a:pt x="2065" y="516"/>
                    <a:pt x="2149" y="628"/>
                    <a:pt x="2209" y="753"/>
                  </a:cubicBezTo>
                  <a:cubicBezTo>
                    <a:pt x="2277" y="896"/>
                    <a:pt x="2316" y="1056"/>
                    <a:pt x="2316" y="1224"/>
                  </a:cubicBezTo>
                  <a:cubicBezTo>
                    <a:pt x="2316" y="1826"/>
                    <a:pt x="1826" y="2316"/>
                    <a:pt x="1224" y="23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52" name="Oval 134">
              <a:extLst>
                <a:ext uri="{FF2B5EF4-FFF2-40B4-BE49-F238E27FC236}">
                  <a16:creationId xmlns:a16="http://schemas.microsoft.com/office/drawing/2014/main" id="{BAD5D198-B268-6124-DA09-2EE1AC979DAD}"/>
                </a:ext>
              </a:extLst>
            </p:cNvPr>
            <p:cNvSpPr>
              <a:spLocks noChangeArrowheads="1"/>
            </p:cNvSpPr>
            <p:nvPr/>
          </p:nvSpPr>
          <p:spPr bwMode="auto">
            <a:xfrm>
              <a:off x="4504" y="2284"/>
              <a:ext cx="627" cy="62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53" name="Oval 135">
              <a:extLst>
                <a:ext uri="{FF2B5EF4-FFF2-40B4-BE49-F238E27FC236}">
                  <a16:creationId xmlns:a16="http://schemas.microsoft.com/office/drawing/2014/main" id="{D59BA849-06F0-6A3E-3208-2E5F6651F56E}"/>
                </a:ext>
              </a:extLst>
            </p:cNvPr>
            <p:cNvSpPr>
              <a:spLocks noChangeArrowheads="1"/>
            </p:cNvSpPr>
            <p:nvPr/>
          </p:nvSpPr>
          <p:spPr bwMode="auto">
            <a:xfrm>
              <a:off x="6441" y="2284"/>
              <a:ext cx="625" cy="62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54" name="Freeform 136">
              <a:extLst>
                <a:ext uri="{FF2B5EF4-FFF2-40B4-BE49-F238E27FC236}">
                  <a16:creationId xmlns:a16="http://schemas.microsoft.com/office/drawing/2014/main" id="{3F759C11-AC56-B10D-C27F-A0990D42961C}"/>
                </a:ext>
              </a:extLst>
            </p:cNvPr>
            <p:cNvSpPr>
              <a:spLocks/>
            </p:cNvSpPr>
            <p:nvPr/>
          </p:nvSpPr>
          <p:spPr bwMode="auto">
            <a:xfrm>
              <a:off x="4251" y="3853"/>
              <a:ext cx="3023" cy="993"/>
            </a:xfrm>
            <a:custGeom>
              <a:avLst/>
              <a:gdLst>
                <a:gd name="T0" fmla="*/ 637 w 1278"/>
                <a:gd name="T1" fmla="*/ 420 h 420"/>
                <a:gd name="T2" fmla="*/ 1278 w 1278"/>
                <a:gd name="T3" fmla="*/ 72 h 420"/>
                <a:gd name="T4" fmla="*/ 1167 w 1278"/>
                <a:gd name="T5" fmla="*/ 0 h 420"/>
                <a:gd name="T6" fmla="*/ 566 w 1278"/>
                <a:gd name="T7" fmla="*/ 284 h 420"/>
                <a:gd name="T8" fmla="*/ 111 w 1278"/>
                <a:gd name="T9" fmla="*/ 0 h 420"/>
                <a:gd name="T10" fmla="*/ 0 w 1278"/>
                <a:gd name="T11" fmla="*/ 72 h 420"/>
                <a:gd name="T12" fmla="*/ 551 w 1278"/>
                <a:gd name="T13" fmla="*/ 415 h 420"/>
                <a:gd name="T14" fmla="*/ 637 w 1278"/>
                <a:gd name="T15" fmla="*/ 420 h 4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78" h="420">
                  <a:moveTo>
                    <a:pt x="637" y="420"/>
                  </a:moveTo>
                  <a:cubicBezTo>
                    <a:pt x="893" y="420"/>
                    <a:pt x="1138" y="289"/>
                    <a:pt x="1278" y="72"/>
                  </a:cubicBezTo>
                  <a:cubicBezTo>
                    <a:pt x="1167" y="0"/>
                    <a:pt x="1167" y="0"/>
                    <a:pt x="1167" y="0"/>
                  </a:cubicBezTo>
                  <a:cubicBezTo>
                    <a:pt x="1038" y="200"/>
                    <a:pt x="802" y="311"/>
                    <a:pt x="566" y="284"/>
                  </a:cubicBezTo>
                  <a:cubicBezTo>
                    <a:pt x="382" y="263"/>
                    <a:pt x="212" y="156"/>
                    <a:pt x="111" y="0"/>
                  </a:cubicBezTo>
                  <a:cubicBezTo>
                    <a:pt x="0" y="72"/>
                    <a:pt x="0" y="72"/>
                    <a:pt x="0" y="72"/>
                  </a:cubicBezTo>
                  <a:cubicBezTo>
                    <a:pt x="122" y="261"/>
                    <a:pt x="328" y="390"/>
                    <a:pt x="551" y="415"/>
                  </a:cubicBezTo>
                  <a:cubicBezTo>
                    <a:pt x="580" y="419"/>
                    <a:pt x="608" y="420"/>
                    <a:pt x="637" y="4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grpSp>
      <p:sp>
        <p:nvSpPr>
          <p:cNvPr id="11" name="Textfeld 10">
            <a:extLst>
              <a:ext uri="{FF2B5EF4-FFF2-40B4-BE49-F238E27FC236}">
                <a16:creationId xmlns:a16="http://schemas.microsoft.com/office/drawing/2014/main" id="{65CFC95E-5D7A-C83A-30AE-DE2374D1883E}"/>
              </a:ext>
            </a:extLst>
          </p:cNvPr>
          <p:cNvSpPr txBox="1"/>
          <p:nvPr/>
        </p:nvSpPr>
        <p:spPr>
          <a:xfrm>
            <a:off x="2541756" y="6477802"/>
            <a:ext cx="7108723" cy="261610"/>
          </a:xfrm>
          <a:prstGeom prst="rect">
            <a:avLst/>
          </a:prstGeom>
          <a:noFill/>
        </p:spPr>
        <p:txBody>
          <a:bodyPr wrap="square">
            <a:spAutoFit/>
          </a:bodyPr>
          <a:lstStyle/>
          <a:p>
            <a:pPr algn="ctr">
              <a:spcBef>
                <a:spcPts val="600"/>
              </a:spcBef>
            </a:pPr>
            <a:r>
              <a:rPr lang="de-CH" sz="1100" b="1" dirty="0">
                <a:solidFill>
                  <a:srgbClr val="5F5F5F"/>
                </a:solidFill>
                <a:latin typeface="+mj-lt"/>
              </a:rPr>
              <a:t>Unterlagen erstellt von: Schweizerisches Zentrum für Unternehmerisches Denken und Handeln szUDH </a:t>
            </a:r>
          </a:p>
        </p:txBody>
      </p:sp>
    </p:spTree>
    <p:extLst>
      <p:ext uri="{BB962C8B-B14F-4D97-AF65-F5344CB8AC3E}">
        <p14:creationId xmlns:p14="http://schemas.microsoft.com/office/powerpoint/2010/main" val="32247943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8E69D3B5-FDED-4BF3-A25F-C6C18DA6A15E}"/>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5</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
        <p:nvSpPr>
          <p:cNvPr id="4" name="Titel 1">
            <a:extLst>
              <a:ext uri="{FF2B5EF4-FFF2-40B4-BE49-F238E27FC236}">
                <a16:creationId xmlns:a16="http://schemas.microsoft.com/office/drawing/2014/main" id="{25BF81B5-3425-414F-AE66-F61593BD5B89}"/>
              </a:ext>
            </a:extLst>
          </p:cNvPr>
          <p:cNvSpPr>
            <a:spLocks noGrp="1"/>
          </p:cNvSpPr>
          <p:nvPr>
            <p:ph type="title"/>
          </p:nvPr>
        </p:nvSpPr>
        <p:spPr>
          <a:xfrm>
            <a:off x="5769115" y="1341903"/>
            <a:ext cx="6276975" cy="1811719"/>
          </a:xfrm>
        </p:spPr>
        <p:txBody>
          <a:bodyPr>
            <a:noAutofit/>
          </a:bodyPr>
          <a:lstStyle/>
          <a:p>
            <a:pPr>
              <a:lnSpc>
                <a:spcPct val="100000"/>
              </a:lnSpc>
              <a:spcBef>
                <a:spcPts val="600"/>
              </a:spcBef>
              <a:spcAft>
                <a:spcPts val="1200"/>
              </a:spcAft>
            </a:pPr>
            <a:br>
              <a:rPr lang="de-DE" altLang="fr-FR" sz="3200" dirty="0">
                <a:solidFill>
                  <a:srgbClr val="0B4874"/>
                </a:solidFill>
                <a:cs typeface="Arial" pitchFamily="34" charset="0"/>
              </a:rPr>
            </a:br>
            <a:r>
              <a:rPr lang="de-DE" altLang="fr-FR" sz="3200" b="0" dirty="0">
                <a:solidFill>
                  <a:srgbClr val="0B4874"/>
                </a:solidFill>
                <a:cs typeface="Arial" pitchFamily="34" charset="0"/>
              </a:rPr>
              <a:t>Lerneinheit</a:t>
            </a:r>
            <a:br>
              <a:rPr lang="de-DE" altLang="fr-FR" sz="3200" dirty="0">
                <a:solidFill>
                  <a:srgbClr val="0B4874"/>
                </a:solidFill>
                <a:cs typeface="Arial" pitchFamily="34" charset="0"/>
              </a:rPr>
            </a:br>
            <a:r>
              <a:rPr lang="de-CH" sz="3200" noProof="0" dirty="0">
                <a:solidFill>
                  <a:srgbClr val="0B4874"/>
                </a:solidFill>
                <a:cs typeface="Arial" pitchFamily="34" charset="0"/>
              </a:rPr>
              <a:t>Einen Problembereich</a:t>
            </a:r>
            <a:br>
              <a:rPr lang="de-CH" sz="3200" noProof="0" dirty="0">
                <a:solidFill>
                  <a:srgbClr val="0B4874"/>
                </a:solidFill>
                <a:cs typeface="Arial" pitchFamily="34" charset="0"/>
              </a:rPr>
            </a:br>
            <a:r>
              <a:rPr lang="de-CH" sz="3200" noProof="0" dirty="0">
                <a:solidFill>
                  <a:srgbClr val="0B4874"/>
                </a:solidFill>
                <a:cs typeface="Arial" pitchFamily="34" charset="0"/>
              </a:rPr>
              <a:t>genau untersuchen</a:t>
            </a:r>
            <a:endParaRPr lang="de-CH" sz="3200" dirty="0">
              <a:solidFill>
                <a:srgbClr val="0B4874"/>
              </a:solidFill>
              <a:cs typeface="Arial" pitchFamily="34" charset="0"/>
            </a:endParaRPr>
          </a:p>
        </p:txBody>
      </p:sp>
      <p:sp>
        <p:nvSpPr>
          <p:cNvPr id="5" name="Textfeld 4">
            <a:extLst>
              <a:ext uri="{FF2B5EF4-FFF2-40B4-BE49-F238E27FC236}">
                <a16:creationId xmlns:a16="http://schemas.microsoft.com/office/drawing/2014/main" id="{07789C1A-A177-7CF6-DCFC-47C05155A1F0}"/>
              </a:ext>
            </a:extLst>
          </p:cNvPr>
          <p:cNvSpPr txBox="1"/>
          <p:nvPr/>
        </p:nvSpPr>
        <p:spPr>
          <a:xfrm>
            <a:off x="6526951" y="3485868"/>
            <a:ext cx="4960270" cy="1384995"/>
          </a:xfrm>
          <a:prstGeom prst="rect">
            <a:avLst/>
          </a:prstGeom>
          <a:noFill/>
        </p:spPr>
        <p:txBody>
          <a:bodyPr wrap="square">
            <a:spAutoFit/>
          </a:bodyPr>
          <a:lstStyle/>
          <a:p>
            <a:pPr algn="ctr">
              <a:spcAft>
                <a:spcPts val="600"/>
              </a:spcAft>
            </a:pPr>
            <a:r>
              <a:rPr lang="de-CH" sz="1400" b="1" dirty="0">
                <a:solidFill>
                  <a:srgbClr val="686868"/>
                </a:solidFill>
                <a:latin typeface="Century Gothic" panose="020B0502020202020204" pitchFamily="34" charset="0"/>
              </a:rPr>
              <a:t>Hinweis: </a:t>
            </a:r>
            <a:r>
              <a:rPr lang="de-CH" sz="1400" dirty="0">
                <a:solidFill>
                  <a:srgbClr val="686868"/>
                </a:solidFill>
                <a:latin typeface="Century Gothic" panose="020B0502020202020204" pitchFamily="34" charset="0"/>
              </a:rPr>
              <a:t>Die Inhalte dieser Lerneinheit sind anspruchsvoll und erfordern ggf. eine didaktische Reduktion. Lehrpersonen können einzelne Slides weglassen oder Inhalte auf eine niederschwelligere Art aufbereiten, um sie dem Niveau der Lernenden anzupassen.</a:t>
            </a:r>
            <a:endParaRPr lang="en-US" sz="1400" dirty="0">
              <a:solidFill>
                <a:srgbClr val="686868"/>
              </a:solidFill>
              <a:latin typeface="Century Gothic" panose="020B0502020202020204" pitchFamily="34" charset="0"/>
            </a:endParaRPr>
          </a:p>
        </p:txBody>
      </p:sp>
      <p:pic>
        <p:nvPicPr>
          <p:cNvPr id="2" name="Google Shape;2334;p5">
            <a:extLst>
              <a:ext uri="{FF2B5EF4-FFF2-40B4-BE49-F238E27FC236}">
                <a16:creationId xmlns:a16="http://schemas.microsoft.com/office/drawing/2014/main" id="{78ED79F7-0D2E-4824-52E8-D92E9F0FDA58}"/>
              </a:ext>
            </a:extLst>
          </p:cNvP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0595043" y="934389"/>
            <a:ext cx="1110557" cy="1110557"/>
          </a:xfrm>
          <a:prstGeom prst="rect">
            <a:avLst/>
          </a:prstGeom>
          <a:noFill/>
          <a:ln>
            <a:noFill/>
          </a:ln>
        </p:spPr>
      </p:pic>
    </p:spTree>
    <p:extLst>
      <p:ext uri="{BB962C8B-B14F-4D97-AF65-F5344CB8AC3E}">
        <p14:creationId xmlns:p14="http://schemas.microsoft.com/office/powerpoint/2010/main" val="39932339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3F77068-A812-4A22-8C5A-931A5034A777}"/>
              </a:ext>
            </a:extLst>
          </p:cNvPr>
          <p:cNvSpPr txBox="1">
            <a:spLocks noChangeArrowheads="1"/>
          </p:cNvSpPr>
          <p:nvPr/>
        </p:nvSpPr>
        <p:spPr bwMode="auto">
          <a:xfrm>
            <a:off x="955852" y="117004"/>
            <a:ext cx="9406555" cy="657225"/>
          </a:xfrm>
          <a:prstGeom prst="rect">
            <a:avLst/>
          </a:prstGeom>
          <a:noFill/>
          <a:ln w="9525">
            <a:noFill/>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fr-FR" sz="2400" b="1" i="0" u="none" strike="noStrike" kern="1200" cap="none" spc="0" normalizeH="0" baseline="0" noProof="0" dirty="0">
                <a:ln>
                  <a:noFill/>
                </a:ln>
                <a:solidFill>
                  <a:srgbClr val="0B4874"/>
                </a:solidFill>
                <a:effectLst/>
                <a:uLnTx/>
                <a:uFillTx/>
                <a:latin typeface="Century Gothic"/>
                <a:ea typeface="ＭＳ Ｐゴシック" charset="0"/>
                <a:cs typeface="Arial"/>
              </a:rPr>
              <a:t>Wie können wir ein Problem wirklich verstehen?</a:t>
            </a:r>
            <a:endParaRPr kumimoji="0" lang="de-CH" altLang="fr-FR" sz="2400" b="1" i="0" u="none" strike="noStrike" kern="1200" cap="none" spc="0" normalizeH="0" baseline="0" noProof="0" dirty="0">
              <a:ln>
                <a:noFill/>
              </a:ln>
              <a:solidFill>
                <a:srgbClr val="0B4874"/>
              </a:solidFill>
              <a:effectLst/>
              <a:uLnTx/>
              <a:uFillTx/>
              <a:latin typeface="Century Gothic"/>
              <a:ea typeface="ＭＳ Ｐゴシック" charset="0"/>
              <a:cs typeface="Arial"/>
            </a:endParaRPr>
          </a:p>
        </p:txBody>
      </p:sp>
      <p:sp>
        <p:nvSpPr>
          <p:cNvPr id="4" name="Textplatzhalter 3">
            <a:extLst>
              <a:ext uri="{FF2B5EF4-FFF2-40B4-BE49-F238E27FC236}">
                <a16:creationId xmlns:a16="http://schemas.microsoft.com/office/drawing/2014/main" id="{6ABEF621-EC44-4CF1-8153-F6AF089786BA}"/>
              </a:ext>
            </a:extLst>
          </p:cNvPr>
          <p:cNvSpPr>
            <a:spLocks noGrp="1"/>
          </p:cNvSpPr>
          <p:nvPr>
            <p:ph type="body" idx="1"/>
          </p:nvPr>
        </p:nvSpPr>
        <p:spPr>
          <a:xfrm>
            <a:off x="955852" y="1602179"/>
            <a:ext cx="4153177" cy="4206280"/>
          </a:xfrm>
          <a:prstGeom prst="rect">
            <a:avLst/>
          </a:prstGeom>
          <a:noFill/>
        </p:spPr>
        <p:txBody>
          <a:bodyPr wrap="square">
            <a:spAutoFit/>
          </a:bodyPr>
          <a:lstStyle/>
          <a:p>
            <a:pPr algn="l">
              <a:lnSpc>
                <a:spcPct val="100000"/>
              </a:lnSpc>
            </a:pPr>
            <a:r>
              <a:rPr lang="en-US" sz="1800" dirty="0">
                <a:solidFill>
                  <a:schemeClr val="tx1"/>
                </a:solidFill>
              </a:rPr>
              <a:t>Um Probleme zu verstehen, muss man </a:t>
            </a:r>
            <a:r>
              <a:rPr lang="en-US" sz="1800" b="1" dirty="0">
                <a:solidFill>
                  <a:schemeClr val="tx1"/>
                </a:solidFill>
              </a:rPr>
              <a:t>das Verhalten der Menschen im Kontext beobachten </a:t>
            </a:r>
            <a:r>
              <a:rPr lang="en-US" sz="1800" dirty="0">
                <a:solidFill>
                  <a:schemeClr val="tx1"/>
                </a:solidFill>
              </a:rPr>
              <a:t>und nicht nur fragen, was sie wollen.</a:t>
            </a:r>
          </a:p>
          <a:p>
            <a:pPr algn="l">
              <a:lnSpc>
                <a:spcPct val="100000"/>
              </a:lnSpc>
            </a:pPr>
            <a:endParaRPr lang="en-US" sz="1800" dirty="0">
              <a:solidFill>
                <a:schemeClr val="tx1"/>
              </a:solidFill>
            </a:endParaRPr>
          </a:p>
          <a:p>
            <a:pPr algn="l">
              <a:lnSpc>
                <a:spcPct val="100000"/>
              </a:lnSpc>
            </a:pPr>
            <a:r>
              <a:rPr lang="en-US" sz="1800" dirty="0" err="1">
                <a:solidFill>
                  <a:schemeClr val="tx1"/>
                </a:solidFill>
              </a:rPr>
              <a:t>Unternehmer:innen</a:t>
            </a:r>
            <a:r>
              <a:rPr lang="en-US" sz="1800" dirty="0">
                <a:solidFill>
                  <a:schemeClr val="tx1"/>
                </a:solidFill>
              </a:rPr>
              <a:t> lernen aus </a:t>
            </a:r>
            <a:r>
              <a:rPr lang="en-US" sz="1800" b="1" dirty="0">
                <a:solidFill>
                  <a:schemeClr val="tx1"/>
                </a:solidFill>
              </a:rPr>
              <a:t>unerfüllten Bedürfnissen und realen Situationen</a:t>
            </a:r>
            <a:r>
              <a:rPr lang="en-US" sz="1800" dirty="0">
                <a:solidFill>
                  <a:schemeClr val="tx1"/>
                </a:solidFill>
              </a:rPr>
              <a:t>, nicht </a:t>
            </a:r>
            <a:r>
              <a:rPr lang="en-US" sz="1800" dirty="0" err="1">
                <a:solidFill>
                  <a:schemeClr val="tx1"/>
                </a:solidFill>
              </a:rPr>
              <a:t>aus</a:t>
            </a:r>
            <a:r>
              <a:rPr lang="en-US" sz="1800" dirty="0">
                <a:solidFill>
                  <a:schemeClr val="tx1"/>
                </a:solidFill>
              </a:rPr>
              <a:t> </a:t>
            </a:r>
            <a:r>
              <a:rPr lang="en-US" sz="1800" dirty="0" err="1">
                <a:solidFill>
                  <a:schemeClr val="tx1"/>
                </a:solidFill>
              </a:rPr>
              <a:t>geäusserten</a:t>
            </a:r>
            <a:r>
              <a:rPr lang="en-US" sz="1800" dirty="0">
                <a:solidFill>
                  <a:schemeClr val="tx1"/>
                </a:solidFill>
              </a:rPr>
              <a:t> Wünschen.</a:t>
            </a:r>
          </a:p>
          <a:p>
            <a:pPr algn="l">
              <a:lnSpc>
                <a:spcPct val="100000"/>
              </a:lnSpc>
            </a:pPr>
            <a:endParaRPr lang="en-US" sz="1800" dirty="0">
              <a:solidFill>
                <a:schemeClr val="tx1"/>
              </a:solidFill>
            </a:endParaRPr>
          </a:p>
          <a:p>
            <a:pPr algn="l">
              <a:lnSpc>
                <a:spcPct val="100000"/>
              </a:lnSpc>
            </a:pPr>
            <a:r>
              <a:rPr lang="en-US" sz="1800" dirty="0">
                <a:solidFill>
                  <a:schemeClr val="tx1"/>
                </a:solidFill>
              </a:rPr>
              <a:t>Beobachten Sie, </a:t>
            </a:r>
            <a:r>
              <a:rPr lang="en-US" sz="1800" b="1" dirty="0">
                <a:solidFill>
                  <a:schemeClr val="tx1"/>
                </a:solidFill>
              </a:rPr>
              <a:t>was </a:t>
            </a:r>
            <a:r>
              <a:rPr lang="en-US" sz="1800" dirty="0">
                <a:solidFill>
                  <a:schemeClr val="tx1"/>
                </a:solidFill>
              </a:rPr>
              <a:t>Menschen tun, </a:t>
            </a:r>
            <a:r>
              <a:rPr lang="en-US" sz="1800" b="1" dirty="0">
                <a:solidFill>
                  <a:schemeClr val="tx1"/>
                </a:solidFill>
              </a:rPr>
              <a:t>wo </a:t>
            </a:r>
            <a:r>
              <a:rPr lang="en-US" sz="1800" dirty="0">
                <a:solidFill>
                  <a:schemeClr val="tx1"/>
                </a:solidFill>
              </a:rPr>
              <a:t>sie es tun und </a:t>
            </a:r>
            <a:r>
              <a:rPr lang="en-US" sz="1800" b="1" dirty="0">
                <a:solidFill>
                  <a:schemeClr val="tx1"/>
                </a:solidFill>
              </a:rPr>
              <a:t>warum</a:t>
            </a:r>
            <a:r>
              <a:rPr lang="en-US" sz="1800" dirty="0">
                <a:solidFill>
                  <a:schemeClr val="tx1"/>
                </a:solidFill>
              </a:rPr>
              <a:t> – dort ergeben sich echte Chancen.</a:t>
            </a:r>
          </a:p>
        </p:txBody>
      </p:sp>
      <p:sp>
        <p:nvSpPr>
          <p:cNvPr id="2" name="Foliennummernplatzhalter 1">
            <a:extLst>
              <a:ext uri="{FF2B5EF4-FFF2-40B4-BE49-F238E27FC236}">
                <a16:creationId xmlns:a16="http://schemas.microsoft.com/office/drawing/2014/main" id="{D927B10C-0874-47B3-8128-41057E48D803}"/>
              </a:ext>
            </a:extLst>
          </p:cNvPr>
          <p:cNvSpPr>
            <a:spLocks noGrp="1"/>
          </p:cNvSpPr>
          <p:nvPr>
            <p:ph type="sldNum" sz="quarter" idx="12"/>
          </p:nvPr>
        </p:nvSpPr>
        <p:spPr>
          <a:xfrm>
            <a:off x="11510081" y="6356351"/>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6</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pic>
        <p:nvPicPr>
          <p:cNvPr id="1026" name="Picture 2">
            <a:extLst>
              <a:ext uri="{FF2B5EF4-FFF2-40B4-BE49-F238E27FC236}">
                <a16:creationId xmlns:a16="http://schemas.microsoft.com/office/drawing/2014/main" id="{84D6B511-7663-4604-160E-A85FA5BED0A1}"/>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244642" y="816977"/>
            <a:ext cx="4349360" cy="5542547"/>
          </a:xfrm>
          <a:prstGeom prst="rect">
            <a:avLst/>
          </a:prstGeom>
          <a:noFill/>
          <a:extLst>
            <a:ext uri="{909E8E84-426E-40DD-AFC4-6F175D3DCCD1}">
              <a14:hiddenFill xmlns:a14="http://schemas.microsoft.com/office/drawing/2010/main">
                <a:solidFill>
                  <a:srgbClr val="FFFFFF"/>
                </a:solidFill>
              </a14:hiddenFill>
            </a:ext>
          </a:extLst>
        </p:spPr>
      </p:pic>
      <p:sp>
        <p:nvSpPr>
          <p:cNvPr id="7" name="Google Shape;2404;p5">
            <a:extLst>
              <a:ext uri="{FF2B5EF4-FFF2-40B4-BE49-F238E27FC236}">
                <a16:creationId xmlns:a16="http://schemas.microsoft.com/office/drawing/2014/main" id="{1A78E257-10A8-9839-8CDA-5589C1B507A6}"/>
              </a:ext>
            </a:extLst>
          </p:cNvPr>
          <p:cNvSpPr txBox="1"/>
          <p:nvPr/>
        </p:nvSpPr>
        <p:spPr>
          <a:xfrm>
            <a:off x="6244642" y="6359524"/>
            <a:ext cx="2986087"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1000" b="1" dirty="0">
                <a:solidFill>
                  <a:srgbClr val="686868"/>
                </a:solidFill>
                <a:latin typeface="Century Gothic"/>
                <a:ea typeface="Century Gothic"/>
                <a:cs typeface="Century Gothic"/>
                <a:sym typeface="Century Gothic"/>
              </a:rPr>
              <a:t>Quelle: </a:t>
            </a:r>
            <a:r>
              <a:rPr lang="de-CH" sz="1000" dirty="0">
                <a:solidFill>
                  <a:srgbClr val="686868"/>
                </a:solidFill>
                <a:latin typeface="Century Gothic"/>
                <a:ea typeface="Century Gothic"/>
                <a:cs typeface="Century Gothic"/>
                <a:sym typeface="Century Gothic"/>
                <a:hlinkClick r:id="rId4">
                  <a:extLst>
                    <a:ext uri="{A12FA001-AC4F-418D-AE19-62706E023703}">
                      <ahyp:hlinkClr xmlns:ahyp="http://schemas.microsoft.com/office/drawing/2018/hyperlinkcolor" val="tx"/>
                    </a:ext>
                  </a:extLst>
                </a:hlinkClick>
              </a:rPr>
              <a:t>Link</a:t>
            </a:r>
            <a:endParaRPr dirty="0">
              <a:solidFill>
                <a:srgbClr val="686868"/>
              </a:solidFill>
            </a:endParaRPr>
          </a:p>
        </p:txBody>
      </p:sp>
    </p:spTree>
    <p:extLst>
      <p:ext uri="{BB962C8B-B14F-4D97-AF65-F5344CB8AC3E}">
        <p14:creationId xmlns:p14="http://schemas.microsoft.com/office/powerpoint/2010/main" val="8147778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2B436B28-AAF6-4383-AF4F-1227542FC41A}"/>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7</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
        <p:nvSpPr>
          <p:cNvPr id="4" name="Rectangle 2">
            <a:extLst>
              <a:ext uri="{FF2B5EF4-FFF2-40B4-BE49-F238E27FC236}">
                <a16:creationId xmlns:a16="http://schemas.microsoft.com/office/drawing/2014/main" id="{D09A6EBF-0F18-417C-BA20-6CE896BAAEFF}"/>
              </a:ext>
            </a:extLst>
          </p:cNvPr>
          <p:cNvSpPr txBox="1">
            <a:spLocks noChangeArrowheads="1"/>
          </p:cNvSpPr>
          <p:nvPr/>
        </p:nvSpPr>
        <p:spPr bwMode="auto">
          <a:xfrm>
            <a:off x="936802" y="118109"/>
            <a:ext cx="9406555" cy="657225"/>
          </a:xfrm>
          <a:prstGeom prst="rect">
            <a:avLst/>
          </a:prstGeom>
          <a:noFill/>
          <a:ln w="9525">
            <a:noFill/>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2400" b="1" i="0" u="none" strike="noStrike" kern="1200" cap="none" spc="0" normalizeH="0" baseline="0" noProof="0" dirty="0">
                <a:ln>
                  <a:noFill/>
                </a:ln>
                <a:solidFill>
                  <a:srgbClr val="0B4874"/>
                </a:solidFill>
                <a:effectLst/>
                <a:uLnTx/>
                <a:uFillTx/>
                <a:latin typeface="Century Gothic" panose="020B0502020202020204" pitchFamily="34" charset="0"/>
                <a:ea typeface="ＭＳ Ｐゴシック" charset="0"/>
                <a:cs typeface="Arial"/>
              </a:rPr>
              <a:t>Von Vermutungen zum Wissen</a:t>
            </a:r>
            <a:endParaRPr kumimoji="0" lang="de-AT" sz="2400" b="1" i="0" u="none" strike="noStrike" kern="1200" cap="none" spc="0" normalizeH="0" baseline="0" noProof="0" dirty="0">
              <a:ln>
                <a:noFill/>
              </a:ln>
              <a:solidFill>
                <a:srgbClr val="0B4874"/>
              </a:solidFill>
              <a:effectLst/>
              <a:uLnTx/>
              <a:uFillTx/>
              <a:latin typeface="Century Gothic" panose="020B0502020202020204" pitchFamily="34" charset="0"/>
              <a:ea typeface="ＭＳ Ｐゴシック" charset="0"/>
              <a:cs typeface="Arial"/>
            </a:endParaRPr>
          </a:p>
        </p:txBody>
      </p:sp>
      <p:sp>
        <p:nvSpPr>
          <p:cNvPr id="5" name="Inhaltsplatzhalter 2">
            <a:extLst>
              <a:ext uri="{FF2B5EF4-FFF2-40B4-BE49-F238E27FC236}">
                <a16:creationId xmlns:a16="http://schemas.microsoft.com/office/drawing/2014/main" id="{D4D373D4-EDAD-48F5-94E8-644F207CCEAE}"/>
              </a:ext>
            </a:extLst>
          </p:cNvPr>
          <p:cNvSpPr txBox="1">
            <a:spLocks/>
          </p:cNvSpPr>
          <p:nvPr/>
        </p:nvSpPr>
        <p:spPr>
          <a:xfrm>
            <a:off x="491566" y="850472"/>
            <a:ext cx="10218110" cy="1264449"/>
          </a:xfrm>
          <a:prstGeom prst="rect">
            <a:avLst/>
          </a:prstGeom>
          <a:noFill/>
        </p:spPr>
        <p:txBody>
          <a:bodyPr vert="horz" wrap="square" lIns="91440" tIns="45720" rIns="91440" bIns="45720" rtlCol="0">
            <a:spAutoFit/>
          </a:bodyPr>
          <a:lstStyle>
            <a:lvl1pPr indent="0">
              <a:lnSpc>
                <a:spcPct val="90000"/>
              </a:lnSpc>
              <a:spcBef>
                <a:spcPts val="1000"/>
              </a:spcBef>
              <a:buFont typeface="Arial" panose="020B0604020202020204" pitchFamily="34" charset="0"/>
              <a:buNone/>
              <a:defRPr/>
            </a:lvl1pPr>
            <a:lvl2pPr indent="0">
              <a:lnSpc>
                <a:spcPct val="90000"/>
              </a:lnSpc>
              <a:spcBef>
                <a:spcPts val="500"/>
              </a:spcBef>
              <a:buFont typeface="Arial" panose="020B0604020202020204" pitchFamily="34" charset="0"/>
              <a:buNone/>
              <a:defRPr sz="2000">
                <a:solidFill>
                  <a:schemeClr val="tx1">
                    <a:tint val="75000"/>
                  </a:schemeClr>
                </a:solidFill>
              </a:defRPr>
            </a:lvl2pPr>
            <a:lvl3pPr indent="0">
              <a:lnSpc>
                <a:spcPct val="90000"/>
              </a:lnSpc>
              <a:spcBef>
                <a:spcPts val="500"/>
              </a:spcBef>
              <a:buFont typeface="Arial" panose="020B0604020202020204" pitchFamily="34" charset="0"/>
              <a:buNone/>
              <a:defRPr>
                <a:solidFill>
                  <a:schemeClr val="tx1">
                    <a:tint val="75000"/>
                  </a:schemeClr>
                </a:solidFill>
              </a:defRPr>
            </a:lvl3pPr>
            <a:lvl4pPr indent="0">
              <a:lnSpc>
                <a:spcPct val="90000"/>
              </a:lnSpc>
              <a:spcBef>
                <a:spcPts val="500"/>
              </a:spcBef>
              <a:buFont typeface="Arial" panose="020B0604020202020204" pitchFamily="34" charset="0"/>
              <a:buNone/>
              <a:defRPr sz="1600">
                <a:solidFill>
                  <a:schemeClr val="tx1">
                    <a:tint val="75000"/>
                  </a:schemeClr>
                </a:solidFill>
              </a:defRPr>
            </a:lvl4pPr>
            <a:lvl5pPr indent="0">
              <a:lnSpc>
                <a:spcPct val="90000"/>
              </a:lnSpc>
              <a:spcBef>
                <a:spcPts val="500"/>
              </a:spcBef>
              <a:buFont typeface="Arial" panose="020B0604020202020204" pitchFamily="34" charset="0"/>
              <a:buNone/>
              <a:defRPr sz="1600">
                <a:solidFill>
                  <a:schemeClr val="tx1">
                    <a:tint val="75000"/>
                  </a:schemeClr>
                </a:solidFill>
              </a:defRPr>
            </a:lvl5pPr>
            <a:lvl6pPr indent="0">
              <a:lnSpc>
                <a:spcPct val="90000"/>
              </a:lnSpc>
              <a:spcBef>
                <a:spcPts val="500"/>
              </a:spcBef>
              <a:buFont typeface="Arial" panose="020B0604020202020204" pitchFamily="34" charset="0"/>
              <a:buNone/>
              <a:defRPr sz="1600">
                <a:solidFill>
                  <a:schemeClr val="tx1">
                    <a:tint val="75000"/>
                  </a:schemeClr>
                </a:solidFill>
              </a:defRPr>
            </a:lvl6pPr>
            <a:lvl7pPr indent="0">
              <a:lnSpc>
                <a:spcPct val="90000"/>
              </a:lnSpc>
              <a:spcBef>
                <a:spcPts val="500"/>
              </a:spcBef>
              <a:buFont typeface="Arial" panose="020B0604020202020204" pitchFamily="34" charset="0"/>
              <a:buNone/>
              <a:defRPr sz="1600">
                <a:solidFill>
                  <a:schemeClr val="tx1">
                    <a:tint val="75000"/>
                  </a:schemeClr>
                </a:solidFill>
              </a:defRPr>
            </a:lvl7pPr>
            <a:lvl8pPr indent="0">
              <a:lnSpc>
                <a:spcPct val="90000"/>
              </a:lnSpc>
              <a:spcBef>
                <a:spcPts val="500"/>
              </a:spcBef>
              <a:buFont typeface="Arial" panose="020B0604020202020204" pitchFamily="34" charset="0"/>
              <a:buNone/>
              <a:defRPr sz="1600">
                <a:solidFill>
                  <a:schemeClr val="tx1">
                    <a:tint val="75000"/>
                  </a:schemeClr>
                </a:solidFill>
              </a:defRPr>
            </a:lvl8pPr>
            <a:lvl9pPr indent="0">
              <a:lnSpc>
                <a:spcPct val="90000"/>
              </a:lnSpc>
              <a:spcBef>
                <a:spcPts val="500"/>
              </a:spcBef>
              <a:buFont typeface="Arial" panose="020B0604020202020204" pitchFamily="34" charset="0"/>
              <a:buNone/>
              <a:defRPr sz="1600">
                <a:solidFill>
                  <a:schemeClr val="tx1">
                    <a:tint val="75000"/>
                  </a:schemeClr>
                </a:solidFill>
              </a:defRPr>
            </a:lvl9pPr>
          </a:lstStyle>
          <a:p>
            <a:pPr lvl="1"/>
            <a:r>
              <a:rPr lang="en-US" dirty="0">
                <a:solidFill>
                  <a:schemeClr val="tx1"/>
                </a:solidFill>
                <a:latin typeface="Century Gothic"/>
              </a:rPr>
              <a:t>Um einen Problembereich zu untersuchen, müssen Sie von </a:t>
            </a:r>
            <a:r>
              <a:rPr lang="en-US" b="1" dirty="0">
                <a:solidFill>
                  <a:schemeClr val="tx1"/>
                </a:solidFill>
                <a:latin typeface="Century Gothic"/>
              </a:rPr>
              <a:t>Annahmen </a:t>
            </a:r>
            <a:r>
              <a:rPr lang="en-US" dirty="0">
                <a:solidFill>
                  <a:schemeClr val="tx1"/>
                </a:solidFill>
                <a:latin typeface="Century Gothic"/>
              </a:rPr>
              <a:t>zu </a:t>
            </a:r>
            <a:r>
              <a:rPr lang="en-US" b="1" dirty="0">
                <a:solidFill>
                  <a:schemeClr val="tx1"/>
                </a:solidFill>
                <a:latin typeface="Century Gothic"/>
              </a:rPr>
              <a:t>Erkenntnissen </a:t>
            </a:r>
            <a:r>
              <a:rPr lang="en-US" dirty="0">
                <a:solidFill>
                  <a:schemeClr val="tx1"/>
                </a:solidFill>
                <a:latin typeface="Century Gothic"/>
              </a:rPr>
              <a:t>gelangen – von dem, was Sie </a:t>
            </a:r>
            <a:r>
              <a:rPr lang="en-US" i="1" dirty="0">
                <a:solidFill>
                  <a:schemeClr val="tx1"/>
                </a:solidFill>
                <a:latin typeface="Century Gothic"/>
              </a:rPr>
              <a:t>zu wissen glauben, </a:t>
            </a:r>
            <a:r>
              <a:rPr lang="en-US" dirty="0">
                <a:solidFill>
                  <a:schemeClr val="tx1"/>
                </a:solidFill>
                <a:latin typeface="Century Gothic"/>
              </a:rPr>
              <a:t>zu dem, was Sie </a:t>
            </a:r>
            <a:r>
              <a:rPr lang="en-US" i="1" dirty="0" err="1">
                <a:solidFill>
                  <a:schemeClr val="tx1"/>
                </a:solidFill>
                <a:latin typeface="Century Gothic"/>
              </a:rPr>
              <a:t>mit</a:t>
            </a:r>
            <a:r>
              <a:rPr lang="en-US" i="1" dirty="0">
                <a:solidFill>
                  <a:schemeClr val="tx1"/>
                </a:solidFill>
                <a:latin typeface="Century Gothic"/>
              </a:rPr>
              <a:t> </a:t>
            </a:r>
            <a:r>
              <a:rPr lang="en-US" i="1" dirty="0" err="1">
                <a:solidFill>
                  <a:schemeClr val="tx1"/>
                </a:solidFill>
                <a:latin typeface="Century Gothic"/>
              </a:rPr>
              <a:t>gesammelten</a:t>
            </a:r>
            <a:r>
              <a:rPr lang="en-US" i="1" dirty="0">
                <a:solidFill>
                  <a:schemeClr val="tx1"/>
                </a:solidFill>
              </a:rPr>
              <a:t> </a:t>
            </a:r>
            <a:r>
              <a:rPr lang="en-US" i="1" dirty="0" err="1">
                <a:solidFill>
                  <a:schemeClr val="tx1"/>
                </a:solidFill>
              </a:rPr>
              <a:t>Daten</a:t>
            </a:r>
            <a:r>
              <a:rPr lang="en-US" i="1" dirty="0">
                <a:solidFill>
                  <a:schemeClr val="tx1"/>
                </a:solidFill>
                <a:latin typeface="Century Gothic"/>
              </a:rPr>
              <a:t> belegen können</a:t>
            </a:r>
            <a:r>
              <a:rPr lang="en-US" dirty="0">
                <a:solidFill>
                  <a:schemeClr val="tx1"/>
                </a:solidFill>
                <a:latin typeface="Century Gothic"/>
              </a:rPr>
              <a:t>.</a:t>
            </a:r>
          </a:p>
          <a:p>
            <a:pPr lvl="1"/>
            <a:r>
              <a:rPr lang="en-US" dirty="0">
                <a:solidFill>
                  <a:schemeClr val="tx1"/>
                </a:solidFill>
                <a:latin typeface="Century Gothic"/>
              </a:rPr>
              <a:t>Beweise können Sie aus zwei Hauptquellen sammeln:</a:t>
            </a:r>
          </a:p>
        </p:txBody>
      </p:sp>
      <p:pic>
        <p:nvPicPr>
          <p:cNvPr id="3074" name="Picture 2" descr="Free Stock Photo of Desk with electronics and study materials | Download  Free Images and Free Illustrations">
            <a:extLst>
              <a:ext uri="{FF2B5EF4-FFF2-40B4-BE49-F238E27FC236}">
                <a16:creationId xmlns:a16="http://schemas.microsoft.com/office/drawing/2014/main" id="{1C6FD03F-F13A-1246-38BB-6D3FCFAE72C7}"/>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450550" y="2246172"/>
            <a:ext cx="3629025" cy="2416856"/>
          </a:xfrm>
          <a:prstGeom prst="rect">
            <a:avLst/>
          </a:prstGeom>
          <a:noFill/>
          <a:extLst>
            <a:ext uri="{909E8E84-426E-40DD-AFC4-6F175D3DCCD1}">
              <a14:hiddenFill xmlns:a14="http://schemas.microsoft.com/office/drawing/2010/main">
                <a:solidFill>
                  <a:srgbClr val="FFFFFF"/>
                </a:solidFill>
              </a14:hiddenFill>
            </a:ext>
          </a:extLst>
        </p:spPr>
      </p:pic>
      <p:sp>
        <p:nvSpPr>
          <p:cNvPr id="7" name="Inhaltsplatzhalter 2">
            <a:extLst>
              <a:ext uri="{FF2B5EF4-FFF2-40B4-BE49-F238E27FC236}">
                <a16:creationId xmlns:a16="http://schemas.microsoft.com/office/drawing/2014/main" id="{BD0FC7B7-6C5D-822B-8FB4-E4B0990E5ECD}"/>
              </a:ext>
            </a:extLst>
          </p:cNvPr>
          <p:cNvSpPr txBox="1">
            <a:spLocks/>
          </p:cNvSpPr>
          <p:nvPr/>
        </p:nvSpPr>
        <p:spPr>
          <a:xfrm>
            <a:off x="1970452" y="5438167"/>
            <a:ext cx="9688659" cy="710451"/>
          </a:xfrm>
          <a:prstGeom prst="rect">
            <a:avLst/>
          </a:prstGeom>
          <a:noFill/>
        </p:spPr>
        <p:txBody>
          <a:bodyPr vert="horz" wrap="square" lIns="91440" tIns="45720" rIns="91440" bIns="45720" rtlCol="0">
            <a:spAutoFit/>
          </a:bodyPr>
          <a:lstStyle>
            <a:defPPr>
              <a:defRPr lang="ru-RU"/>
            </a:defPPr>
            <a:lvl1pPr indent="0">
              <a:lnSpc>
                <a:spcPct val="90000"/>
              </a:lnSpc>
              <a:spcBef>
                <a:spcPts val="1000"/>
              </a:spcBef>
              <a:buFont typeface="Arial" panose="020B0604020202020204" pitchFamily="34" charset="0"/>
              <a:buNone/>
            </a:lvl1pPr>
            <a:lvl2pPr lvl="1" indent="0">
              <a:lnSpc>
                <a:spcPct val="90000"/>
              </a:lnSpc>
              <a:spcBef>
                <a:spcPts val="500"/>
              </a:spcBef>
              <a:buFont typeface="Arial" panose="020B0604020202020204" pitchFamily="34" charset="0"/>
              <a:buNone/>
              <a:defRPr sz="2400">
                <a:latin typeface="Century Gothic"/>
              </a:defRPr>
            </a:lvl2pPr>
            <a:lvl3pPr indent="0">
              <a:lnSpc>
                <a:spcPct val="90000"/>
              </a:lnSpc>
              <a:spcBef>
                <a:spcPts val="500"/>
              </a:spcBef>
              <a:buFont typeface="Arial" panose="020B0604020202020204" pitchFamily="34" charset="0"/>
              <a:buNone/>
              <a:defRPr>
                <a:solidFill>
                  <a:schemeClr val="tx1">
                    <a:tint val="75000"/>
                  </a:schemeClr>
                </a:solidFill>
              </a:defRPr>
            </a:lvl3pPr>
            <a:lvl4pPr indent="0">
              <a:lnSpc>
                <a:spcPct val="90000"/>
              </a:lnSpc>
              <a:spcBef>
                <a:spcPts val="500"/>
              </a:spcBef>
              <a:buFont typeface="Arial" panose="020B0604020202020204" pitchFamily="34" charset="0"/>
              <a:buNone/>
              <a:defRPr sz="1600">
                <a:solidFill>
                  <a:schemeClr val="tx1">
                    <a:tint val="75000"/>
                  </a:schemeClr>
                </a:solidFill>
              </a:defRPr>
            </a:lvl4pPr>
            <a:lvl5pPr indent="0">
              <a:lnSpc>
                <a:spcPct val="90000"/>
              </a:lnSpc>
              <a:spcBef>
                <a:spcPts val="500"/>
              </a:spcBef>
              <a:buFont typeface="Arial" panose="020B0604020202020204" pitchFamily="34" charset="0"/>
              <a:buNone/>
              <a:defRPr sz="1600">
                <a:solidFill>
                  <a:schemeClr val="tx1">
                    <a:tint val="75000"/>
                  </a:schemeClr>
                </a:solidFill>
              </a:defRPr>
            </a:lvl5pPr>
            <a:lvl6pPr indent="0">
              <a:lnSpc>
                <a:spcPct val="90000"/>
              </a:lnSpc>
              <a:spcBef>
                <a:spcPts val="500"/>
              </a:spcBef>
              <a:buFont typeface="Arial" panose="020B0604020202020204" pitchFamily="34" charset="0"/>
              <a:buNone/>
              <a:defRPr sz="1600">
                <a:solidFill>
                  <a:schemeClr val="tx1">
                    <a:tint val="75000"/>
                  </a:schemeClr>
                </a:solidFill>
              </a:defRPr>
            </a:lvl6pPr>
            <a:lvl7pPr indent="0">
              <a:lnSpc>
                <a:spcPct val="90000"/>
              </a:lnSpc>
              <a:spcBef>
                <a:spcPts val="500"/>
              </a:spcBef>
              <a:buFont typeface="Arial" panose="020B0604020202020204" pitchFamily="34" charset="0"/>
              <a:buNone/>
              <a:defRPr sz="1600">
                <a:solidFill>
                  <a:schemeClr val="tx1">
                    <a:tint val="75000"/>
                  </a:schemeClr>
                </a:solidFill>
              </a:defRPr>
            </a:lvl7pPr>
            <a:lvl8pPr indent="0">
              <a:lnSpc>
                <a:spcPct val="90000"/>
              </a:lnSpc>
              <a:spcBef>
                <a:spcPts val="500"/>
              </a:spcBef>
              <a:buFont typeface="Arial" panose="020B0604020202020204" pitchFamily="34" charset="0"/>
              <a:buNone/>
              <a:defRPr sz="1600">
                <a:solidFill>
                  <a:schemeClr val="tx1">
                    <a:tint val="75000"/>
                  </a:schemeClr>
                </a:solidFill>
              </a:defRPr>
            </a:lvl8pPr>
            <a:lvl9pPr indent="0">
              <a:lnSpc>
                <a:spcPct val="90000"/>
              </a:lnSpc>
              <a:spcBef>
                <a:spcPts val="500"/>
              </a:spcBef>
              <a:buFont typeface="Arial" panose="020B0604020202020204" pitchFamily="34" charset="0"/>
              <a:buNone/>
              <a:defRPr sz="1600">
                <a:solidFill>
                  <a:schemeClr val="tx1">
                    <a:tint val="75000"/>
                  </a:schemeClr>
                </a:solidFill>
              </a:defRPr>
            </a:lvl9pPr>
          </a:lstStyle>
          <a:p>
            <a:pPr lvl="1"/>
            <a:endParaRPr lang="en-US" sz="2000" b="1" dirty="0"/>
          </a:p>
          <a:p>
            <a:pPr lvl="1"/>
            <a:r>
              <a:rPr lang="en-US" sz="2000" b="1" dirty="0"/>
              <a:t>Zusammen verwandeln sie Annahmen in Erkenntnisse.</a:t>
            </a:r>
            <a:endParaRPr lang="de-CH" sz="2000" b="1" dirty="0"/>
          </a:p>
        </p:txBody>
      </p:sp>
      <p:sp>
        <p:nvSpPr>
          <p:cNvPr id="9" name="CasellaDiTesto 8">
            <a:extLst>
              <a:ext uri="{FF2B5EF4-FFF2-40B4-BE49-F238E27FC236}">
                <a16:creationId xmlns:a16="http://schemas.microsoft.com/office/drawing/2014/main" id="{6538D27C-72F7-F34C-5302-9F7D79864383}"/>
              </a:ext>
            </a:extLst>
          </p:cNvPr>
          <p:cNvSpPr txBox="1"/>
          <p:nvPr/>
        </p:nvSpPr>
        <p:spPr>
          <a:xfrm>
            <a:off x="1450550" y="4844872"/>
            <a:ext cx="3629025" cy="646331"/>
          </a:xfrm>
          <a:prstGeom prst="rect">
            <a:avLst/>
          </a:prstGeom>
          <a:noFill/>
        </p:spPr>
        <p:txBody>
          <a:bodyPr wrap="square">
            <a:spAutoFit/>
          </a:bodyPr>
          <a:lstStyle/>
          <a:p>
            <a:pPr marL="0" marR="0" lvl="1" indent="0" algn="ctr" defTabSz="914400" rtl="0" eaLnBrk="1" fontAlgn="auto" latinLnBrk="0" hangingPunct="1">
              <a:spcBef>
                <a:spcPts val="599"/>
              </a:spcBef>
              <a:spcAft>
                <a:spcPts val="0"/>
              </a:spcAft>
              <a:buClr>
                <a:srgbClr val="0B4874"/>
              </a:buClr>
              <a:buSzTx/>
              <a:buNone/>
              <a:tabLst/>
              <a:defRPr/>
            </a:pPr>
            <a:r>
              <a:rPr kumimoji="0" lang="de-CH" b="1" i="0" u="none" strike="noStrike" kern="1200" cap="none" spc="0" normalizeH="0" baseline="0" noProof="0" dirty="0">
                <a:ln>
                  <a:noFill/>
                </a:ln>
                <a:solidFill>
                  <a:srgbClr val="D0D0D0">
                    <a:lumMod val="50000"/>
                  </a:srgbClr>
                </a:solidFill>
                <a:effectLst/>
                <a:uLnTx/>
                <a:uFillTx/>
                <a:latin typeface="Century Gothic"/>
                <a:ea typeface="+mn-ea"/>
                <a:cs typeface="+mn-cs"/>
              </a:rPr>
              <a:t>Sekundärforschung</a:t>
            </a:r>
            <a:br>
              <a:rPr lang="de-CH" b="1" noProof="0" dirty="0">
                <a:solidFill>
                  <a:srgbClr val="D0D0D0">
                    <a:lumMod val="50000"/>
                  </a:srgbClr>
                </a:solidFill>
                <a:latin typeface="Century Gothic"/>
              </a:rPr>
            </a:br>
            <a:r>
              <a:rPr kumimoji="0" lang="de-CH" b="1" i="0" u="none" strike="noStrike" kern="1200" cap="none" spc="0" normalizeH="0" baseline="0" noProof="0" dirty="0">
                <a:ln>
                  <a:noFill/>
                </a:ln>
                <a:solidFill>
                  <a:srgbClr val="D0D0D0">
                    <a:lumMod val="50000"/>
                  </a:srgbClr>
                </a:solidFill>
                <a:effectLst/>
                <a:uLnTx/>
                <a:uFillTx/>
                <a:latin typeface="Century Gothic"/>
                <a:ea typeface="+mn-ea"/>
                <a:cs typeface="+mn-cs"/>
              </a:rPr>
              <a:t>(Sekundärdaten)</a:t>
            </a:r>
          </a:p>
        </p:txBody>
      </p:sp>
      <p:sp>
        <p:nvSpPr>
          <p:cNvPr id="10" name="CasellaDiTesto 9">
            <a:extLst>
              <a:ext uri="{FF2B5EF4-FFF2-40B4-BE49-F238E27FC236}">
                <a16:creationId xmlns:a16="http://schemas.microsoft.com/office/drawing/2014/main" id="{70C9A0A0-78EF-F6EA-4D5B-2616AE3C8850}"/>
              </a:ext>
            </a:extLst>
          </p:cNvPr>
          <p:cNvSpPr txBox="1"/>
          <p:nvPr/>
        </p:nvSpPr>
        <p:spPr>
          <a:xfrm>
            <a:off x="6933755" y="4835544"/>
            <a:ext cx="3629025" cy="695319"/>
          </a:xfrm>
          <a:prstGeom prst="rect">
            <a:avLst/>
          </a:prstGeom>
          <a:noFill/>
        </p:spPr>
        <p:txBody>
          <a:bodyPr wrap="square">
            <a:spAutoFit/>
          </a:bodyPr>
          <a:lstStyle/>
          <a:p>
            <a:pPr marL="0" lvl="1" algn="ctr">
              <a:lnSpc>
                <a:spcPct val="114000"/>
              </a:lnSpc>
              <a:spcBef>
                <a:spcPts val="599"/>
              </a:spcBef>
              <a:buClr>
                <a:srgbClr val="0B4874"/>
              </a:buClr>
              <a:defRPr/>
            </a:pPr>
            <a:r>
              <a:rPr lang="de-CH" b="1" noProof="0" dirty="0">
                <a:solidFill>
                  <a:srgbClr val="D0D0D0">
                    <a:lumMod val="50000"/>
                  </a:srgbClr>
                </a:solidFill>
                <a:latin typeface="Century Gothic"/>
              </a:rPr>
              <a:t>Feldforschung </a:t>
            </a:r>
            <a:br>
              <a:rPr lang="de-CH" b="1" noProof="0" dirty="0">
                <a:solidFill>
                  <a:srgbClr val="D0D0D0">
                    <a:lumMod val="50000"/>
                  </a:srgbClr>
                </a:solidFill>
                <a:latin typeface="Century Gothic"/>
              </a:rPr>
            </a:br>
            <a:r>
              <a:rPr lang="de-CH" b="1" noProof="0" dirty="0">
                <a:solidFill>
                  <a:srgbClr val="D0D0D0">
                    <a:lumMod val="50000"/>
                  </a:srgbClr>
                </a:solidFill>
                <a:latin typeface="Century Gothic"/>
              </a:rPr>
              <a:t>(Primärdaten)</a:t>
            </a:r>
          </a:p>
        </p:txBody>
      </p:sp>
      <p:pic>
        <p:nvPicPr>
          <p:cNvPr id="3076" name="Picture 4" descr="Catawba Valley Healthcare: Healthcare Communication Tips">
            <a:extLst>
              <a:ext uri="{FF2B5EF4-FFF2-40B4-BE49-F238E27FC236}">
                <a16:creationId xmlns:a16="http://schemas.microsoft.com/office/drawing/2014/main" id="{F8FF5643-8004-8604-6F54-F9531F8EE118}"/>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814782" y="2269393"/>
            <a:ext cx="3866970" cy="2416856"/>
          </a:xfrm>
          <a:prstGeom prst="rect">
            <a:avLst/>
          </a:prstGeom>
          <a:noFill/>
          <a:extLst>
            <a:ext uri="{909E8E84-426E-40DD-AFC4-6F175D3DCCD1}">
              <a14:hiddenFill xmlns:a14="http://schemas.microsoft.com/office/drawing/2010/main">
                <a:solidFill>
                  <a:srgbClr val="FFFFFF"/>
                </a:solidFill>
              </a14:hiddenFill>
            </a:ext>
          </a:extLst>
        </p:spPr>
      </p:pic>
      <p:grpSp>
        <p:nvGrpSpPr>
          <p:cNvPr id="8" name="Gruppieren 7">
            <a:extLst>
              <a:ext uri="{FF2B5EF4-FFF2-40B4-BE49-F238E27FC236}">
                <a16:creationId xmlns:a16="http://schemas.microsoft.com/office/drawing/2014/main" id="{B121B421-9B85-F097-183A-18365B293A6A}"/>
              </a:ext>
            </a:extLst>
          </p:cNvPr>
          <p:cNvGrpSpPr/>
          <p:nvPr/>
        </p:nvGrpSpPr>
        <p:grpSpPr>
          <a:xfrm>
            <a:off x="10737669" y="0"/>
            <a:ext cx="1454331" cy="1277285"/>
            <a:chOff x="10737669" y="0"/>
            <a:chExt cx="1454331" cy="1277285"/>
          </a:xfrm>
        </p:grpSpPr>
        <p:sp>
          <p:nvSpPr>
            <p:cNvPr id="11" name="Rechteck 10">
              <a:extLst>
                <a:ext uri="{FF2B5EF4-FFF2-40B4-BE49-F238E27FC236}">
                  <a16:creationId xmlns:a16="http://schemas.microsoft.com/office/drawing/2014/main" id="{C5DD2577-45A5-02D7-BC41-529C341138F0}"/>
                </a:ext>
              </a:extLst>
            </p:cNvPr>
            <p:cNvSpPr/>
            <p:nvPr/>
          </p:nvSpPr>
          <p:spPr>
            <a:xfrm>
              <a:off x="10737669" y="0"/>
              <a:ext cx="1454331" cy="12772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pic>
          <p:nvPicPr>
            <p:cNvPr id="12" name="Grafik 11">
              <a:extLst>
                <a:ext uri="{FF2B5EF4-FFF2-40B4-BE49-F238E27FC236}">
                  <a16:creationId xmlns:a16="http://schemas.microsoft.com/office/drawing/2014/main" id="{C10CBCC1-49A5-ACA4-B8E5-6165E8F7B1FB}"/>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906137" y="197285"/>
              <a:ext cx="1080000" cy="1080000"/>
            </a:xfrm>
            <a:prstGeom prst="rect">
              <a:avLst/>
            </a:prstGeom>
          </p:spPr>
        </p:pic>
      </p:grpSp>
      <p:sp>
        <p:nvSpPr>
          <p:cNvPr id="15" name="Textfeld 14">
            <a:extLst>
              <a:ext uri="{FF2B5EF4-FFF2-40B4-BE49-F238E27FC236}">
                <a16:creationId xmlns:a16="http://schemas.microsoft.com/office/drawing/2014/main" id="{615CBF5F-9B18-2880-19B7-32EC05633031}"/>
              </a:ext>
            </a:extLst>
          </p:cNvPr>
          <p:cNvSpPr txBox="1"/>
          <p:nvPr/>
        </p:nvSpPr>
        <p:spPr>
          <a:xfrm>
            <a:off x="1510248" y="4637590"/>
            <a:ext cx="1015632" cy="246221"/>
          </a:xfrm>
          <a:prstGeom prst="rect">
            <a:avLst/>
          </a:prstGeom>
          <a:noFill/>
        </p:spPr>
        <p:txBody>
          <a:bodyPr wrap="square">
            <a:spAutoFit/>
          </a:bodyPr>
          <a:lstStyle/>
          <a:p>
            <a:pPr>
              <a:spcAft>
                <a:spcPts val="800"/>
              </a:spcAft>
            </a:pPr>
            <a:r>
              <a:rPr lang="en-US" sz="1000" b="1" kern="100" dirty="0">
                <a:solidFill>
                  <a:srgbClr val="686868"/>
                </a:solidFill>
                <a:latin typeface="Century Gothic" panose="020B0502020202020204" pitchFamily="34" charset="0"/>
                <a:cs typeface="Times New Roman" panose="02020603050405020304" pitchFamily="18" charset="0"/>
              </a:rPr>
              <a:t>Quelle: </a:t>
            </a:r>
            <a:r>
              <a:rPr lang="en-US" sz="1000" kern="100" dirty="0">
                <a:solidFill>
                  <a:srgbClr val="686868"/>
                </a:solidFill>
                <a:latin typeface="Century Gothic" panose="020B0502020202020204" pitchFamily="34" charset="0"/>
                <a:cs typeface="Times New Roman" panose="02020603050405020304" pitchFamily="18" charset="0"/>
                <a:hlinkClick r:id="rId6">
                  <a:extLst>
                    <a:ext uri="{A12FA001-AC4F-418D-AE19-62706E023703}">
                      <ahyp:hlinkClr xmlns:ahyp="http://schemas.microsoft.com/office/drawing/2018/hyperlinkcolor" val="tx"/>
                    </a:ext>
                  </a:extLst>
                </a:hlinkClick>
              </a:rPr>
              <a:t>Link</a:t>
            </a:r>
            <a:endParaRPr lang="en-US" sz="1000" kern="100" dirty="0">
              <a:solidFill>
                <a:srgbClr val="686868"/>
              </a:solidFill>
              <a:latin typeface="Century Gothic" panose="020B0502020202020204" pitchFamily="34" charset="0"/>
              <a:cs typeface="Times New Roman" panose="02020603050405020304" pitchFamily="18" charset="0"/>
            </a:endParaRPr>
          </a:p>
        </p:txBody>
      </p:sp>
      <p:sp>
        <p:nvSpPr>
          <p:cNvPr id="17" name="Textfeld 16">
            <a:extLst>
              <a:ext uri="{FF2B5EF4-FFF2-40B4-BE49-F238E27FC236}">
                <a16:creationId xmlns:a16="http://schemas.microsoft.com/office/drawing/2014/main" id="{07C7B863-6196-67F2-6526-1E39526DF3C0}"/>
              </a:ext>
            </a:extLst>
          </p:cNvPr>
          <p:cNvSpPr txBox="1"/>
          <p:nvPr/>
        </p:nvSpPr>
        <p:spPr>
          <a:xfrm>
            <a:off x="6915825" y="4665710"/>
            <a:ext cx="1015632" cy="246221"/>
          </a:xfrm>
          <a:prstGeom prst="rect">
            <a:avLst/>
          </a:prstGeom>
          <a:noFill/>
        </p:spPr>
        <p:txBody>
          <a:bodyPr wrap="square">
            <a:spAutoFit/>
          </a:bodyPr>
          <a:lstStyle/>
          <a:p>
            <a:pPr>
              <a:spcAft>
                <a:spcPts val="800"/>
              </a:spcAft>
            </a:pPr>
            <a:r>
              <a:rPr lang="en-US" sz="1000" b="1" kern="100" dirty="0">
                <a:solidFill>
                  <a:srgbClr val="686868"/>
                </a:solidFill>
                <a:latin typeface="Century Gothic" panose="020B0502020202020204" pitchFamily="34" charset="0"/>
                <a:cs typeface="Times New Roman" panose="02020603050405020304" pitchFamily="18" charset="0"/>
              </a:rPr>
              <a:t>Quelle: </a:t>
            </a:r>
            <a:r>
              <a:rPr lang="en-US" sz="1000" kern="100" dirty="0">
                <a:solidFill>
                  <a:srgbClr val="686868"/>
                </a:solidFill>
                <a:latin typeface="Century Gothic" panose="020B0502020202020204" pitchFamily="34" charset="0"/>
                <a:cs typeface="Times New Roman" panose="02020603050405020304" pitchFamily="18" charset="0"/>
                <a:hlinkClick r:id="rId7">
                  <a:extLst>
                    <a:ext uri="{A12FA001-AC4F-418D-AE19-62706E023703}">
                      <ahyp:hlinkClr xmlns:ahyp="http://schemas.microsoft.com/office/drawing/2018/hyperlinkcolor" val="tx"/>
                    </a:ext>
                  </a:extLst>
                </a:hlinkClick>
              </a:rPr>
              <a:t>Link</a:t>
            </a:r>
            <a:endParaRPr lang="en-US" sz="1000" kern="100" dirty="0">
              <a:solidFill>
                <a:srgbClr val="686868"/>
              </a:solidFill>
              <a:latin typeface="Century Gothic" panose="020B0502020202020204" pitchFamily="34" charset="0"/>
              <a:cs typeface="Times New Roman" panose="02020603050405020304" pitchFamily="18" charset="0"/>
            </a:endParaRPr>
          </a:p>
        </p:txBody>
      </p:sp>
    </p:spTree>
    <p:extLst>
      <p:ext uri="{BB962C8B-B14F-4D97-AF65-F5344CB8AC3E}">
        <p14:creationId xmlns:p14="http://schemas.microsoft.com/office/powerpoint/2010/main" val="14657099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9FA8B1-880A-6D4A-BF1B-0FA0501572B8}"/>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D21B1999-BA8B-1B5E-806A-613055437CDB}"/>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8</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
        <p:nvSpPr>
          <p:cNvPr id="4" name="Rectangle 2">
            <a:extLst>
              <a:ext uri="{FF2B5EF4-FFF2-40B4-BE49-F238E27FC236}">
                <a16:creationId xmlns:a16="http://schemas.microsoft.com/office/drawing/2014/main" id="{22B662D0-A953-2313-4B8F-3170CBD79755}"/>
              </a:ext>
            </a:extLst>
          </p:cNvPr>
          <p:cNvSpPr txBox="1">
            <a:spLocks noChangeArrowheads="1"/>
          </p:cNvSpPr>
          <p:nvPr/>
        </p:nvSpPr>
        <p:spPr bwMode="auto">
          <a:xfrm>
            <a:off x="936802" y="118109"/>
            <a:ext cx="9406555" cy="657225"/>
          </a:xfrm>
          <a:prstGeom prst="rect">
            <a:avLst/>
          </a:prstGeom>
          <a:noFill/>
          <a:ln w="9525">
            <a:noFill/>
            <a:miter lim="800000"/>
            <a:headEnd/>
            <a:tailEnd/>
          </a:ln>
        </p:spPr>
        <p:txBody>
          <a:bodyPr anchor="ctr"/>
          <a:lstStyle/>
          <a:p>
            <a:pPr lvl="0">
              <a:defRPr/>
            </a:pPr>
            <a:r>
              <a:rPr lang="en-US" sz="2400" b="1" dirty="0">
                <a:solidFill>
                  <a:srgbClr val="0B4874"/>
                </a:solidFill>
                <a:latin typeface="Century Gothic" panose="020B0502020202020204" pitchFamily="34" charset="0"/>
                <a:ea typeface="ＭＳ Ｐゴシック" charset="0"/>
                <a:cs typeface="Arial"/>
              </a:rPr>
              <a:t>Sekundärforschung: Den Kontext verstehen</a:t>
            </a:r>
            <a:endParaRPr lang="de-AT" sz="2400" b="1" dirty="0">
              <a:solidFill>
                <a:srgbClr val="0B4874"/>
              </a:solidFill>
              <a:latin typeface="Century Gothic" panose="020B0502020202020204" pitchFamily="34" charset="0"/>
              <a:ea typeface="ＭＳ Ｐゴシック" charset="0"/>
              <a:cs typeface="Arial"/>
            </a:endParaRPr>
          </a:p>
        </p:txBody>
      </p:sp>
      <p:sp>
        <p:nvSpPr>
          <p:cNvPr id="5" name="Inhaltsplatzhalter 2">
            <a:extLst>
              <a:ext uri="{FF2B5EF4-FFF2-40B4-BE49-F238E27FC236}">
                <a16:creationId xmlns:a16="http://schemas.microsoft.com/office/drawing/2014/main" id="{4AB1306E-CC21-4E68-445D-61979375C671}"/>
              </a:ext>
            </a:extLst>
          </p:cNvPr>
          <p:cNvSpPr txBox="1">
            <a:spLocks/>
          </p:cNvSpPr>
          <p:nvPr/>
        </p:nvSpPr>
        <p:spPr>
          <a:xfrm>
            <a:off x="1202683" y="1198520"/>
            <a:ext cx="9688659" cy="4545860"/>
          </a:xfrm>
          <a:prstGeom prst="rect">
            <a:avLst/>
          </a:prstGeom>
          <a:noFill/>
        </p:spPr>
        <p:txBody>
          <a:bodyPr vert="horz" wrap="square" lIns="91440" tIns="45720" rIns="91440" bIns="45720" rtlCol="0">
            <a:spAutoFit/>
          </a:bodyPr>
          <a:lstStyle>
            <a:defPPr>
              <a:defRPr lang="ru-RU"/>
            </a:defPPr>
            <a:lvl1pPr indent="0">
              <a:lnSpc>
                <a:spcPct val="90000"/>
              </a:lnSpc>
              <a:spcBef>
                <a:spcPts val="1000"/>
              </a:spcBef>
              <a:buFont typeface="Arial" panose="020B0604020202020204" pitchFamily="34" charset="0"/>
              <a:buNone/>
            </a:lvl1pPr>
            <a:lvl2pPr lvl="1" indent="0">
              <a:lnSpc>
                <a:spcPct val="90000"/>
              </a:lnSpc>
              <a:spcBef>
                <a:spcPts val="500"/>
              </a:spcBef>
              <a:buFont typeface="Arial" panose="020B0604020202020204" pitchFamily="34" charset="0"/>
              <a:buNone/>
              <a:defRPr sz="2000">
                <a:latin typeface="Century Gothic"/>
              </a:defRPr>
            </a:lvl2pPr>
            <a:lvl3pPr indent="0">
              <a:lnSpc>
                <a:spcPct val="90000"/>
              </a:lnSpc>
              <a:spcBef>
                <a:spcPts val="500"/>
              </a:spcBef>
              <a:buFont typeface="Arial" panose="020B0604020202020204" pitchFamily="34" charset="0"/>
              <a:buNone/>
              <a:defRPr>
                <a:solidFill>
                  <a:schemeClr val="tx1">
                    <a:tint val="75000"/>
                  </a:schemeClr>
                </a:solidFill>
              </a:defRPr>
            </a:lvl3pPr>
            <a:lvl4pPr indent="0">
              <a:lnSpc>
                <a:spcPct val="90000"/>
              </a:lnSpc>
              <a:spcBef>
                <a:spcPts val="500"/>
              </a:spcBef>
              <a:buFont typeface="Arial" panose="020B0604020202020204" pitchFamily="34" charset="0"/>
              <a:buNone/>
              <a:defRPr sz="1600">
                <a:solidFill>
                  <a:schemeClr val="tx1">
                    <a:tint val="75000"/>
                  </a:schemeClr>
                </a:solidFill>
              </a:defRPr>
            </a:lvl4pPr>
            <a:lvl5pPr indent="0">
              <a:lnSpc>
                <a:spcPct val="90000"/>
              </a:lnSpc>
              <a:spcBef>
                <a:spcPts val="500"/>
              </a:spcBef>
              <a:buFont typeface="Arial" panose="020B0604020202020204" pitchFamily="34" charset="0"/>
              <a:buNone/>
              <a:defRPr sz="1600">
                <a:solidFill>
                  <a:schemeClr val="tx1">
                    <a:tint val="75000"/>
                  </a:schemeClr>
                </a:solidFill>
              </a:defRPr>
            </a:lvl5pPr>
            <a:lvl6pPr indent="0">
              <a:lnSpc>
                <a:spcPct val="90000"/>
              </a:lnSpc>
              <a:spcBef>
                <a:spcPts val="500"/>
              </a:spcBef>
              <a:buFont typeface="Arial" panose="020B0604020202020204" pitchFamily="34" charset="0"/>
              <a:buNone/>
              <a:defRPr sz="1600">
                <a:solidFill>
                  <a:schemeClr val="tx1">
                    <a:tint val="75000"/>
                  </a:schemeClr>
                </a:solidFill>
              </a:defRPr>
            </a:lvl6pPr>
            <a:lvl7pPr indent="0">
              <a:lnSpc>
                <a:spcPct val="90000"/>
              </a:lnSpc>
              <a:spcBef>
                <a:spcPts val="500"/>
              </a:spcBef>
              <a:buFont typeface="Arial" panose="020B0604020202020204" pitchFamily="34" charset="0"/>
              <a:buNone/>
              <a:defRPr sz="1600">
                <a:solidFill>
                  <a:schemeClr val="tx1">
                    <a:tint val="75000"/>
                  </a:schemeClr>
                </a:solidFill>
              </a:defRPr>
            </a:lvl7pPr>
            <a:lvl8pPr indent="0">
              <a:lnSpc>
                <a:spcPct val="90000"/>
              </a:lnSpc>
              <a:spcBef>
                <a:spcPts val="500"/>
              </a:spcBef>
              <a:buFont typeface="Arial" panose="020B0604020202020204" pitchFamily="34" charset="0"/>
              <a:buNone/>
              <a:defRPr sz="1600">
                <a:solidFill>
                  <a:schemeClr val="tx1">
                    <a:tint val="75000"/>
                  </a:schemeClr>
                </a:solidFill>
              </a:defRPr>
            </a:lvl8pPr>
            <a:lvl9pPr indent="0">
              <a:lnSpc>
                <a:spcPct val="90000"/>
              </a:lnSpc>
              <a:spcBef>
                <a:spcPts val="500"/>
              </a:spcBef>
              <a:buFont typeface="Arial" panose="020B0604020202020204" pitchFamily="34" charset="0"/>
              <a:buNone/>
              <a:defRPr sz="1600">
                <a:solidFill>
                  <a:schemeClr val="tx1">
                    <a:tint val="75000"/>
                  </a:schemeClr>
                </a:solidFill>
              </a:defRPr>
            </a:lvl9pPr>
          </a:lstStyle>
          <a:p>
            <a:r>
              <a:rPr lang="de-CH" noProof="0" dirty="0"/>
              <a:t>Desk Research bedeutet, </a:t>
            </a:r>
            <a:r>
              <a:rPr lang="de-CH" b="1" noProof="0" dirty="0"/>
              <a:t>vorhandene Daten </a:t>
            </a:r>
            <a:r>
              <a:rPr lang="de-CH" noProof="0" dirty="0"/>
              <a:t>aus zuverlässigen Quellen – wie Berichten, Artikeln, Marktstudien und Datenbanken – zu sammeln, um zu verstehen, was bereits über Ihren Problembereich bekannt ist.</a:t>
            </a:r>
          </a:p>
          <a:p>
            <a:pPr>
              <a:spcBef>
                <a:spcPts val="2800"/>
              </a:spcBef>
            </a:pPr>
            <a:r>
              <a:rPr lang="de-CH" noProof="0" dirty="0"/>
              <a:t>Das hilft Ihnen dabei</a:t>
            </a:r>
          </a:p>
          <a:p>
            <a:pPr marL="285750" indent="-285750">
              <a:buFont typeface="Arial" panose="020B0604020202020204" pitchFamily="34" charset="0"/>
              <a:buChar char="•"/>
            </a:pPr>
            <a:r>
              <a:rPr lang="de-CH" noProof="0" dirty="0"/>
              <a:t>Das </a:t>
            </a:r>
            <a:r>
              <a:rPr lang="de-CH" b="1" noProof="0" dirty="0"/>
              <a:t>Gesamtbild</a:t>
            </a:r>
            <a:r>
              <a:rPr lang="de-CH" noProof="0" dirty="0"/>
              <a:t> zu sehen – Trends, Wettbewerber (Konkurrenten) und Marktdynamik</a:t>
            </a:r>
          </a:p>
          <a:p>
            <a:pPr marL="285750" indent="-285750">
              <a:buFont typeface="Arial" panose="020B0604020202020204" pitchFamily="34" charset="0"/>
              <a:buChar char="•"/>
            </a:pPr>
            <a:r>
              <a:rPr lang="de-CH" b="1" noProof="0" dirty="0"/>
              <a:t>Lücken oder unbeantwortete Fragen </a:t>
            </a:r>
            <a:r>
              <a:rPr lang="de-CH" noProof="0" dirty="0"/>
              <a:t>zu identifizieren, die vor Ort untersucht werden müssen</a:t>
            </a:r>
          </a:p>
          <a:p>
            <a:pPr marL="285750" indent="-285750">
              <a:buFont typeface="Arial" panose="020B0604020202020204" pitchFamily="34" charset="0"/>
              <a:buChar char="•"/>
            </a:pPr>
            <a:r>
              <a:rPr lang="de-CH" noProof="0" dirty="0"/>
              <a:t>ein </a:t>
            </a:r>
            <a:r>
              <a:rPr lang="de-CH" b="1" noProof="0" dirty="0"/>
              <a:t>faktenbasiertes Verständnis </a:t>
            </a:r>
            <a:r>
              <a:rPr lang="de-CH" noProof="0" dirty="0"/>
              <a:t>aufzubauen, bevor Sie mit Menschen sprechen</a:t>
            </a:r>
          </a:p>
          <a:p>
            <a:pPr>
              <a:spcBef>
                <a:spcPts val="2800"/>
              </a:spcBef>
            </a:pPr>
            <a:r>
              <a:rPr lang="de-CH" noProof="0" dirty="0"/>
              <a:t>Desk Research ist Ihr </a:t>
            </a:r>
            <a:r>
              <a:rPr lang="de-CH" b="1" noProof="0" dirty="0"/>
              <a:t>Ausgangspunkt</a:t>
            </a:r>
            <a:r>
              <a:rPr lang="de-CH" noProof="0" dirty="0"/>
              <a:t>: Die Recherchen helfen Ihnen zu wissen, </a:t>
            </a:r>
            <a:r>
              <a:rPr lang="de-CH" i="1" noProof="0" dirty="0"/>
              <a:t>wo Sie suchen </a:t>
            </a:r>
            <a:r>
              <a:rPr lang="de-CH" noProof="0" dirty="0"/>
              <a:t>und </a:t>
            </a:r>
            <a:r>
              <a:rPr lang="de-CH" i="1" noProof="0" dirty="0"/>
              <a:t>was Sie fragen müssen, </a:t>
            </a:r>
            <a:r>
              <a:rPr lang="de-CH" noProof="0" dirty="0"/>
              <a:t>wenn Sie zur Feldforschung übergehen.</a:t>
            </a:r>
          </a:p>
          <a:p>
            <a:pPr>
              <a:spcBef>
                <a:spcPts val="2800"/>
              </a:spcBef>
            </a:pPr>
            <a:r>
              <a:rPr lang="de-CH" i="1" noProof="0" dirty="0"/>
              <a:t>Sie erkunden, was bereits vorhanden ist – damit Sie entdecken können, was fehlt.</a:t>
            </a:r>
            <a:endParaRPr lang="en-US" dirty="0"/>
          </a:p>
        </p:txBody>
      </p:sp>
      <p:grpSp>
        <p:nvGrpSpPr>
          <p:cNvPr id="7" name="Gruppieren 6">
            <a:extLst>
              <a:ext uri="{FF2B5EF4-FFF2-40B4-BE49-F238E27FC236}">
                <a16:creationId xmlns:a16="http://schemas.microsoft.com/office/drawing/2014/main" id="{2CC92DD2-4579-0572-4070-AF35A1D97202}"/>
              </a:ext>
            </a:extLst>
          </p:cNvPr>
          <p:cNvGrpSpPr/>
          <p:nvPr/>
        </p:nvGrpSpPr>
        <p:grpSpPr>
          <a:xfrm>
            <a:off x="10737669" y="0"/>
            <a:ext cx="1454331" cy="1277285"/>
            <a:chOff x="10737669" y="0"/>
            <a:chExt cx="1454331" cy="1277285"/>
          </a:xfrm>
        </p:grpSpPr>
        <p:sp>
          <p:nvSpPr>
            <p:cNvPr id="8" name="Rechteck 7">
              <a:extLst>
                <a:ext uri="{FF2B5EF4-FFF2-40B4-BE49-F238E27FC236}">
                  <a16:creationId xmlns:a16="http://schemas.microsoft.com/office/drawing/2014/main" id="{598F07E3-C6B5-FE0A-FBB3-3D831D2D3FD3}"/>
                </a:ext>
              </a:extLst>
            </p:cNvPr>
            <p:cNvSpPr/>
            <p:nvPr/>
          </p:nvSpPr>
          <p:spPr>
            <a:xfrm>
              <a:off x="10737669" y="0"/>
              <a:ext cx="1454331" cy="12772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pic>
          <p:nvPicPr>
            <p:cNvPr id="9" name="Grafik 8">
              <a:extLst>
                <a:ext uri="{FF2B5EF4-FFF2-40B4-BE49-F238E27FC236}">
                  <a16:creationId xmlns:a16="http://schemas.microsoft.com/office/drawing/2014/main" id="{62F77D2D-D6BB-AAA1-2E3F-A6801BFAB5C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906137" y="197285"/>
              <a:ext cx="1080000" cy="1080000"/>
            </a:xfrm>
            <a:prstGeom prst="rect">
              <a:avLst/>
            </a:prstGeom>
          </p:spPr>
        </p:pic>
      </p:grpSp>
    </p:spTree>
    <p:extLst>
      <p:ext uri="{BB962C8B-B14F-4D97-AF65-F5344CB8AC3E}">
        <p14:creationId xmlns:p14="http://schemas.microsoft.com/office/powerpoint/2010/main" val="10785950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A276E3-372F-66D4-D5D5-FA550644B4D6}"/>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357BB7E6-D5BE-2604-453B-C06019B38283}"/>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9</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
        <p:nvSpPr>
          <p:cNvPr id="4" name="Rectangle 2">
            <a:extLst>
              <a:ext uri="{FF2B5EF4-FFF2-40B4-BE49-F238E27FC236}">
                <a16:creationId xmlns:a16="http://schemas.microsoft.com/office/drawing/2014/main" id="{8CEB1968-6356-9CF7-5F44-7493545F235D}"/>
              </a:ext>
            </a:extLst>
          </p:cNvPr>
          <p:cNvSpPr txBox="1">
            <a:spLocks noChangeArrowheads="1"/>
          </p:cNvSpPr>
          <p:nvPr/>
        </p:nvSpPr>
        <p:spPr bwMode="auto">
          <a:xfrm>
            <a:off x="936802" y="118109"/>
            <a:ext cx="9406555" cy="657225"/>
          </a:xfrm>
          <a:prstGeom prst="rect">
            <a:avLst/>
          </a:prstGeom>
          <a:noFill/>
          <a:ln w="9525">
            <a:noFill/>
            <a:miter lim="800000"/>
            <a:headEnd/>
            <a:tailEnd/>
          </a:ln>
        </p:spPr>
        <p:txBody>
          <a:bodyPr anchor="ctr"/>
          <a:lstStyle/>
          <a:p>
            <a:pPr lvl="0">
              <a:defRPr/>
            </a:pPr>
            <a:r>
              <a:rPr lang="de-CH" sz="2400" b="1" noProof="0" dirty="0">
                <a:solidFill>
                  <a:srgbClr val="0B4874"/>
                </a:solidFill>
                <a:latin typeface="Century Gothic" panose="020B0502020202020204" pitchFamily="34" charset="0"/>
                <a:ea typeface="ＭＳ Ｐゴシック" charset="0"/>
                <a:cs typeface="Arial"/>
              </a:rPr>
              <a:t>Aktivität: Überprüfung der Zuverlässigkeit von Quellen</a:t>
            </a:r>
          </a:p>
        </p:txBody>
      </p:sp>
      <p:sp>
        <p:nvSpPr>
          <p:cNvPr id="5" name="Inhaltsplatzhalter 2">
            <a:extLst>
              <a:ext uri="{FF2B5EF4-FFF2-40B4-BE49-F238E27FC236}">
                <a16:creationId xmlns:a16="http://schemas.microsoft.com/office/drawing/2014/main" id="{7AC57D93-6D62-1262-7B7E-7858D4AE7A0C}"/>
              </a:ext>
            </a:extLst>
          </p:cNvPr>
          <p:cNvSpPr txBox="1">
            <a:spLocks/>
          </p:cNvSpPr>
          <p:nvPr/>
        </p:nvSpPr>
        <p:spPr>
          <a:xfrm>
            <a:off x="955544" y="1372805"/>
            <a:ext cx="7676492" cy="3473771"/>
          </a:xfrm>
          <a:prstGeom prst="rect">
            <a:avLst/>
          </a:prstGeom>
          <a:noFill/>
        </p:spPr>
        <p:txBody>
          <a:bodyPr vert="horz" wrap="square" lIns="91440" tIns="45720" rIns="91440" bIns="45720" rtlCol="0">
            <a:spAutoFit/>
          </a:bodyPr>
          <a:lstStyle>
            <a:defPPr>
              <a:defRPr lang="ru-RU"/>
            </a:defPPr>
            <a:lvl1pPr indent="0">
              <a:lnSpc>
                <a:spcPct val="90000"/>
              </a:lnSpc>
              <a:spcBef>
                <a:spcPts val="1000"/>
              </a:spcBef>
              <a:buFont typeface="Arial" panose="020B0604020202020204" pitchFamily="34" charset="0"/>
              <a:buNone/>
              <a:defRPr/>
            </a:lvl1pPr>
            <a:lvl2pPr lvl="1" indent="0">
              <a:lnSpc>
                <a:spcPct val="90000"/>
              </a:lnSpc>
              <a:spcBef>
                <a:spcPts val="500"/>
              </a:spcBef>
              <a:buFont typeface="Arial" panose="020B0604020202020204" pitchFamily="34" charset="0"/>
              <a:buNone/>
              <a:defRPr sz="2000">
                <a:latin typeface="Century Gothic"/>
              </a:defRPr>
            </a:lvl2pPr>
            <a:lvl3pPr indent="0">
              <a:lnSpc>
                <a:spcPct val="90000"/>
              </a:lnSpc>
              <a:spcBef>
                <a:spcPts val="500"/>
              </a:spcBef>
              <a:buFont typeface="Arial" panose="020B0604020202020204" pitchFamily="34" charset="0"/>
              <a:buNone/>
              <a:defRPr>
                <a:solidFill>
                  <a:schemeClr val="tx1">
                    <a:tint val="75000"/>
                  </a:schemeClr>
                </a:solidFill>
              </a:defRPr>
            </a:lvl3pPr>
            <a:lvl4pPr indent="0">
              <a:lnSpc>
                <a:spcPct val="90000"/>
              </a:lnSpc>
              <a:spcBef>
                <a:spcPts val="500"/>
              </a:spcBef>
              <a:buFont typeface="Arial" panose="020B0604020202020204" pitchFamily="34" charset="0"/>
              <a:buNone/>
              <a:defRPr sz="1600">
                <a:solidFill>
                  <a:schemeClr val="tx1">
                    <a:tint val="75000"/>
                  </a:schemeClr>
                </a:solidFill>
              </a:defRPr>
            </a:lvl4pPr>
            <a:lvl5pPr indent="0">
              <a:lnSpc>
                <a:spcPct val="90000"/>
              </a:lnSpc>
              <a:spcBef>
                <a:spcPts val="500"/>
              </a:spcBef>
              <a:buFont typeface="Arial" panose="020B0604020202020204" pitchFamily="34" charset="0"/>
              <a:buNone/>
              <a:defRPr sz="1600">
                <a:solidFill>
                  <a:schemeClr val="tx1">
                    <a:tint val="75000"/>
                  </a:schemeClr>
                </a:solidFill>
              </a:defRPr>
            </a:lvl5pPr>
            <a:lvl6pPr indent="0">
              <a:lnSpc>
                <a:spcPct val="90000"/>
              </a:lnSpc>
              <a:spcBef>
                <a:spcPts val="500"/>
              </a:spcBef>
              <a:buFont typeface="Arial" panose="020B0604020202020204" pitchFamily="34" charset="0"/>
              <a:buNone/>
              <a:defRPr sz="1600">
                <a:solidFill>
                  <a:schemeClr val="tx1">
                    <a:tint val="75000"/>
                  </a:schemeClr>
                </a:solidFill>
              </a:defRPr>
            </a:lvl6pPr>
            <a:lvl7pPr indent="0">
              <a:lnSpc>
                <a:spcPct val="90000"/>
              </a:lnSpc>
              <a:spcBef>
                <a:spcPts val="500"/>
              </a:spcBef>
              <a:buFont typeface="Arial" panose="020B0604020202020204" pitchFamily="34" charset="0"/>
              <a:buNone/>
              <a:defRPr sz="1600">
                <a:solidFill>
                  <a:schemeClr val="tx1">
                    <a:tint val="75000"/>
                  </a:schemeClr>
                </a:solidFill>
              </a:defRPr>
            </a:lvl7pPr>
            <a:lvl8pPr indent="0">
              <a:lnSpc>
                <a:spcPct val="90000"/>
              </a:lnSpc>
              <a:spcBef>
                <a:spcPts val="500"/>
              </a:spcBef>
              <a:buFont typeface="Arial" panose="020B0604020202020204" pitchFamily="34" charset="0"/>
              <a:buNone/>
              <a:defRPr sz="1600">
                <a:solidFill>
                  <a:schemeClr val="tx1">
                    <a:tint val="75000"/>
                  </a:schemeClr>
                </a:solidFill>
              </a:defRPr>
            </a:lvl8pPr>
            <a:lvl9pPr indent="0">
              <a:lnSpc>
                <a:spcPct val="90000"/>
              </a:lnSpc>
              <a:spcBef>
                <a:spcPts val="500"/>
              </a:spcBef>
              <a:buFont typeface="Arial" panose="020B0604020202020204" pitchFamily="34" charset="0"/>
              <a:buNone/>
              <a:defRPr sz="1600">
                <a:solidFill>
                  <a:schemeClr val="tx1">
                    <a:tint val="75000"/>
                  </a:schemeClr>
                </a:solidFill>
              </a:defRPr>
            </a:lvl9pPr>
          </a:lstStyle>
          <a:p>
            <a:pPr marL="285750" indent="-285750">
              <a:buFont typeface="Arial" panose="020B0604020202020204" pitchFamily="34" charset="0"/>
              <a:buChar char="•"/>
            </a:pPr>
            <a:r>
              <a:rPr lang="de-CH" sz="1700" noProof="0" dirty="0"/>
              <a:t>Verwenden Sie dieses Thema, um zu untersuchen, wie verschiedene Quellen unterschiedliche Arten von Informationen liefern.</a:t>
            </a:r>
          </a:p>
          <a:p>
            <a:pPr marL="285750" indent="-285750">
              <a:buFont typeface="Arial" panose="020B0604020202020204" pitchFamily="34" charset="0"/>
              <a:buChar char="•"/>
            </a:pPr>
            <a:r>
              <a:rPr lang="de-CH" sz="1700" noProof="0" dirty="0"/>
              <a:t>Finden Sie </a:t>
            </a:r>
            <a:r>
              <a:rPr lang="de-CH" sz="1700" b="1" noProof="0" dirty="0"/>
              <a:t>ein Beispiel </a:t>
            </a:r>
            <a:r>
              <a:rPr lang="de-CH" sz="1700" noProof="0" dirty="0"/>
              <a:t>für jede Zuverlässigkeitsstufe (aufsteigende Zuverlässigkeit):</a:t>
            </a:r>
          </a:p>
          <a:p>
            <a:pPr marL="742950" lvl="1" indent="-285750">
              <a:buFont typeface="Arial" panose="020B0604020202020204" pitchFamily="34" charset="0"/>
              <a:buChar char="•"/>
            </a:pPr>
            <a:r>
              <a:rPr lang="de-CH" sz="1700" b="1" dirty="0">
                <a:latin typeface="+mn-lt"/>
              </a:rPr>
              <a:t>I</a:t>
            </a:r>
            <a:r>
              <a:rPr lang="de-CH" sz="1700" b="1" noProof="0" dirty="0" err="1">
                <a:latin typeface="+mn-lt"/>
              </a:rPr>
              <a:t>nformeller</a:t>
            </a:r>
            <a:r>
              <a:rPr lang="de-CH" sz="1700" b="1" noProof="0" dirty="0">
                <a:latin typeface="+mn-lt"/>
              </a:rPr>
              <a:t> Hinweis </a:t>
            </a:r>
            <a:r>
              <a:rPr lang="de-CH" sz="1700" noProof="0" dirty="0">
                <a:latin typeface="+mn-lt"/>
              </a:rPr>
              <a:t>– z. B. ein Reddit-Beitrag, ein Online-Kommentar oder eine Diskussion in den sozialen Medien, die die Frustration der Öffentlichkeit zeigen.</a:t>
            </a:r>
          </a:p>
          <a:p>
            <a:pPr marL="742950" lvl="1" indent="-285750">
              <a:buFont typeface="Arial" panose="020B0604020202020204" pitchFamily="34" charset="0"/>
              <a:buChar char="•"/>
            </a:pPr>
            <a:r>
              <a:rPr lang="de-CH" sz="1700" b="1" noProof="0" dirty="0">
                <a:latin typeface="+mn-lt"/>
              </a:rPr>
              <a:t>Professionelle oder mediale Quelle </a:t>
            </a:r>
            <a:r>
              <a:rPr lang="de-CH" sz="1700" noProof="0" dirty="0">
                <a:latin typeface="+mn-lt"/>
              </a:rPr>
              <a:t>– z. B. ein Artikel aus </a:t>
            </a:r>
            <a:r>
              <a:rPr lang="de-CH" sz="1700" i="1" noProof="0" dirty="0">
                <a:latin typeface="+mn-lt"/>
              </a:rPr>
              <a:t>dem Handelsblatt</a:t>
            </a:r>
            <a:r>
              <a:rPr lang="de-CH" sz="1700" noProof="0" dirty="0">
                <a:latin typeface="+mn-lt"/>
              </a:rPr>
              <a:t>, </a:t>
            </a:r>
            <a:r>
              <a:rPr lang="de-CH" sz="1700" i="1" noProof="0" dirty="0">
                <a:latin typeface="+mn-lt"/>
              </a:rPr>
              <a:t>der NZZ </a:t>
            </a:r>
            <a:r>
              <a:rPr lang="de-CH" sz="1700" noProof="0" dirty="0">
                <a:latin typeface="+mn-lt"/>
              </a:rPr>
              <a:t>oder ein Nachhaltigkeitsbericht von McKinsey.</a:t>
            </a:r>
          </a:p>
          <a:p>
            <a:pPr marL="742950" lvl="1" indent="-285750">
              <a:buFont typeface="Arial" panose="020B0604020202020204" pitchFamily="34" charset="0"/>
              <a:buChar char="•"/>
            </a:pPr>
            <a:r>
              <a:rPr lang="de-CH" sz="1700" b="1" dirty="0">
                <a:latin typeface="+mn-lt"/>
              </a:rPr>
              <a:t>Wissenschaftliche </a:t>
            </a:r>
            <a:r>
              <a:rPr lang="de-CH" sz="1700" b="1" noProof="0" dirty="0">
                <a:latin typeface="+mn-lt"/>
              </a:rPr>
              <a:t>Quelle </a:t>
            </a:r>
            <a:r>
              <a:rPr lang="de-CH" sz="1700" noProof="0" dirty="0">
                <a:latin typeface="+mn-lt"/>
              </a:rPr>
              <a:t>– z. B. ein Bericht oder Datensatz des Bundesamtes für Umwelt (BAFU), von Eurostat oder eine wissenschaftliche Studie.</a:t>
            </a:r>
          </a:p>
        </p:txBody>
      </p:sp>
      <p:pic>
        <p:nvPicPr>
          <p:cNvPr id="8" name="Immagine 7">
            <a:extLst>
              <a:ext uri="{FF2B5EF4-FFF2-40B4-BE49-F238E27FC236}">
                <a16:creationId xmlns:a16="http://schemas.microsoft.com/office/drawing/2014/main" id="{07A1B87D-479D-2F9F-5E5E-9B6DBA2E30E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632036" y="1343072"/>
            <a:ext cx="3369065" cy="2246907"/>
          </a:xfrm>
          <a:prstGeom prst="rect">
            <a:avLst/>
          </a:prstGeom>
        </p:spPr>
      </p:pic>
      <p:sp>
        <p:nvSpPr>
          <p:cNvPr id="10" name="CasellaDiTesto 9">
            <a:extLst>
              <a:ext uri="{FF2B5EF4-FFF2-40B4-BE49-F238E27FC236}">
                <a16:creationId xmlns:a16="http://schemas.microsoft.com/office/drawing/2014/main" id="{22192934-FE52-1156-FA7B-A5B83A9A262C}"/>
              </a:ext>
            </a:extLst>
          </p:cNvPr>
          <p:cNvSpPr txBox="1"/>
          <p:nvPr/>
        </p:nvSpPr>
        <p:spPr>
          <a:xfrm>
            <a:off x="1190325" y="4846576"/>
            <a:ext cx="10046131" cy="1400383"/>
          </a:xfrm>
          <a:prstGeom prst="rect">
            <a:avLst/>
          </a:prstGeom>
          <a:noFill/>
        </p:spPr>
        <p:txBody>
          <a:bodyPr wrap="square">
            <a:spAutoFit/>
          </a:bodyPr>
          <a:lstStyle/>
          <a:p>
            <a:pPr marL="285750" indent="-285750">
              <a:buFont typeface="Arial" panose="020B0604020202020204" pitchFamily="34" charset="0"/>
              <a:buChar char="•"/>
            </a:pPr>
            <a:r>
              <a:rPr lang="de-CH" sz="1700" noProof="0" dirty="0"/>
              <a:t>Diskutieren Sie dann in Gruppen:</a:t>
            </a:r>
          </a:p>
          <a:p>
            <a:pPr marL="742950" lvl="1" indent="-285750">
              <a:buFont typeface="Arial" panose="020B0604020202020204" pitchFamily="34" charset="0"/>
              <a:buChar char="•"/>
            </a:pPr>
            <a:r>
              <a:rPr lang="de-CH" sz="1700" noProof="0" dirty="0">
                <a:latin typeface="+mn-lt"/>
              </a:rPr>
              <a:t>Welche Quellen enthalten </a:t>
            </a:r>
            <a:r>
              <a:rPr lang="de-CH" sz="1700" b="1" noProof="0" dirty="0">
                <a:latin typeface="+mn-lt"/>
              </a:rPr>
              <a:t>Fakten </a:t>
            </a:r>
            <a:r>
              <a:rPr lang="de-CH" sz="1700" noProof="0" dirty="0">
                <a:latin typeface="+mn-lt"/>
              </a:rPr>
              <a:t>und welche drücken </a:t>
            </a:r>
            <a:r>
              <a:rPr lang="de-CH" sz="1700" b="1" noProof="0" dirty="0">
                <a:latin typeface="+mn-lt"/>
              </a:rPr>
              <a:t>Meinungen</a:t>
            </a:r>
            <a:r>
              <a:rPr lang="de-CH" sz="1700" noProof="0" dirty="0">
                <a:latin typeface="+mn-lt"/>
              </a:rPr>
              <a:t> aus?</a:t>
            </a:r>
          </a:p>
          <a:p>
            <a:pPr marL="742950" lvl="1" indent="-285750">
              <a:buFont typeface="Arial" panose="020B0604020202020204" pitchFamily="34" charset="0"/>
              <a:buChar char="•"/>
            </a:pPr>
            <a:r>
              <a:rPr lang="de-CH" sz="1700" noProof="0" dirty="0">
                <a:latin typeface="+mn-lt"/>
              </a:rPr>
              <a:t>Wie wirkt sich </a:t>
            </a:r>
            <a:r>
              <a:rPr lang="de-CH" sz="1700" b="1" noProof="0" dirty="0">
                <a:latin typeface="+mn-lt"/>
              </a:rPr>
              <a:t>die Zuverlässigkeit </a:t>
            </a:r>
            <a:r>
              <a:rPr lang="de-CH" sz="1700" noProof="0" dirty="0">
                <a:latin typeface="+mn-lt"/>
              </a:rPr>
              <a:t>auf Ihr Vertrauen in die Informationen aus?</a:t>
            </a:r>
          </a:p>
          <a:p>
            <a:pPr marL="742950" lvl="1" indent="-285750">
              <a:buFont typeface="Arial" panose="020B0604020202020204" pitchFamily="34" charset="0"/>
              <a:buChar char="•"/>
            </a:pPr>
            <a:r>
              <a:rPr lang="de-CH" sz="1700" noProof="0" dirty="0">
                <a:latin typeface="+mn-lt"/>
              </a:rPr>
              <a:t>Wie können sich </a:t>
            </a:r>
            <a:r>
              <a:rPr lang="de-CH" sz="1700" b="1" noProof="0" dirty="0">
                <a:latin typeface="+mn-lt"/>
              </a:rPr>
              <a:t>weniger zuverlässige </a:t>
            </a:r>
            <a:r>
              <a:rPr lang="de-CH" sz="1700" noProof="0" dirty="0">
                <a:latin typeface="+mn-lt"/>
              </a:rPr>
              <a:t>und </a:t>
            </a:r>
            <a:r>
              <a:rPr lang="de-CH" sz="1700" b="1" noProof="0" dirty="0">
                <a:latin typeface="+mn-lt"/>
              </a:rPr>
              <a:t>sehr zuverlässige </a:t>
            </a:r>
            <a:r>
              <a:rPr lang="de-CH" sz="1700" noProof="0" dirty="0">
                <a:latin typeface="+mn-lt"/>
              </a:rPr>
              <a:t>Quellen bei </a:t>
            </a:r>
            <a:br>
              <a:rPr lang="de-CH" sz="1700" noProof="0" dirty="0">
                <a:latin typeface="+mn-lt"/>
              </a:rPr>
            </a:br>
            <a:r>
              <a:rPr lang="de-CH" sz="1700" noProof="0" dirty="0">
                <a:latin typeface="+mn-lt"/>
              </a:rPr>
              <a:t>der Sekundärforschung </a:t>
            </a:r>
            <a:r>
              <a:rPr lang="de-CH" sz="1700" b="1" noProof="0" dirty="0">
                <a:latin typeface="+mn-lt"/>
              </a:rPr>
              <a:t>ergänzen</a:t>
            </a:r>
            <a:r>
              <a:rPr lang="de-CH" sz="1700" noProof="0" dirty="0">
                <a:latin typeface="+mn-lt"/>
              </a:rPr>
              <a:t>?</a:t>
            </a:r>
          </a:p>
        </p:txBody>
      </p:sp>
      <p:sp>
        <p:nvSpPr>
          <p:cNvPr id="3" name="Textfeld 2">
            <a:extLst>
              <a:ext uri="{FF2B5EF4-FFF2-40B4-BE49-F238E27FC236}">
                <a16:creationId xmlns:a16="http://schemas.microsoft.com/office/drawing/2014/main" id="{881B1DC8-89E7-8436-6972-24F381E51BBE}"/>
              </a:ext>
            </a:extLst>
          </p:cNvPr>
          <p:cNvSpPr txBox="1"/>
          <p:nvPr/>
        </p:nvSpPr>
        <p:spPr>
          <a:xfrm>
            <a:off x="936122" y="879231"/>
            <a:ext cx="9087109" cy="646331"/>
          </a:xfrm>
          <a:prstGeom prst="rect">
            <a:avLst/>
          </a:prstGeom>
          <a:noFill/>
        </p:spPr>
        <p:txBody>
          <a:bodyPr wrap="square" rtlCol="0">
            <a:spAutoFit/>
          </a:bodyPr>
          <a:lstStyle/>
          <a:p>
            <a:r>
              <a:rPr lang="de-CH" b="1" noProof="0" dirty="0">
                <a:solidFill>
                  <a:srgbClr val="8EB403"/>
                </a:solidFill>
              </a:rPr>
              <a:t>Übung: «Zu viel Einwegplastik in Schweizer Take-away-Angeboten»</a:t>
            </a:r>
            <a:endParaRPr lang="de-CH" noProof="0" dirty="0">
              <a:solidFill>
                <a:srgbClr val="8EB403"/>
              </a:solidFill>
            </a:endParaRPr>
          </a:p>
          <a:p>
            <a:endParaRPr lang="de-CH" noProof="0" dirty="0"/>
          </a:p>
        </p:txBody>
      </p:sp>
      <p:grpSp>
        <p:nvGrpSpPr>
          <p:cNvPr id="6" name="Gruppieren 5">
            <a:extLst>
              <a:ext uri="{FF2B5EF4-FFF2-40B4-BE49-F238E27FC236}">
                <a16:creationId xmlns:a16="http://schemas.microsoft.com/office/drawing/2014/main" id="{12CF5634-AA9A-6F29-AD20-789A58BB214F}"/>
              </a:ext>
            </a:extLst>
          </p:cNvPr>
          <p:cNvGrpSpPr/>
          <p:nvPr/>
        </p:nvGrpSpPr>
        <p:grpSpPr>
          <a:xfrm>
            <a:off x="10737669" y="0"/>
            <a:ext cx="1454331" cy="1277285"/>
            <a:chOff x="10737669" y="0"/>
            <a:chExt cx="1454331" cy="1277285"/>
          </a:xfrm>
        </p:grpSpPr>
        <p:sp>
          <p:nvSpPr>
            <p:cNvPr id="7" name="Rechteck 6">
              <a:extLst>
                <a:ext uri="{FF2B5EF4-FFF2-40B4-BE49-F238E27FC236}">
                  <a16:creationId xmlns:a16="http://schemas.microsoft.com/office/drawing/2014/main" id="{33EC0A33-ED9B-5A6C-A61C-493A1007299A}"/>
                </a:ext>
              </a:extLst>
            </p:cNvPr>
            <p:cNvSpPr/>
            <p:nvPr/>
          </p:nvSpPr>
          <p:spPr>
            <a:xfrm>
              <a:off x="10737669" y="0"/>
              <a:ext cx="1454331" cy="12772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pic>
          <p:nvPicPr>
            <p:cNvPr id="9" name="Grafik 8">
              <a:extLst>
                <a:ext uri="{FF2B5EF4-FFF2-40B4-BE49-F238E27FC236}">
                  <a16:creationId xmlns:a16="http://schemas.microsoft.com/office/drawing/2014/main" id="{2F5A4625-46BA-57D7-D4D8-1F80AFCC4AD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906137" y="197285"/>
              <a:ext cx="1080000" cy="1080000"/>
            </a:xfrm>
            <a:prstGeom prst="rect">
              <a:avLst/>
            </a:prstGeom>
          </p:spPr>
        </p:pic>
      </p:grpSp>
      <p:pic>
        <p:nvPicPr>
          <p:cNvPr id="12" name="Grafik 11">
            <a:extLst>
              <a:ext uri="{FF2B5EF4-FFF2-40B4-BE49-F238E27FC236}">
                <a16:creationId xmlns:a16="http://schemas.microsoft.com/office/drawing/2014/main" id="{0E9C6443-AB6B-DF2C-DC04-2F1009CD6530}"/>
              </a:ext>
            </a:extLst>
          </p:cNvPr>
          <p:cNvPicPr>
            <a:picLocks noChangeAspect="1"/>
          </p:cNvPicPr>
          <p:nvPr/>
        </p:nvPicPr>
        <p:blipFill>
          <a:blip r:embed="rId5" cstate="email">
            <a:extLst>
              <a:ext uri="{28A0092B-C50C-407E-A947-70E740481C1C}">
                <a14:useLocalDpi xmlns:a14="http://schemas.microsoft.com/office/drawing/2010/main"/>
              </a:ext>
            </a:extLst>
          </a:blip>
          <a:srcRect l="16070" t="14959" r="15637" b="15772"/>
          <a:stretch>
            <a:fillRect/>
          </a:stretch>
        </p:blipFill>
        <p:spPr>
          <a:xfrm>
            <a:off x="9721376" y="112522"/>
            <a:ext cx="1214850" cy="1232205"/>
          </a:xfrm>
          <a:prstGeom prst="rect">
            <a:avLst/>
          </a:prstGeom>
        </p:spPr>
      </p:pic>
      <p:sp>
        <p:nvSpPr>
          <p:cNvPr id="14" name="Textfeld 13">
            <a:extLst>
              <a:ext uri="{FF2B5EF4-FFF2-40B4-BE49-F238E27FC236}">
                <a16:creationId xmlns:a16="http://schemas.microsoft.com/office/drawing/2014/main" id="{44440E53-8ACD-6C0E-1BAA-BB315C148D94}"/>
              </a:ext>
            </a:extLst>
          </p:cNvPr>
          <p:cNvSpPr txBox="1"/>
          <p:nvPr/>
        </p:nvSpPr>
        <p:spPr>
          <a:xfrm>
            <a:off x="8592517" y="3716357"/>
            <a:ext cx="945931" cy="246221"/>
          </a:xfrm>
          <a:prstGeom prst="rect">
            <a:avLst/>
          </a:prstGeom>
          <a:noFill/>
        </p:spPr>
        <p:txBody>
          <a:bodyPr wrap="square">
            <a:spAutoFit/>
          </a:bodyPr>
          <a:lstStyle/>
          <a:p>
            <a:r>
              <a:rPr lang="de-CH" sz="1000" b="1" dirty="0">
                <a:solidFill>
                  <a:srgbClr val="686868"/>
                </a:solidFill>
                <a:latin typeface="Century Gothic" panose="020B0502020202020204" pitchFamily="34" charset="0"/>
              </a:rPr>
              <a:t>Quelle: </a:t>
            </a:r>
            <a:r>
              <a:rPr lang="de-CH" sz="1000" dirty="0">
                <a:solidFill>
                  <a:srgbClr val="686868"/>
                </a:solidFill>
                <a:latin typeface="Century Gothic" panose="020B0502020202020204" pitchFamily="34" charset="0"/>
                <a:hlinkClick r:id="rId6">
                  <a:extLst>
                    <a:ext uri="{A12FA001-AC4F-418D-AE19-62706E023703}">
                      <ahyp:hlinkClr xmlns:ahyp="http://schemas.microsoft.com/office/drawing/2018/hyperlinkcolor" val="tx"/>
                    </a:ext>
                  </a:extLst>
                </a:hlinkClick>
              </a:rPr>
              <a:t>Link</a:t>
            </a:r>
            <a:endParaRPr lang="de-CH" sz="1000" dirty="0">
              <a:solidFill>
                <a:srgbClr val="686868"/>
              </a:solidFill>
              <a:latin typeface="Century Gothic" panose="020B0502020202020204" pitchFamily="34" charset="0"/>
            </a:endParaRPr>
          </a:p>
        </p:txBody>
      </p:sp>
    </p:spTree>
    <p:extLst>
      <p:ext uri="{BB962C8B-B14F-4D97-AF65-F5344CB8AC3E}">
        <p14:creationId xmlns:p14="http://schemas.microsoft.com/office/powerpoint/2010/main" val="4046775787"/>
      </p:ext>
    </p:extLst>
  </p:cSld>
  <p:clrMapOvr>
    <a:masterClrMapping/>
  </p:clrMapOvr>
</p:sld>
</file>

<file path=ppt/theme/theme1.xml><?xml version="1.0" encoding="utf-8"?>
<a:theme xmlns:a="http://schemas.openxmlformats.org/drawingml/2006/main" name="myidea">
  <a:themeElements>
    <a:clrScheme name="myidea-01">
      <a:dk1>
        <a:srgbClr val="073450"/>
      </a:dk1>
      <a:lt1>
        <a:sysClr val="window" lastClr="FFFFFF"/>
      </a:lt1>
      <a:dk2>
        <a:srgbClr val="135B87"/>
      </a:dk2>
      <a:lt2>
        <a:srgbClr val="D0D0D0"/>
      </a:lt2>
      <a:accent1>
        <a:srgbClr val="8EB403"/>
      </a:accent1>
      <a:accent2>
        <a:srgbClr val="FFC424"/>
      </a:accent2>
      <a:accent3>
        <a:srgbClr val="E7AB14"/>
      </a:accent3>
      <a:accent4>
        <a:srgbClr val="FF9E61"/>
      </a:accent4>
      <a:accent5>
        <a:srgbClr val="D17930"/>
      </a:accent5>
      <a:accent6>
        <a:srgbClr val="D0D0D0"/>
      </a:accent6>
      <a:hlink>
        <a:srgbClr val="96CB00"/>
      </a:hlink>
      <a:folHlink>
        <a:srgbClr val="B11B96"/>
      </a:folHlink>
    </a:clrScheme>
    <a:fontScheme name="myidea">
      <a:majorFont>
        <a:latin typeface="Century Gothic"/>
        <a:ea typeface=""/>
        <a:cs typeface=""/>
      </a:majorFont>
      <a:minorFont>
        <a:latin typeface="Century Gothic"/>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yidea" id="{188F9B45-897C-40C9-85A2-A9C2BA700BD4}" vid="{19FBC268-E0C9-463F-9190-6FDD742A0217}"/>
    </a:ext>
  </a:extLst>
</a:theme>
</file>

<file path=ppt/theme/theme2.xml><?xml version="1.0" encoding="utf-8"?>
<a:theme xmlns:a="http://schemas.openxmlformats.org/drawingml/2006/main" name="1_myidea">
  <a:themeElements>
    <a:clrScheme name="myidea-01">
      <a:dk1>
        <a:srgbClr val="073450"/>
      </a:dk1>
      <a:lt1>
        <a:sysClr val="window" lastClr="FFFFFF"/>
      </a:lt1>
      <a:dk2>
        <a:srgbClr val="135B87"/>
      </a:dk2>
      <a:lt2>
        <a:srgbClr val="D0D0D0"/>
      </a:lt2>
      <a:accent1>
        <a:srgbClr val="8EB403"/>
      </a:accent1>
      <a:accent2>
        <a:srgbClr val="FFC424"/>
      </a:accent2>
      <a:accent3>
        <a:srgbClr val="E7AB14"/>
      </a:accent3>
      <a:accent4>
        <a:srgbClr val="FF9E61"/>
      </a:accent4>
      <a:accent5>
        <a:srgbClr val="D17930"/>
      </a:accent5>
      <a:accent6>
        <a:srgbClr val="D0D0D0"/>
      </a:accent6>
      <a:hlink>
        <a:srgbClr val="96CB00"/>
      </a:hlink>
      <a:folHlink>
        <a:srgbClr val="B11B96"/>
      </a:folHlink>
    </a:clrScheme>
    <a:fontScheme name="myidea">
      <a:majorFont>
        <a:latin typeface="Century Gothic"/>
        <a:ea typeface=""/>
        <a:cs typeface=""/>
      </a:majorFont>
      <a:minorFont>
        <a:latin typeface="Century Gothic"/>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yidea" id="{188F9B45-897C-40C9-85A2-A9C2BA700BD4}" vid="{19FBC268-E0C9-463F-9190-6FDD742A0217}"/>
    </a:ext>
  </a:extLst>
</a:theme>
</file>

<file path=ppt/theme/theme3.xml><?xml version="1.0" encoding="utf-8"?>
<a:theme xmlns:a="http://schemas.openxmlformats.org/drawingml/2006/main" name="3_myidea">
  <a:themeElements>
    <a:clrScheme name="myidea-01">
      <a:dk1>
        <a:srgbClr val="073450"/>
      </a:dk1>
      <a:lt1>
        <a:sysClr val="window" lastClr="FFFFFF"/>
      </a:lt1>
      <a:dk2>
        <a:srgbClr val="135B87"/>
      </a:dk2>
      <a:lt2>
        <a:srgbClr val="D0D0D0"/>
      </a:lt2>
      <a:accent1>
        <a:srgbClr val="8EB403"/>
      </a:accent1>
      <a:accent2>
        <a:srgbClr val="FFC424"/>
      </a:accent2>
      <a:accent3>
        <a:srgbClr val="E7AB14"/>
      </a:accent3>
      <a:accent4>
        <a:srgbClr val="FF9E61"/>
      </a:accent4>
      <a:accent5>
        <a:srgbClr val="D17930"/>
      </a:accent5>
      <a:accent6>
        <a:srgbClr val="D0D0D0"/>
      </a:accent6>
      <a:hlink>
        <a:srgbClr val="96CB00"/>
      </a:hlink>
      <a:folHlink>
        <a:srgbClr val="B11B96"/>
      </a:folHlink>
    </a:clrScheme>
    <a:fontScheme name="myidea">
      <a:majorFont>
        <a:latin typeface="Century Gothic"/>
        <a:ea typeface=""/>
        <a:cs typeface=""/>
      </a:majorFont>
      <a:minorFont>
        <a:latin typeface="Century Gothic"/>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yidea" id="{188F9B45-897C-40C9-85A2-A9C2BA700BD4}" vid="{19FBC268-E0C9-463F-9190-6FDD742A0217}"/>
    </a:ext>
  </a:extLst>
</a:theme>
</file>

<file path=ppt/theme/theme4.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10349</Words>
  <Application>Microsoft Office PowerPoint</Application>
  <PresentationFormat>Breitbild</PresentationFormat>
  <Paragraphs>772</Paragraphs>
  <Slides>38</Slides>
  <Notes>38</Notes>
  <HiddenSlides>0</HiddenSlides>
  <MMClips>0</MMClips>
  <ScaleCrop>false</ScaleCrop>
  <HeadingPairs>
    <vt:vector size="6" baseType="variant">
      <vt:variant>
        <vt:lpstr>Verwendete Schriftarten</vt:lpstr>
      </vt:variant>
      <vt:variant>
        <vt:i4>10</vt:i4>
      </vt:variant>
      <vt:variant>
        <vt:lpstr>Design</vt:lpstr>
      </vt:variant>
      <vt:variant>
        <vt:i4>3</vt:i4>
      </vt:variant>
      <vt:variant>
        <vt:lpstr>Folientitel</vt:lpstr>
      </vt:variant>
      <vt:variant>
        <vt:i4>38</vt:i4>
      </vt:variant>
    </vt:vector>
  </HeadingPairs>
  <TitlesOfParts>
    <vt:vector size="51" baseType="lpstr">
      <vt:lpstr>Malgun Gothic</vt:lpstr>
      <vt:lpstr>MS PGothic</vt:lpstr>
      <vt:lpstr>Aptos</vt:lpstr>
      <vt:lpstr>Arial</vt:lpstr>
      <vt:lpstr>Calibri</vt:lpstr>
      <vt:lpstr>Century Gothic</vt:lpstr>
      <vt:lpstr>Roboto</vt:lpstr>
      <vt:lpstr>Symbol</vt:lpstr>
      <vt:lpstr>Times New Roman</vt:lpstr>
      <vt:lpstr>Wingdings</vt:lpstr>
      <vt:lpstr>myidea</vt:lpstr>
      <vt:lpstr>1_myidea</vt:lpstr>
      <vt:lpstr>3_myidea</vt:lpstr>
      <vt:lpstr>Unternehmerisches Denken und Handeln</vt:lpstr>
      <vt:lpstr>PowerPoint-Präsentation</vt:lpstr>
      <vt:lpstr>Modul 1:  Ein lösenswertes Problem finden</vt:lpstr>
      <vt:lpstr>PowerPoint-Präsentation</vt:lpstr>
      <vt:lpstr> Lerneinheit Einen Problembereich genau untersuchen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 Lerneinheit Erstellen einer Empathie-Karte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Вертинская Елена</dc:creator>
  <cp:keywords>, docId:3E2B5F4B4DAC5F2E26A0223AC1E0D0F3</cp:keywords>
  <cp:lastModifiedBy>Stucki Jana</cp:lastModifiedBy>
  <cp:revision>1387</cp:revision>
  <cp:lastPrinted>2021-01-20T19:01:33Z</cp:lastPrinted>
  <dcterms:created xsi:type="dcterms:W3CDTF">2020-11-11T18:04:37Z</dcterms:created>
  <dcterms:modified xsi:type="dcterms:W3CDTF">2026-08-26T14:50:03Z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89eb5799-d0fd-4e27-b9df-61ef8d68c68c_Enabled">
    <vt:lpwstr>true</vt:lpwstr>
  </property>
  <property fmtid="{D5CDD505-2E9C-101B-9397-08002B2CF9AE}" pid="3" name="MSIP_Label_89eb5799-d0fd-4e27-b9df-61ef8d68c68c_SetDate">
    <vt:lpwstr>2020-12-27T13:36:00Z</vt:lpwstr>
  </property>
  <property fmtid="{D5CDD505-2E9C-101B-9397-08002B2CF9AE}" pid="4" name="MSIP_Label_89eb5799-d0fd-4e27-b9df-61ef8d68c68c_Method">
    <vt:lpwstr>Privileged</vt:lpwstr>
  </property>
  <property fmtid="{D5CDD505-2E9C-101B-9397-08002B2CF9AE}" pid="5" name="MSIP_Label_89eb5799-d0fd-4e27-b9df-61ef8d68c68c_Name">
    <vt:lpwstr>89eb5799-d0fd-4e27-b9df-61ef8d68c68c</vt:lpwstr>
  </property>
  <property fmtid="{D5CDD505-2E9C-101B-9397-08002B2CF9AE}" pid="6" name="MSIP_Label_89eb5799-d0fd-4e27-b9df-61ef8d68c68c_SiteId">
    <vt:lpwstr>d6a1cf8c-768e-4187-a738-b6e50c4deb4a</vt:lpwstr>
  </property>
  <property fmtid="{D5CDD505-2E9C-101B-9397-08002B2CF9AE}" pid="7" name="MSIP_Label_89eb5799-d0fd-4e27-b9df-61ef8d68c68c_ActionId">
    <vt:lpwstr>389c2b07-49a2-45df-bd3a-f01433ce34e9</vt:lpwstr>
  </property>
  <property fmtid="{D5CDD505-2E9C-101B-9397-08002B2CF9AE}" pid="8" name="MSIP_Label_89eb5799-d0fd-4e27-b9df-61ef8d68c68c_ContentBits">
    <vt:lpwstr>0</vt:lpwstr>
  </property>
</Properties>
</file>