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 id="2147483871" r:id="rId2"/>
  </p:sldMasterIdLst>
  <p:notesMasterIdLst>
    <p:notesMasterId r:id="rId12"/>
  </p:notesMasterIdLst>
  <p:sldIdLst>
    <p:sldId id="2161" r:id="rId3"/>
    <p:sldId id="2202" r:id="rId4"/>
    <p:sldId id="264" r:id="rId5"/>
    <p:sldId id="2157" r:id="rId6"/>
    <p:sldId id="2155" r:id="rId7"/>
    <p:sldId id="2156" r:id="rId8"/>
    <p:sldId id="2158" r:id="rId9"/>
    <p:sldId id="2159" r:id="rId10"/>
    <p:sldId id="2160" r:id="rId11"/>
  </p:sldIdLst>
  <p:sldSz cx="12192000" cy="6858000"/>
  <p:notesSz cx="6797675" cy="99266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3817"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AA76640-4AD6-897D-476B-065745185465}" name="Eveline Gutzwiller-Helfenfinger" initials="EG" userId="S::eveline.gutzwiller@phsz.ch::051a8f6c-2ee5-443c-80ae-0468ac528f16" providerId="AD"/>
  <p188:author id="{3AD071DE-D5E7-62BA-4011-3CEFCCB106DA}" name="Uhlmann Sandra (uhsa)" initials="SU" userId="S::uhsa@bbzolten.ch::87ae08eb-0b3f-47d7-9229-b2cbd4964cda" providerId="AD"/>
  <p188:author id="{25C3A8FA-95B7-A489-2F04-528522ED477A}" name="Müller Susan" initials="SM" userId="S::mls9@bfh.ch::130eb5c5-9aed-44bf-b216-64bd859fac5e"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üller Susan" initials="MS" lastIdx="1" clrIdx="0">
    <p:extLst>
      <p:ext uri="{19B8F6BF-5375-455C-9EA6-DF929625EA0E}">
        <p15:presenceInfo xmlns:p15="http://schemas.microsoft.com/office/powerpoint/2012/main" userId="S::mls9@bfh.ch::130eb5c5-9aed-44bf-b216-64bd859fac5e" providerId="AD"/>
      </p:ext>
    </p:extLst>
  </p:cmAuthor>
  <p:cmAuthor id="2" name="Eveline Gutzwiller" initials="EG" lastIdx="25" clrIdx="1">
    <p:extLst>
      <p:ext uri="{19B8F6BF-5375-455C-9EA6-DF929625EA0E}">
        <p15:presenceInfo xmlns:p15="http://schemas.microsoft.com/office/powerpoint/2012/main" userId="8d34d96c0307f392" providerId="Windows Live"/>
      </p:ext>
    </p:extLst>
  </p:cmAuthor>
  <p:cmAuthor id="3" name="Jossen Bettina" initials="JB" lastIdx="1" clrIdx="2">
    <p:extLst>
      <p:ext uri="{19B8F6BF-5375-455C-9EA6-DF929625EA0E}">
        <p15:presenceInfo xmlns:p15="http://schemas.microsoft.com/office/powerpoint/2012/main" userId="S::bettina.jossen@hep-verlag.ch::6f1b67fc-60ee-4bfb-9fc4-dead9e29589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B4874"/>
    <a:srgbClr val="898F97"/>
    <a:srgbClr val="96CB00"/>
    <a:srgbClr val="000000"/>
    <a:srgbClr val="B11B96"/>
    <a:srgbClr val="6C0A63"/>
    <a:srgbClr val="909090"/>
    <a:srgbClr val="135B87"/>
    <a:srgbClr val="FFFF99"/>
    <a:srgbClr val="8EB40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ittlere Formatvorlage 2 - Akz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270" autoAdjust="0"/>
    <p:restoredTop sz="87684" autoAdjust="0"/>
  </p:normalViewPr>
  <p:slideViewPr>
    <p:cSldViewPr snapToGrid="0">
      <p:cViewPr varScale="1">
        <p:scale>
          <a:sx n="65" d="100"/>
          <a:sy n="65" d="100"/>
        </p:scale>
        <p:origin x="676" y="44"/>
      </p:cViewPr>
      <p:guideLst>
        <p:guide orient="horz" pos="2183"/>
        <p:guide pos="3817"/>
      </p:guideLst>
    </p:cSldViewPr>
  </p:slideViewPr>
  <p:outlineViewPr>
    <p:cViewPr>
      <p:scale>
        <a:sx n="33" d="100"/>
        <a:sy n="33" d="100"/>
      </p:scale>
      <p:origin x="0" y="0"/>
    </p:cViewPr>
  </p:outlineViewPr>
  <p:notesTextViewPr>
    <p:cViewPr>
      <p:scale>
        <a:sx n="125" d="100"/>
        <a:sy n="125" d="100"/>
      </p:scale>
      <p:origin x="0" y="0"/>
    </p:cViewPr>
  </p:notesTextViewPr>
  <p:sorterViewPr>
    <p:cViewPr varScale="1">
      <p:scale>
        <a:sx n="100" d="100"/>
        <a:sy n="100" d="100"/>
      </p:scale>
      <p:origin x="0" y="0"/>
    </p:cViewPr>
  </p:sorterViewPr>
  <p:notesViewPr>
    <p:cSldViewPr snapToGrid="0">
      <p:cViewPr>
        <p:scale>
          <a:sx n="100" d="100"/>
          <a:sy n="100" d="100"/>
        </p:scale>
        <p:origin x="2342" y="-1589"/>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commentAuthors" Target="commentAuthors.xml"/><Relationship Id="rId18" Type="http://schemas.microsoft.com/office/2018/10/relationships/authors" Target="author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A63D0C0-5BDE-495E-A54C-EA63650EE5ED}" type="datetimeFigureOut">
              <a:rPr lang="ru-RU" smtClean="0"/>
              <a:t>02.09.2026</a:t>
            </a:fld>
            <a:endParaRPr lang="ru-RU"/>
          </a:p>
        </p:txBody>
      </p:sp>
      <p:sp>
        <p:nvSpPr>
          <p:cNvPr id="4" name="Образ слайда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endParaRPr lang="ru-RU" dirty="0"/>
          </a:p>
        </p:txBody>
      </p:sp>
      <p:sp>
        <p:nvSpPr>
          <p:cNvPr id="6" name="Нижний колонтитул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52985BD-394C-4249-9520-F7128BE881DD}" type="slidenum">
              <a:rPr lang="ru-RU" smtClean="0"/>
              <a:t>‹Nr.›</a:t>
            </a:fld>
            <a:endParaRPr lang="ru-RU"/>
          </a:p>
        </p:txBody>
      </p:sp>
    </p:spTree>
    <p:extLst>
      <p:ext uri="{BB962C8B-B14F-4D97-AF65-F5344CB8AC3E}">
        <p14:creationId xmlns:p14="http://schemas.microsoft.com/office/powerpoint/2010/main" val="38363051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it-CH" sz="1100" noProof="0" dirty="0">
                <a:latin typeface="Century Gothic" panose="020B0502020202020204" pitchFamily="34" charset="0"/>
              </a:rPr>
              <a:t>Nello sviluppo delle proprie idee imprenditoriali nell’ambito di </a:t>
            </a:r>
            <a:r>
              <a:rPr lang="it-CH" sz="1100" i="1" noProof="0" dirty="0">
                <a:latin typeface="Century Gothic" panose="020B0502020202020204" pitchFamily="34" charset="0"/>
              </a:rPr>
              <a:t>myidea</a:t>
            </a:r>
            <a:r>
              <a:rPr lang="it-CH" sz="1100" noProof="0" dirty="0">
                <a:latin typeface="Century Gothic" panose="020B0502020202020204" pitchFamily="34" charset="0"/>
              </a:rPr>
              <a:t>, alcuni temi, attività e relativi strumenti/strategie ricorrono più volte per supportare il processo. La maggior parte di essi è stata trattata, elaborata e utilizzata nell’ambito dell’insegnamento di cultura generale. Per garantire che tutte le persone in formazione dispongano delle competenze di base necessarie per lavorare con </a:t>
            </a:r>
            <a:r>
              <a:rPr lang="it-CH" sz="1100" i="1" noProof="0" dirty="0">
                <a:latin typeface="Century Gothic" panose="020B0502020202020204" pitchFamily="34" charset="0"/>
              </a:rPr>
              <a:t>myidea</a:t>
            </a:r>
            <a:r>
              <a:rPr lang="it-CH" sz="1100" noProof="0" dirty="0">
                <a:latin typeface="Century Gothic" panose="020B0502020202020204" pitchFamily="34" charset="0"/>
              </a:rPr>
              <a:t>, tali temi, attività e relativi strumenti/strategie vengono qui brevemente riproposti, in caso di bisogno. Vengono inoltre fornite alcune indicazioni iniziali su dove e come essi assumono rilevanza nell’ambito di </a:t>
            </a:r>
            <a:r>
              <a:rPr lang="it-CH" sz="1100" i="1" noProof="0" dirty="0">
                <a:highlight>
                  <a:srgbClr val="FFFF00"/>
                </a:highlight>
                <a:latin typeface="Century Gothic" panose="020B0502020202020204" pitchFamily="34" charset="0"/>
              </a:rPr>
              <a:t>myidea</a:t>
            </a:r>
            <a:r>
              <a:rPr lang="it-CH" sz="1100" noProof="0" dirty="0">
                <a:latin typeface="Century Gothic" panose="020B0502020202020204" pitchFamily="34" charset="0"/>
              </a:rPr>
              <a:t>. Per evidenziare tali argomenti ricorrenti in </a:t>
            </a:r>
            <a:r>
              <a:rPr lang="it-CH" sz="1100" i="1" noProof="0" dirty="0">
                <a:latin typeface="Century Gothic" panose="020B0502020202020204" pitchFamily="34" charset="0"/>
              </a:rPr>
              <a:t>myidea</a:t>
            </a:r>
            <a:r>
              <a:rPr lang="it-CH" sz="1100" noProof="0" dirty="0">
                <a:latin typeface="Century Gothic" panose="020B0502020202020204" pitchFamily="34" charset="0"/>
              </a:rPr>
              <a:t> 2.0, viene utilizzata l’icona della freccia nel cerchio qui raffigurata. Ciò consente agli insegnanti di creare riferimenti espliciti, mentre per le persone in formazione garantisce un effetto di riconoscimento.</a:t>
            </a:r>
          </a:p>
        </p:txBody>
      </p:sp>
      <p:sp>
        <p:nvSpPr>
          <p:cNvPr id="4" name="Foliennummernplatzhalter 3"/>
          <p:cNvSpPr>
            <a:spLocks noGrp="1"/>
          </p:cNvSpPr>
          <p:nvPr>
            <p:ph type="sldNum" sz="quarter" idx="5"/>
          </p:nvPr>
        </p:nvSpPr>
        <p:spPr/>
        <p:txBody>
          <a:bodyPr/>
          <a:lstStyle/>
          <a:p>
            <a:fld id="{552985BD-394C-4249-9520-F7128BE881DD}" type="slidenum">
              <a:rPr lang="ru-RU" smtClean="0"/>
              <a:t>1</a:t>
            </a:fld>
            <a:endParaRPr lang="ru-RU"/>
          </a:p>
        </p:txBody>
      </p:sp>
    </p:spTree>
    <p:extLst>
      <p:ext uri="{BB962C8B-B14F-4D97-AF65-F5344CB8AC3E}">
        <p14:creationId xmlns:p14="http://schemas.microsoft.com/office/powerpoint/2010/main" val="5745432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586592-4A88-D8D6-C681-97C3FD55B611}"/>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EE44FD10-3963-A349-784B-2B29AF990BC4}"/>
              </a:ext>
            </a:extLst>
          </p:cNvPr>
          <p:cNvSpPr>
            <a:spLocks noGrp="1" noRot="1" noChangeAspect="1"/>
          </p:cNvSpPr>
          <p:nvPr>
            <p:ph type="sldImg"/>
          </p:nvPr>
        </p:nvSpPr>
        <p:spPr/>
        <p:txBody>
          <a:bodyPr/>
          <a:lstStyle/>
          <a:p>
            <a:endParaRPr lang="de-CH"/>
          </a:p>
        </p:txBody>
      </p:sp>
      <p:sp>
        <p:nvSpPr>
          <p:cNvPr id="3" name="Notizenplatzhalter 2">
            <a:extLst>
              <a:ext uri="{FF2B5EF4-FFF2-40B4-BE49-F238E27FC236}">
                <a16:creationId xmlns:a16="http://schemas.microsoft.com/office/drawing/2014/main" id="{7CBA1BCF-013E-7FC9-AF8C-12A9171175C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kern="1200" noProof="0" dirty="0">
              <a:solidFill>
                <a:schemeClr val="tx1"/>
              </a:solidFill>
              <a:latin typeface="Century Gothic" panose="020B0502020202020204" pitchFamily="34" charset="0"/>
              <a:ea typeface="+mn-ea"/>
              <a:cs typeface="+mn-cs"/>
            </a:endParaRPr>
          </a:p>
        </p:txBody>
      </p:sp>
      <p:sp>
        <p:nvSpPr>
          <p:cNvPr id="4" name="Foliennummernplatzhalter 3">
            <a:extLst>
              <a:ext uri="{FF2B5EF4-FFF2-40B4-BE49-F238E27FC236}">
                <a16:creationId xmlns:a16="http://schemas.microsoft.com/office/drawing/2014/main" id="{4F9624D9-E1D8-808E-15EE-C978A6BE52F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100925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spcAft>
                <a:spcPts val="600"/>
              </a:spcAft>
            </a:pPr>
            <a:r>
              <a:rPr lang="it-CH" sz="1100" noProof="0" dirty="0">
                <a:latin typeface="Century Gothic" panose="020B0502020202020204" pitchFamily="34" charset="0"/>
              </a:rPr>
              <a:t>Nelle sei diapositive seguenti viene brevemente illustrato il metodo, ovvero lo strumento delle «domande chiave». In </a:t>
            </a:r>
            <a:r>
              <a:rPr lang="it-CH" sz="1100" i="1" noProof="0" dirty="0">
                <a:latin typeface="Century Gothic" panose="020B0502020202020204" pitchFamily="34" charset="0"/>
              </a:rPr>
              <a:t>myidea</a:t>
            </a:r>
            <a:r>
              <a:rPr lang="it-CH" sz="1100" noProof="0" dirty="0">
                <a:latin typeface="Century Gothic" panose="020B0502020202020204" pitchFamily="34" charset="0"/>
              </a:rPr>
              <a:t> le persone in formazione vengono continuamente invitate a esplorare, valutare ecc. determinati ambiti. Questa breve unità didattica li aiuta a prepararsi a tale approccio e a ribadire l’importanza delle domande chiave. Colleghiamo questo approccio al pensiero critico, ovvero al mettere in discussione le cose, al non dare tutto per scontato, ecc. </a:t>
            </a:r>
          </a:p>
          <a:p>
            <a:pPr>
              <a:spcAft>
                <a:spcPts val="600"/>
              </a:spcAft>
            </a:pPr>
            <a:endParaRPr lang="it-CH" sz="1100" noProof="0" dirty="0">
              <a:latin typeface="Century Gothic" panose="020B0502020202020204" pitchFamily="34" charset="0"/>
            </a:endParaRPr>
          </a:p>
          <a:p>
            <a:pPr>
              <a:spcAft>
                <a:spcPts val="600"/>
              </a:spcAft>
            </a:pPr>
            <a:r>
              <a:rPr lang="it-CH" sz="1100" noProof="0" dirty="0">
                <a:latin typeface="Century Gothic" panose="020B0502020202020204" pitchFamily="34" charset="0"/>
              </a:rPr>
              <a:t>Raccomandiamo di introdurre o ripetere le domande chiave il prima possibile nel programma.</a:t>
            </a:r>
          </a:p>
        </p:txBody>
      </p:sp>
      <p:sp>
        <p:nvSpPr>
          <p:cNvPr id="4" name="Foliennummernplatzhalter 3"/>
          <p:cNvSpPr>
            <a:spLocks noGrp="1"/>
          </p:cNvSpPr>
          <p:nvPr>
            <p:ph type="sldNum" sz="quarter" idx="5"/>
          </p:nvPr>
        </p:nvSpPr>
        <p:spPr/>
        <p:txBody>
          <a:bodyPr/>
          <a:lstStyle/>
          <a:p>
            <a:fld id="{552985BD-394C-4249-9520-F7128BE881DD}" type="slidenum">
              <a:rPr lang="ru-RU" smtClean="0"/>
              <a:t>3</a:t>
            </a:fld>
            <a:endParaRPr lang="ru-RU"/>
          </a:p>
        </p:txBody>
      </p:sp>
    </p:spTree>
    <p:extLst>
      <p:ext uri="{BB962C8B-B14F-4D97-AF65-F5344CB8AC3E}">
        <p14:creationId xmlns:p14="http://schemas.microsoft.com/office/powerpoint/2010/main" val="21418435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BD1FF3-D2E4-4BBA-B7CE-33AE016842CD}"/>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6F8855A6-00DD-9ACA-1FE6-9CE225A3458D}"/>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E4F57993-44ED-AFE0-FECA-5B080706B96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it-CH" sz="1100" kern="1200" noProof="0" dirty="0">
                <a:solidFill>
                  <a:schemeClr val="tx1"/>
                </a:solidFill>
                <a:latin typeface="Century Gothic" panose="020B0502020202020204" pitchFamily="34" charset="0"/>
                <a:ea typeface="+mn-ea"/>
                <a:cs typeface="+mn-cs"/>
              </a:rPr>
              <a:t>Partendo da un semplice esempio tratto dalla vita quotidiana delle persone in formazione, viene qui affrontato un argomento che stimola la riflessione. Il problema dei rifiuti dopo i festival musicali ricorre spesso nei media.</a:t>
            </a:r>
          </a:p>
          <a:p>
            <a:pPr marL="0" marR="0" lvl="0" indent="0" algn="l" defTabSz="914400" rtl="0" eaLnBrk="1" fontAlgn="auto" latinLnBrk="0" hangingPunct="1">
              <a:lnSpc>
                <a:spcPct val="100000"/>
              </a:lnSpc>
              <a:spcBef>
                <a:spcPts val="0"/>
              </a:spcBef>
              <a:spcAft>
                <a:spcPts val="600"/>
              </a:spcAft>
              <a:buClrTx/>
              <a:buSzTx/>
              <a:buFontTx/>
              <a:buNone/>
              <a:tabLst/>
              <a:defRPr/>
            </a:pPr>
            <a:endParaRPr lang="it-CH" sz="1100" kern="1200" noProof="0" dirty="0">
              <a:solidFill>
                <a:schemeClr val="tx1"/>
              </a:solidFill>
              <a:latin typeface="Century Gothic" panose="020B0502020202020204" pitchFamily="34" charset="0"/>
              <a:ea typeface="+mn-ea"/>
              <a:cs typeface="+mn-cs"/>
            </a:endParaRPr>
          </a:p>
          <a:p>
            <a:r>
              <a:rPr lang="it-CH" noProof="0" dirty="0"/>
              <a:t>In questo contesto, le persone in formazione possono essere invitate a formulare autonomamente domande che iniziano con «Chi?», «Cosa?», «Dove?», «Quando?», «Perché?». In questo modo è possibile attivare le conoscenze pregresse.</a:t>
            </a:r>
          </a:p>
        </p:txBody>
      </p:sp>
      <p:sp>
        <p:nvSpPr>
          <p:cNvPr id="4" name="Foliennummernplatzhalter 3">
            <a:extLst>
              <a:ext uri="{FF2B5EF4-FFF2-40B4-BE49-F238E27FC236}">
                <a16:creationId xmlns:a16="http://schemas.microsoft.com/office/drawing/2014/main" id="{6074541B-AE00-6170-D327-7A2BAE510A64}"/>
              </a:ext>
            </a:extLst>
          </p:cNvPr>
          <p:cNvSpPr>
            <a:spLocks noGrp="1"/>
          </p:cNvSpPr>
          <p:nvPr>
            <p:ph type="sldNum" sz="quarter" idx="5"/>
          </p:nvPr>
        </p:nvSpPr>
        <p:spPr/>
        <p:txBody>
          <a:bodyPr/>
          <a:lstStyle/>
          <a:p>
            <a:fld id="{552985BD-394C-4249-9520-F7128BE881DD}" type="slidenum">
              <a:rPr lang="ru-RU" smtClean="0"/>
              <a:t>4</a:t>
            </a:fld>
            <a:endParaRPr lang="ru-RU"/>
          </a:p>
        </p:txBody>
      </p:sp>
    </p:spTree>
    <p:extLst>
      <p:ext uri="{BB962C8B-B14F-4D97-AF65-F5344CB8AC3E}">
        <p14:creationId xmlns:p14="http://schemas.microsoft.com/office/powerpoint/2010/main" val="10537944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it-CH" sz="1100" kern="1200" noProof="0" dirty="0">
                <a:solidFill>
                  <a:schemeClr val="tx1"/>
                </a:solidFill>
                <a:latin typeface="Century Gothic" panose="020B0502020202020204" pitchFamily="34" charset="0"/>
                <a:ea typeface="+mn-ea"/>
                <a:cs typeface="+mn-cs"/>
              </a:rPr>
              <a:t>Di seguito sono riportate alcune domande a titolo di esempio. </a:t>
            </a:r>
            <a:r>
              <a:rPr lang="it-CH" sz="1100" noProof="0" dirty="0"/>
              <a:t>A questo punto, al più tardi, si può invitare le persone in formazione a formulare autonomamente altre domande che iniziano con “Chi?”, “Cosa?”, “Dove?”, “Quando?”, “Perché?”. </a:t>
            </a:r>
          </a:p>
          <a:p>
            <a:endParaRPr lang="de-CH" sz="1100" kern="1200" dirty="0">
              <a:solidFill>
                <a:schemeClr val="tx1"/>
              </a:solidFill>
              <a:latin typeface="Century Gothic" panose="020B0502020202020204" pitchFamily="34" charset="0"/>
              <a:ea typeface="+mn-ea"/>
              <a:cs typeface="+mn-cs"/>
            </a:endParaRPr>
          </a:p>
        </p:txBody>
      </p:sp>
      <p:sp>
        <p:nvSpPr>
          <p:cNvPr id="4" name="Foliennummernplatzhalter 3"/>
          <p:cNvSpPr>
            <a:spLocks noGrp="1"/>
          </p:cNvSpPr>
          <p:nvPr>
            <p:ph type="sldNum" sz="quarter" idx="5"/>
          </p:nvPr>
        </p:nvSpPr>
        <p:spPr/>
        <p:txBody>
          <a:bodyPr/>
          <a:lstStyle/>
          <a:p>
            <a:fld id="{552985BD-394C-4249-9520-F7128BE881DD}" type="slidenum">
              <a:rPr lang="ru-RU" smtClean="0"/>
              <a:t>5</a:t>
            </a:fld>
            <a:endParaRPr lang="ru-RU"/>
          </a:p>
        </p:txBody>
      </p:sp>
    </p:spTree>
    <p:extLst>
      <p:ext uri="{BB962C8B-B14F-4D97-AF65-F5344CB8AC3E}">
        <p14:creationId xmlns:p14="http://schemas.microsoft.com/office/powerpoint/2010/main" val="34272101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483E0D-0D58-83FD-6F32-2FBCAF6D0831}"/>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F24FE476-B1E6-D6B9-051A-BE05D1672E12}"/>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9E3767F5-8125-408D-AB18-B777E6A4F3D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it-CH" sz="1100" kern="1200" noProof="0" dirty="0">
                <a:solidFill>
                  <a:schemeClr val="tx1"/>
                </a:solidFill>
                <a:latin typeface="Century Gothic" panose="020B0502020202020204" pitchFamily="34" charset="0"/>
                <a:ea typeface="+mn-ea"/>
                <a:cs typeface="+mn-cs"/>
              </a:rPr>
              <a:t>Qui e nelle diapositive successive viene riportata l’icona relativa agli esercizi sul pensiero critico. L’icona ha lo scopo di creare un collegamento esplicito con questa sezione. Può anche fungere da sorta di «anteprima» nel caso in cui in seguito vengano affrontati esercizi o elementi relativi al pensiero critico; in tal caso sarà possibile ricollegarsi a questa sezione.</a:t>
            </a:r>
          </a:p>
          <a:p>
            <a:pPr marL="0" marR="0" lvl="0" indent="0" algn="l" defTabSz="914400" rtl="0" eaLnBrk="1" fontAlgn="auto" latinLnBrk="0" hangingPunct="1">
              <a:lnSpc>
                <a:spcPct val="100000"/>
              </a:lnSpc>
              <a:spcBef>
                <a:spcPts val="0"/>
              </a:spcBef>
              <a:spcAft>
                <a:spcPts val="600"/>
              </a:spcAft>
              <a:buClrTx/>
              <a:buSzTx/>
              <a:buFontTx/>
              <a:buNone/>
              <a:tabLst/>
              <a:defRPr/>
            </a:pPr>
            <a:endParaRPr lang="it-CH" sz="1100" kern="1200" noProof="0" dirty="0">
              <a:solidFill>
                <a:schemeClr val="tx1"/>
              </a:solidFill>
              <a:latin typeface="Century Gothic" panose="020B0502020202020204" pitchFamily="34" charset="0"/>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it-CH" sz="1100" kern="1200" noProof="0" dirty="0">
                <a:solidFill>
                  <a:schemeClr val="tx1"/>
                </a:solidFill>
                <a:latin typeface="Century Gothic" panose="020B0502020202020204" pitchFamily="34" charset="0"/>
                <a:ea typeface="+mn-ea"/>
                <a:cs typeface="+mn-cs"/>
              </a:rPr>
              <a:t>L’immagine del viaggio del Nautilus in «20.000 leghe sotto i mari» funge qui da metafora della ricerca e della scoperta.</a:t>
            </a:r>
          </a:p>
          <a:p>
            <a:pPr marL="0" marR="0" lvl="0" indent="0" algn="l" defTabSz="914400" rtl="0" eaLnBrk="1" fontAlgn="auto" latinLnBrk="0" hangingPunct="1">
              <a:lnSpc>
                <a:spcPct val="100000"/>
              </a:lnSpc>
              <a:spcBef>
                <a:spcPts val="0"/>
              </a:spcBef>
              <a:spcAft>
                <a:spcPts val="600"/>
              </a:spcAft>
              <a:buClrTx/>
              <a:buSzTx/>
              <a:buFontTx/>
              <a:buNone/>
              <a:tabLst/>
              <a:defRPr/>
            </a:pPr>
            <a:endParaRPr lang="de-CH" sz="1100" kern="1200" dirty="0">
              <a:solidFill>
                <a:schemeClr val="tx1"/>
              </a:solidFill>
              <a:latin typeface="Century Gothic" panose="020B0502020202020204" pitchFamily="34" charset="0"/>
              <a:ea typeface="+mn-ea"/>
              <a:cs typeface="+mn-cs"/>
            </a:endParaRPr>
          </a:p>
          <a:p>
            <a:endParaRPr lang="de-CH" dirty="0"/>
          </a:p>
        </p:txBody>
      </p:sp>
      <p:sp>
        <p:nvSpPr>
          <p:cNvPr id="4" name="Foliennummernplatzhalter 3">
            <a:extLst>
              <a:ext uri="{FF2B5EF4-FFF2-40B4-BE49-F238E27FC236}">
                <a16:creationId xmlns:a16="http://schemas.microsoft.com/office/drawing/2014/main" id="{093893E6-08E6-E0A7-E085-6B57B2B206A5}"/>
              </a:ext>
            </a:extLst>
          </p:cNvPr>
          <p:cNvSpPr>
            <a:spLocks noGrp="1"/>
          </p:cNvSpPr>
          <p:nvPr>
            <p:ph type="sldNum" sz="quarter" idx="5"/>
          </p:nvPr>
        </p:nvSpPr>
        <p:spPr/>
        <p:txBody>
          <a:bodyPr/>
          <a:lstStyle/>
          <a:p>
            <a:fld id="{552985BD-394C-4249-9520-F7128BE881DD}" type="slidenum">
              <a:rPr lang="ru-RU" smtClean="0"/>
              <a:t>6</a:t>
            </a:fld>
            <a:endParaRPr lang="ru-RU"/>
          </a:p>
        </p:txBody>
      </p:sp>
    </p:spTree>
    <p:extLst>
      <p:ext uri="{BB962C8B-B14F-4D97-AF65-F5344CB8AC3E}">
        <p14:creationId xmlns:p14="http://schemas.microsoft.com/office/powerpoint/2010/main" val="3512928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C7721A-CC7D-083A-A8D1-1ED518AB34EC}"/>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D7C2B096-38A4-11BA-AD7F-E0ECA8C23B6B}"/>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00CCAAA7-087C-A0E7-B3FB-F30FC7B6B9A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it-CH" sz="1100" kern="1200" noProof="0" dirty="0">
                <a:solidFill>
                  <a:schemeClr val="tx1"/>
                </a:solidFill>
                <a:latin typeface="Century Gothic" panose="020B0502020202020204" pitchFamily="34" charset="0"/>
                <a:ea typeface="+mn-ea"/>
                <a:cs typeface="+mn-cs"/>
              </a:rPr>
              <a:t>In parte si tratta anche di un’«anteprima». A seconda del momento in cui nel programma vengono affrontate le domande chiave, potrebbe ad esempio non essere stata ancora sviluppata un’idea imprenditoriale. In tal caso, ciò può essere definito come «anteprima». L’anteprima può anche servire a creare suspense: «Come potete vedere, nelle prossime settimane faremo cose interessanti, ad esempio…».</a:t>
            </a:r>
            <a:endParaRPr lang="it-CH" sz="1100" noProof="0" dirty="0">
              <a:latin typeface="Century Gothic" panose="020B0502020202020204" pitchFamily="34" charset="0"/>
            </a:endParaRPr>
          </a:p>
          <a:p>
            <a:endParaRPr lang="de-CH" dirty="0"/>
          </a:p>
        </p:txBody>
      </p:sp>
      <p:sp>
        <p:nvSpPr>
          <p:cNvPr id="4" name="Foliennummernplatzhalter 3">
            <a:extLst>
              <a:ext uri="{FF2B5EF4-FFF2-40B4-BE49-F238E27FC236}">
                <a16:creationId xmlns:a16="http://schemas.microsoft.com/office/drawing/2014/main" id="{529BA2D3-7C97-653D-13FD-126C99868747}"/>
              </a:ext>
            </a:extLst>
          </p:cNvPr>
          <p:cNvSpPr>
            <a:spLocks noGrp="1"/>
          </p:cNvSpPr>
          <p:nvPr>
            <p:ph type="sldNum" sz="quarter" idx="5"/>
          </p:nvPr>
        </p:nvSpPr>
        <p:spPr/>
        <p:txBody>
          <a:bodyPr/>
          <a:lstStyle/>
          <a:p>
            <a:fld id="{552985BD-394C-4249-9520-F7128BE881DD}" type="slidenum">
              <a:rPr lang="ru-RU" smtClean="0"/>
              <a:t>7</a:t>
            </a:fld>
            <a:endParaRPr lang="ru-RU"/>
          </a:p>
        </p:txBody>
      </p:sp>
    </p:spTree>
    <p:extLst>
      <p:ext uri="{BB962C8B-B14F-4D97-AF65-F5344CB8AC3E}">
        <p14:creationId xmlns:p14="http://schemas.microsoft.com/office/powerpoint/2010/main" val="29419588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B87369-4174-CA2F-8296-97A9D513EC75}"/>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60BD219A-14FA-FFD9-916E-D84145D7954D}"/>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D5E2210A-A0A8-99BD-A7FA-604C51B71527}"/>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FAFFA979-9348-E358-DFB7-305662990DED}"/>
              </a:ext>
            </a:extLst>
          </p:cNvPr>
          <p:cNvSpPr>
            <a:spLocks noGrp="1"/>
          </p:cNvSpPr>
          <p:nvPr>
            <p:ph type="sldNum" sz="quarter" idx="5"/>
          </p:nvPr>
        </p:nvSpPr>
        <p:spPr/>
        <p:txBody>
          <a:bodyPr/>
          <a:lstStyle/>
          <a:p>
            <a:fld id="{552985BD-394C-4249-9520-F7128BE881DD}" type="slidenum">
              <a:rPr lang="ru-RU" smtClean="0"/>
              <a:t>8</a:t>
            </a:fld>
            <a:endParaRPr lang="ru-RU"/>
          </a:p>
        </p:txBody>
      </p:sp>
    </p:spTree>
    <p:extLst>
      <p:ext uri="{BB962C8B-B14F-4D97-AF65-F5344CB8AC3E}">
        <p14:creationId xmlns:p14="http://schemas.microsoft.com/office/powerpoint/2010/main" val="34381869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A2D40A-37FE-D205-0684-E7D41EBA6A13}"/>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F1B3A8B2-8808-6A6A-246B-109934883244}"/>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C1C9AC04-7B29-11C7-FDFD-4E40897CE4E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it-CH" sz="1100" kern="1200" noProof="0" dirty="0">
                <a:solidFill>
                  <a:schemeClr val="tx1"/>
                </a:solidFill>
                <a:latin typeface="Century Gothic" panose="020B0502020202020204" pitchFamily="34" charset="0"/>
                <a:ea typeface="+mn-ea"/>
                <a:cs typeface="+mn-cs"/>
              </a:rPr>
              <a:t>Sottolineiamo ancora una volta che il lavoro con </a:t>
            </a:r>
            <a:r>
              <a:rPr lang="it-CH" sz="1100" i="1" kern="1200" noProof="0" dirty="0">
                <a:solidFill>
                  <a:schemeClr val="tx1"/>
                </a:solidFill>
                <a:latin typeface="Century Gothic" panose="020B0502020202020204" pitchFamily="34" charset="0"/>
                <a:ea typeface="+mn-ea"/>
                <a:cs typeface="+mn-cs"/>
              </a:rPr>
              <a:t>myidea </a:t>
            </a:r>
            <a:r>
              <a:rPr lang="it-CH" sz="1100" kern="1200" noProof="0" dirty="0">
                <a:solidFill>
                  <a:schemeClr val="tx1"/>
                </a:solidFill>
                <a:latin typeface="Century Gothic" panose="020B0502020202020204" pitchFamily="34" charset="0"/>
                <a:ea typeface="+mn-ea"/>
                <a:cs typeface="+mn-cs"/>
              </a:rPr>
              <a:t>ruota sempre attorno alle domande chiave. Le persone in formazion devono comprendere che devono formulare e proporre le proprie domande chiave, poiché ogni idea imprenditoriale e il suo sviluppo presentano caratteristiche uniche.</a:t>
            </a:r>
            <a:endParaRPr lang="it-CH" sz="1100" noProof="0" dirty="0">
              <a:latin typeface="Century Gothic" panose="020B0502020202020204" pitchFamily="34" charset="0"/>
            </a:endParaRPr>
          </a:p>
          <a:p>
            <a:endParaRPr lang="de-CH" dirty="0"/>
          </a:p>
        </p:txBody>
      </p:sp>
      <p:sp>
        <p:nvSpPr>
          <p:cNvPr id="4" name="Foliennummernplatzhalter 3">
            <a:extLst>
              <a:ext uri="{FF2B5EF4-FFF2-40B4-BE49-F238E27FC236}">
                <a16:creationId xmlns:a16="http://schemas.microsoft.com/office/drawing/2014/main" id="{521E7BD5-319A-8BE6-6F96-D434C7947F50}"/>
              </a:ext>
            </a:extLst>
          </p:cNvPr>
          <p:cNvSpPr>
            <a:spLocks noGrp="1"/>
          </p:cNvSpPr>
          <p:nvPr>
            <p:ph type="sldNum" sz="quarter" idx="5"/>
          </p:nvPr>
        </p:nvSpPr>
        <p:spPr/>
        <p:txBody>
          <a:bodyPr/>
          <a:lstStyle/>
          <a:p>
            <a:fld id="{552985BD-394C-4249-9520-F7128BE881DD}" type="slidenum">
              <a:rPr lang="ru-RU" smtClean="0"/>
              <a:t>9</a:t>
            </a:fld>
            <a:endParaRPr lang="ru-RU"/>
          </a:p>
        </p:txBody>
      </p:sp>
    </p:spTree>
    <p:extLst>
      <p:ext uri="{BB962C8B-B14F-4D97-AF65-F5344CB8AC3E}">
        <p14:creationId xmlns:p14="http://schemas.microsoft.com/office/powerpoint/2010/main" val="1834384994"/>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9.png"/><Relationship Id="rId13" Type="http://schemas.openxmlformats.org/officeDocument/2006/relationships/image" Target="../media/image84.png"/><Relationship Id="rId3" Type="http://schemas.openxmlformats.org/officeDocument/2006/relationships/image" Target="../media/image74.png"/><Relationship Id="rId7" Type="http://schemas.openxmlformats.org/officeDocument/2006/relationships/image" Target="../media/image78.png"/><Relationship Id="rId12" Type="http://schemas.openxmlformats.org/officeDocument/2006/relationships/image" Target="../media/image83.png"/><Relationship Id="rId2" Type="http://schemas.openxmlformats.org/officeDocument/2006/relationships/image" Target="../media/image73.png"/><Relationship Id="rId1" Type="http://schemas.openxmlformats.org/officeDocument/2006/relationships/slideMaster" Target="../slideMasters/slideMaster1.xml"/><Relationship Id="rId6" Type="http://schemas.openxmlformats.org/officeDocument/2006/relationships/image" Target="../media/image77.png"/><Relationship Id="rId11" Type="http://schemas.openxmlformats.org/officeDocument/2006/relationships/image" Target="../media/image82.png"/><Relationship Id="rId5" Type="http://schemas.openxmlformats.org/officeDocument/2006/relationships/image" Target="../media/image76.png"/><Relationship Id="rId15" Type="http://schemas.openxmlformats.org/officeDocument/2006/relationships/image" Target="../media/image50.png"/><Relationship Id="rId10" Type="http://schemas.openxmlformats.org/officeDocument/2006/relationships/image" Target="../media/image81.png"/><Relationship Id="rId4" Type="http://schemas.openxmlformats.org/officeDocument/2006/relationships/image" Target="../media/image75.png"/><Relationship Id="rId9" Type="http://schemas.openxmlformats.org/officeDocument/2006/relationships/image" Target="../media/image80.png"/><Relationship Id="rId14" Type="http://schemas.openxmlformats.org/officeDocument/2006/relationships/image" Target="../media/image85.png"/></Relationships>
</file>

<file path=ppt/slideLayouts/_rels/slideLayout100.xml.rels><?xml version="1.0" encoding="UTF-8" standalone="yes"?>
<Relationships xmlns="http://schemas.openxmlformats.org/package/2006/relationships"><Relationship Id="rId8" Type="http://schemas.openxmlformats.org/officeDocument/2006/relationships/image" Target="../media/image168.png"/><Relationship Id="rId3" Type="http://schemas.openxmlformats.org/officeDocument/2006/relationships/image" Target="../media/image165.png"/><Relationship Id="rId7" Type="http://schemas.openxmlformats.org/officeDocument/2006/relationships/image" Target="../media/image167.png"/><Relationship Id="rId2" Type="http://schemas.openxmlformats.org/officeDocument/2006/relationships/image" Target="../media/image164.png"/><Relationship Id="rId1" Type="http://schemas.openxmlformats.org/officeDocument/2006/relationships/slideMaster" Target="../slideMasters/slideMaster2.xml"/><Relationship Id="rId6" Type="http://schemas.openxmlformats.org/officeDocument/2006/relationships/image" Target="../media/image156.png"/><Relationship Id="rId5" Type="http://schemas.openxmlformats.org/officeDocument/2006/relationships/image" Target="../media/image166.png"/><Relationship Id="rId4" Type="http://schemas.openxmlformats.org/officeDocument/2006/relationships/image" Target="../media/image50.png"/><Relationship Id="rId9" Type="http://schemas.openxmlformats.org/officeDocument/2006/relationships/image" Target="../media/image169.png"/></Relationships>
</file>

<file path=ppt/slideLayouts/_rels/slideLayout101.xml.rels><?xml version="1.0" encoding="UTF-8" standalone="yes"?>
<Relationships xmlns="http://schemas.openxmlformats.org/package/2006/relationships"><Relationship Id="rId8" Type="http://schemas.openxmlformats.org/officeDocument/2006/relationships/image" Target="../media/image158.png"/><Relationship Id="rId3" Type="http://schemas.openxmlformats.org/officeDocument/2006/relationships/image" Target="../media/image43.png"/><Relationship Id="rId7" Type="http://schemas.openxmlformats.org/officeDocument/2006/relationships/image" Target="../media/image150.png"/><Relationship Id="rId2" Type="http://schemas.openxmlformats.org/officeDocument/2006/relationships/image" Target="../media/image170.png"/><Relationship Id="rId1" Type="http://schemas.openxmlformats.org/officeDocument/2006/relationships/slideMaster" Target="../slideMasters/slideMaster2.xml"/><Relationship Id="rId6" Type="http://schemas.openxmlformats.org/officeDocument/2006/relationships/image" Target="../media/image50.png"/><Relationship Id="rId5" Type="http://schemas.openxmlformats.org/officeDocument/2006/relationships/image" Target="../media/image148.png"/><Relationship Id="rId10" Type="http://schemas.openxmlformats.org/officeDocument/2006/relationships/image" Target="../media/image172.png"/><Relationship Id="rId4" Type="http://schemas.openxmlformats.org/officeDocument/2006/relationships/image" Target="../media/image171.png"/><Relationship Id="rId9" Type="http://schemas.openxmlformats.org/officeDocument/2006/relationships/image" Target="../media/image156.png"/></Relationships>
</file>

<file path=ppt/slideLayouts/_rels/slideLayout102.xml.rels><?xml version="1.0" encoding="UTF-8" standalone="yes"?>
<Relationships xmlns="http://schemas.openxmlformats.org/package/2006/relationships"><Relationship Id="rId8" Type="http://schemas.openxmlformats.org/officeDocument/2006/relationships/image" Target="../media/image177.png"/><Relationship Id="rId3" Type="http://schemas.openxmlformats.org/officeDocument/2006/relationships/image" Target="../media/image174.png"/><Relationship Id="rId7" Type="http://schemas.openxmlformats.org/officeDocument/2006/relationships/image" Target="../media/image156.png"/><Relationship Id="rId2" Type="http://schemas.openxmlformats.org/officeDocument/2006/relationships/image" Target="../media/image173.png"/><Relationship Id="rId1" Type="http://schemas.openxmlformats.org/officeDocument/2006/relationships/slideMaster" Target="../slideMasters/slideMaster2.xml"/><Relationship Id="rId6" Type="http://schemas.openxmlformats.org/officeDocument/2006/relationships/image" Target="../media/image50.png"/><Relationship Id="rId5" Type="http://schemas.openxmlformats.org/officeDocument/2006/relationships/image" Target="../media/image176.png"/><Relationship Id="rId4" Type="http://schemas.openxmlformats.org/officeDocument/2006/relationships/image" Target="../media/image175.png"/><Relationship Id="rId9" Type="http://schemas.openxmlformats.org/officeDocument/2006/relationships/image" Target="../media/image178.png"/></Relationships>
</file>

<file path=ppt/slideLayouts/_rels/slideLayout103.xml.rels><?xml version="1.0" encoding="UTF-8" standalone="yes"?>
<Relationships xmlns="http://schemas.openxmlformats.org/package/2006/relationships"><Relationship Id="rId8" Type="http://schemas.openxmlformats.org/officeDocument/2006/relationships/image" Target="../media/image183.png"/><Relationship Id="rId3" Type="http://schemas.openxmlformats.org/officeDocument/2006/relationships/image" Target="../media/image180.png"/><Relationship Id="rId7" Type="http://schemas.openxmlformats.org/officeDocument/2006/relationships/image" Target="../media/image182.png"/><Relationship Id="rId2" Type="http://schemas.openxmlformats.org/officeDocument/2006/relationships/image" Target="../media/image179.png"/><Relationship Id="rId1" Type="http://schemas.openxmlformats.org/officeDocument/2006/relationships/slideMaster" Target="../slideMasters/slideMaster2.xml"/><Relationship Id="rId6" Type="http://schemas.openxmlformats.org/officeDocument/2006/relationships/image" Target="../media/image181.png"/><Relationship Id="rId5" Type="http://schemas.openxmlformats.org/officeDocument/2006/relationships/image" Target="../media/image156.png"/><Relationship Id="rId4" Type="http://schemas.openxmlformats.org/officeDocument/2006/relationships/image" Target="../media/image50.png"/><Relationship Id="rId9" Type="http://schemas.openxmlformats.org/officeDocument/2006/relationships/image" Target="../media/image184.png"/></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88.png"/><Relationship Id="rId2" Type="http://schemas.openxmlformats.org/officeDocument/2006/relationships/image" Target="../media/image185.png"/><Relationship Id="rId1" Type="http://schemas.openxmlformats.org/officeDocument/2006/relationships/slideMaster" Target="../slideMasters/slideMaster2.xml"/><Relationship Id="rId6" Type="http://schemas.openxmlformats.org/officeDocument/2006/relationships/image" Target="../media/image187.png"/><Relationship Id="rId5" Type="http://schemas.openxmlformats.org/officeDocument/2006/relationships/image" Target="../media/image186.png"/><Relationship Id="rId4" Type="http://schemas.openxmlformats.org/officeDocument/2006/relationships/image" Target="../media/image156.png"/></Relationships>
</file>

<file path=ppt/slideLayouts/_rels/slideLayout105.xml.rels><?xml version="1.0" encoding="UTF-8" standalone="yes"?>
<Relationships xmlns="http://schemas.openxmlformats.org/package/2006/relationships"><Relationship Id="rId8" Type="http://schemas.openxmlformats.org/officeDocument/2006/relationships/image" Target="../media/image192.png"/><Relationship Id="rId3" Type="http://schemas.openxmlformats.org/officeDocument/2006/relationships/image" Target="../media/image190.png"/><Relationship Id="rId7" Type="http://schemas.openxmlformats.org/officeDocument/2006/relationships/image" Target="../media/image191.png"/><Relationship Id="rId2" Type="http://schemas.openxmlformats.org/officeDocument/2006/relationships/image" Target="../media/image189.png"/><Relationship Id="rId1" Type="http://schemas.openxmlformats.org/officeDocument/2006/relationships/slideMaster" Target="../slideMasters/slideMaster2.xml"/><Relationship Id="rId6" Type="http://schemas.openxmlformats.org/officeDocument/2006/relationships/image" Target="../media/image156.png"/><Relationship Id="rId5" Type="http://schemas.openxmlformats.org/officeDocument/2006/relationships/image" Target="../media/image50.png"/><Relationship Id="rId4" Type="http://schemas.openxmlformats.org/officeDocument/2006/relationships/image" Target="../media/image148.png"/><Relationship Id="rId9" Type="http://schemas.openxmlformats.org/officeDocument/2006/relationships/image" Target="../media/image66.png"/></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407.png"/><Relationship Id="rId7" Type="http://schemas.openxmlformats.org/officeDocument/2006/relationships/image" Target="../media/image409.png"/><Relationship Id="rId2" Type="http://schemas.openxmlformats.org/officeDocument/2006/relationships/image" Target="../media/image406.png"/><Relationship Id="rId1" Type="http://schemas.openxmlformats.org/officeDocument/2006/relationships/slideMaster" Target="../slideMasters/slideMaster2.xml"/><Relationship Id="rId6" Type="http://schemas.openxmlformats.org/officeDocument/2006/relationships/image" Target="../media/image408.png"/><Relationship Id="rId5" Type="http://schemas.openxmlformats.org/officeDocument/2006/relationships/image" Target="../media/image156.png"/><Relationship Id="rId4" Type="http://schemas.openxmlformats.org/officeDocument/2006/relationships/image" Target="../media/image50.png"/></Relationships>
</file>

<file path=ppt/slideLayouts/_rels/slideLayout107.xml.rels><?xml version="1.0" encoding="UTF-8" standalone="yes"?>
<Relationships xmlns="http://schemas.openxmlformats.org/package/2006/relationships"><Relationship Id="rId8" Type="http://schemas.openxmlformats.org/officeDocument/2006/relationships/image" Target="../media/image201.png"/><Relationship Id="rId3" Type="http://schemas.openxmlformats.org/officeDocument/2006/relationships/image" Target="../media/image198.png"/><Relationship Id="rId7" Type="http://schemas.openxmlformats.org/officeDocument/2006/relationships/image" Target="../media/image283.png"/><Relationship Id="rId2" Type="http://schemas.openxmlformats.org/officeDocument/2006/relationships/image" Target="../media/image197.png"/><Relationship Id="rId1" Type="http://schemas.openxmlformats.org/officeDocument/2006/relationships/slideMaster" Target="../slideMasters/slideMaster2.xml"/><Relationship Id="rId6" Type="http://schemas.openxmlformats.org/officeDocument/2006/relationships/image" Target="../media/image410.png"/><Relationship Id="rId5" Type="http://schemas.openxmlformats.org/officeDocument/2006/relationships/image" Target="../media/image200.png"/><Relationship Id="rId10" Type="http://schemas.openxmlformats.org/officeDocument/2006/relationships/image" Target="../media/image50.png"/><Relationship Id="rId4" Type="http://schemas.openxmlformats.org/officeDocument/2006/relationships/image" Target="../media/image199.png"/><Relationship Id="rId9" Type="http://schemas.openxmlformats.org/officeDocument/2006/relationships/image" Target="../media/image411.png"/></Relationships>
</file>

<file path=ppt/slideLayouts/_rels/slideLayout108.xml.rels><?xml version="1.0" encoding="UTF-8" standalone="yes"?>
<Relationships xmlns="http://schemas.openxmlformats.org/package/2006/relationships"><Relationship Id="rId8" Type="http://schemas.openxmlformats.org/officeDocument/2006/relationships/image" Target="../media/image122.png"/><Relationship Id="rId3" Type="http://schemas.openxmlformats.org/officeDocument/2006/relationships/image" Target="../media/image203.png"/><Relationship Id="rId7" Type="http://schemas.openxmlformats.org/officeDocument/2006/relationships/image" Target="../media/image206.png"/><Relationship Id="rId2" Type="http://schemas.openxmlformats.org/officeDocument/2006/relationships/image" Target="../media/image202.png"/><Relationship Id="rId1" Type="http://schemas.openxmlformats.org/officeDocument/2006/relationships/slideMaster" Target="../slideMasters/slideMaster2.xml"/><Relationship Id="rId6" Type="http://schemas.openxmlformats.org/officeDocument/2006/relationships/image" Target="../media/image205.png"/><Relationship Id="rId5" Type="http://schemas.openxmlformats.org/officeDocument/2006/relationships/image" Target="../media/image204.png"/><Relationship Id="rId10" Type="http://schemas.openxmlformats.org/officeDocument/2006/relationships/image" Target="../media/image208.png"/><Relationship Id="rId4" Type="http://schemas.openxmlformats.org/officeDocument/2006/relationships/image" Target="../media/image50.png"/><Relationship Id="rId9" Type="http://schemas.openxmlformats.org/officeDocument/2006/relationships/image" Target="../media/image207.png"/></Relationships>
</file>

<file path=ppt/slideLayouts/_rels/slideLayout109.xml.rels><?xml version="1.0" encoding="UTF-8" standalone="yes"?>
<Relationships xmlns="http://schemas.openxmlformats.org/package/2006/relationships"><Relationship Id="rId8" Type="http://schemas.openxmlformats.org/officeDocument/2006/relationships/image" Target="../media/image412.png"/><Relationship Id="rId3" Type="http://schemas.openxmlformats.org/officeDocument/2006/relationships/image" Target="../media/image50.png"/><Relationship Id="rId7" Type="http://schemas.openxmlformats.org/officeDocument/2006/relationships/image" Target="../media/image211.png"/><Relationship Id="rId2" Type="http://schemas.openxmlformats.org/officeDocument/2006/relationships/image" Target="../media/image209.png"/><Relationship Id="rId1" Type="http://schemas.openxmlformats.org/officeDocument/2006/relationships/slideMaster" Target="../slideMasters/slideMaster2.xml"/><Relationship Id="rId6" Type="http://schemas.openxmlformats.org/officeDocument/2006/relationships/image" Target="../media/image210.png"/><Relationship Id="rId5" Type="http://schemas.openxmlformats.org/officeDocument/2006/relationships/image" Target="../media/image205.png"/><Relationship Id="rId4" Type="http://schemas.openxmlformats.org/officeDocument/2006/relationships/image" Target="../media/image204.png"/></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87.png"/><Relationship Id="rId7" Type="http://schemas.openxmlformats.org/officeDocument/2006/relationships/image" Target="../media/image89.png"/><Relationship Id="rId2" Type="http://schemas.openxmlformats.org/officeDocument/2006/relationships/image" Target="../media/image86.png"/><Relationship Id="rId1" Type="http://schemas.openxmlformats.org/officeDocument/2006/relationships/slideMaster" Target="../slideMasters/slideMaster1.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88.png"/><Relationship Id="rId9" Type="http://schemas.openxmlformats.org/officeDocument/2006/relationships/image" Target="../media/image50.png"/></Relationships>
</file>

<file path=ppt/slideLayouts/_rels/slideLayout110.xml.rels><?xml version="1.0" encoding="UTF-8" standalone="yes"?>
<Relationships xmlns="http://schemas.openxmlformats.org/package/2006/relationships"><Relationship Id="rId8" Type="http://schemas.openxmlformats.org/officeDocument/2006/relationships/image" Target="../media/image207.png"/><Relationship Id="rId3" Type="http://schemas.openxmlformats.org/officeDocument/2006/relationships/image" Target="../media/image43.png"/><Relationship Id="rId7" Type="http://schemas.openxmlformats.org/officeDocument/2006/relationships/image" Target="../media/image122.png"/><Relationship Id="rId2" Type="http://schemas.openxmlformats.org/officeDocument/2006/relationships/image" Target="../media/image202.png"/><Relationship Id="rId1" Type="http://schemas.openxmlformats.org/officeDocument/2006/relationships/slideMaster" Target="../slideMasters/slideMaster2.xml"/><Relationship Id="rId6" Type="http://schemas.openxmlformats.org/officeDocument/2006/relationships/image" Target="../media/image205.png"/><Relationship Id="rId5" Type="http://schemas.openxmlformats.org/officeDocument/2006/relationships/image" Target="../media/image204.png"/><Relationship Id="rId4" Type="http://schemas.openxmlformats.org/officeDocument/2006/relationships/image" Target="../media/image50.png"/><Relationship Id="rId9" Type="http://schemas.openxmlformats.org/officeDocument/2006/relationships/image" Target="../media/image413.png"/></Relationships>
</file>

<file path=ppt/slideLayouts/_rels/slideLayout111.xml.rels><?xml version="1.0" encoding="UTF-8" standalone="yes"?>
<Relationships xmlns="http://schemas.openxmlformats.org/package/2006/relationships"><Relationship Id="rId8" Type="http://schemas.openxmlformats.org/officeDocument/2006/relationships/image" Target="../media/image207.png"/><Relationship Id="rId3" Type="http://schemas.openxmlformats.org/officeDocument/2006/relationships/image" Target="../media/image213.png"/><Relationship Id="rId7" Type="http://schemas.openxmlformats.org/officeDocument/2006/relationships/image" Target="../media/image122.png"/><Relationship Id="rId2" Type="http://schemas.openxmlformats.org/officeDocument/2006/relationships/image" Target="../media/image212.png"/><Relationship Id="rId1" Type="http://schemas.openxmlformats.org/officeDocument/2006/relationships/slideMaster" Target="../slideMasters/slideMaster2.xml"/><Relationship Id="rId6" Type="http://schemas.openxmlformats.org/officeDocument/2006/relationships/image" Target="../media/image205.png"/><Relationship Id="rId11" Type="http://schemas.openxmlformats.org/officeDocument/2006/relationships/image" Target="../media/image215.png"/><Relationship Id="rId5" Type="http://schemas.openxmlformats.org/officeDocument/2006/relationships/image" Target="../media/image204.png"/><Relationship Id="rId10" Type="http://schemas.openxmlformats.org/officeDocument/2006/relationships/image" Target="../media/image214.png"/><Relationship Id="rId4" Type="http://schemas.openxmlformats.org/officeDocument/2006/relationships/image" Target="../media/image50.png"/><Relationship Id="rId9" Type="http://schemas.openxmlformats.org/officeDocument/2006/relationships/image" Target="../media/image414.png"/></Relationships>
</file>

<file path=ppt/slideLayouts/_rels/slideLayout112.xml.rels><?xml version="1.0" encoding="UTF-8" standalone="yes"?>
<Relationships xmlns="http://schemas.openxmlformats.org/package/2006/relationships"><Relationship Id="rId8" Type="http://schemas.openxmlformats.org/officeDocument/2006/relationships/image" Target="../media/image219.png"/><Relationship Id="rId3" Type="http://schemas.openxmlformats.org/officeDocument/2006/relationships/image" Target="../media/image217.png"/><Relationship Id="rId7" Type="http://schemas.openxmlformats.org/officeDocument/2006/relationships/image" Target="../media/image218.png"/><Relationship Id="rId2" Type="http://schemas.openxmlformats.org/officeDocument/2006/relationships/image" Target="../media/image415.png"/><Relationship Id="rId1" Type="http://schemas.openxmlformats.org/officeDocument/2006/relationships/slideMaster" Target="../slideMasters/slideMaster2.xml"/><Relationship Id="rId6" Type="http://schemas.openxmlformats.org/officeDocument/2006/relationships/image" Target="../media/image204.png"/><Relationship Id="rId5" Type="http://schemas.openxmlformats.org/officeDocument/2006/relationships/image" Target="../media/image205.png"/><Relationship Id="rId4" Type="http://schemas.openxmlformats.org/officeDocument/2006/relationships/image" Target="../media/image50.png"/><Relationship Id="rId9" Type="http://schemas.openxmlformats.org/officeDocument/2006/relationships/image" Target="../media/image220.png"/></Relationships>
</file>

<file path=ppt/slideLayouts/_rels/slideLayout113.xml.rels><?xml version="1.0" encoding="UTF-8" standalone="yes"?>
<Relationships xmlns="http://schemas.openxmlformats.org/package/2006/relationships"><Relationship Id="rId8" Type="http://schemas.openxmlformats.org/officeDocument/2006/relationships/image" Target="../media/image224.png"/><Relationship Id="rId3" Type="http://schemas.openxmlformats.org/officeDocument/2006/relationships/image" Target="../media/image198.png"/><Relationship Id="rId7" Type="http://schemas.openxmlformats.org/officeDocument/2006/relationships/image" Target="../media/image223.png"/><Relationship Id="rId2" Type="http://schemas.openxmlformats.org/officeDocument/2006/relationships/image" Target="../media/image221.png"/><Relationship Id="rId1" Type="http://schemas.openxmlformats.org/officeDocument/2006/relationships/slideMaster" Target="../slideMasters/slideMaster2.xml"/><Relationship Id="rId6" Type="http://schemas.openxmlformats.org/officeDocument/2006/relationships/image" Target="../media/image222.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14.xml.rels><?xml version="1.0" encoding="UTF-8" standalone="yes"?>
<Relationships xmlns="http://schemas.openxmlformats.org/package/2006/relationships"><Relationship Id="rId8" Type="http://schemas.openxmlformats.org/officeDocument/2006/relationships/image" Target="../media/image228.png"/><Relationship Id="rId3" Type="http://schemas.openxmlformats.org/officeDocument/2006/relationships/image" Target="../media/image202.png"/><Relationship Id="rId7" Type="http://schemas.openxmlformats.org/officeDocument/2006/relationships/image" Target="../media/image227.png"/><Relationship Id="rId2" Type="http://schemas.openxmlformats.org/officeDocument/2006/relationships/image" Target="../media/image225.png"/><Relationship Id="rId1" Type="http://schemas.openxmlformats.org/officeDocument/2006/relationships/slideMaster" Target="../slideMasters/slideMaster2.xml"/><Relationship Id="rId6" Type="http://schemas.openxmlformats.org/officeDocument/2006/relationships/image" Target="../media/image226.png"/><Relationship Id="rId5" Type="http://schemas.openxmlformats.org/officeDocument/2006/relationships/image" Target="../media/image204.png"/><Relationship Id="rId4" Type="http://schemas.openxmlformats.org/officeDocument/2006/relationships/image" Target="../media/image50.png"/><Relationship Id="rId9" Type="http://schemas.openxmlformats.org/officeDocument/2006/relationships/image" Target="../media/image229.png"/></Relationships>
</file>

<file path=ppt/slideLayouts/_rels/slideLayout115.xml.rels><?xml version="1.0" encoding="UTF-8" standalone="yes"?>
<Relationships xmlns="http://schemas.openxmlformats.org/package/2006/relationships"><Relationship Id="rId8" Type="http://schemas.openxmlformats.org/officeDocument/2006/relationships/image" Target="../media/image232.png"/><Relationship Id="rId3" Type="http://schemas.openxmlformats.org/officeDocument/2006/relationships/image" Target="../media/image50.png"/><Relationship Id="rId7" Type="http://schemas.openxmlformats.org/officeDocument/2006/relationships/image" Target="../media/image417.png"/><Relationship Id="rId2" Type="http://schemas.openxmlformats.org/officeDocument/2006/relationships/image" Target="../media/image230.png"/><Relationship Id="rId1" Type="http://schemas.openxmlformats.org/officeDocument/2006/relationships/slideMaster" Target="../slideMasters/slideMaster2.xml"/><Relationship Id="rId6" Type="http://schemas.openxmlformats.org/officeDocument/2006/relationships/image" Target="../media/image204.png"/><Relationship Id="rId5" Type="http://schemas.openxmlformats.org/officeDocument/2006/relationships/image" Target="../media/image231.png"/><Relationship Id="rId4" Type="http://schemas.openxmlformats.org/officeDocument/2006/relationships/image" Target="../media/image416.png"/></Relationships>
</file>

<file path=ppt/slideLayouts/_rels/slideLayout116.xml.rels><?xml version="1.0" encoding="UTF-8" standalone="yes"?>
<Relationships xmlns="http://schemas.openxmlformats.org/package/2006/relationships"><Relationship Id="rId8" Type="http://schemas.openxmlformats.org/officeDocument/2006/relationships/image" Target="../media/image236.png"/><Relationship Id="rId3" Type="http://schemas.openxmlformats.org/officeDocument/2006/relationships/image" Target="../media/image234.png"/><Relationship Id="rId7" Type="http://schemas.openxmlformats.org/officeDocument/2006/relationships/image" Target="../media/image122.png"/><Relationship Id="rId2" Type="http://schemas.openxmlformats.org/officeDocument/2006/relationships/image" Target="../media/image233.png"/><Relationship Id="rId1" Type="http://schemas.openxmlformats.org/officeDocument/2006/relationships/slideMaster" Target="../slideMasters/slideMaster2.xml"/><Relationship Id="rId6" Type="http://schemas.openxmlformats.org/officeDocument/2006/relationships/image" Target="../media/image235.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17.xml.rels><?xml version="1.0" encoding="UTF-8" standalone="yes"?>
<Relationships xmlns="http://schemas.openxmlformats.org/package/2006/relationships"><Relationship Id="rId8" Type="http://schemas.openxmlformats.org/officeDocument/2006/relationships/image" Target="../media/image240.png"/><Relationship Id="rId3" Type="http://schemas.openxmlformats.org/officeDocument/2006/relationships/image" Target="../media/image418.png"/><Relationship Id="rId7" Type="http://schemas.openxmlformats.org/officeDocument/2006/relationships/image" Target="../media/image239.png"/><Relationship Id="rId2" Type="http://schemas.openxmlformats.org/officeDocument/2006/relationships/image" Target="../media/image237.png"/><Relationship Id="rId1" Type="http://schemas.openxmlformats.org/officeDocument/2006/relationships/slideMaster" Target="../slideMasters/slideMaster2.xml"/><Relationship Id="rId6" Type="http://schemas.openxmlformats.org/officeDocument/2006/relationships/image" Target="../media/image420.png"/><Relationship Id="rId5" Type="http://schemas.openxmlformats.org/officeDocument/2006/relationships/image" Target="../media/image238.png"/><Relationship Id="rId10" Type="http://schemas.openxmlformats.org/officeDocument/2006/relationships/image" Target="../media/image50.png"/><Relationship Id="rId4" Type="http://schemas.openxmlformats.org/officeDocument/2006/relationships/image" Target="../media/image419.png"/><Relationship Id="rId9" Type="http://schemas.openxmlformats.org/officeDocument/2006/relationships/image" Target="../media/image421.png"/></Relationships>
</file>

<file path=ppt/slideLayouts/_rels/slideLayout118.xml.rels><?xml version="1.0" encoding="UTF-8" standalone="yes"?>
<Relationships xmlns="http://schemas.openxmlformats.org/package/2006/relationships"><Relationship Id="rId8" Type="http://schemas.openxmlformats.org/officeDocument/2006/relationships/image" Target="../media/image246.png"/><Relationship Id="rId3" Type="http://schemas.openxmlformats.org/officeDocument/2006/relationships/image" Target="../media/image242.png"/><Relationship Id="rId7" Type="http://schemas.openxmlformats.org/officeDocument/2006/relationships/image" Target="../media/image245.png"/><Relationship Id="rId2" Type="http://schemas.openxmlformats.org/officeDocument/2006/relationships/image" Target="../media/image241.png"/><Relationship Id="rId1" Type="http://schemas.openxmlformats.org/officeDocument/2006/relationships/slideMaster" Target="../slideMasters/slideMaster2.xml"/><Relationship Id="rId6" Type="http://schemas.openxmlformats.org/officeDocument/2006/relationships/image" Target="../media/image244.png"/><Relationship Id="rId5" Type="http://schemas.openxmlformats.org/officeDocument/2006/relationships/image" Target="../media/image50.png"/><Relationship Id="rId10" Type="http://schemas.openxmlformats.org/officeDocument/2006/relationships/image" Target="../media/image248.png"/><Relationship Id="rId4" Type="http://schemas.openxmlformats.org/officeDocument/2006/relationships/image" Target="../media/image243.png"/><Relationship Id="rId9" Type="http://schemas.openxmlformats.org/officeDocument/2006/relationships/image" Target="../media/image247.png"/></Relationships>
</file>

<file path=ppt/slideLayouts/_rels/slideLayout119.xml.rels><?xml version="1.0" encoding="UTF-8" standalone="yes"?>
<Relationships xmlns="http://schemas.openxmlformats.org/package/2006/relationships"><Relationship Id="rId8" Type="http://schemas.openxmlformats.org/officeDocument/2006/relationships/image" Target="../media/image252.png"/><Relationship Id="rId3" Type="http://schemas.openxmlformats.org/officeDocument/2006/relationships/image" Target="../media/image250.png"/><Relationship Id="rId7" Type="http://schemas.openxmlformats.org/officeDocument/2006/relationships/image" Target="../media/image246.png"/><Relationship Id="rId2" Type="http://schemas.openxmlformats.org/officeDocument/2006/relationships/image" Target="../media/image249.png"/><Relationship Id="rId1" Type="http://schemas.openxmlformats.org/officeDocument/2006/relationships/slideMaster" Target="../slideMasters/slideMaster2.xml"/><Relationship Id="rId6" Type="http://schemas.openxmlformats.org/officeDocument/2006/relationships/image" Target="../media/image122.png"/><Relationship Id="rId5" Type="http://schemas.openxmlformats.org/officeDocument/2006/relationships/image" Target="../media/image50.png"/><Relationship Id="rId10" Type="http://schemas.openxmlformats.org/officeDocument/2006/relationships/image" Target="../media/image197.png"/><Relationship Id="rId4" Type="http://schemas.openxmlformats.org/officeDocument/2006/relationships/image" Target="../media/image251.png"/><Relationship Id="rId9" Type="http://schemas.openxmlformats.org/officeDocument/2006/relationships/image" Target="../media/image253.png"/></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96.png"/><Relationship Id="rId13" Type="http://schemas.openxmlformats.org/officeDocument/2006/relationships/image" Target="../media/image101.png"/><Relationship Id="rId3" Type="http://schemas.openxmlformats.org/officeDocument/2006/relationships/image" Target="../media/image50.png"/><Relationship Id="rId7" Type="http://schemas.openxmlformats.org/officeDocument/2006/relationships/image" Target="../media/image95.png"/><Relationship Id="rId12" Type="http://schemas.openxmlformats.org/officeDocument/2006/relationships/image" Target="../media/image100.png"/><Relationship Id="rId2" Type="http://schemas.openxmlformats.org/officeDocument/2006/relationships/image" Target="../media/image91.png"/><Relationship Id="rId1" Type="http://schemas.openxmlformats.org/officeDocument/2006/relationships/slideMaster" Target="../slideMasters/slideMaster1.xml"/><Relationship Id="rId6" Type="http://schemas.openxmlformats.org/officeDocument/2006/relationships/image" Target="../media/image94.png"/><Relationship Id="rId11" Type="http://schemas.openxmlformats.org/officeDocument/2006/relationships/image" Target="../media/image99.png"/><Relationship Id="rId5" Type="http://schemas.openxmlformats.org/officeDocument/2006/relationships/image" Target="../media/image93.png"/><Relationship Id="rId10" Type="http://schemas.openxmlformats.org/officeDocument/2006/relationships/image" Target="../media/image98.png"/><Relationship Id="rId4" Type="http://schemas.openxmlformats.org/officeDocument/2006/relationships/image" Target="../media/image92.png"/><Relationship Id="rId9" Type="http://schemas.openxmlformats.org/officeDocument/2006/relationships/image" Target="../media/image97.png"/></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255.png"/><Relationship Id="rId7" Type="http://schemas.openxmlformats.org/officeDocument/2006/relationships/image" Target="../media/image122.png"/><Relationship Id="rId2" Type="http://schemas.openxmlformats.org/officeDocument/2006/relationships/image" Target="../media/image254.png"/><Relationship Id="rId1" Type="http://schemas.openxmlformats.org/officeDocument/2006/relationships/slideMaster" Target="../slideMasters/slideMaster2.xml"/><Relationship Id="rId6" Type="http://schemas.openxmlformats.org/officeDocument/2006/relationships/image" Target="../media/image422.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121.xml.rels><?xml version="1.0" encoding="UTF-8" standalone="yes"?>
<Relationships xmlns="http://schemas.openxmlformats.org/package/2006/relationships"><Relationship Id="rId8" Type="http://schemas.openxmlformats.org/officeDocument/2006/relationships/image" Target="../media/image215.png"/><Relationship Id="rId3" Type="http://schemas.openxmlformats.org/officeDocument/2006/relationships/image" Target="../media/image257.png"/><Relationship Id="rId7" Type="http://schemas.openxmlformats.org/officeDocument/2006/relationships/image" Target="../media/image122.png"/><Relationship Id="rId2" Type="http://schemas.openxmlformats.org/officeDocument/2006/relationships/image" Target="../media/image256.png"/><Relationship Id="rId1" Type="http://schemas.openxmlformats.org/officeDocument/2006/relationships/slideMaster" Target="../slideMasters/slideMaster2.xml"/><Relationship Id="rId6" Type="http://schemas.openxmlformats.org/officeDocument/2006/relationships/image" Target="../media/image259.png"/><Relationship Id="rId5" Type="http://schemas.openxmlformats.org/officeDocument/2006/relationships/image" Target="../media/image50.png"/><Relationship Id="rId4" Type="http://schemas.openxmlformats.org/officeDocument/2006/relationships/image" Target="../media/image258.png"/><Relationship Id="rId9" Type="http://schemas.openxmlformats.org/officeDocument/2006/relationships/image" Target="../media/image246.png"/></Relationships>
</file>

<file path=ppt/slideLayouts/_rels/slideLayout122.xml.rels><?xml version="1.0" encoding="UTF-8" standalone="yes"?>
<Relationships xmlns="http://schemas.openxmlformats.org/package/2006/relationships"><Relationship Id="rId8" Type="http://schemas.openxmlformats.org/officeDocument/2006/relationships/image" Target="../media/image263.png"/><Relationship Id="rId3" Type="http://schemas.openxmlformats.org/officeDocument/2006/relationships/image" Target="../media/image261.png"/><Relationship Id="rId7" Type="http://schemas.openxmlformats.org/officeDocument/2006/relationships/image" Target="../media/image197.png"/><Relationship Id="rId2" Type="http://schemas.openxmlformats.org/officeDocument/2006/relationships/image" Target="../media/image260.png"/><Relationship Id="rId1" Type="http://schemas.openxmlformats.org/officeDocument/2006/relationships/slideMaster" Target="../slideMasters/slideMaster2.xml"/><Relationship Id="rId6" Type="http://schemas.openxmlformats.org/officeDocument/2006/relationships/image" Target="../media/image262.png"/><Relationship Id="rId5" Type="http://schemas.openxmlformats.org/officeDocument/2006/relationships/image" Target="../media/image246.png"/><Relationship Id="rId4" Type="http://schemas.openxmlformats.org/officeDocument/2006/relationships/image" Target="../media/image50.png"/><Relationship Id="rId9" Type="http://schemas.openxmlformats.org/officeDocument/2006/relationships/image" Target="../media/image122.png"/></Relationships>
</file>

<file path=ppt/slideLayouts/_rels/slideLayout123.xml.rels><?xml version="1.0" encoding="UTF-8" standalone="yes"?>
<Relationships xmlns="http://schemas.openxmlformats.org/package/2006/relationships"><Relationship Id="rId8" Type="http://schemas.openxmlformats.org/officeDocument/2006/relationships/image" Target="../media/image244.png"/><Relationship Id="rId3" Type="http://schemas.openxmlformats.org/officeDocument/2006/relationships/image" Target="../media/image265.png"/><Relationship Id="rId7" Type="http://schemas.openxmlformats.org/officeDocument/2006/relationships/image" Target="../media/image267.png"/><Relationship Id="rId2" Type="http://schemas.openxmlformats.org/officeDocument/2006/relationships/image" Target="../media/image264.png"/><Relationship Id="rId1" Type="http://schemas.openxmlformats.org/officeDocument/2006/relationships/slideMaster" Target="../slideMasters/slideMaster2.xml"/><Relationship Id="rId6" Type="http://schemas.openxmlformats.org/officeDocument/2006/relationships/image" Target="../media/image266.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124.xml.rels><?xml version="1.0" encoding="UTF-8" standalone="yes"?>
<Relationships xmlns="http://schemas.openxmlformats.org/package/2006/relationships"><Relationship Id="rId8" Type="http://schemas.openxmlformats.org/officeDocument/2006/relationships/image" Target="../media/image272.png"/><Relationship Id="rId3" Type="http://schemas.openxmlformats.org/officeDocument/2006/relationships/image" Target="../media/image50.png"/><Relationship Id="rId7" Type="http://schemas.openxmlformats.org/officeDocument/2006/relationships/image" Target="../media/image271.png"/><Relationship Id="rId2" Type="http://schemas.openxmlformats.org/officeDocument/2006/relationships/image" Target="../media/image268.png"/><Relationship Id="rId1" Type="http://schemas.openxmlformats.org/officeDocument/2006/relationships/slideMaster" Target="../slideMasters/slideMaster2.xml"/><Relationship Id="rId6" Type="http://schemas.openxmlformats.org/officeDocument/2006/relationships/image" Target="../media/image423.png"/><Relationship Id="rId5" Type="http://schemas.openxmlformats.org/officeDocument/2006/relationships/image" Target="../media/image269.png"/><Relationship Id="rId4" Type="http://schemas.openxmlformats.org/officeDocument/2006/relationships/image" Target="../media/image246.png"/><Relationship Id="rId9" Type="http://schemas.openxmlformats.org/officeDocument/2006/relationships/image" Target="../media/image197.png"/></Relationships>
</file>

<file path=ppt/slideLayouts/_rels/slideLayout125.xml.rels><?xml version="1.0" encoding="UTF-8" standalone="yes"?>
<Relationships xmlns="http://schemas.openxmlformats.org/package/2006/relationships"><Relationship Id="rId8" Type="http://schemas.openxmlformats.org/officeDocument/2006/relationships/image" Target="../media/image276.png"/><Relationship Id="rId3" Type="http://schemas.openxmlformats.org/officeDocument/2006/relationships/image" Target="../media/image273.png"/><Relationship Id="rId7" Type="http://schemas.openxmlformats.org/officeDocument/2006/relationships/image" Target="../media/image275.png"/><Relationship Id="rId2" Type="http://schemas.openxmlformats.org/officeDocument/2006/relationships/image" Target="../media/image424.png"/><Relationship Id="rId1" Type="http://schemas.openxmlformats.org/officeDocument/2006/relationships/slideMaster" Target="../slideMasters/slideMaster2.xml"/><Relationship Id="rId6" Type="http://schemas.openxmlformats.org/officeDocument/2006/relationships/image" Target="../media/image274.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278.png"/><Relationship Id="rId7" Type="http://schemas.openxmlformats.org/officeDocument/2006/relationships/image" Target="../media/image280.png"/><Relationship Id="rId2" Type="http://schemas.openxmlformats.org/officeDocument/2006/relationships/image" Target="../media/image277.png"/><Relationship Id="rId1" Type="http://schemas.openxmlformats.org/officeDocument/2006/relationships/slideMaster" Target="../slideMasters/slideMaster2.xml"/><Relationship Id="rId6" Type="http://schemas.openxmlformats.org/officeDocument/2006/relationships/image" Target="../media/image279.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127.xml.rels><?xml version="1.0" encoding="UTF-8" standalone="yes"?>
<Relationships xmlns="http://schemas.openxmlformats.org/package/2006/relationships"><Relationship Id="rId8" Type="http://schemas.openxmlformats.org/officeDocument/2006/relationships/image" Target="../media/image285.png"/><Relationship Id="rId3" Type="http://schemas.openxmlformats.org/officeDocument/2006/relationships/image" Target="../media/image282.png"/><Relationship Id="rId7" Type="http://schemas.openxmlformats.org/officeDocument/2006/relationships/image" Target="../media/image284.png"/><Relationship Id="rId2" Type="http://schemas.openxmlformats.org/officeDocument/2006/relationships/image" Target="../media/image281.png"/><Relationship Id="rId1" Type="http://schemas.openxmlformats.org/officeDocument/2006/relationships/slideMaster" Target="../slideMasters/slideMaster2.xml"/><Relationship Id="rId6" Type="http://schemas.openxmlformats.org/officeDocument/2006/relationships/image" Target="../media/image263.png"/><Relationship Id="rId5" Type="http://schemas.openxmlformats.org/officeDocument/2006/relationships/image" Target="../media/image283.png"/><Relationship Id="rId10" Type="http://schemas.openxmlformats.org/officeDocument/2006/relationships/image" Target="../media/image287.png"/><Relationship Id="rId4" Type="http://schemas.openxmlformats.org/officeDocument/2006/relationships/image" Target="../media/image50.png"/><Relationship Id="rId9" Type="http://schemas.openxmlformats.org/officeDocument/2006/relationships/image" Target="../media/image286.png"/></Relationships>
</file>

<file path=ppt/slideLayouts/_rels/slideLayout128.xml.rels><?xml version="1.0" encoding="UTF-8" standalone="yes"?>
<Relationships xmlns="http://schemas.openxmlformats.org/package/2006/relationships"><Relationship Id="rId8" Type="http://schemas.openxmlformats.org/officeDocument/2006/relationships/image" Target="../media/image293.png"/><Relationship Id="rId3" Type="http://schemas.openxmlformats.org/officeDocument/2006/relationships/image" Target="../media/image289.png"/><Relationship Id="rId7" Type="http://schemas.openxmlformats.org/officeDocument/2006/relationships/image" Target="../media/image292.png"/><Relationship Id="rId2" Type="http://schemas.openxmlformats.org/officeDocument/2006/relationships/image" Target="../media/image288.png"/><Relationship Id="rId1" Type="http://schemas.openxmlformats.org/officeDocument/2006/relationships/slideMaster" Target="../slideMasters/slideMaster2.xml"/><Relationship Id="rId6" Type="http://schemas.openxmlformats.org/officeDocument/2006/relationships/image" Target="../media/image291.png"/><Relationship Id="rId5" Type="http://schemas.openxmlformats.org/officeDocument/2006/relationships/image" Target="../media/image290.png"/><Relationship Id="rId4" Type="http://schemas.openxmlformats.org/officeDocument/2006/relationships/image" Target="../media/image50.png"/><Relationship Id="rId9" Type="http://schemas.openxmlformats.org/officeDocument/2006/relationships/image" Target="../media/image294.png"/></Relationships>
</file>

<file path=ppt/slideLayouts/_rels/slideLayout129.xml.rels><?xml version="1.0" encoding="UTF-8" standalone="yes"?>
<Relationships xmlns="http://schemas.openxmlformats.org/package/2006/relationships"><Relationship Id="rId8" Type="http://schemas.openxmlformats.org/officeDocument/2006/relationships/image" Target="../media/image300.png"/><Relationship Id="rId3" Type="http://schemas.openxmlformats.org/officeDocument/2006/relationships/image" Target="../media/image296.png"/><Relationship Id="rId7" Type="http://schemas.openxmlformats.org/officeDocument/2006/relationships/image" Target="../media/image66.png"/><Relationship Id="rId2" Type="http://schemas.openxmlformats.org/officeDocument/2006/relationships/image" Target="../media/image295.png"/><Relationship Id="rId1" Type="http://schemas.openxmlformats.org/officeDocument/2006/relationships/slideMaster" Target="../slideMasters/slideMaster2.xml"/><Relationship Id="rId6" Type="http://schemas.openxmlformats.org/officeDocument/2006/relationships/image" Target="../media/image299.png"/><Relationship Id="rId5" Type="http://schemas.openxmlformats.org/officeDocument/2006/relationships/image" Target="../media/image298.png"/><Relationship Id="rId10" Type="http://schemas.openxmlformats.org/officeDocument/2006/relationships/image" Target="../media/image50.png"/><Relationship Id="rId4" Type="http://schemas.openxmlformats.org/officeDocument/2006/relationships/image" Target="../media/image297.png"/><Relationship Id="rId9" Type="http://schemas.openxmlformats.org/officeDocument/2006/relationships/image" Target="../media/image301.png"/></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image" Target="../media/image50.png"/><Relationship Id="rId7" Type="http://schemas.openxmlformats.org/officeDocument/2006/relationships/image" Target="../media/image104.png"/><Relationship Id="rId2" Type="http://schemas.openxmlformats.org/officeDocument/2006/relationships/image" Target="../media/image102.png"/><Relationship Id="rId1" Type="http://schemas.openxmlformats.org/officeDocument/2006/relationships/slideMaster" Target="../slideMasters/slideMaster1.xml"/><Relationship Id="rId6" Type="http://schemas.openxmlformats.org/officeDocument/2006/relationships/image" Target="../media/image103.png"/><Relationship Id="rId11" Type="http://schemas.openxmlformats.org/officeDocument/2006/relationships/image" Target="../media/image108.png"/><Relationship Id="rId5" Type="http://schemas.openxmlformats.org/officeDocument/2006/relationships/image" Target="../media/image93.png"/><Relationship Id="rId10" Type="http://schemas.openxmlformats.org/officeDocument/2006/relationships/image" Target="../media/image107.png"/><Relationship Id="rId4" Type="http://schemas.openxmlformats.org/officeDocument/2006/relationships/image" Target="../media/image92.png"/><Relationship Id="rId9" Type="http://schemas.openxmlformats.org/officeDocument/2006/relationships/image" Target="../media/image106.png"/></Relationships>
</file>

<file path=ppt/slideLayouts/_rels/slideLayout130.xml.rels><?xml version="1.0" encoding="UTF-8" standalone="yes"?>
<Relationships xmlns="http://schemas.openxmlformats.org/package/2006/relationships"><Relationship Id="rId3" Type="http://schemas.openxmlformats.org/officeDocument/2006/relationships/image" Target="../media/image302.png"/><Relationship Id="rId7" Type="http://schemas.openxmlformats.org/officeDocument/2006/relationships/image" Target="../media/image263.png"/><Relationship Id="rId2" Type="http://schemas.openxmlformats.org/officeDocument/2006/relationships/image" Target="../media/image50.png"/><Relationship Id="rId1" Type="http://schemas.openxmlformats.org/officeDocument/2006/relationships/slideMaster" Target="../slideMasters/slideMaster2.xml"/><Relationship Id="rId6" Type="http://schemas.openxmlformats.org/officeDocument/2006/relationships/image" Target="../media/image425.png"/><Relationship Id="rId5" Type="http://schemas.openxmlformats.org/officeDocument/2006/relationships/image" Target="../media/image304.png"/><Relationship Id="rId4" Type="http://schemas.openxmlformats.org/officeDocument/2006/relationships/image" Target="../media/image303.png"/></Relationships>
</file>

<file path=ppt/slideLayouts/_rels/slideLayout131.xml.rels><?xml version="1.0" encoding="UTF-8" standalone="yes"?>
<Relationships xmlns="http://schemas.openxmlformats.org/package/2006/relationships"><Relationship Id="rId8" Type="http://schemas.openxmlformats.org/officeDocument/2006/relationships/image" Target="../media/image310.png"/><Relationship Id="rId3" Type="http://schemas.openxmlformats.org/officeDocument/2006/relationships/image" Target="../media/image306.png"/><Relationship Id="rId7" Type="http://schemas.openxmlformats.org/officeDocument/2006/relationships/image" Target="../media/image309.png"/><Relationship Id="rId2" Type="http://schemas.openxmlformats.org/officeDocument/2006/relationships/image" Target="../media/image305.png"/><Relationship Id="rId1" Type="http://schemas.openxmlformats.org/officeDocument/2006/relationships/slideMaster" Target="../slideMasters/slideMaster2.xml"/><Relationship Id="rId6" Type="http://schemas.openxmlformats.org/officeDocument/2006/relationships/image" Target="../media/image308.png"/><Relationship Id="rId5" Type="http://schemas.openxmlformats.org/officeDocument/2006/relationships/image" Target="../media/image307.png"/><Relationship Id="rId4" Type="http://schemas.openxmlformats.org/officeDocument/2006/relationships/image" Target="../media/image50.png"/><Relationship Id="rId9" Type="http://schemas.openxmlformats.org/officeDocument/2006/relationships/image" Target="../media/image311.png"/></Relationships>
</file>

<file path=ppt/slideLayouts/_rels/slideLayout132.xml.rels><?xml version="1.0" encoding="UTF-8" standalone="yes"?>
<Relationships xmlns="http://schemas.openxmlformats.org/package/2006/relationships"><Relationship Id="rId8" Type="http://schemas.openxmlformats.org/officeDocument/2006/relationships/image" Target="../media/image315.png"/><Relationship Id="rId13" Type="http://schemas.openxmlformats.org/officeDocument/2006/relationships/image" Target="../media/image320.png"/><Relationship Id="rId3" Type="http://schemas.openxmlformats.org/officeDocument/2006/relationships/image" Target="../media/image50.png"/><Relationship Id="rId7" Type="http://schemas.openxmlformats.org/officeDocument/2006/relationships/image" Target="../media/image314.png"/><Relationship Id="rId12" Type="http://schemas.openxmlformats.org/officeDocument/2006/relationships/image" Target="../media/image319.png"/><Relationship Id="rId2" Type="http://schemas.openxmlformats.org/officeDocument/2006/relationships/image" Target="../media/image69.png"/><Relationship Id="rId1" Type="http://schemas.openxmlformats.org/officeDocument/2006/relationships/slideMaster" Target="../slideMasters/slideMaster2.xml"/><Relationship Id="rId6" Type="http://schemas.openxmlformats.org/officeDocument/2006/relationships/image" Target="../media/image313.png"/><Relationship Id="rId11" Type="http://schemas.openxmlformats.org/officeDocument/2006/relationships/image" Target="../media/image318.png"/><Relationship Id="rId5" Type="http://schemas.openxmlformats.org/officeDocument/2006/relationships/image" Target="../media/image312.png"/><Relationship Id="rId10" Type="http://schemas.openxmlformats.org/officeDocument/2006/relationships/image" Target="../media/image317.png"/><Relationship Id="rId4" Type="http://schemas.openxmlformats.org/officeDocument/2006/relationships/image" Target="../media/image66.png"/><Relationship Id="rId9" Type="http://schemas.openxmlformats.org/officeDocument/2006/relationships/image" Target="../media/image316.png"/></Relationships>
</file>

<file path=ppt/slideLayouts/_rels/slideLayout133.xml.rels><?xml version="1.0" encoding="UTF-8" standalone="yes"?>
<Relationships xmlns="http://schemas.openxmlformats.org/package/2006/relationships"><Relationship Id="rId8" Type="http://schemas.openxmlformats.org/officeDocument/2006/relationships/image" Target="../media/image325.png"/><Relationship Id="rId3" Type="http://schemas.openxmlformats.org/officeDocument/2006/relationships/image" Target="../media/image93.png"/><Relationship Id="rId7" Type="http://schemas.openxmlformats.org/officeDocument/2006/relationships/image" Target="../media/image324.png"/><Relationship Id="rId2" Type="http://schemas.openxmlformats.org/officeDocument/2006/relationships/image" Target="../media/image321.png"/><Relationship Id="rId1" Type="http://schemas.openxmlformats.org/officeDocument/2006/relationships/slideMaster" Target="../slideMasters/slideMaster2.xml"/><Relationship Id="rId6" Type="http://schemas.openxmlformats.org/officeDocument/2006/relationships/image" Target="../media/image50.png"/><Relationship Id="rId5" Type="http://schemas.openxmlformats.org/officeDocument/2006/relationships/image" Target="../media/image323.png"/><Relationship Id="rId10" Type="http://schemas.openxmlformats.org/officeDocument/2006/relationships/image" Target="../media/image66.png"/><Relationship Id="rId4" Type="http://schemas.openxmlformats.org/officeDocument/2006/relationships/image" Target="../media/image322.png"/><Relationship Id="rId9" Type="http://schemas.openxmlformats.org/officeDocument/2006/relationships/image" Target="../media/image326.png"/></Relationships>
</file>

<file path=ppt/slideLayouts/_rels/slideLayout134.xml.rels><?xml version="1.0" encoding="UTF-8" standalone="yes"?>
<Relationships xmlns="http://schemas.openxmlformats.org/package/2006/relationships"><Relationship Id="rId8" Type="http://schemas.openxmlformats.org/officeDocument/2006/relationships/image" Target="../media/image332.png"/><Relationship Id="rId3" Type="http://schemas.openxmlformats.org/officeDocument/2006/relationships/image" Target="../media/image77.png"/><Relationship Id="rId7" Type="http://schemas.openxmlformats.org/officeDocument/2006/relationships/image" Target="../media/image331.png"/><Relationship Id="rId2" Type="http://schemas.openxmlformats.org/officeDocument/2006/relationships/image" Target="../media/image327.png"/><Relationship Id="rId1" Type="http://schemas.openxmlformats.org/officeDocument/2006/relationships/slideMaster" Target="../slideMasters/slideMaster2.xml"/><Relationship Id="rId6" Type="http://schemas.openxmlformats.org/officeDocument/2006/relationships/image" Target="../media/image330.png"/><Relationship Id="rId5" Type="http://schemas.openxmlformats.org/officeDocument/2006/relationships/image" Target="../media/image329.png"/><Relationship Id="rId4" Type="http://schemas.openxmlformats.org/officeDocument/2006/relationships/image" Target="../media/image328.png"/><Relationship Id="rId9" Type="http://schemas.openxmlformats.org/officeDocument/2006/relationships/image" Target="../media/image50.png"/></Relationships>
</file>

<file path=ppt/slideLayouts/_rels/slideLayout135.xml.rels><?xml version="1.0" encoding="UTF-8" standalone="yes"?>
<Relationships xmlns="http://schemas.openxmlformats.org/package/2006/relationships"><Relationship Id="rId8" Type="http://schemas.openxmlformats.org/officeDocument/2006/relationships/image" Target="../media/image339.png"/><Relationship Id="rId13" Type="http://schemas.openxmlformats.org/officeDocument/2006/relationships/image" Target="../media/image426.png"/><Relationship Id="rId3" Type="http://schemas.openxmlformats.org/officeDocument/2006/relationships/image" Target="../media/image334.png"/><Relationship Id="rId7" Type="http://schemas.openxmlformats.org/officeDocument/2006/relationships/image" Target="../media/image338.png"/><Relationship Id="rId12" Type="http://schemas.openxmlformats.org/officeDocument/2006/relationships/image" Target="../media/image343.png"/><Relationship Id="rId17" Type="http://schemas.openxmlformats.org/officeDocument/2006/relationships/image" Target="../media/image50.png"/><Relationship Id="rId2" Type="http://schemas.openxmlformats.org/officeDocument/2006/relationships/image" Target="../media/image333.png"/><Relationship Id="rId16" Type="http://schemas.openxmlformats.org/officeDocument/2006/relationships/image" Target="../media/image347.png"/><Relationship Id="rId1" Type="http://schemas.openxmlformats.org/officeDocument/2006/relationships/slideMaster" Target="../slideMasters/slideMaster2.xml"/><Relationship Id="rId6" Type="http://schemas.openxmlformats.org/officeDocument/2006/relationships/image" Target="../media/image337.png"/><Relationship Id="rId11" Type="http://schemas.openxmlformats.org/officeDocument/2006/relationships/image" Target="../media/image342.png"/><Relationship Id="rId5" Type="http://schemas.openxmlformats.org/officeDocument/2006/relationships/image" Target="../media/image336.png"/><Relationship Id="rId15" Type="http://schemas.openxmlformats.org/officeDocument/2006/relationships/image" Target="../media/image346.png"/><Relationship Id="rId10" Type="http://schemas.openxmlformats.org/officeDocument/2006/relationships/image" Target="../media/image341.png"/><Relationship Id="rId4" Type="http://schemas.openxmlformats.org/officeDocument/2006/relationships/image" Target="../media/image335.png"/><Relationship Id="rId9" Type="http://schemas.openxmlformats.org/officeDocument/2006/relationships/image" Target="../media/image340.png"/><Relationship Id="rId14" Type="http://schemas.openxmlformats.org/officeDocument/2006/relationships/image" Target="../media/image345.png"/></Relationships>
</file>

<file path=ppt/slideLayouts/_rels/slideLayout136.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349.png"/><Relationship Id="rId7" Type="http://schemas.openxmlformats.org/officeDocument/2006/relationships/image" Target="../media/image352.png"/><Relationship Id="rId2" Type="http://schemas.openxmlformats.org/officeDocument/2006/relationships/image" Target="../media/image348.png"/><Relationship Id="rId1" Type="http://schemas.openxmlformats.org/officeDocument/2006/relationships/slideMaster" Target="../slideMasters/slideMaster2.xml"/><Relationship Id="rId6" Type="http://schemas.openxmlformats.org/officeDocument/2006/relationships/image" Target="../media/image351.png"/><Relationship Id="rId5" Type="http://schemas.openxmlformats.org/officeDocument/2006/relationships/image" Target="../media/image263.png"/><Relationship Id="rId4" Type="http://schemas.openxmlformats.org/officeDocument/2006/relationships/image" Target="../media/image350.png"/></Relationships>
</file>

<file path=ppt/slideLayouts/_rels/slideLayout137.xml.rels><?xml version="1.0" encoding="UTF-8" standalone="yes"?>
<Relationships xmlns="http://schemas.openxmlformats.org/package/2006/relationships"><Relationship Id="rId8" Type="http://schemas.openxmlformats.org/officeDocument/2006/relationships/image" Target="../media/image358.png"/><Relationship Id="rId13" Type="http://schemas.openxmlformats.org/officeDocument/2006/relationships/image" Target="../media/image362.png"/><Relationship Id="rId3" Type="http://schemas.openxmlformats.org/officeDocument/2006/relationships/image" Target="../media/image306.png"/><Relationship Id="rId7" Type="http://schemas.openxmlformats.org/officeDocument/2006/relationships/image" Target="../media/image357.png"/><Relationship Id="rId12" Type="http://schemas.openxmlformats.org/officeDocument/2006/relationships/image" Target="../media/image361.png"/><Relationship Id="rId2" Type="http://schemas.openxmlformats.org/officeDocument/2006/relationships/image" Target="../media/image353.png"/><Relationship Id="rId1" Type="http://schemas.openxmlformats.org/officeDocument/2006/relationships/slideMaster" Target="../slideMasters/slideMaster2.xml"/><Relationship Id="rId6" Type="http://schemas.openxmlformats.org/officeDocument/2006/relationships/image" Target="../media/image356.png"/><Relationship Id="rId11" Type="http://schemas.openxmlformats.org/officeDocument/2006/relationships/image" Target="../media/image50.png"/><Relationship Id="rId5" Type="http://schemas.openxmlformats.org/officeDocument/2006/relationships/image" Target="../media/image355.png"/><Relationship Id="rId10" Type="http://schemas.openxmlformats.org/officeDocument/2006/relationships/image" Target="../media/image360.png"/><Relationship Id="rId4" Type="http://schemas.openxmlformats.org/officeDocument/2006/relationships/image" Target="../media/image354.png"/><Relationship Id="rId9" Type="http://schemas.openxmlformats.org/officeDocument/2006/relationships/image" Target="../media/image359.png"/></Relationships>
</file>

<file path=ppt/slideLayouts/_rels/slideLayout138.xml.rels><?xml version="1.0" encoding="UTF-8" standalone="yes"?>
<Relationships xmlns="http://schemas.openxmlformats.org/package/2006/relationships"><Relationship Id="rId8" Type="http://schemas.openxmlformats.org/officeDocument/2006/relationships/image" Target="../media/image367.png"/><Relationship Id="rId3" Type="http://schemas.openxmlformats.org/officeDocument/2006/relationships/image" Target="../media/image58.png"/><Relationship Id="rId7" Type="http://schemas.openxmlformats.org/officeDocument/2006/relationships/image" Target="../media/image366.png"/><Relationship Id="rId2" Type="http://schemas.openxmlformats.org/officeDocument/2006/relationships/image" Target="../media/image363.png"/><Relationship Id="rId1" Type="http://schemas.openxmlformats.org/officeDocument/2006/relationships/slideMaster" Target="../slideMasters/slideMaster2.xml"/><Relationship Id="rId6" Type="http://schemas.openxmlformats.org/officeDocument/2006/relationships/image" Target="../media/image365.png"/><Relationship Id="rId5" Type="http://schemas.openxmlformats.org/officeDocument/2006/relationships/image" Target="../media/image50.png"/><Relationship Id="rId4" Type="http://schemas.openxmlformats.org/officeDocument/2006/relationships/image" Target="../media/image364.png"/><Relationship Id="rId9" Type="http://schemas.openxmlformats.org/officeDocument/2006/relationships/image" Target="../media/image93.png"/></Relationships>
</file>

<file path=ppt/slideLayouts/_rels/slideLayout139.xml.rels><?xml version="1.0" encoding="UTF-8" standalone="yes"?>
<Relationships xmlns="http://schemas.openxmlformats.org/package/2006/relationships"><Relationship Id="rId8" Type="http://schemas.openxmlformats.org/officeDocument/2006/relationships/image" Target="../media/image371.png"/><Relationship Id="rId3" Type="http://schemas.openxmlformats.org/officeDocument/2006/relationships/image" Target="../media/image296.png"/><Relationship Id="rId7" Type="http://schemas.openxmlformats.org/officeDocument/2006/relationships/image" Target="../media/image370.png"/><Relationship Id="rId2" Type="http://schemas.openxmlformats.org/officeDocument/2006/relationships/image" Target="../media/image368.png"/><Relationship Id="rId1" Type="http://schemas.openxmlformats.org/officeDocument/2006/relationships/slideMaster" Target="../slideMasters/slideMaster2.xml"/><Relationship Id="rId6" Type="http://schemas.openxmlformats.org/officeDocument/2006/relationships/image" Target="../media/image66.png"/><Relationship Id="rId5" Type="http://schemas.openxmlformats.org/officeDocument/2006/relationships/image" Target="../media/image369.png"/><Relationship Id="rId4" Type="http://schemas.openxmlformats.org/officeDocument/2006/relationships/image" Target="../media/image50.png"/><Relationship Id="rId9" Type="http://schemas.openxmlformats.org/officeDocument/2006/relationships/image" Target="../media/image372.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12.png"/><Relationship Id="rId2" Type="http://schemas.openxmlformats.org/officeDocument/2006/relationships/image" Target="../media/image109.png"/><Relationship Id="rId1" Type="http://schemas.openxmlformats.org/officeDocument/2006/relationships/slideMaster" Target="../slideMasters/slideMaster1.xml"/><Relationship Id="rId6" Type="http://schemas.openxmlformats.org/officeDocument/2006/relationships/image" Target="../media/image111.png"/><Relationship Id="rId5" Type="http://schemas.openxmlformats.org/officeDocument/2006/relationships/image" Target="../media/image110.png"/><Relationship Id="rId4" Type="http://schemas.openxmlformats.org/officeDocument/2006/relationships/image" Target="../media/image92.png"/></Relationships>
</file>

<file path=ppt/slideLayouts/_rels/slideLayout140.xml.rels><?xml version="1.0" encoding="UTF-8" standalone="yes"?>
<Relationships xmlns="http://schemas.openxmlformats.org/package/2006/relationships"><Relationship Id="rId8" Type="http://schemas.openxmlformats.org/officeDocument/2006/relationships/image" Target="../media/image376.png"/><Relationship Id="rId3" Type="http://schemas.openxmlformats.org/officeDocument/2006/relationships/image" Target="../media/image373.png"/><Relationship Id="rId7" Type="http://schemas.openxmlformats.org/officeDocument/2006/relationships/image" Target="../media/image375.png"/><Relationship Id="rId2" Type="http://schemas.openxmlformats.org/officeDocument/2006/relationships/image" Target="../media/image148.png"/><Relationship Id="rId1" Type="http://schemas.openxmlformats.org/officeDocument/2006/relationships/slideMaster" Target="../slideMasters/slideMaster2.xml"/><Relationship Id="rId6" Type="http://schemas.openxmlformats.org/officeDocument/2006/relationships/image" Target="../media/image374.png"/><Relationship Id="rId5" Type="http://schemas.openxmlformats.org/officeDocument/2006/relationships/image" Target="../media/image50.png"/><Relationship Id="rId4" Type="http://schemas.openxmlformats.org/officeDocument/2006/relationships/image" Target="../media/image368.png"/><Relationship Id="rId9" Type="http://schemas.openxmlformats.org/officeDocument/2006/relationships/image" Target="../media/image377.png"/></Relationships>
</file>

<file path=ppt/slideLayouts/_rels/slideLayout141.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380.png"/><Relationship Id="rId2" Type="http://schemas.openxmlformats.org/officeDocument/2006/relationships/image" Target="../media/image378.png"/><Relationship Id="rId1" Type="http://schemas.openxmlformats.org/officeDocument/2006/relationships/slideMaster" Target="../slideMasters/slideMaster2.xml"/><Relationship Id="rId6" Type="http://schemas.openxmlformats.org/officeDocument/2006/relationships/image" Target="../media/image379.png"/><Relationship Id="rId5" Type="http://schemas.openxmlformats.org/officeDocument/2006/relationships/image" Target="../media/image50.png"/><Relationship Id="rId4" Type="http://schemas.openxmlformats.org/officeDocument/2006/relationships/image" Target="../media/image317.png"/></Relationships>
</file>

<file path=ppt/slideLayouts/_rels/slideLayout142.xml.rels><?xml version="1.0" encoding="UTF-8" standalone="yes"?>
<Relationships xmlns="http://schemas.openxmlformats.org/package/2006/relationships"><Relationship Id="rId3" Type="http://schemas.openxmlformats.org/officeDocument/2006/relationships/image" Target="../media/image382.png"/><Relationship Id="rId7" Type="http://schemas.openxmlformats.org/officeDocument/2006/relationships/image" Target="../media/image384.png"/><Relationship Id="rId2" Type="http://schemas.openxmlformats.org/officeDocument/2006/relationships/image" Target="../media/image381.png"/><Relationship Id="rId1" Type="http://schemas.openxmlformats.org/officeDocument/2006/relationships/slideMaster" Target="../slideMasters/slideMaster2.xml"/><Relationship Id="rId6" Type="http://schemas.openxmlformats.org/officeDocument/2006/relationships/image" Target="../media/image383.png"/><Relationship Id="rId5" Type="http://schemas.openxmlformats.org/officeDocument/2006/relationships/image" Target="../media/image50.png"/><Relationship Id="rId4" Type="http://schemas.openxmlformats.org/officeDocument/2006/relationships/image" Target="../media/image58.png"/></Relationships>
</file>

<file path=ppt/slideLayouts/_rels/slideLayout143.xml.rels><?xml version="1.0" encoding="UTF-8" standalone="yes"?>
<Relationships xmlns="http://schemas.openxmlformats.org/package/2006/relationships"><Relationship Id="rId3" Type="http://schemas.openxmlformats.org/officeDocument/2006/relationships/image" Target="../media/image386.png"/><Relationship Id="rId2" Type="http://schemas.openxmlformats.org/officeDocument/2006/relationships/image" Target="../media/image385.png"/><Relationship Id="rId1" Type="http://schemas.openxmlformats.org/officeDocument/2006/relationships/slideMaster" Target="../slideMasters/slideMaster2.xml"/><Relationship Id="rId6" Type="http://schemas.openxmlformats.org/officeDocument/2006/relationships/image" Target="../media/image388.png"/><Relationship Id="rId5" Type="http://schemas.openxmlformats.org/officeDocument/2006/relationships/image" Target="../media/image387.png"/><Relationship Id="rId4" Type="http://schemas.openxmlformats.org/officeDocument/2006/relationships/image" Target="../media/image50.png"/></Relationships>
</file>

<file path=ppt/slideLayouts/_rels/slideLayout144.xml.rels><?xml version="1.0" encoding="UTF-8" standalone="yes"?>
<Relationships xmlns="http://schemas.openxmlformats.org/package/2006/relationships"><Relationship Id="rId8" Type="http://schemas.openxmlformats.org/officeDocument/2006/relationships/image" Target="../media/image394.png"/><Relationship Id="rId3" Type="http://schemas.openxmlformats.org/officeDocument/2006/relationships/image" Target="../media/image390.png"/><Relationship Id="rId7" Type="http://schemas.openxmlformats.org/officeDocument/2006/relationships/image" Target="../media/image393.png"/><Relationship Id="rId2" Type="http://schemas.openxmlformats.org/officeDocument/2006/relationships/image" Target="../media/image389.png"/><Relationship Id="rId1" Type="http://schemas.openxmlformats.org/officeDocument/2006/relationships/slideMaster" Target="../slideMasters/slideMaster2.xml"/><Relationship Id="rId6" Type="http://schemas.openxmlformats.org/officeDocument/2006/relationships/image" Target="../media/image392.png"/><Relationship Id="rId5" Type="http://schemas.openxmlformats.org/officeDocument/2006/relationships/image" Target="../media/image391.png"/><Relationship Id="rId4" Type="http://schemas.openxmlformats.org/officeDocument/2006/relationships/image" Target="../media/image50.png"/><Relationship Id="rId9" Type="http://schemas.openxmlformats.org/officeDocument/2006/relationships/image" Target="../media/image395.png"/></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117.png"/><Relationship Id="rId3" Type="http://schemas.openxmlformats.org/officeDocument/2006/relationships/image" Target="../media/image114.png"/><Relationship Id="rId7" Type="http://schemas.openxmlformats.org/officeDocument/2006/relationships/image" Target="../media/image116.png"/><Relationship Id="rId2" Type="http://schemas.openxmlformats.org/officeDocument/2006/relationships/image" Target="../media/image113.png"/><Relationship Id="rId1" Type="http://schemas.openxmlformats.org/officeDocument/2006/relationships/slideMaster" Target="../slideMasters/slideMaster1.xml"/><Relationship Id="rId6" Type="http://schemas.openxmlformats.org/officeDocument/2006/relationships/image" Target="../media/image92.png"/><Relationship Id="rId5" Type="http://schemas.openxmlformats.org/officeDocument/2006/relationships/image" Target="../media/image50.png"/><Relationship Id="rId4" Type="http://schemas.openxmlformats.org/officeDocument/2006/relationships/image" Target="../media/image115.png"/></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50.png"/><Relationship Id="rId7" Type="http://schemas.openxmlformats.org/officeDocument/2006/relationships/image" Target="../media/image120.png"/><Relationship Id="rId2" Type="http://schemas.openxmlformats.org/officeDocument/2006/relationships/image" Target="../media/image118.png"/><Relationship Id="rId1" Type="http://schemas.openxmlformats.org/officeDocument/2006/relationships/slideMaster" Target="../slideMasters/slideMaster1.xml"/><Relationship Id="rId6" Type="http://schemas.openxmlformats.org/officeDocument/2006/relationships/image" Target="../media/image119.png"/><Relationship Id="rId5" Type="http://schemas.openxmlformats.org/officeDocument/2006/relationships/image" Target="../media/image90.png"/><Relationship Id="rId4" Type="http://schemas.openxmlformats.org/officeDocument/2006/relationships/image" Target="../media/image92.png"/><Relationship Id="rId9" Type="http://schemas.openxmlformats.org/officeDocument/2006/relationships/image" Target="../media/image122.png"/></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126.png"/><Relationship Id="rId3" Type="http://schemas.openxmlformats.org/officeDocument/2006/relationships/image" Target="../media/image50.png"/><Relationship Id="rId7" Type="http://schemas.openxmlformats.org/officeDocument/2006/relationships/image" Target="../media/image125.png"/><Relationship Id="rId2" Type="http://schemas.openxmlformats.org/officeDocument/2006/relationships/image" Target="../media/image114.png"/><Relationship Id="rId1" Type="http://schemas.openxmlformats.org/officeDocument/2006/relationships/slideMaster" Target="../slideMasters/slideMaster1.xml"/><Relationship Id="rId6" Type="http://schemas.openxmlformats.org/officeDocument/2006/relationships/image" Target="../media/image124.png"/><Relationship Id="rId5" Type="http://schemas.openxmlformats.org/officeDocument/2006/relationships/image" Target="../media/image123.png"/><Relationship Id="rId4" Type="http://schemas.openxmlformats.org/officeDocument/2006/relationships/image" Target="../media/image92.png"/><Relationship Id="rId9" Type="http://schemas.openxmlformats.org/officeDocument/2006/relationships/image" Target="../media/image127.png"/></Relationships>
</file>

<file path=ppt/slideLayouts/_rels/slideLayout18.xml.rels><?xml version="1.0" encoding="UTF-8" standalone="yes"?>
<Relationships xmlns="http://schemas.openxmlformats.org/package/2006/relationships"><Relationship Id="rId8" Type="http://schemas.openxmlformats.org/officeDocument/2006/relationships/image" Target="../media/image130.png"/><Relationship Id="rId3" Type="http://schemas.openxmlformats.org/officeDocument/2006/relationships/image" Target="../media/image50.png"/><Relationship Id="rId7" Type="http://schemas.openxmlformats.org/officeDocument/2006/relationships/image" Target="../media/image129.png"/><Relationship Id="rId2" Type="http://schemas.openxmlformats.org/officeDocument/2006/relationships/image" Target="../media/image128.png"/><Relationship Id="rId1" Type="http://schemas.openxmlformats.org/officeDocument/2006/relationships/slideMaster" Target="../slideMasters/slideMaster1.xml"/><Relationship Id="rId6" Type="http://schemas.openxmlformats.org/officeDocument/2006/relationships/image" Target="../media/image125.png"/><Relationship Id="rId11" Type="http://schemas.openxmlformats.org/officeDocument/2006/relationships/image" Target="../media/image132.png"/><Relationship Id="rId5" Type="http://schemas.openxmlformats.org/officeDocument/2006/relationships/image" Target="../media/image123.png"/><Relationship Id="rId10" Type="http://schemas.openxmlformats.org/officeDocument/2006/relationships/image" Target="../media/image131.png"/><Relationship Id="rId4" Type="http://schemas.openxmlformats.org/officeDocument/2006/relationships/image" Target="../media/image92.png"/><Relationship Id="rId9" Type="http://schemas.openxmlformats.org/officeDocument/2006/relationships/image" Target="../media/image124.png"/></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134.png"/><Relationship Id="rId7" Type="http://schemas.openxmlformats.org/officeDocument/2006/relationships/image" Target="../media/image136.png"/><Relationship Id="rId2" Type="http://schemas.openxmlformats.org/officeDocument/2006/relationships/image" Target="../media/image133.png"/><Relationship Id="rId1" Type="http://schemas.openxmlformats.org/officeDocument/2006/relationships/slideMaster" Target="../slideMasters/slideMaster1.xml"/><Relationship Id="rId6" Type="http://schemas.openxmlformats.org/officeDocument/2006/relationships/image" Target="../media/image135.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139.png"/><Relationship Id="rId3" Type="http://schemas.openxmlformats.org/officeDocument/2006/relationships/image" Target="../media/image137.png"/><Relationship Id="rId7" Type="http://schemas.openxmlformats.org/officeDocument/2006/relationships/image" Target="../media/image138.png"/><Relationship Id="rId2" Type="http://schemas.openxmlformats.org/officeDocument/2006/relationships/image" Target="../media/image114.png"/><Relationship Id="rId1" Type="http://schemas.openxmlformats.org/officeDocument/2006/relationships/slideMaster" Target="../slideMasters/slideMaster1.xml"/><Relationship Id="rId6" Type="http://schemas.openxmlformats.org/officeDocument/2006/relationships/image" Target="../media/image90.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21.xml.rels><?xml version="1.0" encoding="UTF-8" standalone="yes"?>
<Relationships xmlns="http://schemas.openxmlformats.org/package/2006/relationships"><Relationship Id="rId8" Type="http://schemas.openxmlformats.org/officeDocument/2006/relationships/image" Target="../media/image143.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140.png"/><Relationship Id="rId1" Type="http://schemas.openxmlformats.org/officeDocument/2006/relationships/slideMaster" Target="../slideMasters/slideMaster1.xml"/><Relationship Id="rId6" Type="http://schemas.openxmlformats.org/officeDocument/2006/relationships/image" Target="../media/image142.png"/><Relationship Id="rId11" Type="http://schemas.openxmlformats.org/officeDocument/2006/relationships/image" Target="../media/image22.png"/><Relationship Id="rId5" Type="http://schemas.microsoft.com/office/2007/relationships/hdphoto" Target="../media/hdphoto2.wdp"/><Relationship Id="rId10" Type="http://schemas.openxmlformats.org/officeDocument/2006/relationships/image" Target="../media/image50.png"/><Relationship Id="rId4" Type="http://schemas.openxmlformats.org/officeDocument/2006/relationships/image" Target="../media/image141.png"/><Relationship Id="rId9" Type="http://schemas.microsoft.com/office/2007/relationships/hdphoto" Target="../media/hdphoto4.wdp"/></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147.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144.png"/><Relationship Id="rId1" Type="http://schemas.openxmlformats.org/officeDocument/2006/relationships/slideMaster" Target="../slideMasters/slideMaster1.xml"/><Relationship Id="rId6" Type="http://schemas.openxmlformats.org/officeDocument/2006/relationships/image" Target="../media/image146.png"/><Relationship Id="rId5" Type="http://schemas.microsoft.com/office/2007/relationships/hdphoto" Target="../media/hdphoto2.wdp"/><Relationship Id="rId10" Type="http://schemas.openxmlformats.org/officeDocument/2006/relationships/image" Target="../media/image22.png"/><Relationship Id="rId4" Type="http://schemas.openxmlformats.org/officeDocument/2006/relationships/image" Target="../media/image145.png"/><Relationship Id="rId9" Type="http://schemas.openxmlformats.org/officeDocument/2006/relationships/image" Target="../media/image50.png"/></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153.png"/><Relationship Id="rId3" Type="http://schemas.openxmlformats.org/officeDocument/2006/relationships/image" Target="../media/image50.png"/><Relationship Id="rId7" Type="http://schemas.openxmlformats.org/officeDocument/2006/relationships/image" Target="../media/image152.png"/><Relationship Id="rId2" Type="http://schemas.openxmlformats.org/officeDocument/2006/relationships/image" Target="../media/image148.png"/><Relationship Id="rId1" Type="http://schemas.openxmlformats.org/officeDocument/2006/relationships/slideMaster" Target="../slideMasters/slideMaster1.xml"/><Relationship Id="rId6" Type="http://schemas.openxmlformats.org/officeDocument/2006/relationships/image" Target="../media/image151.png"/><Relationship Id="rId11" Type="http://schemas.openxmlformats.org/officeDocument/2006/relationships/image" Target="../media/image156.png"/><Relationship Id="rId5" Type="http://schemas.openxmlformats.org/officeDocument/2006/relationships/image" Target="../media/image150.png"/><Relationship Id="rId10" Type="http://schemas.openxmlformats.org/officeDocument/2006/relationships/image" Target="../media/image155.png"/><Relationship Id="rId4" Type="http://schemas.openxmlformats.org/officeDocument/2006/relationships/image" Target="../media/image149.png"/><Relationship Id="rId9" Type="http://schemas.openxmlformats.org/officeDocument/2006/relationships/image" Target="../media/image154.png"/></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160.png"/><Relationship Id="rId3" Type="http://schemas.openxmlformats.org/officeDocument/2006/relationships/image" Target="../media/image50.png"/><Relationship Id="rId7" Type="http://schemas.openxmlformats.org/officeDocument/2006/relationships/image" Target="../media/image159.png"/><Relationship Id="rId2" Type="http://schemas.openxmlformats.org/officeDocument/2006/relationships/image" Target="../media/image157.png"/><Relationship Id="rId1" Type="http://schemas.openxmlformats.org/officeDocument/2006/relationships/slideMaster" Target="../slideMasters/slideMaster1.xml"/><Relationship Id="rId6" Type="http://schemas.openxmlformats.org/officeDocument/2006/relationships/image" Target="../media/image156.png"/><Relationship Id="rId11" Type="http://schemas.openxmlformats.org/officeDocument/2006/relationships/image" Target="../media/image163.png"/><Relationship Id="rId5" Type="http://schemas.openxmlformats.org/officeDocument/2006/relationships/image" Target="../media/image158.png"/><Relationship Id="rId10" Type="http://schemas.openxmlformats.org/officeDocument/2006/relationships/image" Target="../media/image162.png"/><Relationship Id="rId4" Type="http://schemas.openxmlformats.org/officeDocument/2006/relationships/image" Target="../media/image150.png"/><Relationship Id="rId9" Type="http://schemas.openxmlformats.org/officeDocument/2006/relationships/image" Target="../media/image161.png"/></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168.png"/><Relationship Id="rId3" Type="http://schemas.openxmlformats.org/officeDocument/2006/relationships/image" Target="../media/image165.png"/><Relationship Id="rId7" Type="http://schemas.openxmlformats.org/officeDocument/2006/relationships/image" Target="../media/image167.png"/><Relationship Id="rId2" Type="http://schemas.openxmlformats.org/officeDocument/2006/relationships/image" Target="../media/image164.png"/><Relationship Id="rId1" Type="http://schemas.openxmlformats.org/officeDocument/2006/relationships/slideMaster" Target="../slideMasters/slideMaster1.xml"/><Relationship Id="rId6" Type="http://schemas.openxmlformats.org/officeDocument/2006/relationships/image" Target="../media/image156.png"/><Relationship Id="rId5" Type="http://schemas.openxmlformats.org/officeDocument/2006/relationships/image" Target="../media/image166.png"/><Relationship Id="rId4" Type="http://schemas.openxmlformats.org/officeDocument/2006/relationships/image" Target="../media/image50.png"/><Relationship Id="rId9" Type="http://schemas.openxmlformats.org/officeDocument/2006/relationships/image" Target="../media/image169.png"/></Relationships>
</file>

<file path=ppt/slideLayouts/_rels/slideLayout26.xml.rels><?xml version="1.0" encoding="UTF-8" standalone="yes"?>
<Relationships xmlns="http://schemas.openxmlformats.org/package/2006/relationships"><Relationship Id="rId8" Type="http://schemas.openxmlformats.org/officeDocument/2006/relationships/image" Target="../media/image158.png"/><Relationship Id="rId3" Type="http://schemas.openxmlformats.org/officeDocument/2006/relationships/image" Target="../media/image43.png"/><Relationship Id="rId7" Type="http://schemas.openxmlformats.org/officeDocument/2006/relationships/image" Target="../media/image150.png"/><Relationship Id="rId2" Type="http://schemas.openxmlformats.org/officeDocument/2006/relationships/image" Target="../media/image170.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148.png"/><Relationship Id="rId10" Type="http://schemas.openxmlformats.org/officeDocument/2006/relationships/image" Target="../media/image172.png"/><Relationship Id="rId4" Type="http://schemas.openxmlformats.org/officeDocument/2006/relationships/image" Target="../media/image171.png"/><Relationship Id="rId9" Type="http://schemas.openxmlformats.org/officeDocument/2006/relationships/image" Target="../media/image156.png"/></Relationships>
</file>

<file path=ppt/slideLayouts/_rels/slideLayout27.xml.rels><?xml version="1.0" encoding="UTF-8" standalone="yes"?>
<Relationships xmlns="http://schemas.openxmlformats.org/package/2006/relationships"><Relationship Id="rId8" Type="http://schemas.openxmlformats.org/officeDocument/2006/relationships/image" Target="../media/image177.png"/><Relationship Id="rId3" Type="http://schemas.openxmlformats.org/officeDocument/2006/relationships/image" Target="../media/image174.png"/><Relationship Id="rId7" Type="http://schemas.openxmlformats.org/officeDocument/2006/relationships/image" Target="../media/image156.png"/><Relationship Id="rId2" Type="http://schemas.openxmlformats.org/officeDocument/2006/relationships/image" Target="../media/image173.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176.png"/><Relationship Id="rId4" Type="http://schemas.openxmlformats.org/officeDocument/2006/relationships/image" Target="../media/image175.png"/><Relationship Id="rId9" Type="http://schemas.openxmlformats.org/officeDocument/2006/relationships/image" Target="../media/image178.png"/></Relationships>
</file>

<file path=ppt/slideLayouts/_rels/slideLayout28.xml.rels><?xml version="1.0" encoding="UTF-8" standalone="yes"?>
<Relationships xmlns="http://schemas.openxmlformats.org/package/2006/relationships"><Relationship Id="rId8" Type="http://schemas.openxmlformats.org/officeDocument/2006/relationships/image" Target="../media/image183.png"/><Relationship Id="rId3" Type="http://schemas.openxmlformats.org/officeDocument/2006/relationships/image" Target="../media/image180.png"/><Relationship Id="rId7" Type="http://schemas.openxmlformats.org/officeDocument/2006/relationships/image" Target="../media/image182.png"/><Relationship Id="rId2" Type="http://schemas.openxmlformats.org/officeDocument/2006/relationships/image" Target="../media/image179.png"/><Relationship Id="rId1" Type="http://schemas.openxmlformats.org/officeDocument/2006/relationships/slideMaster" Target="../slideMasters/slideMaster1.xml"/><Relationship Id="rId6" Type="http://schemas.openxmlformats.org/officeDocument/2006/relationships/image" Target="../media/image181.png"/><Relationship Id="rId5" Type="http://schemas.openxmlformats.org/officeDocument/2006/relationships/image" Target="../media/image156.png"/><Relationship Id="rId4" Type="http://schemas.openxmlformats.org/officeDocument/2006/relationships/image" Target="../media/image50.png"/><Relationship Id="rId9" Type="http://schemas.openxmlformats.org/officeDocument/2006/relationships/image" Target="../media/image184.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88.png"/><Relationship Id="rId2" Type="http://schemas.openxmlformats.org/officeDocument/2006/relationships/image" Target="../media/image185.png"/><Relationship Id="rId1" Type="http://schemas.openxmlformats.org/officeDocument/2006/relationships/slideMaster" Target="../slideMasters/slideMaster1.xml"/><Relationship Id="rId6" Type="http://schemas.openxmlformats.org/officeDocument/2006/relationships/image" Target="../media/image187.png"/><Relationship Id="rId5" Type="http://schemas.openxmlformats.org/officeDocument/2006/relationships/image" Target="../media/image186.png"/><Relationship Id="rId4" Type="http://schemas.openxmlformats.org/officeDocument/2006/relationships/image" Target="../media/image156.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30.xml.rels><?xml version="1.0" encoding="UTF-8" standalone="yes"?>
<Relationships xmlns="http://schemas.openxmlformats.org/package/2006/relationships"><Relationship Id="rId8" Type="http://schemas.openxmlformats.org/officeDocument/2006/relationships/image" Target="../media/image192.png"/><Relationship Id="rId3" Type="http://schemas.openxmlformats.org/officeDocument/2006/relationships/image" Target="../media/image190.png"/><Relationship Id="rId7" Type="http://schemas.openxmlformats.org/officeDocument/2006/relationships/image" Target="../media/image191.png"/><Relationship Id="rId2" Type="http://schemas.openxmlformats.org/officeDocument/2006/relationships/image" Target="../media/image189.png"/><Relationship Id="rId1" Type="http://schemas.openxmlformats.org/officeDocument/2006/relationships/slideMaster" Target="../slideMasters/slideMaster1.xml"/><Relationship Id="rId6" Type="http://schemas.openxmlformats.org/officeDocument/2006/relationships/image" Target="../media/image156.png"/><Relationship Id="rId5" Type="http://schemas.openxmlformats.org/officeDocument/2006/relationships/image" Target="../media/image50.png"/><Relationship Id="rId4" Type="http://schemas.openxmlformats.org/officeDocument/2006/relationships/image" Target="../media/image148.png"/><Relationship Id="rId9" Type="http://schemas.openxmlformats.org/officeDocument/2006/relationships/image" Target="../media/image66.png"/></Relationships>
</file>

<file path=ppt/slideLayouts/_rels/slideLayout31.xml.rels><?xml version="1.0" encoding="UTF-8" standalone="yes"?>
<Relationships xmlns="http://schemas.openxmlformats.org/package/2006/relationships"><Relationship Id="rId8" Type="http://schemas.microsoft.com/office/2007/relationships/hdphoto" Target="../media/hdphoto7.wdp"/><Relationship Id="rId3" Type="http://schemas.microsoft.com/office/2007/relationships/hdphoto" Target="../media/hdphoto5.wdp"/><Relationship Id="rId7" Type="http://schemas.openxmlformats.org/officeDocument/2006/relationships/image" Target="../media/image195.png"/><Relationship Id="rId2" Type="http://schemas.openxmlformats.org/officeDocument/2006/relationships/image" Target="../media/image193.png"/><Relationship Id="rId1" Type="http://schemas.openxmlformats.org/officeDocument/2006/relationships/slideMaster" Target="../slideMasters/slideMaster1.xml"/><Relationship Id="rId6" Type="http://schemas.openxmlformats.org/officeDocument/2006/relationships/image" Target="../media/image50.png"/><Relationship Id="rId5" Type="http://schemas.microsoft.com/office/2007/relationships/hdphoto" Target="../media/hdphoto6.wdp"/><Relationship Id="rId10" Type="http://schemas.microsoft.com/office/2007/relationships/hdphoto" Target="../media/hdphoto8.wdp"/><Relationship Id="rId4" Type="http://schemas.openxmlformats.org/officeDocument/2006/relationships/image" Target="../media/image194.png"/><Relationship Id="rId9" Type="http://schemas.openxmlformats.org/officeDocument/2006/relationships/image" Target="../media/image196.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98.png"/><Relationship Id="rId7" Type="http://schemas.openxmlformats.org/officeDocument/2006/relationships/image" Target="../media/image50.png"/><Relationship Id="rId2" Type="http://schemas.openxmlformats.org/officeDocument/2006/relationships/image" Target="../media/image197.png"/><Relationship Id="rId1" Type="http://schemas.openxmlformats.org/officeDocument/2006/relationships/slideMaster" Target="../slideMasters/slideMaster1.xml"/><Relationship Id="rId6" Type="http://schemas.openxmlformats.org/officeDocument/2006/relationships/image" Target="../media/image201.png"/><Relationship Id="rId5" Type="http://schemas.openxmlformats.org/officeDocument/2006/relationships/image" Target="../media/image200.png"/><Relationship Id="rId4" Type="http://schemas.openxmlformats.org/officeDocument/2006/relationships/image" Target="../media/image199.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99.png"/><Relationship Id="rId7" Type="http://schemas.openxmlformats.org/officeDocument/2006/relationships/image" Target="../media/image22.png"/><Relationship Id="rId2" Type="http://schemas.openxmlformats.org/officeDocument/2006/relationships/image" Target="../media/image198.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201.png"/><Relationship Id="rId4" Type="http://schemas.openxmlformats.org/officeDocument/2006/relationships/image" Target="../media/image200.png"/></Relationships>
</file>

<file path=ppt/slideLayouts/_rels/slideLayout34.xml.rels><?xml version="1.0" encoding="UTF-8" standalone="yes"?>
<Relationships xmlns="http://schemas.openxmlformats.org/package/2006/relationships"><Relationship Id="rId8" Type="http://schemas.openxmlformats.org/officeDocument/2006/relationships/image" Target="../media/image122.png"/><Relationship Id="rId3" Type="http://schemas.openxmlformats.org/officeDocument/2006/relationships/image" Target="../media/image203.png"/><Relationship Id="rId7" Type="http://schemas.openxmlformats.org/officeDocument/2006/relationships/image" Target="../media/image206.png"/><Relationship Id="rId2" Type="http://schemas.openxmlformats.org/officeDocument/2006/relationships/image" Target="../media/image202.png"/><Relationship Id="rId1" Type="http://schemas.openxmlformats.org/officeDocument/2006/relationships/slideMaster" Target="../slideMasters/slideMaster1.xml"/><Relationship Id="rId6" Type="http://schemas.openxmlformats.org/officeDocument/2006/relationships/image" Target="../media/image205.png"/><Relationship Id="rId5" Type="http://schemas.openxmlformats.org/officeDocument/2006/relationships/image" Target="../media/image204.png"/><Relationship Id="rId10" Type="http://schemas.openxmlformats.org/officeDocument/2006/relationships/image" Target="../media/image208.png"/><Relationship Id="rId4" Type="http://schemas.openxmlformats.org/officeDocument/2006/relationships/image" Target="../media/image50.png"/><Relationship Id="rId9" Type="http://schemas.openxmlformats.org/officeDocument/2006/relationships/image" Target="../media/image207.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03.png"/><Relationship Id="rId7" Type="http://schemas.openxmlformats.org/officeDocument/2006/relationships/image" Target="../media/image207.png"/><Relationship Id="rId2" Type="http://schemas.openxmlformats.org/officeDocument/2006/relationships/image" Target="../media/image202.png"/><Relationship Id="rId1" Type="http://schemas.openxmlformats.org/officeDocument/2006/relationships/slideMaster" Target="../slideMasters/slideMaster1.xml"/><Relationship Id="rId6" Type="http://schemas.openxmlformats.org/officeDocument/2006/relationships/image" Target="../media/image122.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209.png"/><Relationship Id="rId1" Type="http://schemas.openxmlformats.org/officeDocument/2006/relationships/slideMaster" Target="../slideMasters/slideMaster1.xml"/><Relationship Id="rId6" Type="http://schemas.openxmlformats.org/officeDocument/2006/relationships/image" Target="../media/image211.png"/><Relationship Id="rId5" Type="http://schemas.openxmlformats.org/officeDocument/2006/relationships/image" Target="../media/image210.png"/><Relationship Id="rId4" Type="http://schemas.openxmlformats.org/officeDocument/2006/relationships/image" Target="../media/image204.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207.png"/><Relationship Id="rId2" Type="http://schemas.openxmlformats.org/officeDocument/2006/relationships/image" Target="../media/image202.png"/><Relationship Id="rId1" Type="http://schemas.openxmlformats.org/officeDocument/2006/relationships/slideMaster" Target="../slideMasters/slideMaster1.xml"/><Relationship Id="rId6" Type="http://schemas.openxmlformats.org/officeDocument/2006/relationships/image" Target="../media/image205.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38.xml.rels><?xml version="1.0" encoding="UTF-8" standalone="yes"?>
<Relationships xmlns="http://schemas.openxmlformats.org/package/2006/relationships"><Relationship Id="rId8" Type="http://schemas.openxmlformats.org/officeDocument/2006/relationships/image" Target="../media/image215.png"/><Relationship Id="rId3" Type="http://schemas.openxmlformats.org/officeDocument/2006/relationships/image" Target="../media/image213.png"/><Relationship Id="rId7" Type="http://schemas.openxmlformats.org/officeDocument/2006/relationships/image" Target="../media/image214.png"/><Relationship Id="rId2" Type="http://schemas.openxmlformats.org/officeDocument/2006/relationships/image" Target="../media/image212.png"/><Relationship Id="rId1" Type="http://schemas.openxmlformats.org/officeDocument/2006/relationships/slideMaster" Target="../slideMasters/slideMaster1.xml"/><Relationship Id="rId6" Type="http://schemas.openxmlformats.org/officeDocument/2006/relationships/image" Target="../media/image207.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39.xml.rels><?xml version="1.0" encoding="UTF-8" standalone="yes"?>
<Relationships xmlns="http://schemas.openxmlformats.org/package/2006/relationships"><Relationship Id="rId8" Type="http://schemas.openxmlformats.org/officeDocument/2006/relationships/image" Target="../media/image220.png"/><Relationship Id="rId3" Type="http://schemas.openxmlformats.org/officeDocument/2006/relationships/image" Target="../media/image217.png"/><Relationship Id="rId7" Type="http://schemas.openxmlformats.org/officeDocument/2006/relationships/image" Target="../media/image219.png"/><Relationship Id="rId2" Type="http://schemas.openxmlformats.org/officeDocument/2006/relationships/image" Target="../media/image216.png"/><Relationship Id="rId1" Type="http://schemas.openxmlformats.org/officeDocument/2006/relationships/slideMaster" Target="../slideMasters/slideMaster1.xml"/><Relationship Id="rId6" Type="http://schemas.openxmlformats.org/officeDocument/2006/relationships/image" Target="../media/image218.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Master" Target="../slideMasters/slideMaster1.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Layouts/_rels/slideLayout40.xml.rels><?xml version="1.0" encoding="UTF-8" standalone="yes"?>
<Relationships xmlns="http://schemas.openxmlformats.org/package/2006/relationships"><Relationship Id="rId8" Type="http://schemas.openxmlformats.org/officeDocument/2006/relationships/image" Target="../media/image224.png"/><Relationship Id="rId3" Type="http://schemas.openxmlformats.org/officeDocument/2006/relationships/image" Target="../media/image198.png"/><Relationship Id="rId7" Type="http://schemas.openxmlformats.org/officeDocument/2006/relationships/image" Target="../media/image223.png"/><Relationship Id="rId2" Type="http://schemas.openxmlformats.org/officeDocument/2006/relationships/image" Target="../media/image221.png"/><Relationship Id="rId1" Type="http://schemas.openxmlformats.org/officeDocument/2006/relationships/slideMaster" Target="../slideMasters/slideMaster1.xml"/><Relationship Id="rId6" Type="http://schemas.openxmlformats.org/officeDocument/2006/relationships/image" Target="../media/image222.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41.xml.rels><?xml version="1.0" encoding="UTF-8" standalone="yes"?>
<Relationships xmlns="http://schemas.openxmlformats.org/package/2006/relationships"><Relationship Id="rId8" Type="http://schemas.openxmlformats.org/officeDocument/2006/relationships/image" Target="../media/image228.png"/><Relationship Id="rId3" Type="http://schemas.openxmlformats.org/officeDocument/2006/relationships/image" Target="../media/image202.png"/><Relationship Id="rId7" Type="http://schemas.openxmlformats.org/officeDocument/2006/relationships/image" Target="../media/image227.png"/><Relationship Id="rId2" Type="http://schemas.openxmlformats.org/officeDocument/2006/relationships/image" Target="../media/image225.png"/><Relationship Id="rId1" Type="http://schemas.openxmlformats.org/officeDocument/2006/relationships/slideMaster" Target="../slideMasters/slideMaster1.xml"/><Relationship Id="rId6" Type="http://schemas.openxmlformats.org/officeDocument/2006/relationships/image" Target="../media/image226.png"/><Relationship Id="rId5" Type="http://schemas.openxmlformats.org/officeDocument/2006/relationships/image" Target="../media/image204.png"/><Relationship Id="rId4" Type="http://schemas.openxmlformats.org/officeDocument/2006/relationships/image" Target="../media/image50.png"/><Relationship Id="rId9" Type="http://schemas.openxmlformats.org/officeDocument/2006/relationships/image" Target="../media/image229.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230.png"/><Relationship Id="rId1" Type="http://schemas.openxmlformats.org/officeDocument/2006/relationships/slideMaster" Target="../slideMasters/slideMaster1.xml"/><Relationship Id="rId6" Type="http://schemas.openxmlformats.org/officeDocument/2006/relationships/image" Target="../media/image232.png"/><Relationship Id="rId5" Type="http://schemas.openxmlformats.org/officeDocument/2006/relationships/image" Target="../media/image204.png"/><Relationship Id="rId4" Type="http://schemas.openxmlformats.org/officeDocument/2006/relationships/image" Target="../media/image231.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04.png"/><Relationship Id="rId2" Type="http://schemas.openxmlformats.org/officeDocument/2006/relationships/image" Target="../media/image50.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8" Type="http://schemas.openxmlformats.org/officeDocument/2006/relationships/image" Target="../media/image236.png"/><Relationship Id="rId3" Type="http://schemas.openxmlformats.org/officeDocument/2006/relationships/image" Target="../media/image234.png"/><Relationship Id="rId7" Type="http://schemas.openxmlformats.org/officeDocument/2006/relationships/image" Target="../media/image122.png"/><Relationship Id="rId2" Type="http://schemas.openxmlformats.org/officeDocument/2006/relationships/image" Target="../media/image233.png"/><Relationship Id="rId1" Type="http://schemas.openxmlformats.org/officeDocument/2006/relationships/slideMaster" Target="../slideMasters/slideMaster1.xml"/><Relationship Id="rId6" Type="http://schemas.openxmlformats.org/officeDocument/2006/relationships/image" Target="../media/image235.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38.png"/><Relationship Id="rId7" Type="http://schemas.openxmlformats.org/officeDocument/2006/relationships/image" Target="../media/image22.png"/><Relationship Id="rId2" Type="http://schemas.openxmlformats.org/officeDocument/2006/relationships/image" Target="../media/image237.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240.png"/><Relationship Id="rId4" Type="http://schemas.openxmlformats.org/officeDocument/2006/relationships/image" Target="../media/image239.png"/></Relationships>
</file>

<file path=ppt/slideLayouts/_rels/slideLayout46.xml.rels><?xml version="1.0" encoding="UTF-8" standalone="yes"?>
<Relationships xmlns="http://schemas.openxmlformats.org/package/2006/relationships"><Relationship Id="rId8" Type="http://schemas.openxmlformats.org/officeDocument/2006/relationships/image" Target="../media/image246.png"/><Relationship Id="rId3" Type="http://schemas.openxmlformats.org/officeDocument/2006/relationships/image" Target="../media/image242.png"/><Relationship Id="rId7" Type="http://schemas.openxmlformats.org/officeDocument/2006/relationships/image" Target="../media/image245.png"/><Relationship Id="rId2" Type="http://schemas.openxmlformats.org/officeDocument/2006/relationships/image" Target="../media/image241.png"/><Relationship Id="rId1" Type="http://schemas.openxmlformats.org/officeDocument/2006/relationships/slideMaster" Target="../slideMasters/slideMaster1.xml"/><Relationship Id="rId6" Type="http://schemas.openxmlformats.org/officeDocument/2006/relationships/image" Target="../media/image244.png"/><Relationship Id="rId5" Type="http://schemas.openxmlformats.org/officeDocument/2006/relationships/image" Target="../media/image50.png"/><Relationship Id="rId10" Type="http://schemas.openxmlformats.org/officeDocument/2006/relationships/image" Target="../media/image248.png"/><Relationship Id="rId4" Type="http://schemas.openxmlformats.org/officeDocument/2006/relationships/image" Target="../media/image243.png"/><Relationship Id="rId9" Type="http://schemas.openxmlformats.org/officeDocument/2006/relationships/image" Target="../media/image247.png"/></Relationships>
</file>

<file path=ppt/slideLayouts/_rels/slideLayout47.xml.rels><?xml version="1.0" encoding="UTF-8" standalone="yes"?>
<Relationships xmlns="http://schemas.openxmlformats.org/package/2006/relationships"><Relationship Id="rId8" Type="http://schemas.openxmlformats.org/officeDocument/2006/relationships/image" Target="../media/image252.png"/><Relationship Id="rId3" Type="http://schemas.openxmlformats.org/officeDocument/2006/relationships/image" Target="../media/image250.png"/><Relationship Id="rId7" Type="http://schemas.openxmlformats.org/officeDocument/2006/relationships/image" Target="../media/image246.png"/><Relationship Id="rId2" Type="http://schemas.openxmlformats.org/officeDocument/2006/relationships/image" Target="../media/image249.png"/><Relationship Id="rId1" Type="http://schemas.openxmlformats.org/officeDocument/2006/relationships/slideMaster" Target="../slideMasters/slideMaster1.xml"/><Relationship Id="rId6" Type="http://schemas.openxmlformats.org/officeDocument/2006/relationships/image" Target="../media/image122.png"/><Relationship Id="rId5" Type="http://schemas.openxmlformats.org/officeDocument/2006/relationships/image" Target="../media/image50.png"/><Relationship Id="rId10" Type="http://schemas.openxmlformats.org/officeDocument/2006/relationships/image" Target="../media/image197.png"/><Relationship Id="rId4" Type="http://schemas.openxmlformats.org/officeDocument/2006/relationships/image" Target="../media/image251.png"/><Relationship Id="rId9" Type="http://schemas.openxmlformats.org/officeDocument/2006/relationships/image" Target="../media/image253.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55.png"/><Relationship Id="rId2" Type="http://schemas.openxmlformats.org/officeDocument/2006/relationships/image" Target="../media/image254.png"/><Relationship Id="rId1" Type="http://schemas.openxmlformats.org/officeDocument/2006/relationships/slideMaster" Target="../slideMasters/slideMaster1.xml"/><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49.xml.rels><?xml version="1.0" encoding="UTF-8" standalone="yes"?>
<Relationships xmlns="http://schemas.openxmlformats.org/package/2006/relationships"><Relationship Id="rId8" Type="http://schemas.openxmlformats.org/officeDocument/2006/relationships/image" Target="../media/image215.png"/><Relationship Id="rId3" Type="http://schemas.openxmlformats.org/officeDocument/2006/relationships/image" Target="../media/image257.png"/><Relationship Id="rId7" Type="http://schemas.openxmlformats.org/officeDocument/2006/relationships/image" Target="../media/image122.png"/><Relationship Id="rId2" Type="http://schemas.openxmlformats.org/officeDocument/2006/relationships/image" Target="../media/image256.png"/><Relationship Id="rId1" Type="http://schemas.openxmlformats.org/officeDocument/2006/relationships/slideMaster" Target="../slideMasters/slideMaster1.xml"/><Relationship Id="rId6" Type="http://schemas.openxmlformats.org/officeDocument/2006/relationships/image" Target="../media/image259.png"/><Relationship Id="rId5" Type="http://schemas.openxmlformats.org/officeDocument/2006/relationships/image" Target="../media/image50.png"/><Relationship Id="rId4" Type="http://schemas.openxmlformats.org/officeDocument/2006/relationships/image" Target="../media/image258.png"/><Relationship Id="rId9" Type="http://schemas.openxmlformats.org/officeDocument/2006/relationships/image" Target="../media/image246.png"/></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png"/><Relationship Id="rId1" Type="http://schemas.openxmlformats.org/officeDocument/2006/relationships/slideMaster" Target="../slideMasters/slideMaster1.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png"/></Relationships>
</file>

<file path=ppt/slideLayouts/_rels/slideLayout50.xml.rels><?xml version="1.0" encoding="UTF-8" standalone="yes"?>
<Relationships xmlns="http://schemas.openxmlformats.org/package/2006/relationships"><Relationship Id="rId8" Type="http://schemas.openxmlformats.org/officeDocument/2006/relationships/image" Target="../media/image263.png"/><Relationship Id="rId3" Type="http://schemas.openxmlformats.org/officeDocument/2006/relationships/image" Target="../media/image261.png"/><Relationship Id="rId7" Type="http://schemas.openxmlformats.org/officeDocument/2006/relationships/image" Target="../media/image197.png"/><Relationship Id="rId2" Type="http://schemas.openxmlformats.org/officeDocument/2006/relationships/image" Target="../media/image260.png"/><Relationship Id="rId1" Type="http://schemas.openxmlformats.org/officeDocument/2006/relationships/slideMaster" Target="../slideMasters/slideMaster1.xml"/><Relationship Id="rId6" Type="http://schemas.openxmlformats.org/officeDocument/2006/relationships/image" Target="../media/image262.png"/><Relationship Id="rId5" Type="http://schemas.openxmlformats.org/officeDocument/2006/relationships/image" Target="../media/image246.png"/><Relationship Id="rId4" Type="http://schemas.openxmlformats.org/officeDocument/2006/relationships/image" Target="../media/image50.png"/><Relationship Id="rId9" Type="http://schemas.openxmlformats.org/officeDocument/2006/relationships/image" Target="../media/image122.png"/></Relationships>
</file>

<file path=ppt/slideLayouts/_rels/slideLayout51.xml.rels><?xml version="1.0" encoding="UTF-8" standalone="yes"?>
<Relationships xmlns="http://schemas.openxmlformats.org/package/2006/relationships"><Relationship Id="rId8" Type="http://schemas.openxmlformats.org/officeDocument/2006/relationships/image" Target="../media/image244.png"/><Relationship Id="rId3" Type="http://schemas.openxmlformats.org/officeDocument/2006/relationships/image" Target="../media/image265.png"/><Relationship Id="rId7" Type="http://schemas.openxmlformats.org/officeDocument/2006/relationships/image" Target="../media/image267.png"/><Relationship Id="rId2" Type="http://schemas.openxmlformats.org/officeDocument/2006/relationships/image" Target="../media/image264.png"/><Relationship Id="rId1" Type="http://schemas.openxmlformats.org/officeDocument/2006/relationships/slideMaster" Target="../slideMasters/slideMaster1.xml"/><Relationship Id="rId6" Type="http://schemas.openxmlformats.org/officeDocument/2006/relationships/image" Target="../media/image266.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52.xml.rels><?xml version="1.0" encoding="UTF-8" standalone="yes"?>
<Relationships xmlns="http://schemas.openxmlformats.org/package/2006/relationships"><Relationship Id="rId8" Type="http://schemas.openxmlformats.org/officeDocument/2006/relationships/image" Target="../media/image272.png"/><Relationship Id="rId3" Type="http://schemas.openxmlformats.org/officeDocument/2006/relationships/image" Target="../media/image50.png"/><Relationship Id="rId7" Type="http://schemas.openxmlformats.org/officeDocument/2006/relationships/image" Target="../media/image271.png"/><Relationship Id="rId2" Type="http://schemas.openxmlformats.org/officeDocument/2006/relationships/image" Target="../media/image268.png"/><Relationship Id="rId1" Type="http://schemas.openxmlformats.org/officeDocument/2006/relationships/slideMaster" Target="../slideMasters/slideMaster1.xml"/><Relationship Id="rId6" Type="http://schemas.openxmlformats.org/officeDocument/2006/relationships/image" Target="../media/image270.png"/><Relationship Id="rId5" Type="http://schemas.openxmlformats.org/officeDocument/2006/relationships/image" Target="../media/image269.png"/><Relationship Id="rId4" Type="http://schemas.openxmlformats.org/officeDocument/2006/relationships/image" Target="../media/image246.pn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276.png"/><Relationship Id="rId2" Type="http://schemas.openxmlformats.org/officeDocument/2006/relationships/image" Target="../media/image273.png"/><Relationship Id="rId1" Type="http://schemas.openxmlformats.org/officeDocument/2006/relationships/slideMaster" Target="../slideMasters/slideMaster1.xml"/><Relationship Id="rId6" Type="http://schemas.openxmlformats.org/officeDocument/2006/relationships/image" Target="../media/image275.png"/><Relationship Id="rId5" Type="http://schemas.openxmlformats.org/officeDocument/2006/relationships/image" Target="../media/image274.png"/><Relationship Id="rId4" Type="http://schemas.openxmlformats.org/officeDocument/2006/relationships/image" Target="../media/image246.pn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46.png"/><Relationship Id="rId2" Type="http://schemas.openxmlformats.org/officeDocument/2006/relationships/image" Target="../media/image50.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278.png"/><Relationship Id="rId7" Type="http://schemas.openxmlformats.org/officeDocument/2006/relationships/image" Target="../media/image280.png"/><Relationship Id="rId2" Type="http://schemas.openxmlformats.org/officeDocument/2006/relationships/image" Target="../media/image277.png"/><Relationship Id="rId1" Type="http://schemas.openxmlformats.org/officeDocument/2006/relationships/slideMaster" Target="../slideMasters/slideMaster1.xml"/><Relationship Id="rId6" Type="http://schemas.openxmlformats.org/officeDocument/2006/relationships/image" Target="../media/image279.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56.xml.rels><?xml version="1.0" encoding="UTF-8" standalone="yes"?>
<Relationships xmlns="http://schemas.openxmlformats.org/package/2006/relationships"><Relationship Id="rId8" Type="http://schemas.openxmlformats.org/officeDocument/2006/relationships/image" Target="../media/image285.png"/><Relationship Id="rId3" Type="http://schemas.openxmlformats.org/officeDocument/2006/relationships/image" Target="../media/image282.png"/><Relationship Id="rId7" Type="http://schemas.openxmlformats.org/officeDocument/2006/relationships/image" Target="../media/image284.png"/><Relationship Id="rId2" Type="http://schemas.openxmlformats.org/officeDocument/2006/relationships/image" Target="../media/image281.png"/><Relationship Id="rId1" Type="http://schemas.openxmlformats.org/officeDocument/2006/relationships/slideMaster" Target="../slideMasters/slideMaster1.xml"/><Relationship Id="rId6" Type="http://schemas.openxmlformats.org/officeDocument/2006/relationships/image" Target="../media/image263.png"/><Relationship Id="rId5" Type="http://schemas.openxmlformats.org/officeDocument/2006/relationships/image" Target="../media/image283.png"/><Relationship Id="rId10" Type="http://schemas.openxmlformats.org/officeDocument/2006/relationships/image" Target="../media/image287.png"/><Relationship Id="rId4" Type="http://schemas.openxmlformats.org/officeDocument/2006/relationships/image" Target="../media/image50.png"/><Relationship Id="rId9" Type="http://schemas.openxmlformats.org/officeDocument/2006/relationships/image" Target="../media/image286.png"/></Relationships>
</file>

<file path=ppt/slideLayouts/_rels/slideLayout57.xml.rels><?xml version="1.0" encoding="UTF-8" standalone="yes"?>
<Relationships xmlns="http://schemas.openxmlformats.org/package/2006/relationships"><Relationship Id="rId8" Type="http://schemas.openxmlformats.org/officeDocument/2006/relationships/image" Target="../media/image293.png"/><Relationship Id="rId3" Type="http://schemas.openxmlformats.org/officeDocument/2006/relationships/image" Target="../media/image289.png"/><Relationship Id="rId7" Type="http://schemas.openxmlformats.org/officeDocument/2006/relationships/image" Target="../media/image292.png"/><Relationship Id="rId2" Type="http://schemas.openxmlformats.org/officeDocument/2006/relationships/image" Target="../media/image288.png"/><Relationship Id="rId1" Type="http://schemas.openxmlformats.org/officeDocument/2006/relationships/slideMaster" Target="../slideMasters/slideMaster1.xml"/><Relationship Id="rId6" Type="http://schemas.openxmlformats.org/officeDocument/2006/relationships/image" Target="../media/image291.png"/><Relationship Id="rId5" Type="http://schemas.openxmlformats.org/officeDocument/2006/relationships/image" Target="../media/image290.png"/><Relationship Id="rId4" Type="http://schemas.openxmlformats.org/officeDocument/2006/relationships/image" Target="../media/image50.png"/><Relationship Id="rId9" Type="http://schemas.openxmlformats.org/officeDocument/2006/relationships/image" Target="../media/image294.png"/></Relationships>
</file>

<file path=ppt/slideLayouts/_rels/slideLayout58.xml.rels><?xml version="1.0" encoding="UTF-8" standalone="yes"?>
<Relationships xmlns="http://schemas.openxmlformats.org/package/2006/relationships"><Relationship Id="rId8" Type="http://schemas.openxmlformats.org/officeDocument/2006/relationships/image" Target="../media/image300.png"/><Relationship Id="rId3" Type="http://schemas.openxmlformats.org/officeDocument/2006/relationships/image" Target="../media/image296.png"/><Relationship Id="rId7" Type="http://schemas.openxmlformats.org/officeDocument/2006/relationships/image" Target="../media/image66.png"/><Relationship Id="rId2" Type="http://schemas.openxmlformats.org/officeDocument/2006/relationships/image" Target="../media/image295.png"/><Relationship Id="rId1" Type="http://schemas.openxmlformats.org/officeDocument/2006/relationships/slideMaster" Target="../slideMasters/slideMaster1.xml"/><Relationship Id="rId6" Type="http://schemas.openxmlformats.org/officeDocument/2006/relationships/image" Target="../media/image299.png"/><Relationship Id="rId5" Type="http://schemas.openxmlformats.org/officeDocument/2006/relationships/image" Target="../media/image298.png"/><Relationship Id="rId10" Type="http://schemas.openxmlformats.org/officeDocument/2006/relationships/image" Target="../media/image50.png"/><Relationship Id="rId4" Type="http://schemas.openxmlformats.org/officeDocument/2006/relationships/image" Target="../media/image297.png"/><Relationship Id="rId9" Type="http://schemas.openxmlformats.org/officeDocument/2006/relationships/image" Target="../media/image301.png"/></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302.png"/><Relationship Id="rId2" Type="http://schemas.openxmlformats.org/officeDocument/2006/relationships/image" Target="../media/image50.png"/><Relationship Id="rId1" Type="http://schemas.openxmlformats.org/officeDocument/2006/relationships/slideMaster" Target="../slideMasters/slideMaster1.xml"/><Relationship Id="rId5" Type="http://schemas.openxmlformats.org/officeDocument/2006/relationships/image" Target="../media/image304.png"/><Relationship Id="rId4" Type="http://schemas.openxmlformats.org/officeDocument/2006/relationships/image" Target="../media/image303.png"/></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Master" Target="../slideMasters/slideMaster1.xml"/><Relationship Id="rId6" Type="http://schemas.openxmlformats.org/officeDocument/2006/relationships/image" Target="../media/image46.png"/><Relationship Id="rId5" Type="http://schemas.openxmlformats.org/officeDocument/2006/relationships/image" Target="../media/image45.png"/><Relationship Id="rId10" Type="http://schemas.openxmlformats.org/officeDocument/2006/relationships/image" Target="../media/image50.png"/><Relationship Id="rId4" Type="http://schemas.openxmlformats.org/officeDocument/2006/relationships/image" Target="../media/image44.png"/><Relationship Id="rId9" Type="http://schemas.openxmlformats.org/officeDocument/2006/relationships/image" Target="../media/image49.png"/></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303.png"/><Relationship Id="rId2" Type="http://schemas.openxmlformats.org/officeDocument/2006/relationships/image" Target="../media/image50.pn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8" Type="http://schemas.openxmlformats.org/officeDocument/2006/relationships/image" Target="../media/image310.png"/><Relationship Id="rId3" Type="http://schemas.openxmlformats.org/officeDocument/2006/relationships/image" Target="../media/image306.png"/><Relationship Id="rId7" Type="http://schemas.openxmlformats.org/officeDocument/2006/relationships/image" Target="../media/image309.png"/><Relationship Id="rId2" Type="http://schemas.openxmlformats.org/officeDocument/2006/relationships/image" Target="../media/image305.png"/><Relationship Id="rId1" Type="http://schemas.openxmlformats.org/officeDocument/2006/relationships/slideMaster" Target="../slideMasters/slideMaster1.xml"/><Relationship Id="rId6" Type="http://schemas.openxmlformats.org/officeDocument/2006/relationships/image" Target="../media/image308.png"/><Relationship Id="rId5" Type="http://schemas.openxmlformats.org/officeDocument/2006/relationships/image" Target="../media/image307.png"/><Relationship Id="rId4" Type="http://schemas.openxmlformats.org/officeDocument/2006/relationships/image" Target="../media/image50.png"/><Relationship Id="rId9" Type="http://schemas.openxmlformats.org/officeDocument/2006/relationships/image" Target="../media/image311.png"/></Relationships>
</file>

<file path=ppt/slideLayouts/_rels/slideLayout62.xml.rels><?xml version="1.0" encoding="UTF-8" standalone="yes"?>
<Relationships xmlns="http://schemas.openxmlformats.org/package/2006/relationships"><Relationship Id="rId8" Type="http://schemas.openxmlformats.org/officeDocument/2006/relationships/image" Target="../media/image315.png"/><Relationship Id="rId13" Type="http://schemas.openxmlformats.org/officeDocument/2006/relationships/image" Target="../media/image320.png"/><Relationship Id="rId3" Type="http://schemas.openxmlformats.org/officeDocument/2006/relationships/image" Target="../media/image50.png"/><Relationship Id="rId7" Type="http://schemas.openxmlformats.org/officeDocument/2006/relationships/image" Target="../media/image314.png"/><Relationship Id="rId12" Type="http://schemas.openxmlformats.org/officeDocument/2006/relationships/image" Target="../media/image319.png"/><Relationship Id="rId2" Type="http://schemas.openxmlformats.org/officeDocument/2006/relationships/image" Target="../media/image69.png"/><Relationship Id="rId1" Type="http://schemas.openxmlformats.org/officeDocument/2006/relationships/slideMaster" Target="../slideMasters/slideMaster1.xml"/><Relationship Id="rId6" Type="http://schemas.openxmlformats.org/officeDocument/2006/relationships/image" Target="../media/image313.png"/><Relationship Id="rId11" Type="http://schemas.openxmlformats.org/officeDocument/2006/relationships/image" Target="../media/image318.png"/><Relationship Id="rId5" Type="http://schemas.openxmlformats.org/officeDocument/2006/relationships/image" Target="../media/image312.png"/><Relationship Id="rId10" Type="http://schemas.openxmlformats.org/officeDocument/2006/relationships/image" Target="../media/image317.png"/><Relationship Id="rId4" Type="http://schemas.openxmlformats.org/officeDocument/2006/relationships/image" Target="../media/image66.png"/><Relationship Id="rId9" Type="http://schemas.openxmlformats.org/officeDocument/2006/relationships/image" Target="../media/image316.png"/></Relationships>
</file>

<file path=ppt/slideLayouts/_rels/slideLayout63.xml.rels><?xml version="1.0" encoding="UTF-8" standalone="yes"?>
<Relationships xmlns="http://schemas.openxmlformats.org/package/2006/relationships"><Relationship Id="rId8" Type="http://schemas.openxmlformats.org/officeDocument/2006/relationships/image" Target="../media/image316.png"/><Relationship Id="rId3" Type="http://schemas.openxmlformats.org/officeDocument/2006/relationships/image" Target="../media/image50.png"/><Relationship Id="rId7" Type="http://schemas.openxmlformats.org/officeDocument/2006/relationships/image" Target="../media/image315.png"/><Relationship Id="rId2" Type="http://schemas.openxmlformats.org/officeDocument/2006/relationships/image" Target="../media/image69.png"/><Relationship Id="rId1" Type="http://schemas.openxmlformats.org/officeDocument/2006/relationships/slideMaster" Target="../slideMasters/slideMaster1.xml"/><Relationship Id="rId6" Type="http://schemas.openxmlformats.org/officeDocument/2006/relationships/image" Target="../media/image314.png"/><Relationship Id="rId11" Type="http://schemas.openxmlformats.org/officeDocument/2006/relationships/image" Target="../media/image320.png"/><Relationship Id="rId5" Type="http://schemas.openxmlformats.org/officeDocument/2006/relationships/image" Target="../media/image313.png"/><Relationship Id="rId10" Type="http://schemas.openxmlformats.org/officeDocument/2006/relationships/image" Target="../media/image319.png"/><Relationship Id="rId4" Type="http://schemas.openxmlformats.org/officeDocument/2006/relationships/image" Target="../media/image312.png"/><Relationship Id="rId9" Type="http://schemas.openxmlformats.org/officeDocument/2006/relationships/image" Target="../media/image317.png"/></Relationships>
</file>

<file path=ppt/slideLayouts/_rels/slideLayout64.xml.rels><?xml version="1.0" encoding="UTF-8" standalone="yes"?>
<Relationships xmlns="http://schemas.openxmlformats.org/package/2006/relationships"><Relationship Id="rId8" Type="http://schemas.openxmlformats.org/officeDocument/2006/relationships/image" Target="../media/image325.png"/><Relationship Id="rId3" Type="http://schemas.openxmlformats.org/officeDocument/2006/relationships/image" Target="../media/image93.png"/><Relationship Id="rId7" Type="http://schemas.openxmlformats.org/officeDocument/2006/relationships/image" Target="../media/image324.png"/><Relationship Id="rId2" Type="http://schemas.openxmlformats.org/officeDocument/2006/relationships/image" Target="../media/image321.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323.png"/><Relationship Id="rId10" Type="http://schemas.openxmlformats.org/officeDocument/2006/relationships/image" Target="../media/image66.png"/><Relationship Id="rId4" Type="http://schemas.openxmlformats.org/officeDocument/2006/relationships/image" Target="../media/image322.png"/><Relationship Id="rId9" Type="http://schemas.openxmlformats.org/officeDocument/2006/relationships/image" Target="../media/image326.png"/></Relationships>
</file>

<file path=ppt/slideLayouts/_rels/slideLayout65.xml.rels><?xml version="1.0" encoding="UTF-8" standalone="yes"?>
<Relationships xmlns="http://schemas.openxmlformats.org/package/2006/relationships"><Relationship Id="rId8" Type="http://schemas.openxmlformats.org/officeDocument/2006/relationships/image" Target="../media/image332.png"/><Relationship Id="rId3" Type="http://schemas.openxmlformats.org/officeDocument/2006/relationships/image" Target="../media/image77.png"/><Relationship Id="rId7" Type="http://schemas.openxmlformats.org/officeDocument/2006/relationships/image" Target="../media/image331.png"/><Relationship Id="rId2" Type="http://schemas.openxmlformats.org/officeDocument/2006/relationships/image" Target="../media/image327.png"/><Relationship Id="rId1" Type="http://schemas.openxmlformats.org/officeDocument/2006/relationships/slideMaster" Target="../slideMasters/slideMaster1.xml"/><Relationship Id="rId6" Type="http://schemas.openxmlformats.org/officeDocument/2006/relationships/image" Target="../media/image330.png"/><Relationship Id="rId5" Type="http://schemas.openxmlformats.org/officeDocument/2006/relationships/image" Target="../media/image329.png"/><Relationship Id="rId4" Type="http://schemas.openxmlformats.org/officeDocument/2006/relationships/image" Target="../media/image328.png"/><Relationship Id="rId9" Type="http://schemas.openxmlformats.org/officeDocument/2006/relationships/image" Target="../media/image50.png"/></Relationships>
</file>

<file path=ppt/slideLayouts/_rels/slideLayout66.xml.rels><?xml version="1.0" encoding="UTF-8" standalone="yes"?>
<Relationships xmlns="http://schemas.openxmlformats.org/package/2006/relationships"><Relationship Id="rId8" Type="http://schemas.openxmlformats.org/officeDocument/2006/relationships/image" Target="../media/image339.png"/><Relationship Id="rId13" Type="http://schemas.openxmlformats.org/officeDocument/2006/relationships/image" Target="../media/image344.png"/><Relationship Id="rId3" Type="http://schemas.openxmlformats.org/officeDocument/2006/relationships/image" Target="../media/image334.png"/><Relationship Id="rId7" Type="http://schemas.openxmlformats.org/officeDocument/2006/relationships/image" Target="../media/image338.png"/><Relationship Id="rId12" Type="http://schemas.openxmlformats.org/officeDocument/2006/relationships/image" Target="../media/image343.png"/><Relationship Id="rId17" Type="http://schemas.openxmlformats.org/officeDocument/2006/relationships/image" Target="../media/image50.png"/><Relationship Id="rId2" Type="http://schemas.openxmlformats.org/officeDocument/2006/relationships/image" Target="../media/image333.png"/><Relationship Id="rId16" Type="http://schemas.openxmlformats.org/officeDocument/2006/relationships/image" Target="../media/image347.png"/><Relationship Id="rId1" Type="http://schemas.openxmlformats.org/officeDocument/2006/relationships/slideMaster" Target="../slideMasters/slideMaster1.xml"/><Relationship Id="rId6" Type="http://schemas.openxmlformats.org/officeDocument/2006/relationships/image" Target="../media/image337.png"/><Relationship Id="rId11" Type="http://schemas.openxmlformats.org/officeDocument/2006/relationships/image" Target="../media/image342.png"/><Relationship Id="rId5" Type="http://schemas.openxmlformats.org/officeDocument/2006/relationships/image" Target="../media/image336.png"/><Relationship Id="rId15" Type="http://schemas.openxmlformats.org/officeDocument/2006/relationships/image" Target="../media/image346.png"/><Relationship Id="rId10" Type="http://schemas.openxmlformats.org/officeDocument/2006/relationships/image" Target="../media/image341.png"/><Relationship Id="rId4" Type="http://schemas.openxmlformats.org/officeDocument/2006/relationships/image" Target="../media/image335.png"/><Relationship Id="rId9" Type="http://schemas.openxmlformats.org/officeDocument/2006/relationships/image" Target="../media/image340.png"/><Relationship Id="rId14" Type="http://schemas.openxmlformats.org/officeDocument/2006/relationships/image" Target="../media/image345.png"/></Relationships>
</file>

<file path=ppt/slideLayouts/_rels/slideLayout67.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349.png"/><Relationship Id="rId7" Type="http://schemas.openxmlformats.org/officeDocument/2006/relationships/image" Target="../media/image352.png"/><Relationship Id="rId2" Type="http://schemas.openxmlformats.org/officeDocument/2006/relationships/image" Target="../media/image348.png"/><Relationship Id="rId1" Type="http://schemas.openxmlformats.org/officeDocument/2006/relationships/slideMaster" Target="../slideMasters/slideMaster1.xml"/><Relationship Id="rId6" Type="http://schemas.openxmlformats.org/officeDocument/2006/relationships/image" Target="../media/image351.png"/><Relationship Id="rId5" Type="http://schemas.openxmlformats.org/officeDocument/2006/relationships/image" Target="../media/image263.png"/><Relationship Id="rId4" Type="http://schemas.openxmlformats.org/officeDocument/2006/relationships/image" Target="../media/image350.png"/></Relationships>
</file>

<file path=ppt/slideLayouts/_rels/slideLayout68.xml.rels><?xml version="1.0" encoding="UTF-8" standalone="yes"?>
<Relationships xmlns="http://schemas.openxmlformats.org/package/2006/relationships"><Relationship Id="rId8" Type="http://schemas.openxmlformats.org/officeDocument/2006/relationships/image" Target="../media/image358.png"/><Relationship Id="rId13" Type="http://schemas.openxmlformats.org/officeDocument/2006/relationships/image" Target="../media/image362.png"/><Relationship Id="rId3" Type="http://schemas.openxmlformats.org/officeDocument/2006/relationships/image" Target="../media/image306.png"/><Relationship Id="rId7" Type="http://schemas.openxmlformats.org/officeDocument/2006/relationships/image" Target="../media/image357.png"/><Relationship Id="rId12" Type="http://schemas.openxmlformats.org/officeDocument/2006/relationships/image" Target="../media/image361.png"/><Relationship Id="rId2" Type="http://schemas.openxmlformats.org/officeDocument/2006/relationships/image" Target="../media/image353.png"/><Relationship Id="rId1" Type="http://schemas.openxmlformats.org/officeDocument/2006/relationships/slideMaster" Target="../slideMasters/slideMaster1.xml"/><Relationship Id="rId6" Type="http://schemas.openxmlformats.org/officeDocument/2006/relationships/image" Target="../media/image356.png"/><Relationship Id="rId11" Type="http://schemas.openxmlformats.org/officeDocument/2006/relationships/image" Target="../media/image50.png"/><Relationship Id="rId5" Type="http://schemas.openxmlformats.org/officeDocument/2006/relationships/image" Target="../media/image355.png"/><Relationship Id="rId10" Type="http://schemas.openxmlformats.org/officeDocument/2006/relationships/image" Target="../media/image360.png"/><Relationship Id="rId4" Type="http://schemas.openxmlformats.org/officeDocument/2006/relationships/image" Target="../media/image354.png"/><Relationship Id="rId9" Type="http://schemas.openxmlformats.org/officeDocument/2006/relationships/image" Target="../media/image359.png"/></Relationships>
</file>

<file path=ppt/slideLayouts/_rels/slideLayout69.xml.rels><?xml version="1.0" encoding="UTF-8" standalone="yes"?>
<Relationships xmlns="http://schemas.openxmlformats.org/package/2006/relationships"><Relationship Id="rId8" Type="http://schemas.openxmlformats.org/officeDocument/2006/relationships/image" Target="../media/image367.png"/><Relationship Id="rId3" Type="http://schemas.openxmlformats.org/officeDocument/2006/relationships/image" Target="../media/image58.png"/><Relationship Id="rId7" Type="http://schemas.openxmlformats.org/officeDocument/2006/relationships/image" Target="../media/image366.png"/><Relationship Id="rId2" Type="http://schemas.openxmlformats.org/officeDocument/2006/relationships/image" Target="../media/image363.png"/><Relationship Id="rId1" Type="http://schemas.openxmlformats.org/officeDocument/2006/relationships/slideMaster" Target="../slideMasters/slideMaster1.xml"/><Relationship Id="rId6" Type="http://schemas.openxmlformats.org/officeDocument/2006/relationships/image" Target="../media/image365.png"/><Relationship Id="rId5" Type="http://schemas.openxmlformats.org/officeDocument/2006/relationships/image" Target="../media/image50.png"/><Relationship Id="rId4" Type="http://schemas.openxmlformats.org/officeDocument/2006/relationships/image" Target="../media/image364.png"/><Relationship Id="rId9" Type="http://schemas.openxmlformats.org/officeDocument/2006/relationships/image" Target="../media/image93.png"/></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43.png"/><Relationship Id="rId7" Type="http://schemas.openxmlformats.org/officeDocument/2006/relationships/image" Target="../media/image54.png"/><Relationship Id="rId2" Type="http://schemas.openxmlformats.org/officeDocument/2006/relationships/image" Target="../media/image51.png"/><Relationship Id="rId1" Type="http://schemas.openxmlformats.org/officeDocument/2006/relationships/slideMaster" Target="../slideMasters/slideMaster1.xml"/><Relationship Id="rId6" Type="http://schemas.openxmlformats.org/officeDocument/2006/relationships/image" Target="../media/image53.png"/><Relationship Id="rId11" Type="http://schemas.openxmlformats.org/officeDocument/2006/relationships/image" Target="../media/image50.png"/><Relationship Id="rId5" Type="http://schemas.openxmlformats.org/officeDocument/2006/relationships/image" Target="../media/image52.png"/><Relationship Id="rId10" Type="http://schemas.openxmlformats.org/officeDocument/2006/relationships/image" Target="../media/image57.png"/><Relationship Id="rId4" Type="http://schemas.openxmlformats.org/officeDocument/2006/relationships/image" Target="../media/image44.png"/><Relationship Id="rId9" Type="http://schemas.openxmlformats.org/officeDocument/2006/relationships/image" Target="../media/image56.png"/></Relationships>
</file>

<file path=ppt/slideLayouts/_rels/slideLayout70.xml.rels><?xml version="1.0" encoding="UTF-8" standalone="yes"?>
<Relationships xmlns="http://schemas.openxmlformats.org/package/2006/relationships"><Relationship Id="rId8" Type="http://schemas.openxmlformats.org/officeDocument/2006/relationships/image" Target="../media/image371.png"/><Relationship Id="rId3" Type="http://schemas.openxmlformats.org/officeDocument/2006/relationships/image" Target="../media/image296.png"/><Relationship Id="rId7" Type="http://schemas.openxmlformats.org/officeDocument/2006/relationships/image" Target="../media/image370.png"/><Relationship Id="rId2" Type="http://schemas.openxmlformats.org/officeDocument/2006/relationships/image" Target="../media/image368.png"/><Relationship Id="rId1" Type="http://schemas.openxmlformats.org/officeDocument/2006/relationships/slideMaster" Target="../slideMasters/slideMaster1.xml"/><Relationship Id="rId6" Type="http://schemas.openxmlformats.org/officeDocument/2006/relationships/image" Target="../media/image66.png"/><Relationship Id="rId5" Type="http://schemas.openxmlformats.org/officeDocument/2006/relationships/image" Target="../media/image369.png"/><Relationship Id="rId4" Type="http://schemas.openxmlformats.org/officeDocument/2006/relationships/image" Target="../media/image50.png"/><Relationship Id="rId9" Type="http://schemas.openxmlformats.org/officeDocument/2006/relationships/image" Target="../media/image372.png"/></Relationships>
</file>

<file path=ppt/slideLayouts/_rels/slideLayout71.xml.rels><?xml version="1.0" encoding="UTF-8" standalone="yes"?>
<Relationships xmlns="http://schemas.openxmlformats.org/package/2006/relationships"><Relationship Id="rId8" Type="http://schemas.openxmlformats.org/officeDocument/2006/relationships/image" Target="../media/image376.png"/><Relationship Id="rId3" Type="http://schemas.openxmlformats.org/officeDocument/2006/relationships/image" Target="../media/image373.png"/><Relationship Id="rId7" Type="http://schemas.openxmlformats.org/officeDocument/2006/relationships/image" Target="../media/image375.png"/><Relationship Id="rId2" Type="http://schemas.openxmlformats.org/officeDocument/2006/relationships/image" Target="../media/image148.png"/><Relationship Id="rId1" Type="http://schemas.openxmlformats.org/officeDocument/2006/relationships/slideMaster" Target="../slideMasters/slideMaster1.xml"/><Relationship Id="rId6" Type="http://schemas.openxmlformats.org/officeDocument/2006/relationships/image" Target="../media/image374.png"/><Relationship Id="rId5" Type="http://schemas.openxmlformats.org/officeDocument/2006/relationships/image" Target="../media/image50.png"/><Relationship Id="rId4" Type="http://schemas.openxmlformats.org/officeDocument/2006/relationships/image" Target="../media/image368.png"/><Relationship Id="rId9" Type="http://schemas.openxmlformats.org/officeDocument/2006/relationships/image" Target="../media/image377.png"/></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380.png"/><Relationship Id="rId2" Type="http://schemas.openxmlformats.org/officeDocument/2006/relationships/image" Target="../media/image378.png"/><Relationship Id="rId1" Type="http://schemas.openxmlformats.org/officeDocument/2006/relationships/slideMaster" Target="../slideMasters/slideMaster1.xml"/><Relationship Id="rId6" Type="http://schemas.openxmlformats.org/officeDocument/2006/relationships/image" Target="../media/image379.png"/><Relationship Id="rId5" Type="http://schemas.openxmlformats.org/officeDocument/2006/relationships/image" Target="../media/image50.png"/><Relationship Id="rId4" Type="http://schemas.openxmlformats.org/officeDocument/2006/relationships/image" Target="../media/image317.png"/></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382.png"/><Relationship Id="rId7" Type="http://schemas.openxmlformats.org/officeDocument/2006/relationships/image" Target="../media/image384.png"/><Relationship Id="rId2" Type="http://schemas.openxmlformats.org/officeDocument/2006/relationships/image" Target="../media/image381.png"/><Relationship Id="rId1" Type="http://schemas.openxmlformats.org/officeDocument/2006/relationships/slideMaster" Target="../slideMasters/slideMaster1.xml"/><Relationship Id="rId6" Type="http://schemas.openxmlformats.org/officeDocument/2006/relationships/image" Target="../media/image383.png"/><Relationship Id="rId5" Type="http://schemas.openxmlformats.org/officeDocument/2006/relationships/image" Target="../media/image50.png"/><Relationship Id="rId4" Type="http://schemas.openxmlformats.org/officeDocument/2006/relationships/image" Target="../media/image58.png"/></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386.png"/><Relationship Id="rId2" Type="http://schemas.openxmlformats.org/officeDocument/2006/relationships/image" Target="../media/image385.png"/><Relationship Id="rId1" Type="http://schemas.openxmlformats.org/officeDocument/2006/relationships/slideMaster" Target="../slideMasters/slideMaster1.xml"/><Relationship Id="rId6" Type="http://schemas.openxmlformats.org/officeDocument/2006/relationships/image" Target="../media/image388.png"/><Relationship Id="rId5" Type="http://schemas.openxmlformats.org/officeDocument/2006/relationships/image" Target="../media/image387.png"/><Relationship Id="rId4" Type="http://schemas.openxmlformats.org/officeDocument/2006/relationships/image" Target="../media/image50.png"/></Relationships>
</file>

<file path=ppt/slideLayouts/_rels/slideLayout76.xml.rels><?xml version="1.0" encoding="UTF-8" standalone="yes"?>
<Relationships xmlns="http://schemas.openxmlformats.org/package/2006/relationships"><Relationship Id="rId8" Type="http://schemas.openxmlformats.org/officeDocument/2006/relationships/image" Target="../media/image394.png"/><Relationship Id="rId3" Type="http://schemas.openxmlformats.org/officeDocument/2006/relationships/image" Target="../media/image390.png"/><Relationship Id="rId7" Type="http://schemas.openxmlformats.org/officeDocument/2006/relationships/image" Target="../media/image393.png"/><Relationship Id="rId2" Type="http://schemas.openxmlformats.org/officeDocument/2006/relationships/image" Target="../media/image389.png"/><Relationship Id="rId1" Type="http://schemas.openxmlformats.org/officeDocument/2006/relationships/slideMaster" Target="../slideMasters/slideMaster1.xml"/><Relationship Id="rId6" Type="http://schemas.openxmlformats.org/officeDocument/2006/relationships/image" Target="../media/image392.png"/><Relationship Id="rId5" Type="http://schemas.openxmlformats.org/officeDocument/2006/relationships/image" Target="../media/image391.png"/><Relationship Id="rId4" Type="http://schemas.openxmlformats.org/officeDocument/2006/relationships/image" Target="../media/image50.png"/><Relationship Id="rId9" Type="http://schemas.openxmlformats.org/officeDocument/2006/relationships/image" Target="../media/image395.png"/></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79.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2.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9.png"/><Relationship Id="rId7" Type="http://schemas.openxmlformats.org/officeDocument/2006/relationships/image" Target="../media/image63.png"/><Relationship Id="rId12" Type="http://schemas.openxmlformats.org/officeDocument/2006/relationships/image" Target="../media/image50.png"/><Relationship Id="rId2" Type="http://schemas.openxmlformats.org/officeDocument/2006/relationships/image" Target="../media/image58.png"/><Relationship Id="rId1" Type="http://schemas.openxmlformats.org/officeDocument/2006/relationships/slideMaster" Target="../slideMasters/slideMaster1.xml"/><Relationship Id="rId6" Type="http://schemas.openxmlformats.org/officeDocument/2006/relationships/image" Target="../media/image62.png"/><Relationship Id="rId11" Type="http://schemas.openxmlformats.org/officeDocument/2006/relationships/image" Target="../media/image67.png"/><Relationship Id="rId5" Type="http://schemas.openxmlformats.org/officeDocument/2006/relationships/image" Target="../media/image61.png"/><Relationship Id="rId10" Type="http://schemas.openxmlformats.org/officeDocument/2006/relationships/image" Target="../media/image66.png"/><Relationship Id="rId4" Type="http://schemas.openxmlformats.org/officeDocument/2006/relationships/image" Target="../media/image60.png"/><Relationship Id="rId9" Type="http://schemas.openxmlformats.org/officeDocument/2006/relationships/image" Target="../media/image65.png"/></Relationships>
</file>

<file path=ppt/slideLayouts/_rels/slideLayout80.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Master" Target="../slideMasters/slideMaster2.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Layouts/_rels/slideLayout81.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png"/><Relationship Id="rId1" Type="http://schemas.openxmlformats.org/officeDocument/2006/relationships/slideMaster" Target="../slideMasters/slideMaster2.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png"/></Relationships>
</file>

<file path=ppt/slideLayouts/_rels/slideLayout82.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Master" Target="../slideMasters/slideMaster2.xml"/><Relationship Id="rId6" Type="http://schemas.openxmlformats.org/officeDocument/2006/relationships/image" Target="../media/image46.png"/><Relationship Id="rId5" Type="http://schemas.openxmlformats.org/officeDocument/2006/relationships/image" Target="../media/image45.png"/><Relationship Id="rId10" Type="http://schemas.openxmlformats.org/officeDocument/2006/relationships/image" Target="../media/image50.png"/><Relationship Id="rId4" Type="http://schemas.openxmlformats.org/officeDocument/2006/relationships/image" Target="../media/image44.png"/><Relationship Id="rId9" Type="http://schemas.openxmlformats.org/officeDocument/2006/relationships/image" Target="../media/image49.png"/></Relationships>
</file>

<file path=ppt/slideLayouts/_rels/slideLayout83.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43.png"/><Relationship Id="rId7" Type="http://schemas.openxmlformats.org/officeDocument/2006/relationships/image" Target="../media/image54.png"/><Relationship Id="rId2" Type="http://schemas.openxmlformats.org/officeDocument/2006/relationships/image" Target="../media/image51.png"/><Relationship Id="rId1" Type="http://schemas.openxmlformats.org/officeDocument/2006/relationships/slideMaster" Target="../slideMasters/slideMaster2.xml"/><Relationship Id="rId6" Type="http://schemas.openxmlformats.org/officeDocument/2006/relationships/image" Target="../media/image53.png"/><Relationship Id="rId11" Type="http://schemas.openxmlformats.org/officeDocument/2006/relationships/image" Target="../media/image50.png"/><Relationship Id="rId5" Type="http://schemas.openxmlformats.org/officeDocument/2006/relationships/image" Target="../media/image52.png"/><Relationship Id="rId10" Type="http://schemas.openxmlformats.org/officeDocument/2006/relationships/image" Target="../media/image57.png"/><Relationship Id="rId4" Type="http://schemas.openxmlformats.org/officeDocument/2006/relationships/image" Target="../media/image44.png"/><Relationship Id="rId9" Type="http://schemas.openxmlformats.org/officeDocument/2006/relationships/image" Target="../media/image56.png"/></Relationships>
</file>

<file path=ppt/slideLayouts/_rels/slideLayout84.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9.png"/><Relationship Id="rId7" Type="http://schemas.openxmlformats.org/officeDocument/2006/relationships/image" Target="../media/image63.png"/><Relationship Id="rId12" Type="http://schemas.openxmlformats.org/officeDocument/2006/relationships/image" Target="../media/image50.png"/><Relationship Id="rId2" Type="http://schemas.openxmlformats.org/officeDocument/2006/relationships/image" Target="../media/image58.png"/><Relationship Id="rId1" Type="http://schemas.openxmlformats.org/officeDocument/2006/relationships/slideMaster" Target="../slideMasters/slideMaster2.xml"/><Relationship Id="rId6" Type="http://schemas.openxmlformats.org/officeDocument/2006/relationships/image" Target="../media/image62.png"/><Relationship Id="rId11" Type="http://schemas.openxmlformats.org/officeDocument/2006/relationships/image" Target="../media/image67.png"/><Relationship Id="rId5" Type="http://schemas.openxmlformats.org/officeDocument/2006/relationships/image" Target="../media/image61.png"/><Relationship Id="rId10" Type="http://schemas.openxmlformats.org/officeDocument/2006/relationships/image" Target="../media/image66.png"/><Relationship Id="rId4" Type="http://schemas.openxmlformats.org/officeDocument/2006/relationships/image" Target="../media/image60.png"/><Relationship Id="rId9" Type="http://schemas.openxmlformats.org/officeDocument/2006/relationships/image" Target="../media/image396.png"/></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397.png"/><Relationship Id="rId1" Type="http://schemas.openxmlformats.org/officeDocument/2006/relationships/slideMaster" Target="../slideMasters/slideMaster2.xml"/><Relationship Id="rId6" Type="http://schemas.openxmlformats.org/officeDocument/2006/relationships/image" Target="../media/image71.png"/><Relationship Id="rId5" Type="http://schemas.openxmlformats.org/officeDocument/2006/relationships/image" Target="../media/image50.png"/><Relationship Id="rId4" Type="http://schemas.openxmlformats.org/officeDocument/2006/relationships/image" Target="../media/image43.png"/></Relationships>
</file>

<file path=ppt/slideLayouts/_rels/slideLayout86.xml.rels><?xml version="1.0" encoding="UTF-8" standalone="yes"?>
<Relationships xmlns="http://schemas.openxmlformats.org/package/2006/relationships"><Relationship Id="rId8" Type="http://schemas.openxmlformats.org/officeDocument/2006/relationships/image" Target="../media/image79.png"/><Relationship Id="rId13" Type="http://schemas.openxmlformats.org/officeDocument/2006/relationships/image" Target="../media/image84.png"/><Relationship Id="rId3" Type="http://schemas.openxmlformats.org/officeDocument/2006/relationships/image" Target="../media/image74.png"/><Relationship Id="rId7" Type="http://schemas.openxmlformats.org/officeDocument/2006/relationships/image" Target="../media/image78.png"/><Relationship Id="rId12" Type="http://schemas.openxmlformats.org/officeDocument/2006/relationships/image" Target="../media/image83.png"/><Relationship Id="rId2" Type="http://schemas.openxmlformats.org/officeDocument/2006/relationships/image" Target="../media/image73.png"/><Relationship Id="rId1" Type="http://schemas.openxmlformats.org/officeDocument/2006/relationships/slideMaster" Target="../slideMasters/slideMaster2.xml"/><Relationship Id="rId6" Type="http://schemas.openxmlformats.org/officeDocument/2006/relationships/image" Target="../media/image77.png"/><Relationship Id="rId11" Type="http://schemas.openxmlformats.org/officeDocument/2006/relationships/image" Target="../media/image82.png"/><Relationship Id="rId5" Type="http://schemas.openxmlformats.org/officeDocument/2006/relationships/image" Target="../media/image76.png"/><Relationship Id="rId15" Type="http://schemas.openxmlformats.org/officeDocument/2006/relationships/image" Target="../media/image50.png"/><Relationship Id="rId10" Type="http://schemas.openxmlformats.org/officeDocument/2006/relationships/image" Target="../media/image398.png"/><Relationship Id="rId4" Type="http://schemas.openxmlformats.org/officeDocument/2006/relationships/image" Target="../media/image75.png"/><Relationship Id="rId9" Type="http://schemas.openxmlformats.org/officeDocument/2006/relationships/image" Target="../media/image80.png"/><Relationship Id="rId14" Type="http://schemas.openxmlformats.org/officeDocument/2006/relationships/image" Target="../media/image85.png"/></Relationships>
</file>

<file path=ppt/slideLayouts/_rels/slideLayout87.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87.png"/><Relationship Id="rId7" Type="http://schemas.openxmlformats.org/officeDocument/2006/relationships/image" Target="../media/image89.png"/><Relationship Id="rId2" Type="http://schemas.openxmlformats.org/officeDocument/2006/relationships/image" Target="../media/image86.png"/><Relationship Id="rId1" Type="http://schemas.openxmlformats.org/officeDocument/2006/relationships/slideMaster" Target="../slideMasters/slideMaster2.xml"/><Relationship Id="rId6" Type="http://schemas.openxmlformats.org/officeDocument/2006/relationships/image" Target="../media/image66.png"/><Relationship Id="rId5" Type="http://schemas.openxmlformats.org/officeDocument/2006/relationships/image" Target="../media/image396.png"/><Relationship Id="rId4" Type="http://schemas.openxmlformats.org/officeDocument/2006/relationships/image" Target="../media/image88.png"/><Relationship Id="rId9" Type="http://schemas.openxmlformats.org/officeDocument/2006/relationships/image" Target="../media/image50.png"/></Relationships>
</file>

<file path=ppt/slideLayouts/_rels/slideLayout88.xml.rels><?xml version="1.0" encoding="UTF-8" standalone="yes"?>
<Relationships xmlns="http://schemas.openxmlformats.org/package/2006/relationships"><Relationship Id="rId8" Type="http://schemas.openxmlformats.org/officeDocument/2006/relationships/image" Target="../media/image96.png"/><Relationship Id="rId13" Type="http://schemas.openxmlformats.org/officeDocument/2006/relationships/image" Target="../media/image101.png"/><Relationship Id="rId3" Type="http://schemas.openxmlformats.org/officeDocument/2006/relationships/image" Target="../media/image50.png"/><Relationship Id="rId7" Type="http://schemas.openxmlformats.org/officeDocument/2006/relationships/image" Target="../media/image95.png"/><Relationship Id="rId12" Type="http://schemas.openxmlformats.org/officeDocument/2006/relationships/image" Target="../media/image100.png"/><Relationship Id="rId2" Type="http://schemas.openxmlformats.org/officeDocument/2006/relationships/image" Target="../media/image91.png"/><Relationship Id="rId1" Type="http://schemas.openxmlformats.org/officeDocument/2006/relationships/slideMaster" Target="../slideMasters/slideMaster2.xml"/><Relationship Id="rId6" Type="http://schemas.openxmlformats.org/officeDocument/2006/relationships/image" Target="../media/image94.png"/><Relationship Id="rId11" Type="http://schemas.openxmlformats.org/officeDocument/2006/relationships/image" Target="../media/image99.png"/><Relationship Id="rId5" Type="http://schemas.openxmlformats.org/officeDocument/2006/relationships/image" Target="../media/image93.png"/><Relationship Id="rId10" Type="http://schemas.openxmlformats.org/officeDocument/2006/relationships/image" Target="../media/image98.png"/><Relationship Id="rId4" Type="http://schemas.openxmlformats.org/officeDocument/2006/relationships/image" Target="../media/image92.png"/><Relationship Id="rId9" Type="http://schemas.openxmlformats.org/officeDocument/2006/relationships/image" Target="../media/image97.png"/></Relationships>
</file>

<file path=ppt/slideLayouts/_rels/slideLayout89.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image" Target="../media/image50.png"/><Relationship Id="rId7" Type="http://schemas.openxmlformats.org/officeDocument/2006/relationships/image" Target="../media/image104.png"/><Relationship Id="rId2" Type="http://schemas.openxmlformats.org/officeDocument/2006/relationships/image" Target="../media/image102.png"/><Relationship Id="rId1" Type="http://schemas.openxmlformats.org/officeDocument/2006/relationships/slideMaster" Target="../slideMasters/slideMaster2.xml"/><Relationship Id="rId6" Type="http://schemas.openxmlformats.org/officeDocument/2006/relationships/image" Target="../media/image103.png"/><Relationship Id="rId11" Type="http://schemas.openxmlformats.org/officeDocument/2006/relationships/image" Target="../media/image108.png"/><Relationship Id="rId5" Type="http://schemas.openxmlformats.org/officeDocument/2006/relationships/image" Target="../media/image93.png"/><Relationship Id="rId10" Type="http://schemas.openxmlformats.org/officeDocument/2006/relationships/image" Target="../media/image107.png"/><Relationship Id="rId4" Type="http://schemas.openxmlformats.org/officeDocument/2006/relationships/image" Target="../media/image92.png"/><Relationship Id="rId9" Type="http://schemas.openxmlformats.org/officeDocument/2006/relationships/image" Target="../media/image106.png"/></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6.png"/><Relationship Id="rId7" Type="http://schemas.openxmlformats.org/officeDocument/2006/relationships/image" Target="../media/image70.png"/><Relationship Id="rId2" Type="http://schemas.openxmlformats.org/officeDocument/2006/relationships/image" Target="../media/image68.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43.png"/><Relationship Id="rId4" Type="http://schemas.openxmlformats.org/officeDocument/2006/relationships/image" Target="../media/image69.png"/><Relationship Id="rId9" Type="http://schemas.openxmlformats.org/officeDocument/2006/relationships/image" Target="../media/image72.png"/></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12.png"/><Relationship Id="rId2" Type="http://schemas.openxmlformats.org/officeDocument/2006/relationships/image" Target="../media/image109.png"/><Relationship Id="rId1" Type="http://schemas.openxmlformats.org/officeDocument/2006/relationships/slideMaster" Target="../slideMasters/slideMaster2.xml"/><Relationship Id="rId6" Type="http://schemas.openxmlformats.org/officeDocument/2006/relationships/image" Target="../media/image111.png"/><Relationship Id="rId5" Type="http://schemas.openxmlformats.org/officeDocument/2006/relationships/image" Target="../media/image110.png"/><Relationship Id="rId4" Type="http://schemas.openxmlformats.org/officeDocument/2006/relationships/image" Target="../media/image92.png"/></Relationships>
</file>

<file path=ppt/slideLayouts/_rels/slideLayout91.xml.rels><?xml version="1.0" encoding="UTF-8" standalone="yes"?>
<Relationships xmlns="http://schemas.openxmlformats.org/package/2006/relationships"><Relationship Id="rId8" Type="http://schemas.openxmlformats.org/officeDocument/2006/relationships/image" Target="../media/image117.png"/><Relationship Id="rId3" Type="http://schemas.openxmlformats.org/officeDocument/2006/relationships/image" Target="../media/image114.png"/><Relationship Id="rId7" Type="http://schemas.openxmlformats.org/officeDocument/2006/relationships/image" Target="../media/image116.png"/><Relationship Id="rId2" Type="http://schemas.openxmlformats.org/officeDocument/2006/relationships/image" Target="../media/image113.png"/><Relationship Id="rId1" Type="http://schemas.openxmlformats.org/officeDocument/2006/relationships/slideMaster" Target="../slideMasters/slideMaster2.xml"/><Relationship Id="rId6" Type="http://schemas.openxmlformats.org/officeDocument/2006/relationships/image" Target="../media/image92.png"/><Relationship Id="rId5" Type="http://schemas.openxmlformats.org/officeDocument/2006/relationships/image" Target="../media/image50.png"/><Relationship Id="rId4" Type="http://schemas.openxmlformats.org/officeDocument/2006/relationships/image" Target="../media/image115.png"/></Relationships>
</file>

<file path=ppt/slideLayouts/_rels/slideLayout92.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50.png"/><Relationship Id="rId7" Type="http://schemas.openxmlformats.org/officeDocument/2006/relationships/image" Target="../media/image120.png"/><Relationship Id="rId2" Type="http://schemas.openxmlformats.org/officeDocument/2006/relationships/image" Target="../media/image118.png"/><Relationship Id="rId1" Type="http://schemas.openxmlformats.org/officeDocument/2006/relationships/slideMaster" Target="../slideMasters/slideMaster2.xml"/><Relationship Id="rId6" Type="http://schemas.openxmlformats.org/officeDocument/2006/relationships/image" Target="../media/image119.png"/><Relationship Id="rId5" Type="http://schemas.openxmlformats.org/officeDocument/2006/relationships/image" Target="../media/image90.png"/><Relationship Id="rId4" Type="http://schemas.openxmlformats.org/officeDocument/2006/relationships/image" Target="../media/image92.png"/><Relationship Id="rId9" Type="http://schemas.openxmlformats.org/officeDocument/2006/relationships/image" Target="../media/image122.png"/></Relationships>
</file>

<file path=ppt/slideLayouts/_rels/slideLayout93.xml.rels><?xml version="1.0" encoding="UTF-8" standalone="yes"?>
<Relationships xmlns="http://schemas.openxmlformats.org/package/2006/relationships"><Relationship Id="rId8" Type="http://schemas.openxmlformats.org/officeDocument/2006/relationships/image" Target="../media/image126.png"/><Relationship Id="rId3" Type="http://schemas.openxmlformats.org/officeDocument/2006/relationships/image" Target="../media/image50.png"/><Relationship Id="rId7" Type="http://schemas.openxmlformats.org/officeDocument/2006/relationships/image" Target="../media/image125.png"/><Relationship Id="rId2" Type="http://schemas.openxmlformats.org/officeDocument/2006/relationships/image" Target="../media/image114.png"/><Relationship Id="rId1" Type="http://schemas.openxmlformats.org/officeDocument/2006/relationships/slideMaster" Target="../slideMasters/slideMaster2.xml"/><Relationship Id="rId6" Type="http://schemas.openxmlformats.org/officeDocument/2006/relationships/image" Target="../media/image124.png"/><Relationship Id="rId5" Type="http://schemas.openxmlformats.org/officeDocument/2006/relationships/image" Target="../media/image123.png"/><Relationship Id="rId4" Type="http://schemas.openxmlformats.org/officeDocument/2006/relationships/image" Target="../media/image92.png"/><Relationship Id="rId9" Type="http://schemas.openxmlformats.org/officeDocument/2006/relationships/image" Target="../media/image127.png"/></Relationships>
</file>

<file path=ppt/slideLayouts/_rels/slideLayout94.xml.rels><?xml version="1.0" encoding="UTF-8" standalone="yes"?>
<Relationships xmlns="http://schemas.openxmlformats.org/package/2006/relationships"><Relationship Id="rId8" Type="http://schemas.openxmlformats.org/officeDocument/2006/relationships/image" Target="../media/image130.png"/><Relationship Id="rId3" Type="http://schemas.openxmlformats.org/officeDocument/2006/relationships/image" Target="../media/image50.png"/><Relationship Id="rId7" Type="http://schemas.openxmlformats.org/officeDocument/2006/relationships/image" Target="../media/image129.png"/><Relationship Id="rId2" Type="http://schemas.openxmlformats.org/officeDocument/2006/relationships/image" Target="../media/image128.png"/><Relationship Id="rId1" Type="http://schemas.openxmlformats.org/officeDocument/2006/relationships/slideMaster" Target="../slideMasters/slideMaster2.xml"/><Relationship Id="rId6" Type="http://schemas.openxmlformats.org/officeDocument/2006/relationships/image" Target="../media/image125.png"/><Relationship Id="rId11" Type="http://schemas.openxmlformats.org/officeDocument/2006/relationships/image" Target="../media/image132.png"/><Relationship Id="rId5" Type="http://schemas.openxmlformats.org/officeDocument/2006/relationships/image" Target="../media/image123.png"/><Relationship Id="rId10" Type="http://schemas.openxmlformats.org/officeDocument/2006/relationships/image" Target="../media/image131.png"/><Relationship Id="rId4" Type="http://schemas.openxmlformats.org/officeDocument/2006/relationships/image" Target="../media/image92.png"/><Relationship Id="rId9" Type="http://schemas.openxmlformats.org/officeDocument/2006/relationships/image" Target="../media/image124.png"/></Relationships>
</file>

<file path=ppt/slideLayouts/_rels/slideLayout95.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134.png"/><Relationship Id="rId7" Type="http://schemas.openxmlformats.org/officeDocument/2006/relationships/image" Target="../media/image399.png"/><Relationship Id="rId2" Type="http://schemas.openxmlformats.org/officeDocument/2006/relationships/image" Target="../media/image133.png"/><Relationship Id="rId1" Type="http://schemas.openxmlformats.org/officeDocument/2006/relationships/slideMaster" Target="../slideMasters/slideMaster2.xml"/><Relationship Id="rId6" Type="http://schemas.openxmlformats.org/officeDocument/2006/relationships/image" Target="../media/image135.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96.xml.rels><?xml version="1.0" encoding="UTF-8" standalone="yes"?>
<Relationships xmlns="http://schemas.openxmlformats.org/package/2006/relationships"><Relationship Id="rId8" Type="http://schemas.openxmlformats.org/officeDocument/2006/relationships/image" Target="../media/image139.png"/><Relationship Id="rId3" Type="http://schemas.openxmlformats.org/officeDocument/2006/relationships/image" Target="../media/image137.png"/><Relationship Id="rId7" Type="http://schemas.openxmlformats.org/officeDocument/2006/relationships/image" Target="../media/image138.png"/><Relationship Id="rId2" Type="http://schemas.openxmlformats.org/officeDocument/2006/relationships/image" Target="../media/image114.png"/><Relationship Id="rId1" Type="http://schemas.openxmlformats.org/officeDocument/2006/relationships/slideMaster" Target="../slideMasters/slideMaster2.xml"/><Relationship Id="rId6" Type="http://schemas.openxmlformats.org/officeDocument/2006/relationships/image" Target="../media/image90.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97.xml.rels><?xml version="1.0" encoding="UTF-8" standalone="yes"?>
<Relationships xmlns="http://schemas.openxmlformats.org/package/2006/relationships"><Relationship Id="rId8" Type="http://schemas.openxmlformats.org/officeDocument/2006/relationships/image" Target="../media/image404.png"/><Relationship Id="rId3" Type="http://schemas.openxmlformats.org/officeDocument/2006/relationships/image" Target="../media/image400.png"/><Relationship Id="rId7" Type="http://schemas.openxmlformats.org/officeDocument/2006/relationships/image" Target="../media/image403.png"/><Relationship Id="rId2" Type="http://schemas.openxmlformats.org/officeDocument/2006/relationships/image" Target="../media/image66.png"/><Relationship Id="rId1" Type="http://schemas.openxmlformats.org/officeDocument/2006/relationships/slideMaster" Target="../slideMasters/slideMaster2.xml"/><Relationship Id="rId6" Type="http://schemas.openxmlformats.org/officeDocument/2006/relationships/image" Target="../media/image402.png"/><Relationship Id="rId5" Type="http://schemas.openxmlformats.org/officeDocument/2006/relationships/image" Target="../media/image148.png"/><Relationship Id="rId10" Type="http://schemas.openxmlformats.org/officeDocument/2006/relationships/image" Target="../media/image50.png"/><Relationship Id="rId4" Type="http://schemas.openxmlformats.org/officeDocument/2006/relationships/image" Target="../media/image401.png"/><Relationship Id="rId9" Type="http://schemas.openxmlformats.org/officeDocument/2006/relationships/image" Target="../media/image405.png"/></Relationships>
</file>

<file path=ppt/slideLayouts/_rels/slideLayout98.xml.rels><?xml version="1.0" encoding="UTF-8" standalone="yes"?>
<Relationships xmlns="http://schemas.openxmlformats.org/package/2006/relationships"><Relationship Id="rId8" Type="http://schemas.openxmlformats.org/officeDocument/2006/relationships/image" Target="../media/image153.png"/><Relationship Id="rId3" Type="http://schemas.openxmlformats.org/officeDocument/2006/relationships/image" Target="../media/image50.png"/><Relationship Id="rId7" Type="http://schemas.openxmlformats.org/officeDocument/2006/relationships/image" Target="../media/image152.png"/><Relationship Id="rId2" Type="http://schemas.openxmlformats.org/officeDocument/2006/relationships/image" Target="../media/image148.png"/><Relationship Id="rId1" Type="http://schemas.openxmlformats.org/officeDocument/2006/relationships/slideMaster" Target="../slideMasters/slideMaster2.xml"/><Relationship Id="rId6" Type="http://schemas.openxmlformats.org/officeDocument/2006/relationships/image" Target="../media/image151.png"/><Relationship Id="rId11" Type="http://schemas.openxmlformats.org/officeDocument/2006/relationships/image" Target="../media/image156.png"/><Relationship Id="rId5" Type="http://schemas.openxmlformats.org/officeDocument/2006/relationships/image" Target="../media/image150.png"/><Relationship Id="rId10" Type="http://schemas.openxmlformats.org/officeDocument/2006/relationships/image" Target="../media/image155.png"/><Relationship Id="rId4" Type="http://schemas.openxmlformats.org/officeDocument/2006/relationships/image" Target="../media/image149.png"/><Relationship Id="rId9" Type="http://schemas.openxmlformats.org/officeDocument/2006/relationships/image" Target="../media/image154.png"/></Relationships>
</file>

<file path=ppt/slideLayouts/_rels/slideLayout99.xml.rels><?xml version="1.0" encoding="UTF-8" standalone="yes"?>
<Relationships xmlns="http://schemas.openxmlformats.org/package/2006/relationships"><Relationship Id="rId8" Type="http://schemas.openxmlformats.org/officeDocument/2006/relationships/image" Target="../media/image160.png"/><Relationship Id="rId3" Type="http://schemas.openxmlformats.org/officeDocument/2006/relationships/image" Target="../media/image50.png"/><Relationship Id="rId7" Type="http://schemas.openxmlformats.org/officeDocument/2006/relationships/image" Target="../media/image159.png"/><Relationship Id="rId2" Type="http://schemas.openxmlformats.org/officeDocument/2006/relationships/image" Target="../media/image157.png"/><Relationship Id="rId1" Type="http://schemas.openxmlformats.org/officeDocument/2006/relationships/slideMaster" Target="../slideMasters/slideMaster2.xml"/><Relationship Id="rId6" Type="http://schemas.openxmlformats.org/officeDocument/2006/relationships/image" Target="../media/image156.png"/><Relationship Id="rId11" Type="http://schemas.openxmlformats.org/officeDocument/2006/relationships/image" Target="../media/image163.png"/><Relationship Id="rId5" Type="http://schemas.openxmlformats.org/officeDocument/2006/relationships/image" Target="../media/image158.png"/><Relationship Id="rId10" Type="http://schemas.openxmlformats.org/officeDocument/2006/relationships/image" Target="../media/image162.png"/><Relationship Id="rId4" Type="http://schemas.openxmlformats.org/officeDocument/2006/relationships/image" Target="../media/image150.png"/><Relationship Id="rId9" Type="http://schemas.openxmlformats.org/officeDocument/2006/relationships/image" Target="../media/image161.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01">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1B083106-A84E-4281-A585-98572AF67B47}"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grpSp>
        <p:nvGrpSpPr>
          <p:cNvPr id="18" name="Группа 17"/>
          <p:cNvGrpSpPr/>
          <p:nvPr userDrawn="1"/>
        </p:nvGrpSpPr>
        <p:grpSpPr>
          <a:xfrm>
            <a:off x="0" y="-398436"/>
            <a:ext cx="12190413" cy="7256436"/>
            <a:chOff x="0" y="-398436"/>
            <a:chExt cx="12190413" cy="7256436"/>
          </a:xfrm>
        </p:grpSpPr>
        <p:pic>
          <p:nvPicPr>
            <p:cNvPr id="23" name="Рисунок 2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24" name="Рисунок 2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25" name="Группа 24"/>
            <p:cNvGrpSpPr/>
            <p:nvPr userDrawn="1"/>
          </p:nvGrpSpPr>
          <p:grpSpPr>
            <a:xfrm>
              <a:off x="0" y="1587"/>
              <a:ext cx="12176092" cy="5856700"/>
              <a:chOff x="0" y="1587"/>
              <a:chExt cx="12176092" cy="5856700"/>
            </a:xfrm>
          </p:grpSpPr>
          <p:pic>
            <p:nvPicPr>
              <p:cNvPr id="40" name="Рисунок 3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41" name="Рисунок 4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28" name="Рисунок 2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29"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31" name="Рисунок 3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32" name="Рисунок 3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33" name="Рисунок 3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35" name="Рисунок 3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36" name="Рисунок 35"/>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37" name="Рисунок 3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38" name="Рисунок 3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39" name="Рисунок 3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4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43" name="Текст 2"/>
          <p:cNvSpPr>
            <a:spLocks noGrp="1"/>
          </p:cNvSpPr>
          <p:nvPr>
            <p:ph idx="1" hasCustomPrompt="1"/>
          </p:nvPr>
        </p:nvSpPr>
        <p:spPr>
          <a:xfrm>
            <a:off x="236765" y="2975647"/>
            <a:ext cx="3465676" cy="2146989"/>
          </a:xfrm>
          <a:prstGeom prst="rect">
            <a:avLst/>
          </a:prstGeom>
        </p:spPr>
        <p:txBody>
          <a:bodyPr vert="horz" lIns="91440" tIns="45720" rIns="91440" bIns="45720" rtlCol="0">
            <a:normAutofit/>
          </a:bodyPr>
          <a:lstStyle>
            <a:lvl1pPr marL="0" indent="0">
              <a:buNone/>
              <a:defRPr sz="18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4" name="Дата 3"/>
          <p:cNvSpPr txBox="1">
            <a:spLocks/>
          </p:cNvSpPr>
          <p:nvPr userDrawn="1"/>
        </p:nvSpPr>
        <p:spPr>
          <a:xfrm>
            <a:off x="838200" y="6356350"/>
            <a:ext cx="2743200" cy="365125"/>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77DD9B-16CA-464A-A3D4-4D175F1ACCD1}" type="datetimeFigureOut">
              <a:rPr lang="ru-RU" smtClean="0">
                <a:solidFill>
                  <a:schemeClr val="tx1"/>
                </a:solidFill>
              </a:rPr>
              <a:pPr/>
              <a:t>02.09.2026</a:t>
            </a:fld>
            <a:endParaRPr lang="ru-RU" dirty="0">
              <a:solidFill>
                <a:schemeClr val="tx1"/>
              </a:solidFill>
            </a:endParaRPr>
          </a:p>
        </p:txBody>
      </p:sp>
      <p:sp>
        <p:nvSpPr>
          <p:cNvPr id="45" name="Номер слайда 5"/>
          <p:cNvSpPr txBox="1">
            <a:spLocks/>
          </p:cNvSpPr>
          <p:nvPr userDrawn="1"/>
        </p:nvSpPr>
        <p:spPr>
          <a:xfrm>
            <a:off x="11381363" y="6356350"/>
            <a:ext cx="664728" cy="365125"/>
          </a:xfrm>
          <a:prstGeom prst="rect">
            <a:avLst/>
          </a:prstGeom>
        </p:spPr>
        <p:txBody>
          <a:bodyPr vert="horz" lIns="91440" tIns="45720" rIns="91440" bIns="45720" rtlCol="0" anchor="ctr"/>
          <a:lstStyle>
            <a:defPPr>
              <a:defRPr lang="ru-RU"/>
            </a:defPPr>
            <a:lvl1pPr marL="0" algn="r" defTabSz="914400" rtl="0" eaLnBrk="1" latinLnBrk="0" hangingPunct="1">
              <a:defRPr sz="2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E6CA31-DA56-47CF-9891-B6D0296B6AEC}" type="slidenum">
              <a:rPr lang="ru-RU" b="0" cap="none" spc="0" smtClean="0">
                <a:ln w="0"/>
                <a:solidFill>
                  <a:schemeClr val="tx1"/>
                </a:solidFill>
                <a:effectLst>
                  <a:outerShdw blurRad="38100" dist="19050" dir="2700000" algn="tl" rotWithShape="0">
                    <a:schemeClr val="dk1">
                      <a:alpha val="40000"/>
                    </a:schemeClr>
                  </a:outerShdw>
                </a:effectLst>
              </a:rPr>
              <a:pPr/>
              <a:t>‹Nr.›</a:t>
            </a:fld>
            <a:endParaRPr lang="ru-RU" dirty="0"/>
          </a:p>
        </p:txBody>
      </p:sp>
    </p:spTree>
    <p:extLst>
      <p:ext uri="{BB962C8B-B14F-4D97-AF65-F5344CB8AC3E}">
        <p14:creationId xmlns:p14="http://schemas.microsoft.com/office/powerpoint/2010/main" val="31917998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_Заголовок и объект">
    <p:spTree>
      <p:nvGrpSpPr>
        <p:cNvPr id="1" name=""/>
        <p:cNvGrpSpPr/>
        <p:nvPr/>
      </p:nvGrpSpPr>
      <p:grpSpPr>
        <a:xfrm>
          <a:off x="0" y="0"/>
          <a:ext cx="0" cy="0"/>
          <a:chOff x="0" y="0"/>
          <a:chExt cx="0" cy="0"/>
        </a:xfrm>
      </p:grpSpPr>
      <p:grpSp>
        <p:nvGrpSpPr>
          <p:cNvPr id="31" name="Группа 30"/>
          <p:cNvGrpSpPr/>
          <p:nvPr userDrawn="1"/>
        </p:nvGrpSpPr>
        <p:grpSpPr>
          <a:xfrm>
            <a:off x="-9326" y="0"/>
            <a:ext cx="12203410" cy="6877876"/>
            <a:chOff x="-9326" y="0"/>
            <a:chExt cx="12203410" cy="6877876"/>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05936" y="4185084"/>
              <a:ext cx="7290489" cy="2264608"/>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654781" y="2600907"/>
              <a:ext cx="3539303" cy="4276969"/>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5290467" cy="4567437"/>
            </a:xfrm>
            <a:prstGeom prst="rect">
              <a:avLst/>
            </a:prstGeom>
          </p:spPr>
        </p:pic>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48927"/>
              <a:ext cx="2001020" cy="30015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151305" y="3916928"/>
              <a:ext cx="2706534" cy="2960948"/>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0" y="0"/>
              <a:ext cx="4201160" cy="3753036"/>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 y="1138203"/>
              <a:ext cx="2000970" cy="525365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5992472" flipV="1">
              <a:off x="2070776" y="4677340"/>
              <a:ext cx="376436" cy="353850"/>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2901090" flipV="1">
              <a:off x="10397548" y="1487071"/>
              <a:ext cx="376436" cy="353850"/>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481458" flipV="1">
              <a:off x="5513787" y="73347"/>
              <a:ext cx="376436" cy="353850"/>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0885158" y="1016732"/>
              <a:ext cx="1301918" cy="1943112"/>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V="1">
              <a:off x="-9326" y="6304149"/>
              <a:ext cx="1716784" cy="446364"/>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flipV="1">
              <a:off x="3921834" y="6581967"/>
              <a:ext cx="3858692" cy="192935"/>
            </a:xfrm>
            <a:prstGeom prst="rect">
              <a:avLst/>
            </a:prstGeom>
          </p:spPr>
        </p:pic>
        <p:pic>
          <p:nvPicPr>
            <p:cNvPr id="30" name="Рисунок 29"/>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5768336" y="1492354"/>
              <a:ext cx="358329" cy="358329"/>
            </a:xfrm>
            <a:prstGeom prst="rect">
              <a:avLst/>
            </a:prstGeom>
          </p:spPr>
        </p:pic>
      </p:grpSp>
      <p:pic>
        <p:nvPicPr>
          <p:cNvPr id="7" name="Рисунок 6"/>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11228484" y="6068848"/>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en-US" dirty="0" err="1"/>
              <a:t>Lorem</a:t>
            </a:r>
            <a:r>
              <a:rPr lang="en-US" dirty="0"/>
              <a:t> </a:t>
            </a:r>
            <a:r>
              <a:rPr lang="en-US" dirty="0" err="1"/>
              <a:t>ipsum</a:t>
            </a:r>
            <a:r>
              <a:rPr lang="en-US" dirty="0"/>
              <a:t> dolor</a:t>
            </a:r>
            <a:endParaRPr lang="ru-RU" dirty="0"/>
          </a:p>
        </p:txBody>
      </p:sp>
      <p:sp>
        <p:nvSpPr>
          <p:cNvPr id="3" name="Объект 2"/>
          <p:cNvSpPr>
            <a:spLocks noGrp="1"/>
          </p:cNvSpPr>
          <p:nvPr>
            <p:ph idx="1" hasCustomPrompt="1"/>
          </p:nvPr>
        </p:nvSpPr>
        <p:spPr>
          <a:xfrm>
            <a:off x="3477986" y="2114237"/>
            <a:ext cx="5176795" cy="2041810"/>
          </a:xfrm>
        </p:spPr>
        <p:txBody>
          <a:bodyPr/>
          <a:lstStyle>
            <a:lvl1pPr algn="ctr">
              <a:defRPr/>
            </a:lvl1pPr>
            <a:lvl2pPr algn="ctr">
              <a:defRPr/>
            </a:lvl2pPr>
            <a:lvl3pPr algn="ctr">
              <a:defRPr/>
            </a:lvl3pPr>
            <a:lvl4pPr algn="ctr">
              <a:defRPr/>
            </a:lvl4pPr>
            <a:lvl5pPr algn="ctr">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 name="Дата 3"/>
          <p:cNvSpPr>
            <a:spLocks noGrp="1"/>
          </p:cNvSpPr>
          <p:nvPr>
            <p:ph type="dt" sz="half" idx="10"/>
          </p:nvPr>
        </p:nvSpPr>
        <p:spPr/>
        <p:txBody>
          <a:bodyPr/>
          <a:lstStyle/>
          <a:p>
            <a:fld id="{ACCF059B-CE98-477A-91A0-E014015D0EA3}"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33" name="Текст 32"/>
          <p:cNvSpPr>
            <a:spLocks noGrp="1"/>
          </p:cNvSpPr>
          <p:nvPr>
            <p:ph type="body" sz="quarter" idx="13" hasCustomPrompt="1"/>
          </p:nvPr>
        </p:nvSpPr>
        <p:spPr>
          <a:xfrm>
            <a:off x="3122451" y="4967174"/>
            <a:ext cx="5608864" cy="2014729"/>
          </a:xfrm>
        </p:spPr>
        <p:txBody>
          <a:bodyPr/>
          <a:lstStyle>
            <a:lvl1pPr algn="ctr">
              <a:defRPr sz="1600" b="1"/>
            </a:lvl1pPr>
            <a:lvl2pPr algn="ctr">
              <a:defRPr b="1"/>
            </a:lvl2pPr>
            <a:lvl3pPr algn="ctr">
              <a:defRPr b="1"/>
            </a:lvl3pPr>
            <a:lvl4pPr>
              <a:defRPr b="1"/>
            </a:lvl4pPr>
            <a:lvl5pPr>
              <a:defRPr b="1"/>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Tree>
    <p:extLst>
      <p:ext uri="{BB962C8B-B14F-4D97-AF65-F5344CB8AC3E}">
        <p14:creationId xmlns:p14="http://schemas.microsoft.com/office/powerpoint/2010/main" val="270988133"/>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More-text-purple">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396219" y="5673479"/>
            <a:ext cx="4801537" cy="1392445"/>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358960" y="3564409"/>
            <a:ext cx="4937760" cy="72832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8467" y="6155874"/>
            <a:ext cx="5535064" cy="130698"/>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0" name="Рисунок 9"/>
          <p:cNvPicPr>
            <a:picLocks noChangeAspect="1"/>
          </p:cNvPicPr>
          <p:nvPr userDrawn="1"/>
        </p:nvPicPr>
        <p:blipFill rotWithShape="1">
          <a:blip r:embed="rId7" cstate="email">
            <a:extLst>
              <a:ext uri="{28A0092B-C50C-407E-A947-70E740481C1C}">
                <a14:useLocalDpi xmlns:a14="http://schemas.microsoft.com/office/drawing/2010/main"/>
              </a:ext>
            </a:extLst>
          </a:blip>
          <a:srcRect t="10129"/>
          <a:stretch/>
        </p:blipFill>
        <p:spPr>
          <a:xfrm>
            <a:off x="-258515" y="0"/>
            <a:ext cx="1135684" cy="464681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9658" y="6419243"/>
            <a:ext cx="239337" cy="239337"/>
          </a:xfrm>
          <a:prstGeom prst="rect">
            <a:avLst/>
          </a:prstGeom>
        </p:spPr>
      </p:pic>
      <p:pic>
        <p:nvPicPr>
          <p:cNvPr id="13" name="Рисунок 1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135961">
            <a:off x="11555838" y="4812463"/>
            <a:ext cx="426027" cy="400465"/>
          </a:xfrm>
          <a:prstGeom prst="rect">
            <a:avLst/>
          </a:prstGeom>
        </p:spPr>
      </p:pic>
    </p:spTree>
    <p:extLst>
      <p:ext uri="{BB962C8B-B14F-4D97-AF65-F5344CB8AC3E}">
        <p14:creationId xmlns:p14="http://schemas.microsoft.com/office/powerpoint/2010/main" val="421835886"/>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userDrawn="1">
  <p:cSld name="1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802934" y="2922352"/>
            <a:ext cx="1117547" cy="1176676"/>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l="27270"/>
          <a:stretch/>
        </p:blipFill>
        <p:spPr>
          <a:xfrm flipH="1">
            <a:off x="9176797" y="0"/>
            <a:ext cx="3010756" cy="6858000"/>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7224" y="5359968"/>
            <a:ext cx="4697660" cy="1498032"/>
          </a:xfrm>
          <a:prstGeom prst="rect">
            <a:avLst/>
          </a:prstGeom>
        </p:spPr>
      </p:pic>
      <p:pic>
        <p:nvPicPr>
          <p:cNvPr id="8" name="Рисунок 7"/>
          <p:cNvPicPr>
            <a:picLocks noChangeAspect="1"/>
          </p:cNvPicPr>
          <p:nvPr userDrawn="1"/>
        </p:nvPicPr>
        <p:blipFill rotWithShape="1">
          <a:blip r:embed="rId5">
            <a:extLst>
              <a:ext uri="{28A0092B-C50C-407E-A947-70E740481C1C}">
                <a14:useLocalDpi xmlns:a14="http://schemas.microsoft.com/office/drawing/2010/main"/>
              </a:ext>
            </a:extLst>
          </a:blip>
          <a:srcRect r="21520"/>
          <a:stretch/>
        </p:blipFill>
        <p:spPr>
          <a:xfrm rot="16200000">
            <a:off x="3056" y="-3056"/>
            <a:ext cx="5232638" cy="5238750"/>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502008" y="5987346"/>
            <a:ext cx="5535064" cy="369004"/>
          </a:xfrm>
          <a:prstGeom prst="rect">
            <a:avLst/>
          </a:prstGeom>
        </p:spPr>
      </p:pic>
      <p:pic>
        <p:nvPicPr>
          <p:cNvPr id="14" name="Рисунок 13"/>
          <p:cNvPicPr>
            <a:picLocks noChangeAspect="1"/>
          </p:cNvPicPr>
          <p:nvPr userDrawn="1"/>
        </p:nvPicPr>
        <p:blipFill rotWithShape="1">
          <a:blip r:embed="rId8" cstate="email">
            <a:extLst>
              <a:ext uri="{28A0092B-C50C-407E-A947-70E740481C1C}">
                <a14:useLocalDpi xmlns:a14="http://schemas.microsoft.com/office/drawing/2010/main"/>
              </a:ext>
            </a:extLst>
          </a:blip>
          <a:srcRect b="32565"/>
          <a:stretch/>
        </p:blipFill>
        <p:spPr>
          <a:xfrm rot="10800000">
            <a:off x="-54782" y="0"/>
            <a:ext cx="1991563" cy="203786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25"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6"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7" name="Рисунок 8"/>
          <p:cNvSpPr>
            <a:spLocks noGrp="1"/>
          </p:cNvSpPr>
          <p:nvPr>
            <p:ph type="pic" sz="quarter" idx="13"/>
          </p:nvPr>
        </p:nvSpPr>
        <p:spPr>
          <a:xfrm>
            <a:off x="7179597" y="2325182"/>
            <a:ext cx="4179887" cy="3462338"/>
          </a:xfrm>
        </p:spPr>
        <p:txBody>
          <a:bodyPr/>
          <a:lstStyle/>
          <a:p>
            <a:endParaRPr lang="ru-RU" dirty="0"/>
          </a:p>
        </p:txBody>
      </p:sp>
      <p:pic>
        <p:nvPicPr>
          <p:cNvPr id="10" name="Рисунок 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769225" y="489857"/>
            <a:ext cx="606829" cy="606829"/>
          </a:xfrm>
          <a:prstGeom prst="rect">
            <a:avLst/>
          </a:prstGeom>
        </p:spPr>
      </p:pic>
      <p:pic>
        <p:nvPicPr>
          <p:cNvPr id="28" name="Рисунок 2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76520" y="5206142"/>
            <a:ext cx="606829" cy="606829"/>
          </a:xfrm>
          <a:prstGeom prst="rect">
            <a:avLst/>
          </a:prstGeom>
        </p:spPr>
      </p:pic>
    </p:spTree>
    <p:extLst>
      <p:ext uri="{BB962C8B-B14F-4D97-AF65-F5344CB8AC3E}">
        <p14:creationId xmlns:p14="http://schemas.microsoft.com/office/powerpoint/2010/main" val="1490903814"/>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userDrawn="1">
  <p:cSld name="13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2750"/>
            <a:ext cx="5064952" cy="4524690"/>
          </a:xfrm>
          <a:prstGeom prst="rect">
            <a:avLst/>
          </a:prstGeom>
        </p:spPr>
      </p:pic>
      <p:pic>
        <p:nvPicPr>
          <p:cNvPr id="23" name="Рисунок 22"/>
          <p:cNvPicPr>
            <a:picLocks noChangeAspect="1"/>
          </p:cNvPicPr>
          <p:nvPr userDrawn="1"/>
        </p:nvPicPr>
        <p:blipFill rotWithShape="1">
          <a:blip r:embed="rId3" cstate="email">
            <a:extLst>
              <a:ext uri="{28A0092B-C50C-407E-A947-70E740481C1C}">
                <a14:useLocalDpi xmlns:a14="http://schemas.microsoft.com/office/drawing/2010/main"/>
              </a:ext>
            </a:extLst>
          </a:blip>
          <a:srcRect b="37149"/>
          <a:stretch/>
        </p:blipFill>
        <p:spPr>
          <a:xfrm flipV="1">
            <a:off x="4239782" y="0"/>
            <a:ext cx="3712436" cy="2333310"/>
          </a:xfrm>
          <a:prstGeom prst="rect">
            <a:avLst/>
          </a:prstGeom>
        </p:spPr>
      </p:pic>
      <p:pic>
        <p:nvPicPr>
          <p:cNvPr id="16" name="Рисунок 15"/>
          <p:cNvPicPr>
            <a:picLocks noChangeAspect="1"/>
          </p:cNvPicPr>
          <p:nvPr userDrawn="1"/>
        </p:nvPicPr>
        <p:blipFill rotWithShape="1">
          <a:blip r:embed="rId4" cstate="email">
            <a:extLst>
              <a:ext uri="{28A0092B-C50C-407E-A947-70E740481C1C}">
                <a14:useLocalDpi xmlns:a14="http://schemas.microsoft.com/office/drawing/2010/main"/>
              </a:ext>
            </a:extLst>
          </a:blip>
          <a:srcRect b="37149"/>
          <a:stretch/>
        </p:blipFill>
        <p:spPr>
          <a:xfrm>
            <a:off x="5053327" y="5527270"/>
            <a:ext cx="2117271" cy="1330730"/>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0489430">
            <a:off x="120478" y="4317215"/>
            <a:ext cx="2355886" cy="2384681"/>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8" name="Рисунок 8"/>
          <p:cNvSpPr>
            <a:spLocks noGrp="1"/>
          </p:cNvSpPr>
          <p:nvPr>
            <p:ph type="pic" sz="quarter" idx="13"/>
          </p:nvPr>
        </p:nvSpPr>
        <p:spPr>
          <a:xfrm>
            <a:off x="1379764" y="739549"/>
            <a:ext cx="9432713" cy="5047971"/>
          </a:xfrm>
        </p:spPr>
        <p:txBody>
          <a:bodyPr/>
          <a:lstStyle/>
          <a:p>
            <a:endParaRPr lang="ru-RU" dirty="0"/>
          </a:p>
        </p:txBody>
      </p:sp>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0084" y="2943679"/>
            <a:ext cx="2215318" cy="3412671"/>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900923" y="4810805"/>
            <a:ext cx="2291077" cy="343662"/>
          </a:xfrm>
          <a:prstGeom prst="rect">
            <a:avLst/>
          </a:prstGeom>
        </p:spPr>
      </p:pic>
    </p:spTree>
    <p:extLst>
      <p:ext uri="{BB962C8B-B14F-4D97-AF65-F5344CB8AC3E}">
        <p14:creationId xmlns:p14="http://schemas.microsoft.com/office/powerpoint/2010/main" val="138234705"/>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userDrawn="1">
  <p:cSld name="14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b="27133"/>
          <a:stretch/>
        </p:blipFill>
        <p:spPr>
          <a:xfrm>
            <a:off x="-1514180" y="3841352"/>
            <a:ext cx="7530961" cy="2886473"/>
          </a:xfrm>
          <a:prstGeom prst="rect">
            <a:avLst/>
          </a:prstGeom>
        </p:spPr>
      </p:pic>
      <p:pic>
        <p:nvPicPr>
          <p:cNvPr id="8" name="Рисунок 7"/>
          <p:cNvPicPr>
            <a:picLocks noChangeAspect="1"/>
          </p:cNvPicPr>
          <p:nvPr userDrawn="1"/>
        </p:nvPicPr>
        <p:blipFill rotWithShape="1">
          <a:blip r:embed="rId3" cstate="print">
            <a:extLst>
              <a:ext uri="{28A0092B-C50C-407E-A947-70E740481C1C}">
                <a14:useLocalDpi xmlns:a14="http://schemas.microsoft.com/office/drawing/2010/main"/>
              </a:ext>
            </a:extLst>
          </a:blip>
          <a:srcRect l="26208" b="27313"/>
          <a:stretch/>
        </p:blipFill>
        <p:spPr>
          <a:xfrm>
            <a:off x="0" y="1246771"/>
            <a:ext cx="5627738" cy="561122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273423" y="4552117"/>
            <a:ext cx="882393" cy="180423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360426">
            <a:off x="8953994" y="4777960"/>
            <a:ext cx="1261955" cy="2253491"/>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281249">
            <a:off x="65761" y="4480771"/>
            <a:ext cx="1544875" cy="2344190"/>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841646" y="0"/>
            <a:ext cx="3743325" cy="1193705"/>
          </a:xfrm>
          <a:prstGeom prst="rect">
            <a:avLst/>
          </a:prstGeom>
        </p:spPr>
      </p:pic>
    </p:spTree>
    <p:extLst>
      <p:ext uri="{BB962C8B-B14F-4D97-AF65-F5344CB8AC3E}">
        <p14:creationId xmlns:p14="http://schemas.microsoft.com/office/powerpoint/2010/main" val="1823317690"/>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userDrawn="1">
  <p:cSld name="15_Заголовок раздела">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96244" y="0"/>
            <a:ext cx="10058400" cy="6283853"/>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2" name="Рисунок 1"/>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a:off x="9705974" y="1619020"/>
            <a:ext cx="2486025" cy="3629025"/>
          </a:xfrm>
          <a:prstGeom prst="rect">
            <a:avLst/>
          </a:prstGeom>
        </p:spPr>
      </p:pic>
      <p:pic>
        <p:nvPicPr>
          <p:cNvPr id="18" name="Рисунок 17"/>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flipH="1">
            <a:off x="0" y="1619020"/>
            <a:ext cx="2486025" cy="3629025"/>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779344" y="1231842"/>
            <a:ext cx="621956" cy="621956"/>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90961" y="4991031"/>
            <a:ext cx="801650" cy="801650"/>
          </a:xfrm>
          <a:prstGeom prst="rect">
            <a:avLst/>
          </a:prstGeom>
        </p:spPr>
      </p:pic>
    </p:spTree>
    <p:extLst>
      <p:ext uri="{BB962C8B-B14F-4D97-AF65-F5344CB8AC3E}">
        <p14:creationId xmlns:p14="http://schemas.microsoft.com/office/powerpoint/2010/main" val="936214746"/>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userDrawn="1">
  <p:cSld name="Table_slide_purplr">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25447"/>
          <a:stretch/>
        </p:blipFill>
        <p:spPr>
          <a:xfrm rot="10800000">
            <a:off x="-5756" y="2896358"/>
            <a:ext cx="4727642" cy="396164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7571362" y="2247599"/>
            <a:ext cx="4620638" cy="4620638"/>
          </a:xfrm>
          <a:prstGeom prst="rect">
            <a:avLst/>
          </a:prstGeom>
        </p:spPr>
      </p:pic>
      <p:pic>
        <p:nvPicPr>
          <p:cNvPr id="2" name="Рисунок 1"/>
          <p:cNvPicPr>
            <a:picLocks noChangeAspect="1"/>
          </p:cNvPicPr>
          <p:nvPr userDrawn="1"/>
        </p:nvPicPr>
        <p:blipFill rotWithShape="1">
          <a:blip r:embed="rId4">
            <a:extLst>
              <a:ext uri="{28A0092B-C50C-407E-A947-70E740481C1C}">
                <a14:useLocalDpi xmlns:a14="http://schemas.microsoft.com/office/drawing/2010/main"/>
              </a:ext>
            </a:extLst>
          </a:blip>
          <a:srcRect r="20863"/>
          <a:stretch/>
        </p:blipFill>
        <p:spPr>
          <a:xfrm rot="16200000">
            <a:off x="-18847" y="18848"/>
            <a:ext cx="5276445" cy="523875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164043" y="2130357"/>
            <a:ext cx="1166757" cy="1770434"/>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44813" y="5523049"/>
            <a:ext cx="798791" cy="798791"/>
          </a:xfrm>
          <a:prstGeom prst="rect">
            <a:avLst/>
          </a:prstGeom>
        </p:spPr>
      </p:pic>
      <p:pic>
        <p:nvPicPr>
          <p:cNvPr id="13" name="Рисунок 12"/>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714750" y="6071359"/>
            <a:ext cx="4762500" cy="247650"/>
          </a:xfrm>
          <a:prstGeom prst="rect">
            <a:avLst/>
          </a:prstGeom>
        </p:spPr>
      </p:pic>
    </p:spTree>
    <p:extLst>
      <p:ext uri="{BB962C8B-B14F-4D97-AF65-F5344CB8AC3E}">
        <p14:creationId xmlns:p14="http://schemas.microsoft.com/office/powerpoint/2010/main" val="297117044"/>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userDrawn="1">
  <p:cSld name="bullet_points_purple">
    <p:spTree>
      <p:nvGrpSpPr>
        <p:cNvPr id="1" name=""/>
        <p:cNvGrpSpPr/>
        <p:nvPr/>
      </p:nvGrpSpPr>
      <p:grpSpPr>
        <a:xfrm>
          <a:off x="0" y="0"/>
          <a:ext cx="0" cy="0"/>
          <a:chOff x="0" y="0"/>
          <a:chExt cx="0" cy="0"/>
        </a:xfrm>
      </p:grpSpPr>
      <p:pic>
        <p:nvPicPr>
          <p:cNvPr id="9" name="Рисунок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9362875" y="3653944"/>
            <a:ext cx="4930936" cy="727313"/>
          </a:xfrm>
          <a:prstGeom prst="rect">
            <a:avLst/>
          </a:prstGeom>
        </p:spPr>
      </p:pic>
      <p:pic>
        <p:nvPicPr>
          <p:cNvPr id="3" name="Рисунок 2"/>
          <p:cNvPicPr>
            <a:picLocks noChangeAspect="1"/>
          </p:cNvPicPr>
          <p:nvPr userDrawn="1"/>
        </p:nvPicPr>
        <p:blipFill rotWithShape="1">
          <a:blip r:embed="rId3" cstate="email">
            <a:extLst>
              <a:ext uri="{28A0092B-C50C-407E-A947-70E740481C1C}">
                <a14:useLocalDpi xmlns:a14="http://schemas.microsoft.com/office/drawing/2010/main"/>
              </a:ext>
            </a:extLst>
          </a:blip>
          <a:srcRect r="16985"/>
          <a:stretch/>
        </p:blipFill>
        <p:spPr>
          <a:xfrm rot="10800000">
            <a:off x="0" y="3836631"/>
            <a:ext cx="3192236" cy="302136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bg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556" y="4664734"/>
            <a:ext cx="1268847" cy="1925346"/>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949577" y="1782777"/>
            <a:ext cx="5021907" cy="1456353"/>
          </a:xfrm>
          <a:prstGeom prst="rect">
            <a:avLst/>
          </a:prstGeom>
        </p:spPr>
      </p:pic>
    </p:spTree>
    <p:extLst>
      <p:ext uri="{BB962C8B-B14F-4D97-AF65-F5344CB8AC3E}">
        <p14:creationId xmlns:p14="http://schemas.microsoft.com/office/powerpoint/2010/main" val="3972259544"/>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type="secHead" preserve="1">
  <p:cSld name="2_Заголовок раздела">
    <p:spTree>
      <p:nvGrpSpPr>
        <p:cNvPr id="1" name=""/>
        <p:cNvGrpSpPr/>
        <p:nvPr/>
      </p:nvGrpSpPr>
      <p:grpSpPr>
        <a:xfrm>
          <a:off x="0" y="0"/>
          <a:ext cx="0" cy="0"/>
          <a:chOff x="0" y="0"/>
          <a:chExt cx="0" cy="0"/>
        </a:xfrm>
      </p:grpSpPr>
      <p:grpSp>
        <p:nvGrpSpPr>
          <p:cNvPr id="8" name="Группа 7"/>
          <p:cNvGrpSpPr/>
          <p:nvPr userDrawn="1"/>
        </p:nvGrpSpPr>
        <p:grpSpPr>
          <a:xfrm>
            <a:off x="-308080" y="0"/>
            <a:ext cx="12517880" cy="6858000"/>
            <a:chOff x="-308080" y="0"/>
            <a:chExt cx="12517880" cy="6858000"/>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479342" y="736116"/>
              <a:ext cx="4466270" cy="342414"/>
            </a:xfrm>
            <a:prstGeom prst="rect">
              <a:avLst/>
            </a:prstGeom>
          </p:spPr>
        </p:pic>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6830" y="0"/>
              <a:ext cx="7458615" cy="6858000"/>
            </a:xfrm>
            <a:prstGeom prst="rect">
              <a:avLst/>
            </a:prstGeom>
          </p:spPr>
        </p:pic>
        <p:pic>
          <p:nvPicPr>
            <p:cNvPr id="28" name="Рисунок 2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8622" y="1355354"/>
              <a:ext cx="3683260" cy="4686240"/>
            </a:xfrm>
            <a:prstGeom prst="rect">
              <a:avLst/>
            </a:prstGeom>
          </p:spPr>
        </p:pic>
        <p:pic>
          <p:nvPicPr>
            <p:cNvPr id="29" name="Рисунок 2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8080" y="6139499"/>
              <a:ext cx="5976664" cy="216654"/>
            </a:xfrm>
            <a:prstGeom prst="rect">
              <a:avLst/>
            </a:prstGeom>
          </p:spPr>
        </p:pic>
        <p:pic>
          <p:nvPicPr>
            <p:cNvPr id="30" name="Рисунок 2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318299" y="5230704"/>
              <a:ext cx="3166874" cy="114799"/>
            </a:xfrm>
            <a:prstGeom prst="rect">
              <a:avLst/>
            </a:prstGeom>
          </p:spPr>
        </p:pic>
        <p:pic>
          <p:nvPicPr>
            <p:cNvPr id="31" name="Рисунок 3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736532" y="3422628"/>
              <a:ext cx="330408" cy="330408"/>
            </a:xfrm>
            <a:prstGeom prst="rect">
              <a:avLst/>
            </a:prstGeom>
          </p:spPr>
        </p:pic>
        <p:pic>
          <p:nvPicPr>
            <p:cNvPr id="32" name="Рисунок 3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666050" y="0"/>
              <a:ext cx="2712926" cy="907323"/>
            </a:xfrm>
            <a:prstGeom prst="rect">
              <a:avLst/>
            </a:prstGeom>
          </p:spPr>
        </p:pic>
        <p:pic>
          <p:nvPicPr>
            <p:cNvPr id="33" name="Рисунок 3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10024087" y="3387077"/>
              <a:ext cx="2185713" cy="359647"/>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7389655" y="3992973"/>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p:txBody>
          <a:bodyPr/>
          <a:lstStyle>
            <a:lvl1pPr>
              <a:defRPr>
                <a:solidFill>
                  <a:schemeClr val="bg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099159438"/>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userDrawn="1">
  <p:cSld name="16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865910" y="5774611"/>
            <a:ext cx="6125690" cy="22205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8964" y="1632968"/>
            <a:ext cx="436111" cy="43611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869460" y="6048972"/>
            <a:ext cx="504825" cy="504825"/>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pic>
        <p:nvPicPr>
          <p:cNvPr id="21" name="Рисунок 2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0" y="937878"/>
            <a:ext cx="3267075" cy="330338"/>
          </a:xfrm>
          <a:prstGeom prst="rect">
            <a:avLst/>
          </a:prstGeom>
        </p:spPr>
      </p:pic>
      <p:pic>
        <p:nvPicPr>
          <p:cNvPr id="34" name="Рисунок 3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8924925" y="937878"/>
            <a:ext cx="3267075" cy="330338"/>
          </a:xfrm>
          <a:prstGeom prst="rect">
            <a:avLst/>
          </a:prstGeom>
        </p:spPr>
      </p:pic>
    </p:spTree>
    <p:extLst>
      <p:ext uri="{BB962C8B-B14F-4D97-AF65-F5344CB8AC3E}">
        <p14:creationId xmlns:p14="http://schemas.microsoft.com/office/powerpoint/2010/main" val="3632997389"/>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preserve="1" userDrawn="1">
  <p:cSld name="More-text_blue">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
            <a:ext cx="1040130"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2933388" y="6134294"/>
            <a:ext cx="6125690" cy="222056"/>
          </a:xfrm>
          <a:prstGeom prst="rect">
            <a:avLst/>
          </a:prstGeom>
        </p:spPr>
      </p:pic>
      <p:sp>
        <p:nvSpPr>
          <p:cNvPr id="22"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599842" y="1690006"/>
            <a:ext cx="592158" cy="3224893"/>
          </a:xfrm>
          <a:prstGeom prst="rect">
            <a:avLst/>
          </a:prstGeom>
        </p:spPr>
      </p:pic>
      <p:pic>
        <p:nvPicPr>
          <p:cNvPr id="8" name="Рисунок 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955" y="4212772"/>
            <a:ext cx="450396" cy="450396"/>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584183" y="2843445"/>
            <a:ext cx="387804" cy="387804"/>
          </a:xfrm>
          <a:prstGeom prst="rect">
            <a:avLst/>
          </a:prstGeom>
        </p:spPr>
      </p:pic>
    </p:spTree>
    <p:extLst>
      <p:ext uri="{BB962C8B-B14F-4D97-AF65-F5344CB8AC3E}">
        <p14:creationId xmlns:p14="http://schemas.microsoft.com/office/powerpoint/2010/main" val="10025488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17" name="Группа 16"/>
          <p:cNvGrpSpPr/>
          <p:nvPr userDrawn="1"/>
        </p:nvGrpSpPr>
        <p:grpSpPr>
          <a:xfrm>
            <a:off x="0" y="0"/>
            <a:ext cx="12197756" cy="6868237"/>
            <a:chOff x="0" y="0"/>
            <a:chExt cx="12197756" cy="686823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38251" y="0"/>
              <a:ext cx="9059505" cy="686823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239222" y="507696"/>
              <a:ext cx="3477333" cy="504986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222258" y="620688"/>
              <a:ext cx="484448" cy="455381"/>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6791128">
              <a:off x="11244834" y="4257092"/>
              <a:ext cx="484448" cy="455381"/>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2598309">
              <a:off x="292020" y="6146633"/>
              <a:ext cx="484448" cy="455381"/>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115171" y="3656060"/>
              <a:ext cx="390339" cy="390339"/>
            </a:xfrm>
            <a:prstGeom prst="rect">
              <a:avLst/>
            </a:prstGeom>
          </p:spPr>
        </p:pic>
        <p:pic>
          <p:nvPicPr>
            <p:cNvPr id="14" name="Рисунок 13"/>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6239222" y="6112226"/>
              <a:ext cx="4762500" cy="24765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1404200"/>
              <a:ext cx="2098762" cy="314814"/>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2578" y="5561664"/>
              <a:ext cx="5630831" cy="225233"/>
            </a:xfrm>
            <a:prstGeom prst="rect">
              <a:avLst/>
            </a:prstGeom>
          </p:spPr>
        </p:pic>
      </p:grpSp>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675790" y="2049738"/>
            <a:ext cx="5164406" cy="1343397"/>
          </a:xfrm>
        </p:spPr>
        <p:txBody>
          <a:bodyPr anchor="b"/>
          <a:lstStyle>
            <a:lvl1pPr algn="ctr">
              <a:defRPr sz="6000"/>
            </a:lvl1pPr>
          </a:lstStyle>
          <a:p>
            <a:r>
              <a:rPr lang="da-DK" dirty="0"/>
              <a:t>Lorem ipsum dolor</a:t>
            </a:r>
            <a:endParaRPr lang="ru-RU" dirty="0"/>
          </a:p>
        </p:txBody>
      </p:sp>
      <p:sp>
        <p:nvSpPr>
          <p:cNvPr id="3" name="Текст 2"/>
          <p:cNvSpPr>
            <a:spLocks noGrp="1"/>
          </p:cNvSpPr>
          <p:nvPr>
            <p:ph type="body" idx="1" hasCustomPrompt="1"/>
          </p:nvPr>
        </p:nvSpPr>
        <p:spPr>
          <a:xfrm>
            <a:off x="1847254" y="424211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a:t>
            </a:r>
            <a:endParaRPr lang="ru-RU" dirty="0"/>
          </a:p>
        </p:txBody>
      </p:sp>
      <p:sp>
        <p:nvSpPr>
          <p:cNvPr id="4" name="Дата 3"/>
          <p:cNvSpPr>
            <a:spLocks noGrp="1"/>
          </p:cNvSpPr>
          <p:nvPr>
            <p:ph type="dt" sz="half" idx="10"/>
          </p:nvPr>
        </p:nvSpPr>
        <p:spPr/>
        <p:txBody>
          <a:bodyPr/>
          <a:lstStyle/>
          <a:p>
            <a:fld id="{38681E92-CF5A-44DE-A223-5FF7178439E7}"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305652422"/>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userDrawn="1">
  <p:cSld name="17_Заголовок раздела">
    <p:spTree>
      <p:nvGrpSpPr>
        <p:cNvPr id="1" name=""/>
        <p:cNvGrpSpPr/>
        <p:nvPr/>
      </p:nvGrpSpPr>
      <p:grpSpPr>
        <a:xfrm>
          <a:off x="0" y="0"/>
          <a:ext cx="0" cy="0"/>
          <a:chOff x="0" y="0"/>
          <a:chExt cx="0" cy="0"/>
        </a:xfrm>
      </p:grpSpPr>
      <p:pic>
        <p:nvPicPr>
          <p:cNvPr id="24" name="Рисунок 23"/>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flipH="1">
            <a:off x="9085379" y="3359836"/>
            <a:ext cx="3106621" cy="3494315"/>
          </a:xfrm>
          <a:prstGeom prst="rect">
            <a:avLst/>
          </a:prstGeom>
        </p:spPr>
      </p:pic>
      <p:pic>
        <p:nvPicPr>
          <p:cNvPr id="8" name="Рисунок 7"/>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a:off x="4691" y="3359837"/>
            <a:ext cx="3106621" cy="3494315"/>
          </a:xfrm>
          <a:prstGeom prst="rect">
            <a:avLst/>
          </a:prstGeom>
        </p:spPr>
      </p:pic>
      <p:grpSp>
        <p:nvGrpSpPr>
          <p:cNvPr id="3" name="Группа 2"/>
          <p:cNvGrpSpPr/>
          <p:nvPr userDrawn="1"/>
        </p:nvGrpSpPr>
        <p:grpSpPr>
          <a:xfrm>
            <a:off x="114206" y="-3848"/>
            <a:ext cx="11889642" cy="6861847"/>
            <a:chOff x="114206" y="-3848"/>
            <a:chExt cx="11889642" cy="6861847"/>
          </a:xfrm>
        </p:grpSpPr>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4206" y="-1"/>
              <a:ext cx="4139638" cy="685800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864210" y="-3848"/>
              <a:ext cx="4139638" cy="6858000"/>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996182" y="5373849"/>
            <a:ext cx="6125690" cy="22205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572967" y="2710791"/>
            <a:ext cx="504825" cy="504825"/>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687427" y="3051953"/>
            <a:ext cx="2743200" cy="2743200"/>
          </a:xfrm>
          <a:prstGeom prst="rect">
            <a:avLst/>
          </a:prstGeom>
        </p:spPr>
      </p:pic>
      <p:sp>
        <p:nvSpPr>
          <p:cNvPr id="22"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5115" y="2710791"/>
            <a:ext cx="504825" cy="50482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15011" y="366726"/>
            <a:ext cx="561975" cy="561975"/>
          </a:xfrm>
          <a:prstGeom prst="rect">
            <a:avLst/>
          </a:prstGeom>
        </p:spPr>
      </p:pic>
    </p:spTree>
    <p:extLst>
      <p:ext uri="{BB962C8B-B14F-4D97-AF65-F5344CB8AC3E}">
        <p14:creationId xmlns:p14="http://schemas.microsoft.com/office/powerpoint/2010/main" val="3695172163"/>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preserve="1" userDrawn="1">
  <p:cSld name="18_Заголовок раздела">
    <p:spTree>
      <p:nvGrpSpPr>
        <p:cNvPr id="1" name=""/>
        <p:cNvGrpSpPr/>
        <p:nvPr/>
      </p:nvGrpSpPr>
      <p:grpSpPr>
        <a:xfrm>
          <a:off x="0" y="0"/>
          <a:ext cx="0" cy="0"/>
          <a:chOff x="0" y="0"/>
          <a:chExt cx="0" cy="0"/>
        </a:xfrm>
      </p:grpSpPr>
      <p:pic>
        <p:nvPicPr>
          <p:cNvPr id="32" name="Рисунок 3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92464" y="3067960"/>
            <a:ext cx="4299535" cy="3790040"/>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857578" y="-10948"/>
            <a:ext cx="3314700" cy="11085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55931" y="5991159"/>
            <a:ext cx="6125690" cy="22205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44656" y="5081886"/>
            <a:ext cx="504825" cy="504825"/>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545660" y="1186062"/>
            <a:ext cx="504825" cy="504825"/>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r="39972"/>
          <a:stretch/>
        </p:blipFill>
        <p:spPr>
          <a:xfrm>
            <a:off x="10545660" y="3710286"/>
            <a:ext cx="1646698" cy="2743200"/>
          </a:xfrm>
          <a:prstGeom prst="rect">
            <a:avLst/>
          </a:prstGeom>
        </p:spPr>
      </p:pic>
      <p:pic>
        <p:nvPicPr>
          <p:cNvPr id="10" name="Рисунок 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008225"/>
            <a:ext cx="3095625" cy="313002"/>
          </a:xfrm>
          <a:prstGeom prst="rect">
            <a:avLst/>
          </a:prstGeom>
        </p:spPr>
      </p:pic>
      <p:pic>
        <p:nvPicPr>
          <p:cNvPr id="13" name="Рисунок 1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89215" y="630739"/>
            <a:ext cx="1634833" cy="1638300"/>
          </a:xfrm>
          <a:prstGeom prst="rect">
            <a:avLst/>
          </a:prstGeom>
        </p:spPr>
      </p:pic>
      <p:pic>
        <p:nvPicPr>
          <p:cNvPr id="30" name="Рисунок 29"/>
          <p:cNvPicPr>
            <a:picLocks noChangeAspect="1"/>
          </p:cNvPicPr>
          <p:nvPr userDrawn="1"/>
        </p:nvPicPr>
        <p:blipFill rotWithShape="1">
          <a:blip r:embed="rId11" cstate="email">
            <a:extLst>
              <a:ext uri="{28A0092B-C50C-407E-A947-70E740481C1C}">
                <a14:useLocalDpi xmlns:a14="http://schemas.microsoft.com/office/drawing/2010/main"/>
              </a:ext>
            </a:extLst>
          </a:blip>
          <a:srcRect t="24697"/>
          <a:stretch/>
        </p:blipFill>
        <p:spPr>
          <a:xfrm>
            <a:off x="2057295" y="-10948"/>
            <a:ext cx="862052" cy="652756"/>
          </a:xfrm>
          <a:prstGeom prst="rect">
            <a:avLst/>
          </a:prstGeom>
        </p:spPr>
      </p:pic>
      <p:pic>
        <p:nvPicPr>
          <p:cNvPr id="31" name="Рисунок 30"/>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9678210" y="5627361"/>
            <a:ext cx="862052" cy="866841"/>
          </a:xfrm>
          <a:prstGeom prst="rect">
            <a:avLst/>
          </a:prstGeom>
        </p:spPr>
      </p:pic>
    </p:spTree>
    <p:extLst>
      <p:ext uri="{BB962C8B-B14F-4D97-AF65-F5344CB8AC3E}">
        <p14:creationId xmlns:p14="http://schemas.microsoft.com/office/powerpoint/2010/main" val="2177148586"/>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reserve="1" userDrawn="1">
  <p:cSld name="19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33155" y="6029833"/>
            <a:ext cx="6125690" cy="222056"/>
          </a:xfrm>
          <a:prstGeom prst="rect">
            <a:avLst/>
          </a:prstGeom>
        </p:spPr>
      </p:pic>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22" name="Рисунок 2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9" cstate="email">
            <a:extLst>
              <a:ext uri="{28A0092B-C50C-407E-A947-70E740481C1C}">
                <a14:useLocalDpi xmlns:a14="http://schemas.microsoft.com/office/drawing/2010/main"/>
              </a:ext>
            </a:extLst>
          </a:blip>
          <a:srcRect r="18280"/>
          <a:stretch/>
        </p:blipFill>
        <p:spPr>
          <a:xfrm>
            <a:off x="11131392" y="4716518"/>
            <a:ext cx="1066364" cy="490868"/>
          </a:xfrm>
          <a:prstGeom prst="rect">
            <a:avLst/>
          </a:prstGeom>
        </p:spPr>
      </p:pic>
    </p:spTree>
    <p:extLst>
      <p:ext uri="{BB962C8B-B14F-4D97-AF65-F5344CB8AC3E}">
        <p14:creationId xmlns:p14="http://schemas.microsoft.com/office/powerpoint/2010/main" val="3868056691"/>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preserve="1" userDrawn="1">
  <p:cSld name="20_Заголовок раздела">
    <p:spTree>
      <p:nvGrpSpPr>
        <p:cNvPr id="1" name=""/>
        <p:cNvGrpSpPr/>
        <p:nvPr/>
      </p:nvGrpSpPr>
      <p:grpSpPr>
        <a:xfrm>
          <a:off x="0" y="0"/>
          <a:ext cx="0" cy="0"/>
          <a:chOff x="0" y="0"/>
          <a:chExt cx="0" cy="0"/>
        </a:xfrm>
      </p:grpSpPr>
      <p:pic>
        <p:nvPicPr>
          <p:cNvPr id="18" name="Рисунок 17"/>
          <p:cNvPicPr>
            <a:picLocks noChangeAspect="1"/>
          </p:cNvPicPr>
          <p:nvPr userDrawn="1"/>
        </p:nvPicPr>
        <p:blipFill rotWithShape="1">
          <a:blip r:embed="rId2" cstate="email">
            <a:extLst>
              <a:ext uri="{28A0092B-C50C-407E-A947-70E740481C1C}">
                <a14:useLocalDpi xmlns:a14="http://schemas.microsoft.com/office/drawing/2010/main"/>
              </a:ext>
            </a:extLst>
          </a:blip>
          <a:srcRect r="57066"/>
          <a:stretch/>
        </p:blipFill>
        <p:spPr>
          <a:xfrm flipH="1">
            <a:off x="0" y="0"/>
            <a:ext cx="2657475" cy="3866889"/>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35314"/>
          <a:stretch/>
        </p:blipFill>
        <p:spPr>
          <a:xfrm>
            <a:off x="0" y="0"/>
            <a:ext cx="4824682"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940689" y="4638674"/>
            <a:ext cx="1628775" cy="1628775"/>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5844" y="652099"/>
            <a:ext cx="298464" cy="298464"/>
          </a:xfrm>
          <a:prstGeom prst="rect">
            <a:avLst/>
          </a:prstGeom>
        </p:spPr>
      </p:pic>
      <p:pic>
        <p:nvPicPr>
          <p:cNvPr id="19" name="Рисунок 18"/>
          <p:cNvPicPr>
            <a:picLocks noChangeAspect="1"/>
          </p:cNvPicPr>
          <p:nvPr userDrawn="1"/>
        </p:nvPicPr>
        <p:blipFill rotWithShape="1">
          <a:blip r:embed="rId8" cstate="email">
            <a:extLst>
              <a:ext uri="{28A0092B-C50C-407E-A947-70E740481C1C}">
                <a14:useLocalDpi xmlns:a14="http://schemas.microsoft.com/office/drawing/2010/main"/>
              </a:ext>
            </a:extLst>
          </a:blip>
          <a:srcRect r="40696"/>
          <a:stretch/>
        </p:blipFill>
        <p:spPr>
          <a:xfrm>
            <a:off x="10623550" y="2397444"/>
            <a:ext cx="1568450" cy="1972622"/>
          </a:xfrm>
          <a:prstGeom prst="rect">
            <a:avLst/>
          </a:prstGeom>
        </p:spPr>
      </p:pic>
    </p:spTree>
    <p:extLst>
      <p:ext uri="{BB962C8B-B14F-4D97-AF65-F5344CB8AC3E}">
        <p14:creationId xmlns:p14="http://schemas.microsoft.com/office/powerpoint/2010/main" val="2999721993"/>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reserve="1" userDrawn="1">
  <p:cSld name="21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t="46667"/>
          <a:stretch/>
        </p:blipFill>
        <p:spPr>
          <a:xfrm rot="5400000">
            <a:off x="8494816" y="2972427"/>
            <a:ext cx="4171429" cy="3222939"/>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31603" t="16879"/>
          <a:stretch/>
        </p:blipFill>
        <p:spPr>
          <a:xfrm>
            <a:off x="-11695" y="0"/>
            <a:ext cx="3237901" cy="57004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66410" y="2101927"/>
            <a:ext cx="4963941" cy="4963941"/>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7590" y="4239222"/>
            <a:ext cx="1809750" cy="1809750"/>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80530" y="1156300"/>
            <a:ext cx="628650" cy="628650"/>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42875" y="5727700"/>
            <a:ext cx="628650" cy="628650"/>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098251" y="1877543"/>
            <a:ext cx="319089" cy="31908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747573" y="736542"/>
            <a:ext cx="319089" cy="319089"/>
          </a:xfrm>
          <a:prstGeom prst="rect">
            <a:avLst/>
          </a:prstGeom>
        </p:spPr>
      </p:pic>
    </p:spTree>
    <p:extLst>
      <p:ext uri="{BB962C8B-B14F-4D97-AF65-F5344CB8AC3E}">
        <p14:creationId xmlns:p14="http://schemas.microsoft.com/office/powerpoint/2010/main" val="3406665914"/>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preserve="1" userDrawn="1">
  <p:cSld name="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7210" y="1721802"/>
            <a:ext cx="332086" cy="3025302"/>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415336" y="1372686"/>
            <a:ext cx="332086" cy="3025302"/>
          </a:xfrm>
          <a:prstGeom prst="rect">
            <a:avLst/>
          </a:prstGeom>
        </p:spPr>
      </p:pic>
      <p:pic>
        <p:nvPicPr>
          <p:cNvPr id="14" name="Рисунок 13"/>
          <p:cNvPicPr>
            <a:picLocks noChangeAspect="1"/>
          </p:cNvPicPr>
          <p:nvPr userDrawn="1"/>
        </p:nvPicPr>
        <p:blipFill rotWithShape="1">
          <a:blip r:embed="rId5" cstate="email">
            <a:extLst>
              <a:ext uri="{28A0092B-C50C-407E-A947-70E740481C1C}">
                <a14:useLocalDpi xmlns:a14="http://schemas.microsoft.com/office/drawing/2010/main"/>
              </a:ext>
            </a:extLst>
          </a:blip>
          <a:srcRect r="33044"/>
          <a:stretch/>
        </p:blipFill>
        <p:spPr>
          <a:xfrm rot="5400000">
            <a:off x="9756364" y="4936789"/>
            <a:ext cx="1547205" cy="231569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9" name="Рисунок 18"/>
          <p:cNvPicPr>
            <a:picLocks noChangeAspect="1"/>
          </p:cNvPicPr>
          <p:nvPr userDrawn="1"/>
        </p:nvPicPr>
        <p:blipFill rotWithShape="1">
          <a:blip r:embed="rId7" cstate="email">
            <a:extLst>
              <a:ext uri="{28A0092B-C50C-407E-A947-70E740481C1C}">
                <a14:useLocalDpi xmlns:a14="http://schemas.microsoft.com/office/drawing/2010/main"/>
              </a:ext>
            </a:extLst>
          </a:blip>
          <a:srcRect r="49129"/>
          <a:stretch/>
        </p:blipFill>
        <p:spPr>
          <a:xfrm>
            <a:off x="11819765" y="4948798"/>
            <a:ext cx="378720" cy="744470"/>
          </a:xfrm>
          <a:prstGeom prst="rect">
            <a:avLst/>
          </a:prstGeom>
        </p:spPr>
      </p:pic>
      <p:pic>
        <p:nvPicPr>
          <p:cNvPr id="20" name="Рисунок 19"/>
          <p:cNvPicPr>
            <a:picLocks noChangeAspect="1"/>
          </p:cNvPicPr>
          <p:nvPr userDrawn="1"/>
        </p:nvPicPr>
        <p:blipFill rotWithShape="1">
          <a:blip r:embed="rId7" cstate="email">
            <a:extLst>
              <a:ext uri="{28A0092B-C50C-407E-A947-70E740481C1C}">
                <a14:useLocalDpi xmlns:a14="http://schemas.microsoft.com/office/drawing/2010/main"/>
              </a:ext>
            </a:extLst>
          </a:blip>
          <a:srcRect r="49129"/>
          <a:stretch/>
        </p:blipFill>
        <p:spPr>
          <a:xfrm rot="16200000">
            <a:off x="2585607" y="-182876"/>
            <a:ext cx="378720" cy="744470"/>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32736"/>
          <a:stretch/>
        </p:blipFill>
        <p:spPr>
          <a:xfrm>
            <a:off x="0" y="4333878"/>
            <a:ext cx="1419874" cy="2110896"/>
          </a:xfrm>
          <a:prstGeom prst="rect">
            <a:avLst/>
          </a:prstGeom>
        </p:spPr>
      </p:pic>
    </p:spTree>
    <p:extLst>
      <p:ext uri="{BB962C8B-B14F-4D97-AF65-F5344CB8AC3E}">
        <p14:creationId xmlns:p14="http://schemas.microsoft.com/office/powerpoint/2010/main" val="1154376874"/>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preserve="1" userDrawn="1">
  <p:cSld name="bullet_points_blue">
    <p:spTree>
      <p:nvGrpSpPr>
        <p:cNvPr id="1" name=""/>
        <p:cNvGrpSpPr/>
        <p:nvPr/>
      </p:nvGrpSpPr>
      <p:grpSpPr>
        <a:xfrm>
          <a:off x="0" y="0"/>
          <a:ext cx="0" cy="0"/>
          <a:chOff x="0" y="0"/>
          <a:chExt cx="0" cy="0"/>
        </a:xfrm>
      </p:grpSpPr>
      <p:pic>
        <p:nvPicPr>
          <p:cNvPr id="12" name="Рисунок 11"/>
          <p:cNvPicPr>
            <a:picLocks noChangeAspect="1"/>
          </p:cNvPicPr>
          <p:nvPr userDrawn="1"/>
        </p:nvPicPr>
        <p:blipFill rotWithShape="1">
          <a:blip r:embed="rId2" cstate="email">
            <a:extLst>
              <a:ext uri="{28A0092B-C50C-407E-A947-70E740481C1C}">
                <a14:useLocalDpi xmlns:a14="http://schemas.microsoft.com/office/drawing/2010/main"/>
              </a:ext>
            </a:extLst>
          </a:blip>
          <a:srcRect r="66671"/>
          <a:stretch/>
        </p:blipFill>
        <p:spPr>
          <a:xfrm>
            <a:off x="11202039" y="2130441"/>
            <a:ext cx="989961" cy="430295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22969"/>
          <a:stretch/>
        </p:blipFill>
        <p:spPr>
          <a:xfrm>
            <a:off x="0" y="-136527"/>
            <a:ext cx="2086210"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5" name="Рисунок 1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33535" y="4104551"/>
            <a:ext cx="1384489" cy="176149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23675" y="3116035"/>
            <a:ext cx="502104" cy="502104"/>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737945" y="5742792"/>
            <a:ext cx="502104" cy="502104"/>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710430" y="2220927"/>
            <a:ext cx="409575" cy="409575"/>
          </a:xfrm>
          <a:prstGeom prst="rect">
            <a:avLst/>
          </a:prstGeom>
        </p:spPr>
      </p:pic>
    </p:spTree>
    <p:extLst>
      <p:ext uri="{BB962C8B-B14F-4D97-AF65-F5344CB8AC3E}">
        <p14:creationId xmlns:p14="http://schemas.microsoft.com/office/powerpoint/2010/main" val="3989265318"/>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type="secHead" preserve="1">
  <p:cSld name="3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9" name="Группа 8"/>
          <p:cNvGrpSpPr/>
          <p:nvPr userDrawn="1"/>
        </p:nvGrpSpPr>
        <p:grpSpPr>
          <a:xfrm>
            <a:off x="0" y="1152497"/>
            <a:ext cx="12183228" cy="5568978"/>
            <a:chOff x="7185" y="1103455"/>
            <a:chExt cx="12183228" cy="5568978"/>
          </a:xfrm>
        </p:grpSpPr>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465076" y="4477004"/>
              <a:ext cx="2846041" cy="218196"/>
            </a:xfrm>
            <a:prstGeom prst="rect">
              <a:avLst/>
            </a:prstGeom>
          </p:spPr>
        </p:pic>
        <p:pic>
          <p:nvPicPr>
            <p:cNvPr id="26" name="Рисунок 2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7031310" y="5032159"/>
              <a:ext cx="3370220" cy="202213"/>
            </a:xfrm>
            <a:prstGeom prst="rect">
              <a:avLst/>
            </a:prstGeom>
          </p:spPr>
        </p:pic>
        <p:pic>
          <p:nvPicPr>
            <p:cNvPr id="34" name="Рисунок 3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94606" y="1103455"/>
              <a:ext cx="4021096" cy="4057956"/>
            </a:xfrm>
            <a:prstGeom prst="rect">
              <a:avLst/>
            </a:prstGeom>
          </p:spPr>
        </p:pic>
        <p:pic>
          <p:nvPicPr>
            <p:cNvPr id="35" name="Рисунок 3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573545" y="3204192"/>
              <a:ext cx="285750" cy="285750"/>
            </a:xfrm>
            <a:prstGeom prst="rect">
              <a:avLst/>
            </a:prstGeom>
          </p:spPr>
        </p:pic>
        <p:pic>
          <p:nvPicPr>
            <p:cNvPr id="36" name="Рисунок 3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V="1">
              <a:off x="694606" y="5661248"/>
              <a:ext cx="4301055" cy="511348"/>
            </a:xfrm>
            <a:prstGeom prst="rect">
              <a:avLst/>
            </a:prstGeom>
          </p:spPr>
        </p:pic>
        <p:pic>
          <p:nvPicPr>
            <p:cNvPr id="37" name="Рисунок 3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185" y="6226376"/>
              <a:ext cx="2973710" cy="446057"/>
            </a:xfrm>
            <a:prstGeom prst="rect">
              <a:avLst/>
            </a:prstGeom>
          </p:spPr>
        </p:pic>
        <p:pic>
          <p:nvPicPr>
            <p:cNvPr id="38" name="Рисунок 3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9331475" y="5234372"/>
              <a:ext cx="2858938" cy="446057"/>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6205233" y="1641126"/>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7246149" y="420944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22106687"/>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preserve="1" userDrawn="1">
  <p:cSld name="22_Заголовок раздела">
    <p:spTree>
      <p:nvGrpSpPr>
        <p:cNvPr id="1" name=""/>
        <p:cNvGrpSpPr/>
        <p:nvPr/>
      </p:nvGrpSpPr>
      <p:grpSpPr>
        <a:xfrm>
          <a:off x="0" y="0"/>
          <a:ext cx="0" cy="0"/>
          <a:chOff x="0" y="0"/>
          <a:chExt cx="0" cy="0"/>
        </a:xfrm>
      </p:grpSpPr>
      <p:pic>
        <p:nvPicPr>
          <p:cNvPr id="26" name="Рисунок 2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085395"/>
            <a:ext cx="2743200" cy="41148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656" y="0"/>
            <a:ext cx="3679723" cy="190119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133600" y="2291487"/>
            <a:ext cx="10058400" cy="4566513"/>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02.09.2026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47770" y="5538980"/>
            <a:ext cx="4289653" cy="50999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656" y="2727265"/>
            <a:ext cx="1941591" cy="4130735"/>
          </a:xfrm>
          <a:prstGeom prst="rect">
            <a:avLst/>
          </a:prstGeom>
        </p:spPr>
      </p:pic>
      <p:pic>
        <p:nvPicPr>
          <p:cNvPr id="8" name="Рисунок 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066243" y="765590"/>
            <a:ext cx="993253" cy="1961675"/>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10601325" y="2699913"/>
            <a:ext cx="1593553" cy="239033"/>
          </a:xfrm>
          <a:prstGeom prst="rect">
            <a:avLst/>
          </a:prstGeom>
        </p:spPr>
      </p:pic>
    </p:spTree>
    <p:extLst>
      <p:ext uri="{BB962C8B-B14F-4D97-AF65-F5344CB8AC3E}">
        <p14:creationId xmlns:p14="http://schemas.microsoft.com/office/powerpoint/2010/main" val="2358206576"/>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preserve="1" userDrawn="1">
  <p:cSld name="23_Заголовок раздела">
    <p:spTree>
      <p:nvGrpSpPr>
        <p:cNvPr id="1" name=""/>
        <p:cNvGrpSpPr/>
        <p:nvPr/>
      </p:nvGrpSpPr>
      <p:grpSpPr>
        <a:xfrm>
          <a:off x="0" y="0"/>
          <a:ext cx="0" cy="0"/>
          <a:chOff x="0" y="0"/>
          <a:chExt cx="0" cy="0"/>
        </a:xfrm>
      </p:grpSpPr>
      <p:pic>
        <p:nvPicPr>
          <p:cNvPr id="20" name="Рисунок 19"/>
          <p:cNvPicPr>
            <a:picLocks noChangeAspect="1"/>
          </p:cNvPicPr>
          <p:nvPr userDrawn="1"/>
        </p:nvPicPr>
        <p:blipFill rotWithShape="1">
          <a:blip r:embed="rId2" cstate="email">
            <a:extLst>
              <a:ext uri="{28A0092B-C50C-407E-A947-70E740481C1C}">
                <a14:useLocalDpi xmlns:a14="http://schemas.microsoft.com/office/drawing/2010/main"/>
              </a:ext>
            </a:extLst>
          </a:blip>
          <a:srcRect l="51701"/>
          <a:stretch/>
        </p:blipFill>
        <p:spPr>
          <a:xfrm>
            <a:off x="11713" y="3192938"/>
            <a:ext cx="2142819" cy="3665062"/>
          </a:xfrm>
          <a:prstGeom prst="rect">
            <a:avLst/>
          </a:prstGeom>
        </p:spPr>
      </p:pic>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831281" y="4045974"/>
            <a:ext cx="3616419" cy="110501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5400000" flipH="1">
            <a:off x="2112431" y="-2110977"/>
            <a:ext cx="2633137"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2" name="Текст 2"/>
          <p:cNvSpPr>
            <a:spLocks noGrp="1"/>
          </p:cNvSpPr>
          <p:nvPr>
            <p:ph type="body" idx="1" hasCustomPrompt="1"/>
          </p:nvPr>
        </p:nvSpPr>
        <p:spPr>
          <a:xfrm>
            <a:off x="2209800" y="226772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81312" y="1615416"/>
            <a:ext cx="504825" cy="50482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77235" y="1062615"/>
            <a:ext cx="1078099" cy="2130323"/>
          </a:xfrm>
          <a:prstGeom prst="rect">
            <a:avLst/>
          </a:prstGeom>
        </p:spPr>
      </p:pic>
      <p:pic>
        <p:nvPicPr>
          <p:cNvPr id="13" name="Рисунок 12"/>
          <p:cNvPicPr>
            <a:picLocks noChangeAspect="1"/>
          </p:cNvPicPr>
          <p:nvPr userDrawn="1"/>
        </p:nvPicPr>
        <p:blipFill rotWithShape="1">
          <a:blip r:embed="rId9" cstate="email">
            <a:extLst>
              <a:ext uri="{28A0092B-C50C-407E-A947-70E740481C1C}">
                <a14:useLocalDpi xmlns:a14="http://schemas.microsoft.com/office/drawing/2010/main"/>
              </a:ext>
            </a:extLst>
          </a:blip>
          <a:srcRect l="47333"/>
          <a:stretch/>
        </p:blipFill>
        <p:spPr>
          <a:xfrm>
            <a:off x="0" y="4579288"/>
            <a:ext cx="2204044" cy="497537"/>
          </a:xfrm>
          <a:prstGeom prst="rect">
            <a:avLst/>
          </a:prstGeom>
        </p:spPr>
      </p:pic>
      <p:pic>
        <p:nvPicPr>
          <p:cNvPr id="14" name="Рисунок 1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3495675" y="5187380"/>
            <a:ext cx="5200650" cy="398717"/>
          </a:xfrm>
          <a:prstGeom prst="rect">
            <a:avLst/>
          </a:prstGeom>
        </p:spPr>
      </p:pic>
      <p:pic>
        <p:nvPicPr>
          <p:cNvPr id="27" name="Рисунок 2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976447" y="5048659"/>
            <a:ext cx="504825" cy="504825"/>
          </a:xfrm>
          <a:prstGeom prst="rect">
            <a:avLst/>
          </a:prstGeom>
        </p:spPr>
      </p:pic>
    </p:spTree>
    <p:extLst>
      <p:ext uri="{BB962C8B-B14F-4D97-AF65-F5344CB8AC3E}">
        <p14:creationId xmlns:p14="http://schemas.microsoft.com/office/powerpoint/2010/main" val="15262517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secHead" preserve="1">
  <p:cSld name="4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8336" y="2139043"/>
            <a:ext cx="3913531" cy="472919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8355D2B3-0EBE-4E98-9739-14C6400DA930}"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901042" y="5579155"/>
            <a:ext cx="6667500" cy="333375"/>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5861956" y="1777869"/>
            <a:ext cx="461282" cy="461282"/>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3084" flipH="1">
            <a:off x="955944" y="2143335"/>
            <a:ext cx="253722" cy="1902279"/>
          </a:xfrm>
          <a:prstGeom prst="rect">
            <a:avLst/>
          </a:prstGeom>
        </p:spPr>
      </p:pic>
      <p:pic>
        <p:nvPicPr>
          <p:cNvPr id="23" name="Рисунок 2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52103">
            <a:off x="841407" y="3203981"/>
            <a:ext cx="552355" cy="186603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171353" y="4726477"/>
            <a:ext cx="794378" cy="798791"/>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1418" y="1453508"/>
            <a:ext cx="3014884" cy="3014884"/>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0056488" y="4482131"/>
            <a:ext cx="2135512" cy="555233"/>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H="1">
            <a:off x="-18336" y="11333"/>
            <a:ext cx="1670956" cy="2493902"/>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9384488">
            <a:off x="960166" y="4715367"/>
            <a:ext cx="342550" cy="321997"/>
          </a:xfrm>
          <a:prstGeom prst="rect">
            <a:avLst/>
          </a:prstGeom>
        </p:spPr>
      </p:pic>
      <p:pic>
        <p:nvPicPr>
          <p:cNvPr id="30" name="Рисунок 29"/>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639368">
            <a:off x="1542630" y="237020"/>
            <a:ext cx="342550" cy="321997"/>
          </a:xfrm>
          <a:prstGeom prst="rect">
            <a:avLst/>
          </a:prstGeom>
        </p:spPr>
      </p:pic>
      <p:pic>
        <p:nvPicPr>
          <p:cNvPr id="31" name="Рисунок 30"/>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410889">
            <a:off x="10754876" y="5534789"/>
            <a:ext cx="342550" cy="321997"/>
          </a:xfrm>
          <a:prstGeom prst="rect">
            <a:avLst/>
          </a:prstGeom>
        </p:spPr>
      </p:pic>
    </p:spTree>
    <p:extLst>
      <p:ext uri="{BB962C8B-B14F-4D97-AF65-F5344CB8AC3E}">
        <p14:creationId xmlns:p14="http://schemas.microsoft.com/office/powerpoint/2010/main" val="3467096529"/>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preserve="1" userDrawn="1">
  <p:cSld name="More_text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rotWithShape="1">
          <a:blip r:embed="rId2" cstate="email">
            <a:extLst>
              <a:ext uri="{28A0092B-C50C-407E-A947-70E740481C1C}">
                <a14:useLocalDpi xmlns:a14="http://schemas.microsoft.com/office/drawing/2010/main"/>
              </a:ext>
            </a:extLst>
          </a:blip>
          <a:srcRect t="63484"/>
          <a:stretch/>
        </p:blipFill>
        <p:spPr>
          <a:xfrm rot="5400000">
            <a:off x="10852882" y="5110599"/>
            <a:ext cx="2194103" cy="49167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b="34184"/>
          <a:stretch/>
        </p:blipFill>
        <p:spPr>
          <a:xfrm rot="5400000">
            <a:off x="-1959801" y="3227902"/>
            <a:ext cx="5589899" cy="167029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
        <p:nvSpPr>
          <p:cNvPr id="16"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9" name="Рисунок 1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738107" y="6048972"/>
            <a:ext cx="4289653" cy="264957"/>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078" y="4938927"/>
            <a:ext cx="504825" cy="504825"/>
          </a:xfrm>
          <a:prstGeom prst="rect">
            <a:avLst/>
          </a:prstGeom>
        </p:spPr>
      </p:pic>
    </p:spTree>
    <p:extLst>
      <p:ext uri="{BB962C8B-B14F-4D97-AF65-F5344CB8AC3E}">
        <p14:creationId xmlns:p14="http://schemas.microsoft.com/office/powerpoint/2010/main" val="1744600961"/>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preserve="1" userDrawn="1">
  <p:cSld name="24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flipV="1">
            <a:off x="-889312" y="889311"/>
            <a:ext cx="3257553" cy="1478929"/>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6854152" y="-2483291"/>
            <a:ext cx="1891417" cy="6858000"/>
          </a:xfrm>
          <a:prstGeom prst="rect">
            <a:avLst/>
          </a:prstGeom>
        </p:spPr>
      </p:pic>
      <p:pic>
        <p:nvPicPr>
          <p:cNvPr id="2" name="Рисунок 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14013" y="5081886"/>
            <a:ext cx="4427985" cy="1776114"/>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a:xfrm>
            <a:off x="4570605" y="6350000"/>
            <a:ext cx="4114800" cy="365125"/>
          </a:xfrm>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5" name="Рисунок 24"/>
          <p:cNvPicPr>
            <a:picLocks noChangeAspect="1"/>
          </p:cNvPicPr>
          <p:nvPr userDrawn="1"/>
        </p:nvPicPr>
        <p:blipFill rotWithShape="1">
          <a:blip r:embed="rId6" cstate="email">
            <a:extLst>
              <a:ext uri="{28A0092B-C50C-407E-A947-70E740481C1C}">
                <a14:useLocalDpi xmlns:a14="http://schemas.microsoft.com/office/drawing/2010/main"/>
              </a:ext>
            </a:extLst>
          </a:blip>
          <a:srcRect l="40300"/>
          <a:stretch/>
        </p:blipFill>
        <p:spPr>
          <a:xfrm>
            <a:off x="0" y="5344149"/>
            <a:ext cx="529385" cy="88674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612335" y="587363"/>
            <a:ext cx="504825" cy="504825"/>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520241" y="1092188"/>
            <a:ext cx="862052" cy="866841"/>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1331039746"/>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preserve="1" userDrawn="1">
  <p:cSld name="2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943475" y="0"/>
            <a:ext cx="7248525" cy="3745071"/>
          </a:xfrm>
          <a:prstGeom prst="rect">
            <a:avLst/>
          </a:prstGeom>
        </p:spPr>
      </p:pic>
      <p:pic>
        <p:nvPicPr>
          <p:cNvPr id="10" name="Рисунок 9"/>
          <p:cNvPicPr>
            <a:picLocks noChangeAspect="1"/>
          </p:cNvPicPr>
          <p:nvPr userDrawn="1"/>
        </p:nvPicPr>
        <p:blipFill rotWithShape="1">
          <a:blip r:embed="rId3" cstate="email">
            <a:extLst>
              <a:ext uri="{28A0092B-C50C-407E-A947-70E740481C1C}">
                <a14:useLocalDpi xmlns:a14="http://schemas.microsoft.com/office/drawing/2010/main"/>
              </a:ext>
            </a:extLst>
          </a:blip>
          <a:srcRect l="9330" b="32819"/>
          <a:stretch/>
        </p:blipFill>
        <p:spPr>
          <a:xfrm rot="5400000">
            <a:off x="-1567388" y="1568842"/>
            <a:ext cx="5748636" cy="261386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811081" y="3876675"/>
            <a:ext cx="2954244" cy="2981325"/>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929062" y="5824364"/>
            <a:ext cx="4333875" cy="332264"/>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6164" y="311035"/>
            <a:ext cx="10058400" cy="138303"/>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74503" y="4272891"/>
            <a:ext cx="504825" cy="504825"/>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460895" y="3011121"/>
            <a:ext cx="504825" cy="504825"/>
          </a:xfrm>
          <a:prstGeom prst="rect">
            <a:avLst/>
          </a:prstGeom>
        </p:spPr>
      </p:pic>
    </p:spTree>
    <p:extLst>
      <p:ext uri="{BB962C8B-B14F-4D97-AF65-F5344CB8AC3E}">
        <p14:creationId xmlns:p14="http://schemas.microsoft.com/office/powerpoint/2010/main" val="586191746"/>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preserve="1" userDrawn="1">
  <p:cSld name="2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7069465" y="3401933"/>
            <a:ext cx="5122535" cy="3460557"/>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22845" b="33611"/>
          <a:stretch/>
        </p:blipFill>
        <p:spPr>
          <a:xfrm rot="10800000" flipH="1">
            <a:off x="1" y="0"/>
            <a:ext cx="6477014" cy="342012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76986" y="4281249"/>
            <a:ext cx="2167339" cy="202375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515166" y="589583"/>
            <a:ext cx="479821" cy="479821"/>
          </a:xfrm>
          <a:prstGeom prst="rect">
            <a:avLst/>
          </a:prstGeom>
        </p:spPr>
      </p:pic>
      <p:pic>
        <p:nvPicPr>
          <p:cNvPr id="21" name="Рисунок 2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45921" y="5538980"/>
            <a:ext cx="4289653" cy="509992"/>
          </a:xfrm>
          <a:prstGeom prst="rect">
            <a:avLst/>
          </a:prstGeom>
        </p:spPr>
      </p:pic>
    </p:spTree>
    <p:extLst>
      <p:ext uri="{BB962C8B-B14F-4D97-AF65-F5344CB8AC3E}">
        <p14:creationId xmlns:p14="http://schemas.microsoft.com/office/powerpoint/2010/main" val="3873672157"/>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preserve="1" userDrawn="1">
  <p:cSld name="27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l="26858"/>
          <a:stretch/>
        </p:blipFill>
        <p:spPr>
          <a:xfrm>
            <a:off x="0" y="0"/>
            <a:ext cx="7810336" cy="6856546"/>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02.09.2026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27308" y="489858"/>
            <a:ext cx="953552" cy="1884218"/>
          </a:xfrm>
          <a:prstGeom prst="rect">
            <a:avLst/>
          </a:prstGeom>
        </p:spPr>
      </p:pic>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18259" y="2508757"/>
            <a:ext cx="1771650" cy="21063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179243" y="3035913"/>
            <a:ext cx="2873086" cy="1152427"/>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452570" y="2174169"/>
            <a:ext cx="2905845" cy="4683832"/>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749002" y="5934162"/>
            <a:ext cx="4367314" cy="334827"/>
          </a:xfrm>
          <a:prstGeom prst="rect">
            <a:avLst/>
          </a:prstGeom>
        </p:spPr>
      </p:pic>
    </p:spTree>
    <p:extLst>
      <p:ext uri="{BB962C8B-B14F-4D97-AF65-F5344CB8AC3E}">
        <p14:creationId xmlns:p14="http://schemas.microsoft.com/office/powerpoint/2010/main" val="1327665009"/>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preserve="1" userDrawn="1">
  <p:cSld name="Table_slide_orange">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cstate="email">
            <a:extLst>
              <a:ext uri="{28A0092B-C50C-407E-A947-70E740481C1C}">
                <a14:useLocalDpi xmlns:a14="http://schemas.microsoft.com/office/drawing/2010/main"/>
              </a:ext>
            </a:extLst>
          </a:blip>
          <a:srcRect r="44462"/>
          <a:stretch/>
        </p:blipFill>
        <p:spPr>
          <a:xfrm>
            <a:off x="9691991" y="2291422"/>
            <a:ext cx="2500009" cy="2762401"/>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0" y="0"/>
            <a:ext cx="5437762" cy="246874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891573"/>
            <a:ext cx="1399137" cy="2976664"/>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379270" y="6093118"/>
            <a:ext cx="3433459" cy="263232"/>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70632" y="1730702"/>
            <a:ext cx="747385" cy="1476086"/>
          </a:xfrm>
          <a:prstGeom prst="rect">
            <a:avLst/>
          </a:prstGeom>
        </p:spPr>
      </p:pic>
    </p:spTree>
    <p:extLst>
      <p:ext uri="{BB962C8B-B14F-4D97-AF65-F5344CB8AC3E}">
        <p14:creationId xmlns:p14="http://schemas.microsoft.com/office/powerpoint/2010/main" val="2310572126"/>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reserve="1" userDrawn="1">
  <p:cSld name="bullet_points_orange">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917382" y="-917381"/>
            <a:ext cx="2289621" cy="412438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429813" y="4703591"/>
            <a:ext cx="4767943" cy="216464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64972" y="854730"/>
            <a:ext cx="921617" cy="182111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03490" y="4929562"/>
            <a:ext cx="1486403" cy="1387929"/>
          </a:xfrm>
          <a:prstGeom prst="rect">
            <a:avLst/>
          </a:prstGeom>
        </p:spPr>
      </p:pic>
    </p:spTree>
    <p:extLst>
      <p:ext uri="{BB962C8B-B14F-4D97-AF65-F5344CB8AC3E}">
        <p14:creationId xmlns:p14="http://schemas.microsoft.com/office/powerpoint/2010/main" val="1796978836"/>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958672" y="0"/>
            <a:ext cx="2767693" cy="615404"/>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1975756"/>
            <a:ext cx="4344992" cy="4882243"/>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365125"/>
            <a:ext cx="12192000" cy="779463"/>
          </a:xfrm>
        </p:spPr>
        <p:txBody>
          <a:bodyPr/>
          <a:lstStyle>
            <a:lvl1pPr algn="ctr">
              <a:defRPr/>
            </a:lvl1pPr>
          </a:lstStyle>
          <a:p>
            <a:r>
              <a:rPr lang="da-DK" dirty="0"/>
              <a:t>Lorem ipsum dolor </a:t>
            </a:r>
            <a:endParaRPr lang="ru-RU" dirty="0"/>
          </a:p>
        </p:txBody>
      </p:sp>
      <p:sp>
        <p:nvSpPr>
          <p:cNvPr id="3" name="Объект 2"/>
          <p:cNvSpPr>
            <a:spLocks noGrp="1"/>
          </p:cNvSpPr>
          <p:nvPr>
            <p:ph sz="half" idx="1" hasCustomPrompt="1"/>
          </p:nvPr>
        </p:nvSpPr>
        <p:spPr>
          <a:xfrm>
            <a:off x="838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Объект 3"/>
          <p:cNvSpPr>
            <a:spLocks noGrp="1"/>
          </p:cNvSpPr>
          <p:nvPr>
            <p:ph sz="half" idx="2" hasCustomPrompt="1"/>
          </p:nvPr>
        </p:nvSpPr>
        <p:spPr>
          <a:xfrm>
            <a:off x="6172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02.09.2026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841792" y="1240320"/>
            <a:ext cx="330408" cy="330408"/>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224889" y="1330334"/>
            <a:ext cx="10058400" cy="138302"/>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3747975"/>
            <a:ext cx="2233743" cy="219279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832874" flipH="1">
            <a:off x="938553" y="4866917"/>
            <a:ext cx="1556017" cy="161652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794034" y="3469729"/>
            <a:ext cx="1265178" cy="2490107"/>
          </a:xfrm>
          <a:prstGeom prst="rect">
            <a:avLst/>
          </a:prstGeom>
        </p:spPr>
      </p:pic>
      <p:pic>
        <p:nvPicPr>
          <p:cNvPr id="18" name="Рисунок 1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0122" y="76215"/>
            <a:ext cx="751114" cy="751114"/>
          </a:xfrm>
          <a:prstGeom prst="rect">
            <a:avLst/>
          </a:prstGeom>
        </p:spPr>
      </p:pic>
    </p:spTree>
    <p:extLst>
      <p:ext uri="{BB962C8B-B14F-4D97-AF65-F5344CB8AC3E}">
        <p14:creationId xmlns:p14="http://schemas.microsoft.com/office/powerpoint/2010/main" val="4042919959"/>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76" y="1690688"/>
            <a:ext cx="2475652" cy="5167312"/>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899924" y="0"/>
            <a:ext cx="2392152" cy="1044765"/>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800100"/>
            <a:ext cx="10515600" cy="890588"/>
          </a:xfrm>
        </p:spPr>
        <p:txBody>
          <a:bodyPr/>
          <a:lstStyle>
            <a:lvl1pPr algn="ctr">
              <a:defRPr/>
            </a:lvl1pPr>
          </a:lstStyle>
          <a:p>
            <a:r>
              <a:rPr lang="en-US" dirty="0" err="1"/>
              <a:t>Lorem</a:t>
            </a:r>
            <a:r>
              <a:rPr lang="en-US" dirty="0"/>
              <a:t> </a:t>
            </a:r>
            <a:r>
              <a:rPr lang="en-US" dirty="0" err="1"/>
              <a:t>ipsum</a:t>
            </a:r>
            <a:r>
              <a:rPr lang="en-US" dirty="0"/>
              <a:t> dolor </a:t>
            </a:r>
            <a:endParaRPr lang="ru-RU" dirty="0"/>
          </a:p>
        </p:txBody>
      </p:sp>
      <p:sp>
        <p:nvSpPr>
          <p:cNvPr id="3" name="Текст 2"/>
          <p:cNvSpPr>
            <a:spLocks noGrp="1"/>
          </p:cNvSpPr>
          <p:nvPr>
            <p:ph type="body" idx="1" hasCustomPrompt="1"/>
          </p:nvPr>
        </p:nvSpPr>
        <p:spPr>
          <a:xfrm>
            <a:off x="839788" y="1844865"/>
            <a:ext cx="5157787" cy="504825"/>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4" name="Объект 3"/>
          <p:cNvSpPr>
            <a:spLocks noGrp="1"/>
          </p:cNvSpPr>
          <p:nvPr>
            <p:ph sz="half" idx="2" hasCustomPrompt="1"/>
          </p:nvPr>
        </p:nvSpPr>
        <p:spPr>
          <a:xfrm>
            <a:off x="839788" y="2645229"/>
            <a:ext cx="5157787"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Текст 4"/>
          <p:cNvSpPr>
            <a:spLocks noGrp="1"/>
          </p:cNvSpPr>
          <p:nvPr>
            <p:ph type="body" sz="quarter" idx="3" hasCustomPrompt="1"/>
          </p:nvPr>
        </p:nvSpPr>
        <p:spPr>
          <a:xfrm>
            <a:off x="6172200" y="1836738"/>
            <a:ext cx="5183188" cy="51295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6" name="Объект 5"/>
          <p:cNvSpPr>
            <a:spLocks noGrp="1"/>
          </p:cNvSpPr>
          <p:nvPr>
            <p:ph sz="quarter" idx="4" hasCustomPrompt="1"/>
          </p:nvPr>
        </p:nvSpPr>
        <p:spPr>
          <a:xfrm>
            <a:off x="6172200" y="2645229"/>
            <a:ext cx="5183188"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7" name="Дата 6"/>
          <p:cNvSpPr>
            <a:spLocks noGrp="1"/>
          </p:cNvSpPr>
          <p:nvPr>
            <p:ph type="dt" sz="half" idx="10"/>
          </p:nvPr>
        </p:nvSpPr>
        <p:spPr/>
        <p:txBody>
          <a:bodyPr/>
          <a:lstStyle/>
          <a:p>
            <a:fld id="{0677DD9B-16CA-464A-A3D4-4D175F1ACCD1}" type="datetimeFigureOut">
              <a:rPr lang="ru-RU" smtClean="0"/>
              <a:t>02.09.2026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151164" y="5286489"/>
            <a:ext cx="4301613" cy="333375"/>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733222" y="5286489"/>
            <a:ext cx="4301613" cy="3333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0" y="1135877"/>
            <a:ext cx="2166257" cy="219033"/>
          </a:xfrm>
          <a:prstGeom prst="rect">
            <a:avLst/>
          </a:prstGeom>
        </p:spPr>
      </p:pic>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flipV="1">
            <a:off x="10025743" y="1135877"/>
            <a:ext cx="2166257" cy="219033"/>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783590" y="4558958"/>
            <a:ext cx="2844800" cy="2121812"/>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419063" y="-94776"/>
            <a:ext cx="1761092" cy="176482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369" y="4833257"/>
            <a:ext cx="2020458" cy="2024743"/>
          </a:xfrm>
          <a:prstGeom prst="rect">
            <a:avLst/>
          </a:prstGeom>
        </p:spPr>
      </p:pic>
    </p:spTree>
    <p:extLst>
      <p:ext uri="{BB962C8B-B14F-4D97-AF65-F5344CB8AC3E}">
        <p14:creationId xmlns:p14="http://schemas.microsoft.com/office/powerpoint/2010/main" val="2079261579"/>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grpSp>
        <p:nvGrpSpPr>
          <p:cNvPr id="16" name="Группа 15"/>
          <p:cNvGrpSpPr/>
          <p:nvPr userDrawn="1"/>
        </p:nvGrpSpPr>
        <p:grpSpPr>
          <a:xfrm>
            <a:off x="1662" y="0"/>
            <a:ext cx="12203414" cy="7137412"/>
            <a:chOff x="1662" y="0"/>
            <a:chExt cx="12203414" cy="7137412"/>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542" y="5514125"/>
              <a:ext cx="4214242" cy="1343875"/>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15130" y="0"/>
              <a:ext cx="9485477" cy="6858000"/>
            </a:xfrm>
            <a:prstGeom prst="rect">
              <a:avLst/>
            </a:prstGeom>
          </p:spPr>
        </p:pic>
        <p:sp>
          <p:nvSpPr>
            <p:cNvPr id="9" name="TextBox 8"/>
            <p:cNvSpPr txBox="1"/>
            <p:nvPr userDrawn="1"/>
          </p:nvSpPr>
          <p:spPr>
            <a:xfrm>
              <a:off x="11632479" y="6374324"/>
              <a:ext cx="557934" cy="763088"/>
            </a:xfrm>
            <a:prstGeom prst="rect">
              <a:avLst/>
            </a:prstGeom>
            <a:noFill/>
          </p:spPr>
          <p:txBody>
            <a:bodyPr wrap="square" lIns="0" tIns="0" rIns="0" bIns="0" rtlCol="0">
              <a:noAutofit/>
            </a:bodyPr>
            <a:lstStyle/>
            <a:p>
              <a:pPr>
                <a:lnSpc>
                  <a:spcPct val="90000"/>
                </a:lnSpc>
                <a:spcAft>
                  <a:spcPts val="1000"/>
                </a:spcAft>
              </a:pPr>
              <a:r>
                <a:rPr lang="en-US" sz="2400" b="1" dirty="0">
                  <a:solidFill>
                    <a:schemeClr val="bg1"/>
                  </a:solidFill>
                  <a:latin typeface="Century Gothic" panose="020B0502020202020204" pitchFamily="34" charset="0"/>
                </a:rPr>
                <a:t>14</a:t>
              </a:r>
              <a:endParaRPr lang="ru-RU" sz="2400" b="1" dirty="0">
                <a:solidFill>
                  <a:schemeClr val="bg1"/>
                </a:solidFill>
                <a:latin typeface="Century Gothic" panose="020B0502020202020204" pitchFamily="34" charset="0"/>
              </a:endParaRPr>
            </a:p>
          </p:txBody>
        </p:sp>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662" y="1344991"/>
              <a:ext cx="4716524" cy="5513009"/>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280880" y="0"/>
              <a:ext cx="8301547" cy="6858000"/>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02859" y="4014069"/>
              <a:ext cx="2046230" cy="2008716"/>
            </a:xfrm>
            <a:prstGeom prst="rect">
              <a:avLst/>
            </a:prstGeom>
          </p:spPr>
        </p:pic>
        <p:pic>
          <p:nvPicPr>
            <p:cNvPr id="13" name="Рисунок 12"/>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281558" y="4593980"/>
              <a:ext cx="4762500" cy="247650"/>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662" y="620688"/>
              <a:ext cx="3280880" cy="853029"/>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49030" y="1344991"/>
              <a:ext cx="2856046" cy="4262649"/>
            </a:xfrm>
            <a:prstGeom prst="rect">
              <a:avLst/>
            </a:prstGeom>
          </p:spPr>
        </p:pic>
      </p:grpSp>
      <p:pic>
        <p:nvPicPr>
          <p:cNvPr id="6" name="Рисунок 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930729" y="2680792"/>
            <a:ext cx="11259684"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4643783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7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354688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2187348" y="1738132"/>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7ACBA8B6-FF0C-43DA-B7A5-9AE7C560BBE7}"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69821" y="5648183"/>
            <a:ext cx="5252358" cy="262618"/>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325349">
            <a:off x="9456734" y="1616909"/>
            <a:ext cx="2058636" cy="4201298"/>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3325727">
            <a:off x="9439892" y="1537917"/>
            <a:ext cx="2092319" cy="4270039"/>
          </a:xfrm>
          <a:prstGeom prst="rect">
            <a:avLst/>
          </a:prstGeom>
        </p:spPr>
      </p:pic>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5843" y="3279407"/>
            <a:ext cx="2872260" cy="2872260"/>
          </a:xfrm>
          <a:prstGeom prst="rect">
            <a:avLst/>
          </a:prstGeom>
        </p:spPr>
      </p:pic>
      <p:pic>
        <p:nvPicPr>
          <p:cNvPr id="11" name="Рисунок 1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59534" y="3972227"/>
            <a:ext cx="1371600" cy="1371600"/>
          </a:xfrm>
          <a:prstGeom prst="rect">
            <a:avLst/>
          </a:prstGeom>
        </p:spPr>
      </p:pic>
      <p:pic>
        <p:nvPicPr>
          <p:cNvPr id="12" name="Рисунок 1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88757" y="286906"/>
            <a:ext cx="853216" cy="857956"/>
          </a:xfrm>
          <a:prstGeom prst="rect">
            <a:avLst/>
          </a:prstGeom>
        </p:spPr>
      </p:pic>
      <p:pic>
        <p:nvPicPr>
          <p:cNvPr id="13" name="Рисунок 1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2192444">
            <a:off x="1083050" y="1247203"/>
            <a:ext cx="399721" cy="375738"/>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0800000">
            <a:off x="10259673" y="2281347"/>
            <a:ext cx="399721" cy="375738"/>
          </a:xfrm>
          <a:prstGeom prst="rect">
            <a:avLst/>
          </a:prstGeom>
        </p:spPr>
      </p:pic>
      <p:pic>
        <p:nvPicPr>
          <p:cNvPr id="17" name="Рисунок 1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8536621">
            <a:off x="317286" y="5563248"/>
            <a:ext cx="399721" cy="375738"/>
          </a:xfrm>
          <a:prstGeom prst="rect">
            <a:avLst/>
          </a:prstGeom>
        </p:spPr>
      </p:pic>
    </p:spTree>
    <p:extLst>
      <p:ext uri="{BB962C8B-B14F-4D97-AF65-F5344CB8AC3E}">
        <p14:creationId xmlns:p14="http://schemas.microsoft.com/office/powerpoint/2010/main" val="2932328161"/>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preserve="1" userDrawn="1">
  <p:cSld name="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0677DD9B-16CA-464A-A3D4-4D175F1ACCD1}" type="datetimeFigureOut">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8" name="Рисунок 1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255138" y="4566010"/>
            <a:ext cx="3228040" cy="717764"/>
          </a:xfrm>
          <a:prstGeom prst="rect">
            <a:avLst/>
          </a:prstGeom>
        </p:spPr>
      </p:pic>
      <p:pic>
        <p:nvPicPr>
          <p:cNvPr id="19" name="Рисунок 1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3639" y="3061607"/>
            <a:ext cx="745042" cy="731383"/>
          </a:xfrm>
          <a:prstGeom prst="rect">
            <a:avLst/>
          </a:prstGeom>
        </p:spPr>
      </p:pic>
      <p:pic>
        <p:nvPicPr>
          <p:cNvPr id="21" name="Рисунок 2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3509013">
            <a:off x="11647456" y="1216478"/>
            <a:ext cx="261257" cy="245582"/>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44112" y="6101888"/>
            <a:ext cx="10058400" cy="138303"/>
          </a:xfrm>
          <a:prstGeom prst="rect">
            <a:avLst/>
          </a:prstGeom>
        </p:spPr>
      </p:pic>
    </p:spTree>
    <p:extLst>
      <p:ext uri="{BB962C8B-B14F-4D97-AF65-F5344CB8AC3E}">
        <p14:creationId xmlns:p14="http://schemas.microsoft.com/office/powerpoint/2010/main" val="1725627703"/>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preserve="1" userDrawn="1">
  <p:cSld name="1_bullet_points_orange">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8542137" y="1683882"/>
            <a:ext cx="3646161" cy="5184355"/>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40196"/>
          <a:stretch/>
        </p:blipFill>
        <p:spPr>
          <a:xfrm>
            <a:off x="0" y="0"/>
            <a:ext cx="2676825" cy="6868237"/>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91223" y="3580588"/>
            <a:ext cx="1469114" cy="1442181"/>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12672" y="5480877"/>
            <a:ext cx="5502728" cy="426461"/>
          </a:xfrm>
          <a:prstGeom prst="rect">
            <a:avLst/>
          </a:prstGeom>
        </p:spPr>
      </p:pic>
      <p:pic>
        <p:nvPicPr>
          <p:cNvPr id="12" name="Рисунок 11"/>
          <p:cNvPicPr>
            <a:picLocks noChangeAspect="1"/>
          </p:cNvPicPr>
          <p:nvPr userDrawn="1"/>
        </p:nvPicPr>
        <p:blipFill rotWithShape="1">
          <a:blip r:embed="rId7" cstate="email">
            <a:extLst>
              <a:ext uri="{28A0092B-C50C-407E-A947-70E740481C1C}">
                <a14:useLocalDpi xmlns:a14="http://schemas.microsoft.com/office/drawing/2010/main"/>
              </a:ext>
            </a:extLst>
          </a:blip>
          <a:srcRect t="52060"/>
          <a:stretch/>
        </p:blipFill>
        <p:spPr>
          <a:xfrm>
            <a:off x="9312208" y="-7790"/>
            <a:ext cx="2419661" cy="1162436"/>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732146">
            <a:off x="1071856" y="4648048"/>
            <a:ext cx="883356" cy="96521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10796628" y="432393"/>
            <a:ext cx="1267035" cy="1384447"/>
          </a:xfrm>
          <a:prstGeom prst="rect">
            <a:avLst/>
          </a:prstGeom>
        </p:spPr>
      </p:pic>
    </p:spTree>
    <p:extLst>
      <p:ext uri="{BB962C8B-B14F-4D97-AF65-F5344CB8AC3E}">
        <p14:creationId xmlns:p14="http://schemas.microsoft.com/office/powerpoint/2010/main" val="3014885915"/>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type="titleOnly" preserve="1">
  <p:cSld name="3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3714750" y="4638614"/>
            <a:ext cx="4762500" cy="247650"/>
          </a:xfrm>
          <a:prstGeom prst="rect">
            <a:avLst/>
          </a:prstGeom>
        </p:spPr>
      </p:pic>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8" name="Рисунок 2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5400000" flipV="1">
            <a:off x="5259153" y="796258"/>
            <a:ext cx="1771650" cy="179134"/>
          </a:xfrm>
          <a:prstGeom prst="rect">
            <a:avLst/>
          </a:prstGeom>
        </p:spPr>
      </p:pic>
      <p:pic>
        <p:nvPicPr>
          <p:cNvPr id="29" name="Рисунок 28"/>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379809339"/>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type="titleOnly" preserve="1">
  <p:cSld name="4_Только заголовок">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721" y="-4824"/>
            <a:ext cx="4208232" cy="3633107"/>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870976" y="4919648"/>
            <a:ext cx="4463143" cy="22315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876170" y="1589976"/>
            <a:ext cx="8452757" cy="2625637"/>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516826" y="-4824"/>
            <a:ext cx="5675174" cy="6858000"/>
          </a:xfrm>
          <a:prstGeom prst="rect">
            <a:avLst/>
          </a:prstGeom>
        </p:spPr>
      </p:pic>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2721" y="2442748"/>
            <a:ext cx="4035879" cy="4415252"/>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80311" y="819166"/>
            <a:ext cx="476250" cy="447675"/>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059666">
            <a:off x="10752610" y="493330"/>
            <a:ext cx="476250" cy="44767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020409">
            <a:off x="3595910" y="5758549"/>
            <a:ext cx="476250" cy="447675"/>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030128" y="1069610"/>
            <a:ext cx="982421" cy="987879"/>
          </a:xfrm>
          <a:prstGeom prst="rect">
            <a:avLst/>
          </a:prstGeom>
        </p:spPr>
      </p:pic>
      <p:pic>
        <p:nvPicPr>
          <p:cNvPr id="36" name="Рисунок 3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860171">
            <a:off x="9421231" y="5794673"/>
            <a:ext cx="982421" cy="987879"/>
          </a:xfrm>
          <a:prstGeom prst="rect">
            <a:avLst/>
          </a:prstGeom>
        </p:spPr>
      </p:pic>
      <p:pic>
        <p:nvPicPr>
          <p:cNvPr id="14" name="Рисунок 13"/>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5815499" y="5665000"/>
            <a:ext cx="4762500" cy="247650"/>
          </a:xfrm>
          <a:prstGeom prst="rect">
            <a:avLst/>
          </a:prstGeom>
        </p:spPr>
      </p:pic>
    </p:spTree>
    <p:extLst>
      <p:ext uri="{BB962C8B-B14F-4D97-AF65-F5344CB8AC3E}">
        <p14:creationId xmlns:p14="http://schemas.microsoft.com/office/powerpoint/2010/main" val="388938454"/>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type="titleOnly" preserve="1">
  <p:cSld name="1_Только заголовок">
    <p:spTree>
      <p:nvGrpSpPr>
        <p:cNvPr id="1" name=""/>
        <p:cNvGrpSpPr/>
        <p:nvPr/>
      </p:nvGrpSpPr>
      <p:grpSpPr>
        <a:xfrm>
          <a:off x="0" y="0"/>
          <a:ext cx="0" cy="0"/>
          <a:chOff x="0" y="0"/>
          <a:chExt cx="0" cy="0"/>
        </a:xfrm>
      </p:grpSpPr>
      <p:grpSp>
        <p:nvGrpSpPr>
          <p:cNvPr id="31" name="Группа 30"/>
          <p:cNvGrpSpPr/>
          <p:nvPr userDrawn="1"/>
        </p:nvGrpSpPr>
        <p:grpSpPr>
          <a:xfrm>
            <a:off x="-3645" y="0"/>
            <a:ext cx="12194058" cy="6857999"/>
            <a:chOff x="-3645" y="0"/>
            <a:chExt cx="12194058" cy="6857999"/>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79997" y="0"/>
              <a:ext cx="10058400" cy="6613398"/>
            </a:xfrm>
            <a:prstGeom prst="rect">
              <a:avLst/>
            </a:prstGeom>
          </p:spPr>
        </p:pic>
        <p:cxnSp>
          <p:nvCxnSpPr>
            <p:cNvPr id="18" name="Linie"/>
            <p:cNvCxnSpPr/>
            <p:nvPr userDrawn="1"/>
          </p:nvCxnSpPr>
          <p:spPr bwMode="gray">
            <a:xfrm>
              <a:off x="375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cxnSp>
          <p:nvCxnSpPr>
            <p:cNvPr id="19" name="Linie"/>
            <p:cNvCxnSpPr/>
            <p:nvPr userDrawn="1"/>
          </p:nvCxnSpPr>
          <p:spPr bwMode="gray">
            <a:xfrm>
              <a:off x="681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grpSp>
          <p:nvGrpSpPr>
            <p:cNvPr id="20" name="Quotation"/>
            <p:cNvGrpSpPr>
              <a:grpSpLocks noChangeAspect="1"/>
            </p:cNvGrpSpPr>
            <p:nvPr userDrawn="1"/>
          </p:nvGrpSpPr>
          <p:grpSpPr bwMode="gray">
            <a:xfrm>
              <a:off x="5771170" y="1357295"/>
              <a:ext cx="648072" cy="543406"/>
              <a:chOff x="537029" y="1572196"/>
              <a:chExt cx="1010860" cy="847602"/>
            </a:xfrm>
            <a:solidFill>
              <a:srgbClr val="083551"/>
            </a:solidFill>
          </p:grpSpPr>
          <p:sp>
            <p:nvSpPr>
              <p:cNvPr id="21" name="Apostrophe"/>
              <p:cNvSpPr/>
              <p:nvPr/>
            </p:nvSpPr>
            <p:spPr bwMode="gray">
              <a:xfrm>
                <a:off x="537029"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1" y="580653"/>
                    </a:cubicBezTo>
                    <a:lnTo>
                      <a:pt x="0" y="453991"/>
                    </a:lnTo>
                    <a:cubicBezTo>
                      <a:pt x="55029" y="428374"/>
                      <a:pt x="92862" y="402875"/>
                      <a:pt x="113498" y="377495"/>
                    </a:cubicBezTo>
                    <a:cubicBezTo>
                      <a:pt x="134134" y="352115"/>
                      <a:pt x="145638" y="322110"/>
                      <a:pt x="148010"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sp>
            <p:nvSpPr>
              <p:cNvPr id="22" name="Apostrophe"/>
              <p:cNvSpPr/>
              <p:nvPr/>
            </p:nvSpPr>
            <p:spPr bwMode="gray">
              <a:xfrm>
                <a:off x="1081091"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0" y="580653"/>
                    </a:cubicBezTo>
                    <a:lnTo>
                      <a:pt x="0" y="453991"/>
                    </a:lnTo>
                    <a:cubicBezTo>
                      <a:pt x="55029" y="428374"/>
                      <a:pt x="92861" y="402875"/>
                      <a:pt x="113497" y="377495"/>
                    </a:cubicBezTo>
                    <a:cubicBezTo>
                      <a:pt x="134133" y="352115"/>
                      <a:pt x="145637" y="322110"/>
                      <a:pt x="148009"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grpSp>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5" y="2828916"/>
              <a:ext cx="3290539" cy="4029083"/>
            </a:xfrm>
            <a:prstGeom prst="rect">
              <a:avLst/>
            </a:prstGeom>
          </p:spPr>
        </p:pic>
        <p:pic>
          <p:nvPicPr>
            <p:cNvPr id="25" name="Рисунок 2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123835" y="922847"/>
              <a:ext cx="864096" cy="868896"/>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8661869" flipH="1">
              <a:off x="1384363" y="73698"/>
              <a:ext cx="685654" cy="2316366"/>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99655" y="1892377"/>
              <a:ext cx="454572" cy="427298"/>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569583">
              <a:off x="10143269" y="5805264"/>
              <a:ext cx="454572" cy="427298"/>
            </a:xfrm>
            <a:prstGeom prst="rect">
              <a:avLst/>
            </a:prstGeom>
          </p:spPr>
        </p:pic>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2041358">
              <a:off x="7319342" y="168829"/>
              <a:ext cx="454572" cy="427298"/>
            </a:xfrm>
            <a:prstGeom prst="rect">
              <a:avLst/>
            </a:prstGeom>
          </p:spPr>
        </p:pic>
        <p:pic>
          <p:nvPicPr>
            <p:cNvPr id="30" name="Рисунок 2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05348" y="2828916"/>
              <a:ext cx="1586211" cy="1586211"/>
            </a:xfrm>
            <a:prstGeom prst="rect">
              <a:avLst/>
            </a:prstGeom>
          </p:spPr>
        </p:pic>
      </p:grpSp>
      <p:pic>
        <p:nvPicPr>
          <p:cNvPr id="6" name="Рисунок 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2176337" y="2122106"/>
            <a:ext cx="7947498" cy="2271779"/>
          </a:xfrm>
        </p:spPr>
        <p:txBody>
          <a:bodyPr/>
          <a:lstStyle>
            <a:lvl1pPr algn="ctr">
              <a:defRPr sz="2400"/>
            </a:lvl1pPr>
          </a:lstStyle>
          <a:p>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Ut</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879121594"/>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preserve="1" userDrawn="1">
  <p:cSld name="2_Только заголовок">
    <p:spTree>
      <p:nvGrpSpPr>
        <p:cNvPr id="1" name=""/>
        <p:cNvGrpSpPr/>
        <p:nvPr/>
      </p:nvGrpSpPr>
      <p:grpSpPr>
        <a:xfrm>
          <a:off x="0" y="0"/>
          <a:ext cx="0" cy="0"/>
          <a:chOff x="0" y="0"/>
          <a:chExt cx="0" cy="0"/>
        </a:xfrm>
      </p:grpSpPr>
      <p:grpSp>
        <p:nvGrpSpPr>
          <p:cNvPr id="9" name="Группа 8"/>
          <p:cNvGrpSpPr/>
          <p:nvPr userDrawn="1"/>
        </p:nvGrpSpPr>
        <p:grpSpPr>
          <a:xfrm>
            <a:off x="1773909" y="1035687"/>
            <a:ext cx="9793906" cy="5054351"/>
            <a:chOff x="1773909" y="1035687"/>
            <a:chExt cx="9793906" cy="5054351"/>
          </a:xfrm>
        </p:grpSpPr>
        <p:pic>
          <p:nvPicPr>
            <p:cNvPr id="35" name="Рисунок 3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70619" y="3056386"/>
              <a:ext cx="1010782" cy="4981192"/>
            </a:xfrm>
            <a:prstGeom prst="rect">
              <a:avLst/>
            </a:prstGeom>
          </p:spPr>
        </p:pic>
        <p:pic>
          <p:nvPicPr>
            <p:cNvPr id="36" name="Рисунок 3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16200000">
              <a:off x="8571567" y="1731302"/>
              <a:ext cx="1010095" cy="4982400"/>
            </a:xfrm>
            <a:prstGeom prst="rect">
              <a:avLst/>
            </a:prstGeom>
          </p:spPr>
        </p:pic>
        <p:pic>
          <p:nvPicPr>
            <p:cNvPr id="37" name="Рисунок 36"/>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rot="5400000">
              <a:off x="8563375" y="399375"/>
              <a:ext cx="1025673" cy="4982400"/>
            </a:xfrm>
            <a:prstGeom prst="rect">
              <a:avLst/>
            </a:prstGeom>
          </p:spPr>
        </p:pic>
        <p:pic>
          <p:nvPicPr>
            <p:cNvPr id="38" name="Рисунок 3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rot="5400000">
              <a:off x="8561805" y="-941509"/>
              <a:ext cx="1028008" cy="4982400"/>
            </a:xfrm>
            <a:prstGeom prst="rect">
              <a:avLst/>
            </a:prstGeom>
          </p:spPr>
        </p:pic>
        <p:pic>
          <p:nvPicPr>
            <p:cNvPr id="39" name="Рисунок 3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293817" y="5036673"/>
              <a:ext cx="1007721" cy="1020619"/>
            </a:xfrm>
            <a:prstGeom prst="rect">
              <a:avLst/>
            </a:prstGeom>
          </p:spPr>
        </p:pic>
        <p:pic>
          <p:nvPicPr>
            <p:cNvPr id="40" name="Рисунок 3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3854030" y="5064725"/>
              <a:ext cx="80797" cy="1025313"/>
            </a:xfrm>
            <a:prstGeom prst="rect">
              <a:avLst/>
            </a:prstGeom>
          </p:spPr>
        </p:pic>
        <p:pic>
          <p:nvPicPr>
            <p:cNvPr id="41" name="Рисунок 4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306194" y="1039204"/>
              <a:ext cx="982966" cy="982966"/>
            </a:xfrm>
            <a:prstGeom prst="rect">
              <a:avLst/>
            </a:prstGeom>
          </p:spPr>
        </p:pic>
        <p:pic>
          <p:nvPicPr>
            <p:cNvPr id="42" name="Рисунок 4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304234" y="2365680"/>
              <a:ext cx="986886" cy="986886"/>
            </a:xfrm>
            <a:prstGeom prst="rect">
              <a:avLst/>
            </a:prstGeom>
          </p:spPr>
        </p:pic>
        <p:pic>
          <p:nvPicPr>
            <p:cNvPr id="43" name="Рисунок 4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292932" y="3701015"/>
              <a:ext cx="1009490" cy="1009490"/>
            </a:xfrm>
            <a:prstGeom prst="rect">
              <a:avLst/>
            </a:prstGeom>
          </p:spPr>
        </p:pic>
        <p:pic>
          <p:nvPicPr>
            <p:cNvPr id="44" name="Рисунок 4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853388" y="3692760"/>
              <a:ext cx="82080" cy="1026000"/>
            </a:xfrm>
            <a:prstGeom prst="rect">
              <a:avLst/>
            </a:prstGeom>
          </p:spPr>
        </p:pic>
        <p:pic>
          <p:nvPicPr>
            <p:cNvPr id="45" name="Рисунок 4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854828" y="1035687"/>
              <a:ext cx="79200" cy="990000"/>
            </a:xfrm>
            <a:prstGeom prst="rect">
              <a:avLst/>
            </a:prstGeom>
          </p:spPr>
        </p:pic>
        <p:pic>
          <p:nvPicPr>
            <p:cNvPr id="46" name="Рисунок 45"/>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773909" y="1431007"/>
              <a:ext cx="310376" cy="2827527"/>
            </a:xfrm>
            <a:prstGeom prst="rect">
              <a:avLst/>
            </a:prstGeom>
          </p:spPr>
        </p:pic>
        <p:pic>
          <p:nvPicPr>
            <p:cNvPr id="47" name="Рисунок 46"/>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3854828" y="2364123"/>
              <a:ext cx="79200" cy="990000"/>
            </a:xfrm>
            <a:prstGeom prst="rect">
              <a:avLst/>
            </a:prstGeom>
          </p:spPr>
        </p:pic>
      </p:grpSp>
      <p:grpSp>
        <p:nvGrpSpPr>
          <p:cNvPr id="8" name="Группа 7"/>
          <p:cNvGrpSpPr/>
          <p:nvPr userDrawn="1"/>
        </p:nvGrpSpPr>
        <p:grpSpPr>
          <a:xfrm>
            <a:off x="0" y="345746"/>
            <a:ext cx="12197756" cy="269562"/>
            <a:chOff x="0" y="345746"/>
            <a:chExt cx="12197756" cy="269562"/>
          </a:xfrm>
        </p:grpSpPr>
        <p:pic>
          <p:nvPicPr>
            <p:cNvPr id="33" name="Рисунок 32"/>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0" y="345746"/>
              <a:ext cx="2666000" cy="269562"/>
            </a:xfrm>
            <a:prstGeom prst="rect">
              <a:avLst/>
            </a:prstGeom>
          </p:spPr>
        </p:pic>
        <p:pic>
          <p:nvPicPr>
            <p:cNvPr id="34" name="Рисунок 33"/>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flipH="1">
              <a:off x="9531756" y="345746"/>
              <a:ext cx="2666000" cy="269562"/>
            </a:xfrm>
            <a:prstGeom prst="rect">
              <a:avLst/>
            </a:prstGeom>
          </p:spPr>
        </p:pic>
      </p:grpSp>
      <p:pic>
        <p:nvPicPr>
          <p:cNvPr id="32" name="Рисунок 31"/>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rot="10800000">
            <a:off x="5177281" y="6130057"/>
            <a:ext cx="1689259" cy="737779"/>
          </a:xfrm>
          <a:prstGeom prst="rect">
            <a:avLst/>
          </a:prstGeom>
        </p:spPr>
      </p:pic>
      <p:pic>
        <p:nvPicPr>
          <p:cNvPr id="6" name="Рисунок 5"/>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187780"/>
            <a:ext cx="12190413" cy="628650"/>
          </a:xfrm>
        </p:spPr>
        <p:txBody>
          <a:bodyPr/>
          <a:lstStyle>
            <a:lvl1pPr algn="ctr">
              <a:defRPr/>
            </a:lvl1pPr>
          </a:lstStyle>
          <a:p>
            <a:r>
              <a:rPr lang="da-DK" dirty="0"/>
              <a:t>Lorem ipsum dolor sit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1" name="Текст 10"/>
          <p:cNvSpPr>
            <a:spLocks noGrp="1"/>
          </p:cNvSpPr>
          <p:nvPr>
            <p:ph type="body" sz="quarter" idx="13" hasCustomPrompt="1"/>
          </p:nvPr>
        </p:nvSpPr>
        <p:spPr>
          <a:xfrm>
            <a:off x="6767513" y="115093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8" name="Текст 10"/>
          <p:cNvSpPr>
            <a:spLocks noGrp="1"/>
          </p:cNvSpPr>
          <p:nvPr>
            <p:ph type="body" sz="quarter" idx="14" hasCustomPrompt="1"/>
          </p:nvPr>
        </p:nvSpPr>
        <p:spPr>
          <a:xfrm>
            <a:off x="6767512" y="253840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9" name="Текст 10"/>
          <p:cNvSpPr>
            <a:spLocks noGrp="1"/>
          </p:cNvSpPr>
          <p:nvPr>
            <p:ph type="body" sz="quarter" idx="15" hasCustomPrompt="1"/>
          </p:nvPr>
        </p:nvSpPr>
        <p:spPr>
          <a:xfrm>
            <a:off x="6767512" y="3838319"/>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0" name="Текст 10"/>
          <p:cNvSpPr>
            <a:spLocks noGrp="1"/>
          </p:cNvSpPr>
          <p:nvPr>
            <p:ph type="body" sz="quarter" idx="16" hasCustomPrompt="1"/>
          </p:nvPr>
        </p:nvSpPr>
        <p:spPr>
          <a:xfrm>
            <a:off x="6767511" y="5145150"/>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13" name="Текст 12"/>
          <p:cNvSpPr>
            <a:spLocks noGrp="1"/>
          </p:cNvSpPr>
          <p:nvPr>
            <p:ph type="body" sz="quarter" idx="17" hasCustomPrompt="1"/>
          </p:nvPr>
        </p:nvSpPr>
        <p:spPr>
          <a:xfrm>
            <a:off x="143356" y="2480271"/>
            <a:ext cx="1480518" cy="729000"/>
          </a:xfrm>
        </p:spPr>
        <p:txBody>
          <a:bodyPr>
            <a:noAutofit/>
          </a:bodyPr>
          <a:lstStyle>
            <a:lvl1pPr>
              <a:defRPr sz="1400" b="1"/>
            </a:lvl1pPr>
          </a:lstStyle>
          <a:p>
            <a:pPr lvl="0"/>
            <a:r>
              <a:rPr lang="da-DK" dirty="0"/>
              <a:t>Lorem ipsum dolor sit amet</a:t>
            </a:r>
            <a:endParaRPr lang="ru-RU" dirty="0"/>
          </a:p>
        </p:txBody>
      </p:sp>
      <p:sp>
        <p:nvSpPr>
          <p:cNvPr id="51" name="Текст 12"/>
          <p:cNvSpPr>
            <a:spLocks noGrp="1"/>
          </p:cNvSpPr>
          <p:nvPr>
            <p:ph type="body" sz="quarter" idx="18" hasCustomPrompt="1"/>
          </p:nvPr>
        </p:nvSpPr>
        <p:spPr>
          <a:xfrm>
            <a:off x="143356" y="5189146"/>
            <a:ext cx="1480518" cy="795276"/>
          </a:xfrm>
        </p:spPr>
        <p:txBody>
          <a:bodyPr>
            <a:normAutofit/>
          </a:bodyPr>
          <a:lstStyle>
            <a:lvl1pPr>
              <a:defRPr sz="1400" b="1"/>
            </a:lvl1pPr>
          </a:lstStyle>
          <a:p>
            <a:pPr lvl="0"/>
            <a:r>
              <a:rPr lang="da-DK" dirty="0"/>
              <a:t>Lorem ipsum dolor sit amet</a:t>
            </a:r>
            <a:endParaRPr lang="ru-RU" dirty="0"/>
          </a:p>
        </p:txBody>
      </p:sp>
      <p:sp>
        <p:nvSpPr>
          <p:cNvPr id="52" name="Текст 12"/>
          <p:cNvSpPr>
            <a:spLocks noGrp="1"/>
          </p:cNvSpPr>
          <p:nvPr>
            <p:ph type="body" sz="quarter" idx="19" hasCustomPrompt="1"/>
          </p:nvPr>
        </p:nvSpPr>
        <p:spPr>
          <a:xfrm>
            <a:off x="4455284" y="1198225"/>
            <a:ext cx="1480518" cy="729000"/>
          </a:xfrm>
        </p:spPr>
        <p:txBody>
          <a:bodyPr>
            <a:normAutofit/>
          </a:bodyPr>
          <a:lstStyle>
            <a:lvl1pPr>
              <a:defRPr sz="1400" b="1"/>
            </a:lvl1pPr>
          </a:lstStyle>
          <a:p>
            <a:pPr lvl="0"/>
            <a:r>
              <a:rPr lang="da-DK" dirty="0"/>
              <a:t>Lorem ipsum dolor sit amet</a:t>
            </a:r>
            <a:endParaRPr lang="ru-RU" dirty="0"/>
          </a:p>
        </p:txBody>
      </p:sp>
      <p:sp>
        <p:nvSpPr>
          <p:cNvPr id="53" name="Текст 12"/>
          <p:cNvSpPr>
            <a:spLocks noGrp="1"/>
          </p:cNvSpPr>
          <p:nvPr>
            <p:ph type="body" sz="quarter" idx="20" hasCustomPrompt="1"/>
          </p:nvPr>
        </p:nvSpPr>
        <p:spPr>
          <a:xfrm>
            <a:off x="4457804" y="2480270"/>
            <a:ext cx="1480518" cy="729000"/>
          </a:xfrm>
        </p:spPr>
        <p:txBody>
          <a:bodyPr>
            <a:normAutofit/>
          </a:bodyPr>
          <a:lstStyle>
            <a:lvl1pPr>
              <a:defRPr sz="1400" b="1"/>
            </a:lvl1pPr>
          </a:lstStyle>
          <a:p>
            <a:pPr lvl="0"/>
            <a:r>
              <a:rPr lang="da-DK" dirty="0"/>
              <a:t>Lorem ipsum dolor sit amet</a:t>
            </a:r>
            <a:endParaRPr lang="ru-RU" dirty="0"/>
          </a:p>
        </p:txBody>
      </p:sp>
      <p:sp>
        <p:nvSpPr>
          <p:cNvPr id="54" name="Текст 12"/>
          <p:cNvSpPr>
            <a:spLocks noGrp="1"/>
          </p:cNvSpPr>
          <p:nvPr>
            <p:ph type="body" sz="quarter" idx="21" hasCustomPrompt="1"/>
          </p:nvPr>
        </p:nvSpPr>
        <p:spPr>
          <a:xfrm>
            <a:off x="4455284" y="3791491"/>
            <a:ext cx="1480518" cy="729000"/>
          </a:xfrm>
        </p:spPr>
        <p:txBody>
          <a:bodyPr>
            <a:normAutofit/>
          </a:bodyPr>
          <a:lstStyle>
            <a:lvl1pPr>
              <a:defRPr sz="1400" b="1"/>
            </a:lvl1pPr>
          </a:lstStyle>
          <a:p>
            <a:pPr lvl="0"/>
            <a:r>
              <a:rPr lang="da-DK" dirty="0"/>
              <a:t>Lorem ipsum dolor sit amet</a:t>
            </a:r>
            <a:endParaRPr lang="ru-RU" dirty="0"/>
          </a:p>
        </p:txBody>
      </p:sp>
      <p:sp>
        <p:nvSpPr>
          <p:cNvPr id="55" name="Текст 12"/>
          <p:cNvSpPr>
            <a:spLocks noGrp="1"/>
          </p:cNvSpPr>
          <p:nvPr>
            <p:ph type="body" sz="quarter" idx="22" hasCustomPrompt="1"/>
          </p:nvPr>
        </p:nvSpPr>
        <p:spPr>
          <a:xfrm>
            <a:off x="4455284" y="5192437"/>
            <a:ext cx="1480518" cy="729000"/>
          </a:xfrm>
        </p:spPr>
        <p:txBody>
          <a:bodyPr>
            <a:normAutofit/>
          </a:bodyPr>
          <a:lstStyle>
            <a:lvl1pPr>
              <a:defRPr sz="1400" b="1"/>
            </a:lvl1pPr>
          </a:lstStyle>
          <a:p>
            <a:pPr lvl="0"/>
            <a:r>
              <a:rPr lang="da-DK" dirty="0"/>
              <a:t>Lorem ipsum dolor sit amet</a:t>
            </a:r>
            <a:endParaRPr lang="ru-RU" dirty="0"/>
          </a:p>
        </p:txBody>
      </p:sp>
    </p:spTree>
    <p:extLst>
      <p:ext uri="{BB962C8B-B14F-4D97-AF65-F5344CB8AC3E}">
        <p14:creationId xmlns:p14="http://schemas.microsoft.com/office/powerpoint/2010/main" val="3021499904"/>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grpSp>
        <p:nvGrpSpPr>
          <p:cNvPr id="14" name="Группа 13"/>
          <p:cNvGrpSpPr/>
          <p:nvPr userDrawn="1"/>
        </p:nvGrpSpPr>
        <p:grpSpPr>
          <a:xfrm>
            <a:off x="0" y="-17325"/>
            <a:ext cx="10997251" cy="6867251"/>
            <a:chOff x="0" y="-17325"/>
            <a:chExt cx="10997251" cy="6867251"/>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688570" y="5044014"/>
              <a:ext cx="4502274" cy="180591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454678" y="4221088"/>
              <a:ext cx="970057" cy="1916832"/>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843178" y="2996952"/>
              <a:ext cx="249746" cy="249746"/>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38851" y="6505690"/>
              <a:ext cx="10058400" cy="138302"/>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636950"/>
              <a:ext cx="1510212" cy="3212976"/>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563008" y="-17325"/>
              <a:ext cx="2810086" cy="858637"/>
            </a:xfrm>
            <a:prstGeom prst="rect">
              <a:avLst/>
            </a:prstGeom>
          </p:spPr>
        </p:pic>
      </p:grpSp>
      <p:pic>
        <p:nvPicPr>
          <p:cNvPr id="5" name="Рисунок 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02.09.2026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722334941"/>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preserve="1" userDrawn="1">
  <p:cSld name="Agenda-01">
    <p:spTree>
      <p:nvGrpSpPr>
        <p:cNvPr id="1" name=""/>
        <p:cNvGrpSpPr/>
        <p:nvPr/>
      </p:nvGrpSpPr>
      <p:grpSpPr>
        <a:xfrm>
          <a:off x="0" y="0"/>
          <a:ext cx="0" cy="0"/>
          <a:chOff x="0" y="0"/>
          <a:chExt cx="0" cy="0"/>
        </a:xfrm>
      </p:grpSpPr>
      <p:grpSp>
        <p:nvGrpSpPr>
          <p:cNvPr id="95" name="Группа 94"/>
          <p:cNvGrpSpPr/>
          <p:nvPr userDrawn="1"/>
        </p:nvGrpSpPr>
        <p:grpSpPr>
          <a:xfrm>
            <a:off x="1885163" y="2085384"/>
            <a:ext cx="3635268" cy="3103246"/>
            <a:chOff x="1704655" y="2118352"/>
            <a:chExt cx="3635268" cy="3103246"/>
          </a:xfrm>
        </p:grpSpPr>
        <p:pic>
          <p:nvPicPr>
            <p:cNvPr id="93" name="Рисунок 9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306896"/>
              <a:ext cx="3635268" cy="367566"/>
            </a:xfrm>
            <a:prstGeom prst="rect">
              <a:avLst/>
            </a:prstGeom>
          </p:spPr>
        </p:pic>
        <p:pic>
          <p:nvPicPr>
            <p:cNvPr id="92" name="Рисунок 9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759760"/>
              <a:ext cx="3635268" cy="367566"/>
            </a:xfrm>
            <a:prstGeom prst="rect">
              <a:avLst/>
            </a:prstGeom>
          </p:spPr>
        </p:pic>
        <p:pic>
          <p:nvPicPr>
            <p:cNvPr id="90" name="Рисунок 8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665488"/>
              <a:ext cx="3635268" cy="367566"/>
            </a:xfrm>
            <a:prstGeom prst="rect">
              <a:avLst/>
            </a:prstGeom>
          </p:spPr>
        </p:pic>
        <p:pic>
          <p:nvPicPr>
            <p:cNvPr id="89" name="Рисунок 8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118352"/>
              <a:ext cx="3635268" cy="367566"/>
            </a:xfrm>
            <a:prstGeom prst="rect">
              <a:avLst/>
            </a:prstGeom>
          </p:spPr>
        </p:pic>
        <p:pic>
          <p:nvPicPr>
            <p:cNvPr id="91" name="Рисунок 9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212624"/>
              <a:ext cx="3635268" cy="367566"/>
            </a:xfrm>
            <a:prstGeom prst="rect">
              <a:avLst/>
            </a:prstGeom>
          </p:spPr>
        </p:pic>
        <p:pic>
          <p:nvPicPr>
            <p:cNvPr id="94" name="Рисунок 9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854032"/>
              <a:ext cx="3635268" cy="367566"/>
            </a:xfrm>
            <a:prstGeom prst="rect">
              <a:avLst/>
            </a:prstGeom>
          </p:spPr>
        </p:pic>
      </p:grpSp>
      <p:grpSp>
        <p:nvGrpSpPr>
          <p:cNvPr id="84" name="Группа 83"/>
          <p:cNvGrpSpPr/>
          <p:nvPr userDrawn="1"/>
        </p:nvGrpSpPr>
        <p:grpSpPr>
          <a:xfrm>
            <a:off x="-1" y="0"/>
            <a:ext cx="12197757" cy="6895555"/>
            <a:chOff x="-1" y="0"/>
            <a:chExt cx="12197757" cy="6895555"/>
          </a:xfrm>
        </p:grpSpPr>
        <p:pic>
          <p:nvPicPr>
            <p:cNvPr id="72" name="Рисунок 7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4469369" cy="6857999"/>
            </a:xfrm>
            <a:prstGeom prst="rect">
              <a:avLst/>
            </a:prstGeom>
          </p:spPr>
        </p:pic>
        <p:pic>
          <p:nvPicPr>
            <p:cNvPr id="73" name="Рисунок 72"/>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75810" y="3368926"/>
              <a:ext cx="2910669" cy="2461227"/>
            </a:xfrm>
            <a:prstGeom prst="rect">
              <a:avLst/>
            </a:prstGeom>
          </p:spPr>
        </p:pic>
        <p:pic>
          <p:nvPicPr>
            <p:cNvPr id="74" name="Рисунок 7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617149" y="0"/>
              <a:ext cx="5375126" cy="1195175"/>
            </a:xfrm>
            <a:prstGeom prst="rect">
              <a:avLst/>
            </a:prstGeom>
          </p:spPr>
        </p:pic>
        <p:pic>
          <p:nvPicPr>
            <p:cNvPr id="75" name="Рисунок 7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40420" y="4810523"/>
              <a:ext cx="2123971" cy="2085032"/>
            </a:xfrm>
            <a:prstGeom prst="rect">
              <a:avLst/>
            </a:prstGeom>
          </p:spPr>
        </p:pic>
        <p:pic>
          <p:nvPicPr>
            <p:cNvPr id="76" name="Рисунок 7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961969" y="3184211"/>
              <a:ext cx="1873982" cy="597592"/>
            </a:xfrm>
            <a:prstGeom prst="rect">
              <a:avLst/>
            </a:prstGeom>
          </p:spPr>
        </p:pic>
        <p:pic>
          <p:nvPicPr>
            <p:cNvPr id="78" name="Рисунок 7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76763" y="195263"/>
              <a:ext cx="1249815" cy="1256759"/>
            </a:xfrm>
            <a:prstGeom prst="rect">
              <a:avLst/>
            </a:prstGeom>
          </p:spPr>
        </p:pic>
        <p:pic>
          <p:nvPicPr>
            <p:cNvPr id="79" name="Рисунок 78"/>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40000" y="5534152"/>
              <a:ext cx="1085473" cy="1085473"/>
            </a:xfrm>
            <a:prstGeom prst="rect">
              <a:avLst/>
            </a:prstGeom>
          </p:spPr>
        </p:pic>
        <p:pic>
          <p:nvPicPr>
            <p:cNvPr id="80" name="Рисунок 7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970063" y="595923"/>
              <a:ext cx="366136" cy="344168"/>
            </a:xfrm>
            <a:prstGeom prst="rect">
              <a:avLst/>
            </a:prstGeom>
          </p:spPr>
        </p:pic>
        <p:pic>
          <p:nvPicPr>
            <p:cNvPr id="81" name="Рисунок 8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940999">
              <a:off x="11401485" y="1968047"/>
              <a:ext cx="366136" cy="344168"/>
            </a:xfrm>
            <a:prstGeom prst="rect">
              <a:avLst/>
            </a:prstGeom>
          </p:spPr>
        </p:pic>
        <p:pic>
          <p:nvPicPr>
            <p:cNvPr id="82" name="Рисунок 8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2722126">
              <a:off x="5177123" y="6281402"/>
              <a:ext cx="366136" cy="344168"/>
            </a:xfrm>
            <a:prstGeom prst="rect">
              <a:avLst/>
            </a:prstGeom>
          </p:spPr>
        </p:pic>
      </p:grpSp>
      <p:pic>
        <p:nvPicPr>
          <p:cNvPr id="5" name="Рисунок 4"/>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02.09.2026</a:t>
            </a:fld>
            <a:endParaRPr lang="ru-RU"/>
          </a:p>
        </p:txBody>
      </p:sp>
      <p:sp>
        <p:nvSpPr>
          <p:cNvPr id="3" name="Нижний колонтитул 2"/>
          <p:cNvSpPr>
            <a:spLocks noGrp="1"/>
          </p:cNvSpPr>
          <p:nvPr>
            <p:ph type="ftr" sz="quarter" idx="11"/>
          </p:nvPr>
        </p:nvSpPr>
        <p:spPr>
          <a:xfrm>
            <a:off x="4030435" y="6215292"/>
            <a:ext cx="4114800" cy="365125"/>
          </a:xfrm>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86" name="Текст 85"/>
          <p:cNvSpPr>
            <a:spLocks noGrp="1"/>
          </p:cNvSpPr>
          <p:nvPr>
            <p:ph type="body" sz="quarter" idx="13" hasCustomPrompt="1"/>
          </p:nvPr>
        </p:nvSpPr>
        <p:spPr>
          <a:xfrm>
            <a:off x="5997026" y="2050448"/>
            <a:ext cx="4523357" cy="3588056"/>
          </a:xfrm>
        </p:spPr>
        <p:txBody>
          <a:bodyPr/>
          <a:lstStyle>
            <a:lvl1pPr>
              <a:spcBef>
                <a:spcPts val="1300"/>
              </a:spcBef>
              <a:defRPr/>
            </a:lvl1pPr>
          </a:lstStyle>
          <a:p>
            <a:pPr lvl="0"/>
            <a:r>
              <a:rPr lang="en-US" dirty="0" err="1"/>
              <a:t>Lorem</a:t>
            </a:r>
            <a:r>
              <a:rPr lang="en-US" dirty="0"/>
              <a:t> </a:t>
            </a:r>
            <a:r>
              <a:rPr lang="en-US" dirty="0" err="1"/>
              <a:t>ipsum</a:t>
            </a:r>
            <a:r>
              <a:rPr lang="en-US" dirty="0"/>
              <a:t> 01</a:t>
            </a:r>
          </a:p>
          <a:p>
            <a:pPr lvl="0"/>
            <a:r>
              <a:rPr lang="en-US" dirty="0" err="1"/>
              <a:t>Lorem</a:t>
            </a:r>
            <a:r>
              <a:rPr lang="en-US" dirty="0"/>
              <a:t> </a:t>
            </a:r>
            <a:r>
              <a:rPr lang="en-US" dirty="0" err="1"/>
              <a:t>ipsum</a:t>
            </a:r>
            <a:r>
              <a:rPr lang="en-US" dirty="0"/>
              <a:t> 02</a:t>
            </a:r>
          </a:p>
          <a:p>
            <a:pPr lvl="0"/>
            <a:r>
              <a:rPr lang="en-US" dirty="0" err="1"/>
              <a:t>Lorem</a:t>
            </a:r>
            <a:r>
              <a:rPr lang="en-US" dirty="0"/>
              <a:t> </a:t>
            </a:r>
            <a:r>
              <a:rPr lang="en-US" dirty="0" err="1"/>
              <a:t>ipsum</a:t>
            </a:r>
            <a:r>
              <a:rPr lang="en-US" dirty="0"/>
              <a:t> 03</a:t>
            </a:r>
          </a:p>
          <a:p>
            <a:pPr lvl="0"/>
            <a:r>
              <a:rPr lang="en-US" dirty="0" err="1"/>
              <a:t>Lorem</a:t>
            </a:r>
            <a:r>
              <a:rPr lang="en-US" dirty="0"/>
              <a:t> </a:t>
            </a:r>
            <a:r>
              <a:rPr lang="en-US" dirty="0" err="1"/>
              <a:t>ipsum</a:t>
            </a:r>
            <a:r>
              <a:rPr lang="en-US" dirty="0"/>
              <a:t> 04</a:t>
            </a:r>
          </a:p>
          <a:p>
            <a:pPr lvl="0"/>
            <a:r>
              <a:rPr lang="en-US" dirty="0" err="1"/>
              <a:t>Lorem</a:t>
            </a:r>
            <a:r>
              <a:rPr lang="en-US" dirty="0"/>
              <a:t> </a:t>
            </a:r>
            <a:r>
              <a:rPr lang="en-US" dirty="0" err="1"/>
              <a:t>ipsum</a:t>
            </a:r>
            <a:r>
              <a:rPr lang="en-US" dirty="0"/>
              <a:t> 05</a:t>
            </a:r>
          </a:p>
          <a:p>
            <a:pPr lvl="0"/>
            <a:r>
              <a:rPr lang="en-US" dirty="0" err="1"/>
              <a:t>Lorem</a:t>
            </a:r>
            <a:r>
              <a:rPr lang="en-US" dirty="0"/>
              <a:t> </a:t>
            </a:r>
            <a:r>
              <a:rPr lang="en-US" dirty="0" err="1"/>
              <a:t>ipsum</a:t>
            </a:r>
            <a:r>
              <a:rPr lang="en-US" dirty="0"/>
              <a:t> 06</a:t>
            </a:r>
            <a:endParaRPr lang="ru-RU" dirty="0"/>
          </a:p>
        </p:txBody>
      </p:sp>
      <p:pic>
        <p:nvPicPr>
          <p:cNvPr id="87" name="Рисунок 8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5564391" y="5303630"/>
            <a:ext cx="4320958" cy="334874"/>
          </a:xfrm>
          <a:prstGeom prst="rect">
            <a:avLst/>
          </a:prstGeom>
        </p:spPr>
      </p:pic>
      <p:pic>
        <p:nvPicPr>
          <p:cNvPr id="88" name="Рисунок 8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575810" y="1331912"/>
            <a:ext cx="3055617" cy="4707143"/>
          </a:xfrm>
          <a:prstGeom prst="rect">
            <a:avLst/>
          </a:prstGeom>
        </p:spPr>
      </p:pic>
    </p:spTree>
    <p:extLst>
      <p:ext uri="{BB962C8B-B14F-4D97-AF65-F5344CB8AC3E}">
        <p14:creationId xmlns:p14="http://schemas.microsoft.com/office/powerpoint/2010/main" val="3486466481"/>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preserve="1" userDrawn="1">
  <p:cSld name="Agenda-02">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5372100" cy="4637913"/>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8906342" y="0"/>
            <a:ext cx="3285658"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540093" y="380373"/>
            <a:ext cx="1651907" cy="2465471"/>
          </a:xfrm>
          <a:prstGeom prst="rect">
            <a:avLst/>
          </a:prstGeom>
        </p:spPr>
      </p:pic>
      <p:pic>
        <p:nvPicPr>
          <p:cNvPr id="5" name="Рисунок 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02.09.2026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177153" y="4899807"/>
            <a:ext cx="1051707" cy="1149165"/>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702775">
            <a:off x="136669" y="4532181"/>
            <a:ext cx="1192905" cy="1149165"/>
          </a:xfrm>
          <a:prstGeom prst="rect">
            <a:avLst/>
          </a:prstGeom>
        </p:spPr>
      </p:pic>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13" name="Текст 12"/>
          <p:cNvSpPr>
            <a:spLocks noGrp="1"/>
          </p:cNvSpPr>
          <p:nvPr>
            <p:ph type="body" sz="quarter" idx="13" hasCustomPrompt="1"/>
          </p:nvPr>
        </p:nvSpPr>
        <p:spPr>
          <a:xfrm>
            <a:off x="3115581" y="1487785"/>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7" name="Текст 12"/>
          <p:cNvSpPr>
            <a:spLocks noGrp="1"/>
          </p:cNvSpPr>
          <p:nvPr>
            <p:ph type="body" sz="quarter" idx="14" hasCustomPrompt="1"/>
          </p:nvPr>
        </p:nvSpPr>
        <p:spPr>
          <a:xfrm>
            <a:off x="3115581" y="2668484"/>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528191" flipV="1">
            <a:off x="882163" y="922316"/>
            <a:ext cx="306371" cy="287989"/>
          </a:xfrm>
          <a:prstGeom prst="rect">
            <a:avLst/>
          </a:prstGeom>
        </p:spPr>
      </p:pic>
      <p:pic>
        <p:nvPicPr>
          <p:cNvPr id="43" name="Рисунок 4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77586" flipV="1">
            <a:off x="11599571" y="3414717"/>
            <a:ext cx="306371" cy="287989"/>
          </a:xfrm>
          <a:prstGeom prst="rect">
            <a:avLst/>
          </a:prstGeom>
        </p:spPr>
      </p:pic>
      <p:pic>
        <p:nvPicPr>
          <p:cNvPr id="44" name="Рисунок 4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3858411" flipV="1">
            <a:off x="241060" y="6265971"/>
            <a:ext cx="306371" cy="287989"/>
          </a:xfrm>
          <a:prstGeom prst="rect">
            <a:avLst/>
          </a:prstGeom>
        </p:spPr>
      </p:pic>
      <p:pic>
        <p:nvPicPr>
          <p:cNvPr id="16" name="Рисунок 15"/>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710770" y="5414580"/>
            <a:ext cx="6667500" cy="333375"/>
          </a:xfrm>
          <a:prstGeom prst="rect">
            <a:avLst/>
          </a:prstGeom>
        </p:spPr>
      </p:pic>
      <p:sp>
        <p:nvSpPr>
          <p:cNvPr id="24" name="Текст 12"/>
          <p:cNvSpPr>
            <a:spLocks noGrp="1"/>
          </p:cNvSpPr>
          <p:nvPr>
            <p:ph type="body" sz="quarter" idx="16" hasCustomPrompt="1"/>
          </p:nvPr>
        </p:nvSpPr>
        <p:spPr>
          <a:xfrm>
            <a:off x="3115581" y="3806741"/>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Tree>
    <p:extLst>
      <p:ext uri="{BB962C8B-B14F-4D97-AF65-F5344CB8AC3E}">
        <p14:creationId xmlns:p14="http://schemas.microsoft.com/office/powerpoint/2010/main" val="4169055474"/>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preserve="1" userDrawn="1">
  <p:cSld name="Agenda-03">
    <p:spTree>
      <p:nvGrpSpPr>
        <p:cNvPr id="1" name=""/>
        <p:cNvGrpSpPr/>
        <p:nvPr/>
      </p:nvGrpSpPr>
      <p:grpSpPr>
        <a:xfrm>
          <a:off x="0" y="0"/>
          <a:ext cx="0" cy="0"/>
          <a:chOff x="0" y="0"/>
          <a:chExt cx="0" cy="0"/>
        </a:xfrm>
      </p:grpSpPr>
      <p:pic>
        <p:nvPicPr>
          <p:cNvPr id="20" name="Рисунок 1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823237" cy="685800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06523" y="0"/>
            <a:ext cx="9485477" cy="6858000"/>
          </a:xfrm>
          <a:prstGeom prst="rect">
            <a:avLst/>
          </a:prstGeom>
        </p:spPr>
      </p:pic>
      <p:pic>
        <p:nvPicPr>
          <p:cNvPr id="5" name="Рисунок 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02.09.2026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9857101" y="465898"/>
            <a:ext cx="2334899" cy="6129110"/>
          </a:xfrm>
          <a:prstGeom prst="rect">
            <a:avLst/>
          </a:prstGeom>
        </p:spPr>
      </p:pic>
      <p:pic>
        <p:nvPicPr>
          <p:cNvPr id="18" name="Рисунок 17"/>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3581443" y="5294767"/>
            <a:ext cx="4762500" cy="247650"/>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57874">
            <a:off x="279457" y="3966116"/>
            <a:ext cx="1349829" cy="1325082"/>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4207326"/>
            <a:ext cx="2712120" cy="274225"/>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3043135"/>
            <a:ext cx="2712120" cy="27422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1910049"/>
            <a:ext cx="2712120" cy="274225"/>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462912" y="219650"/>
            <a:ext cx="1780699" cy="3504747"/>
          </a:xfrm>
          <a:prstGeom prst="rect">
            <a:avLst/>
          </a:prstGeom>
        </p:spPr>
      </p:pic>
    </p:spTree>
    <p:extLst>
      <p:ext uri="{BB962C8B-B14F-4D97-AF65-F5344CB8AC3E}">
        <p14:creationId xmlns:p14="http://schemas.microsoft.com/office/powerpoint/2010/main" val="10763360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More_text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35842" y="2998366"/>
            <a:ext cx="1261914" cy="386987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
        <p:nvSpPr>
          <p:cNvPr id="4" name="Дата 3"/>
          <p:cNvSpPr>
            <a:spLocks noGrp="1"/>
          </p:cNvSpPr>
          <p:nvPr>
            <p:ph type="dt" sz="half" idx="10"/>
          </p:nvPr>
        </p:nvSpPr>
        <p:spPr/>
        <p:txBody>
          <a:bodyPr/>
          <a:lstStyle/>
          <a:p>
            <a:fld id="{11008D1A-76FF-4BB6-A144-A282012ABF72}"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4038600" y="6059209"/>
            <a:ext cx="3529495" cy="1764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0"/>
            <a:ext cx="877169" cy="5802284"/>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713308" y="4942988"/>
            <a:ext cx="302079" cy="283954"/>
          </a:xfrm>
          <a:prstGeom prst="rect">
            <a:avLst/>
          </a:prstGeom>
        </p:spPr>
      </p:pic>
    </p:spTree>
    <p:extLst>
      <p:ext uri="{BB962C8B-B14F-4D97-AF65-F5344CB8AC3E}">
        <p14:creationId xmlns:p14="http://schemas.microsoft.com/office/powerpoint/2010/main" val="3186183565"/>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60134" y="0"/>
            <a:ext cx="4331866" cy="3403609"/>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8811630">
            <a:off x="348697" y="4677002"/>
            <a:ext cx="1319315" cy="2383971"/>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7374519" y="0"/>
            <a:ext cx="4823237" cy="6858000"/>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457200"/>
            <a:ext cx="3932237" cy="1600200"/>
          </a:xfrm>
        </p:spPr>
        <p:txBody>
          <a:bodyPr anchor="b"/>
          <a:lstStyle>
            <a:lvl1pPr algn="ctr">
              <a:defRPr sz="3200"/>
            </a:lvl1pPr>
          </a:lstStyle>
          <a:p>
            <a:r>
              <a:rPr lang="en-US" dirty="0" err="1"/>
              <a:t>Lorem</a:t>
            </a:r>
            <a:r>
              <a:rPr lang="en-US" dirty="0"/>
              <a:t> </a:t>
            </a:r>
            <a:r>
              <a:rPr lang="en-US" dirty="0" err="1"/>
              <a:t>ipsum</a:t>
            </a:r>
            <a:r>
              <a:rPr lang="en-US" dirty="0"/>
              <a:t> dolor </a:t>
            </a:r>
            <a:endParaRPr lang="ru-RU" dirty="0"/>
          </a:p>
        </p:txBody>
      </p:sp>
      <p:sp>
        <p:nvSpPr>
          <p:cNvPr id="3" name="Объект 2"/>
          <p:cNvSpPr>
            <a:spLocks noGrp="1"/>
          </p:cNvSpPr>
          <p:nvPr>
            <p:ph idx="1" hasCustomPrompt="1"/>
          </p:nvPr>
        </p:nvSpPr>
        <p:spPr>
          <a:xfrm>
            <a:off x="5603456" y="457201"/>
            <a:ext cx="4846830"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endParaRPr lang="ru-RU" dirty="0"/>
          </a:p>
        </p:txBody>
      </p:sp>
      <p:sp>
        <p:nvSpPr>
          <p:cNvPr id="4" name="Текст 3"/>
          <p:cNvSpPr>
            <a:spLocks noGrp="1"/>
          </p:cNvSpPr>
          <p:nvPr>
            <p:ph type="body" sz="half" idx="2" hasCustomPrompt="1"/>
          </p:nvPr>
        </p:nvSpPr>
        <p:spPr>
          <a:xfrm>
            <a:off x="839788" y="2465614"/>
            <a:ext cx="3932237" cy="3403374"/>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r>
              <a:rPr lang="en-US" dirty="0"/>
              <a:t> dolor </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02.09.2026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81717" y="4479876"/>
            <a:ext cx="635636" cy="635636"/>
          </a:xfrm>
          <a:prstGeom prst="rect">
            <a:avLst/>
          </a:prstGeom>
        </p:spPr>
      </p:pic>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02563" y="5764520"/>
            <a:ext cx="635636" cy="635636"/>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64318" y="-170806"/>
            <a:ext cx="1888671" cy="185404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822176" y="1194615"/>
            <a:ext cx="1223697" cy="2408464"/>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382105" y="59472"/>
            <a:ext cx="516691" cy="516691"/>
          </a:xfrm>
          <a:prstGeom prst="rect">
            <a:avLst/>
          </a:prstGeom>
        </p:spPr>
      </p:pic>
    </p:spTree>
    <p:extLst>
      <p:ext uri="{BB962C8B-B14F-4D97-AF65-F5344CB8AC3E}">
        <p14:creationId xmlns:p14="http://schemas.microsoft.com/office/powerpoint/2010/main" val="3860671338"/>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66019"/>
          <a:stretch/>
        </p:blipFill>
        <p:spPr>
          <a:xfrm rot="5400000">
            <a:off x="7502418" y="2784167"/>
            <a:ext cx="1289666" cy="6858000"/>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41620"/>
          <a:stretch/>
        </p:blipFill>
        <p:spPr>
          <a:xfrm rot="5400000">
            <a:off x="3773754" y="-3773754"/>
            <a:ext cx="4634946" cy="12182454"/>
          </a:xfrm>
          <a:prstGeom prst="rect">
            <a:avLst/>
          </a:prstGeom>
        </p:spPr>
      </p:pic>
      <p:pic>
        <p:nvPicPr>
          <p:cNvPr id="38" name="Рисунок 3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9337876" y="155276"/>
            <a:ext cx="3172531" cy="5437413"/>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457200"/>
            <a:ext cx="12192000" cy="1221971"/>
          </a:xfrm>
        </p:spPr>
        <p:txBody>
          <a:bodyPr anchor="b"/>
          <a:lstStyle>
            <a:lvl1pPr algn="ctr">
              <a:defRPr sz="3200"/>
            </a:lvl1pPr>
          </a:lstStyle>
          <a:p>
            <a:r>
              <a:rPr lang="en-US" dirty="0" err="1"/>
              <a:t>Lorem</a:t>
            </a:r>
            <a:r>
              <a:rPr lang="en-US" dirty="0"/>
              <a:t> </a:t>
            </a:r>
            <a:r>
              <a:rPr lang="en-US" dirty="0" err="1"/>
              <a:t>ipsum</a:t>
            </a:r>
            <a:endParaRPr lang="ru-RU" dirty="0"/>
          </a:p>
        </p:txBody>
      </p:sp>
      <p:sp>
        <p:nvSpPr>
          <p:cNvPr id="3" name="Рисунок 2"/>
          <p:cNvSpPr>
            <a:spLocks noGrp="1"/>
          </p:cNvSpPr>
          <p:nvPr>
            <p:ph type="pic" idx="1"/>
          </p:nvPr>
        </p:nvSpPr>
        <p:spPr>
          <a:xfrm>
            <a:off x="5183188" y="2573951"/>
            <a:ext cx="4436750" cy="32870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a:t>Вставка рисунка</a:t>
            </a:r>
          </a:p>
        </p:txBody>
      </p:sp>
      <p:sp>
        <p:nvSpPr>
          <p:cNvPr id="4" name="Текст 3"/>
          <p:cNvSpPr>
            <a:spLocks noGrp="1"/>
          </p:cNvSpPr>
          <p:nvPr>
            <p:ph type="body" sz="half" idx="2" hasCustomPrompt="1"/>
          </p:nvPr>
        </p:nvSpPr>
        <p:spPr>
          <a:xfrm>
            <a:off x="839788" y="2573952"/>
            <a:ext cx="3932237" cy="329503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02.09.2026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41" name="Рисунок 4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8666" y="4771471"/>
            <a:ext cx="4256116" cy="1642435"/>
          </a:xfrm>
          <a:prstGeom prst="rect">
            <a:avLst/>
          </a:prstGeom>
        </p:spPr>
      </p:pic>
      <p:pic>
        <p:nvPicPr>
          <p:cNvPr id="43" name="Рисунок 4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61893" y="1772797"/>
            <a:ext cx="2770040" cy="214678"/>
          </a:xfrm>
          <a:prstGeom prst="rect">
            <a:avLst/>
          </a:prstGeom>
        </p:spPr>
      </p:pic>
    </p:spTree>
    <p:extLst>
      <p:ext uri="{BB962C8B-B14F-4D97-AF65-F5344CB8AC3E}">
        <p14:creationId xmlns:p14="http://schemas.microsoft.com/office/powerpoint/2010/main" val="3192856816"/>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preserve="1" userDrawn="1">
  <p:cSld name="3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t="1314" b="72870"/>
          <a:stretch/>
        </p:blipFill>
        <p:spPr>
          <a:xfrm rot="16200000">
            <a:off x="9409138" y="3586196"/>
            <a:ext cx="3795290" cy="1770435"/>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137802" y="1766204"/>
            <a:ext cx="2054198" cy="2016538"/>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flipH="1">
            <a:off x="0" y="0"/>
            <a:ext cx="3285658"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27583"/>
          <a:stretch/>
        </p:blipFill>
        <p:spPr>
          <a:xfrm flipH="1">
            <a:off x="-5756" y="2912265"/>
            <a:ext cx="862469" cy="2344069"/>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654402">
            <a:off x="11136657" y="3421105"/>
            <a:ext cx="1205815" cy="1317554"/>
          </a:xfrm>
          <a:prstGeom prst="rect">
            <a:avLst/>
          </a:prstGeom>
        </p:spPr>
      </p:pic>
    </p:spTree>
    <p:extLst>
      <p:ext uri="{BB962C8B-B14F-4D97-AF65-F5344CB8AC3E}">
        <p14:creationId xmlns:p14="http://schemas.microsoft.com/office/powerpoint/2010/main" val="3513503220"/>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grpSp>
        <p:nvGrpSpPr>
          <p:cNvPr id="10" name="Группа 9"/>
          <p:cNvGrpSpPr/>
          <p:nvPr userDrawn="1"/>
        </p:nvGrpSpPr>
        <p:grpSpPr>
          <a:xfrm>
            <a:off x="0" y="0"/>
            <a:ext cx="12190413" cy="6858000"/>
            <a:chOff x="0" y="0"/>
            <a:chExt cx="12190413" cy="685800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106230" cy="2773986"/>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443791" y="1283487"/>
              <a:ext cx="8746622" cy="5574513"/>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1517" y="6048972"/>
            <a:ext cx="968896" cy="809028"/>
          </a:xfrm>
          <a:prstGeom prst="rect">
            <a:avLst/>
          </a:prstGeom>
        </p:spPr>
      </p:pic>
      <p:sp>
        <p:nvSpPr>
          <p:cNvPr id="2" name="Заголовок 1"/>
          <p:cNvSpPr>
            <a:spLocks noGrp="1"/>
          </p:cNvSpPr>
          <p:nvPr>
            <p:ph type="title" hasCustomPrompt="1"/>
          </p:nvPr>
        </p:nvSpPr>
        <p:spPr>
          <a:xfrm>
            <a:off x="0" y="0"/>
            <a:ext cx="12192000" cy="2334986"/>
          </a:xfrm>
        </p:spPr>
        <p:txBody>
          <a:bodyPr/>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2775857" y="2883291"/>
            <a:ext cx="6330043" cy="2578127"/>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595257" y="1642738"/>
            <a:ext cx="345621" cy="345621"/>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917337">
            <a:off x="360934" y="1371794"/>
            <a:ext cx="768501" cy="1518557"/>
          </a:xfrm>
          <a:prstGeom prst="rect">
            <a:avLst/>
          </a:prstGeom>
        </p:spPr>
      </p:pic>
    </p:spTree>
    <p:extLst>
      <p:ext uri="{BB962C8B-B14F-4D97-AF65-F5344CB8AC3E}">
        <p14:creationId xmlns:p14="http://schemas.microsoft.com/office/powerpoint/2010/main" val="157150177"/>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57" y="3175794"/>
            <a:ext cx="1760174" cy="3673929"/>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777752" y="1771996"/>
            <a:ext cx="5649296" cy="210530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Вертикальный заголовок 1"/>
          <p:cNvSpPr>
            <a:spLocks noGrp="1"/>
          </p:cNvSpPr>
          <p:nvPr>
            <p:ph type="title" orient="vert" hasCustomPrompt="1"/>
          </p:nvPr>
        </p:nvSpPr>
        <p:spPr>
          <a:xfrm>
            <a:off x="8724900" y="365125"/>
            <a:ext cx="2628900" cy="5811838"/>
          </a:xfrm>
        </p:spPr>
        <p:txBody>
          <a:bodyPr vert="eaVert"/>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838200" y="365125"/>
            <a:ext cx="7734300" cy="5811838"/>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5400000">
            <a:off x="7476037" y="3136061"/>
            <a:ext cx="3483429" cy="269966"/>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3600000">
            <a:off x="1178613" y="4615007"/>
            <a:ext cx="1319104" cy="2596243"/>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0726" y="-1"/>
            <a:ext cx="2215243" cy="2174630"/>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03342" y="617713"/>
            <a:ext cx="1270934" cy="1273629"/>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5400000">
            <a:off x="9438160" y="2580013"/>
            <a:ext cx="3581400" cy="1382062"/>
          </a:xfrm>
          <a:prstGeom prst="rect">
            <a:avLst/>
          </a:prstGeom>
        </p:spPr>
      </p:pic>
    </p:spTree>
    <p:extLst>
      <p:ext uri="{BB962C8B-B14F-4D97-AF65-F5344CB8AC3E}">
        <p14:creationId xmlns:p14="http://schemas.microsoft.com/office/powerpoint/2010/main" val="2453199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864131">
            <a:off x="5577950" y="5921853"/>
            <a:ext cx="1120784" cy="1224643"/>
          </a:xfrm>
          <a:prstGeom prst="rect">
            <a:avLst/>
          </a:prstGeom>
        </p:spPr>
      </p:pic>
      <p:pic>
        <p:nvPicPr>
          <p:cNvPr id="12" name="Рисунок 1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5504013"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0" y="4977310"/>
            <a:ext cx="1513408" cy="188069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a:xfrm>
            <a:off x="2061026" y="6356349"/>
            <a:ext cx="2743200" cy="365125"/>
          </a:xfrm>
        </p:spPr>
        <p:txBody>
          <a:bodyPr/>
          <a:lstStyle/>
          <a:p>
            <a:fld id="{B1C2B6F7-EF03-4497-B29D-CB7D612AD2DE}" type="datetime1">
              <a:rPr lang="ru-RU" smtClean="0"/>
              <a:t>02.09.2026</a:t>
            </a:fld>
            <a:endParaRPr lang="ru-RU"/>
          </a:p>
        </p:txBody>
      </p:sp>
      <p:sp>
        <p:nvSpPr>
          <p:cNvPr id="5" name="Нижний колонтитул 4"/>
          <p:cNvSpPr>
            <a:spLocks noGrp="1"/>
          </p:cNvSpPr>
          <p:nvPr>
            <p:ph type="ftr" sz="quarter" idx="11"/>
          </p:nvPr>
        </p:nvSpPr>
        <p:spPr>
          <a:xfrm>
            <a:off x="6316436" y="6356349"/>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7179597" y="2325182"/>
            <a:ext cx="4179887" cy="3462338"/>
          </a:xfrm>
        </p:spPr>
        <p:txBody>
          <a:bodyPr/>
          <a:lstStyle/>
          <a:p>
            <a:endParaRPr lang="ru-RU" dirty="0"/>
          </a:p>
        </p:txBody>
      </p:sp>
      <p:pic>
        <p:nvPicPr>
          <p:cNvPr id="14" name="Рисунок 13"/>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58376">
            <a:off x="10450307" y="230235"/>
            <a:ext cx="1557105" cy="1500011"/>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l="-4425" t="2003" r="45637" b="-2003"/>
          <a:stretch/>
        </p:blipFill>
        <p:spPr>
          <a:xfrm>
            <a:off x="11228859" y="3823359"/>
            <a:ext cx="976061" cy="1629861"/>
          </a:xfrm>
          <a:prstGeom prst="rect">
            <a:avLst/>
          </a:prstGeom>
        </p:spPr>
      </p:pic>
    </p:spTree>
    <p:extLst>
      <p:ext uri="{BB962C8B-B14F-4D97-AF65-F5344CB8AC3E}">
        <p14:creationId xmlns:p14="http://schemas.microsoft.com/office/powerpoint/2010/main" val="2529077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0"/>
            <a:ext cx="904600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5DCF5F25-5CA5-4AD8-9FB2-893AB81C3556}" type="datetime1">
              <a:rPr lang="ru-RU" smtClean="0"/>
              <a:t>02.09.2026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1379764" y="739549"/>
            <a:ext cx="9432713" cy="5047971"/>
          </a:xfrm>
        </p:spPr>
        <p:txBody>
          <a:bodyPr/>
          <a:lstStyle/>
          <a:p>
            <a:endParaRPr lang="ru-RU" dirty="0"/>
          </a:p>
        </p:txBody>
      </p:sp>
      <p:pic>
        <p:nvPicPr>
          <p:cNvPr id="8" name="Рисунок 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286120" y="6009338"/>
            <a:ext cx="7620000" cy="304800"/>
          </a:xfrm>
          <a:prstGeom prst="rect">
            <a:avLst/>
          </a:prstGeom>
        </p:spPr>
      </p:pic>
      <p:pic>
        <p:nvPicPr>
          <p:cNvPr id="16" name="Рисунок 15"/>
          <p:cNvPicPr>
            <a:picLocks noChangeAspect="1"/>
          </p:cNvPicPr>
          <p:nvPr userDrawn="1"/>
        </p:nvPicPr>
        <p:blipFill rotWithShape="1">
          <a:blip r:embed="rId6" cstate="email">
            <a:extLst>
              <a:ext uri="{28A0092B-C50C-407E-A947-70E740481C1C}">
                <a14:useLocalDpi xmlns:a14="http://schemas.microsoft.com/office/drawing/2010/main"/>
              </a:ext>
            </a:extLst>
          </a:blip>
          <a:srcRect r="40770"/>
          <a:stretch/>
        </p:blipFill>
        <p:spPr>
          <a:xfrm>
            <a:off x="9299121" y="739549"/>
            <a:ext cx="2892879" cy="4884117"/>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5789456">
            <a:off x="293914" y="5875035"/>
            <a:ext cx="285750" cy="268605"/>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218060">
            <a:off x="10602684" y="194276"/>
            <a:ext cx="285750" cy="268605"/>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962161">
            <a:off x="462494" y="5516354"/>
            <a:ext cx="285750" cy="268605"/>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41348"/>
          <a:stretch/>
        </p:blipFill>
        <p:spPr>
          <a:xfrm>
            <a:off x="0" y="1367779"/>
            <a:ext cx="991303" cy="1699528"/>
          </a:xfrm>
          <a:prstGeom prst="rect">
            <a:avLst/>
          </a:prstGeom>
        </p:spPr>
      </p:pic>
      <p:pic>
        <p:nvPicPr>
          <p:cNvPr id="22" name="Рисунок 21"/>
          <p:cNvPicPr>
            <a:picLocks noChangeAspect="1"/>
          </p:cNvPicPr>
          <p:nvPr userDrawn="1"/>
        </p:nvPicPr>
        <p:blipFill rotWithShape="1">
          <a:blip r:embed="rId9" cstate="email">
            <a:extLst>
              <a:ext uri="{28A0092B-C50C-407E-A947-70E740481C1C}">
                <a14:useLocalDpi xmlns:a14="http://schemas.microsoft.com/office/drawing/2010/main"/>
              </a:ext>
            </a:extLst>
          </a:blip>
          <a:srcRect t="37724"/>
          <a:stretch/>
        </p:blipFill>
        <p:spPr>
          <a:xfrm>
            <a:off x="798783" y="0"/>
            <a:ext cx="505255" cy="314653"/>
          </a:xfrm>
          <a:prstGeom prst="rect">
            <a:avLst/>
          </a:prstGeom>
        </p:spPr>
      </p:pic>
    </p:spTree>
    <p:extLst>
      <p:ext uri="{BB962C8B-B14F-4D97-AF65-F5344CB8AC3E}">
        <p14:creationId xmlns:p14="http://schemas.microsoft.com/office/powerpoint/2010/main" val="36933161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8_Заголовок раздела">
    <p:spTree>
      <p:nvGrpSpPr>
        <p:cNvPr id="1" name=""/>
        <p:cNvGrpSpPr/>
        <p:nvPr/>
      </p:nvGrpSpPr>
      <p:grpSpPr>
        <a:xfrm>
          <a:off x="0" y="0"/>
          <a:ext cx="0" cy="0"/>
          <a:chOff x="0" y="0"/>
          <a:chExt cx="0" cy="0"/>
        </a:xfrm>
      </p:grpSpPr>
      <p:pic>
        <p:nvPicPr>
          <p:cNvPr id="14" name="Рисунок 13"/>
          <p:cNvPicPr>
            <a:picLocks noChangeAspect="1"/>
          </p:cNvPicPr>
          <p:nvPr userDrawn="1"/>
        </p:nvPicPr>
        <p:blipFill rotWithShape="1">
          <a:blip r:embed="rId2" cstate="email">
            <a:extLst>
              <a:ext uri="{28A0092B-C50C-407E-A947-70E740481C1C}">
                <a14:useLocalDpi xmlns:a14="http://schemas.microsoft.com/office/drawing/2010/main"/>
              </a:ext>
            </a:extLst>
          </a:blip>
          <a:srcRect l="18897"/>
          <a:stretch/>
        </p:blipFill>
        <p:spPr>
          <a:xfrm flipV="1">
            <a:off x="-8165" y="0"/>
            <a:ext cx="4463906"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538A7483-B222-4158-8CAE-EB2B45992326}" type="datetime1">
              <a:rPr lang="ru-RU" smtClean="0"/>
              <a:t>02.09.2026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865867" y="1314449"/>
            <a:ext cx="4449763" cy="4138613"/>
          </a:xfrm>
        </p:spPr>
        <p:txBody>
          <a:bodyPr/>
          <a:lstStyle/>
          <a:p>
            <a:endParaRPr lang="ru-RU"/>
          </a:p>
        </p:txBody>
      </p:sp>
      <p:sp>
        <p:nvSpPr>
          <p:cNvPr id="12"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677266" y="5892984"/>
            <a:ext cx="4155621" cy="166225"/>
          </a:xfrm>
          <a:prstGeom prst="rect">
            <a:avLst/>
          </a:prstGeom>
        </p:spPr>
      </p:pic>
      <p:pic>
        <p:nvPicPr>
          <p:cNvPr id="23" name="Рисунок 2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012938" y="5892984"/>
            <a:ext cx="4155621" cy="166225"/>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3815681" y="158990"/>
            <a:ext cx="713336" cy="7133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20363" y="5976096"/>
            <a:ext cx="653248" cy="656877"/>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45946" y="3255459"/>
            <a:ext cx="713336" cy="71333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902236" y="2501524"/>
            <a:ext cx="653248" cy="656877"/>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306318" y="3161716"/>
            <a:ext cx="1885682" cy="2814380"/>
          </a:xfrm>
          <a:prstGeom prst="rect">
            <a:avLst/>
          </a:prstGeom>
        </p:spPr>
      </p:pic>
      <p:pic>
        <p:nvPicPr>
          <p:cNvPr id="28" name="Рисунок 2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7854043" y="196568"/>
            <a:ext cx="2326821" cy="897920"/>
          </a:xfrm>
          <a:prstGeom prst="rect">
            <a:avLst/>
          </a:prstGeom>
        </p:spPr>
      </p:pic>
    </p:spTree>
    <p:extLst>
      <p:ext uri="{BB962C8B-B14F-4D97-AF65-F5344CB8AC3E}">
        <p14:creationId xmlns:p14="http://schemas.microsoft.com/office/powerpoint/2010/main" val="6438718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9_Заголовок раздела">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a:extLst>
              <a:ext uri="{28A0092B-C50C-407E-A947-70E740481C1C}">
                <a14:useLocalDpi xmlns:a14="http://schemas.microsoft.com/office/drawing/2010/main"/>
              </a:ext>
            </a:extLst>
          </a:blip>
          <a:srcRect l="-38320" t="7971" r="38320" b="-7971"/>
          <a:stretch/>
        </p:blipFill>
        <p:spPr>
          <a:xfrm flipH="1">
            <a:off x="-1" y="846989"/>
            <a:ext cx="7223672" cy="7091238"/>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7F9650E3-60C7-40CD-8DF4-D763ED4691DB}" type="datetime1">
              <a:rPr lang="ru-RU" smtClean="0"/>
              <a:t>02.09.2026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3707778" y="1542820"/>
            <a:ext cx="4449763" cy="4138613"/>
          </a:xfrm>
        </p:spPr>
        <p:txBody>
          <a:bodyPr/>
          <a:lstStyle/>
          <a:p>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854849" y="5976096"/>
            <a:ext cx="4155621" cy="166225"/>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91701" y="6142321"/>
            <a:ext cx="653248" cy="656877"/>
          </a:xfrm>
          <a:prstGeom prst="rect">
            <a:avLst/>
          </a:prstGeom>
        </p:spPr>
      </p:pic>
      <p:sp>
        <p:nvSpPr>
          <p:cNvPr id="20"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890700">
            <a:off x="10081963" y="4267376"/>
            <a:ext cx="1461027" cy="1596415"/>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84942" y="-55596"/>
            <a:ext cx="1687650" cy="1625770"/>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68806" y="757289"/>
            <a:ext cx="713336" cy="713336"/>
          </a:xfrm>
          <a:prstGeom prst="rect">
            <a:avLst/>
          </a:prstGeom>
        </p:spPr>
      </p:pic>
      <p:pic>
        <p:nvPicPr>
          <p:cNvPr id="16" name="Рисунок 15"/>
          <p:cNvPicPr>
            <a:picLocks noChangeAspect="1"/>
          </p:cNvPicPr>
          <p:nvPr userDrawn="1"/>
        </p:nvPicPr>
        <p:blipFill rotWithShape="1">
          <a:blip r:embed="rId2" cstate="email">
            <a:extLst>
              <a:ext uri="{28A0092B-C50C-407E-A947-70E740481C1C}">
                <a14:useLocalDpi xmlns:a14="http://schemas.microsoft.com/office/drawing/2010/main"/>
              </a:ext>
            </a:extLst>
          </a:blip>
          <a:srcRect l="45279" r="382"/>
          <a:stretch/>
        </p:blipFill>
        <p:spPr>
          <a:xfrm flipH="1">
            <a:off x="9682660" y="489858"/>
            <a:ext cx="2509394" cy="4516061"/>
          </a:xfrm>
          <a:prstGeom prst="rect">
            <a:avLst/>
          </a:prstGeom>
        </p:spPr>
      </p:pic>
      <p:pic>
        <p:nvPicPr>
          <p:cNvPr id="29" name="Рисунок 2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485852" y="913297"/>
            <a:ext cx="653248" cy="656877"/>
          </a:xfrm>
          <a:prstGeom prst="rect">
            <a:avLst/>
          </a:prstGeom>
        </p:spPr>
      </p:pic>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969324" y="4392608"/>
            <a:ext cx="713336" cy="713336"/>
          </a:xfrm>
          <a:prstGeom prst="rect">
            <a:avLst/>
          </a:prstGeom>
        </p:spPr>
      </p:pic>
      <p:pic>
        <p:nvPicPr>
          <p:cNvPr id="17" name="Рисунок 1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2660" y="1971813"/>
            <a:ext cx="1345251" cy="1348104"/>
          </a:xfrm>
          <a:prstGeom prst="rect">
            <a:avLst/>
          </a:prstGeom>
        </p:spPr>
      </p:pic>
      <p:pic>
        <p:nvPicPr>
          <p:cNvPr id="19" name="Рисунок 18"/>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905741" y="4444186"/>
            <a:ext cx="1729928" cy="1733597"/>
          </a:xfrm>
          <a:prstGeom prst="rect">
            <a:avLst/>
          </a:prstGeom>
        </p:spPr>
      </p:pic>
    </p:spTree>
    <p:extLst>
      <p:ext uri="{BB962C8B-B14F-4D97-AF65-F5344CB8AC3E}">
        <p14:creationId xmlns:p14="http://schemas.microsoft.com/office/powerpoint/2010/main" val="35048941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able_slide_yellow">
    <p:spTree>
      <p:nvGrpSpPr>
        <p:cNvPr id="1" name=""/>
        <p:cNvGrpSpPr/>
        <p:nvPr/>
      </p:nvGrpSpPr>
      <p:grpSpPr>
        <a:xfrm>
          <a:off x="0" y="0"/>
          <a:ext cx="0" cy="0"/>
          <a:chOff x="0" y="0"/>
          <a:chExt cx="0" cy="0"/>
        </a:xfrm>
      </p:grpSpPr>
      <p:pic>
        <p:nvPicPr>
          <p:cNvPr id="14" name="Рисунок 1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72950" y="2374058"/>
            <a:ext cx="3719050" cy="4494179"/>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r="25619" b="14310"/>
          <a:stretch/>
        </p:blipFill>
        <p:spPr>
          <a:xfrm rot="10800000">
            <a:off x="0" y="0"/>
            <a:ext cx="2538920" cy="5969261"/>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DACE4FB2-92A7-46F0-A41B-2443ADA8015F}" type="datetime1">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8" name="Таблица 7"/>
          <p:cNvSpPr>
            <a:spLocks noGrp="1"/>
          </p:cNvSpPr>
          <p:nvPr>
            <p:ph type="tbl" sz="quarter" idx="13"/>
          </p:nvPr>
        </p:nvSpPr>
        <p:spPr>
          <a:xfrm>
            <a:off x="885522" y="447597"/>
            <a:ext cx="10382250" cy="5573713"/>
          </a:xfrm>
        </p:spPr>
        <p:txBody>
          <a:bodyPr/>
          <a:lstStyle/>
          <a:p>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626336" y="1225684"/>
            <a:ext cx="253004" cy="1896894"/>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192018">
            <a:off x="272307" y="649803"/>
            <a:ext cx="383150" cy="360161"/>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012286">
            <a:off x="11521734" y="5555199"/>
            <a:ext cx="383150" cy="360161"/>
          </a:xfrm>
          <a:prstGeom prst="rect">
            <a:avLst/>
          </a:prstGeom>
        </p:spPr>
      </p:pic>
      <p:pic>
        <p:nvPicPr>
          <p:cNvPr id="23" name="Рисунок 22"/>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363821" y="6036429"/>
            <a:ext cx="7620000" cy="304800"/>
          </a:xfrm>
          <a:prstGeom prst="rect">
            <a:avLst/>
          </a:prstGeom>
        </p:spPr>
      </p:pic>
    </p:spTree>
    <p:extLst>
      <p:ext uri="{BB962C8B-B14F-4D97-AF65-F5344CB8AC3E}">
        <p14:creationId xmlns:p14="http://schemas.microsoft.com/office/powerpoint/2010/main" val="19007032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95E497E8-5E48-411D-B632-55C12A1740B3}"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pic>
        <p:nvPicPr>
          <p:cNvPr id="18" name="Grafik 17">
            <a:extLst>
              <a:ext uri="{FF2B5EF4-FFF2-40B4-BE49-F238E27FC236}">
                <a16:creationId xmlns:a16="http://schemas.microsoft.com/office/drawing/2014/main" id="{FF7B1472-3DEC-4DCD-A253-94BE0B66709F}"/>
              </a:ext>
            </a:extLst>
          </p:cNvPr>
          <p:cNvPicPr>
            <a:picLocks noChangeAspect="1"/>
          </p:cNvPicPr>
          <p:nvPr userDrawn="1"/>
        </p:nvPicPr>
        <p:blipFill>
          <a:blip r:embed="rId11" cstate="email">
            <a:extLst>
              <a:ext uri="{28A0092B-C50C-407E-A947-70E740481C1C}">
                <a14:useLocalDpi xmlns:a14="http://schemas.microsoft.com/office/drawing/2010/main"/>
              </a:ext>
            </a:extLst>
          </a:blip>
          <a:srcRect/>
          <a:stretch/>
        </p:blipFill>
        <p:spPr>
          <a:xfrm>
            <a:off x="250136" y="1440687"/>
            <a:ext cx="1363283" cy="653609"/>
          </a:xfrm>
          <a:prstGeom prst="rect">
            <a:avLst/>
          </a:prstGeom>
        </p:spPr>
      </p:pic>
    </p:spTree>
    <p:extLst>
      <p:ext uri="{BB962C8B-B14F-4D97-AF65-F5344CB8AC3E}">
        <p14:creationId xmlns:p14="http://schemas.microsoft.com/office/powerpoint/2010/main" val="6555650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bullet_points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rotWithShape="1">
          <a:blip r:embed="rId2" cstate="email">
            <a:extLst>
              <a:ext uri="{28A0092B-C50C-407E-A947-70E740481C1C}">
                <a14:useLocalDpi xmlns:a14="http://schemas.microsoft.com/office/drawing/2010/main"/>
              </a:ext>
            </a:extLst>
          </a:blip>
          <a:srcRect l="29233"/>
          <a:stretch/>
        </p:blipFill>
        <p:spPr>
          <a:xfrm>
            <a:off x="0" y="0"/>
            <a:ext cx="3895006" cy="6858000"/>
          </a:xfrm>
          <a:prstGeom prst="rect">
            <a:avLst/>
          </a:prstGeom>
        </p:spPr>
      </p:pic>
      <p:pic>
        <p:nvPicPr>
          <p:cNvPr id="21" name="Рисунок 20"/>
          <p:cNvPicPr>
            <a:picLocks noChangeAspect="1"/>
          </p:cNvPicPr>
          <p:nvPr userDrawn="1"/>
        </p:nvPicPr>
        <p:blipFill rotWithShape="1">
          <a:blip r:embed="rId3" cstate="email">
            <a:extLst>
              <a:ext uri="{28A0092B-C50C-407E-A947-70E740481C1C}">
                <a14:useLocalDpi xmlns:a14="http://schemas.microsoft.com/office/drawing/2010/main"/>
              </a:ext>
            </a:extLst>
          </a:blip>
          <a:srcRect r="55750"/>
          <a:stretch/>
        </p:blipFill>
        <p:spPr>
          <a:xfrm>
            <a:off x="11176132" y="2061256"/>
            <a:ext cx="1021624" cy="4711735"/>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tx1"/>
                </a:solidFill>
              </a:defRPr>
            </a:lvl1pPr>
          </a:lstStyle>
          <a:p>
            <a:fld id="{ECD16398-92CD-437F-86EC-887C697D72E4}" type="datetime1">
              <a:rPr lang="ru-RU" smtClean="0"/>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276841" y="5708485"/>
            <a:ext cx="6841672" cy="273667"/>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22145" y="5510650"/>
            <a:ext cx="841026" cy="845698"/>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635558" flipV="1">
            <a:off x="11592097" y="2836229"/>
            <a:ext cx="321481" cy="302192"/>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2752199" flipV="1">
            <a:off x="492111" y="218678"/>
            <a:ext cx="321481" cy="302192"/>
          </a:xfrm>
          <a:prstGeom prst="rect">
            <a:avLst/>
          </a:prstGeom>
        </p:spPr>
      </p:pic>
      <p:sp>
        <p:nvSpPr>
          <p:cNvPr id="39" name="Текст 38"/>
          <p:cNvSpPr>
            <a:spLocks noGrp="1"/>
          </p:cNvSpPr>
          <p:nvPr>
            <p:ph type="body" sz="quarter" idx="17" hasCustomPrompt="1"/>
          </p:nvPr>
        </p:nvSpPr>
        <p:spPr>
          <a:xfrm>
            <a:off x="1851559" y="132372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4" name="Текст 38"/>
          <p:cNvSpPr>
            <a:spLocks noGrp="1"/>
          </p:cNvSpPr>
          <p:nvPr>
            <p:ph type="body" sz="quarter" idx="19" hasCustomPrompt="1"/>
          </p:nvPr>
        </p:nvSpPr>
        <p:spPr>
          <a:xfrm>
            <a:off x="1851559" y="320561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5" name="Текст 38"/>
          <p:cNvSpPr>
            <a:spLocks noGrp="1"/>
          </p:cNvSpPr>
          <p:nvPr>
            <p:ph type="body" sz="quarter" idx="20" hasCustomPrompt="1"/>
          </p:nvPr>
        </p:nvSpPr>
        <p:spPr>
          <a:xfrm>
            <a:off x="1851559" y="4112708"/>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Tree>
    <p:extLst>
      <p:ext uri="{BB962C8B-B14F-4D97-AF65-F5344CB8AC3E}">
        <p14:creationId xmlns:p14="http://schemas.microsoft.com/office/powerpoint/2010/main" val="35670548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_ЗBambooBike">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a:ext>
            </a:extLst>
          </a:blip>
          <a:stretch>
            <a:fillRect/>
          </a:stretch>
        </p:blipFill>
        <p:spPr>
          <a:xfrm>
            <a:off x="0" y="3150"/>
            <a:ext cx="12186402" cy="6854850"/>
          </a:xfrm>
          <a:prstGeom prst="rect">
            <a:avLst/>
          </a:prstGeom>
        </p:spPr>
      </p:pic>
      <p:pic>
        <p:nvPicPr>
          <p:cNvPr id="20" name="Рисунок 19"/>
          <p:cNvPicPr>
            <a:picLocks noChangeAspect="1"/>
          </p:cNvPicPr>
          <p:nvPr userDrawn="1"/>
        </p:nvPicPr>
        <p:blipFill>
          <a:blip r:embed="rId4" cstate="email">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a:ext>
            </a:extLst>
          </a:blip>
          <a:stretch>
            <a:fillRect/>
          </a:stretch>
        </p:blipFill>
        <p:spPr>
          <a:xfrm>
            <a:off x="460490" y="721422"/>
            <a:ext cx="4068452" cy="4404099"/>
          </a:xfrm>
          <a:prstGeom prst="rect">
            <a:avLst/>
          </a:prstGeom>
        </p:spPr>
      </p:pic>
      <p:pic>
        <p:nvPicPr>
          <p:cNvPr id="21" name="Рисунок 20"/>
          <p:cNvPicPr>
            <a:picLocks noChangeAspect="1"/>
          </p:cNvPicPr>
          <p:nvPr userDrawn="1"/>
        </p:nvPicPr>
        <p:blipFill>
          <a:blip r:embed="rId6" cstate="email">
            <a:extLst>
              <a:ext uri="{BEBA8EAE-BF5A-486C-A8C5-ECC9F3942E4B}">
                <a14:imgProps xmlns:a14="http://schemas.microsoft.com/office/drawing/2010/main">
                  <a14:imgLayer r:embed="rId7">
                    <a14:imgEffect>
                      <a14:saturation sat="66000"/>
                    </a14:imgEffect>
                  </a14:imgLayer>
                </a14:imgProps>
              </a:ext>
              <a:ext uri="{28A0092B-C50C-407E-A947-70E740481C1C}">
                <a14:useLocalDpi xmlns:a14="http://schemas.microsoft.com/office/drawing/2010/main"/>
              </a:ext>
            </a:extLst>
          </a:blip>
          <a:stretch>
            <a:fillRect/>
          </a:stretch>
        </p:blipFill>
        <p:spPr>
          <a:xfrm>
            <a:off x="7941474" y="-14121"/>
            <a:ext cx="4250215" cy="3339455"/>
          </a:xfrm>
          <a:prstGeom prst="rect">
            <a:avLst/>
          </a:prstGeom>
        </p:spPr>
      </p:pic>
      <p:pic>
        <p:nvPicPr>
          <p:cNvPr id="22" name="Рисунок 21"/>
          <p:cNvPicPr>
            <a:picLocks noChangeAspect="1"/>
          </p:cNvPicPr>
          <p:nvPr userDrawn="1"/>
        </p:nvPicPr>
        <p:blipFill>
          <a:blip r:embed="rId8" cstate="email">
            <a:extLst>
              <a:ext uri="{BEBA8EAE-BF5A-486C-A8C5-ECC9F3942E4B}">
                <a14:imgProps xmlns:a14="http://schemas.microsoft.com/office/drawing/2010/main">
                  <a14:imgLayer r:embed="rId9">
                    <a14:imgEffect>
                      <a14:saturation sat="66000"/>
                    </a14:imgEffect>
                  </a14:imgLayer>
                </a14:imgProps>
              </a:ext>
              <a:ext uri="{28A0092B-C50C-407E-A947-70E740481C1C}">
                <a14:useLocalDpi xmlns:a14="http://schemas.microsoft.com/office/drawing/2010/main"/>
              </a:ext>
            </a:extLst>
          </a:blip>
          <a:stretch>
            <a:fillRect/>
          </a:stretch>
        </p:blipFill>
        <p:spPr>
          <a:xfrm>
            <a:off x="-250925" y="5607344"/>
            <a:ext cx="5724636" cy="381642"/>
          </a:xfrm>
          <a:prstGeom prst="rect">
            <a:avLst/>
          </a:prstGeom>
        </p:spPr>
      </p:pic>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p>
            <a:fld id="{3F4D2415-C807-467F-8A8A-582CCD79BE13}" type="datetime1">
              <a:rPr lang="ru-RU" smtClean="0"/>
              <a:t>02.09.2026</a:t>
            </a:fld>
            <a:endParaRPr lang="ru-RU"/>
          </a:p>
        </p:txBody>
      </p:sp>
      <p:sp>
        <p:nvSpPr>
          <p:cNvPr id="5" name="Нижний колонтитул 4"/>
          <p:cNvSpPr>
            <a:spLocks noGrp="1"/>
          </p:cNvSpPr>
          <p:nvPr userDrawn="1">
            <p:ph type="ftr" sz="quarter" idx="11"/>
          </p:nvPr>
        </p:nvSpPr>
        <p:spPr/>
        <p:txBody>
          <a:bodyPr/>
          <a:lstStyle/>
          <a:p>
            <a:endParaRPr lang="ru-RU"/>
          </a:p>
        </p:txBody>
      </p:sp>
      <p:sp>
        <p:nvSpPr>
          <p:cNvPr id="6" name="Номер слайда 5"/>
          <p:cNvSpPr>
            <a:spLocks noGrp="1"/>
          </p:cNvSpPr>
          <p:nvPr userDrawn="1">
            <p:ph type="sldNum" sz="quarter" idx="12"/>
          </p:nvPr>
        </p:nvSpPr>
        <p:spPr/>
        <p:txBody>
          <a:bodyPr/>
          <a:lstStyle/>
          <a:p>
            <a:fld id="{B7E6CA31-DA56-47CF-9891-B6D0296B6AEC}" type="slidenum">
              <a:rPr lang="ru-RU" smtClean="0"/>
              <a:t>‹Nr.›</a:t>
            </a:fld>
            <a:endParaRPr lang="ru-RU"/>
          </a:p>
        </p:txBody>
      </p:sp>
      <p:pic>
        <p:nvPicPr>
          <p:cNvPr id="11" name="Grafik 10">
            <a:extLst>
              <a:ext uri="{FF2B5EF4-FFF2-40B4-BE49-F238E27FC236}">
                <a16:creationId xmlns:a16="http://schemas.microsoft.com/office/drawing/2014/main" id="{EACF3009-F710-4C74-98C6-C320D2B50195}"/>
              </a:ext>
            </a:extLst>
          </p:cNvPr>
          <p:cNvPicPr>
            <a:picLocks noChangeAspect="1"/>
          </p:cNvPicPr>
          <p:nvPr userDrawn="1"/>
        </p:nvPicPr>
        <p:blipFill>
          <a:blip r:embed="rId11"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14506651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2_ЗBambooBike_Pink">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a:ext>
            </a:extLst>
          </a:blip>
          <a:stretch>
            <a:fillRect/>
          </a:stretch>
        </p:blipFill>
        <p:spPr>
          <a:xfrm>
            <a:off x="0" y="3150"/>
            <a:ext cx="12186402" cy="6854850"/>
          </a:xfrm>
          <a:prstGeom prst="rect">
            <a:avLst/>
          </a:prstGeom>
        </p:spPr>
      </p:pic>
      <p:pic>
        <p:nvPicPr>
          <p:cNvPr id="20" name="Рисунок 19"/>
          <p:cNvPicPr>
            <a:picLocks noChangeAspect="1"/>
          </p:cNvPicPr>
          <p:nvPr userDrawn="1"/>
        </p:nvPicPr>
        <p:blipFill>
          <a:blip r:embed="rId4" cstate="email">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a:ext>
            </a:extLst>
          </a:blip>
          <a:stretch>
            <a:fillRect/>
          </a:stretch>
        </p:blipFill>
        <p:spPr>
          <a:xfrm>
            <a:off x="460490" y="721422"/>
            <a:ext cx="4068452" cy="4404099"/>
          </a:xfrm>
          <a:prstGeom prst="rect">
            <a:avLst/>
          </a:prstGeom>
        </p:spPr>
      </p:pic>
      <p:pic>
        <p:nvPicPr>
          <p:cNvPr id="21" name="Рисунок 20"/>
          <p:cNvPicPr>
            <a:picLocks noChangeAspect="1"/>
          </p:cNvPicPr>
          <p:nvPr userDrawn="1"/>
        </p:nvPicPr>
        <p:blipFill>
          <a:blip r:embed="rId6" cstate="email">
            <a:extLst>
              <a:ext uri="{BEBA8EAE-BF5A-486C-A8C5-ECC9F3942E4B}">
                <a14:imgProps xmlns:a14="http://schemas.microsoft.com/office/drawing/2010/main">
                  <a14:imgLayer r:embed="rId7">
                    <a14:imgEffect>
                      <a14:saturation sat="200000"/>
                    </a14:imgEffect>
                  </a14:imgLayer>
                </a14:imgProps>
              </a:ext>
              <a:ext uri="{28A0092B-C50C-407E-A947-70E740481C1C}">
                <a14:useLocalDpi xmlns:a14="http://schemas.microsoft.com/office/drawing/2010/main"/>
              </a:ext>
            </a:extLst>
          </a:blip>
          <a:stretch>
            <a:fillRect/>
          </a:stretch>
        </p:blipFill>
        <p:spPr>
          <a:xfrm>
            <a:off x="7941474" y="-14121"/>
            <a:ext cx="4250215" cy="3339455"/>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50925" y="5607344"/>
            <a:ext cx="5724636" cy="381642"/>
          </a:xfrm>
          <a:prstGeom prst="rect">
            <a:avLst/>
          </a:prstGeom>
        </p:spPr>
      </p:pic>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p>
            <a:fld id="{3F4D2415-C807-467F-8A8A-582CCD79BE13}" type="datetime1">
              <a:rPr lang="ru-RU" smtClean="0"/>
              <a:t>02.09.2026</a:t>
            </a:fld>
            <a:endParaRPr lang="ru-RU"/>
          </a:p>
        </p:txBody>
      </p:sp>
      <p:sp>
        <p:nvSpPr>
          <p:cNvPr id="5" name="Нижний колонтитул 4"/>
          <p:cNvSpPr>
            <a:spLocks noGrp="1"/>
          </p:cNvSpPr>
          <p:nvPr userDrawn="1">
            <p:ph type="ftr" sz="quarter" idx="11"/>
          </p:nvPr>
        </p:nvSpPr>
        <p:spPr/>
        <p:txBody>
          <a:bodyPr/>
          <a:lstStyle/>
          <a:p>
            <a:endParaRPr lang="ru-RU"/>
          </a:p>
        </p:txBody>
      </p:sp>
      <p:sp>
        <p:nvSpPr>
          <p:cNvPr id="6" name="Номер слайда 5"/>
          <p:cNvSpPr>
            <a:spLocks noGrp="1"/>
          </p:cNvSpPr>
          <p:nvPr userDrawn="1">
            <p:ph type="sldNum" sz="quarter" idx="12"/>
          </p:nvPr>
        </p:nvSpPr>
        <p:spPr/>
        <p:txBody>
          <a:bodyPr/>
          <a:lstStyle/>
          <a:p>
            <a:fld id="{B7E6CA31-DA56-47CF-9891-B6D0296B6AEC}" type="slidenum">
              <a:rPr lang="ru-RU" smtClean="0"/>
              <a:t>‹Nr.›</a:t>
            </a:fld>
            <a:endParaRPr lang="ru-RU"/>
          </a:p>
        </p:txBody>
      </p:sp>
      <p:pic>
        <p:nvPicPr>
          <p:cNvPr id="11" name="Grafik 10">
            <a:extLst>
              <a:ext uri="{FF2B5EF4-FFF2-40B4-BE49-F238E27FC236}">
                <a16:creationId xmlns:a16="http://schemas.microsoft.com/office/drawing/2014/main" id="{EACF3009-F710-4C74-98C6-C320D2B50195}"/>
              </a:ext>
            </a:extLst>
          </p:cNvPr>
          <p:cNvPicPr>
            <a:picLocks noChangeAspect="1"/>
          </p:cNvPicPr>
          <p:nvPr userDrawn="1"/>
        </p:nvPicPr>
        <p:blipFill>
          <a:blip r:embed="rId10"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156154383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10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flipH="1" flipV="1">
            <a:off x="0" y="1619250"/>
            <a:ext cx="6667500" cy="523875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3D228742-3425-4956-9D94-5C60B741C40B}"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7"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900736" y="1908878"/>
            <a:ext cx="383722" cy="383722"/>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5065" y="5436733"/>
            <a:ext cx="5535064" cy="369004"/>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1463" y="372001"/>
            <a:ext cx="1134836" cy="1134836"/>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1609" y="4963193"/>
            <a:ext cx="576943" cy="576943"/>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783697" y="2167500"/>
            <a:ext cx="2064526" cy="3132708"/>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761581">
            <a:off x="1149490" y="928885"/>
            <a:ext cx="1173619" cy="1780847"/>
          </a:xfrm>
          <a:prstGeom prst="rect">
            <a:avLst/>
          </a:prstGeom>
        </p:spPr>
      </p:pic>
      <p:pic>
        <p:nvPicPr>
          <p:cNvPr id="15" name="Рисунок 1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8770596" y="4788917"/>
            <a:ext cx="2069193" cy="2073581"/>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Tree>
    <p:extLst>
      <p:ext uri="{BB962C8B-B14F-4D97-AF65-F5344CB8AC3E}">
        <p14:creationId xmlns:p14="http://schemas.microsoft.com/office/powerpoint/2010/main" val="365062388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11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2493"/>
            <a:ext cx="5549221" cy="554922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1E73A779-53A5-4CE4-AF60-1E7C4DFADBF1}"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328467" y="5982880"/>
            <a:ext cx="5535064" cy="369004"/>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100218" y="3431493"/>
            <a:ext cx="1991563" cy="3021993"/>
          </a:xfrm>
          <a:prstGeom prst="rect">
            <a:avLst/>
          </a:prstGeom>
        </p:spPr>
      </p:pic>
      <p:sp>
        <p:nvSpPr>
          <p:cNvPr id="19"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934074" y="813707"/>
            <a:ext cx="536121" cy="536121"/>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6863" y="2777103"/>
            <a:ext cx="4436079" cy="3927021"/>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645401">
            <a:off x="10492162" y="2590571"/>
            <a:ext cx="1252973" cy="1681843"/>
          </a:xfrm>
          <a:prstGeom prst="rect">
            <a:avLst/>
          </a:prstGeom>
        </p:spPr>
      </p:pic>
      <p:pic>
        <p:nvPicPr>
          <p:cNvPr id="22" name="Рисунок 21"/>
          <p:cNvPicPr>
            <a:picLocks noChangeAspect="1"/>
          </p:cNvPicPr>
          <p:nvPr userDrawn="1"/>
        </p:nvPicPr>
        <p:blipFill rotWithShape="1">
          <a:blip r:embed="rId10" cstate="email">
            <a:extLst>
              <a:ext uri="{28A0092B-C50C-407E-A947-70E740481C1C}">
                <a14:useLocalDpi xmlns:a14="http://schemas.microsoft.com/office/drawing/2010/main"/>
              </a:ext>
            </a:extLst>
          </a:blip>
          <a:srcRect l="1" t="5851" r="40936"/>
          <a:stretch/>
        </p:blipFill>
        <p:spPr>
          <a:xfrm>
            <a:off x="9769285" y="0"/>
            <a:ext cx="2422715" cy="2413605"/>
          </a:xfrm>
          <a:prstGeom prst="rect">
            <a:avLst/>
          </a:prstGeom>
        </p:spPr>
      </p:pic>
      <p:pic>
        <p:nvPicPr>
          <p:cNvPr id="23" name="Рисунок 22"/>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0166653" y="1206802"/>
            <a:ext cx="952500" cy="952500"/>
          </a:xfrm>
          <a:prstGeom prst="rect">
            <a:avLst/>
          </a:prstGeom>
        </p:spPr>
      </p:pic>
    </p:spTree>
    <p:extLst>
      <p:ext uri="{BB962C8B-B14F-4D97-AF65-F5344CB8AC3E}">
        <p14:creationId xmlns:p14="http://schemas.microsoft.com/office/powerpoint/2010/main" val="219288990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More-text-purple">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396219" y="5673479"/>
            <a:ext cx="4801537" cy="1392445"/>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358960" y="3564409"/>
            <a:ext cx="4937760" cy="72832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425B5B91-2D54-42DE-856E-8ABA321A5717}"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8467" y="6155874"/>
            <a:ext cx="5535064" cy="130698"/>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0" name="Рисунок 9"/>
          <p:cNvPicPr>
            <a:picLocks noChangeAspect="1"/>
          </p:cNvPicPr>
          <p:nvPr userDrawn="1"/>
        </p:nvPicPr>
        <p:blipFill rotWithShape="1">
          <a:blip r:embed="rId7" cstate="email">
            <a:extLst>
              <a:ext uri="{28A0092B-C50C-407E-A947-70E740481C1C}">
                <a14:useLocalDpi xmlns:a14="http://schemas.microsoft.com/office/drawing/2010/main"/>
              </a:ext>
            </a:extLst>
          </a:blip>
          <a:srcRect t="10129"/>
          <a:stretch/>
        </p:blipFill>
        <p:spPr>
          <a:xfrm>
            <a:off x="-258515" y="0"/>
            <a:ext cx="1135684" cy="464681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9658" y="6419243"/>
            <a:ext cx="239337" cy="239337"/>
          </a:xfrm>
          <a:prstGeom prst="rect">
            <a:avLst/>
          </a:prstGeom>
        </p:spPr>
      </p:pic>
      <p:pic>
        <p:nvPicPr>
          <p:cNvPr id="13" name="Рисунок 1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135961">
            <a:off x="11555838" y="4812463"/>
            <a:ext cx="426027" cy="400465"/>
          </a:xfrm>
          <a:prstGeom prst="rect">
            <a:avLst/>
          </a:prstGeom>
        </p:spPr>
      </p:pic>
    </p:spTree>
    <p:extLst>
      <p:ext uri="{BB962C8B-B14F-4D97-AF65-F5344CB8AC3E}">
        <p14:creationId xmlns:p14="http://schemas.microsoft.com/office/powerpoint/2010/main" val="427863691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1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802934" y="2922352"/>
            <a:ext cx="1117547" cy="1176676"/>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l="27270"/>
          <a:stretch/>
        </p:blipFill>
        <p:spPr>
          <a:xfrm flipH="1">
            <a:off x="9176797" y="0"/>
            <a:ext cx="3010756" cy="6858000"/>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7224" y="5359968"/>
            <a:ext cx="4697660" cy="1498032"/>
          </a:xfrm>
          <a:prstGeom prst="rect">
            <a:avLst/>
          </a:prstGeom>
        </p:spPr>
      </p:pic>
      <p:pic>
        <p:nvPicPr>
          <p:cNvPr id="8" name="Рисунок 7"/>
          <p:cNvPicPr>
            <a:picLocks noChangeAspect="1"/>
          </p:cNvPicPr>
          <p:nvPr userDrawn="1"/>
        </p:nvPicPr>
        <p:blipFill rotWithShape="1">
          <a:blip r:embed="rId5">
            <a:extLst>
              <a:ext uri="{28A0092B-C50C-407E-A947-70E740481C1C}">
                <a14:useLocalDpi xmlns:a14="http://schemas.microsoft.com/office/drawing/2010/main"/>
              </a:ext>
            </a:extLst>
          </a:blip>
          <a:srcRect r="21520"/>
          <a:stretch/>
        </p:blipFill>
        <p:spPr>
          <a:xfrm rot="16200000">
            <a:off x="3056" y="-3056"/>
            <a:ext cx="5232638" cy="5238750"/>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ECD4BB71-6221-478C-9E96-2490BE563AA2}"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502008" y="5987346"/>
            <a:ext cx="5535064" cy="369004"/>
          </a:xfrm>
          <a:prstGeom prst="rect">
            <a:avLst/>
          </a:prstGeom>
        </p:spPr>
      </p:pic>
      <p:pic>
        <p:nvPicPr>
          <p:cNvPr id="14" name="Рисунок 13"/>
          <p:cNvPicPr>
            <a:picLocks noChangeAspect="1"/>
          </p:cNvPicPr>
          <p:nvPr userDrawn="1"/>
        </p:nvPicPr>
        <p:blipFill rotWithShape="1">
          <a:blip r:embed="rId8" cstate="email">
            <a:extLst>
              <a:ext uri="{28A0092B-C50C-407E-A947-70E740481C1C}">
                <a14:useLocalDpi xmlns:a14="http://schemas.microsoft.com/office/drawing/2010/main"/>
              </a:ext>
            </a:extLst>
          </a:blip>
          <a:srcRect b="32565"/>
          <a:stretch/>
        </p:blipFill>
        <p:spPr>
          <a:xfrm rot="10800000">
            <a:off x="-54782" y="0"/>
            <a:ext cx="1991563" cy="203786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25"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6"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7" name="Рисунок 8"/>
          <p:cNvSpPr>
            <a:spLocks noGrp="1"/>
          </p:cNvSpPr>
          <p:nvPr>
            <p:ph type="pic" sz="quarter" idx="13"/>
          </p:nvPr>
        </p:nvSpPr>
        <p:spPr>
          <a:xfrm>
            <a:off x="7179597" y="2325182"/>
            <a:ext cx="4179887" cy="3462338"/>
          </a:xfrm>
        </p:spPr>
        <p:txBody>
          <a:bodyPr/>
          <a:lstStyle/>
          <a:p>
            <a:endParaRPr lang="ru-RU" dirty="0"/>
          </a:p>
        </p:txBody>
      </p:sp>
      <p:pic>
        <p:nvPicPr>
          <p:cNvPr id="10" name="Рисунок 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769225" y="489857"/>
            <a:ext cx="606829" cy="606829"/>
          </a:xfrm>
          <a:prstGeom prst="rect">
            <a:avLst/>
          </a:prstGeom>
        </p:spPr>
      </p:pic>
      <p:pic>
        <p:nvPicPr>
          <p:cNvPr id="28" name="Рисунок 2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76520" y="5206142"/>
            <a:ext cx="606829" cy="606829"/>
          </a:xfrm>
          <a:prstGeom prst="rect">
            <a:avLst/>
          </a:prstGeom>
        </p:spPr>
      </p:pic>
    </p:spTree>
    <p:extLst>
      <p:ext uri="{BB962C8B-B14F-4D97-AF65-F5344CB8AC3E}">
        <p14:creationId xmlns:p14="http://schemas.microsoft.com/office/powerpoint/2010/main" val="66467953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13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2750"/>
            <a:ext cx="5064952" cy="4524690"/>
          </a:xfrm>
          <a:prstGeom prst="rect">
            <a:avLst/>
          </a:prstGeom>
        </p:spPr>
      </p:pic>
      <p:pic>
        <p:nvPicPr>
          <p:cNvPr id="23" name="Рисунок 22"/>
          <p:cNvPicPr>
            <a:picLocks noChangeAspect="1"/>
          </p:cNvPicPr>
          <p:nvPr userDrawn="1"/>
        </p:nvPicPr>
        <p:blipFill rotWithShape="1">
          <a:blip r:embed="rId3" cstate="email">
            <a:extLst>
              <a:ext uri="{28A0092B-C50C-407E-A947-70E740481C1C}">
                <a14:useLocalDpi xmlns:a14="http://schemas.microsoft.com/office/drawing/2010/main"/>
              </a:ext>
            </a:extLst>
          </a:blip>
          <a:srcRect b="37149"/>
          <a:stretch/>
        </p:blipFill>
        <p:spPr>
          <a:xfrm flipV="1">
            <a:off x="4239782" y="0"/>
            <a:ext cx="3712436" cy="2333310"/>
          </a:xfrm>
          <a:prstGeom prst="rect">
            <a:avLst/>
          </a:prstGeom>
        </p:spPr>
      </p:pic>
      <p:pic>
        <p:nvPicPr>
          <p:cNvPr id="16" name="Рисунок 15"/>
          <p:cNvPicPr>
            <a:picLocks noChangeAspect="1"/>
          </p:cNvPicPr>
          <p:nvPr userDrawn="1"/>
        </p:nvPicPr>
        <p:blipFill rotWithShape="1">
          <a:blip r:embed="rId4" cstate="email">
            <a:extLst>
              <a:ext uri="{28A0092B-C50C-407E-A947-70E740481C1C}">
                <a14:useLocalDpi xmlns:a14="http://schemas.microsoft.com/office/drawing/2010/main"/>
              </a:ext>
            </a:extLst>
          </a:blip>
          <a:srcRect b="37149"/>
          <a:stretch/>
        </p:blipFill>
        <p:spPr>
          <a:xfrm>
            <a:off x="5053327" y="5527270"/>
            <a:ext cx="2117271" cy="1330730"/>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0489430">
            <a:off x="120478" y="4317215"/>
            <a:ext cx="2355886" cy="2384681"/>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1AB2FC3-EC92-4FED-A226-213A4523CE84}"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8" name="Рисунок 8"/>
          <p:cNvSpPr>
            <a:spLocks noGrp="1"/>
          </p:cNvSpPr>
          <p:nvPr>
            <p:ph type="pic" sz="quarter" idx="13"/>
          </p:nvPr>
        </p:nvSpPr>
        <p:spPr>
          <a:xfrm>
            <a:off x="1379764" y="739549"/>
            <a:ext cx="9432713" cy="5047971"/>
          </a:xfrm>
        </p:spPr>
        <p:txBody>
          <a:bodyPr/>
          <a:lstStyle/>
          <a:p>
            <a:endParaRPr lang="ru-RU" dirty="0"/>
          </a:p>
        </p:txBody>
      </p:sp>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0084" y="2943679"/>
            <a:ext cx="2215318" cy="3412671"/>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900923" y="4810805"/>
            <a:ext cx="2291077" cy="343662"/>
          </a:xfrm>
          <a:prstGeom prst="rect">
            <a:avLst/>
          </a:prstGeom>
        </p:spPr>
      </p:pic>
    </p:spTree>
    <p:extLst>
      <p:ext uri="{BB962C8B-B14F-4D97-AF65-F5344CB8AC3E}">
        <p14:creationId xmlns:p14="http://schemas.microsoft.com/office/powerpoint/2010/main" val="340669387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14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b="27133"/>
          <a:stretch/>
        </p:blipFill>
        <p:spPr>
          <a:xfrm>
            <a:off x="-1514180" y="3841352"/>
            <a:ext cx="7530961" cy="2886473"/>
          </a:xfrm>
          <a:prstGeom prst="rect">
            <a:avLst/>
          </a:prstGeom>
        </p:spPr>
      </p:pic>
      <p:pic>
        <p:nvPicPr>
          <p:cNvPr id="8" name="Рисунок 7"/>
          <p:cNvPicPr>
            <a:picLocks noChangeAspect="1"/>
          </p:cNvPicPr>
          <p:nvPr userDrawn="1"/>
        </p:nvPicPr>
        <p:blipFill rotWithShape="1">
          <a:blip r:embed="rId3" cstate="print">
            <a:extLst>
              <a:ext uri="{28A0092B-C50C-407E-A947-70E740481C1C}">
                <a14:useLocalDpi xmlns:a14="http://schemas.microsoft.com/office/drawing/2010/main"/>
              </a:ext>
            </a:extLst>
          </a:blip>
          <a:srcRect l="26208" b="27313"/>
          <a:stretch/>
        </p:blipFill>
        <p:spPr>
          <a:xfrm>
            <a:off x="0" y="1246771"/>
            <a:ext cx="5627738" cy="561122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F82EB7B6-B28A-4048-9AE8-B02C5B2F7210}"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273423" y="4552117"/>
            <a:ext cx="882393" cy="180423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360426">
            <a:off x="8953994" y="4777960"/>
            <a:ext cx="1261955" cy="2253491"/>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281249">
            <a:off x="65761" y="4480771"/>
            <a:ext cx="1544875" cy="2344190"/>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841646" y="0"/>
            <a:ext cx="3743325" cy="1193705"/>
          </a:xfrm>
          <a:prstGeom prst="rect">
            <a:avLst/>
          </a:prstGeom>
        </p:spPr>
      </p:pic>
    </p:spTree>
    <p:extLst>
      <p:ext uri="{BB962C8B-B14F-4D97-AF65-F5344CB8AC3E}">
        <p14:creationId xmlns:p14="http://schemas.microsoft.com/office/powerpoint/2010/main" val="92144359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15_Заголовок раздела">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96244" y="0"/>
            <a:ext cx="10058400" cy="6283853"/>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A0477826-3039-4177-A68B-27FB098EC521}"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2" name="Рисунок 1"/>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a:off x="9705974" y="1619020"/>
            <a:ext cx="2486025" cy="3629025"/>
          </a:xfrm>
          <a:prstGeom prst="rect">
            <a:avLst/>
          </a:prstGeom>
        </p:spPr>
      </p:pic>
      <p:pic>
        <p:nvPicPr>
          <p:cNvPr id="18" name="Рисунок 17"/>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flipH="1">
            <a:off x="0" y="1619020"/>
            <a:ext cx="2486025" cy="3629025"/>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779344" y="1231842"/>
            <a:ext cx="621956" cy="621956"/>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90961" y="4991031"/>
            <a:ext cx="801650" cy="801650"/>
          </a:xfrm>
          <a:prstGeom prst="rect">
            <a:avLst/>
          </a:prstGeom>
        </p:spPr>
      </p:pic>
    </p:spTree>
    <p:extLst>
      <p:ext uri="{BB962C8B-B14F-4D97-AF65-F5344CB8AC3E}">
        <p14:creationId xmlns:p14="http://schemas.microsoft.com/office/powerpoint/2010/main" val="10666712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95E497E8-5E48-411D-B632-55C12A1740B3}"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spTree>
    <p:extLst>
      <p:ext uri="{BB962C8B-B14F-4D97-AF65-F5344CB8AC3E}">
        <p14:creationId xmlns:p14="http://schemas.microsoft.com/office/powerpoint/2010/main" val="12690245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Table_slide_purplr">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25447"/>
          <a:stretch/>
        </p:blipFill>
        <p:spPr>
          <a:xfrm rot="10800000">
            <a:off x="-5756" y="2896358"/>
            <a:ext cx="4727642" cy="396164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7571362" y="2247599"/>
            <a:ext cx="4620638" cy="4620638"/>
          </a:xfrm>
          <a:prstGeom prst="rect">
            <a:avLst/>
          </a:prstGeom>
        </p:spPr>
      </p:pic>
      <p:pic>
        <p:nvPicPr>
          <p:cNvPr id="2" name="Рисунок 1"/>
          <p:cNvPicPr>
            <a:picLocks noChangeAspect="1"/>
          </p:cNvPicPr>
          <p:nvPr userDrawn="1"/>
        </p:nvPicPr>
        <p:blipFill rotWithShape="1">
          <a:blip r:embed="rId4">
            <a:extLst>
              <a:ext uri="{28A0092B-C50C-407E-A947-70E740481C1C}">
                <a14:useLocalDpi xmlns:a14="http://schemas.microsoft.com/office/drawing/2010/main"/>
              </a:ext>
            </a:extLst>
          </a:blip>
          <a:srcRect r="20863"/>
          <a:stretch/>
        </p:blipFill>
        <p:spPr>
          <a:xfrm rot="16200000">
            <a:off x="-18847" y="18848"/>
            <a:ext cx="5276445" cy="523875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C6846739-8583-4C1E-992E-D5AE0A7E44D2}" type="datetime1">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164043" y="2130357"/>
            <a:ext cx="1166757" cy="1770434"/>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44813" y="5523049"/>
            <a:ext cx="798791" cy="798791"/>
          </a:xfrm>
          <a:prstGeom prst="rect">
            <a:avLst/>
          </a:prstGeom>
        </p:spPr>
      </p:pic>
      <p:pic>
        <p:nvPicPr>
          <p:cNvPr id="13" name="Рисунок 12"/>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714750" y="6071359"/>
            <a:ext cx="4762500" cy="247650"/>
          </a:xfrm>
          <a:prstGeom prst="rect">
            <a:avLst/>
          </a:prstGeom>
        </p:spPr>
      </p:pic>
    </p:spTree>
    <p:extLst>
      <p:ext uri="{BB962C8B-B14F-4D97-AF65-F5344CB8AC3E}">
        <p14:creationId xmlns:p14="http://schemas.microsoft.com/office/powerpoint/2010/main" val="397292648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bullet_points_purple">
    <p:spTree>
      <p:nvGrpSpPr>
        <p:cNvPr id="1" name=""/>
        <p:cNvGrpSpPr/>
        <p:nvPr/>
      </p:nvGrpSpPr>
      <p:grpSpPr>
        <a:xfrm>
          <a:off x="0" y="0"/>
          <a:ext cx="0" cy="0"/>
          <a:chOff x="0" y="0"/>
          <a:chExt cx="0" cy="0"/>
        </a:xfrm>
      </p:grpSpPr>
      <p:pic>
        <p:nvPicPr>
          <p:cNvPr id="9" name="Рисунок 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a:ext>
            </a:extLst>
          </a:blip>
          <a:stretch>
            <a:fillRect/>
          </a:stretch>
        </p:blipFill>
        <p:spPr>
          <a:xfrm rot="5400000">
            <a:off x="9362875" y="3653944"/>
            <a:ext cx="4930936" cy="727313"/>
          </a:xfrm>
          <a:prstGeom prst="rect">
            <a:avLst/>
          </a:prstGeom>
        </p:spPr>
      </p:pic>
      <p:pic>
        <p:nvPicPr>
          <p:cNvPr id="3" name="Рисунок 2"/>
          <p:cNvPicPr>
            <a:picLocks noChangeAspect="1"/>
          </p:cNvPicPr>
          <p:nvPr userDrawn="1"/>
        </p:nvPicPr>
        <p:blipFill rotWithShape="1">
          <a:blip r:embed="rId4" cstate="email">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a:ext>
            </a:extLst>
          </a:blip>
          <a:srcRect r="16985"/>
          <a:stretch/>
        </p:blipFill>
        <p:spPr>
          <a:xfrm rot="10800000">
            <a:off x="0" y="3836631"/>
            <a:ext cx="3192236" cy="3021369"/>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bg1"/>
                </a:solidFill>
              </a:defRPr>
            </a:lvl1pPr>
          </a:lstStyle>
          <a:p>
            <a:fld id="{C2E501A0-54C8-4CA6-847B-9F004AB5782B}" type="datetime1">
              <a:rPr lang="ru-RU" smtClean="0"/>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7" cstate="email">
            <a:extLst>
              <a:ext uri="{BEBA8EAE-BF5A-486C-A8C5-ECC9F3942E4B}">
                <a14:imgProps xmlns:a14="http://schemas.microsoft.com/office/drawing/2010/main">
                  <a14:imgLayer r:embed="rId8">
                    <a14:imgEffect>
                      <a14:saturation sat="66000"/>
                    </a14:imgEffect>
                  </a14:imgLayer>
                </a14:imgProps>
              </a:ex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9" cstate="email">
            <a:extLst>
              <a:ext uri="{BEBA8EAE-BF5A-486C-A8C5-ECC9F3942E4B}">
                <a14:imgProps xmlns:a14="http://schemas.microsoft.com/office/drawing/2010/main">
                  <a14:imgLayer r:embed="rId10">
                    <a14:imgEffect>
                      <a14:saturation sat="33000"/>
                    </a14:imgEffect>
                  </a14:imgLayer>
                </a14:imgProps>
              </a:ext>
              <a:ext uri="{28A0092B-C50C-407E-A947-70E740481C1C}">
                <a14:useLocalDpi xmlns:a14="http://schemas.microsoft.com/office/drawing/2010/main"/>
              </a:ext>
            </a:extLst>
          </a:blip>
          <a:stretch>
            <a:fillRect/>
          </a:stretch>
        </p:blipFill>
        <p:spPr>
          <a:xfrm>
            <a:off x="-10556" y="4664734"/>
            <a:ext cx="1268847" cy="1925346"/>
          </a:xfrm>
          <a:prstGeom prst="rect">
            <a:avLst/>
          </a:prstGeom>
        </p:spPr>
      </p:pic>
    </p:spTree>
    <p:extLst>
      <p:ext uri="{BB962C8B-B14F-4D97-AF65-F5344CB8AC3E}">
        <p14:creationId xmlns:p14="http://schemas.microsoft.com/office/powerpoint/2010/main" val="276492477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2_Заголовок раздела">
    <p:spTree>
      <p:nvGrpSpPr>
        <p:cNvPr id="1" name=""/>
        <p:cNvGrpSpPr/>
        <p:nvPr/>
      </p:nvGrpSpPr>
      <p:grpSpPr>
        <a:xfrm>
          <a:off x="0" y="0"/>
          <a:ext cx="0" cy="0"/>
          <a:chOff x="0" y="0"/>
          <a:chExt cx="0" cy="0"/>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482448" y="736116"/>
            <a:ext cx="4466270" cy="342414"/>
          </a:xfrm>
          <a:prstGeom prst="rect">
            <a:avLst/>
          </a:prstGeom>
        </p:spPr>
      </p:pic>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3724" y="0"/>
            <a:ext cx="7458615" cy="6858000"/>
          </a:xfrm>
          <a:prstGeom prst="rect">
            <a:avLst/>
          </a:prstGeom>
        </p:spPr>
      </p:pic>
      <p:pic>
        <p:nvPicPr>
          <p:cNvPr id="28" name="Рисунок 2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41728" y="1355354"/>
            <a:ext cx="3683260" cy="4686240"/>
          </a:xfrm>
          <a:prstGeom prst="rect">
            <a:avLst/>
          </a:prstGeom>
        </p:spPr>
      </p:pic>
      <p:pic>
        <p:nvPicPr>
          <p:cNvPr id="29" name="Рисунок 2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4974" y="6139499"/>
            <a:ext cx="5976664" cy="216654"/>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669156" y="0"/>
            <a:ext cx="2712926" cy="907323"/>
          </a:xfrm>
          <a:prstGeom prst="rect">
            <a:avLst/>
          </a:prstGeom>
        </p:spPr>
      </p:pic>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lvl1pPr>
              <a:defRPr>
                <a:solidFill>
                  <a:schemeClr val="bg1"/>
                </a:solidFill>
              </a:defRPr>
            </a:lvl1pPr>
          </a:lstStyle>
          <a:p>
            <a:fld id="{4DCCEF2B-8D4E-4B18-AB2C-5F967D1E39F0}" type="datetime1">
              <a:rPr lang="ru-RU" smtClean="0"/>
              <a:t>02.09.2026</a:t>
            </a:fld>
            <a:endParaRPr lang="ru-RU" dirty="0"/>
          </a:p>
        </p:txBody>
      </p:sp>
      <p:sp>
        <p:nvSpPr>
          <p:cNvPr id="5" name="Нижний колонтитул 4"/>
          <p:cNvSpPr>
            <a:spLocks noGrp="1"/>
          </p:cNvSpPr>
          <p:nvPr userDrawn="1">
            <p:ph type="ftr" sz="quarter" idx="11"/>
          </p:nvPr>
        </p:nvSpPr>
        <p:spPr/>
        <p:txBody>
          <a:bodyPr/>
          <a:lstStyle>
            <a:lvl1pPr>
              <a:defRPr>
                <a:solidFill>
                  <a:schemeClr val="bg1"/>
                </a:solidFill>
              </a:defRPr>
            </a:lvl1pPr>
          </a:lstStyle>
          <a:p>
            <a:endParaRPr lang="ru-RU" dirty="0"/>
          </a:p>
        </p:txBody>
      </p:sp>
      <p:sp>
        <p:nvSpPr>
          <p:cNvPr id="12" name="Номер слайда 5">
            <a:extLst>
              <a:ext uri="{FF2B5EF4-FFF2-40B4-BE49-F238E27FC236}">
                <a16:creationId xmlns:a16="http://schemas.microsoft.com/office/drawing/2014/main" id="{05E709D6-8460-4D56-BA89-897BE402CFD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5405749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28_Заголовок раздела">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3724" y="0"/>
            <a:ext cx="7458615"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41728" y="1355354"/>
            <a:ext cx="3683260" cy="4686240"/>
          </a:xfrm>
          <a:prstGeom prst="rect">
            <a:avLst/>
          </a:prstGeom>
        </p:spPr>
      </p:pic>
      <p:pic>
        <p:nvPicPr>
          <p:cNvPr id="29" name="Рисунок 2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V="1">
            <a:off x="-304974" y="6139499"/>
            <a:ext cx="5976664" cy="216654"/>
          </a:xfrm>
          <a:prstGeom prst="rect">
            <a:avLst/>
          </a:prstGeom>
        </p:spPr>
      </p:pic>
      <p:pic>
        <p:nvPicPr>
          <p:cNvPr id="32" name="Рисунок 3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669156" y="0"/>
            <a:ext cx="2712926" cy="907323"/>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lvl1pPr>
              <a:defRPr>
                <a:solidFill>
                  <a:schemeClr val="bg1"/>
                </a:solidFill>
              </a:defRPr>
            </a:lvl1pPr>
          </a:lstStyle>
          <a:p>
            <a:fld id="{030EDC82-0967-4745-B010-910D2EE3BBBD}" type="datetime1">
              <a:rPr lang="ru-RU" smtClean="0"/>
              <a:t>02.09.2026</a:t>
            </a:fld>
            <a:endParaRPr lang="ru-RU" dirty="0"/>
          </a:p>
        </p:txBody>
      </p:sp>
      <p:sp>
        <p:nvSpPr>
          <p:cNvPr id="5" name="Нижний колонтитул 4"/>
          <p:cNvSpPr>
            <a:spLocks noGrp="1"/>
          </p:cNvSpPr>
          <p:nvPr userDrawn="1">
            <p:ph type="ftr" sz="quarter" idx="11"/>
          </p:nvPr>
        </p:nvSpPr>
        <p:spPr/>
        <p:txBody>
          <a:bodyPr/>
          <a:lstStyle>
            <a:lvl1pPr>
              <a:defRPr>
                <a:solidFill>
                  <a:schemeClr val="bg1"/>
                </a:solidFill>
              </a:defRPr>
            </a:lvl1pPr>
          </a:lstStyle>
          <a:p>
            <a:endParaRPr lang="ru-RU" dirty="0"/>
          </a:p>
        </p:txBody>
      </p:sp>
      <p:pic>
        <p:nvPicPr>
          <p:cNvPr id="11" name="Grafik 10">
            <a:extLst>
              <a:ext uri="{FF2B5EF4-FFF2-40B4-BE49-F238E27FC236}">
                <a16:creationId xmlns:a16="http://schemas.microsoft.com/office/drawing/2014/main" id="{0397603C-DD10-4E01-A745-0F9B617653D4}"/>
              </a:ext>
            </a:extLst>
          </p:cNvPr>
          <p:cNvPicPr>
            <a:picLocks noChangeAspect="1"/>
          </p:cNvPicPr>
          <p:nvPr userDrawn="1"/>
        </p:nvPicPr>
        <p:blipFill>
          <a:blip r:embed="rId7"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
        <p:nvSpPr>
          <p:cNvPr id="12" name="Номер слайда 5">
            <a:extLst>
              <a:ext uri="{FF2B5EF4-FFF2-40B4-BE49-F238E27FC236}">
                <a16:creationId xmlns:a16="http://schemas.microsoft.com/office/drawing/2014/main" id="{0223FFBA-7918-4A10-B457-FF2D180F059D}"/>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44526277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16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7B0E277B-1919-4863-B9E7-77B57AB647EB}"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865910" y="5774611"/>
            <a:ext cx="6125690" cy="22205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8964" y="1632968"/>
            <a:ext cx="436111" cy="43611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869460" y="6048972"/>
            <a:ext cx="504825" cy="504825"/>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pic>
        <p:nvPicPr>
          <p:cNvPr id="21" name="Рисунок 2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0" y="937878"/>
            <a:ext cx="3267075" cy="330338"/>
          </a:xfrm>
          <a:prstGeom prst="rect">
            <a:avLst/>
          </a:prstGeom>
        </p:spPr>
      </p:pic>
      <p:pic>
        <p:nvPicPr>
          <p:cNvPr id="34" name="Рисунок 3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8924925" y="937878"/>
            <a:ext cx="3267075" cy="330338"/>
          </a:xfrm>
          <a:prstGeom prst="rect">
            <a:avLst/>
          </a:prstGeom>
        </p:spPr>
      </p:pic>
      <p:sp>
        <p:nvSpPr>
          <p:cNvPr id="20" name="Номер слайда 5">
            <a:extLst>
              <a:ext uri="{FF2B5EF4-FFF2-40B4-BE49-F238E27FC236}">
                <a16:creationId xmlns:a16="http://schemas.microsoft.com/office/drawing/2014/main" id="{DACEC39B-9194-4D0B-8EB0-107D8DD954F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26156974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29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C3A4A5BC-76DF-48B0-BE7C-AD1E49CF65A6}"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sp>
        <p:nvSpPr>
          <p:cNvPr id="13" name="Номер слайда 5">
            <a:extLst>
              <a:ext uri="{FF2B5EF4-FFF2-40B4-BE49-F238E27FC236}">
                <a16:creationId xmlns:a16="http://schemas.microsoft.com/office/drawing/2014/main" id="{1AD2C02B-51A2-4AF1-9D1C-36DDDF061335}"/>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24479595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More-text_blue">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r="7402"/>
          <a:stretch/>
        </p:blipFill>
        <p:spPr>
          <a:xfrm>
            <a:off x="0" y="0"/>
            <a:ext cx="963140"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3"/>
            <a:ext cx="968896" cy="809028"/>
          </a:xfrm>
          <a:prstGeom prst="rect">
            <a:avLst/>
          </a:prstGeom>
        </p:spPr>
      </p:pic>
      <p:sp>
        <p:nvSpPr>
          <p:cNvPr id="4" name="Дата 3"/>
          <p:cNvSpPr>
            <a:spLocks noGrp="1"/>
          </p:cNvSpPr>
          <p:nvPr>
            <p:ph type="dt" sz="half" idx="10"/>
          </p:nvPr>
        </p:nvSpPr>
        <p:spPr>
          <a:xfrm>
            <a:off x="838200" y="6356351"/>
            <a:ext cx="2743200" cy="365125"/>
          </a:xfrm>
        </p:spPr>
        <p:txBody>
          <a:bodyPr/>
          <a:lstStyle/>
          <a:p>
            <a:fld id="{88AC984A-D5EB-4D41-9F81-9F355C751AF1}" type="datetime1">
              <a:rPr lang="ru-RU" smtClean="0"/>
              <a:t>02.09.2026</a:t>
            </a:fld>
            <a:endParaRPr lang="ru-RU"/>
          </a:p>
        </p:txBody>
      </p:sp>
      <p:sp>
        <p:nvSpPr>
          <p:cNvPr id="5" name="Нижний колонтитул 4"/>
          <p:cNvSpPr>
            <a:spLocks noGrp="1"/>
          </p:cNvSpPr>
          <p:nvPr>
            <p:ph type="ftr" sz="quarter" idx="11"/>
          </p:nvPr>
        </p:nvSpPr>
        <p:spPr>
          <a:xfrm>
            <a:off x="4038600" y="6356351"/>
            <a:ext cx="4114800" cy="365125"/>
          </a:xfrm>
        </p:spPr>
        <p:txBody>
          <a:bodyPr/>
          <a:lstStyle/>
          <a:p>
            <a:endParaRPr lang="ru-RU"/>
          </a:p>
        </p:txBody>
      </p:sp>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228860" y="0"/>
            <a:ext cx="963140" cy="801332"/>
          </a:xfrm>
          <a:prstGeom prst="rect">
            <a:avLst/>
          </a:prstGeom>
        </p:spPr>
      </p:pic>
      <p:sp>
        <p:nvSpPr>
          <p:cNvPr id="22" name="Текст 2"/>
          <p:cNvSpPr>
            <a:spLocks noGrp="1"/>
          </p:cNvSpPr>
          <p:nvPr>
            <p:ph type="body" idx="1" hasCustomPrompt="1"/>
          </p:nvPr>
        </p:nvSpPr>
        <p:spPr>
          <a:xfrm>
            <a:off x="877169" y="375557"/>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599842" y="1690007"/>
            <a:ext cx="592158" cy="3224893"/>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48955" y="4212773"/>
            <a:ext cx="450396" cy="450396"/>
          </a:xfrm>
          <a:prstGeom prst="rect">
            <a:avLst/>
          </a:prstGeom>
        </p:spPr>
      </p:pic>
      <p:sp>
        <p:nvSpPr>
          <p:cNvPr id="12" name="Номер слайда 5">
            <a:extLst>
              <a:ext uri="{FF2B5EF4-FFF2-40B4-BE49-F238E27FC236}">
                <a16:creationId xmlns:a16="http://schemas.microsoft.com/office/drawing/2014/main" id="{E7990F20-F833-45AB-B898-C8109790D124}"/>
              </a:ext>
            </a:extLst>
          </p:cNvPr>
          <p:cNvSpPr>
            <a:spLocks noGrp="1"/>
          </p:cNvSpPr>
          <p:nvPr>
            <p:ph type="sldNum" sz="quarter" idx="12"/>
          </p:nvPr>
        </p:nvSpPr>
        <p:spPr>
          <a:xfrm>
            <a:off x="10897386" y="6330754"/>
            <a:ext cx="1268493"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48881143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17_Заголовок раздела">
    <p:spTree>
      <p:nvGrpSpPr>
        <p:cNvPr id="1" name=""/>
        <p:cNvGrpSpPr/>
        <p:nvPr/>
      </p:nvGrpSpPr>
      <p:grpSpPr>
        <a:xfrm>
          <a:off x="0" y="0"/>
          <a:ext cx="0" cy="0"/>
          <a:chOff x="0" y="0"/>
          <a:chExt cx="0" cy="0"/>
        </a:xfrm>
      </p:grpSpPr>
      <p:pic>
        <p:nvPicPr>
          <p:cNvPr id="24" name="Рисунок 23"/>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flipH="1">
            <a:off x="9085379" y="3369263"/>
            <a:ext cx="3106621" cy="3494315"/>
          </a:xfrm>
          <a:prstGeom prst="rect">
            <a:avLst/>
          </a:prstGeom>
        </p:spPr>
      </p:pic>
      <p:pic>
        <p:nvPicPr>
          <p:cNvPr id="8" name="Рисунок 7"/>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a:off x="-4736" y="3369264"/>
            <a:ext cx="3106621" cy="3494315"/>
          </a:xfrm>
          <a:prstGeom prst="rect">
            <a:avLst/>
          </a:prstGeom>
        </p:spPr>
      </p:pic>
      <p:grpSp>
        <p:nvGrpSpPr>
          <p:cNvPr id="3" name="Группа 2"/>
          <p:cNvGrpSpPr/>
          <p:nvPr userDrawn="1"/>
        </p:nvGrpSpPr>
        <p:grpSpPr>
          <a:xfrm>
            <a:off x="114206" y="-3847"/>
            <a:ext cx="11889642" cy="6861847"/>
            <a:chOff x="114206" y="-3848"/>
            <a:chExt cx="11889642" cy="6861847"/>
          </a:xfrm>
        </p:grpSpPr>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4206" y="-1"/>
              <a:ext cx="4139638" cy="685800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864210" y="-3848"/>
              <a:ext cx="4139638" cy="6858000"/>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C7D89DAC-95AA-43F2-BDC0-558475E472CD}" type="datetime1">
              <a:rPr lang="ru-RU" smtClean="0"/>
              <a:t>02.09.2026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996182" y="5373849"/>
            <a:ext cx="6125690" cy="22205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87427" y="3051953"/>
            <a:ext cx="2743200" cy="2743200"/>
          </a:xfrm>
          <a:prstGeom prst="rect">
            <a:avLst/>
          </a:prstGeom>
        </p:spPr>
      </p:pic>
      <p:sp>
        <p:nvSpPr>
          <p:cNvPr id="22"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16" name="Номер слайда 5">
            <a:extLst>
              <a:ext uri="{FF2B5EF4-FFF2-40B4-BE49-F238E27FC236}">
                <a16:creationId xmlns:a16="http://schemas.microsoft.com/office/drawing/2014/main" id="{78E9EA52-B11F-4994-812C-FE2C50EDC117}"/>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95804671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18_Заголовок раздела">
    <p:spTree>
      <p:nvGrpSpPr>
        <p:cNvPr id="1" name=""/>
        <p:cNvGrpSpPr/>
        <p:nvPr/>
      </p:nvGrpSpPr>
      <p:grpSpPr>
        <a:xfrm>
          <a:off x="0" y="0"/>
          <a:ext cx="0" cy="0"/>
          <a:chOff x="0" y="0"/>
          <a:chExt cx="0" cy="0"/>
        </a:xfrm>
      </p:grpSpPr>
      <p:pic>
        <p:nvPicPr>
          <p:cNvPr id="32" name="Рисунок 3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92464" y="3067960"/>
            <a:ext cx="4299535" cy="3790040"/>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857578" y="-10948"/>
            <a:ext cx="3314700" cy="11085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F37A9BE5-57A2-44D8-8F9F-1542AEE623AB}" type="datetime1">
              <a:rPr lang="ru-RU" smtClean="0"/>
              <a:t>02.09.2026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269039"/>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39972"/>
          <a:stretch/>
        </p:blipFill>
        <p:spPr>
          <a:xfrm>
            <a:off x="10545660" y="3710286"/>
            <a:ext cx="1646698" cy="2743200"/>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38687" y="489858"/>
            <a:ext cx="1634833" cy="1638300"/>
          </a:xfrm>
          <a:prstGeom prst="rect">
            <a:avLst/>
          </a:prstGeom>
        </p:spPr>
      </p:pic>
      <p:pic>
        <p:nvPicPr>
          <p:cNvPr id="30" name="Рисунок 29"/>
          <p:cNvPicPr>
            <a:picLocks noChangeAspect="1"/>
          </p:cNvPicPr>
          <p:nvPr userDrawn="1"/>
        </p:nvPicPr>
        <p:blipFill rotWithShape="1">
          <a:blip r:embed="rId8" cstate="email">
            <a:extLst>
              <a:ext uri="{28A0092B-C50C-407E-A947-70E740481C1C}">
                <a14:useLocalDpi xmlns:a14="http://schemas.microsoft.com/office/drawing/2010/main"/>
              </a:ext>
            </a:extLst>
          </a:blip>
          <a:srcRect t="24697"/>
          <a:stretch/>
        </p:blipFill>
        <p:spPr>
          <a:xfrm>
            <a:off x="510350" y="-10948"/>
            <a:ext cx="862052" cy="652756"/>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678210" y="5627361"/>
            <a:ext cx="862052" cy="866841"/>
          </a:xfrm>
          <a:prstGeom prst="rect">
            <a:avLst/>
          </a:prstGeom>
        </p:spPr>
      </p:pic>
      <p:sp>
        <p:nvSpPr>
          <p:cNvPr id="16" name="Номер слайда 5">
            <a:extLst>
              <a:ext uri="{FF2B5EF4-FFF2-40B4-BE49-F238E27FC236}">
                <a16:creationId xmlns:a16="http://schemas.microsoft.com/office/drawing/2014/main" id="{332BE0DE-B0B1-445F-93C4-562E60D408E5}"/>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0690663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19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66B68987-A7F8-4124-B526-5018E4966EFB}" type="datetime1">
              <a:rPr lang="ru-RU" smtClean="0"/>
              <a:t>02.09.2026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8" cstate="email">
            <a:extLst>
              <a:ext uri="{28A0092B-C50C-407E-A947-70E740481C1C}">
                <a14:useLocalDpi xmlns:a14="http://schemas.microsoft.com/office/drawing/2010/main"/>
              </a:ext>
            </a:extLst>
          </a:blip>
          <a:srcRect r="18280"/>
          <a:stretch/>
        </p:blipFill>
        <p:spPr>
          <a:xfrm>
            <a:off x="11131392" y="4716518"/>
            <a:ext cx="1066364" cy="490868"/>
          </a:xfrm>
          <a:prstGeom prst="rect">
            <a:avLst/>
          </a:prstGeom>
        </p:spPr>
      </p:pic>
      <p:sp>
        <p:nvSpPr>
          <p:cNvPr id="12" name="Номер слайда 5">
            <a:extLst>
              <a:ext uri="{FF2B5EF4-FFF2-40B4-BE49-F238E27FC236}">
                <a16:creationId xmlns:a16="http://schemas.microsoft.com/office/drawing/2014/main" id="{831CE1BE-1D0C-499A-8308-30E88913B3D7}"/>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6395493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03">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06" y="0"/>
            <a:ext cx="6239483" cy="2407816"/>
          </a:xfrm>
          <a:prstGeom prst="rect">
            <a:avLst/>
          </a:prstGeom>
        </p:spPr>
      </p:pic>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5261969" y="3493788"/>
            <a:ext cx="3169481" cy="164813"/>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423059" y="0"/>
            <a:ext cx="1936759" cy="3208564"/>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133600" y="0"/>
            <a:ext cx="10058400" cy="5957925"/>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 y="-203086"/>
            <a:ext cx="4713111" cy="670141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391E936C-AE85-4B49-A06B-40B621270838}"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6213" y="0"/>
            <a:ext cx="6381890" cy="5355771"/>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8" name="Рисунок 1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708809" y="27720"/>
            <a:ext cx="2852057" cy="279976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244789" y="1333867"/>
            <a:ext cx="2013559" cy="2180685"/>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20296" y="60695"/>
            <a:ext cx="1165197" cy="1273172"/>
          </a:xfrm>
          <a:prstGeom prst="rect">
            <a:avLst/>
          </a:prstGeom>
        </p:spPr>
      </p:pic>
    </p:spTree>
    <p:extLst>
      <p:ext uri="{BB962C8B-B14F-4D97-AF65-F5344CB8AC3E}">
        <p14:creationId xmlns:p14="http://schemas.microsoft.com/office/powerpoint/2010/main" val="184665994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20_Заголовок раздела">
    <p:spTree>
      <p:nvGrpSpPr>
        <p:cNvPr id="1" name=""/>
        <p:cNvGrpSpPr/>
        <p:nvPr/>
      </p:nvGrpSpPr>
      <p:grpSpPr>
        <a:xfrm>
          <a:off x="0" y="0"/>
          <a:ext cx="0" cy="0"/>
          <a:chOff x="0" y="0"/>
          <a:chExt cx="0" cy="0"/>
        </a:xfrm>
      </p:grpSpPr>
      <p:pic>
        <p:nvPicPr>
          <p:cNvPr id="18" name="Рисунок 17"/>
          <p:cNvPicPr>
            <a:picLocks noChangeAspect="1"/>
          </p:cNvPicPr>
          <p:nvPr userDrawn="1"/>
        </p:nvPicPr>
        <p:blipFill rotWithShape="1">
          <a:blip r:embed="rId2" cstate="email">
            <a:extLst>
              <a:ext uri="{28A0092B-C50C-407E-A947-70E740481C1C}">
                <a14:useLocalDpi xmlns:a14="http://schemas.microsoft.com/office/drawing/2010/main"/>
              </a:ext>
            </a:extLst>
          </a:blip>
          <a:srcRect r="57066"/>
          <a:stretch/>
        </p:blipFill>
        <p:spPr>
          <a:xfrm flipH="1">
            <a:off x="0" y="0"/>
            <a:ext cx="2657475" cy="3866889"/>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35314"/>
          <a:stretch/>
        </p:blipFill>
        <p:spPr>
          <a:xfrm>
            <a:off x="0" y="0"/>
            <a:ext cx="4824682"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4358E8E6-3485-4D26-8F3C-1D7BCE5F13FE}"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940689" y="4638674"/>
            <a:ext cx="1628775" cy="1628775"/>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5844" y="652099"/>
            <a:ext cx="298464" cy="298464"/>
          </a:xfrm>
          <a:prstGeom prst="rect">
            <a:avLst/>
          </a:prstGeom>
        </p:spPr>
      </p:pic>
      <p:pic>
        <p:nvPicPr>
          <p:cNvPr id="19" name="Рисунок 18"/>
          <p:cNvPicPr>
            <a:picLocks noChangeAspect="1"/>
          </p:cNvPicPr>
          <p:nvPr userDrawn="1"/>
        </p:nvPicPr>
        <p:blipFill rotWithShape="1">
          <a:blip r:embed="rId8" cstate="email">
            <a:extLst>
              <a:ext uri="{28A0092B-C50C-407E-A947-70E740481C1C}">
                <a14:useLocalDpi xmlns:a14="http://schemas.microsoft.com/office/drawing/2010/main"/>
              </a:ext>
            </a:extLst>
          </a:blip>
          <a:srcRect r="40696"/>
          <a:stretch/>
        </p:blipFill>
        <p:spPr>
          <a:xfrm>
            <a:off x="10623550" y="2397444"/>
            <a:ext cx="1568450" cy="1972622"/>
          </a:xfrm>
          <a:prstGeom prst="rect">
            <a:avLst/>
          </a:prstGeom>
        </p:spPr>
      </p:pic>
      <p:sp>
        <p:nvSpPr>
          <p:cNvPr id="20" name="Номер слайда 5">
            <a:extLst>
              <a:ext uri="{FF2B5EF4-FFF2-40B4-BE49-F238E27FC236}">
                <a16:creationId xmlns:a16="http://schemas.microsoft.com/office/drawing/2014/main" id="{8F547336-B97F-4E4B-B2FF-0ECE69196A6F}"/>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19252326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21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t="46667"/>
          <a:stretch/>
        </p:blipFill>
        <p:spPr>
          <a:xfrm rot="5400000">
            <a:off x="8494816" y="2972427"/>
            <a:ext cx="4171429" cy="3222939"/>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31603" t="16879"/>
          <a:stretch/>
        </p:blipFill>
        <p:spPr>
          <a:xfrm>
            <a:off x="-11695" y="0"/>
            <a:ext cx="3237901" cy="57004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BED00DA3-BF74-471C-8744-745468C58709}"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66410" y="2101927"/>
            <a:ext cx="4963941" cy="4963941"/>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7590" y="4239222"/>
            <a:ext cx="1809750" cy="1809750"/>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80530" y="1156300"/>
            <a:ext cx="628650" cy="628650"/>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42875" y="5727700"/>
            <a:ext cx="628650" cy="628650"/>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098251" y="1877543"/>
            <a:ext cx="319089" cy="31908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747573" y="736542"/>
            <a:ext cx="319089" cy="319089"/>
          </a:xfrm>
          <a:prstGeom prst="rect">
            <a:avLst/>
          </a:prstGeom>
        </p:spPr>
      </p:pic>
      <p:sp>
        <p:nvSpPr>
          <p:cNvPr id="18" name="Номер слайда 5">
            <a:extLst>
              <a:ext uri="{FF2B5EF4-FFF2-40B4-BE49-F238E27FC236}">
                <a16:creationId xmlns:a16="http://schemas.microsoft.com/office/drawing/2014/main" id="{A2DE17D8-2603-485F-B20B-6F53B672E618}"/>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6643765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3A20286A-6229-4348-B1D1-B0275B889723}" type="datetime1">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pic>
        <p:nvPicPr>
          <p:cNvPr id="14" name="Рисунок 13"/>
          <p:cNvPicPr>
            <a:picLocks noChangeAspect="1"/>
          </p:cNvPicPr>
          <p:nvPr userDrawn="1"/>
        </p:nvPicPr>
        <p:blipFill rotWithShape="1">
          <a:blip r:embed="rId4" cstate="email">
            <a:extLst>
              <a:ext uri="{28A0092B-C50C-407E-A947-70E740481C1C}">
                <a14:useLocalDpi xmlns:a14="http://schemas.microsoft.com/office/drawing/2010/main"/>
              </a:ext>
            </a:extLst>
          </a:blip>
          <a:srcRect r="33044"/>
          <a:stretch/>
        </p:blipFill>
        <p:spPr>
          <a:xfrm rot="5400000">
            <a:off x="9624386" y="4936789"/>
            <a:ext cx="1547205" cy="2315693"/>
          </a:xfrm>
          <a:prstGeom prst="rect">
            <a:avLst/>
          </a:prstGeom>
        </p:spPr>
      </p:pic>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21" name="Рисунок 20"/>
          <p:cNvPicPr>
            <a:picLocks noChangeAspect="1"/>
          </p:cNvPicPr>
          <p:nvPr userDrawn="1"/>
        </p:nvPicPr>
        <p:blipFill rotWithShape="1">
          <a:blip r:embed="rId6" cstate="email">
            <a:extLst>
              <a:ext uri="{28A0092B-C50C-407E-A947-70E740481C1C}">
                <a14:useLocalDpi xmlns:a14="http://schemas.microsoft.com/office/drawing/2010/main"/>
              </a:ext>
            </a:extLst>
          </a:blip>
          <a:srcRect l="32736"/>
          <a:stretch/>
        </p:blipFill>
        <p:spPr>
          <a:xfrm>
            <a:off x="0" y="4333878"/>
            <a:ext cx="1419874" cy="2110896"/>
          </a:xfrm>
          <a:prstGeom prst="rect">
            <a:avLst/>
          </a:prstGeom>
        </p:spPr>
      </p:pic>
      <p:sp>
        <p:nvSpPr>
          <p:cNvPr id="10" name="Номер слайда 5">
            <a:extLst>
              <a:ext uri="{FF2B5EF4-FFF2-40B4-BE49-F238E27FC236}">
                <a16:creationId xmlns:a16="http://schemas.microsoft.com/office/drawing/2014/main" id="{B5D41614-D43A-469A-AC4B-9B2C31344C7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88100429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1_Table_slide_blue">
    <p:spTree>
      <p:nvGrpSpPr>
        <p:cNvPr id="1" name=""/>
        <p:cNvGrpSpPr/>
        <p:nvPr/>
      </p:nvGrpSpPr>
      <p:grpSpPr>
        <a:xfrm>
          <a:off x="0" y="0"/>
          <a:ext cx="0" cy="0"/>
          <a:chOff x="0" y="0"/>
          <a:chExt cx="0" cy="0"/>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6" name="Номер слайда 5"/>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spTree>
    <p:extLst>
      <p:ext uri="{BB962C8B-B14F-4D97-AF65-F5344CB8AC3E}">
        <p14:creationId xmlns:p14="http://schemas.microsoft.com/office/powerpoint/2010/main" val="262729299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bullet_points_blue">
    <p:spTree>
      <p:nvGrpSpPr>
        <p:cNvPr id="1" name=""/>
        <p:cNvGrpSpPr/>
        <p:nvPr/>
      </p:nvGrpSpPr>
      <p:grpSpPr>
        <a:xfrm>
          <a:off x="0" y="0"/>
          <a:ext cx="0" cy="0"/>
          <a:chOff x="0" y="0"/>
          <a:chExt cx="0" cy="0"/>
        </a:xfrm>
      </p:grpSpPr>
      <p:pic>
        <p:nvPicPr>
          <p:cNvPr id="12" name="Рисунок 11"/>
          <p:cNvPicPr>
            <a:picLocks noChangeAspect="1"/>
          </p:cNvPicPr>
          <p:nvPr userDrawn="1"/>
        </p:nvPicPr>
        <p:blipFill rotWithShape="1">
          <a:blip r:embed="rId2" cstate="email">
            <a:extLst>
              <a:ext uri="{28A0092B-C50C-407E-A947-70E740481C1C}">
                <a14:useLocalDpi xmlns:a14="http://schemas.microsoft.com/office/drawing/2010/main"/>
              </a:ext>
            </a:extLst>
          </a:blip>
          <a:srcRect r="66671"/>
          <a:stretch/>
        </p:blipFill>
        <p:spPr>
          <a:xfrm>
            <a:off x="11202039" y="2130441"/>
            <a:ext cx="989961" cy="430295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22969"/>
          <a:stretch/>
        </p:blipFill>
        <p:spPr>
          <a:xfrm>
            <a:off x="0" y="-136527"/>
            <a:ext cx="2086210"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DAA6EB7-0D3E-4789-8E9A-916270F13517}" type="datetime1">
              <a:rPr lang="ru-RU" smtClean="0"/>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5" name="Рисунок 1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33535" y="4104551"/>
            <a:ext cx="1384489" cy="176149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23675" y="3116035"/>
            <a:ext cx="502104" cy="502104"/>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737945" y="5742792"/>
            <a:ext cx="502104" cy="502104"/>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710430" y="2220927"/>
            <a:ext cx="409575" cy="409575"/>
          </a:xfrm>
          <a:prstGeom prst="rect">
            <a:avLst/>
          </a:prstGeom>
        </p:spPr>
      </p:pic>
      <p:sp>
        <p:nvSpPr>
          <p:cNvPr id="17" name="Номер слайда 5">
            <a:extLst>
              <a:ext uri="{FF2B5EF4-FFF2-40B4-BE49-F238E27FC236}">
                <a16:creationId xmlns:a16="http://schemas.microsoft.com/office/drawing/2014/main" id="{B992BA25-1136-45A6-8E50-274E90DC597D}"/>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51848013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3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9" name="Группа 8"/>
          <p:cNvGrpSpPr/>
          <p:nvPr userDrawn="1"/>
        </p:nvGrpSpPr>
        <p:grpSpPr>
          <a:xfrm>
            <a:off x="0" y="1152497"/>
            <a:ext cx="4988476" cy="5568978"/>
            <a:chOff x="7185" y="1103455"/>
            <a:chExt cx="4988476" cy="5568978"/>
          </a:xfrm>
        </p:grpSpPr>
        <p:pic>
          <p:nvPicPr>
            <p:cNvPr id="34" name="Рисунок 3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94606" y="1103455"/>
              <a:ext cx="4021096" cy="4057956"/>
            </a:xfrm>
            <a:prstGeom prst="rect">
              <a:avLst/>
            </a:prstGeom>
          </p:spPr>
        </p:pic>
        <p:pic>
          <p:nvPicPr>
            <p:cNvPr id="36" name="Рисунок 3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V="1">
              <a:off x="694606" y="5661248"/>
              <a:ext cx="4301055" cy="511348"/>
            </a:xfrm>
            <a:prstGeom prst="rect">
              <a:avLst/>
            </a:prstGeom>
          </p:spPr>
        </p:pic>
        <p:pic>
          <p:nvPicPr>
            <p:cNvPr id="37" name="Рисунок 3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185" y="6226376"/>
              <a:ext cx="2973710" cy="446057"/>
            </a:xfrm>
            <a:prstGeom prst="rect">
              <a:avLst/>
            </a:prstGeom>
          </p:spPr>
        </p:pic>
      </p:grpSp>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Текст 2"/>
          <p:cNvSpPr>
            <a:spLocks noGrp="1"/>
          </p:cNvSpPr>
          <p:nvPr>
            <p:ph type="body" idx="1" hasCustomPrompt="1"/>
          </p:nvPr>
        </p:nvSpPr>
        <p:spPr>
          <a:xfrm>
            <a:off x="7246149" y="2154404"/>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8ADE0A67-336C-4C89-B66A-9FEBB1C2F3F2}"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Grafik 11">
            <a:extLst>
              <a:ext uri="{FF2B5EF4-FFF2-40B4-BE49-F238E27FC236}">
                <a16:creationId xmlns:a16="http://schemas.microsoft.com/office/drawing/2014/main" id="{94C9A596-E182-4A6F-B34B-1274394AA66F}"/>
              </a:ext>
            </a:extLst>
          </p:cNvPr>
          <p:cNvPicPr>
            <a:picLocks noChangeAspect="1"/>
          </p:cNvPicPr>
          <p:nvPr userDrawn="1"/>
        </p:nvPicPr>
        <p:blipFill>
          <a:blip r:embed="rId7"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114431290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22_Заголовок раздела">
    <p:spTree>
      <p:nvGrpSpPr>
        <p:cNvPr id="1" name=""/>
        <p:cNvGrpSpPr/>
        <p:nvPr/>
      </p:nvGrpSpPr>
      <p:grpSpPr>
        <a:xfrm>
          <a:off x="0" y="0"/>
          <a:ext cx="0" cy="0"/>
          <a:chOff x="0" y="0"/>
          <a:chExt cx="0" cy="0"/>
        </a:xfrm>
      </p:grpSpPr>
      <p:pic>
        <p:nvPicPr>
          <p:cNvPr id="26" name="Рисунок 2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085395"/>
            <a:ext cx="2743200" cy="41148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656" y="0"/>
            <a:ext cx="3679723" cy="190119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133600" y="2291487"/>
            <a:ext cx="10058400" cy="4566513"/>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931CCF97-9C54-4340-AF26-C159CE15BE24}" type="datetime1">
              <a:rPr lang="ru-RU" smtClean="0"/>
              <a:t>02.09.2026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47770" y="5538980"/>
            <a:ext cx="4289653" cy="50999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656" y="2727265"/>
            <a:ext cx="1941591" cy="4130735"/>
          </a:xfrm>
          <a:prstGeom prst="rect">
            <a:avLst/>
          </a:prstGeom>
        </p:spPr>
      </p:pic>
      <p:pic>
        <p:nvPicPr>
          <p:cNvPr id="8" name="Рисунок 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066243" y="765590"/>
            <a:ext cx="993253" cy="1961675"/>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10601325" y="2699913"/>
            <a:ext cx="1593553" cy="239033"/>
          </a:xfrm>
          <a:prstGeom prst="rect">
            <a:avLst/>
          </a:prstGeom>
        </p:spPr>
      </p:pic>
    </p:spTree>
    <p:extLst>
      <p:ext uri="{BB962C8B-B14F-4D97-AF65-F5344CB8AC3E}">
        <p14:creationId xmlns:p14="http://schemas.microsoft.com/office/powerpoint/2010/main" val="104545836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23_Заголовок раздела">
    <p:spTree>
      <p:nvGrpSpPr>
        <p:cNvPr id="1" name=""/>
        <p:cNvGrpSpPr/>
        <p:nvPr/>
      </p:nvGrpSpPr>
      <p:grpSpPr>
        <a:xfrm>
          <a:off x="0" y="0"/>
          <a:ext cx="0" cy="0"/>
          <a:chOff x="0" y="0"/>
          <a:chExt cx="0" cy="0"/>
        </a:xfrm>
      </p:grpSpPr>
      <p:pic>
        <p:nvPicPr>
          <p:cNvPr id="20" name="Рисунок 19"/>
          <p:cNvPicPr>
            <a:picLocks noChangeAspect="1"/>
          </p:cNvPicPr>
          <p:nvPr userDrawn="1"/>
        </p:nvPicPr>
        <p:blipFill rotWithShape="1">
          <a:blip r:embed="rId2" cstate="email">
            <a:extLst>
              <a:ext uri="{28A0092B-C50C-407E-A947-70E740481C1C}">
                <a14:useLocalDpi xmlns:a14="http://schemas.microsoft.com/office/drawing/2010/main"/>
              </a:ext>
            </a:extLst>
          </a:blip>
          <a:srcRect l="51701"/>
          <a:stretch/>
        </p:blipFill>
        <p:spPr>
          <a:xfrm>
            <a:off x="11713" y="3192938"/>
            <a:ext cx="2142819" cy="3665062"/>
          </a:xfrm>
          <a:prstGeom prst="rect">
            <a:avLst/>
          </a:prstGeom>
        </p:spPr>
      </p:pic>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831281" y="4045974"/>
            <a:ext cx="3616419" cy="110501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5400000" flipH="1">
            <a:off x="2112431" y="-2110977"/>
            <a:ext cx="2633137"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7798BF48-DE08-466B-A630-CB53ADA2B1D5}" type="datetime1">
              <a:rPr lang="ru-RU" smtClean="0"/>
              <a:t>02.09.2026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2" name="Текст 2"/>
          <p:cNvSpPr>
            <a:spLocks noGrp="1"/>
          </p:cNvSpPr>
          <p:nvPr>
            <p:ph type="body" idx="1" hasCustomPrompt="1"/>
          </p:nvPr>
        </p:nvSpPr>
        <p:spPr>
          <a:xfrm>
            <a:off x="2209800" y="226772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81312" y="1615416"/>
            <a:ext cx="504825" cy="50482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77235" y="1062615"/>
            <a:ext cx="1078099" cy="2130323"/>
          </a:xfrm>
          <a:prstGeom prst="rect">
            <a:avLst/>
          </a:prstGeom>
        </p:spPr>
      </p:pic>
      <p:pic>
        <p:nvPicPr>
          <p:cNvPr id="13" name="Рисунок 12"/>
          <p:cNvPicPr>
            <a:picLocks noChangeAspect="1"/>
          </p:cNvPicPr>
          <p:nvPr userDrawn="1"/>
        </p:nvPicPr>
        <p:blipFill rotWithShape="1">
          <a:blip r:embed="rId9" cstate="email">
            <a:extLst>
              <a:ext uri="{28A0092B-C50C-407E-A947-70E740481C1C}">
                <a14:useLocalDpi xmlns:a14="http://schemas.microsoft.com/office/drawing/2010/main"/>
              </a:ext>
            </a:extLst>
          </a:blip>
          <a:srcRect l="47333"/>
          <a:stretch/>
        </p:blipFill>
        <p:spPr>
          <a:xfrm>
            <a:off x="0" y="4579288"/>
            <a:ext cx="2204044" cy="497537"/>
          </a:xfrm>
          <a:prstGeom prst="rect">
            <a:avLst/>
          </a:prstGeom>
        </p:spPr>
      </p:pic>
      <p:pic>
        <p:nvPicPr>
          <p:cNvPr id="14" name="Рисунок 1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3495675" y="5187380"/>
            <a:ext cx="5200650" cy="398717"/>
          </a:xfrm>
          <a:prstGeom prst="rect">
            <a:avLst/>
          </a:prstGeom>
        </p:spPr>
      </p:pic>
      <p:pic>
        <p:nvPicPr>
          <p:cNvPr id="27" name="Рисунок 2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976447" y="5048659"/>
            <a:ext cx="504825" cy="504825"/>
          </a:xfrm>
          <a:prstGeom prst="rect">
            <a:avLst/>
          </a:prstGeom>
        </p:spPr>
      </p:pic>
    </p:spTree>
    <p:extLst>
      <p:ext uri="{BB962C8B-B14F-4D97-AF65-F5344CB8AC3E}">
        <p14:creationId xmlns:p14="http://schemas.microsoft.com/office/powerpoint/2010/main" val="323204969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More_text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rotWithShape="1">
          <a:blip r:embed="rId2" cstate="email">
            <a:extLst>
              <a:ext uri="{28A0092B-C50C-407E-A947-70E740481C1C}">
                <a14:useLocalDpi xmlns:a14="http://schemas.microsoft.com/office/drawing/2010/main"/>
              </a:ext>
            </a:extLst>
          </a:blip>
          <a:srcRect t="63484"/>
          <a:stretch/>
        </p:blipFill>
        <p:spPr>
          <a:xfrm rot="5400000">
            <a:off x="10852882" y="5110599"/>
            <a:ext cx="2194103" cy="49167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b="34184"/>
          <a:stretch/>
        </p:blipFill>
        <p:spPr>
          <a:xfrm rot="5400000">
            <a:off x="-1959801" y="3227902"/>
            <a:ext cx="5589899" cy="167029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4CC46814-9258-48F8-8ABE-3D9EC8F7C922}" type="datetime1">
              <a:rPr lang="ru-RU" smtClean="0"/>
              <a:t>02.09.2026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
        <p:nvSpPr>
          <p:cNvPr id="16"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Tree>
    <p:extLst>
      <p:ext uri="{BB962C8B-B14F-4D97-AF65-F5344CB8AC3E}">
        <p14:creationId xmlns:p14="http://schemas.microsoft.com/office/powerpoint/2010/main" val="55379856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24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flipV="1">
            <a:off x="-889312" y="889311"/>
            <a:ext cx="3257553" cy="1478929"/>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6854152" y="-2483291"/>
            <a:ext cx="1891417" cy="6858000"/>
          </a:xfrm>
          <a:prstGeom prst="rect">
            <a:avLst/>
          </a:prstGeom>
        </p:spPr>
      </p:pic>
      <p:pic>
        <p:nvPicPr>
          <p:cNvPr id="2" name="Рисунок 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14013" y="5081886"/>
            <a:ext cx="4427985" cy="1776114"/>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77B337C1-0B0E-4E15-AA8E-3EEBED116076}" type="datetime1">
              <a:rPr lang="ru-RU" smtClean="0"/>
              <a:t>02.09.2026</a:t>
            </a:fld>
            <a:endParaRPr lang="ru-RU" dirty="0"/>
          </a:p>
        </p:txBody>
      </p:sp>
      <p:sp>
        <p:nvSpPr>
          <p:cNvPr id="5" name="Нижний колонтитул 4"/>
          <p:cNvSpPr>
            <a:spLocks noGrp="1"/>
          </p:cNvSpPr>
          <p:nvPr>
            <p:ph type="ftr" sz="quarter" idx="11"/>
          </p:nvPr>
        </p:nvSpPr>
        <p:spPr>
          <a:xfrm>
            <a:off x="4570605" y="6350000"/>
            <a:ext cx="4114800" cy="365125"/>
          </a:xfrm>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5" name="Рисунок 24"/>
          <p:cNvPicPr>
            <a:picLocks noChangeAspect="1"/>
          </p:cNvPicPr>
          <p:nvPr userDrawn="1"/>
        </p:nvPicPr>
        <p:blipFill rotWithShape="1">
          <a:blip r:embed="rId6" cstate="email">
            <a:extLst>
              <a:ext uri="{28A0092B-C50C-407E-A947-70E740481C1C}">
                <a14:useLocalDpi xmlns:a14="http://schemas.microsoft.com/office/drawing/2010/main"/>
              </a:ext>
            </a:extLst>
          </a:blip>
          <a:srcRect l="40300"/>
          <a:stretch/>
        </p:blipFill>
        <p:spPr>
          <a:xfrm>
            <a:off x="0" y="5344149"/>
            <a:ext cx="529385" cy="88674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612335" y="587363"/>
            <a:ext cx="504825" cy="504825"/>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520241" y="1092188"/>
            <a:ext cx="862052" cy="866841"/>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37006278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title-03">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376307" cy="3518221"/>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0863471" flipH="1">
            <a:off x="382567" y="1475867"/>
            <a:ext cx="4872218" cy="4024993"/>
          </a:xfrm>
          <a:prstGeom prst="rect">
            <a:avLst/>
          </a:prstGeom>
        </p:spPr>
      </p:pic>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540325" y="4458656"/>
            <a:ext cx="4305300" cy="1372912"/>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47765" y="0"/>
            <a:ext cx="8742647" cy="530678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64763719-8D50-4FF1-AFB0-D00D1CF8F0AA}"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7013" y="902667"/>
            <a:ext cx="6773645" cy="4630915"/>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93320" y="0"/>
            <a:ext cx="1736561" cy="250643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064845" y="2774391"/>
            <a:ext cx="2990850" cy="15552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932337">
            <a:off x="335257" y="62979"/>
            <a:ext cx="1119420" cy="1223153"/>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107368" y="3851205"/>
            <a:ext cx="732419" cy="732419"/>
          </a:xfrm>
          <a:prstGeom prst="rect">
            <a:avLst/>
          </a:prstGeom>
        </p:spPr>
      </p:pic>
      <p:pic>
        <p:nvPicPr>
          <p:cNvPr id="26" name="Рисунок 2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625277" y="187457"/>
            <a:ext cx="900634" cy="905638"/>
          </a:xfrm>
          <a:prstGeom prst="rect">
            <a:avLst/>
          </a:prstGeom>
        </p:spPr>
      </p:pic>
    </p:spTree>
    <p:extLst>
      <p:ext uri="{BB962C8B-B14F-4D97-AF65-F5344CB8AC3E}">
        <p14:creationId xmlns:p14="http://schemas.microsoft.com/office/powerpoint/2010/main" val="319256858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2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943475" y="0"/>
            <a:ext cx="7248525" cy="3745071"/>
          </a:xfrm>
          <a:prstGeom prst="rect">
            <a:avLst/>
          </a:prstGeom>
        </p:spPr>
      </p:pic>
      <p:pic>
        <p:nvPicPr>
          <p:cNvPr id="10" name="Рисунок 9"/>
          <p:cNvPicPr>
            <a:picLocks noChangeAspect="1"/>
          </p:cNvPicPr>
          <p:nvPr userDrawn="1"/>
        </p:nvPicPr>
        <p:blipFill rotWithShape="1">
          <a:blip r:embed="rId3" cstate="email">
            <a:extLst>
              <a:ext uri="{28A0092B-C50C-407E-A947-70E740481C1C}">
                <a14:useLocalDpi xmlns:a14="http://schemas.microsoft.com/office/drawing/2010/main"/>
              </a:ext>
            </a:extLst>
          </a:blip>
          <a:srcRect l="9330" b="32819"/>
          <a:stretch/>
        </p:blipFill>
        <p:spPr>
          <a:xfrm rot="5400000">
            <a:off x="-1567388" y="1568842"/>
            <a:ext cx="5748636" cy="261386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1F56773F-F72E-4863-A220-A5176644D610}" type="datetime1">
              <a:rPr lang="ru-RU" smtClean="0"/>
              <a:t>02.09.2026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811081" y="3876675"/>
            <a:ext cx="2954244" cy="2981325"/>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929062" y="5824364"/>
            <a:ext cx="4333875" cy="332264"/>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6164" y="311035"/>
            <a:ext cx="10058400" cy="138303"/>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74503" y="4272891"/>
            <a:ext cx="504825" cy="504825"/>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460895" y="3011121"/>
            <a:ext cx="504825" cy="504825"/>
          </a:xfrm>
          <a:prstGeom prst="rect">
            <a:avLst/>
          </a:prstGeom>
        </p:spPr>
      </p:pic>
    </p:spTree>
    <p:extLst>
      <p:ext uri="{BB962C8B-B14F-4D97-AF65-F5344CB8AC3E}">
        <p14:creationId xmlns:p14="http://schemas.microsoft.com/office/powerpoint/2010/main" val="11882025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2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7069465" y="3401933"/>
            <a:ext cx="5122535" cy="3460557"/>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22845" b="33611"/>
          <a:stretch/>
        </p:blipFill>
        <p:spPr>
          <a:xfrm rot="10800000" flipH="1">
            <a:off x="1" y="0"/>
            <a:ext cx="6477014" cy="342012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C3F8B517-EFB2-4893-BD81-92D9C64DAF83}"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76986" y="4281249"/>
            <a:ext cx="2167339" cy="202375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515166" y="589583"/>
            <a:ext cx="479821" cy="479821"/>
          </a:xfrm>
          <a:prstGeom prst="rect">
            <a:avLst/>
          </a:prstGeom>
        </p:spPr>
      </p:pic>
      <p:pic>
        <p:nvPicPr>
          <p:cNvPr id="21" name="Рисунок 2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45921" y="5538980"/>
            <a:ext cx="4289653" cy="509992"/>
          </a:xfrm>
          <a:prstGeom prst="rect">
            <a:avLst/>
          </a:prstGeom>
        </p:spPr>
      </p:pic>
    </p:spTree>
    <p:extLst>
      <p:ext uri="{BB962C8B-B14F-4D97-AF65-F5344CB8AC3E}">
        <p14:creationId xmlns:p14="http://schemas.microsoft.com/office/powerpoint/2010/main" val="251531246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27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l="26858"/>
          <a:stretch/>
        </p:blipFill>
        <p:spPr>
          <a:xfrm>
            <a:off x="0" y="0"/>
            <a:ext cx="7810336" cy="6856546"/>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376B9362-4A97-49F5-B665-165E800889AB}" type="datetime1">
              <a:rPr lang="ru-RU" smtClean="0"/>
              <a:t>02.09.2026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27308" y="489858"/>
            <a:ext cx="953552" cy="1884218"/>
          </a:xfrm>
          <a:prstGeom prst="rect">
            <a:avLst/>
          </a:prstGeom>
        </p:spPr>
      </p:pic>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18259" y="2508757"/>
            <a:ext cx="1771650" cy="21063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179243" y="3035913"/>
            <a:ext cx="2873086" cy="1152427"/>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452570" y="2174169"/>
            <a:ext cx="2905845" cy="4683832"/>
          </a:xfrm>
          <a:prstGeom prst="rect">
            <a:avLst/>
          </a:prstGeom>
        </p:spPr>
      </p:pic>
    </p:spTree>
    <p:extLst>
      <p:ext uri="{BB962C8B-B14F-4D97-AF65-F5344CB8AC3E}">
        <p14:creationId xmlns:p14="http://schemas.microsoft.com/office/powerpoint/2010/main" val="286896283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Table_slide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0" y="0"/>
            <a:ext cx="5437762" cy="246874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A0A6E113-339C-441E-8F12-4C6E49CAB16F}" type="datetime1">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2" name="Рисунок 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91573"/>
            <a:ext cx="1399137" cy="2976664"/>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379270" y="6093118"/>
            <a:ext cx="3433459" cy="263232"/>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370632" y="1730702"/>
            <a:ext cx="747385" cy="1476086"/>
          </a:xfrm>
          <a:prstGeom prst="rect">
            <a:avLst/>
          </a:prstGeom>
        </p:spPr>
      </p:pic>
    </p:spTree>
    <p:extLst>
      <p:ext uri="{BB962C8B-B14F-4D97-AF65-F5344CB8AC3E}">
        <p14:creationId xmlns:p14="http://schemas.microsoft.com/office/powerpoint/2010/main" val="320902898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bullet_points_orange">
    <p:spTree>
      <p:nvGrpSpPr>
        <p:cNvPr id="1" name=""/>
        <p:cNvGrpSpPr/>
        <p:nvPr/>
      </p:nvGrpSpPr>
      <p:grpSpPr>
        <a:xfrm>
          <a:off x="0" y="0"/>
          <a:ext cx="0" cy="0"/>
          <a:chOff x="0" y="0"/>
          <a:chExt cx="0" cy="0"/>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D9452D10-4EEC-4235-AD57-05D9CBA0A5FD}" type="datetime1">
              <a:rPr lang="ru-RU" smtClean="0"/>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3578783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2_bullet_points_orange">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917382" y="-917381"/>
            <a:ext cx="2289621" cy="412438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429813" y="4703591"/>
            <a:ext cx="4767943" cy="216464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F6EA1BDA-3CDB-4C7B-AA7C-60809A8B92C2}" type="datetime1">
              <a:rPr lang="ru-RU" smtClean="0"/>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64972" y="854730"/>
            <a:ext cx="921617" cy="182111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03490" y="4929562"/>
            <a:ext cx="1486403" cy="1387929"/>
          </a:xfrm>
          <a:prstGeom prst="rect">
            <a:avLst/>
          </a:prstGeom>
        </p:spPr>
      </p:pic>
    </p:spTree>
    <p:extLst>
      <p:ext uri="{BB962C8B-B14F-4D97-AF65-F5344CB8AC3E}">
        <p14:creationId xmlns:p14="http://schemas.microsoft.com/office/powerpoint/2010/main" val="119425966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958672" y="0"/>
            <a:ext cx="2767693" cy="615404"/>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1975756"/>
            <a:ext cx="4344992" cy="4882243"/>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365125"/>
            <a:ext cx="12192000" cy="779463"/>
          </a:xfrm>
        </p:spPr>
        <p:txBody>
          <a:bodyPr/>
          <a:lstStyle>
            <a:lvl1pPr algn="ctr">
              <a:defRPr/>
            </a:lvl1pPr>
          </a:lstStyle>
          <a:p>
            <a:r>
              <a:rPr lang="da-DK" dirty="0"/>
              <a:t>Lorem ipsum dolor </a:t>
            </a:r>
            <a:endParaRPr lang="ru-RU" dirty="0"/>
          </a:p>
        </p:txBody>
      </p:sp>
      <p:sp>
        <p:nvSpPr>
          <p:cNvPr id="3" name="Объект 2"/>
          <p:cNvSpPr>
            <a:spLocks noGrp="1"/>
          </p:cNvSpPr>
          <p:nvPr>
            <p:ph sz="half" idx="1" hasCustomPrompt="1"/>
          </p:nvPr>
        </p:nvSpPr>
        <p:spPr>
          <a:xfrm>
            <a:off x="838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Объект 3"/>
          <p:cNvSpPr>
            <a:spLocks noGrp="1"/>
          </p:cNvSpPr>
          <p:nvPr>
            <p:ph sz="half" idx="2" hasCustomPrompt="1"/>
          </p:nvPr>
        </p:nvSpPr>
        <p:spPr>
          <a:xfrm>
            <a:off x="6172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Дата 4"/>
          <p:cNvSpPr>
            <a:spLocks noGrp="1"/>
          </p:cNvSpPr>
          <p:nvPr>
            <p:ph type="dt" sz="half" idx="10"/>
          </p:nvPr>
        </p:nvSpPr>
        <p:spPr/>
        <p:txBody>
          <a:bodyPr/>
          <a:lstStyle/>
          <a:p>
            <a:fld id="{27FAA538-FBBD-42A4-9F9B-9876A9BA225E}" type="datetime1">
              <a:rPr lang="ru-RU" smtClean="0"/>
              <a:t>02.09.2026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841792" y="1240320"/>
            <a:ext cx="330408" cy="330408"/>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224889" y="1330334"/>
            <a:ext cx="10058400" cy="138302"/>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3747975"/>
            <a:ext cx="2233743" cy="219279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832874" flipH="1">
            <a:off x="938553" y="4866917"/>
            <a:ext cx="1556017" cy="161652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794034" y="3469729"/>
            <a:ext cx="1265178" cy="2490107"/>
          </a:xfrm>
          <a:prstGeom prst="rect">
            <a:avLst/>
          </a:prstGeom>
        </p:spPr>
      </p:pic>
      <p:pic>
        <p:nvPicPr>
          <p:cNvPr id="18" name="Рисунок 1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0122" y="76215"/>
            <a:ext cx="751114" cy="751114"/>
          </a:xfrm>
          <a:prstGeom prst="rect">
            <a:avLst/>
          </a:prstGeom>
        </p:spPr>
      </p:pic>
    </p:spTree>
    <p:extLst>
      <p:ext uri="{BB962C8B-B14F-4D97-AF65-F5344CB8AC3E}">
        <p14:creationId xmlns:p14="http://schemas.microsoft.com/office/powerpoint/2010/main" val="113281924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76" y="1690688"/>
            <a:ext cx="2475652" cy="5167312"/>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899924" y="0"/>
            <a:ext cx="2392152" cy="1044765"/>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800100"/>
            <a:ext cx="10515600" cy="890588"/>
          </a:xfrm>
        </p:spPr>
        <p:txBody>
          <a:bodyPr/>
          <a:lstStyle>
            <a:lvl1pPr algn="ctr">
              <a:defRPr/>
            </a:lvl1pPr>
          </a:lstStyle>
          <a:p>
            <a:r>
              <a:rPr lang="en-US" dirty="0" err="1"/>
              <a:t>Lorem</a:t>
            </a:r>
            <a:r>
              <a:rPr lang="en-US" dirty="0"/>
              <a:t> </a:t>
            </a:r>
            <a:r>
              <a:rPr lang="en-US" dirty="0" err="1"/>
              <a:t>ipsum</a:t>
            </a:r>
            <a:r>
              <a:rPr lang="en-US" dirty="0"/>
              <a:t> dolor </a:t>
            </a:r>
            <a:endParaRPr lang="ru-RU" dirty="0"/>
          </a:p>
        </p:txBody>
      </p:sp>
      <p:sp>
        <p:nvSpPr>
          <p:cNvPr id="3" name="Текст 2"/>
          <p:cNvSpPr>
            <a:spLocks noGrp="1"/>
          </p:cNvSpPr>
          <p:nvPr>
            <p:ph type="body" idx="1" hasCustomPrompt="1"/>
          </p:nvPr>
        </p:nvSpPr>
        <p:spPr>
          <a:xfrm>
            <a:off x="839788" y="1844865"/>
            <a:ext cx="5157787" cy="504825"/>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4" name="Объект 3"/>
          <p:cNvSpPr>
            <a:spLocks noGrp="1"/>
          </p:cNvSpPr>
          <p:nvPr>
            <p:ph sz="half" idx="2" hasCustomPrompt="1"/>
          </p:nvPr>
        </p:nvSpPr>
        <p:spPr>
          <a:xfrm>
            <a:off x="839788" y="2645229"/>
            <a:ext cx="5157787"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Текст 4"/>
          <p:cNvSpPr>
            <a:spLocks noGrp="1"/>
          </p:cNvSpPr>
          <p:nvPr>
            <p:ph type="body" sz="quarter" idx="3" hasCustomPrompt="1"/>
          </p:nvPr>
        </p:nvSpPr>
        <p:spPr>
          <a:xfrm>
            <a:off x="6172200" y="1836738"/>
            <a:ext cx="5183188" cy="51295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6" name="Объект 5"/>
          <p:cNvSpPr>
            <a:spLocks noGrp="1"/>
          </p:cNvSpPr>
          <p:nvPr>
            <p:ph sz="quarter" idx="4" hasCustomPrompt="1"/>
          </p:nvPr>
        </p:nvSpPr>
        <p:spPr>
          <a:xfrm>
            <a:off x="6172200" y="2645229"/>
            <a:ext cx="5183188"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7" name="Дата 6"/>
          <p:cNvSpPr>
            <a:spLocks noGrp="1"/>
          </p:cNvSpPr>
          <p:nvPr>
            <p:ph type="dt" sz="half" idx="10"/>
          </p:nvPr>
        </p:nvSpPr>
        <p:spPr/>
        <p:txBody>
          <a:bodyPr/>
          <a:lstStyle/>
          <a:p>
            <a:fld id="{3493049B-B484-4DD8-9E27-11E65D089405}" type="datetime1">
              <a:rPr lang="ru-RU" smtClean="0"/>
              <a:t>02.09.2026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151164" y="5286489"/>
            <a:ext cx="4301613" cy="333375"/>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733222" y="5286489"/>
            <a:ext cx="4301613" cy="3333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0" y="1135877"/>
            <a:ext cx="2166257" cy="219033"/>
          </a:xfrm>
          <a:prstGeom prst="rect">
            <a:avLst/>
          </a:prstGeom>
        </p:spPr>
      </p:pic>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flipV="1">
            <a:off x="10025743" y="1135877"/>
            <a:ext cx="2166257" cy="219033"/>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783590" y="4558958"/>
            <a:ext cx="2844800" cy="2121812"/>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419063" y="-94776"/>
            <a:ext cx="1761092" cy="176482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369" y="4833257"/>
            <a:ext cx="2020458" cy="2024743"/>
          </a:xfrm>
          <a:prstGeom prst="rect">
            <a:avLst/>
          </a:prstGeom>
        </p:spPr>
      </p:pic>
    </p:spTree>
    <p:extLst>
      <p:ext uri="{BB962C8B-B14F-4D97-AF65-F5344CB8AC3E}">
        <p14:creationId xmlns:p14="http://schemas.microsoft.com/office/powerpoint/2010/main" val="10855251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grpSp>
        <p:nvGrpSpPr>
          <p:cNvPr id="16" name="Группа 15"/>
          <p:cNvGrpSpPr/>
          <p:nvPr userDrawn="1"/>
        </p:nvGrpSpPr>
        <p:grpSpPr>
          <a:xfrm>
            <a:off x="1662" y="0"/>
            <a:ext cx="12203414" cy="7137412"/>
            <a:chOff x="1662" y="0"/>
            <a:chExt cx="12203414" cy="7137412"/>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542" y="5514125"/>
              <a:ext cx="4214242" cy="1343875"/>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15130" y="0"/>
              <a:ext cx="9485477" cy="6858000"/>
            </a:xfrm>
            <a:prstGeom prst="rect">
              <a:avLst/>
            </a:prstGeom>
          </p:spPr>
        </p:pic>
        <p:sp>
          <p:nvSpPr>
            <p:cNvPr id="9" name="TextBox 8"/>
            <p:cNvSpPr txBox="1"/>
            <p:nvPr userDrawn="1"/>
          </p:nvSpPr>
          <p:spPr>
            <a:xfrm>
              <a:off x="11632479" y="6374324"/>
              <a:ext cx="557934" cy="763088"/>
            </a:xfrm>
            <a:prstGeom prst="rect">
              <a:avLst/>
            </a:prstGeom>
            <a:noFill/>
          </p:spPr>
          <p:txBody>
            <a:bodyPr wrap="square" lIns="0" tIns="0" rIns="0" bIns="0" rtlCol="0">
              <a:noAutofit/>
            </a:bodyPr>
            <a:lstStyle/>
            <a:p>
              <a:pPr>
                <a:lnSpc>
                  <a:spcPct val="90000"/>
                </a:lnSpc>
                <a:spcAft>
                  <a:spcPts val="1000"/>
                </a:spcAft>
              </a:pPr>
              <a:r>
                <a:rPr lang="en-US" sz="2400" b="1" dirty="0">
                  <a:solidFill>
                    <a:schemeClr val="bg1"/>
                  </a:solidFill>
                  <a:latin typeface="Century Gothic" panose="020B0502020202020204" pitchFamily="34" charset="0"/>
                </a:rPr>
                <a:t>14</a:t>
              </a:r>
              <a:endParaRPr lang="ru-RU" sz="2400" b="1" dirty="0">
                <a:solidFill>
                  <a:schemeClr val="bg1"/>
                </a:solidFill>
                <a:latin typeface="Century Gothic" panose="020B0502020202020204" pitchFamily="34" charset="0"/>
              </a:endParaRPr>
            </a:p>
          </p:txBody>
        </p:sp>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662" y="1344991"/>
              <a:ext cx="4716524" cy="5513009"/>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280880" y="0"/>
              <a:ext cx="8301547" cy="6858000"/>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02859" y="4014069"/>
              <a:ext cx="2046230" cy="2008716"/>
            </a:xfrm>
            <a:prstGeom prst="rect">
              <a:avLst/>
            </a:prstGeom>
          </p:spPr>
        </p:pic>
        <p:pic>
          <p:nvPicPr>
            <p:cNvPr id="13" name="Рисунок 12"/>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281558" y="4593980"/>
              <a:ext cx="4762500" cy="247650"/>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662" y="620688"/>
              <a:ext cx="3280880" cy="853029"/>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49030" y="1344991"/>
              <a:ext cx="2856046" cy="4262649"/>
            </a:xfrm>
            <a:prstGeom prst="rect">
              <a:avLst/>
            </a:prstGeom>
          </p:spPr>
        </p:pic>
      </p:grpSp>
      <p:pic>
        <p:nvPicPr>
          <p:cNvPr id="6" name="Рисунок 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930729" y="2680792"/>
            <a:ext cx="11259684"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96AC89DA-DB95-4C8C-A018-9B5070FA1EC4}"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83137442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648407AB-1FCE-49F7-973B-8517006C099D}"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8" name="Рисунок 1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255138" y="4566010"/>
            <a:ext cx="3228040" cy="717764"/>
          </a:xfrm>
          <a:prstGeom prst="rect">
            <a:avLst/>
          </a:prstGeom>
        </p:spPr>
      </p:pic>
      <p:pic>
        <p:nvPicPr>
          <p:cNvPr id="19" name="Рисунок 1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3639" y="3061607"/>
            <a:ext cx="745042" cy="731383"/>
          </a:xfrm>
          <a:prstGeom prst="rect">
            <a:avLst/>
          </a:prstGeom>
        </p:spPr>
      </p:pic>
    </p:spTree>
    <p:extLst>
      <p:ext uri="{BB962C8B-B14F-4D97-AF65-F5344CB8AC3E}">
        <p14:creationId xmlns:p14="http://schemas.microsoft.com/office/powerpoint/2010/main" val="5578055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reserve="1">
  <p:cSld name="sub-topic-01">
    <p:spTree>
      <p:nvGrpSpPr>
        <p:cNvPr id="1" name=""/>
        <p:cNvGrpSpPr/>
        <p:nvPr/>
      </p:nvGrpSpPr>
      <p:grpSpPr>
        <a:xfrm>
          <a:off x="0" y="0"/>
          <a:ext cx="0" cy="0"/>
          <a:chOff x="0" y="0"/>
          <a:chExt cx="0" cy="0"/>
        </a:xfrm>
      </p:grpSpPr>
      <p:grpSp>
        <p:nvGrpSpPr>
          <p:cNvPr id="17" name="Группа 16"/>
          <p:cNvGrpSpPr/>
          <p:nvPr userDrawn="1"/>
        </p:nvGrpSpPr>
        <p:grpSpPr>
          <a:xfrm>
            <a:off x="0" y="0"/>
            <a:ext cx="12190413" cy="6871807"/>
            <a:chOff x="0" y="0"/>
            <a:chExt cx="12190413" cy="687180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7707874" y="0"/>
              <a:ext cx="4147972" cy="687180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27376" y="0"/>
              <a:ext cx="4139638"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019762" y="2929662"/>
              <a:ext cx="3693546" cy="381264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55493" y="2708920"/>
              <a:ext cx="3538656" cy="3779194"/>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905918" y="0"/>
              <a:ext cx="2314457" cy="1010832"/>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4216885" y="5243007"/>
              <a:ext cx="3729391" cy="1628800"/>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365969"/>
              <a:ext cx="2598973" cy="26278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591440" y="1365969"/>
              <a:ext cx="2598973" cy="262785"/>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CF5DE0BB-7D7A-4D18-A8F8-3B4EF0B743A8}"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80903769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1_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67EE2B07-EF6C-43C4-820F-4F2911601686}"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spTree>
    <p:extLst>
      <p:ext uri="{BB962C8B-B14F-4D97-AF65-F5344CB8AC3E}">
        <p14:creationId xmlns:p14="http://schemas.microsoft.com/office/powerpoint/2010/main" val="166157468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1_bullet_points_orange">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8542137" y="1683882"/>
            <a:ext cx="3646161" cy="5184355"/>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40196"/>
          <a:stretch/>
        </p:blipFill>
        <p:spPr>
          <a:xfrm>
            <a:off x="0" y="0"/>
            <a:ext cx="2676825" cy="6868237"/>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4AFDE175-ACF8-45F2-9E80-07AA6E220350}" type="datetime1">
              <a:rPr lang="ru-RU" smtClean="0"/>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91223" y="3580588"/>
            <a:ext cx="1469114" cy="1442181"/>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12672" y="5480877"/>
            <a:ext cx="5502728" cy="426461"/>
          </a:xfrm>
          <a:prstGeom prst="rect">
            <a:avLst/>
          </a:prstGeom>
        </p:spPr>
      </p:pic>
      <p:pic>
        <p:nvPicPr>
          <p:cNvPr id="12" name="Рисунок 11"/>
          <p:cNvPicPr>
            <a:picLocks noChangeAspect="1"/>
          </p:cNvPicPr>
          <p:nvPr userDrawn="1"/>
        </p:nvPicPr>
        <p:blipFill rotWithShape="1">
          <a:blip r:embed="rId7" cstate="email">
            <a:extLst>
              <a:ext uri="{28A0092B-C50C-407E-A947-70E740481C1C}">
                <a14:useLocalDpi xmlns:a14="http://schemas.microsoft.com/office/drawing/2010/main"/>
              </a:ext>
            </a:extLst>
          </a:blip>
          <a:srcRect t="52060"/>
          <a:stretch/>
        </p:blipFill>
        <p:spPr>
          <a:xfrm>
            <a:off x="9312208" y="-7790"/>
            <a:ext cx="2419661" cy="1162436"/>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732146">
            <a:off x="1071856" y="4648048"/>
            <a:ext cx="883356" cy="96521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10796628" y="432393"/>
            <a:ext cx="1267035" cy="1384447"/>
          </a:xfrm>
          <a:prstGeom prst="rect">
            <a:avLst/>
          </a:prstGeom>
        </p:spPr>
      </p:pic>
    </p:spTree>
    <p:extLst>
      <p:ext uri="{BB962C8B-B14F-4D97-AF65-F5344CB8AC3E}">
        <p14:creationId xmlns:p14="http://schemas.microsoft.com/office/powerpoint/2010/main" val="357969436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titleOnly" preserve="1">
  <p:cSld name="3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0806243-1225-448D-B6F1-A4DEB3B05CA3}"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3714750" y="4638614"/>
            <a:ext cx="4762500" cy="247650"/>
          </a:xfrm>
          <a:prstGeom prst="rect">
            <a:avLst/>
          </a:prstGeom>
        </p:spPr>
      </p:pic>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8" name="Рисунок 2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5400000" flipV="1">
            <a:off x="5259153" y="796258"/>
            <a:ext cx="1771650" cy="179134"/>
          </a:xfrm>
          <a:prstGeom prst="rect">
            <a:avLst/>
          </a:prstGeom>
        </p:spPr>
      </p:pic>
      <p:pic>
        <p:nvPicPr>
          <p:cNvPr id="29" name="Рисунок 28"/>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295713554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titleOnly" preserve="1">
  <p:cSld name="5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0806243-1225-448D-B6F1-A4DEB3B05CA3}"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2" name="Рисунок 2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6673371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titleOnly" preserve="1">
  <p:cSld name="4_Только заголовок">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721" y="-4824"/>
            <a:ext cx="4208232" cy="3633107"/>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870976" y="4919648"/>
            <a:ext cx="4463143" cy="22315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876170" y="1589976"/>
            <a:ext cx="8452757" cy="2625637"/>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516826" y="-4824"/>
            <a:ext cx="5675174" cy="6858000"/>
          </a:xfrm>
          <a:prstGeom prst="rect">
            <a:avLst/>
          </a:prstGeom>
        </p:spPr>
      </p:pic>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19CE5A2F-420D-4626-90B2-78D9F8313110}"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2721" y="2442748"/>
            <a:ext cx="4035879" cy="4415252"/>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80311" y="819166"/>
            <a:ext cx="476250" cy="447675"/>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059666">
            <a:off x="10752610" y="493330"/>
            <a:ext cx="476250" cy="44767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020409">
            <a:off x="3595910" y="5758549"/>
            <a:ext cx="476250" cy="447675"/>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030128" y="1069610"/>
            <a:ext cx="982421" cy="987879"/>
          </a:xfrm>
          <a:prstGeom prst="rect">
            <a:avLst/>
          </a:prstGeom>
        </p:spPr>
      </p:pic>
      <p:pic>
        <p:nvPicPr>
          <p:cNvPr id="36" name="Рисунок 3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860171">
            <a:off x="9421231" y="5794673"/>
            <a:ext cx="982421" cy="987879"/>
          </a:xfrm>
          <a:prstGeom prst="rect">
            <a:avLst/>
          </a:prstGeom>
        </p:spPr>
      </p:pic>
      <p:pic>
        <p:nvPicPr>
          <p:cNvPr id="14" name="Рисунок 13"/>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5815499" y="5665000"/>
            <a:ext cx="4762500" cy="247650"/>
          </a:xfrm>
          <a:prstGeom prst="rect">
            <a:avLst/>
          </a:prstGeom>
        </p:spPr>
      </p:pic>
    </p:spTree>
    <p:extLst>
      <p:ext uri="{BB962C8B-B14F-4D97-AF65-F5344CB8AC3E}">
        <p14:creationId xmlns:p14="http://schemas.microsoft.com/office/powerpoint/2010/main" val="231914460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type="titleOnly" preserve="1">
  <p:cSld name="1_Только заголовок">
    <p:spTree>
      <p:nvGrpSpPr>
        <p:cNvPr id="1" name=""/>
        <p:cNvGrpSpPr/>
        <p:nvPr/>
      </p:nvGrpSpPr>
      <p:grpSpPr>
        <a:xfrm>
          <a:off x="0" y="0"/>
          <a:ext cx="0" cy="0"/>
          <a:chOff x="0" y="0"/>
          <a:chExt cx="0" cy="0"/>
        </a:xfrm>
      </p:grpSpPr>
      <p:grpSp>
        <p:nvGrpSpPr>
          <p:cNvPr id="31" name="Группа 30"/>
          <p:cNvGrpSpPr/>
          <p:nvPr userDrawn="1"/>
        </p:nvGrpSpPr>
        <p:grpSpPr>
          <a:xfrm>
            <a:off x="-3645" y="0"/>
            <a:ext cx="12194058" cy="6857999"/>
            <a:chOff x="-3645" y="0"/>
            <a:chExt cx="12194058" cy="6857999"/>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79997" y="0"/>
              <a:ext cx="10058400" cy="6613398"/>
            </a:xfrm>
            <a:prstGeom prst="rect">
              <a:avLst/>
            </a:prstGeom>
          </p:spPr>
        </p:pic>
        <p:cxnSp>
          <p:nvCxnSpPr>
            <p:cNvPr id="18" name="Linie"/>
            <p:cNvCxnSpPr/>
            <p:nvPr userDrawn="1"/>
          </p:nvCxnSpPr>
          <p:spPr bwMode="gray">
            <a:xfrm>
              <a:off x="375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cxnSp>
          <p:nvCxnSpPr>
            <p:cNvPr id="19" name="Linie"/>
            <p:cNvCxnSpPr/>
            <p:nvPr userDrawn="1"/>
          </p:nvCxnSpPr>
          <p:spPr bwMode="gray">
            <a:xfrm>
              <a:off x="681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grpSp>
          <p:nvGrpSpPr>
            <p:cNvPr id="20" name="Quotation"/>
            <p:cNvGrpSpPr>
              <a:grpSpLocks noChangeAspect="1"/>
            </p:cNvGrpSpPr>
            <p:nvPr userDrawn="1"/>
          </p:nvGrpSpPr>
          <p:grpSpPr bwMode="gray">
            <a:xfrm>
              <a:off x="5771170" y="1357295"/>
              <a:ext cx="648072" cy="543406"/>
              <a:chOff x="537029" y="1572196"/>
              <a:chExt cx="1010860" cy="847602"/>
            </a:xfrm>
            <a:solidFill>
              <a:srgbClr val="083551"/>
            </a:solidFill>
          </p:grpSpPr>
          <p:sp>
            <p:nvSpPr>
              <p:cNvPr id="21" name="Apostrophe"/>
              <p:cNvSpPr/>
              <p:nvPr/>
            </p:nvSpPr>
            <p:spPr bwMode="gray">
              <a:xfrm>
                <a:off x="537029"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1" y="580653"/>
                    </a:cubicBezTo>
                    <a:lnTo>
                      <a:pt x="0" y="453991"/>
                    </a:lnTo>
                    <a:cubicBezTo>
                      <a:pt x="55029" y="428374"/>
                      <a:pt x="92862" y="402875"/>
                      <a:pt x="113498" y="377495"/>
                    </a:cubicBezTo>
                    <a:cubicBezTo>
                      <a:pt x="134134" y="352115"/>
                      <a:pt x="145638" y="322110"/>
                      <a:pt x="148010"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sp>
            <p:nvSpPr>
              <p:cNvPr id="22" name="Apostrophe"/>
              <p:cNvSpPr/>
              <p:nvPr/>
            </p:nvSpPr>
            <p:spPr bwMode="gray">
              <a:xfrm>
                <a:off x="1081091"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0" y="580653"/>
                    </a:cubicBezTo>
                    <a:lnTo>
                      <a:pt x="0" y="453991"/>
                    </a:lnTo>
                    <a:cubicBezTo>
                      <a:pt x="55029" y="428374"/>
                      <a:pt x="92861" y="402875"/>
                      <a:pt x="113497" y="377495"/>
                    </a:cubicBezTo>
                    <a:cubicBezTo>
                      <a:pt x="134133" y="352115"/>
                      <a:pt x="145637" y="322110"/>
                      <a:pt x="148009"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grpSp>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5" y="2828916"/>
              <a:ext cx="3290539" cy="4029083"/>
            </a:xfrm>
            <a:prstGeom prst="rect">
              <a:avLst/>
            </a:prstGeom>
          </p:spPr>
        </p:pic>
        <p:pic>
          <p:nvPicPr>
            <p:cNvPr id="25" name="Рисунок 2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123835" y="922847"/>
              <a:ext cx="864096" cy="868896"/>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8661869" flipH="1">
              <a:off x="1384363" y="73698"/>
              <a:ext cx="685654" cy="2316366"/>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99655" y="1892377"/>
              <a:ext cx="454572" cy="427298"/>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569583">
              <a:off x="10143269" y="5805264"/>
              <a:ext cx="454572" cy="427298"/>
            </a:xfrm>
            <a:prstGeom prst="rect">
              <a:avLst/>
            </a:prstGeom>
          </p:spPr>
        </p:pic>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2041358">
              <a:off x="7319342" y="168829"/>
              <a:ext cx="454572" cy="427298"/>
            </a:xfrm>
            <a:prstGeom prst="rect">
              <a:avLst/>
            </a:prstGeom>
          </p:spPr>
        </p:pic>
        <p:pic>
          <p:nvPicPr>
            <p:cNvPr id="30" name="Рисунок 2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05348" y="2828916"/>
              <a:ext cx="1586211" cy="1586211"/>
            </a:xfrm>
            <a:prstGeom prst="rect">
              <a:avLst/>
            </a:prstGeom>
          </p:spPr>
        </p:pic>
      </p:grpSp>
      <p:pic>
        <p:nvPicPr>
          <p:cNvPr id="6" name="Рисунок 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2176337" y="2122106"/>
            <a:ext cx="7947498" cy="2271779"/>
          </a:xfrm>
        </p:spPr>
        <p:txBody>
          <a:bodyPr/>
          <a:lstStyle>
            <a:lvl1pPr algn="ctr">
              <a:defRPr sz="2400"/>
            </a:lvl1pPr>
          </a:lstStyle>
          <a:p>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Ut</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endParaRPr lang="ru-RU" dirty="0"/>
          </a:p>
        </p:txBody>
      </p:sp>
      <p:sp>
        <p:nvSpPr>
          <p:cNvPr id="3" name="Дата 2"/>
          <p:cNvSpPr>
            <a:spLocks noGrp="1"/>
          </p:cNvSpPr>
          <p:nvPr>
            <p:ph type="dt" sz="half" idx="10"/>
          </p:nvPr>
        </p:nvSpPr>
        <p:spPr/>
        <p:txBody>
          <a:bodyPr/>
          <a:lstStyle/>
          <a:p>
            <a:fld id="{04013631-498B-4A8E-A9CC-B927D28CE561}"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03508006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2_Только заголовок">
    <p:spTree>
      <p:nvGrpSpPr>
        <p:cNvPr id="1" name=""/>
        <p:cNvGrpSpPr/>
        <p:nvPr/>
      </p:nvGrpSpPr>
      <p:grpSpPr>
        <a:xfrm>
          <a:off x="0" y="0"/>
          <a:ext cx="0" cy="0"/>
          <a:chOff x="0" y="0"/>
          <a:chExt cx="0" cy="0"/>
        </a:xfrm>
      </p:grpSpPr>
      <p:grpSp>
        <p:nvGrpSpPr>
          <p:cNvPr id="9" name="Группа 8"/>
          <p:cNvGrpSpPr/>
          <p:nvPr userDrawn="1"/>
        </p:nvGrpSpPr>
        <p:grpSpPr>
          <a:xfrm>
            <a:off x="1773909" y="1035687"/>
            <a:ext cx="9793906" cy="5054351"/>
            <a:chOff x="1773909" y="1035687"/>
            <a:chExt cx="9793906" cy="5054351"/>
          </a:xfrm>
        </p:grpSpPr>
        <p:pic>
          <p:nvPicPr>
            <p:cNvPr id="35" name="Рисунок 3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70619" y="3056386"/>
              <a:ext cx="1010782" cy="4981192"/>
            </a:xfrm>
            <a:prstGeom prst="rect">
              <a:avLst/>
            </a:prstGeom>
          </p:spPr>
        </p:pic>
        <p:pic>
          <p:nvPicPr>
            <p:cNvPr id="36" name="Рисунок 3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16200000">
              <a:off x="8571567" y="1731302"/>
              <a:ext cx="1010095" cy="4982400"/>
            </a:xfrm>
            <a:prstGeom prst="rect">
              <a:avLst/>
            </a:prstGeom>
          </p:spPr>
        </p:pic>
        <p:pic>
          <p:nvPicPr>
            <p:cNvPr id="37" name="Рисунок 36"/>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rot="5400000">
              <a:off x="8563375" y="399375"/>
              <a:ext cx="1025673" cy="4982400"/>
            </a:xfrm>
            <a:prstGeom prst="rect">
              <a:avLst/>
            </a:prstGeom>
          </p:spPr>
        </p:pic>
        <p:pic>
          <p:nvPicPr>
            <p:cNvPr id="38" name="Рисунок 3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rot="5400000">
              <a:off x="8561805" y="-941509"/>
              <a:ext cx="1028008" cy="4982400"/>
            </a:xfrm>
            <a:prstGeom prst="rect">
              <a:avLst/>
            </a:prstGeom>
          </p:spPr>
        </p:pic>
        <p:pic>
          <p:nvPicPr>
            <p:cNvPr id="39" name="Рисунок 3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293817" y="5036673"/>
              <a:ext cx="1007721" cy="1020619"/>
            </a:xfrm>
            <a:prstGeom prst="rect">
              <a:avLst/>
            </a:prstGeom>
          </p:spPr>
        </p:pic>
        <p:pic>
          <p:nvPicPr>
            <p:cNvPr id="40" name="Рисунок 3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3854030" y="5064725"/>
              <a:ext cx="80797" cy="1025313"/>
            </a:xfrm>
            <a:prstGeom prst="rect">
              <a:avLst/>
            </a:prstGeom>
          </p:spPr>
        </p:pic>
        <p:pic>
          <p:nvPicPr>
            <p:cNvPr id="41" name="Рисунок 4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306194" y="1039204"/>
              <a:ext cx="982966" cy="982966"/>
            </a:xfrm>
            <a:prstGeom prst="rect">
              <a:avLst/>
            </a:prstGeom>
          </p:spPr>
        </p:pic>
        <p:pic>
          <p:nvPicPr>
            <p:cNvPr id="42" name="Рисунок 4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304234" y="2365680"/>
              <a:ext cx="986886" cy="986886"/>
            </a:xfrm>
            <a:prstGeom prst="rect">
              <a:avLst/>
            </a:prstGeom>
          </p:spPr>
        </p:pic>
        <p:pic>
          <p:nvPicPr>
            <p:cNvPr id="43" name="Рисунок 4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292932" y="3701015"/>
              <a:ext cx="1009490" cy="1009490"/>
            </a:xfrm>
            <a:prstGeom prst="rect">
              <a:avLst/>
            </a:prstGeom>
          </p:spPr>
        </p:pic>
        <p:pic>
          <p:nvPicPr>
            <p:cNvPr id="44" name="Рисунок 4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853388" y="3692760"/>
              <a:ext cx="82080" cy="1026000"/>
            </a:xfrm>
            <a:prstGeom prst="rect">
              <a:avLst/>
            </a:prstGeom>
          </p:spPr>
        </p:pic>
        <p:pic>
          <p:nvPicPr>
            <p:cNvPr id="45" name="Рисунок 4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854828" y="1035687"/>
              <a:ext cx="79200" cy="990000"/>
            </a:xfrm>
            <a:prstGeom prst="rect">
              <a:avLst/>
            </a:prstGeom>
          </p:spPr>
        </p:pic>
        <p:pic>
          <p:nvPicPr>
            <p:cNvPr id="46" name="Рисунок 45"/>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773909" y="1431007"/>
              <a:ext cx="310376" cy="2827527"/>
            </a:xfrm>
            <a:prstGeom prst="rect">
              <a:avLst/>
            </a:prstGeom>
          </p:spPr>
        </p:pic>
        <p:pic>
          <p:nvPicPr>
            <p:cNvPr id="47" name="Рисунок 46"/>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3854828" y="2364123"/>
              <a:ext cx="79200" cy="990000"/>
            </a:xfrm>
            <a:prstGeom prst="rect">
              <a:avLst/>
            </a:prstGeom>
          </p:spPr>
        </p:pic>
      </p:grpSp>
      <p:grpSp>
        <p:nvGrpSpPr>
          <p:cNvPr id="8" name="Группа 7"/>
          <p:cNvGrpSpPr/>
          <p:nvPr userDrawn="1"/>
        </p:nvGrpSpPr>
        <p:grpSpPr>
          <a:xfrm>
            <a:off x="0" y="345746"/>
            <a:ext cx="12197756" cy="269562"/>
            <a:chOff x="0" y="345746"/>
            <a:chExt cx="12197756" cy="269562"/>
          </a:xfrm>
        </p:grpSpPr>
        <p:pic>
          <p:nvPicPr>
            <p:cNvPr id="33" name="Рисунок 32"/>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0" y="345746"/>
              <a:ext cx="2666000" cy="269562"/>
            </a:xfrm>
            <a:prstGeom prst="rect">
              <a:avLst/>
            </a:prstGeom>
          </p:spPr>
        </p:pic>
        <p:pic>
          <p:nvPicPr>
            <p:cNvPr id="34" name="Рисунок 33"/>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flipH="1">
              <a:off x="9531756" y="345746"/>
              <a:ext cx="2666000" cy="269562"/>
            </a:xfrm>
            <a:prstGeom prst="rect">
              <a:avLst/>
            </a:prstGeom>
          </p:spPr>
        </p:pic>
      </p:grpSp>
      <p:pic>
        <p:nvPicPr>
          <p:cNvPr id="32" name="Рисунок 31"/>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rot="10800000">
            <a:off x="5177281" y="6130057"/>
            <a:ext cx="1689259" cy="737779"/>
          </a:xfrm>
          <a:prstGeom prst="rect">
            <a:avLst/>
          </a:prstGeom>
        </p:spPr>
      </p:pic>
      <p:pic>
        <p:nvPicPr>
          <p:cNvPr id="6" name="Рисунок 5"/>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187780"/>
            <a:ext cx="12190413" cy="628650"/>
          </a:xfrm>
        </p:spPr>
        <p:txBody>
          <a:bodyPr/>
          <a:lstStyle>
            <a:lvl1pPr algn="ctr">
              <a:defRPr/>
            </a:lvl1pPr>
          </a:lstStyle>
          <a:p>
            <a:r>
              <a:rPr lang="da-DK" dirty="0"/>
              <a:t>Lorem ipsum dolor sit</a:t>
            </a:r>
            <a:endParaRPr lang="ru-RU" dirty="0"/>
          </a:p>
        </p:txBody>
      </p:sp>
      <p:sp>
        <p:nvSpPr>
          <p:cNvPr id="3" name="Дата 2"/>
          <p:cNvSpPr>
            <a:spLocks noGrp="1"/>
          </p:cNvSpPr>
          <p:nvPr>
            <p:ph type="dt" sz="half" idx="10"/>
          </p:nvPr>
        </p:nvSpPr>
        <p:spPr/>
        <p:txBody>
          <a:bodyPr/>
          <a:lstStyle/>
          <a:p>
            <a:fld id="{9FDD7BFB-E9F5-46B6-9DF2-6AF72905959C}"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1" name="Текст 10"/>
          <p:cNvSpPr>
            <a:spLocks noGrp="1"/>
          </p:cNvSpPr>
          <p:nvPr>
            <p:ph type="body" sz="quarter" idx="13" hasCustomPrompt="1"/>
          </p:nvPr>
        </p:nvSpPr>
        <p:spPr>
          <a:xfrm>
            <a:off x="6767513" y="115093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8" name="Текст 10"/>
          <p:cNvSpPr>
            <a:spLocks noGrp="1"/>
          </p:cNvSpPr>
          <p:nvPr>
            <p:ph type="body" sz="quarter" idx="14" hasCustomPrompt="1"/>
          </p:nvPr>
        </p:nvSpPr>
        <p:spPr>
          <a:xfrm>
            <a:off x="6767512" y="253840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9" name="Текст 10"/>
          <p:cNvSpPr>
            <a:spLocks noGrp="1"/>
          </p:cNvSpPr>
          <p:nvPr>
            <p:ph type="body" sz="quarter" idx="15" hasCustomPrompt="1"/>
          </p:nvPr>
        </p:nvSpPr>
        <p:spPr>
          <a:xfrm>
            <a:off x="6767512" y="3838319"/>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0" name="Текст 10"/>
          <p:cNvSpPr>
            <a:spLocks noGrp="1"/>
          </p:cNvSpPr>
          <p:nvPr>
            <p:ph type="body" sz="quarter" idx="16" hasCustomPrompt="1"/>
          </p:nvPr>
        </p:nvSpPr>
        <p:spPr>
          <a:xfrm>
            <a:off x="6767511" y="5145150"/>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13" name="Текст 12"/>
          <p:cNvSpPr>
            <a:spLocks noGrp="1"/>
          </p:cNvSpPr>
          <p:nvPr>
            <p:ph type="body" sz="quarter" idx="17" hasCustomPrompt="1"/>
          </p:nvPr>
        </p:nvSpPr>
        <p:spPr>
          <a:xfrm>
            <a:off x="143356" y="2480271"/>
            <a:ext cx="1480518" cy="729000"/>
          </a:xfrm>
        </p:spPr>
        <p:txBody>
          <a:bodyPr>
            <a:noAutofit/>
          </a:bodyPr>
          <a:lstStyle>
            <a:lvl1pPr>
              <a:defRPr sz="1400" b="1"/>
            </a:lvl1pPr>
          </a:lstStyle>
          <a:p>
            <a:pPr lvl="0"/>
            <a:r>
              <a:rPr lang="da-DK" dirty="0"/>
              <a:t>Lorem ipsum dolor sit amet</a:t>
            </a:r>
            <a:endParaRPr lang="ru-RU" dirty="0"/>
          </a:p>
        </p:txBody>
      </p:sp>
      <p:sp>
        <p:nvSpPr>
          <p:cNvPr id="51" name="Текст 12"/>
          <p:cNvSpPr>
            <a:spLocks noGrp="1"/>
          </p:cNvSpPr>
          <p:nvPr>
            <p:ph type="body" sz="quarter" idx="18" hasCustomPrompt="1"/>
          </p:nvPr>
        </p:nvSpPr>
        <p:spPr>
          <a:xfrm>
            <a:off x="143356" y="5189146"/>
            <a:ext cx="1480518" cy="795276"/>
          </a:xfrm>
        </p:spPr>
        <p:txBody>
          <a:bodyPr>
            <a:normAutofit/>
          </a:bodyPr>
          <a:lstStyle>
            <a:lvl1pPr>
              <a:defRPr sz="1400" b="1"/>
            </a:lvl1pPr>
          </a:lstStyle>
          <a:p>
            <a:pPr lvl="0"/>
            <a:r>
              <a:rPr lang="da-DK" dirty="0"/>
              <a:t>Lorem ipsum dolor sit amet</a:t>
            </a:r>
            <a:endParaRPr lang="ru-RU" dirty="0"/>
          </a:p>
        </p:txBody>
      </p:sp>
      <p:sp>
        <p:nvSpPr>
          <p:cNvPr id="52" name="Текст 12"/>
          <p:cNvSpPr>
            <a:spLocks noGrp="1"/>
          </p:cNvSpPr>
          <p:nvPr>
            <p:ph type="body" sz="quarter" idx="19" hasCustomPrompt="1"/>
          </p:nvPr>
        </p:nvSpPr>
        <p:spPr>
          <a:xfrm>
            <a:off x="4455284" y="1198225"/>
            <a:ext cx="1480518" cy="729000"/>
          </a:xfrm>
        </p:spPr>
        <p:txBody>
          <a:bodyPr>
            <a:normAutofit/>
          </a:bodyPr>
          <a:lstStyle>
            <a:lvl1pPr>
              <a:defRPr sz="1400" b="1"/>
            </a:lvl1pPr>
          </a:lstStyle>
          <a:p>
            <a:pPr lvl="0"/>
            <a:r>
              <a:rPr lang="da-DK" dirty="0"/>
              <a:t>Lorem ipsum dolor sit amet</a:t>
            </a:r>
            <a:endParaRPr lang="ru-RU" dirty="0"/>
          </a:p>
        </p:txBody>
      </p:sp>
      <p:sp>
        <p:nvSpPr>
          <p:cNvPr id="53" name="Текст 12"/>
          <p:cNvSpPr>
            <a:spLocks noGrp="1"/>
          </p:cNvSpPr>
          <p:nvPr>
            <p:ph type="body" sz="quarter" idx="20" hasCustomPrompt="1"/>
          </p:nvPr>
        </p:nvSpPr>
        <p:spPr>
          <a:xfrm>
            <a:off x="4457804" y="2480270"/>
            <a:ext cx="1480518" cy="729000"/>
          </a:xfrm>
        </p:spPr>
        <p:txBody>
          <a:bodyPr>
            <a:normAutofit/>
          </a:bodyPr>
          <a:lstStyle>
            <a:lvl1pPr>
              <a:defRPr sz="1400" b="1"/>
            </a:lvl1pPr>
          </a:lstStyle>
          <a:p>
            <a:pPr lvl="0"/>
            <a:r>
              <a:rPr lang="da-DK" dirty="0"/>
              <a:t>Lorem ipsum dolor sit amet</a:t>
            </a:r>
            <a:endParaRPr lang="ru-RU" dirty="0"/>
          </a:p>
        </p:txBody>
      </p:sp>
      <p:sp>
        <p:nvSpPr>
          <p:cNvPr id="54" name="Текст 12"/>
          <p:cNvSpPr>
            <a:spLocks noGrp="1"/>
          </p:cNvSpPr>
          <p:nvPr>
            <p:ph type="body" sz="quarter" idx="21" hasCustomPrompt="1"/>
          </p:nvPr>
        </p:nvSpPr>
        <p:spPr>
          <a:xfrm>
            <a:off x="4455284" y="3791491"/>
            <a:ext cx="1480518" cy="729000"/>
          </a:xfrm>
        </p:spPr>
        <p:txBody>
          <a:bodyPr>
            <a:normAutofit/>
          </a:bodyPr>
          <a:lstStyle>
            <a:lvl1pPr>
              <a:defRPr sz="1400" b="1"/>
            </a:lvl1pPr>
          </a:lstStyle>
          <a:p>
            <a:pPr lvl="0"/>
            <a:r>
              <a:rPr lang="da-DK" dirty="0"/>
              <a:t>Lorem ipsum dolor sit amet</a:t>
            </a:r>
            <a:endParaRPr lang="ru-RU" dirty="0"/>
          </a:p>
        </p:txBody>
      </p:sp>
      <p:sp>
        <p:nvSpPr>
          <p:cNvPr id="55" name="Текст 12"/>
          <p:cNvSpPr>
            <a:spLocks noGrp="1"/>
          </p:cNvSpPr>
          <p:nvPr>
            <p:ph type="body" sz="quarter" idx="22" hasCustomPrompt="1"/>
          </p:nvPr>
        </p:nvSpPr>
        <p:spPr>
          <a:xfrm>
            <a:off x="4455284" y="5192437"/>
            <a:ext cx="1480518" cy="729000"/>
          </a:xfrm>
        </p:spPr>
        <p:txBody>
          <a:bodyPr>
            <a:normAutofit/>
          </a:bodyPr>
          <a:lstStyle>
            <a:lvl1pPr>
              <a:defRPr sz="1400" b="1"/>
            </a:lvl1pPr>
          </a:lstStyle>
          <a:p>
            <a:pPr lvl="0"/>
            <a:r>
              <a:rPr lang="da-DK" dirty="0"/>
              <a:t>Lorem ipsum dolor sit amet</a:t>
            </a:r>
            <a:endParaRPr lang="ru-RU" dirty="0"/>
          </a:p>
        </p:txBody>
      </p:sp>
    </p:spTree>
    <p:extLst>
      <p:ext uri="{BB962C8B-B14F-4D97-AF65-F5344CB8AC3E}">
        <p14:creationId xmlns:p14="http://schemas.microsoft.com/office/powerpoint/2010/main" val="47564294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grpSp>
        <p:nvGrpSpPr>
          <p:cNvPr id="14" name="Группа 13"/>
          <p:cNvGrpSpPr/>
          <p:nvPr userDrawn="1"/>
        </p:nvGrpSpPr>
        <p:grpSpPr>
          <a:xfrm>
            <a:off x="0" y="-17325"/>
            <a:ext cx="10997251" cy="6867251"/>
            <a:chOff x="0" y="-17325"/>
            <a:chExt cx="10997251" cy="6867251"/>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688570" y="5044014"/>
              <a:ext cx="4502274" cy="180591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454678" y="4221088"/>
              <a:ext cx="970057" cy="1916832"/>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843178" y="2996952"/>
              <a:ext cx="249746" cy="249746"/>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38851" y="6505690"/>
              <a:ext cx="10058400" cy="138302"/>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636950"/>
              <a:ext cx="1510212" cy="3212976"/>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563008" y="-17325"/>
              <a:ext cx="2810086" cy="858637"/>
            </a:xfrm>
            <a:prstGeom prst="rect">
              <a:avLst/>
            </a:prstGeom>
          </p:spPr>
        </p:pic>
      </p:grpSp>
      <p:pic>
        <p:nvPicPr>
          <p:cNvPr id="5" name="Рисунок 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E7095778-7067-4DC3-B9D2-6B63CCA6A07C}" type="datetime1">
              <a:rPr lang="ru-RU" smtClean="0"/>
              <a:t>02.09.2026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55440335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Agenda-01">
    <p:spTree>
      <p:nvGrpSpPr>
        <p:cNvPr id="1" name=""/>
        <p:cNvGrpSpPr/>
        <p:nvPr/>
      </p:nvGrpSpPr>
      <p:grpSpPr>
        <a:xfrm>
          <a:off x="0" y="0"/>
          <a:ext cx="0" cy="0"/>
          <a:chOff x="0" y="0"/>
          <a:chExt cx="0" cy="0"/>
        </a:xfrm>
      </p:grpSpPr>
      <p:grpSp>
        <p:nvGrpSpPr>
          <p:cNvPr id="95" name="Группа 94"/>
          <p:cNvGrpSpPr/>
          <p:nvPr userDrawn="1"/>
        </p:nvGrpSpPr>
        <p:grpSpPr>
          <a:xfrm>
            <a:off x="1885163" y="2085384"/>
            <a:ext cx="3635268" cy="3103246"/>
            <a:chOff x="1704655" y="2118352"/>
            <a:chExt cx="3635268" cy="3103246"/>
          </a:xfrm>
        </p:grpSpPr>
        <p:pic>
          <p:nvPicPr>
            <p:cNvPr id="93" name="Рисунок 9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306896"/>
              <a:ext cx="3635268" cy="367566"/>
            </a:xfrm>
            <a:prstGeom prst="rect">
              <a:avLst/>
            </a:prstGeom>
          </p:spPr>
        </p:pic>
        <p:pic>
          <p:nvPicPr>
            <p:cNvPr id="92" name="Рисунок 9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759760"/>
              <a:ext cx="3635268" cy="367566"/>
            </a:xfrm>
            <a:prstGeom prst="rect">
              <a:avLst/>
            </a:prstGeom>
          </p:spPr>
        </p:pic>
        <p:pic>
          <p:nvPicPr>
            <p:cNvPr id="90" name="Рисунок 8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665488"/>
              <a:ext cx="3635268" cy="367566"/>
            </a:xfrm>
            <a:prstGeom prst="rect">
              <a:avLst/>
            </a:prstGeom>
          </p:spPr>
        </p:pic>
        <p:pic>
          <p:nvPicPr>
            <p:cNvPr id="89" name="Рисунок 8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118352"/>
              <a:ext cx="3635268" cy="367566"/>
            </a:xfrm>
            <a:prstGeom prst="rect">
              <a:avLst/>
            </a:prstGeom>
          </p:spPr>
        </p:pic>
        <p:pic>
          <p:nvPicPr>
            <p:cNvPr id="91" name="Рисунок 9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212624"/>
              <a:ext cx="3635268" cy="367566"/>
            </a:xfrm>
            <a:prstGeom prst="rect">
              <a:avLst/>
            </a:prstGeom>
          </p:spPr>
        </p:pic>
        <p:pic>
          <p:nvPicPr>
            <p:cNvPr id="94" name="Рисунок 9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854032"/>
              <a:ext cx="3635268" cy="367566"/>
            </a:xfrm>
            <a:prstGeom prst="rect">
              <a:avLst/>
            </a:prstGeom>
          </p:spPr>
        </p:pic>
      </p:grpSp>
      <p:grpSp>
        <p:nvGrpSpPr>
          <p:cNvPr id="84" name="Группа 83"/>
          <p:cNvGrpSpPr/>
          <p:nvPr userDrawn="1"/>
        </p:nvGrpSpPr>
        <p:grpSpPr>
          <a:xfrm>
            <a:off x="-1" y="0"/>
            <a:ext cx="12197757" cy="6895555"/>
            <a:chOff x="-1" y="0"/>
            <a:chExt cx="12197757" cy="6895555"/>
          </a:xfrm>
        </p:grpSpPr>
        <p:pic>
          <p:nvPicPr>
            <p:cNvPr id="72" name="Рисунок 7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4469369" cy="6857999"/>
            </a:xfrm>
            <a:prstGeom prst="rect">
              <a:avLst/>
            </a:prstGeom>
          </p:spPr>
        </p:pic>
        <p:pic>
          <p:nvPicPr>
            <p:cNvPr id="73" name="Рисунок 72"/>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75810" y="3368926"/>
              <a:ext cx="2910669" cy="2461227"/>
            </a:xfrm>
            <a:prstGeom prst="rect">
              <a:avLst/>
            </a:prstGeom>
          </p:spPr>
        </p:pic>
        <p:pic>
          <p:nvPicPr>
            <p:cNvPr id="74" name="Рисунок 7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617149" y="0"/>
              <a:ext cx="5375126" cy="1195175"/>
            </a:xfrm>
            <a:prstGeom prst="rect">
              <a:avLst/>
            </a:prstGeom>
          </p:spPr>
        </p:pic>
        <p:pic>
          <p:nvPicPr>
            <p:cNvPr id="75" name="Рисунок 7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40420" y="4810523"/>
              <a:ext cx="2123971" cy="2085032"/>
            </a:xfrm>
            <a:prstGeom prst="rect">
              <a:avLst/>
            </a:prstGeom>
          </p:spPr>
        </p:pic>
        <p:pic>
          <p:nvPicPr>
            <p:cNvPr id="76" name="Рисунок 7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961969" y="3184211"/>
              <a:ext cx="1873982" cy="597592"/>
            </a:xfrm>
            <a:prstGeom prst="rect">
              <a:avLst/>
            </a:prstGeom>
          </p:spPr>
        </p:pic>
        <p:pic>
          <p:nvPicPr>
            <p:cNvPr id="78" name="Рисунок 7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76763" y="195263"/>
              <a:ext cx="1249815" cy="1256759"/>
            </a:xfrm>
            <a:prstGeom prst="rect">
              <a:avLst/>
            </a:prstGeom>
          </p:spPr>
        </p:pic>
        <p:pic>
          <p:nvPicPr>
            <p:cNvPr id="79" name="Рисунок 78"/>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40000" y="5534152"/>
              <a:ext cx="1085473" cy="1085473"/>
            </a:xfrm>
            <a:prstGeom prst="rect">
              <a:avLst/>
            </a:prstGeom>
          </p:spPr>
        </p:pic>
        <p:pic>
          <p:nvPicPr>
            <p:cNvPr id="80" name="Рисунок 7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970063" y="595923"/>
              <a:ext cx="366136" cy="344168"/>
            </a:xfrm>
            <a:prstGeom prst="rect">
              <a:avLst/>
            </a:prstGeom>
          </p:spPr>
        </p:pic>
        <p:pic>
          <p:nvPicPr>
            <p:cNvPr id="81" name="Рисунок 8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940999">
              <a:off x="11401485" y="1968047"/>
              <a:ext cx="366136" cy="344168"/>
            </a:xfrm>
            <a:prstGeom prst="rect">
              <a:avLst/>
            </a:prstGeom>
          </p:spPr>
        </p:pic>
        <p:pic>
          <p:nvPicPr>
            <p:cNvPr id="82" name="Рисунок 8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2722126">
              <a:off x="5177123" y="6281402"/>
              <a:ext cx="366136" cy="344168"/>
            </a:xfrm>
            <a:prstGeom prst="rect">
              <a:avLst/>
            </a:prstGeom>
          </p:spPr>
        </p:pic>
      </p:grpSp>
      <p:pic>
        <p:nvPicPr>
          <p:cNvPr id="5" name="Рисунок 4"/>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411CF7E6-1EAD-41E7-A645-77A2A2EE6EB8}" type="datetime1">
              <a:rPr lang="ru-RU" smtClean="0"/>
              <a:t>02.09.2026</a:t>
            </a:fld>
            <a:endParaRPr lang="ru-RU"/>
          </a:p>
        </p:txBody>
      </p:sp>
      <p:sp>
        <p:nvSpPr>
          <p:cNvPr id="3" name="Нижний колонтитул 2"/>
          <p:cNvSpPr>
            <a:spLocks noGrp="1"/>
          </p:cNvSpPr>
          <p:nvPr>
            <p:ph type="ftr" sz="quarter" idx="11"/>
          </p:nvPr>
        </p:nvSpPr>
        <p:spPr>
          <a:xfrm>
            <a:off x="4030435" y="6215292"/>
            <a:ext cx="4114800" cy="365125"/>
          </a:xfrm>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86" name="Текст 85"/>
          <p:cNvSpPr>
            <a:spLocks noGrp="1"/>
          </p:cNvSpPr>
          <p:nvPr>
            <p:ph type="body" sz="quarter" idx="13" hasCustomPrompt="1"/>
          </p:nvPr>
        </p:nvSpPr>
        <p:spPr>
          <a:xfrm>
            <a:off x="5997026" y="2050448"/>
            <a:ext cx="4523357" cy="3588056"/>
          </a:xfrm>
        </p:spPr>
        <p:txBody>
          <a:bodyPr/>
          <a:lstStyle>
            <a:lvl1pPr>
              <a:spcBef>
                <a:spcPts val="1300"/>
              </a:spcBef>
              <a:defRPr/>
            </a:lvl1pPr>
          </a:lstStyle>
          <a:p>
            <a:pPr lvl="0"/>
            <a:r>
              <a:rPr lang="en-US" dirty="0" err="1"/>
              <a:t>Lorem</a:t>
            </a:r>
            <a:r>
              <a:rPr lang="en-US" dirty="0"/>
              <a:t> </a:t>
            </a:r>
            <a:r>
              <a:rPr lang="en-US" dirty="0" err="1"/>
              <a:t>ipsum</a:t>
            </a:r>
            <a:r>
              <a:rPr lang="en-US" dirty="0"/>
              <a:t> 01</a:t>
            </a:r>
          </a:p>
          <a:p>
            <a:pPr lvl="0"/>
            <a:r>
              <a:rPr lang="en-US" dirty="0" err="1"/>
              <a:t>Lorem</a:t>
            </a:r>
            <a:r>
              <a:rPr lang="en-US" dirty="0"/>
              <a:t> </a:t>
            </a:r>
            <a:r>
              <a:rPr lang="en-US" dirty="0" err="1"/>
              <a:t>ipsum</a:t>
            </a:r>
            <a:r>
              <a:rPr lang="en-US" dirty="0"/>
              <a:t> 02</a:t>
            </a:r>
          </a:p>
          <a:p>
            <a:pPr lvl="0"/>
            <a:r>
              <a:rPr lang="en-US" dirty="0" err="1"/>
              <a:t>Lorem</a:t>
            </a:r>
            <a:r>
              <a:rPr lang="en-US" dirty="0"/>
              <a:t> </a:t>
            </a:r>
            <a:r>
              <a:rPr lang="en-US" dirty="0" err="1"/>
              <a:t>ipsum</a:t>
            </a:r>
            <a:r>
              <a:rPr lang="en-US" dirty="0"/>
              <a:t> 03</a:t>
            </a:r>
          </a:p>
          <a:p>
            <a:pPr lvl="0"/>
            <a:r>
              <a:rPr lang="en-US" dirty="0" err="1"/>
              <a:t>Lorem</a:t>
            </a:r>
            <a:r>
              <a:rPr lang="en-US" dirty="0"/>
              <a:t> </a:t>
            </a:r>
            <a:r>
              <a:rPr lang="en-US" dirty="0" err="1"/>
              <a:t>ipsum</a:t>
            </a:r>
            <a:r>
              <a:rPr lang="en-US" dirty="0"/>
              <a:t> 04</a:t>
            </a:r>
          </a:p>
          <a:p>
            <a:pPr lvl="0"/>
            <a:r>
              <a:rPr lang="en-US" dirty="0" err="1"/>
              <a:t>Lorem</a:t>
            </a:r>
            <a:r>
              <a:rPr lang="en-US" dirty="0"/>
              <a:t> </a:t>
            </a:r>
            <a:r>
              <a:rPr lang="en-US" dirty="0" err="1"/>
              <a:t>ipsum</a:t>
            </a:r>
            <a:r>
              <a:rPr lang="en-US" dirty="0"/>
              <a:t> 05</a:t>
            </a:r>
          </a:p>
          <a:p>
            <a:pPr lvl="0"/>
            <a:r>
              <a:rPr lang="en-US" dirty="0" err="1"/>
              <a:t>Lorem</a:t>
            </a:r>
            <a:r>
              <a:rPr lang="en-US" dirty="0"/>
              <a:t> </a:t>
            </a:r>
            <a:r>
              <a:rPr lang="en-US" dirty="0" err="1"/>
              <a:t>ipsum</a:t>
            </a:r>
            <a:r>
              <a:rPr lang="en-US" dirty="0"/>
              <a:t> 06</a:t>
            </a:r>
            <a:endParaRPr lang="ru-RU" dirty="0"/>
          </a:p>
        </p:txBody>
      </p:sp>
      <p:pic>
        <p:nvPicPr>
          <p:cNvPr id="87" name="Рисунок 8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5564391" y="5303630"/>
            <a:ext cx="4320958" cy="334874"/>
          </a:xfrm>
          <a:prstGeom prst="rect">
            <a:avLst/>
          </a:prstGeom>
        </p:spPr>
      </p:pic>
      <p:pic>
        <p:nvPicPr>
          <p:cNvPr id="88" name="Рисунок 8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575810" y="1331912"/>
            <a:ext cx="3055617" cy="4707143"/>
          </a:xfrm>
          <a:prstGeom prst="rect">
            <a:avLst/>
          </a:prstGeom>
        </p:spPr>
      </p:pic>
    </p:spTree>
    <p:extLst>
      <p:ext uri="{BB962C8B-B14F-4D97-AF65-F5344CB8AC3E}">
        <p14:creationId xmlns:p14="http://schemas.microsoft.com/office/powerpoint/2010/main" val="421002319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Agenda-02">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5372100" cy="4637913"/>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8906342" y="0"/>
            <a:ext cx="3285658"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540093" y="380373"/>
            <a:ext cx="1651907" cy="2465471"/>
          </a:xfrm>
          <a:prstGeom prst="rect">
            <a:avLst/>
          </a:prstGeom>
        </p:spPr>
      </p:pic>
      <p:pic>
        <p:nvPicPr>
          <p:cNvPr id="5" name="Рисунок 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4CF4ABBA-F61D-48A1-A3C3-CE4832F6D511}" type="datetime1">
              <a:rPr lang="ru-RU" smtClean="0"/>
              <a:t>02.09.2026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177153" y="4899807"/>
            <a:ext cx="1051707" cy="1149165"/>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702775">
            <a:off x="136669" y="4532181"/>
            <a:ext cx="1192905" cy="1149165"/>
          </a:xfrm>
          <a:prstGeom prst="rect">
            <a:avLst/>
          </a:prstGeom>
        </p:spPr>
      </p:pic>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13" name="Текст 12"/>
          <p:cNvSpPr>
            <a:spLocks noGrp="1"/>
          </p:cNvSpPr>
          <p:nvPr>
            <p:ph type="body" sz="quarter" idx="13" hasCustomPrompt="1"/>
          </p:nvPr>
        </p:nvSpPr>
        <p:spPr>
          <a:xfrm>
            <a:off x="3115581" y="1487785"/>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7" name="Текст 12"/>
          <p:cNvSpPr>
            <a:spLocks noGrp="1"/>
          </p:cNvSpPr>
          <p:nvPr>
            <p:ph type="body" sz="quarter" idx="14" hasCustomPrompt="1"/>
          </p:nvPr>
        </p:nvSpPr>
        <p:spPr>
          <a:xfrm>
            <a:off x="3115581" y="2668484"/>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528191" flipV="1">
            <a:off x="882163" y="922316"/>
            <a:ext cx="306371" cy="287989"/>
          </a:xfrm>
          <a:prstGeom prst="rect">
            <a:avLst/>
          </a:prstGeom>
        </p:spPr>
      </p:pic>
      <p:pic>
        <p:nvPicPr>
          <p:cNvPr id="43" name="Рисунок 4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77586" flipV="1">
            <a:off x="11599571" y="3414717"/>
            <a:ext cx="306371" cy="287989"/>
          </a:xfrm>
          <a:prstGeom prst="rect">
            <a:avLst/>
          </a:prstGeom>
        </p:spPr>
      </p:pic>
      <p:pic>
        <p:nvPicPr>
          <p:cNvPr id="44" name="Рисунок 4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3858411" flipV="1">
            <a:off x="241060" y="6265971"/>
            <a:ext cx="306371" cy="287989"/>
          </a:xfrm>
          <a:prstGeom prst="rect">
            <a:avLst/>
          </a:prstGeom>
        </p:spPr>
      </p:pic>
      <p:pic>
        <p:nvPicPr>
          <p:cNvPr id="16" name="Рисунок 15"/>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710770" y="5414580"/>
            <a:ext cx="6667500" cy="333375"/>
          </a:xfrm>
          <a:prstGeom prst="rect">
            <a:avLst/>
          </a:prstGeom>
        </p:spPr>
      </p:pic>
      <p:sp>
        <p:nvSpPr>
          <p:cNvPr id="24" name="Текст 12"/>
          <p:cNvSpPr>
            <a:spLocks noGrp="1"/>
          </p:cNvSpPr>
          <p:nvPr>
            <p:ph type="body" sz="quarter" idx="16" hasCustomPrompt="1"/>
          </p:nvPr>
        </p:nvSpPr>
        <p:spPr>
          <a:xfrm>
            <a:off x="3115581" y="3806741"/>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Tree>
    <p:extLst>
      <p:ext uri="{BB962C8B-B14F-4D97-AF65-F5344CB8AC3E}">
        <p14:creationId xmlns:p14="http://schemas.microsoft.com/office/powerpoint/2010/main" val="13465838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 preserve="1">
  <p:cSld name="sub-topic-02">
    <p:spTree>
      <p:nvGrpSpPr>
        <p:cNvPr id="1" name=""/>
        <p:cNvGrpSpPr/>
        <p:nvPr/>
      </p:nvGrpSpPr>
      <p:grpSpPr>
        <a:xfrm>
          <a:off x="0" y="0"/>
          <a:ext cx="0" cy="0"/>
          <a:chOff x="0" y="0"/>
          <a:chExt cx="0" cy="0"/>
        </a:xfrm>
      </p:grpSpPr>
      <p:grpSp>
        <p:nvGrpSpPr>
          <p:cNvPr id="9" name="Группа 8"/>
          <p:cNvGrpSpPr/>
          <p:nvPr userDrawn="1"/>
        </p:nvGrpSpPr>
        <p:grpSpPr>
          <a:xfrm>
            <a:off x="-7685" y="-1"/>
            <a:ext cx="12215900" cy="5401644"/>
            <a:chOff x="-7685" y="-1"/>
            <a:chExt cx="12215900" cy="5401644"/>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a:off x="-1702001" y="1694315"/>
              <a:ext cx="5401643" cy="2013012"/>
            </a:xfrm>
            <a:prstGeom prst="rect">
              <a:avLst/>
            </a:prstGeom>
          </p:spPr>
        </p:pic>
        <p:pic>
          <p:nvPicPr>
            <p:cNvPr id="30" name="Рисунок 2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00887" y="1694316"/>
              <a:ext cx="5401643" cy="2013012"/>
            </a:xfrm>
            <a:prstGeom prst="rect">
              <a:avLst/>
            </a:prstGeom>
          </p:spPr>
        </p:pic>
      </p:grpSp>
      <p:grpSp>
        <p:nvGrpSpPr>
          <p:cNvPr id="29" name="Группа 28"/>
          <p:cNvGrpSpPr/>
          <p:nvPr userDrawn="1"/>
        </p:nvGrpSpPr>
        <p:grpSpPr>
          <a:xfrm>
            <a:off x="-37819" y="0"/>
            <a:ext cx="12200175" cy="6858000"/>
            <a:chOff x="-37819" y="0"/>
            <a:chExt cx="12200175" cy="6858000"/>
          </a:xfrm>
        </p:grpSpPr>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37819" y="0"/>
              <a:ext cx="4139638"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flipV="1">
              <a:off x="8022718" y="0"/>
              <a:ext cx="4139638" cy="6858000"/>
            </a:xfrm>
            <a:prstGeom prst="rect">
              <a:avLst/>
            </a:prstGeom>
          </p:spPr>
        </p:pic>
      </p:grpSp>
      <p:grpSp>
        <p:nvGrpSpPr>
          <p:cNvPr id="26" name="Группа 25"/>
          <p:cNvGrpSpPr/>
          <p:nvPr userDrawn="1"/>
        </p:nvGrpSpPr>
        <p:grpSpPr>
          <a:xfrm>
            <a:off x="387424" y="0"/>
            <a:ext cx="11042132" cy="6859390"/>
            <a:chOff x="387424" y="0"/>
            <a:chExt cx="11042132" cy="6859390"/>
          </a:xfrm>
        </p:grpSpPr>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166348" y="2703637"/>
              <a:ext cx="2263208" cy="3883587"/>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7424" y="2996952"/>
              <a:ext cx="2194636" cy="3765920"/>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4357" y="334062"/>
              <a:ext cx="377577" cy="377577"/>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06259" y="2602805"/>
              <a:ext cx="8579482" cy="117967"/>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324145" y="6048972"/>
              <a:ext cx="1855578" cy="81041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66614" y="0"/>
              <a:ext cx="1272583" cy="555797"/>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956277" y="0"/>
              <a:ext cx="1272583" cy="555797"/>
            </a:xfrm>
            <a:prstGeom prst="rect">
              <a:avLst/>
            </a:prstGeom>
          </p:spPr>
        </p:pic>
      </p:grpSp>
      <p:pic>
        <p:nvPicPr>
          <p:cNvPr id="7" name="Рисунок 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noAutofit/>
          </a:bodyPr>
          <a:lstStyle>
            <a:lvl1pPr algn="ctr">
              <a:defRPr sz="54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30D48228-6AC6-46C0-BB19-24FD6348D8AE}"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00269780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Agenda-03">
    <p:spTree>
      <p:nvGrpSpPr>
        <p:cNvPr id="1" name=""/>
        <p:cNvGrpSpPr/>
        <p:nvPr/>
      </p:nvGrpSpPr>
      <p:grpSpPr>
        <a:xfrm>
          <a:off x="0" y="0"/>
          <a:ext cx="0" cy="0"/>
          <a:chOff x="0" y="0"/>
          <a:chExt cx="0" cy="0"/>
        </a:xfrm>
      </p:grpSpPr>
      <p:pic>
        <p:nvPicPr>
          <p:cNvPr id="20" name="Рисунок 1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823237" cy="685800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06523" y="0"/>
            <a:ext cx="9485477" cy="6858000"/>
          </a:xfrm>
          <a:prstGeom prst="rect">
            <a:avLst/>
          </a:prstGeom>
        </p:spPr>
      </p:pic>
      <p:pic>
        <p:nvPicPr>
          <p:cNvPr id="5" name="Рисунок 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6F78F01C-E953-4C78-A247-8B0E5ABC820D}" type="datetime1">
              <a:rPr lang="ru-RU" smtClean="0"/>
              <a:t>02.09.2026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9857101" y="465898"/>
            <a:ext cx="2334899" cy="6129110"/>
          </a:xfrm>
          <a:prstGeom prst="rect">
            <a:avLst/>
          </a:prstGeom>
        </p:spPr>
      </p:pic>
      <p:pic>
        <p:nvPicPr>
          <p:cNvPr id="18" name="Рисунок 17"/>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3581443" y="5294767"/>
            <a:ext cx="4762500" cy="247650"/>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57874">
            <a:off x="279457" y="3966116"/>
            <a:ext cx="1349829" cy="1325082"/>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4207326"/>
            <a:ext cx="2712120" cy="274225"/>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3043135"/>
            <a:ext cx="2712120" cy="27422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1910049"/>
            <a:ext cx="2712120" cy="274225"/>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462912" y="219650"/>
            <a:ext cx="1780699" cy="3504747"/>
          </a:xfrm>
          <a:prstGeom prst="rect">
            <a:avLst/>
          </a:prstGeom>
        </p:spPr>
      </p:pic>
    </p:spTree>
    <p:extLst>
      <p:ext uri="{BB962C8B-B14F-4D97-AF65-F5344CB8AC3E}">
        <p14:creationId xmlns:p14="http://schemas.microsoft.com/office/powerpoint/2010/main" val="105062105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60134" y="0"/>
            <a:ext cx="4331866" cy="3403609"/>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8811630">
            <a:off x="348697" y="4677002"/>
            <a:ext cx="1319315" cy="2383971"/>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7374519" y="0"/>
            <a:ext cx="4823237" cy="6858000"/>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457200"/>
            <a:ext cx="3932237" cy="1600200"/>
          </a:xfrm>
        </p:spPr>
        <p:txBody>
          <a:bodyPr anchor="b"/>
          <a:lstStyle>
            <a:lvl1pPr algn="ctr">
              <a:defRPr sz="3200"/>
            </a:lvl1pPr>
          </a:lstStyle>
          <a:p>
            <a:r>
              <a:rPr lang="en-US" dirty="0" err="1"/>
              <a:t>Lorem</a:t>
            </a:r>
            <a:r>
              <a:rPr lang="en-US" dirty="0"/>
              <a:t> </a:t>
            </a:r>
            <a:r>
              <a:rPr lang="en-US" dirty="0" err="1"/>
              <a:t>ipsum</a:t>
            </a:r>
            <a:r>
              <a:rPr lang="en-US" dirty="0"/>
              <a:t> dolor </a:t>
            </a:r>
            <a:endParaRPr lang="ru-RU" dirty="0"/>
          </a:p>
        </p:txBody>
      </p:sp>
      <p:sp>
        <p:nvSpPr>
          <p:cNvPr id="3" name="Объект 2"/>
          <p:cNvSpPr>
            <a:spLocks noGrp="1"/>
          </p:cNvSpPr>
          <p:nvPr>
            <p:ph idx="1" hasCustomPrompt="1"/>
          </p:nvPr>
        </p:nvSpPr>
        <p:spPr>
          <a:xfrm>
            <a:off x="5603456" y="457201"/>
            <a:ext cx="4846830"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endParaRPr lang="ru-RU" dirty="0"/>
          </a:p>
        </p:txBody>
      </p:sp>
      <p:sp>
        <p:nvSpPr>
          <p:cNvPr id="4" name="Текст 3"/>
          <p:cNvSpPr>
            <a:spLocks noGrp="1"/>
          </p:cNvSpPr>
          <p:nvPr>
            <p:ph type="body" sz="half" idx="2" hasCustomPrompt="1"/>
          </p:nvPr>
        </p:nvSpPr>
        <p:spPr>
          <a:xfrm>
            <a:off x="839788" y="2465614"/>
            <a:ext cx="3932237" cy="3403374"/>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r>
              <a:rPr lang="en-US" dirty="0"/>
              <a:t> dolor </a:t>
            </a:r>
            <a:endParaRPr lang="ru-RU" dirty="0"/>
          </a:p>
        </p:txBody>
      </p:sp>
      <p:sp>
        <p:nvSpPr>
          <p:cNvPr id="5" name="Дата 4"/>
          <p:cNvSpPr>
            <a:spLocks noGrp="1"/>
          </p:cNvSpPr>
          <p:nvPr>
            <p:ph type="dt" sz="half" idx="10"/>
          </p:nvPr>
        </p:nvSpPr>
        <p:spPr/>
        <p:txBody>
          <a:bodyPr/>
          <a:lstStyle/>
          <a:p>
            <a:fld id="{50161948-4C9C-4330-851D-41A393CF77C5}" type="datetime1">
              <a:rPr lang="ru-RU" smtClean="0"/>
              <a:t>02.09.2026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81717" y="4479876"/>
            <a:ext cx="635636" cy="635636"/>
          </a:xfrm>
          <a:prstGeom prst="rect">
            <a:avLst/>
          </a:prstGeom>
        </p:spPr>
      </p:pic>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02563" y="5764520"/>
            <a:ext cx="635636" cy="635636"/>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64318" y="-170806"/>
            <a:ext cx="1888671" cy="185404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822176" y="1194615"/>
            <a:ext cx="1223697" cy="2408464"/>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382105" y="59472"/>
            <a:ext cx="516691" cy="516691"/>
          </a:xfrm>
          <a:prstGeom prst="rect">
            <a:avLst/>
          </a:prstGeom>
        </p:spPr>
      </p:pic>
    </p:spTree>
    <p:extLst>
      <p:ext uri="{BB962C8B-B14F-4D97-AF65-F5344CB8AC3E}">
        <p14:creationId xmlns:p14="http://schemas.microsoft.com/office/powerpoint/2010/main" val="70701346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66019"/>
          <a:stretch/>
        </p:blipFill>
        <p:spPr>
          <a:xfrm rot="5400000">
            <a:off x="7502418" y="2784167"/>
            <a:ext cx="1289666" cy="6858000"/>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41620"/>
          <a:stretch/>
        </p:blipFill>
        <p:spPr>
          <a:xfrm rot="5400000">
            <a:off x="3773754" y="-3773754"/>
            <a:ext cx="4634946" cy="12182454"/>
          </a:xfrm>
          <a:prstGeom prst="rect">
            <a:avLst/>
          </a:prstGeom>
        </p:spPr>
      </p:pic>
      <p:pic>
        <p:nvPicPr>
          <p:cNvPr id="38" name="Рисунок 3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9337876" y="155276"/>
            <a:ext cx="3172531" cy="5437413"/>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457200"/>
            <a:ext cx="12192000" cy="1221971"/>
          </a:xfrm>
        </p:spPr>
        <p:txBody>
          <a:bodyPr anchor="b"/>
          <a:lstStyle>
            <a:lvl1pPr algn="ctr">
              <a:defRPr sz="3200"/>
            </a:lvl1pPr>
          </a:lstStyle>
          <a:p>
            <a:r>
              <a:rPr lang="en-US" dirty="0" err="1"/>
              <a:t>Lorem</a:t>
            </a:r>
            <a:r>
              <a:rPr lang="en-US" dirty="0"/>
              <a:t> </a:t>
            </a:r>
            <a:r>
              <a:rPr lang="en-US" dirty="0" err="1"/>
              <a:t>ipsum</a:t>
            </a:r>
            <a:endParaRPr lang="ru-RU" dirty="0"/>
          </a:p>
        </p:txBody>
      </p:sp>
      <p:sp>
        <p:nvSpPr>
          <p:cNvPr id="3" name="Рисунок 2"/>
          <p:cNvSpPr>
            <a:spLocks noGrp="1"/>
          </p:cNvSpPr>
          <p:nvPr>
            <p:ph type="pic" idx="1"/>
          </p:nvPr>
        </p:nvSpPr>
        <p:spPr>
          <a:xfrm>
            <a:off x="5183188" y="2573951"/>
            <a:ext cx="4436750" cy="32870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a:t>Вставка рисунка</a:t>
            </a:r>
          </a:p>
        </p:txBody>
      </p:sp>
      <p:sp>
        <p:nvSpPr>
          <p:cNvPr id="4" name="Текст 3"/>
          <p:cNvSpPr>
            <a:spLocks noGrp="1"/>
          </p:cNvSpPr>
          <p:nvPr>
            <p:ph type="body" sz="half" idx="2" hasCustomPrompt="1"/>
          </p:nvPr>
        </p:nvSpPr>
        <p:spPr>
          <a:xfrm>
            <a:off x="839788" y="2573952"/>
            <a:ext cx="3932237" cy="329503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endParaRPr lang="ru-RU" dirty="0"/>
          </a:p>
        </p:txBody>
      </p:sp>
      <p:sp>
        <p:nvSpPr>
          <p:cNvPr id="5" name="Дата 4"/>
          <p:cNvSpPr>
            <a:spLocks noGrp="1"/>
          </p:cNvSpPr>
          <p:nvPr>
            <p:ph type="dt" sz="half" idx="10"/>
          </p:nvPr>
        </p:nvSpPr>
        <p:spPr/>
        <p:txBody>
          <a:bodyPr/>
          <a:lstStyle/>
          <a:p>
            <a:fld id="{42DA9967-186C-4758-BC77-7B569BCD70AB}" type="datetime1">
              <a:rPr lang="ru-RU" smtClean="0"/>
              <a:t>02.09.2026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41" name="Рисунок 4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8666" y="4771471"/>
            <a:ext cx="4256116" cy="1642435"/>
          </a:xfrm>
          <a:prstGeom prst="rect">
            <a:avLst/>
          </a:prstGeom>
        </p:spPr>
      </p:pic>
      <p:pic>
        <p:nvPicPr>
          <p:cNvPr id="43" name="Рисунок 4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61893" y="1772797"/>
            <a:ext cx="2770040" cy="214678"/>
          </a:xfrm>
          <a:prstGeom prst="rect">
            <a:avLst/>
          </a:prstGeom>
        </p:spPr>
      </p:pic>
    </p:spTree>
    <p:extLst>
      <p:ext uri="{BB962C8B-B14F-4D97-AF65-F5344CB8AC3E}">
        <p14:creationId xmlns:p14="http://schemas.microsoft.com/office/powerpoint/2010/main" val="142901650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3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t="1314" b="72870"/>
          <a:stretch/>
        </p:blipFill>
        <p:spPr>
          <a:xfrm rot="16200000">
            <a:off x="9409138" y="3586196"/>
            <a:ext cx="3795290" cy="1770435"/>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137802" y="1766204"/>
            <a:ext cx="2054198" cy="2016538"/>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flipH="1">
            <a:off x="0" y="0"/>
            <a:ext cx="3285658"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FA0DC356-0D27-4B86-9AAA-826EA6D7ECB1}" type="datetime1">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27583"/>
          <a:stretch/>
        </p:blipFill>
        <p:spPr>
          <a:xfrm flipH="1">
            <a:off x="-5756" y="2912265"/>
            <a:ext cx="862469" cy="2344069"/>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654402">
            <a:off x="11136657" y="3421105"/>
            <a:ext cx="1205815" cy="1317554"/>
          </a:xfrm>
          <a:prstGeom prst="rect">
            <a:avLst/>
          </a:prstGeom>
        </p:spPr>
      </p:pic>
    </p:spTree>
    <p:extLst>
      <p:ext uri="{BB962C8B-B14F-4D97-AF65-F5344CB8AC3E}">
        <p14:creationId xmlns:p14="http://schemas.microsoft.com/office/powerpoint/2010/main" val="373381717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33_Заголовок раздела">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241973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grpSp>
        <p:nvGrpSpPr>
          <p:cNvPr id="10" name="Группа 9"/>
          <p:cNvGrpSpPr/>
          <p:nvPr userDrawn="1"/>
        </p:nvGrpSpPr>
        <p:grpSpPr>
          <a:xfrm>
            <a:off x="0" y="0"/>
            <a:ext cx="12190413" cy="6858000"/>
            <a:chOff x="0" y="0"/>
            <a:chExt cx="12190413" cy="685800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106230" cy="2773986"/>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443791" y="1283487"/>
              <a:ext cx="8746622" cy="5574513"/>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1517" y="6048972"/>
            <a:ext cx="968896" cy="809028"/>
          </a:xfrm>
          <a:prstGeom prst="rect">
            <a:avLst/>
          </a:prstGeom>
        </p:spPr>
      </p:pic>
      <p:sp>
        <p:nvSpPr>
          <p:cNvPr id="2" name="Заголовок 1"/>
          <p:cNvSpPr>
            <a:spLocks noGrp="1"/>
          </p:cNvSpPr>
          <p:nvPr>
            <p:ph type="title" hasCustomPrompt="1"/>
          </p:nvPr>
        </p:nvSpPr>
        <p:spPr>
          <a:xfrm>
            <a:off x="0" y="0"/>
            <a:ext cx="12192000" cy="2334986"/>
          </a:xfrm>
        </p:spPr>
        <p:txBody>
          <a:bodyPr/>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2775857" y="2883291"/>
            <a:ext cx="6330043" cy="2578127"/>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119D0BFC-63F8-4B9A-B6C4-D1EA70FD334B}"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595257" y="1642738"/>
            <a:ext cx="345621" cy="345621"/>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917337">
            <a:off x="360934" y="1371794"/>
            <a:ext cx="768501" cy="1518557"/>
          </a:xfrm>
          <a:prstGeom prst="rect">
            <a:avLst/>
          </a:prstGeom>
        </p:spPr>
      </p:pic>
    </p:spTree>
    <p:extLst>
      <p:ext uri="{BB962C8B-B14F-4D97-AF65-F5344CB8AC3E}">
        <p14:creationId xmlns:p14="http://schemas.microsoft.com/office/powerpoint/2010/main" val="416258456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57" y="3175794"/>
            <a:ext cx="1760174" cy="3673929"/>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777752" y="1771996"/>
            <a:ext cx="5649296" cy="210530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Вертикальный заголовок 1"/>
          <p:cNvSpPr>
            <a:spLocks noGrp="1"/>
          </p:cNvSpPr>
          <p:nvPr>
            <p:ph type="title" orient="vert" hasCustomPrompt="1"/>
          </p:nvPr>
        </p:nvSpPr>
        <p:spPr>
          <a:xfrm>
            <a:off x="8724900" y="365125"/>
            <a:ext cx="2628900" cy="5811838"/>
          </a:xfrm>
        </p:spPr>
        <p:txBody>
          <a:bodyPr vert="eaVert"/>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838200" y="365125"/>
            <a:ext cx="7734300" cy="5811838"/>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5196E87-5651-48F9-84AE-91EA7CA502E4}"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5400000">
            <a:off x="7476037" y="3136061"/>
            <a:ext cx="3483429" cy="269966"/>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3600000">
            <a:off x="1178613" y="4615007"/>
            <a:ext cx="1319104" cy="2596243"/>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0726" y="-1"/>
            <a:ext cx="2215243" cy="2174630"/>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03342" y="617713"/>
            <a:ext cx="1270934" cy="1273629"/>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5400000">
            <a:off x="9438160" y="2580013"/>
            <a:ext cx="3581400" cy="1382062"/>
          </a:xfrm>
          <a:prstGeom prst="rect">
            <a:avLst/>
          </a:prstGeom>
        </p:spPr>
      </p:pic>
    </p:spTree>
    <p:extLst>
      <p:ext uri="{BB962C8B-B14F-4D97-AF65-F5344CB8AC3E}">
        <p14:creationId xmlns:p14="http://schemas.microsoft.com/office/powerpoint/2010/main" val="29001340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2_LEER">
    <p:spTree>
      <p:nvGrpSpPr>
        <p:cNvPr id="1" name=""/>
        <p:cNvGrpSpPr/>
        <p:nvPr/>
      </p:nvGrpSpPr>
      <p:grpSpPr>
        <a:xfrm>
          <a:off x="0" y="0"/>
          <a:ext cx="0" cy="0"/>
          <a:chOff x="0" y="0"/>
          <a:chExt cx="0" cy="0"/>
        </a:xfrm>
      </p:grpSpPr>
      <p:sp>
        <p:nvSpPr>
          <p:cNvPr id="2" name="Titel"/>
          <p:cNvSpPr>
            <a:spLocks noGrp="1"/>
          </p:cNvSpPr>
          <p:nvPr>
            <p:ph type="title"/>
          </p:nvPr>
        </p:nvSpPr>
        <p:spPr bwMode="gray"/>
        <p:txBody>
          <a:bodyPr/>
          <a:lstStyle/>
          <a:p>
            <a:r>
              <a:rPr lang="de-DE" noProof="0" dirty="0"/>
              <a:t>Titelmasterformat durch Klicken bearbeiten</a:t>
            </a:r>
          </a:p>
        </p:txBody>
      </p:sp>
      <p:sp>
        <p:nvSpPr>
          <p:cNvPr id="7" name="Untertitel"/>
          <p:cNvSpPr>
            <a:spLocks noGrp="1"/>
          </p:cNvSpPr>
          <p:nvPr>
            <p:ph type="body" sz="quarter" idx="13" hasCustomPrompt="1"/>
          </p:nvPr>
        </p:nvSpPr>
        <p:spPr bwMode="gray">
          <a:xfrm>
            <a:off x="540070" y="972000"/>
            <a:ext cx="11111046" cy="540000"/>
          </a:xfrm>
        </p:spPr>
        <p:txBody>
          <a:bodyPr/>
          <a:lstStyle>
            <a:lvl1pPr marL="0" indent="0">
              <a:buNone/>
              <a:defRPr baseline="0">
                <a:solidFill>
                  <a:schemeClr val="bg1">
                    <a:lumMod val="50000"/>
                  </a:schemeClr>
                </a:solidFill>
              </a:defRPr>
            </a:lvl1pPr>
          </a:lstStyle>
          <a:p>
            <a:r>
              <a:rPr lang="de-DE" noProof="0" dirty="0"/>
              <a:t>Geben Sie Ihren Untertitel ein</a:t>
            </a:r>
          </a:p>
        </p:txBody>
      </p:sp>
    </p:spTree>
    <p:extLst>
      <p:ext uri="{BB962C8B-B14F-4D97-AF65-F5344CB8AC3E}">
        <p14:creationId xmlns:p14="http://schemas.microsoft.com/office/powerpoint/2010/main" val="1559200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title-01">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0677DD9B-16CA-464A-A3D4-4D175F1ACCD1}" type="datetimeFigureOut">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grpSp>
        <p:nvGrpSpPr>
          <p:cNvPr id="18" name="Группа 17"/>
          <p:cNvGrpSpPr/>
          <p:nvPr userDrawn="1"/>
        </p:nvGrpSpPr>
        <p:grpSpPr>
          <a:xfrm>
            <a:off x="0" y="-398436"/>
            <a:ext cx="12190413" cy="7256436"/>
            <a:chOff x="0" y="-398436"/>
            <a:chExt cx="12190413" cy="7256436"/>
          </a:xfrm>
        </p:grpSpPr>
        <p:pic>
          <p:nvPicPr>
            <p:cNvPr id="23" name="Рисунок 2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24" name="Рисунок 2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25" name="Группа 24"/>
            <p:cNvGrpSpPr/>
            <p:nvPr userDrawn="1"/>
          </p:nvGrpSpPr>
          <p:grpSpPr>
            <a:xfrm>
              <a:off x="0" y="1587"/>
              <a:ext cx="12176092" cy="5856700"/>
              <a:chOff x="0" y="1587"/>
              <a:chExt cx="12176092" cy="5856700"/>
            </a:xfrm>
          </p:grpSpPr>
          <p:pic>
            <p:nvPicPr>
              <p:cNvPr id="40" name="Рисунок 3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41" name="Рисунок 4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28" name="Рисунок 2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29"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31" name="Рисунок 3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32" name="Рисунок 3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33" name="Рисунок 3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35" name="Рисунок 3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36" name="Рисунок 35"/>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37" name="Рисунок 3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38" name="Рисунок 3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39" name="Рисунок 3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4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43" name="Текст 2"/>
          <p:cNvSpPr>
            <a:spLocks noGrp="1"/>
          </p:cNvSpPr>
          <p:nvPr>
            <p:ph idx="1" hasCustomPrompt="1"/>
          </p:nvPr>
        </p:nvSpPr>
        <p:spPr>
          <a:xfrm>
            <a:off x="236765" y="2975647"/>
            <a:ext cx="3465676" cy="2146989"/>
          </a:xfrm>
          <a:prstGeom prst="rect">
            <a:avLst/>
          </a:prstGeom>
        </p:spPr>
        <p:txBody>
          <a:bodyPr vert="horz" lIns="91440" tIns="45720" rIns="91440" bIns="45720" rtlCol="0">
            <a:normAutofit/>
          </a:bodyPr>
          <a:lstStyle>
            <a:lvl1pPr marL="0" indent="0">
              <a:buNone/>
              <a:defRPr sz="18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4" name="Дата 3"/>
          <p:cNvSpPr txBox="1">
            <a:spLocks/>
          </p:cNvSpPr>
          <p:nvPr userDrawn="1"/>
        </p:nvSpPr>
        <p:spPr>
          <a:xfrm>
            <a:off x="838200" y="6356350"/>
            <a:ext cx="2743200" cy="365125"/>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77DD9B-16CA-464A-A3D4-4D175F1ACCD1}" type="datetimeFigureOut">
              <a:rPr lang="ru-RU" smtClean="0">
                <a:solidFill>
                  <a:schemeClr val="tx1"/>
                </a:solidFill>
              </a:rPr>
              <a:pPr/>
              <a:t>02.09.2026</a:t>
            </a:fld>
            <a:endParaRPr lang="ru-RU" dirty="0">
              <a:solidFill>
                <a:schemeClr val="tx1"/>
              </a:solidFill>
            </a:endParaRPr>
          </a:p>
        </p:txBody>
      </p:sp>
      <p:sp>
        <p:nvSpPr>
          <p:cNvPr id="45" name="Номер слайда 5"/>
          <p:cNvSpPr txBox="1">
            <a:spLocks/>
          </p:cNvSpPr>
          <p:nvPr userDrawn="1"/>
        </p:nvSpPr>
        <p:spPr>
          <a:xfrm>
            <a:off x="11381363" y="6356350"/>
            <a:ext cx="664728" cy="365125"/>
          </a:xfrm>
          <a:prstGeom prst="rect">
            <a:avLst/>
          </a:prstGeom>
        </p:spPr>
        <p:txBody>
          <a:bodyPr vert="horz" lIns="91440" tIns="45720" rIns="91440" bIns="45720" rtlCol="0" anchor="ctr"/>
          <a:lstStyle>
            <a:defPPr>
              <a:defRPr lang="ru-RU"/>
            </a:defPPr>
            <a:lvl1pPr marL="0" algn="r" defTabSz="914400" rtl="0" eaLnBrk="1" latinLnBrk="0" hangingPunct="1">
              <a:defRPr sz="2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E6CA31-DA56-47CF-9891-B6D0296B6AEC}" type="slidenum">
              <a:rPr lang="ru-RU" b="0" cap="none" spc="0" smtClean="0">
                <a:ln w="0"/>
                <a:solidFill>
                  <a:schemeClr val="tx1"/>
                </a:solidFill>
                <a:effectLst>
                  <a:outerShdw blurRad="38100" dist="19050" dir="2700000" algn="tl" rotWithShape="0">
                    <a:schemeClr val="dk1">
                      <a:alpha val="40000"/>
                    </a:schemeClr>
                  </a:outerShdw>
                </a:effectLst>
              </a:rPr>
              <a:pPr/>
              <a:t>‹Nr.›</a:t>
            </a:fld>
            <a:endParaRPr lang="ru-RU" dirty="0"/>
          </a:p>
        </p:txBody>
      </p:sp>
    </p:spTree>
    <p:extLst>
      <p:ext uri="{BB962C8B-B14F-4D97-AF65-F5344CB8AC3E}">
        <p14:creationId xmlns:p14="http://schemas.microsoft.com/office/powerpoint/2010/main" val="3881986422"/>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spTree>
    <p:extLst>
      <p:ext uri="{BB962C8B-B14F-4D97-AF65-F5344CB8AC3E}">
        <p14:creationId xmlns:p14="http://schemas.microsoft.com/office/powerpoint/2010/main" val="19750168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itle" preserve="1">
  <p:cSld name="sub-topic-03">
    <p:spTree>
      <p:nvGrpSpPr>
        <p:cNvPr id="1" name=""/>
        <p:cNvGrpSpPr/>
        <p:nvPr/>
      </p:nvGrpSpPr>
      <p:grpSpPr>
        <a:xfrm>
          <a:off x="0" y="0"/>
          <a:ext cx="0" cy="0"/>
          <a:chOff x="0" y="0"/>
          <a:chExt cx="0" cy="0"/>
        </a:xfrm>
      </p:grpSpPr>
      <p:grpSp>
        <p:nvGrpSpPr>
          <p:cNvPr id="12" name="Группа 11"/>
          <p:cNvGrpSpPr/>
          <p:nvPr userDrawn="1"/>
        </p:nvGrpSpPr>
        <p:grpSpPr>
          <a:xfrm>
            <a:off x="0" y="-15941"/>
            <a:ext cx="12200394" cy="6876669"/>
            <a:chOff x="0" y="-15941"/>
            <a:chExt cx="12200394" cy="6876669"/>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728"/>
              <a:ext cx="3285658" cy="6858000"/>
            </a:xfrm>
            <a:prstGeom prst="rect">
              <a:avLst/>
            </a:prstGeom>
          </p:spPr>
        </p:pic>
        <p:pic>
          <p:nvPicPr>
            <p:cNvPr id="22" name="Рисунок 2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flipV="1">
              <a:off x="8914736" y="-15941"/>
              <a:ext cx="3285658" cy="6858000"/>
            </a:xfrm>
            <a:prstGeom prst="rect">
              <a:avLst/>
            </a:prstGeom>
          </p:spPr>
        </p:pic>
      </p:grpSp>
      <p:grpSp>
        <p:nvGrpSpPr>
          <p:cNvPr id="10" name="Группа 9"/>
          <p:cNvGrpSpPr/>
          <p:nvPr userDrawn="1"/>
        </p:nvGrpSpPr>
        <p:grpSpPr>
          <a:xfrm>
            <a:off x="1453046" y="2818412"/>
            <a:ext cx="8762986" cy="2505655"/>
            <a:chOff x="1453046" y="2818412"/>
            <a:chExt cx="8762986" cy="2505655"/>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453046" y="2818412"/>
              <a:ext cx="2468230" cy="2468230"/>
            </a:xfrm>
            <a:prstGeom prst="rect">
              <a:avLst/>
            </a:prstGeom>
          </p:spPr>
        </p:pic>
        <p:pic>
          <p:nvPicPr>
            <p:cNvPr id="39" name="Рисунок 3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747802" y="2855837"/>
              <a:ext cx="2468230" cy="2468230"/>
            </a:xfrm>
            <a:prstGeom prst="rect">
              <a:avLst/>
            </a:prstGeom>
          </p:spPr>
        </p:pic>
      </p:grpSp>
      <p:grpSp>
        <p:nvGrpSpPr>
          <p:cNvPr id="8" name="Группа 7"/>
          <p:cNvGrpSpPr/>
          <p:nvPr userDrawn="1"/>
        </p:nvGrpSpPr>
        <p:grpSpPr>
          <a:xfrm>
            <a:off x="-133486" y="-15941"/>
            <a:ext cx="12215328" cy="7241745"/>
            <a:chOff x="-133486" y="-15941"/>
            <a:chExt cx="12215328" cy="7241745"/>
          </a:xfrm>
        </p:grpSpPr>
        <p:pic>
          <p:nvPicPr>
            <p:cNvPr id="30" name="Рисунок 2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5348416" y="6186735"/>
              <a:ext cx="1536966" cy="671265"/>
            </a:xfrm>
            <a:prstGeom prst="rect">
              <a:avLst/>
            </a:prstGeom>
          </p:spPr>
        </p:pic>
        <p:pic>
          <p:nvPicPr>
            <p:cNvPr id="31" name="Рисунок 3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447134" y="-15941"/>
              <a:ext cx="1190545" cy="519967"/>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93080" y="3279462"/>
              <a:ext cx="4140132" cy="320860"/>
            </a:xfrm>
            <a:prstGeom prst="rect">
              <a:avLst/>
            </a:prstGeom>
          </p:spPr>
        </p:pic>
        <p:pic>
          <p:nvPicPr>
            <p:cNvPr id="33" name="Рисунок 3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33486" y="2453228"/>
              <a:ext cx="4599527" cy="4599527"/>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881326" y="2280177"/>
              <a:ext cx="4945627" cy="4945627"/>
            </a:xfrm>
            <a:prstGeom prst="rect">
              <a:avLst/>
            </a:prstGeom>
          </p:spPr>
        </p:pic>
        <p:pic>
          <p:nvPicPr>
            <p:cNvPr id="35" name="Рисунок 3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67976" y="354226"/>
              <a:ext cx="390339" cy="390339"/>
            </a:xfrm>
            <a:prstGeom prst="rect">
              <a:avLst/>
            </a:prstGeom>
          </p:spPr>
        </p:pic>
        <p:pic>
          <p:nvPicPr>
            <p:cNvPr id="36" name="Рисунок 35"/>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133486" y="533875"/>
              <a:ext cx="4762500" cy="247650"/>
            </a:xfrm>
            <a:prstGeom prst="rect">
              <a:avLst/>
            </a:prstGeom>
          </p:spPr>
        </p:pic>
        <p:pic>
          <p:nvPicPr>
            <p:cNvPr id="37" name="Рисунок 36"/>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7319342" y="537940"/>
              <a:ext cx="4762500" cy="247650"/>
            </a:xfrm>
            <a:prstGeom prst="rect">
              <a:avLst/>
            </a:prstGeom>
          </p:spPr>
        </p:pic>
        <p:pic>
          <p:nvPicPr>
            <p:cNvPr id="38" name="Рисунок 3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6200000" flipV="1">
              <a:off x="4903745" y="5533169"/>
              <a:ext cx="2406353" cy="243309"/>
            </a:xfrm>
            <a:prstGeom prst="rect">
              <a:avLst/>
            </a:prstGeom>
          </p:spPr>
        </p:pic>
      </p:grpSp>
      <p:pic>
        <p:nvPicPr>
          <p:cNvPr id="7" name="Рисунок 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495422" y="1696340"/>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D958F7B9-DCC7-41C3-872C-426736F09F81}"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416203354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title-03">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06" y="0"/>
            <a:ext cx="6239483" cy="2407816"/>
          </a:xfrm>
          <a:prstGeom prst="rect">
            <a:avLst/>
          </a:prstGeom>
        </p:spPr>
      </p:pic>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5261969" y="3493788"/>
            <a:ext cx="3169481" cy="164813"/>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423059" y="0"/>
            <a:ext cx="1936759" cy="3208564"/>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133600" y="0"/>
            <a:ext cx="10058400" cy="5957925"/>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 y="-203086"/>
            <a:ext cx="4713111" cy="670141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6213" y="0"/>
            <a:ext cx="6381890" cy="5355771"/>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8" name="Рисунок 1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708809" y="27720"/>
            <a:ext cx="2852057" cy="279976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244789" y="1333867"/>
            <a:ext cx="2013559" cy="2180685"/>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20296" y="60695"/>
            <a:ext cx="1165197" cy="1273172"/>
          </a:xfrm>
          <a:prstGeom prst="rect">
            <a:avLst/>
          </a:prstGeom>
        </p:spPr>
      </p:pic>
    </p:spTree>
    <p:extLst>
      <p:ext uri="{BB962C8B-B14F-4D97-AF65-F5344CB8AC3E}">
        <p14:creationId xmlns:p14="http://schemas.microsoft.com/office/powerpoint/2010/main" val="208312348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1_title-03">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376307" cy="3518221"/>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0863471" flipH="1">
            <a:off x="382567" y="1475867"/>
            <a:ext cx="4872218" cy="4024993"/>
          </a:xfrm>
          <a:prstGeom prst="rect">
            <a:avLst/>
          </a:prstGeom>
        </p:spPr>
      </p:pic>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540325" y="4458656"/>
            <a:ext cx="4305300" cy="1372912"/>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47765" y="0"/>
            <a:ext cx="8742647" cy="530678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7013" y="902667"/>
            <a:ext cx="6773645" cy="4630915"/>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93320" y="0"/>
            <a:ext cx="1736561" cy="250643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064845" y="2774391"/>
            <a:ext cx="2990850" cy="15552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932337">
            <a:off x="335257" y="62979"/>
            <a:ext cx="1119420" cy="1223153"/>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107368" y="3851205"/>
            <a:ext cx="732419" cy="732419"/>
          </a:xfrm>
          <a:prstGeom prst="rect">
            <a:avLst/>
          </a:prstGeom>
        </p:spPr>
      </p:pic>
      <p:pic>
        <p:nvPicPr>
          <p:cNvPr id="26" name="Рисунок 2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625277" y="187457"/>
            <a:ext cx="900634" cy="905638"/>
          </a:xfrm>
          <a:prstGeom prst="rect">
            <a:avLst/>
          </a:prstGeom>
        </p:spPr>
      </p:pic>
    </p:spTree>
    <p:extLst>
      <p:ext uri="{BB962C8B-B14F-4D97-AF65-F5344CB8AC3E}">
        <p14:creationId xmlns:p14="http://schemas.microsoft.com/office/powerpoint/2010/main" val="344562886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type="title" preserve="1">
  <p:cSld name="sub-topic-01">
    <p:spTree>
      <p:nvGrpSpPr>
        <p:cNvPr id="1" name=""/>
        <p:cNvGrpSpPr/>
        <p:nvPr/>
      </p:nvGrpSpPr>
      <p:grpSpPr>
        <a:xfrm>
          <a:off x="0" y="0"/>
          <a:ext cx="0" cy="0"/>
          <a:chOff x="0" y="0"/>
          <a:chExt cx="0" cy="0"/>
        </a:xfrm>
      </p:grpSpPr>
      <p:grpSp>
        <p:nvGrpSpPr>
          <p:cNvPr id="17" name="Группа 16"/>
          <p:cNvGrpSpPr/>
          <p:nvPr userDrawn="1"/>
        </p:nvGrpSpPr>
        <p:grpSpPr>
          <a:xfrm>
            <a:off x="0" y="0"/>
            <a:ext cx="12190413" cy="6871807"/>
            <a:chOff x="0" y="0"/>
            <a:chExt cx="12190413" cy="687180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7707874" y="0"/>
              <a:ext cx="4147972" cy="687180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27376" y="0"/>
              <a:ext cx="4139638"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019762" y="2929662"/>
              <a:ext cx="3693546" cy="381264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55493" y="2708920"/>
              <a:ext cx="3538656" cy="3779194"/>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905918" y="0"/>
              <a:ext cx="2314457" cy="1010832"/>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4216885" y="5243007"/>
              <a:ext cx="3729391" cy="1628800"/>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365969"/>
              <a:ext cx="2598973" cy="26278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591440" y="1365969"/>
              <a:ext cx="2598973" cy="262785"/>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536083974"/>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type="title" preserve="1">
  <p:cSld name="sub-topic-02">
    <p:spTree>
      <p:nvGrpSpPr>
        <p:cNvPr id="1" name=""/>
        <p:cNvGrpSpPr/>
        <p:nvPr/>
      </p:nvGrpSpPr>
      <p:grpSpPr>
        <a:xfrm>
          <a:off x="0" y="0"/>
          <a:ext cx="0" cy="0"/>
          <a:chOff x="0" y="0"/>
          <a:chExt cx="0" cy="0"/>
        </a:xfrm>
      </p:grpSpPr>
      <p:grpSp>
        <p:nvGrpSpPr>
          <p:cNvPr id="9" name="Группа 8"/>
          <p:cNvGrpSpPr/>
          <p:nvPr userDrawn="1"/>
        </p:nvGrpSpPr>
        <p:grpSpPr>
          <a:xfrm>
            <a:off x="-7685" y="-1"/>
            <a:ext cx="12215900" cy="5401644"/>
            <a:chOff x="-7685" y="-1"/>
            <a:chExt cx="12215900" cy="5401644"/>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a:off x="-1702001" y="1694315"/>
              <a:ext cx="5401643" cy="2013012"/>
            </a:xfrm>
            <a:prstGeom prst="rect">
              <a:avLst/>
            </a:prstGeom>
          </p:spPr>
        </p:pic>
        <p:pic>
          <p:nvPicPr>
            <p:cNvPr id="30" name="Рисунок 2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00887" y="1694316"/>
              <a:ext cx="5401643" cy="2013012"/>
            </a:xfrm>
            <a:prstGeom prst="rect">
              <a:avLst/>
            </a:prstGeom>
          </p:spPr>
        </p:pic>
      </p:grpSp>
      <p:grpSp>
        <p:nvGrpSpPr>
          <p:cNvPr id="29" name="Группа 28"/>
          <p:cNvGrpSpPr/>
          <p:nvPr userDrawn="1"/>
        </p:nvGrpSpPr>
        <p:grpSpPr>
          <a:xfrm>
            <a:off x="-37819" y="0"/>
            <a:ext cx="12200175" cy="6858000"/>
            <a:chOff x="-37819" y="0"/>
            <a:chExt cx="12200175" cy="6858000"/>
          </a:xfrm>
        </p:grpSpPr>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37819" y="0"/>
              <a:ext cx="4139638"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flipV="1">
              <a:off x="8022718" y="0"/>
              <a:ext cx="4139638" cy="6858000"/>
            </a:xfrm>
            <a:prstGeom prst="rect">
              <a:avLst/>
            </a:prstGeom>
          </p:spPr>
        </p:pic>
      </p:grpSp>
      <p:grpSp>
        <p:nvGrpSpPr>
          <p:cNvPr id="26" name="Группа 25"/>
          <p:cNvGrpSpPr/>
          <p:nvPr userDrawn="1"/>
        </p:nvGrpSpPr>
        <p:grpSpPr>
          <a:xfrm>
            <a:off x="387424" y="0"/>
            <a:ext cx="11042132" cy="6859390"/>
            <a:chOff x="387424" y="0"/>
            <a:chExt cx="11042132" cy="6859390"/>
          </a:xfrm>
        </p:grpSpPr>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166348" y="2703637"/>
              <a:ext cx="2263208" cy="3883587"/>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7424" y="2996952"/>
              <a:ext cx="2194636" cy="3765920"/>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4357" y="334062"/>
              <a:ext cx="377577" cy="377577"/>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06259" y="2602805"/>
              <a:ext cx="8579482" cy="117967"/>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324145" y="6048972"/>
              <a:ext cx="1855578" cy="81041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66614" y="0"/>
              <a:ext cx="1272583" cy="555797"/>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956277" y="0"/>
              <a:ext cx="1272583" cy="555797"/>
            </a:xfrm>
            <a:prstGeom prst="rect">
              <a:avLst/>
            </a:prstGeom>
          </p:spPr>
        </p:pic>
      </p:grpSp>
      <p:pic>
        <p:nvPicPr>
          <p:cNvPr id="7" name="Рисунок 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noAutofit/>
          </a:bodyPr>
          <a:lstStyle>
            <a:lvl1pPr algn="ctr">
              <a:defRPr sz="54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7850368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type="title" preserve="1">
  <p:cSld name="sub-topic-03">
    <p:spTree>
      <p:nvGrpSpPr>
        <p:cNvPr id="1" name=""/>
        <p:cNvGrpSpPr/>
        <p:nvPr/>
      </p:nvGrpSpPr>
      <p:grpSpPr>
        <a:xfrm>
          <a:off x="0" y="0"/>
          <a:ext cx="0" cy="0"/>
          <a:chOff x="0" y="0"/>
          <a:chExt cx="0" cy="0"/>
        </a:xfrm>
      </p:grpSpPr>
      <p:grpSp>
        <p:nvGrpSpPr>
          <p:cNvPr id="12" name="Группа 11"/>
          <p:cNvGrpSpPr/>
          <p:nvPr userDrawn="1"/>
        </p:nvGrpSpPr>
        <p:grpSpPr>
          <a:xfrm>
            <a:off x="0" y="-15941"/>
            <a:ext cx="12200394" cy="6876669"/>
            <a:chOff x="0" y="-15941"/>
            <a:chExt cx="12200394" cy="6876669"/>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728"/>
              <a:ext cx="3285658" cy="6858000"/>
            </a:xfrm>
            <a:prstGeom prst="rect">
              <a:avLst/>
            </a:prstGeom>
          </p:spPr>
        </p:pic>
        <p:pic>
          <p:nvPicPr>
            <p:cNvPr id="22" name="Рисунок 2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flipV="1">
              <a:off x="8914736" y="-15941"/>
              <a:ext cx="3285658" cy="6858000"/>
            </a:xfrm>
            <a:prstGeom prst="rect">
              <a:avLst/>
            </a:prstGeom>
          </p:spPr>
        </p:pic>
      </p:grpSp>
      <p:grpSp>
        <p:nvGrpSpPr>
          <p:cNvPr id="10" name="Группа 9"/>
          <p:cNvGrpSpPr/>
          <p:nvPr userDrawn="1"/>
        </p:nvGrpSpPr>
        <p:grpSpPr>
          <a:xfrm>
            <a:off x="1453046" y="2818412"/>
            <a:ext cx="8762986" cy="2505655"/>
            <a:chOff x="1453046" y="2818412"/>
            <a:chExt cx="8762986" cy="2505655"/>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453046" y="2818412"/>
              <a:ext cx="2468230" cy="2468230"/>
            </a:xfrm>
            <a:prstGeom prst="rect">
              <a:avLst/>
            </a:prstGeom>
          </p:spPr>
        </p:pic>
        <p:pic>
          <p:nvPicPr>
            <p:cNvPr id="39" name="Рисунок 3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747802" y="2855837"/>
              <a:ext cx="2468230" cy="2468230"/>
            </a:xfrm>
            <a:prstGeom prst="rect">
              <a:avLst/>
            </a:prstGeom>
          </p:spPr>
        </p:pic>
      </p:grpSp>
      <p:grpSp>
        <p:nvGrpSpPr>
          <p:cNvPr id="8" name="Группа 7"/>
          <p:cNvGrpSpPr/>
          <p:nvPr userDrawn="1"/>
        </p:nvGrpSpPr>
        <p:grpSpPr>
          <a:xfrm>
            <a:off x="-133486" y="-15941"/>
            <a:ext cx="12215328" cy="7241745"/>
            <a:chOff x="-133486" y="-15941"/>
            <a:chExt cx="12215328" cy="7241745"/>
          </a:xfrm>
        </p:grpSpPr>
        <p:pic>
          <p:nvPicPr>
            <p:cNvPr id="30" name="Рисунок 2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5348416" y="6186735"/>
              <a:ext cx="1536966" cy="671265"/>
            </a:xfrm>
            <a:prstGeom prst="rect">
              <a:avLst/>
            </a:prstGeom>
          </p:spPr>
        </p:pic>
        <p:pic>
          <p:nvPicPr>
            <p:cNvPr id="31" name="Рисунок 3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447134" y="-15941"/>
              <a:ext cx="1190545" cy="519967"/>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93080" y="3279462"/>
              <a:ext cx="4140132" cy="320860"/>
            </a:xfrm>
            <a:prstGeom prst="rect">
              <a:avLst/>
            </a:prstGeom>
          </p:spPr>
        </p:pic>
        <p:pic>
          <p:nvPicPr>
            <p:cNvPr id="33" name="Рисунок 3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33486" y="2453228"/>
              <a:ext cx="4599527" cy="4599527"/>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881326" y="2280177"/>
              <a:ext cx="4945627" cy="4945627"/>
            </a:xfrm>
            <a:prstGeom prst="rect">
              <a:avLst/>
            </a:prstGeom>
          </p:spPr>
        </p:pic>
        <p:pic>
          <p:nvPicPr>
            <p:cNvPr id="35" name="Рисунок 3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67976" y="354226"/>
              <a:ext cx="390339" cy="390339"/>
            </a:xfrm>
            <a:prstGeom prst="rect">
              <a:avLst/>
            </a:prstGeom>
          </p:spPr>
        </p:pic>
        <p:pic>
          <p:nvPicPr>
            <p:cNvPr id="36" name="Рисунок 35"/>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133486" y="533875"/>
              <a:ext cx="4762500" cy="247650"/>
            </a:xfrm>
            <a:prstGeom prst="rect">
              <a:avLst/>
            </a:prstGeom>
          </p:spPr>
        </p:pic>
        <p:pic>
          <p:nvPicPr>
            <p:cNvPr id="37" name="Рисунок 36"/>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7319342" y="537940"/>
              <a:ext cx="4762500" cy="247650"/>
            </a:xfrm>
            <a:prstGeom prst="rect">
              <a:avLst/>
            </a:prstGeom>
          </p:spPr>
        </p:pic>
        <p:pic>
          <p:nvPicPr>
            <p:cNvPr id="38" name="Рисунок 3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6200000" flipV="1">
              <a:off x="4903745" y="5533169"/>
              <a:ext cx="2406353" cy="243309"/>
            </a:xfrm>
            <a:prstGeom prst="rect">
              <a:avLst/>
            </a:prstGeom>
          </p:spPr>
        </p:pic>
      </p:grpSp>
      <p:pic>
        <p:nvPicPr>
          <p:cNvPr id="7" name="Рисунок 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495422" y="1696340"/>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972194778"/>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rcRect r="20409"/>
          <a:stretch>
            <a:fillRect/>
          </a:stretch>
        </p:blipFill>
        <p:spPr>
          <a:xfrm>
            <a:off x="6807999" y="0"/>
            <a:ext cx="5384001" cy="1504120"/>
          </a:xfrm>
          <a:prstGeom prst="rect">
            <a:avLst/>
          </a:prstGeom>
        </p:spPr>
      </p:pic>
      <p:grpSp>
        <p:nvGrpSpPr>
          <p:cNvPr id="11" name="Группа 10"/>
          <p:cNvGrpSpPr/>
          <p:nvPr userDrawn="1"/>
        </p:nvGrpSpPr>
        <p:grpSpPr>
          <a:xfrm>
            <a:off x="0" y="0"/>
            <a:ext cx="6234545" cy="6858000"/>
            <a:chOff x="0" y="0"/>
            <a:chExt cx="6234545" cy="6858000"/>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451512" y="0"/>
              <a:ext cx="4139638" cy="6858000"/>
            </a:xfrm>
            <a:prstGeom prst="rect">
              <a:avLst/>
            </a:prstGeom>
          </p:spPr>
        </p:pic>
      </p:grpSp>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da-DK" dirty="0"/>
              <a:t>Lorem ipsum dolor </a:t>
            </a:r>
            <a:br>
              <a:rPr lang="ru-RU" dirty="0"/>
            </a:br>
            <a:r>
              <a:rPr lang="da-DK" dirty="0"/>
              <a:t>sit amet</a:t>
            </a:r>
            <a:endParaRPr lang="ru-RU" dirty="0"/>
          </a:p>
        </p:txBody>
      </p:sp>
      <p:sp>
        <p:nvSpPr>
          <p:cNvPr id="3" name="Объект 2"/>
          <p:cNvSpPr>
            <a:spLocks noGrp="1"/>
          </p:cNvSpPr>
          <p:nvPr>
            <p:ph idx="1" hasCustomPrompt="1"/>
          </p:nvPr>
        </p:nvSpPr>
        <p:spPr>
          <a:xfrm>
            <a:off x="5591150" y="2114236"/>
            <a:ext cx="6010299" cy="3602929"/>
          </a:xfrm>
        </p:spPr>
        <p:txBody>
          <a:bodyPr/>
          <a:lstStyle>
            <a:lvl1pPr algn="r">
              <a:defRPr/>
            </a:lvl1pPr>
            <a:lvl2pPr algn="r">
              <a:defRPr/>
            </a:lvl2pPr>
            <a:lvl3pPr algn="r">
              <a:defRPr/>
            </a:lvl3pPr>
            <a:lvl4pPr algn="r">
              <a:defRPr/>
            </a:lvl4pPr>
            <a:lvl5pPr algn="r">
              <a:defRPr/>
            </a:lvl5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0947" y="549765"/>
            <a:ext cx="3444606" cy="5903721"/>
          </a:xfrm>
          <a:prstGeom prst="rect">
            <a:avLst/>
          </a:prstGeom>
        </p:spPr>
      </p:pic>
    </p:spTree>
    <p:extLst>
      <p:ext uri="{BB962C8B-B14F-4D97-AF65-F5344CB8AC3E}">
        <p14:creationId xmlns:p14="http://schemas.microsoft.com/office/powerpoint/2010/main" val="318374260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1_Заголовок и объект">
    <p:spTree>
      <p:nvGrpSpPr>
        <p:cNvPr id="1" name=""/>
        <p:cNvGrpSpPr/>
        <p:nvPr/>
      </p:nvGrpSpPr>
      <p:grpSpPr>
        <a:xfrm>
          <a:off x="0" y="0"/>
          <a:ext cx="0" cy="0"/>
          <a:chOff x="0" y="0"/>
          <a:chExt cx="0" cy="0"/>
        </a:xfrm>
      </p:grpSpPr>
      <p:grpSp>
        <p:nvGrpSpPr>
          <p:cNvPr id="31" name="Группа 30"/>
          <p:cNvGrpSpPr/>
          <p:nvPr userDrawn="1"/>
        </p:nvGrpSpPr>
        <p:grpSpPr>
          <a:xfrm>
            <a:off x="-9326" y="0"/>
            <a:ext cx="12203410" cy="6877876"/>
            <a:chOff x="-9326" y="0"/>
            <a:chExt cx="12203410" cy="6877876"/>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05936" y="4185084"/>
              <a:ext cx="7290489" cy="2264608"/>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654781" y="2600907"/>
              <a:ext cx="3539303" cy="4276969"/>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5290467" cy="4567437"/>
            </a:xfrm>
            <a:prstGeom prst="rect">
              <a:avLst/>
            </a:prstGeom>
          </p:spPr>
        </p:pic>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48927"/>
              <a:ext cx="2001020" cy="30015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151305" y="3916928"/>
              <a:ext cx="2706534" cy="2960948"/>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0" y="0"/>
              <a:ext cx="4201160" cy="3753036"/>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 y="1138203"/>
              <a:ext cx="2000970" cy="525365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5992472" flipV="1">
              <a:off x="2070776" y="4677340"/>
              <a:ext cx="376436" cy="353850"/>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2901090" flipV="1">
              <a:off x="10397548" y="1487071"/>
              <a:ext cx="376436" cy="353850"/>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481458" flipV="1">
              <a:off x="5513787" y="73347"/>
              <a:ext cx="376436" cy="353850"/>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0885158" y="1016732"/>
              <a:ext cx="1301918" cy="1943112"/>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V="1">
              <a:off x="-9326" y="6304149"/>
              <a:ext cx="1716784" cy="446364"/>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flipV="1">
              <a:off x="3921834" y="6581967"/>
              <a:ext cx="3858692" cy="192935"/>
            </a:xfrm>
            <a:prstGeom prst="rect">
              <a:avLst/>
            </a:prstGeom>
          </p:spPr>
        </p:pic>
        <p:pic>
          <p:nvPicPr>
            <p:cNvPr id="30" name="Рисунок 29"/>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5768336" y="1492354"/>
              <a:ext cx="358329" cy="358329"/>
            </a:xfrm>
            <a:prstGeom prst="rect">
              <a:avLst/>
            </a:prstGeom>
          </p:spPr>
        </p:pic>
      </p:grpSp>
      <p:pic>
        <p:nvPicPr>
          <p:cNvPr id="7" name="Рисунок 6"/>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11228484" y="6068848"/>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en-US" dirty="0" err="1"/>
              <a:t>Lorem</a:t>
            </a:r>
            <a:r>
              <a:rPr lang="en-US" dirty="0"/>
              <a:t> </a:t>
            </a:r>
            <a:r>
              <a:rPr lang="en-US" dirty="0" err="1"/>
              <a:t>ipsum</a:t>
            </a:r>
            <a:r>
              <a:rPr lang="en-US" dirty="0"/>
              <a:t> dolor</a:t>
            </a:r>
            <a:endParaRPr lang="ru-RU" dirty="0"/>
          </a:p>
        </p:txBody>
      </p:sp>
      <p:sp>
        <p:nvSpPr>
          <p:cNvPr id="3" name="Объект 2"/>
          <p:cNvSpPr>
            <a:spLocks noGrp="1"/>
          </p:cNvSpPr>
          <p:nvPr>
            <p:ph idx="1" hasCustomPrompt="1"/>
          </p:nvPr>
        </p:nvSpPr>
        <p:spPr>
          <a:xfrm>
            <a:off x="3477986" y="2114237"/>
            <a:ext cx="5176795" cy="2041810"/>
          </a:xfrm>
        </p:spPr>
        <p:txBody>
          <a:bodyPr/>
          <a:lstStyle>
            <a:lvl1pPr algn="ctr">
              <a:defRPr/>
            </a:lvl1pPr>
            <a:lvl2pPr algn="ctr">
              <a:defRPr/>
            </a:lvl2pPr>
            <a:lvl3pPr algn="ctr">
              <a:defRPr/>
            </a:lvl3pPr>
            <a:lvl4pPr algn="ctr">
              <a:defRPr/>
            </a:lvl4pPr>
            <a:lvl5pPr algn="ctr">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33" name="Текст 32"/>
          <p:cNvSpPr>
            <a:spLocks noGrp="1"/>
          </p:cNvSpPr>
          <p:nvPr>
            <p:ph type="body" sz="quarter" idx="13" hasCustomPrompt="1"/>
          </p:nvPr>
        </p:nvSpPr>
        <p:spPr>
          <a:xfrm>
            <a:off x="3122451" y="4967174"/>
            <a:ext cx="5608864" cy="2014729"/>
          </a:xfrm>
        </p:spPr>
        <p:txBody>
          <a:bodyPr/>
          <a:lstStyle>
            <a:lvl1pPr algn="ctr">
              <a:defRPr sz="1600" b="1"/>
            </a:lvl1pPr>
            <a:lvl2pPr algn="ctr">
              <a:defRPr b="1"/>
            </a:lvl2pPr>
            <a:lvl3pPr algn="ctr">
              <a:defRPr b="1"/>
            </a:lvl3pPr>
            <a:lvl4pPr>
              <a:defRPr b="1"/>
            </a:lvl4pPr>
            <a:lvl5pPr>
              <a:defRPr b="1"/>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Tree>
    <p:extLst>
      <p:ext uri="{BB962C8B-B14F-4D97-AF65-F5344CB8AC3E}">
        <p14:creationId xmlns:p14="http://schemas.microsoft.com/office/powerpoint/2010/main" val="309236855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17" name="Группа 16"/>
          <p:cNvGrpSpPr/>
          <p:nvPr userDrawn="1"/>
        </p:nvGrpSpPr>
        <p:grpSpPr>
          <a:xfrm>
            <a:off x="0" y="0"/>
            <a:ext cx="12197756" cy="6868237"/>
            <a:chOff x="0" y="0"/>
            <a:chExt cx="12197756" cy="686823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38251" y="0"/>
              <a:ext cx="9059505" cy="686823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239222" y="507696"/>
              <a:ext cx="3477333" cy="504986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222258" y="620688"/>
              <a:ext cx="484448" cy="455381"/>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6791128">
              <a:off x="11244834" y="4257092"/>
              <a:ext cx="484448" cy="455381"/>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2598309">
              <a:off x="292020" y="6146633"/>
              <a:ext cx="484448" cy="455381"/>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115171" y="3656060"/>
              <a:ext cx="390339" cy="390339"/>
            </a:xfrm>
            <a:prstGeom prst="rect">
              <a:avLst/>
            </a:prstGeom>
          </p:spPr>
        </p:pic>
        <p:pic>
          <p:nvPicPr>
            <p:cNvPr id="14" name="Рисунок 13"/>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6239222" y="6112226"/>
              <a:ext cx="4762500" cy="24765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1404200"/>
              <a:ext cx="2098762" cy="314814"/>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2578" y="5561664"/>
              <a:ext cx="5630831" cy="225233"/>
            </a:xfrm>
            <a:prstGeom prst="rect">
              <a:avLst/>
            </a:prstGeom>
          </p:spPr>
        </p:pic>
      </p:grpSp>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675790" y="2049738"/>
            <a:ext cx="5164406" cy="1343397"/>
          </a:xfrm>
        </p:spPr>
        <p:txBody>
          <a:bodyPr anchor="b"/>
          <a:lstStyle>
            <a:lvl1pPr algn="ctr">
              <a:defRPr sz="6000"/>
            </a:lvl1pPr>
          </a:lstStyle>
          <a:p>
            <a:r>
              <a:rPr lang="da-DK" dirty="0"/>
              <a:t>Lorem ipsum dolor</a:t>
            </a:r>
            <a:endParaRPr lang="ru-RU" dirty="0"/>
          </a:p>
        </p:txBody>
      </p:sp>
      <p:sp>
        <p:nvSpPr>
          <p:cNvPr id="3" name="Текст 2"/>
          <p:cNvSpPr>
            <a:spLocks noGrp="1"/>
          </p:cNvSpPr>
          <p:nvPr>
            <p:ph type="body" idx="1" hasCustomPrompt="1"/>
          </p:nvPr>
        </p:nvSpPr>
        <p:spPr>
          <a:xfrm>
            <a:off x="1847254" y="424211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2782111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type="secHead" preserve="1">
  <p:cSld name="4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8336" y="2139043"/>
            <a:ext cx="3913531" cy="472919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901042" y="5579155"/>
            <a:ext cx="6667500" cy="333375"/>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5861956" y="1777869"/>
            <a:ext cx="461282" cy="461282"/>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3084" flipH="1">
            <a:off x="955944" y="2143335"/>
            <a:ext cx="253722" cy="1902279"/>
          </a:xfrm>
          <a:prstGeom prst="rect">
            <a:avLst/>
          </a:prstGeom>
        </p:spPr>
      </p:pic>
      <p:pic>
        <p:nvPicPr>
          <p:cNvPr id="23" name="Рисунок 2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52103">
            <a:off x="841407" y="3203981"/>
            <a:ext cx="552355" cy="186603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171353" y="4726477"/>
            <a:ext cx="794378" cy="798791"/>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1418" y="1453508"/>
            <a:ext cx="3014884" cy="3014884"/>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0056488" y="4482131"/>
            <a:ext cx="2135512" cy="555233"/>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H="1">
            <a:off x="-18336" y="11333"/>
            <a:ext cx="1670956" cy="2493902"/>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9384488">
            <a:off x="960166" y="4715367"/>
            <a:ext cx="342550" cy="321997"/>
          </a:xfrm>
          <a:prstGeom prst="rect">
            <a:avLst/>
          </a:prstGeom>
        </p:spPr>
      </p:pic>
      <p:pic>
        <p:nvPicPr>
          <p:cNvPr id="30" name="Рисунок 29"/>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639368">
            <a:off x="1542630" y="237020"/>
            <a:ext cx="342550" cy="321997"/>
          </a:xfrm>
          <a:prstGeom prst="rect">
            <a:avLst/>
          </a:prstGeom>
        </p:spPr>
      </p:pic>
      <p:pic>
        <p:nvPicPr>
          <p:cNvPr id="31" name="Рисунок 30"/>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410889">
            <a:off x="10754876" y="5534789"/>
            <a:ext cx="342550" cy="321997"/>
          </a:xfrm>
          <a:prstGeom prst="rect">
            <a:avLst/>
          </a:prstGeom>
        </p:spPr>
      </p:pic>
    </p:spTree>
    <p:extLst>
      <p:ext uri="{BB962C8B-B14F-4D97-AF65-F5344CB8AC3E}">
        <p14:creationId xmlns:p14="http://schemas.microsoft.com/office/powerpoint/2010/main" val="1859193890"/>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7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354688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2187348" y="1738132"/>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69821" y="5648183"/>
            <a:ext cx="5252358" cy="262618"/>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325349">
            <a:off x="9456734" y="1616909"/>
            <a:ext cx="2058636" cy="4201298"/>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3325727">
            <a:off x="9439892" y="1537917"/>
            <a:ext cx="2092319" cy="4270039"/>
          </a:xfrm>
          <a:prstGeom prst="rect">
            <a:avLst/>
          </a:prstGeom>
        </p:spPr>
      </p:pic>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5843" y="3279407"/>
            <a:ext cx="2872260" cy="2872260"/>
          </a:xfrm>
          <a:prstGeom prst="rect">
            <a:avLst/>
          </a:prstGeom>
        </p:spPr>
      </p:pic>
      <p:pic>
        <p:nvPicPr>
          <p:cNvPr id="11" name="Рисунок 1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59534" y="3972227"/>
            <a:ext cx="1371600" cy="1371600"/>
          </a:xfrm>
          <a:prstGeom prst="rect">
            <a:avLst/>
          </a:prstGeom>
        </p:spPr>
      </p:pic>
      <p:pic>
        <p:nvPicPr>
          <p:cNvPr id="12" name="Рисунок 1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88757" y="286906"/>
            <a:ext cx="853216" cy="857956"/>
          </a:xfrm>
          <a:prstGeom prst="rect">
            <a:avLst/>
          </a:prstGeom>
        </p:spPr>
      </p:pic>
      <p:pic>
        <p:nvPicPr>
          <p:cNvPr id="13" name="Рисунок 1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2192444">
            <a:off x="1083050" y="1247203"/>
            <a:ext cx="399721" cy="375738"/>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0800000">
            <a:off x="10259673" y="2281347"/>
            <a:ext cx="399721" cy="375738"/>
          </a:xfrm>
          <a:prstGeom prst="rect">
            <a:avLst/>
          </a:prstGeom>
        </p:spPr>
      </p:pic>
      <p:pic>
        <p:nvPicPr>
          <p:cNvPr id="17" name="Рисунок 1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8536621">
            <a:off x="317286" y="5563248"/>
            <a:ext cx="399721" cy="375738"/>
          </a:xfrm>
          <a:prstGeom prst="rect">
            <a:avLst/>
          </a:prstGeom>
        </p:spPr>
      </p:pic>
    </p:spTree>
    <p:extLst>
      <p:ext uri="{BB962C8B-B14F-4D97-AF65-F5344CB8AC3E}">
        <p14:creationId xmlns:p14="http://schemas.microsoft.com/office/powerpoint/2010/main" val="5885360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001798" y="0"/>
            <a:ext cx="4669971" cy="1038381"/>
          </a:xfrm>
          <a:prstGeom prst="rect">
            <a:avLst/>
          </a:prstGeom>
        </p:spPr>
      </p:pic>
      <p:grpSp>
        <p:nvGrpSpPr>
          <p:cNvPr id="11" name="Группа 10"/>
          <p:cNvGrpSpPr/>
          <p:nvPr userDrawn="1"/>
        </p:nvGrpSpPr>
        <p:grpSpPr>
          <a:xfrm>
            <a:off x="0" y="0"/>
            <a:ext cx="8973927" cy="6858000"/>
            <a:chOff x="0" y="0"/>
            <a:chExt cx="8973927" cy="6858000"/>
          </a:xfrm>
        </p:grpSpPr>
        <p:pic>
          <p:nvPicPr>
            <p:cNvPr id="8" name="Рисунок 7"/>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211427" y="6308945"/>
              <a:ext cx="4762500" cy="247650"/>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10" name="Рисунок 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451512" y="0"/>
              <a:ext cx="4139638" cy="6858000"/>
            </a:xfrm>
            <a:prstGeom prst="rect">
              <a:avLst/>
            </a:prstGeom>
          </p:spPr>
        </p:pic>
      </p:grpSp>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da-DK" dirty="0"/>
              <a:t>Lorem ipsum dolor </a:t>
            </a:r>
            <a:br>
              <a:rPr lang="ru-RU" dirty="0"/>
            </a:br>
            <a:r>
              <a:rPr lang="da-DK" dirty="0"/>
              <a:t>sit amet</a:t>
            </a:r>
            <a:endParaRPr lang="ru-RU" dirty="0"/>
          </a:p>
        </p:txBody>
      </p:sp>
      <p:sp>
        <p:nvSpPr>
          <p:cNvPr id="3" name="Объект 2"/>
          <p:cNvSpPr>
            <a:spLocks noGrp="1"/>
          </p:cNvSpPr>
          <p:nvPr>
            <p:ph idx="1" hasCustomPrompt="1"/>
          </p:nvPr>
        </p:nvSpPr>
        <p:spPr>
          <a:xfrm>
            <a:off x="5591150" y="2114236"/>
            <a:ext cx="6010299" cy="3602929"/>
          </a:xfrm>
        </p:spPr>
        <p:txBody>
          <a:bodyPr/>
          <a:lstStyle>
            <a:lvl1pPr algn="r">
              <a:defRPr/>
            </a:lvl1pPr>
            <a:lvl2pPr algn="r">
              <a:defRPr/>
            </a:lvl2pPr>
            <a:lvl3pPr algn="r">
              <a:defRPr/>
            </a:lvl3pPr>
            <a:lvl4pPr algn="r">
              <a:defRPr/>
            </a:lvl4pPr>
            <a:lvl5pPr algn="r">
              <a:defRPr/>
            </a:lvl5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a:t>
            </a:r>
            <a:endParaRPr lang="ru-RU" dirty="0"/>
          </a:p>
        </p:txBody>
      </p:sp>
      <p:sp>
        <p:nvSpPr>
          <p:cNvPr id="4" name="Дата 3"/>
          <p:cNvSpPr>
            <a:spLocks noGrp="1"/>
          </p:cNvSpPr>
          <p:nvPr>
            <p:ph type="dt" sz="half" idx="10"/>
          </p:nvPr>
        </p:nvSpPr>
        <p:spPr/>
        <p:txBody>
          <a:bodyPr/>
          <a:lstStyle/>
          <a:p>
            <a:fld id="{6BD8AA49-75D6-409B-8DBD-57CEB4B0E106}"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flipV="1">
            <a:off x="10345265" y="5699345"/>
            <a:ext cx="1846735" cy="313710"/>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0947" y="549765"/>
            <a:ext cx="3444606" cy="5903721"/>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9284886" y="0"/>
            <a:ext cx="2428422" cy="2433572"/>
          </a:xfrm>
          <a:prstGeom prst="rect">
            <a:avLst/>
          </a:prstGeom>
        </p:spPr>
      </p:pic>
    </p:spTree>
    <p:extLst>
      <p:ext uri="{BB962C8B-B14F-4D97-AF65-F5344CB8AC3E}">
        <p14:creationId xmlns:p14="http://schemas.microsoft.com/office/powerpoint/2010/main" val="3297851520"/>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More_text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35842" y="2998366"/>
            <a:ext cx="1261914" cy="386987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4038600" y="6059209"/>
            <a:ext cx="3529495" cy="1764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0"/>
            <a:ext cx="877169" cy="5802284"/>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713308" y="4942988"/>
            <a:ext cx="302079" cy="283954"/>
          </a:xfrm>
          <a:prstGeom prst="rect">
            <a:avLst/>
          </a:prstGeom>
        </p:spPr>
      </p:pic>
    </p:spTree>
    <p:extLst>
      <p:ext uri="{BB962C8B-B14F-4D97-AF65-F5344CB8AC3E}">
        <p14:creationId xmlns:p14="http://schemas.microsoft.com/office/powerpoint/2010/main" val="1673663552"/>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864131">
            <a:off x="5577950" y="5921853"/>
            <a:ext cx="1120784" cy="1224643"/>
          </a:xfrm>
          <a:prstGeom prst="rect">
            <a:avLst/>
          </a:prstGeom>
        </p:spPr>
      </p:pic>
      <p:pic>
        <p:nvPicPr>
          <p:cNvPr id="12" name="Рисунок 1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5504013"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0" y="4977310"/>
            <a:ext cx="1513408" cy="188069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a:xfrm>
            <a:off x="2061026" y="6356349"/>
            <a:ext cx="2743200" cy="365125"/>
          </a:xfrm>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a:xfrm>
            <a:off x="6316436" y="6356349"/>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7179597" y="2325182"/>
            <a:ext cx="4179887" cy="3462338"/>
          </a:xfrm>
        </p:spPr>
        <p:txBody>
          <a:bodyPr/>
          <a:lstStyle/>
          <a:p>
            <a:endParaRPr lang="ru-RU" dirty="0"/>
          </a:p>
        </p:txBody>
      </p:sp>
      <p:pic>
        <p:nvPicPr>
          <p:cNvPr id="14" name="Рисунок 13"/>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58376">
            <a:off x="10450307" y="230235"/>
            <a:ext cx="1557105" cy="1500011"/>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l="-4425" t="2003" r="45637" b="-2003"/>
          <a:stretch/>
        </p:blipFill>
        <p:spPr>
          <a:xfrm>
            <a:off x="11228859" y="3823359"/>
            <a:ext cx="976061" cy="1629861"/>
          </a:xfrm>
          <a:prstGeom prst="rect">
            <a:avLst/>
          </a:prstGeom>
        </p:spPr>
      </p:pic>
    </p:spTree>
    <p:extLst>
      <p:ext uri="{BB962C8B-B14F-4D97-AF65-F5344CB8AC3E}">
        <p14:creationId xmlns:p14="http://schemas.microsoft.com/office/powerpoint/2010/main" val="653538521"/>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0"/>
            <a:ext cx="904600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1379764" y="739549"/>
            <a:ext cx="9432713" cy="5047971"/>
          </a:xfrm>
        </p:spPr>
        <p:txBody>
          <a:bodyPr/>
          <a:lstStyle/>
          <a:p>
            <a:endParaRPr lang="ru-RU" dirty="0"/>
          </a:p>
        </p:txBody>
      </p:sp>
      <p:pic>
        <p:nvPicPr>
          <p:cNvPr id="8" name="Рисунок 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286120" y="6009338"/>
            <a:ext cx="7620000" cy="304800"/>
          </a:xfrm>
          <a:prstGeom prst="rect">
            <a:avLst/>
          </a:prstGeom>
        </p:spPr>
      </p:pic>
      <p:pic>
        <p:nvPicPr>
          <p:cNvPr id="16" name="Рисунок 15"/>
          <p:cNvPicPr>
            <a:picLocks noChangeAspect="1"/>
          </p:cNvPicPr>
          <p:nvPr userDrawn="1"/>
        </p:nvPicPr>
        <p:blipFill rotWithShape="1">
          <a:blip r:embed="rId6" cstate="email">
            <a:extLst>
              <a:ext uri="{28A0092B-C50C-407E-A947-70E740481C1C}">
                <a14:useLocalDpi xmlns:a14="http://schemas.microsoft.com/office/drawing/2010/main"/>
              </a:ext>
            </a:extLst>
          </a:blip>
          <a:srcRect r="40770"/>
          <a:stretch/>
        </p:blipFill>
        <p:spPr>
          <a:xfrm>
            <a:off x="9299121" y="739549"/>
            <a:ext cx="2892879" cy="4884117"/>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5789456">
            <a:off x="293914" y="5875035"/>
            <a:ext cx="285750" cy="268605"/>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218060">
            <a:off x="10602684" y="194276"/>
            <a:ext cx="285750" cy="268605"/>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962161">
            <a:off x="462494" y="5516354"/>
            <a:ext cx="285750" cy="268605"/>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41348"/>
          <a:stretch/>
        </p:blipFill>
        <p:spPr>
          <a:xfrm>
            <a:off x="0" y="1367779"/>
            <a:ext cx="991303" cy="1699528"/>
          </a:xfrm>
          <a:prstGeom prst="rect">
            <a:avLst/>
          </a:prstGeom>
        </p:spPr>
      </p:pic>
      <p:pic>
        <p:nvPicPr>
          <p:cNvPr id="22" name="Рисунок 21"/>
          <p:cNvPicPr>
            <a:picLocks noChangeAspect="1"/>
          </p:cNvPicPr>
          <p:nvPr userDrawn="1"/>
        </p:nvPicPr>
        <p:blipFill rotWithShape="1">
          <a:blip r:embed="rId9" cstate="email">
            <a:extLst>
              <a:ext uri="{28A0092B-C50C-407E-A947-70E740481C1C}">
                <a14:useLocalDpi xmlns:a14="http://schemas.microsoft.com/office/drawing/2010/main"/>
              </a:ext>
            </a:extLst>
          </a:blip>
          <a:srcRect t="37724"/>
          <a:stretch/>
        </p:blipFill>
        <p:spPr>
          <a:xfrm>
            <a:off x="798783" y="0"/>
            <a:ext cx="505255" cy="314653"/>
          </a:xfrm>
          <a:prstGeom prst="rect">
            <a:avLst/>
          </a:prstGeom>
        </p:spPr>
      </p:pic>
    </p:spTree>
    <p:extLst>
      <p:ext uri="{BB962C8B-B14F-4D97-AF65-F5344CB8AC3E}">
        <p14:creationId xmlns:p14="http://schemas.microsoft.com/office/powerpoint/2010/main" val="1200737152"/>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8_Заголовок раздела">
    <p:spTree>
      <p:nvGrpSpPr>
        <p:cNvPr id="1" name=""/>
        <p:cNvGrpSpPr/>
        <p:nvPr/>
      </p:nvGrpSpPr>
      <p:grpSpPr>
        <a:xfrm>
          <a:off x="0" y="0"/>
          <a:ext cx="0" cy="0"/>
          <a:chOff x="0" y="0"/>
          <a:chExt cx="0" cy="0"/>
        </a:xfrm>
      </p:grpSpPr>
      <p:pic>
        <p:nvPicPr>
          <p:cNvPr id="14" name="Рисунок 13"/>
          <p:cNvPicPr>
            <a:picLocks noChangeAspect="1"/>
          </p:cNvPicPr>
          <p:nvPr userDrawn="1"/>
        </p:nvPicPr>
        <p:blipFill rotWithShape="1">
          <a:blip r:embed="rId2" cstate="email">
            <a:extLst>
              <a:ext uri="{28A0092B-C50C-407E-A947-70E740481C1C}">
                <a14:useLocalDpi xmlns:a14="http://schemas.microsoft.com/office/drawing/2010/main"/>
              </a:ext>
            </a:extLst>
          </a:blip>
          <a:srcRect l="18897"/>
          <a:stretch/>
        </p:blipFill>
        <p:spPr>
          <a:xfrm flipV="1">
            <a:off x="-8165" y="0"/>
            <a:ext cx="4463906"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865867" y="1314449"/>
            <a:ext cx="4449763" cy="4138613"/>
          </a:xfrm>
        </p:spPr>
        <p:txBody>
          <a:bodyPr/>
          <a:lstStyle/>
          <a:p>
            <a:endParaRPr lang="ru-RU"/>
          </a:p>
        </p:txBody>
      </p:sp>
      <p:sp>
        <p:nvSpPr>
          <p:cNvPr id="12"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677266" y="5892984"/>
            <a:ext cx="4155621" cy="166225"/>
          </a:xfrm>
          <a:prstGeom prst="rect">
            <a:avLst/>
          </a:prstGeom>
        </p:spPr>
      </p:pic>
      <p:pic>
        <p:nvPicPr>
          <p:cNvPr id="23" name="Рисунок 2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012938" y="5892984"/>
            <a:ext cx="4155621" cy="166225"/>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3815681" y="158990"/>
            <a:ext cx="713336" cy="7133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20363" y="5976096"/>
            <a:ext cx="653248" cy="656877"/>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45946" y="3255459"/>
            <a:ext cx="713336" cy="71333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902236" y="2501524"/>
            <a:ext cx="653248" cy="656877"/>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306318" y="3161716"/>
            <a:ext cx="1885682" cy="2814380"/>
          </a:xfrm>
          <a:prstGeom prst="rect">
            <a:avLst/>
          </a:prstGeom>
        </p:spPr>
      </p:pic>
      <p:pic>
        <p:nvPicPr>
          <p:cNvPr id="28" name="Рисунок 2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7854043" y="196568"/>
            <a:ext cx="2326821" cy="897920"/>
          </a:xfrm>
          <a:prstGeom prst="rect">
            <a:avLst/>
          </a:prstGeom>
        </p:spPr>
      </p:pic>
    </p:spTree>
    <p:extLst>
      <p:ext uri="{BB962C8B-B14F-4D97-AF65-F5344CB8AC3E}">
        <p14:creationId xmlns:p14="http://schemas.microsoft.com/office/powerpoint/2010/main" val="185203294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9_Заголовок раздела">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a:extLst>
              <a:ext uri="{28A0092B-C50C-407E-A947-70E740481C1C}">
                <a14:useLocalDpi xmlns:a14="http://schemas.microsoft.com/office/drawing/2010/main"/>
              </a:ext>
            </a:extLst>
          </a:blip>
          <a:srcRect l="-38320" t="7971" r="38320" b="-7971"/>
          <a:stretch/>
        </p:blipFill>
        <p:spPr>
          <a:xfrm flipH="1">
            <a:off x="-1" y="846989"/>
            <a:ext cx="7223672" cy="7091238"/>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3707778" y="1542820"/>
            <a:ext cx="4449763" cy="4138613"/>
          </a:xfrm>
        </p:spPr>
        <p:txBody>
          <a:bodyPr/>
          <a:lstStyle/>
          <a:p>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854849" y="5976096"/>
            <a:ext cx="4155621" cy="166225"/>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91701" y="6142321"/>
            <a:ext cx="653248" cy="656877"/>
          </a:xfrm>
          <a:prstGeom prst="rect">
            <a:avLst/>
          </a:prstGeom>
        </p:spPr>
      </p:pic>
      <p:sp>
        <p:nvSpPr>
          <p:cNvPr id="20"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890700">
            <a:off x="10081963" y="4267376"/>
            <a:ext cx="1461027" cy="1596415"/>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84942" y="-55596"/>
            <a:ext cx="1687650" cy="1625770"/>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68806" y="757289"/>
            <a:ext cx="713336" cy="713336"/>
          </a:xfrm>
          <a:prstGeom prst="rect">
            <a:avLst/>
          </a:prstGeom>
        </p:spPr>
      </p:pic>
      <p:pic>
        <p:nvPicPr>
          <p:cNvPr id="16" name="Рисунок 15"/>
          <p:cNvPicPr>
            <a:picLocks noChangeAspect="1"/>
          </p:cNvPicPr>
          <p:nvPr userDrawn="1"/>
        </p:nvPicPr>
        <p:blipFill rotWithShape="1">
          <a:blip r:embed="rId2" cstate="email">
            <a:extLst>
              <a:ext uri="{28A0092B-C50C-407E-A947-70E740481C1C}">
                <a14:useLocalDpi xmlns:a14="http://schemas.microsoft.com/office/drawing/2010/main"/>
              </a:ext>
            </a:extLst>
          </a:blip>
          <a:srcRect l="45279" r="382"/>
          <a:stretch/>
        </p:blipFill>
        <p:spPr>
          <a:xfrm flipH="1">
            <a:off x="9682660" y="489858"/>
            <a:ext cx="2509394" cy="4516061"/>
          </a:xfrm>
          <a:prstGeom prst="rect">
            <a:avLst/>
          </a:prstGeom>
        </p:spPr>
      </p:pic>
      <p:pic>
        <p:nvPicPr>
          <p:cNvPr id="29" name="Рисунок 2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485852" y="913297"/>
            <a:ext cx="653248" cy="656877"/>
          </a:xfrm>
          <a:prstGeom prst="rect">
            <a:avLst/>
          </a:prstGeom>
        </p:spPr>
      </p:pic>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969324" y="4392608"/>
            <a:ext cx="713336" cy="713336"/>
          </a:xfrm>
          <a:prstGeom prst="rect">
            <a:avLst/>
          </a:prstGeom>
        </p:spPr>
      </p:pic>
      <p:pic>
        <p:nvPicPr>
          <p:cNvPr id="17" name="Рисунок 1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2660" y="1971813"/>
            <a:ext cx="1345251" cy="1348104"/>
          </a:xfrm>
          <a:prstGeom prst="rect">
            <a:avLst/>
          </a:prstGeom>
        </p:spPr>
      </p:pic>
      <p:pic>
        <p:nvPicPr>
          <p:cNvPr id="19" name="Рисунок 18"/>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905741" y="4444186"/>
            <a:ext cx="1729928" cy="1733597"/>
          </a:xfrm>
          <a:prstGeom prst="rect">
            <a:avLst/>
          </a:prstGeom>
        </p:spPr>
      </p:pic>
    </p:spTree>
    <p:extLst>
      <p:ext uri="{BB962C8B-B14F-4D97-AF65-F5344CB8AC3E}">
        <p14:creationId xmlns:p14="http://schemas.microsoft.com/office/powerpoint/2010/main" val="328699239"/>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Table_slide_yellow">
    <p:spTree>
      <p:nvGrpSpPr>
        <p:cNvPr id="1" name=""/>
        <p:cNvGrpSpPr/>
        <p:nvPr/>
      </p:nvGrpSpPr>
      <p:grpSpPr>
        <a:xfrm>
          <a:off x="0" y="0"/>
          <a:ext cx="0" cy="0"/>
          <a:chOff x="0" y="0"/>
          <a:chExt cx="0" cy="0"/>
        </a:xfrm>
      </p:grpSpPr>
      <p:pic>
        <p:nvPicPr>
          <p:cNvPr id="14" name="Рисунок 1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72950" y="2374058"/>
            <a:ext cx="3719050" cy="4494179"/>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r="25619" b="14310"/>
          <a:stretch/>
        </p:blipFill>
        <p:spPr>
          <a:xfrm rot="10800000">
            <a:off x="0" y="0"/>
            <a:ext cx="2538920" cy="5969261"/>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8" name="Таблица 7"/>
          <p:cNvSpPr>
            <a:spLocks noGrp="1"/>
          </p:cNvSpPr>
          <p:nvPr>
            <p:ph type="tbl" sz="quarter" idx="13"/>
          </p:nvPr>
        </p:nvSpPr>
        <p:spPr>
          <a:xfrm>
            <a:off x="885522" y="447597"/>
            <a:ext cx="10382250" cy="5573713"/>
          </a:xfrm>
        </p:spPr>
        <p:txBody>
          <a:bodyPr/>
          <a:lstStyle/>
          <a:p>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626336" y="1225684"/>
            <a:ext cx="253004" cy="1896894"/>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192018">
            <a:off x="272307" y="649803"/>
            <a:ext cx="383150" cy="360161"/>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012286">
            <a:off x="11521734" y="5555199"/>
            <a:ext cx="383150" cy="360161"/>
          </a:xfrm>
          <a:prstGeom prst="rect">
            <a:avLst/>
          </a:prstGeom>
        </p:spPr>
      </p:pic>
      <p:pic>
        <p:nvPicPr>
          <p:cNvPr id="23" name="Рисунок 22"/>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363821" y="6036429"/>
            <a:ext cx="7620000" cy="304800"/>
          </a:xfrm>
          <a:prstGeom prst="rect">
            <a:avLst/>
          </a:prstGeom>
        </p:spPr>
      </p:pic>
    </p:spTree>
    <p:extLst>
      <p:ext uri="{BB962C8B-B14F-4D97-AF65-F5344CB8AC3E}">
        <p14:creationId xmlns:p14="http://schemas.microsoft.com/office/powerpoint/2010/main" val="1490010429"/>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userDrawn="1">
  <p:cSld name="bullet_points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rotWithShape="1">
          <a:blip r:embed="rId2" cstate="email">
            <a:extLst>
              <a:ext uri="{28A0092B-C50C-407E-A947-70E740481C1C}">
                <a14:useLocalDpi xmlns:a14="http://schemas.microsoft.com/office/drawing/2010/main"/>
              </a:ext>
            </a:extLst>
          </a:blip>
          <a:srcRect l="29233"/>
          <a:stretch/>
        </p:blipFill>
        <p:spPr>
          <a:xfrm>
            <a:off x="0" y="0"/>
            <a:ext cx="3895006" cy="6858000"/>
          </a:xfrm>
          <a:prstGeom prst="rect">
            <a:avLst/>
          </a:prstGeom>
        </p:spPr>
      </p:pic>
      <p:pic>
        <p:nvPicPr>
          <p:cNvPr id="21" name="Рисунок 20"/>
          <p:cNvPicPr>
            <a:picLocks noChangeAspect="1"/>
          </p:cNvPicPr>
          <p:nvPr userDrawn="1"/>
        </p:nvPicPr>
        <p:blipFill rotWithShape="1">
          <a:blip r:embed="rId3" cstate="email">
            <a:extLst>
              <a:ext uri="{28A0092B-C50C-407E-A947-70E740481C1C}">
                <a14:useLocalDpi xmlns:a14="http://schemas.microsoft.com/office/drawing/2010/main"/>
              </a:ext>
            </a:extLst>
          </a:blip>
          <a:srcRect r="55750"/>
          <a:stretch/>
        </p:blipFill>
        <p:spPr>
          <a:xfrm>
            <a:off x="11176132" y="2061256"/>
            <a:ext cx="1021624" cy="4711735"/>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tx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276841" y="5708485"/>
            <a:ext cx="6841672" cy="273667"/>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22145" y="5510650"/>
            <a:ext cx="841026" cy="845698"/>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635558" flipV="1">
            <a:off x="11592097" y="2836229"/>
            <a:ext cx="321481" cy="302192"/>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2752199" flipV="1">
            <a:off x="492111" y="218678"/>
            <a:ext cx="321481" cy="302192"/>
          </a:xfrm>
          <a:prstGeom prst="rect">
            <a:avLst/>
          </a:prstGeom>
        </p:spPr>
      </p:pic>
      <p:sp>
        <p:nvSpPr>
          <p:cNvPr id="39" name="Текст 38"/>
          <p:cNvSpPr>
            <a:spLocks noGrp="1"/>
          </p:cNvSpPr>
          <p:nvPr>
            <p:ph type="body" sz="quarter" idx="17" hasCustomPrompt="1"/>
          </p:nvPr>
        </p:nvSpPr>
        <p:spPr>
          <a:xfrm>
            <a:off x="1851559" y="132372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4" name="Текст 38"/>
          <p:cNvSpPr>
            <a:spLocks noGrp="1"/>
          </p:cNvSpPr>
          <p:nvPr>
            <p:ph type="body" sz="quarter" idx="19" hasCustomPrompt="1"/>
          </p:nvPr>
        </p:nvSpPr>
        <p:spPr>
          <a:xfrm>
            <a:off x="1851559" y="320561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5" name="Текст 38"/>
          <p:cNvSpPr>
            <a:spLocks noGrp="1"/>
          </p:cNvSpPr>
          <p:nvPr>
            <p:ph type="body" sz="quarter" idx="20" hasCustomPrompt="1"/>
          </p:nvPr>
        </p:nvSpPr>
        <p:spPr>
          <a:xfrm>
            <a:off x="1851559" y="4112708"/>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Tree>
    <p:extLst>
      <p:ext uri="{BB962C8B-B14F-4D97-AF65-F5344CB8AC3E}">
        <p14:creationId xmlns:p14="http://schemas.microsoft.com/office/powerpoint/2010/main" val="1594259585"/>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type="secHead" preserve="1">
  <p:cSld name="1_Заголовок раздела">
    <p:spTree>
      <p:nvGrpSpPr>
        <p:cNvPr id="1" name=""/>
        <p:cNvGrpSpPr/>
        <p:nvPr/>
      </p:nvGrpSpPr>
      <p:grpSpPr>
        <a:xfrm>
          <a:off x="0" y="0"/>
          <a:ext cx="0" cy="0"/>
          <a:chOff x="0" y="0"/>
          <a:chExt cx="0" cy="0"/>
        </a:xfrm>
      </p:grpSpPr>
      <p:grpSp>
        <p:nvGrpSpPr>
          <p:cNvPr id="26" name="Группа 25"/>
          <p:cNvGrpSpPr/>
          <p:nvPr userDrawn="1"/>
        </p:nvGrpSpPr>
        <p:grpSpPr>
          <a:xfrm>
            <a:off x="-241498" y="-23548"/>
            <a:ext cx="12438453" cy="6881548"/>
            <a:chOff x="-241498" y="-23548"/>
            <a:chExt cx="12438453" cy="6881548"/>
          </a:xfrm>
        </p:grpSpPr>
        <p:pic>
          <p:nvPicPr>
            <p:cNvPr id="18" name="Рисунок 1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746834" y="3383366"/>
              <a:ext cx="4762500" cy="24765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553" y="3150"/>
              <a:ext cx="12186402" cy="685485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69917" y="721422"/>
              <a:ext cx="4068452" cy="4404099"/>
            </a:xfrm>
            <a:prstGeom prst="rect">
              <a:avLst/>
            </a:prstGeom>
          </p:spPr>
        </p:pic>
        <p:pic>
          <p:nvPicPr>
            <p:cNvPr id="21" name="Рисунок 2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941474" y="-23548"/>
              <a:ext cx="4250215" cy="3339455"/>
            </a:xfrm>
            <a:prstGeom prst="rect">
              <a:avLst/>
            </a:prstGeom>
          </p:spPr>
        </p:pic>
        <p:pic>
          <p:nvPicPr>
            <p:cNvPr id="22" name="Рисунок 2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41498" y="5607344"/>
              <a:ext cx="5724636" cy="381642"/>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928873" y="3227981"/>
              <a:ext cx="404242" cy="404242"/>
            </a:xfrm>
            <a:prstGeom prst="rect">
              <a:avLst/>
            </a:prstGeom>
          </p:spPr>
        </p:pic>
        <p:pic>
          <p:nvPicPr>
            <p:cNvPr id="24" name="Рисунок 2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467823" y="5040357"/>
              <a:ext cx="3326341" cy="221756"/>
            </a:xfrm>
            <a:prstGeom prst="rect">
              <a:avLst/>
            </a:prstGeom>
          </p:spPr>
        </p:pic>
        <p:pic>
          <p:nvPicPr>
            <p:cNvPr id="25" name="Рисунок 2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918742" y="1"/>
              <a:ext cx="10271671" cy="6417092"/>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6690314" y="3975159"/>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48815348"/>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10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flipH="1" flipV="1">
            <a:off x="0" y="1619250"/>
            <a:ext cx="6667500" cy="523875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7"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900736" y="1908878"/>
            <a:ext cx="383722" cy="383722"/>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5065" y="5436733"/>
            <a:ext cx="5535064" cy="369004"/>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1463" y="372001"/>
            <a:ext cx="1134836" cy="1134836"/>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1609" y="4963193"/>
            <a:ext cx="576943" cy="576943"/>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783697" y="2167500"/>
            <a:ext cx="2064526" cy="3132708"/>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761581">
            <a:off x="1149490" y="928885"/>
            <a:ext cx="1173619" cy="1780847"/>
          </a:xfrm>
          <a:prstGeom prst="rect">
            <a:avLst/>
          </a:prstGeom>
        </p:spPr>
      </p:pic>
      <p:pic>
        <p:nvPicPr>
          <p:cNvPr id="15" name="Рисунок 1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8770596" y="4788917"/>
            <a:ext cx="2069193" cy="2073581"/>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Tree>
    <p:extLst>
      <p:ext uri="{BB962C8B-B14F-4D97-AF65-F5344CB8AC3E}">
        <p14:creationId xmlns:p14="http://schemas.microsoft.com/office/powerpoint/2010/main" val="383516555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11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2493"/>
            <a:ext cx="5549221" cy="554922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328467" y="5982880"/>
            <a:ext cx="5535064" cy="369004"/>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100218" y="3431493"/>
            <a:ext cx="1991563" cy="3021993"/>
          </a:xfrm>
          <a:prstGeom prst="rect">
            <a:avLst/>
          </a:prstGeom>
        </p:spPr>
      </p:pic>
      <p:sp>
        <p:nvSpPr>
          <p:cNvPr id="19"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934074" y="813707"/>
            <a:ext cx="536121" cy="536121"/>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6863" y="2777103"/>
            <a:ext cx="4436079" cy="3927021"/>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645401">
            <a:off x="10492162" y="2590571"/>
            <a:ext cx="1252973" cy="1681843"/>
          </a:xfrm>
          <a:prstGeom prst="rect">
            <a:avLst/>
          </a:prstGeom>
        </p:spPr>
      </p:pic>
      <p:pic>
        <p:nvPicPr>
          <p:cNvPr id="22" name="Рисунок 21"/>
          <p:cNvPicPr>
            <a:picLocks noChangeAspect="1"/>
          </p:cNvPicPr>
          <p:nvPr userDrawn="1"/>
        </p:nvPicPr>
        <p:blipFill rotWithShape="1">
          <a:blip r:embed="rId10" cstate="email">
            <a:extLst>
              <a:ext uri="{28A0092B-C50C-407E-A947-70E740481C1C}">
                <a14:useLocalDpi xmlns:a14="http://schemas.microsoft.com/office/drawing/2010/main"/>
              </a:ext>
            </a:extLst>
          </a:blip>
          <a:srcRect l="1" t="5851" r="40936"/>
          <a:stretch/>
        </p:blipFill>
        <p:spPr>
          <a:xfrm>
            <a:off x="9769285" y="0"/>
            <a:ext cx="2422715" cy="2413605"/>
          </a:xfrm>
          <a:prstGeom prst="rect">
            <a:avLst/>
          </a:prstGeom>
        </p:spPr>
      </p:pic>
      <p:pic>
        <p:nvPicPr>
          <p:cNvPr id="23" name="Рисунок 22"/>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0166653" y="1206802"/>
            <a:ext cx="952500" cy="952500"/>
          </a:xfrm>
          <a:prstGeom prst="rect">
            <a:avLst/>
          </a:prstGeom>
        </p:spPr>
      </p:pic>
    </p:spTree>
    <p:extLst>
      <p:ext uri="{BB962C8B-B14F-4D97-AF65-F5344CB8AC3E}">
        <p14:creationId xmlns:p14="http://schemas.microsoft.com/office/powerpoint/2010/main" val="2936303751"/>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84" Type="http://schemas.openxmlformats.org/officeDocument/2006/relationships/image" Target="../media/image6.png"/><Relationship Id="rId89" Type="http://schemas.openxmlformats.org/officeDocument/2006/relationships/image" Target="../media/image11.png"/><Relationship Id="rId16" Type="http://schemas.openxmlformats.org/officeDocument/2006/relationships/slideLayout" Target="../slideLayouts/slideLayout16.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image" Target="../media/image1.png"/><Relationship Id="rId5" Type="http://schemas.openxmlformats.org/officeDocument/2006/relationships/slideLayout" Target="../slideLayouts/slideLayout5.xml"/><Relationship Id="rId90" Type="http://schemas.openxmlformats.org/officeDocument/2006/relationships/image" Target="../media/image12.png"/><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slideLayout" Target="../slideLayouts/slideLayout77.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80" Type="http://schemas.openxmlformats.org/officeDocument/2006/relationships/image" Target="../media/image2.png"/><Relationship Id="rId85" Type="http://schemas.openxmlformats.org/officeDocument/2006/relationships/image" Target="../media/image7.png"/><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83" Type="http://schemas.openxmlformats.org/officeDocument/2006/relationships/image" Target="../media/image5.png"/><Relationship Id="rId88" Type="http://schemas.openxmlformats.org/officeDocument/2006/relationships/image" Target="../media/image10.png"/><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theme" Target="../theme/theme1.xml"/><Relationship Id="rId81" Type="http://schemas.openxmlformats.org/officeDocument/2006/relationships/image" Target="../media/image3.png"/><Relationship Id="rId86" Type="http://schemas.openxmlformats.org/officeDocument/2006/relationships/image" Target="../media/image8.png"/><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 Id="rId87" Type="http://schemas.openxmlformats.org/officeDocument/2006/relationships/image" Target="../media/image9.png"/><Relationship Id="rId61" Type="http://schemas.openxmlformats.org/officeDocument/2006/relationships/slideLayout" Target="../slideLayouts/slideLayout61.xml"/><Relationship Id="rId82" Type="http://schemas.openxmlformats.org/officeDocument/2006/relationships/image" Target="../media/image4.png"/><Relationship Id="rId19" Type="http://schemas.openxmlformats.org/officeDocument/2006/relationships/slideLayout" Target="../slideLayouts/slideLayout19.xml"/></Relationships>
</file>

<file path=ppt/slideMasters/_rels/slideMaster2.xml.rels><?xml version="1.0" encoding="UTF-8" standalone="yes"?>
<Relationships xmlns="http://schemas.openxmlformats.org/package/2006/relationships"><Relationship Id="rId26" Type="http://schemas.openxmlformats.org/officeDocument/2006/relationships/slideLayout" Target="../slideLayouts/slideLayout103.xml"/><Relationship Id="rId21" Type="http://schemas.openxmlformats.org/officeDocument/2006/relationships/slideLayout" Target="../slideLayouts/slideLayout98.xml"/><Relationship Id="rId42" Type="http://schemas.openxmlformats.org/officeDocument/2006/relationships/slideLayout" Target="../slideLayouts/slideLayout119.xml"/><Relationship Id="rId47" Type="http://schemas.openxmlformats.org/officeDocument/2006/relationships/slideLayout" Target="../slideLayouts/slideLayout124.xml"/><Relationship Id="rId63" Type="http://schemas.openxmlformats.org/officeDocument/2006/relationships/slideLayout" Target="../slideLayouts/slideLayout140.xml"/><Relationship Id="rId68" Type="http://schemas.openxmlformats.org/officeDocument/2006/relationships/theme" Target="../theme/theme2.xml"/><Relationship Id="rId16" Type="http://schemas.openxmlformats.org/officeDocument/2006/relationships/slideLayout" Target="../slideLayouts/slideLayout93.xml"/><Relationship Id="rId11" Type="http://schemas.openxmlformats.org/officeDocument/2006/relationships/slideLayout" Target="../slideLayouts/slideLayout88.xml"/><Relationship Id="rId24" Type="http://schemas.openxmlformats.org/officeDocument/2006/relationships/slideLayout" Target="../slideLayouts/slideLayout101.xml"/><Relationship Id="rId32" Type="http://schemas.openxmlformats.org/officeDocument/2006/relationships/slideLayout" Target="../slideLayouts/slideLayout109.xml"/><Relationship Id="rId37" Type="http://schemas.openxmlformats.org/officeDocument/2006/relationships/slideLayout" Target="../slideLayouts/slideLayout114.xml"/><Relationship Id="rId40" Type="http://schemas.openxmlformats.org/officeDocument/2006/relationships/slideLayout" Target="../slideLayouts/slideLayout117.xml"/><Relationship Id="rId45" Type="http://schemas.openxmlformats.org/officeDocument/2006/relationships/slideLayout" Target="../slideLayouts/slideLayout122.xml"/><Relationship Id="rId53" Type="http://schemas.openxmlformats.org/officeDocument/2006/relationships/slideLayout" Target="../slideLayouts/slideLayout130.xml"/><Relationship Id="rId58" Type="http://schemas.openxmlformats.org/officeDocument/2006/relationships/slideLayout" Target="../slideLayouts/slideLayout135.xml"/><Relationship Id="rId66" Type="http://schemas.openxmlformats.org/officeDocument/2006/relationships/slideLayout" Target="../slideLayouts/slideLayout143.xml"/><Relationship Id="rId74" Type="http://schemas.openxmlformats.org/officeDocument/2006/relationships/image" Target="../media/image6.png"/><Relationship Id="rId79" Type="http://schemas.openxmlformats.org/officeDocument/2006/relationships/image" Target="../media/image11.png"/><Relationship Id="rId5" Type="http://schemas.openxmlformats.org/officeDocument/2006/relationships/slideLayout" Target="../slideLayouts/slideLayout82.xml"/><Relationship Id="rId61" Type="http://schemas.openxmlformats.org/officeDocument/2006/relationships/slideLayout" Target="../slideLayouts/slideLayout138.xml"/><Relationship Id="rId19" Type="http://schemas.openxmlformats.org/officeDocument/2006/relationships/slideLayout" Target="../slideLayouts/slideLayout96.xml"/><Relationship Id="rId14" Type="http://schemas.openxmlformats.org/officeDocument/2006/relationships/slideLayout" Target="../slideLayouts/slideLayout91.xml"/><Relationship Id="rId22" Type="http://schemas.openxmlformats.org/officeDocument/2006/relationships/slideLayout" Target="../slideLayouts/slideLayout99.xml"/><Relationship Id="rId27" Type="http://schemas.openxmlformats.org/officeDocument/2006/relationships/slideLayout" Target="../slideLayouts/slideLayout104.xml"/><Relationship Id="rId30" Type="http://schemas.openxmlformats.org/officeDocument/2006/relationships/slideLayout" Target="../slideLayouts/slideLayout107.xml"/><Relationship Id="rId35" Type="http://schemas.openxmlformats.org/officeDocument/2006/relationships/slideLayout" Target="../slideLayouts/slideLayout112.xml"/><Relationship Id="rId43" Type="http://schemas.openxmlformats.org/officeDocument/2006/relationships/slideLayout" Target="../slideLayouts/slideLayout120.xml"/><Relationship Id="rId48" Type="http://schemas.openxmlformats.org/officeDocument/2006/relationships/slideLayout" Target="../slideLayouts/slideLayout125.xml"/><Relationship Id="rId56" Type="http://schemas.openxmlformats.org/officeDocument/2006/relationships/slideLayout" Target="../slideLayouts/slideLayout133.xml"/><Relationship Id="rId64" Type="http://schemas.openxmlformats.org/officeDocument/2006/relationships/slideLayout" Target="../slideLayouts/slideLayout141.xml"/><Relationship Id="rId69" Type="http://schemas.openxmlformats.org/officeDocument/2006/relationships/image" Target="../media/image1.png"/><Relationship Id="rId77" Type="http://schemas.openxmlformats.org/officeDocument/2006/relationships/image" Target="../media/image9.png"/><Relationship Id="rId8" Type="http://schemas.openxmlformats.org/officeDocument/2006/relationships/slideLayout" Target="../slideLayouts/slideLayout85.xml"/><Relationship Id="rId51" Type="http://schemas.openxmlformats.org/officeDocument/2006/relationships/slideLayout" Target="../slideLayouts/slideLayout128.xml"/><Relationship Id="rId72" Type="http://schemas.openxmlformats.org/officeDocument/2006/relationships/image" Target="../media/image4.png"/><Relationship Id="rId80" Type="http://schemas.openxmlformats.org/officeDocument/2006/relationships/image" Target="../media/image12.png"/><Relationship Id="rId3" Type="http://schemas.openxmlformats.org/officeDocument/2006/relationships/slideLayout" Target="../slideLayouts/slideLayout80.xml"/><Relationship Id="rId12" Type="http://schemas.openxmlformats.org/officeDocument/2006/relationships/slideLayout" Target="../slideLayouts/slideLayout89.xml"/><Relationship Id="rId17" Type="http://schemas.openxmlformats.org/officeDocument/2006/relationships/slideLayout" Target="../slideLayouts/slideLayout94.xml"/><Relationship Id="rId25" Type="http://schemas.openxmlformats.org/officeDocument/2006/relationships/slideLayout" Target="../slideLayouts/slideLayout102.xml"/><Relationship Id="rId33" Type="http://schemas.openxmlformats.org/officeDocument/2006/relationships/slideLayout" Target="../slideLayouts/slideLayout110.xml"/><Relationship Id="rId38" Type="http://schemas.openxmlformats.org/officeDocument/2006/relationships/slideLayout" Target="../slideLayouts/slideLayout115.xml"/><Relationship Id="rId46" Type="http://schemas.openxmlformats.org/officeDocument/2006/relationships/slideLayout" Target="../slideLayouts/slideLayout123.xml"/><Relationship Id="rId59" Type="http://schemas.openxmlformats.org/officeDocument/2006/relationships/slideLayout" Target="../slideLayouts/slideLayout136.xml"/><Relationship Id="rId67" Type="http://schemas.openxmlformats.org/officeDocument/2006/relationships/slideLayout" Target="../slideLayouts/slideLayout144.xml"/><Relationship Id="rId20" Type="http://schemas.openxmlformats.org/officeDocument/2006/relationships/slideLayout" Target="../slideLayouts/slideLayout97.xml"/><Relationship Id="rId41" Type="http://schemas.openxmlformats.org/officeDocument/2006/relationships/slideLayout" Target="../slideLayouts/slideLayout118.xml"/><Relationship Id="rId54" Type="http://schemas.openxmlformats.org/officeDocument/2006/relationships/slideLayout" Target="../slideLayouts/slideLayout131.xml"/><Relationship Id="rId62" Type="http://schemas.openxmlformats.org/officeDocument/2006/relationships/slideLayout" Target="../slideLayouts/slideLayout139.xml"/><Relationship Id="rId70" Type="http://schemas.openxmlformats.org/officeDocument/2006/relationships/image" Target="../media/image2.png"/><Relationship Id="rId75" Type="http://schemas.openxmlformats.org/officeDocument/2006/relationships/image" Target="../media/image7.png"/><Relationship Id="rId1" Type="http://schemas.openxmlformats.org/officeDocument/2006/relationships/slideLayout" Target="../slideLayouts/slideLayout78.xml"/><Relationship Id="rId6" Type="http://schemas.openxmlformats.org/officeDocument/2006/relationships/slideLayout" Target="../slideLayouts/slideLayout83.xml"/><Relationship Id="rId15" Type="http://schemas.openxmlformats.org/officeDocument/2006/relationships/slideLayout" Target="../slideLayouts/slideLayout92.xml"/><Relationship Id="rId23" Type="http://schemas.openxmlformats.org/officeDocument/2006/relationships/slideLayout" Target="../slideLayouts/slideLayout100.xml"/><Relationship Id="rId28" Type="http://schemas.openxmlformats.org/officeDocument/2006/relationships/slideLayout" Target="../slideLayouts/slideLayout105.xml"/><Relationship Id="rId36" Type="http://schemas.openxmlformats.org/officeDocument/2006/relationships/slideLayout" Target="../slideLayouts/slideLayout113.xml"/><Relationship Id="rId49" Type="http://schemas.openxmlformats.org/officeDocument/2006/relationships/slideLayout" Target="../slideLayouts/slideLayout126.xml"/><Relationship Id="rId57" Type="http://schemas.openxmlformats.org/officeDocument/2006/relationships/slideLayout" Target="../slideLayouts/slideLayout134.xml"/><Relationship Id="rId10" Type="http://schemas.openxmlformats.org/officeDocument/2006/relationships/slideLayout" Target="../slideLayouts/slideLayout87.xml"/><Relationship Id="rId31" Type="http://schemas.openxmlformats.org/officeDocument/2006/relationships/slideLayout" Target="../slideLayouts/slideLayout108.xml"/><Relationship Id="rId44" Type="http://schemas.openxmlformats.org/officeDocument/2006/relationships/slideLayout" Target="../slideLayouts/slideLayout121.xml"/><Relationship Id="rId52" Type="http://schemas.openxmlformats.org/officeDocument/2006/relationships/slideLayout" Target="../slideLayouts/slideLayout129.xml"/><Relationship Id="rId60" Type="http://schemas.openxmlformats.org/officeDocument/2006/relationships/slideLayout" Target="../slideLayouts/slideLayout137.xml"/><Relationship Id="rId65" Type="http://schemas.openxmlformats.org/officeDocument/2006/relationships/slideLayout" Target="../slideLayouts/slideLayout142.xml"/><Relationship Id="rId73" Type="http://schemas.openxmlformats.org/officeDocument/2006/relationships/image" Target="../media/image5.png"/><Relationship Id="rId78" Type="http://schemas.openxmlformats.org/officeDocument/2006/relationships/image" Target="../media/image10.png"/><Relationship Id="rId4" Type="http://schemas.openxmlformats.org/officeDocument/2006/relationships/slideLayout" Target="../slideLayouts/slideLayout81.xml"/><Relationship Id="rId9" Type="http://schemas.openxmlformats.org/officeDocument/2006/relationships/slideLayout" Target="../slideLayouts/slideLayout86.xml"/><Relationship Id="rId13" Type="http://schemas.openxmlformats.org/officeDocument/2006/relationships/slideLayout" Target="../slideLayouts/slideLayout90.xml"/><Relationship Id="rId18" Type="http://schemas.openxmlformats.org/officeDocument/2006/relationships/slideLayout" Target="../slideLayouts/slideLayout95.xml"/><Relationship Id="rId39" Type="http://schemas.openxmlformats.org/officeDocument/2006/relationships/slideLayout" Target="../slideLayouts/slideLayout116.xml"/><Relationship Id="rId34" Type="http://schemas.openxmlformats.org/officeDocument/2006/relationships/slideLayout" Target="../slideLayouts/slideLayout111.xml"/><Relationship Id="rId50" Type="http://schemas.openxmlformats.org/officeDocument/2006/relationships/slideLayout" Target="../slideLayouts/slideLayout127.xml"/><Relationship Id="rId55" Type="http://schemas.openxmlformats.org/officeDocument/2006/relationships/slideLayout" Target="../slideLayouts/slideLayout132.xml"/><Relationship Id="rId76" Type="http://schemas.openxmlformats.org/officeDocument/2006/relationships/image" Target="../media/image8.png"/><Relationship Id="rId7" Type="http://schemas.openxmlformats.org/officeDocument/2006/relationships/slideLayout" Target="../slideLayouts/slideLayout84.xml"/><Relationship Id="rId71" Type="http://schemas.openxmlformats.org/officeDocument/2006/relationships/image" Target="../media/image3.png"/><Relationship Id="rId2" Type="http://schemas.openxmlformats.org/officeDocument/2006/relationships/slideLayout" Target="../slideLayouts/slideLayout79.xml"/><Relationship Id="rId29" Type="http://schemas.openxmlformats.org/officeDocument/2006/relationships/slideLayout" Target="../slideLayouts/slideLayout10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6" name="Группа 25"/>
          <p:cNvGrpSpPr/>
          <p:nvPr userDrawn="1"/>
        </p:nvGrpSpPr>
        <p:grpSpPr>
          <a:xfrm>
            <a:off x="0" y="-398436"/>
            <a:ext cx="12190413" cy="7256436"/>
            <a:chOff x="0" y="-398436"/>
            <a:chExt cx="12190413" cy="7256436"/>
          </a:xfrm>
        </p:grpSpPr>
        <p:pic>
          <p:nvPicPr>
            <p:cNvPr id="7" name="Рисунок 6"/>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8" name="Рисунок 7"/>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9" name="Группа 8"/>
            <p:cNvGrpSpPr/>
            <p:nvPr userDrawn="1"/>
          </p:nvGrpSpPr>
          <p:grpSpPr>
            <a:xfrm>
              <a:off x="0" y="1587"/>
              <a:ext cx="12176092" cy="5856700"/>
              <a:chOff x="0" y="1587"/>
              <a:chExt cx="12176092" cy="5856700"/>
            </a:xfrm>
          </p:grpSpPr>
          <p:pic>
            <p:nvPicPr>
              <p:cNvPr id="10" name="Рисунок 9"/>
              <p:cNvPicPr>
                <a:picLocks noChangeAspect="1"/>
              </p:cNvPicPr>
              <p:nvPr/>
            </p:nvPicPr>
            <p:blipFill>
              <a:blip r:embed="rId81"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11" name="Рисунок 10"/>
              <p:cNvPicPr>
                <a:picLocks noChangeAspect="1"/>
              </p:cNvPicPr>
              <p:nvPr/>
            </p:nvPicPr>
            <p:blipFill>
              <a:blip r:embed="rId82"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12" name="Рисунок 11"/>
            <p:cNvPicPr>
              <a:picLocks noChangeAspect="1"/>
            </p:cNvPicPr>
            <p:nvPr userDrawn="1"/>
          </p:nvPicPr>
          <p:blipFill>
            <a:blip r:embed="rId83"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13" name="Рисунок 12"/>
            <p:cNvPicPr>
              <a:picLocks noChangeAspect="1"/>
            </p:cNvPicPr>
            <p:nvPr userDrawn="1"/>
          </p:nvPicPr>
          <p:blipFill>
            <a:blip r:embed="rId84"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14" name="Рисунок 13"/>
            <p:cNvPicPr>
              <a:picLocks noChangeAspect="1"/>
            </p:cNvPicPr>
            <p:nvPr userDrawn="1"/>
          </p:nvPicPr>
          <p:blipFill>
            <a:blip r:embed="rId85"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15"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6" name="Рисунок 15"/>
            <p:cNvPicPr>
              <a:picLocks noChangeAspect="1"/>
            </p:cNvPicPr>
            <p:nvPr userDrawn="1"/>
          </p:nvPicPr>
          <p:blipFill>
            <a:blip r:embed="rId86"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17" name="Рисунок 16"/>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18" name="Рисунок 17"/>
            <p:cNvPicPr>
              <a:picLocks noChangeAspect="1"/>
            </p:cNvPicPr>
            <p:nvPr userDrawn="1"/>
          </p:nvPicPr>
          <p:blipFill>
            <a:blip r:embed="rId87"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19" name="Рисунок 18"/>
            <p:cNvPicPr>
              <a:picLocks noChangeAspect="1"/>
            </p:cNvPicPr>
            <p:nvPr userDrawn="1"/>
          </p:nvPicPr>
          <p:blipFill>
            <a:blip r:embed="rId88"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20" name="Рисунок 19"/>
            <p:cNvPicPr>
              <a:picLocks noChangeAspect="1"/>
            </p:cNvPicPr>
            <p:nvPr userDrawn="1"/>
          </p:nvPicPr>
          <p:blipFill>
            <a:blip r:embed="rId88"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21" name="Рисунок 20"/>
            <p:cNvPicPr>
              <a:picLocks noChangeAspect="1"/>
            </p:cNvPicPr>
            <p:nvPr userDrawn="1"/>
          </p:nvPicPr>
          <p:blipFill>
            <a:blip r:embed="rId89"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22" name="Рисунок 21"/>
            <p:cNvPicPr>
              <a:picLocks noChangeAspect="1"/>
            </p:cNvPicPr>
            <p:nvPr userDrawn="1"/>
          </p:nvPicPr>
          <p:blipFill>
            <a:blip r:embed="rId89"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23" name="Рисунок 22"/>
            <p:cNvPicPr>
              <a:picLocks noChangeAspect="1"/>
            </p:cNvPicPr>
            <p:nvPr userDrawn="1"/>
          </p:nvPicPr>
          <p:blipFill>
            <a:blip r:embed="rId89"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24" name="Рисунок 23"/>
            <p:cNvPicPr>
              <a:picLocks noChangeAspect="1"/>
            </p:cNvPicPr>
            <p:nvPr userDrawn="1"/>
          </p:nvPicPr>
          <p:blipFill>
            <a:blip r:embed="rId90"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25" name="Рисунок 24"/>
            <p:cNvPicPr>
              <a:picLocks noChangeAspect="1"/>
            </p:cNvPicPr>
            <p:nvPr userDrawn="1"/>
          </p:nvPicPr>
          <p:blipFill>
            <a:blip r:embed="rId90"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3" name="Текст 2"/>
          <p:cNvSpPr>
            <a:spLocks noGrp="1"/>
          </p:cNvSpPr>
          <p:nvPr>
            <p:ph type="body" idx="1"/>
          </p:nvPr>
        </p:nvSpPr>
        <p:spPr>
          <a:xfrm>
            <a:off x="236765" y="2975647"/>
            <a:ext cx="6295382" cy="2146989"/>
          </a:xfrm>
          <a:prstGeom prst="rect">
            <a:avLst/>
          </a:prstGeom>
        </p:spPr>
        <p:txBody>
          <a:bodyPr vert="horz" lIns="91440" tIns="45720" rIns="91440" bIns="45720" rtlCol="0">
            <a:normAutofit/>
          </a:bodyPr>
          <a:lstStyle/>
          <a:p>
            <a:pPr lvl="0"/>
            <a:r>
              <a:rPr lang="ru-RU" dirty="0"/>
              <a:t>Testo di esempio</a:t>
            </a:r>
          </a:p>
          <a:p>
            <a:pPr lvl="1"/>
            <a:r>
              <a:rPr lang="ru-RU" dirty="0"/>
              <a:t>Secondo livello</a:t>
            </a:r>
          </a:p>
          <a:p>
            <a:pPr lvl="2"/>
            <a:r>
              <a:rPr lang="ru-RU" dirty="0"/>
              <a:t>Terzo livello</a:t>
            </a:r>
          </a:p>
          <a:p>
            <a:pPr lvl="3"/>
            <a:r>
              <a:rPr lang="ru-RU" dirty="0"/>
              <a:t>Quarto livello</a:t>
            </a:r>
          </a:p>
          <a:p>
            <a:pPr lvl="4"/>
            <a:r>
              <a:rPr lang="ru-RU" dirty="0"/>
              <a:t>Quinto livello</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EA0633-B9B7-4E2D-9024-B0FA0EAEEBBA}" type="datetime1">
              <a:rPr lang="ru-RU" smtClean="0"/>
              <a:t>02.09.2026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11510081" y="6356350"/>
            <a:ext cx="536009" cy="365125"/>
          </a:xfrm>
          <a:prstGeom prst="rect">
            <a:avLst/>
          </a:prstGeom>
        </p:spPr>
        <p:txBody>
          <a:bodyPr vert="horz" lIns="91440" tIns="45720" rIns="91440" bIns="45720" rtlCol="0" anchor="ctr"/>
          <a:lstStyle>
            <a:lvl1pPr algn="r">
              <a:defRPr sz="2400" b="1">
                <a:solidFill>
                  <a:schemeClr val="bg1"/>
                </a:solidFill>
              </a:defRPr>
            </a:lvl1pPr>
          </a:lstStyle>
          <a:p>
            <a:fld id="{B7E6CA31-DA56-47CF-9891-B6D0296B6AEC}" type="slidenum">
              <a:rPr lang="ru-RU" smtClean="0"/>
              <a:t>‹Nr.›</a:t>
            </a:fld>
            <a:endParaRPr lang="ru-RU" dirty="0"/>
          </a:p>
        </p:txBody>
      </p:sp>
    </p:spTree>
    <p:extLst>
      <p:ext uri="{BB962C8B-B14F-4D97-AF65-F5344CB8AC3E}">
        <p14:creationId xmlns:p14="http://schemas.microsoft.com/office/powerpoint/2010/main" val="1714536039"/>
      </p:ext>
    </p:extLst>
  </p:cSld>
  <p:clrMap bg1="lt1" tx1="dk1" bg2="lt2" tx2="dk2" accent1="accent1" accent2="accent2" accent3="accent3" accent4="accent4" accent5="accent5" accent6="accent6" hlink="hlink" folHlink="folHlink"/>
  <p:sldLayoutIdLst>
    <p:sldLayoutId id="2147483717" r:id="rId1"/>
    <p:sldLayoutId id="2147483681" r:id="rId2"/>
    <p:sldLayoutId id="2147483839" r:id="rId3"/>
    <p:sldLayoutId id="2147483682" r:id="rId4"/>
    <p:sldLayoutId id="2147483683" r:id="rId5"/>
    <p:sldLayoutId id="2147483661" r:id="rId6"/>
    <p:sldLayoutId id="2147483672" r:id="rId7"/>
    <p:sldLayoutId id="2147483673" r:id="rId8"/>
    <p:sldLayoutId id="2147483662" r:id="rId9"/>
    <p:sldLayoutId id="2147483677" r:id="rId10"/>
    <p:sldLayoutId id="2147483663" r:id="rId11"/>
    <p:sldLayoutId id="2147483688" r:id="rId12"/>
    <p:sldLayoutId id="2147483691" r:id="rId13"/>
    <p:sldLayoutId id="2147483718" r:id="rId14"/>
    <p:sldLayoutId id="2147483689" r:id="rId15"/>
    <p:sldLayoutId id="2147483690" r:id="rId16"/>
    <p:sldLayoutId id="2147483692" r:id="rId17"/>
    <p:sldLayoutId id="2147483693" r:id="rId18"/>
    <p:sldLayoutId id="2147483712" r:id="rId19"/>
    <p:sldLayoutId id="2147483723" r:id="rId20"/>
    <p:sldLayoutId id="2147483674" r:id="rId21"/>
    <p:sldLayoutId id="2147483842" r:id="rId22"/>
    <p:sldLayoutId id="2147483694" r:id="rId23"/>
    <p:sldLayoutId id="2147483695" r:id="rId24"/>
    <p:sldLayoutId id="2147483719" r:id="rId25"/>
    <p:sldLayoutId id="2147483696" r:id="rId26"/>
    <p:sldLayoutId id="2147483697" r:id="rId27"/>
    <p:sldLayoutId id="2147483698" r:id="rId28"/>
    <p:sldLayoutId id="2147483699" r:id="rId29"/>
    <p:sldLayoutId id="2147483713" r:id="rId30"/>
    <p:sldLayoutId id="2147483724" r:id="rId31"/>
    <p:sldLayoutId id="2147483675" r:id="rId32"/>
    <p:sldLayoutId id="2147483766" r:id="rId33"/>
    <p:sldLayoutId id="2147483700" r:id="rId34"/>
    <p:sldLayoutId id="2147483767" r:id="rId35"/>
    <p:sldLayoutId id="2147483720" r:id="rId36"/>
    <p:sldLayoutId id="2147483701" r:id="rId37"/>
    <p:sldLayoutId id="2147483702" r:id="rId38"/>
    <p:sldLayoutId id="2147483703" r:id="rId39"/>
    <p:sldLayoutId id="2147483704" r:id="rId40"/>
    <p:sldLayoutId id="2147483705" r:id="rId41"/>
    <p:sldLayoutId id="2147483714" r:id="rId42"/>
    <p:sldLayoutId id="2147483765" r:id="rId43"/>
    <p:sldLayoutId id="2147483725" r:id="rId44"/>
    <p:sldLayoutId id="2147483676" r:id="rId45"/>
    <p:sldLayoutId id="2147483706" r:id="rId46"/>
    <p:sldLayoutId id="2147483707" r:id="rId47"/>
    <p:sldLayoutId id="2147483721" r:id="rId48"/>
    <p:sldLayoutId id="2147483708" r:id="rId49"/>
    <p:sldLayoutId id="2147483709" r:id="rId50"/>
    <p:sldLayoutId id="2147483710" r:id="rId51"/>
    <p:sldLayoutId id="2147483711" r:id="rId52"/>
    <p:sldLayoutId id="2147483715" r:id="rId53"/>
    <p:sldLayoutId id="2147483726" r:id="rId54"/>
    <p:sldLayoutId id="2147483728" r:id="rId55"/>
    <p:sldLayoutId id="2147483664" r:id="rId56"/>
    <p:sldLayoutId id="2147483665" r:id="rId57"/>
    <p:sldLayoutId id="2147483666" r:id="rId58"/>
    <p:sldLayoutId id="2147483722" r:id="rId59"/>
    <p:sldLayoutId id="2147483764" r:id="rId60"/>
    <p:sldLayoutId id="2147483727" r:id="rId61"/>
    <p:sldLayoutId id="2147483686" r:id="rId62"/>
    <p:sldLayoutId id="2147483841" r:id="rId63"/>
    <p:sldLayoutId id="2147483687" r:id="rId64"/>
    <p:sldLayoutId id="2147483678" r:id="rId65"/>
    <p:sldLayoutId id="2147483680" r:id="rId66"/>
    <p:sldLayoutId id="2147483667" r:id="rId67"/>
    <p:sldLayoutId id="2147483679" r:id="rId68"/>
    <p:sldLayoutId id="2147483684" r:id="rId69"/>
    <p:sldLayoutId id="2147483685" r:id="rId70"/>
    <p:sldLayoutId id="2147483668" r:id="rId71"/>
    <p:sldLayoutId id="2147483669" r:id="rId72"/>
    <p:sldLayoutId id="2147483716" r:id="rId73"/>
    <p:sldLayoutId id="2147483840" r:id="rId74"/>
    <p:sldLayoutId id="2147483670" r:id="rId75"/>
    <p:sldLayoutId id="2147483671" r:id="rId76"/>
    <p:sldLayoutId id="2147483870" r:id="rId77"/>
  </p:sldLayoutIdLst>
  <p:hf hdr="0" ftr="0" dt="0"/>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6" name="Группа 25"/>
          <p:cNvGrpSpPr/>
          <p:nvPr userDrawn="1"/>
        </p:nvGrpSpPr>
        <p:grpSpPr>
          <a:xfrm>
            <a:off x="0" y="-398436"/>
            <a:ext cx="12190413" cy="7256436"/>
            <a:chOff x="0" y="-398436"/>
            <a:chExt cx="12190413" cy="7256436"/>
          </a:xfrm>
        </p:grpSpPr>
        <p:pic>
          <p:nvPicPr>
            <p:cNvPr id="7" name="Рисунок 6"/>
            <p:cNvPicPr>
              <a:picLocks noChangeAspect="1"/>
            </p:cNvPicPr>
            <p:nvPr userDrawn="1"/>
          </p:nvPicPr>
          <p:blipFill>
            <a:blip r:embed="rId69"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8" name="Рисунок 7"/>
            <p:cNvPicPr>
              <a:picLocks noChangeAspect="1"/>
            </p:cNvPicPr>
            <p:nvPr userDrawn="1"/>
          </p:nvPicPr>
          <p:blipFill>
            <a:blip r:embed="rId70"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9" name="Группа 8"/>
            <p:cNvGrpSpPr/>
            <p:nvPr userDrawn="1"/>
          </p:nvGrpSpPr>
          <p:grpSpPr>
            <a:xfrm>
              <a:off x="0" y="1587"/>
              <a:ext cx="12176092" cy="5856700"/>
              <a:chOff x="0" y="1587"/>
              <a:chExt cx="12176092" cy="5856700"/>
            </a:xfrm>
          </p:grpSpPr>
          <p:pic>
            <p:nvPicPr>
              <p:cNvPr id="10" name="Рисунок 9"/>
              <p:cNvPicPr>
                <a:picLocks noChangeAspect="1"/>
              </p:cNvPicPr>
              <p:nvPr/>
            </p:nvPicPr>
            <p:blipFill>
              <a:blip r:embed="rId71"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11" name="Рисунок 10"/>
              <p:cNvPicPr>
                <a:picLocks noChangeAspect="1"/>
              </p:cNvPicPr>
              <p:nvPr/>
            </p:nvPicPr>
            <p:blipFill>
              <a:blip r:embed="rId72"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12" name="Рисунок 11"/>
            <p:cNvPicPr>
              <a:picLocks noChangeAspect="1"/>
            </p:cNvPicPr>
            <p:nvPr userDrawn="1"/>
          </p:nvPicPr>
          <p:blipFill>
            <a:blip r:embed="rId73"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13" name="Рисунок 12"/>
            <p:cNvPicPr>
              <a:picLocks noChangeAspect="1"/>
            </p:cNvPicPr>
            <p:nvPr userDrawn="1"/>
          </p:nvPicPr>
          <p:blipFill>
            <a:blip r:embed="rId74"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14" name="Рисунок 13"/>
            <p:cNvPicPr>
              <a:picLocks noChangeAspect="1"/>
            </p:cNvPicPr>
            <p:nvPr userDrawn="1"/>
          </p:nvPicPr>
          <p:blipFill>
            <a:blip r:embed="rId75"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15"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6" name="Рисунок 15"/>
            <p:cNvPicPr>
              <a:picLocks noChangeAspect="1"/>
            </p:cNvPicPr>
            <p:nvPr userDrawn="1"/>
          </p:nvPicPr>
          <p:blipFill>
            <a:blip r:embed="rId76"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17" name="Рисунок 16"/>
            <p:cNvPicPr>
              <a:picLocks noChangeAspect="1"/>
            </p:cNvPicPr>
            <p:nvPr userDrawn="1"/>
          </p:nvPicPr>
          <p:blipFill>
            <a:blip r:embed="rId69"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18" name="Рисунок 17"/>
            <p:cNvPicPr>
              <a:picLocks noChangeAspect="1"/>
            </p:cNvPicPr>
            <p:nvPr userDrawn="1"/>
          </p:nvPicPr>
          <p:blipFill>
            <a:blip r:embed="rId77"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19" name="Рисунок 18"/>
            <p:cNvPicPr>
              <a:picLocks noChangeAspect="1"/>
            </p:cNvPicPr>
            <p:nvPr userDrawn="1"/>
          </p:nvPicPr>
          <p:blipFill>
            <a:blip r:embed="rId78"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20" name="Рисунок 19"/>
            <p:cNvPicPr>
              <a:picLocks noChangeAspect="1"/>
            </p:cNvPicPr>
            <p:nvPr userDrawn="1"/>
          </p:nvPicPr>
          <p:blipFill>
            <a:blip r:embed="rId78"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21" name="Рисунок 20"/>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22" name="Рисунок 21"/>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23" name="Рисунок 22"/>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24" name="Рисунок 23"/>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25" name="Рисунок 24"/>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3" name="Текст 2"/>
          <p:cNvSpPr>
            <a:spLocks noGrp="1"/>
          </p:cNvSpPr>
          <p:nvPr>
            <p:ph type="body" idx="1"/>
          </p:nvPr>
        </p:nvSpPr>
        <p:spPr>
          <a:xfrm>
            <a:off x="236765" y="2975647"/>
            <a:ext cx="6295382" cy="2146989"/>
          </a:xfrm>
          <a:prstGeom prst="rect">
            <a:avLst/>
          </a:prstGeom>
        </p:spPr>
        <p:txBody>
          <a:bodyPr vert="horz" lIns="91440" tIns="45720" rIns="91440" bIns="45720" rtlCol="0">
            <a:normAutofit/>
          </a:bodyPr>
          <a:lstStyle/>
          <a:p>
            <a:pPr lvl="0"/>
            <a:r>
              <a:rPr lang="ru-RU" dirty="0"/>
              <a:t>Testo di esempio</a:t>
            </a:r>
          </a:p>
          <a:p>
            <a:pPr lvl="1"/>
            <a:r>
              <a:rPr lang="ru-RU" dirty="0"/>
              <a:t>Secondo livello</a:t>
            </a:r>
          </a:p>
          <a:p>
            <a:pPr lvl="2"/>
            <a:r>
              <a:rPr lang="ru-RU" dirty="0"/>
              <a:t>Terzo livello</a:t>
            </a:r>
          </a:p>
          <a:p>
            <a:pPr lvl="3"/>
            <a:r>
              <a:rPr lang="ru-RU" dirty="0"/>
              <a:t>Quarto livello</a:t>
            </a:r>
          </a:p>
          <a:p>
            <a:pPr lvl="4"/>
            <a:r>
              <a:rPr lang="ru-RU" dirty="0"/>
              <a:t>Quinto livello</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11510081" y="6356350"/>
            <a:ext cx="536009" cy="365125"/>
          </a:xfrm>
          <a:prstGeom prst="rect">
            <a:avLst/>
          </a:prstGeom>
        </p:spPr>
        <p:txBody>
          <a:bodyPr vert="horz" lIns="91440" tIns="45720" rIns="91440" bIns="45720" rtlCol="0" anchor="ctr"/>
          <a:lstStyle>
            <a:lvl1pPr algn="r">
              <a:defRPr sz="2400" b="1">
                <a:solidFill>
                  <a:schemeClr val="bg1"/>
                </a:solidFill>
              </a:defRPr>
            </a:lvl1pPr>
          </a:lstStyle>
          <a:p>
            <a:fld id="{B7E6CA31-DA56-47CF-9891-B6D0296B6AEC}" type="slidenum">
              <a:rPr lang="ru-RU" smtClean="0"/>
              <a:t>‹Nr.›</a:t>
            </a:fld>
            <a:endParaRPr lang="ru-RU" dirty="0"/>
          </a:p>
        </p:txBody>
      </p:sp>
    </p:spTree>
    <p:extLst>
      <p:ext uri="{BB962C8B-B14F-4D97-AF65-F5344CB8AC3E}">
        <p14:creationId xmlns:p14="http://schemas.microsoft.com/office/powerpoint/2010/main" val="1588151815"/>
      </p:ext>
    </p:extLst>
  </p:cSld>
  <p:clrMap bg1="lt1" tx1="dk1" bg2="lt2" tx2="dk2" accent1="accent1" accent2="accent2" accent3="accent3" accent4="accent4" accent5="accent5" accent6="accent6" hlink="hlink" folHlink="folHlink"/>
  <p:sldLayoutIdLst>
    <p:sldLayoutId id="2147483872" r:id="rId1"/>
    <p:sldLayoutId id="2147483873" r:id="rId2"/>
    <p:sldLayoutId id="2147483874" r:id="rId3"/>
    <p:sldLayoutId id="2147483875" r:id="rId4"/>
    <p:sldLayoutId id="2147483876" r:id="rId5"/>
    <p:sldLayoutId id="2147483877" r:id="rId6"/>
    <p:sldLayoutId id="2147483878" r:id="rId7"/>
    <p:sldLayoutId id="2147483879" r:id="rId8"/>
    <p:sldLayoutId id="2147483880" r:id="rId9"/>
    <p:sldLayoutId id="2147483881" r:id="rId10"/>
    <p:sldLayoutId id="2147483882" r:id="rId11"/>
    <p:sldLayoutId id="2147483883" r:id="rId12"/>
    <p:sldLayoutId id="2147483884" r:id="rId13"/>
    <p:sldLayoutId id="2147483885" r:id="rId14"/>
    <p:sldLayoutId id="2147483886" r:id="rId15"/>
    <p:sldLayoutId id="2147483887" r:id="rId16"/>
    <p:sldLayoutId id="2147483888" r:id="rId17"/>
    <p:sldLayoutId id="2147483889" r:id="rId18"/>
    <p:sldLayoutId id="2147483890" r:id="rId19"/>
    <p:sldLayoutId id="2147483891" r:id="rId20"/>
    <p:sldLayoutId id="2147483892" r:id="rId21"/>
    <p:sldLayoutId id="2147483893" r:id="rId22"/>
    <p:sldLayoutId id="2147483894" r:id="rId23"/>
    <p:sldLayoutId id="2147483895" r:id="rId24"/>
    <p:sldLayoutId id="2147483896" r:id="rId25"/>
    <p:sldLayoutId id="2147483897" r:id="rId26"/>
    <p:sldLayoutId id="2147483898" r:id="rId27"/>
    <p:sldLayoutId id="2147483899" r:id="rId28"/>
    <p:sldLayoutId id="2147483900" r:id="rId29"/>
    <p:sldLayoutId id="2147483901" r:id="rId30"/>
    <p:sldLayoutId id="2147483902" r:id="rId31"/>
    <p:sldLayoutId id="2147483903" r:id="rId32"/>
    <p:sldLayoutId id="2147483904" r:id="rId33"/>
    <p:sldLayoutId id="2147483905" r:id="rId34"/>
    <p:sldLayoutId id="2147483906" r:id="rId35"/>
    <p:sldLayoutId id="2147483907" r:id="rId36"/>
    <p:sldLayoutId id="2147483908" r:id="rId37"/>
    <p:sldLayoutId id="2147483909" r:id="rId38"/>
    <p:sldLayoutId id="2147483910" r:id="rId39"/>
    <p:sldLayoutId id="2147483911" r:id="rId40"/>
    <p:sldLayoutId id="2147483912" r:id="rId41"/>
    <p:sldLayoutId id="2147483913" r:id="rId42"/>
    <p:sldLayoutId id="2147483914" r:id="rId43"/>
    <p:sldLayoutId id="2147483915" r:id="rId44"/>
    <p:sldLayoutId id="2147483916" r:id="rId45"/>
    <p:sldLayoutId id="2147483917" r:id="rId46"/>
    <p:sldLayoutId id="2147483918" r:id="rId47"/>
    <p:sldLayoutId id="2147483919" r:id="rId48"/>
    <p:sldLayoutId id="2147483920" r:id="rId49"/>
    <p:sldLayoutId id="2147483921" r:id="rId50"/>
    <p:sldLayoutId id="2147483922" r:id="rId51"/>
    <p:sldLayoutId id="2147483923" r:id="rId52"/>
    <p:sldLayoutId id="2147483924" r:id="rId53"/>
    <p:sldLayoutId id="2147483925" r:id="rId54"/>
    <p:sldLayoutId id="2147483926" r:id="rId55"/>
    <p:sldLayoutId id="2147483927" r:id="rId56"/>
    <p:sldLayoutId id="2147483928" r:id="rId57"/>
    <p:sldLayoutId id="2147483929" r:id="rId58"/>
    <p:sldLayoutId id="2147483930" r:id="rId59"/>
    <p:sldLayoutId id="2147483931" r:id="rId60"/>
    <p:sldLayoutId id="2147483932" r:id="rId61"/>
    <p:sldLayoutId id="2147483933" r:id="rId62"/>
    <p:sldLayoutId id="2147483934" r:id="rId63"/>
    <p:sldLayoutId id="2147483935" r:id="rId64"/>
    <p:sldLayoutId id="2147483936" r:id="rId65"/>
    <p:sldLayoutId id="2147483937" r:id="rId66"/>
    <p:sldLayoutId id="2147483938" r:id="rId67"/>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27.png"/><Relationship Id="rId2" Type="http://schemas.openxmlformats.org/officeDocument/2006/relationships/notesSlide" Target="../notesSlides/notesSlide1.xml"/><Relationship Id="rId1" Type="http://schemas.openxmlformats.org/officeDocument/2006/relationships/slideLayout" Target="../slideLayouts/slideLayout5.xml"/><Relationship Id="rId4" Type="http://schemas.openxmlformats.org/officeDocument/2006/relationships/image" Target="../media/image428.jpeg"/></Relationships>
</file>

<file path=ppt/slides/_rels/slide2.xml.rels><?xml version="1.0" encoding="UTF-8" standalone="yes"?>
<Relationships xmlns="http://schemas.openxmlformats.org/package/2006/relationships"><Relationship Id="rId3" Type="http://schemas.openxmlformats.org/officeDocument/2006/relationships/hyperlink" Target="mailto:susan.mueller@bfh.ch" TargetMode="External"/><Relationship Id="rId2" Type="http://schemas.openxmlformats.org/officeDocument/2006/relationships/notesSlide" Target="../notesSlides/notesSlide2.xml"/><Relationship Id="rId1" Type="http://schemas.openxmlformats.org/officeDocument/2006/relationships/slideLayout" Target="../slideLayouts/slideLayout59.xml"/><Relationship Id="rId4" Type="http://schemas.openxmlformats.org/officeDocument/2006/relationships/image" Target="../media/image429.jpeg"/></Relationships>
</file>

<file path=ppt/slides/_rels/slide3.xml.rels><?xml version="1.0" encoding="UTF-8" standalone="yes"?>
<Relationships xmlns="http://schemas.openxmlformats.org/package/2006/relationships"><Relationship Id="rId3" Type="http://schemas.openxmlformats.org/officeDocument/2006/relationships/image" Target="../media/image427.png"/><Relationship Id="rId2" Type="http://schemas.openxmlformats.org/officeDocument/2006/relationships/notesSlide" Target="../notesSlides/notesSlide3.xml"/><Relationship Id="rId1" Type="http://schemas.openxmlformats.org/officeDocument/2006/relationships/slideLayout" Target="../slideLayouts/slideLayout85.xml"/></Relationships>
</file>

<file path=ppt/slides/_rels/slide4.xml.rels><?xml version="1.0" encoding="UTF-8" standalone="yes"?>
<Relationships xmlns="http://schemas.openxmlformats.org/package/2006/relationships"><Relationship Id="rId3" Type="http://schemas.openxmlformats.org/officeDocument/2006/relationships/image" Target="../media/image430.png"/><Relationship Id="rId2" Type="http://schemas.openxmlformats.org/officeDocument/2006/relationships/notesSlide" Target="../notesSlides/notesSlide4.xml"/><Relationship Id="rId1" Type="http://schemas.openxmlformats.org/officeDocument/2006/relationships/slideLayout" Target="../slideLayouts/slideLayout130.xml"/><Relationship Id="rId5" Type="http://schemas.openxmlformats.org/officeDocument/2006/relationships/hyperlink" Target="https://www.srf.ch/news/schweiz/kampf-gegen-festival-muell-der-abfall-frust-nach-dem-open-air" TargetMode="External"/><Relationship Id="rId4" Type="http://schemas.openxmlformats.org/officeDocument/2006/relationships/image" Target="../media/image431.jpeg"/></Relationships>
</file>

<file path=ppt/slides/_rels/slide5.xml.rels><?xml version="1.0" encoding="UTF-8" standalone="yes"?>
<Relationships xmlns="http://schemas.openxmlformats.org/package/2006/relationships"><Relationship Id="rId3" Type="http://schemas.openxmlformats.org/officeDocument/2006/relationships/image" Target="../media/image432.png"/><Relationship Id="rId2" Type="http://schemas.openxmlformats.org/officeDocument/2006/relationships/notesSlide" Target="../notesSlides/notesSlide5.xml"/><Relationship Id="rId1" Type="http://schemas.openxmlformats.org/officeDocument/2006/relationships/slideLayout" Target="../slideLayouts/slideLayout130.xml"/><Relationship Id="rId4" Type="http://schemas.openxmlformats.org/officeDocument/2006/relationships/hyperlink" Target="https://www.srf.ch/news/schweiz/kampf-gegen-festival-muell-der-abfall-frust-nach-dem-open-air"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433.png"/><Relationship Id="rId2" Type="http://schemas.openxmlformats.org/officeDocument/2006/relationships/notesSlide" Target="../notesSlides/notesSlide6.xml"/><Relationship Id="rId1" Type="http://schemas.openxmlformats.org/officeDocument/2006/relationships/slideLayout" Target="../slideLayouts/slideLayout59.xml"/><Relationship Id="rId5" Type="http://schemas.openxmlformats.org/officeDocument/2006/relationships/hyperlink" Target="https://www.deviantart.com/jakubchelstowski/art/Nautilus-907301892" TargetMode="External"/><Relationship Id="rId4" Type="http://schemas.openxmlformats.org/officeDocument/2006/relationships/image" Target="../media/image434.png"/></Relationships>
</file>

<file path=ppt/slides/_rels/slide7.xml.rels><?xml version="1.0" encoding="UTF-8" standalone="yes"?>
<Relationships xmlns="http://schemas.openxmlformats.org/package/2006/relationships"><Relationship Id="rId3" Type="http://schemas.openxmlformats.org/officeDocument/2006/relationships/image" Target="../media/image434.png"/><Relationship Id="rId2" Type="http://schemas.openxmlformats.org/officeDocument/2006/relationships/notesSlide" Target="../notesSlides/notesSlide7.xml"/><Relationship Id="rId1" Type="http://schemas.openxmlformats.org/officeDocument/2006/relationships/slideLayout" Target="../slideLayouts/slideLayout59.xml"/></Relationships>
</file>

<file path=ppt/slides/_rels/slide8.xml.rels><?xml version="1.0" encoding="UTF-8" standalone="yes"?>
<Relationships xmlns="http://schemas.openxmlformats.org/package/2006/relationships"><Relationship Id="rId3" Type="http://schemas.openxmlformats.org/officeDocument/2006/relationships/image" Target="../media/image434.png"/><Relationship Id="rId2" Type="http://schemas.openxmlformats.org/officeDocument/2006/relationships/notesSlide" Target="../notesSlides/notesSlide8.xml"/><Relationship Id="rId1" Type="http://schemas.openxmlformats.org/officeDocument/2006/relationships/slideLayout" Target="../slideLayouts/slideLayout59.xml"/></Relationships>
</file>

<file path=ppt/slides/_rels/slide9.xml.rels><?xml version="1.0" encoding="UTF-8" standalone="yes"?>
<Relationships xmlns="http://schemas.openxmlformats.org/package/2006/relationships"><Relationship Id="rId3" Type="http://schemas.openxmlformats.org/officeDocument/2006/relationships/image" Target="../media/image434.png"/><Relationship Id="rId2" Type="http://schemas.openxmlformats.org/officeDocument/2006/relationships/notesSlide" Target="../notesSlides/notesSlide9.xml"/><Relationship Id="rId1" Type="http://schemas.openxmlformats.org/officeDocument/2006/relationships/slideLayout" Target="../slideLayouts/slideLayout59.xml"/><Relationship Id="rId4" Type="http://schemas.openxmlformats.org/officeDocument/2006/relationships/image" Target="../media/image43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E22434B1-6DF2-61BB-7847-1D5B6A457AE8}"/>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1510729" y="0"/>
            <a:ext cx="2176672" cy="1043578"/>
          </a:xfrm>
          <a:prstGeom prst="rect">
            <a:avLst/>
          </a:prstGeom>
        </p:spPr>
      </p:pic>
      <p:sp>
        <p:nvSpPr>
          <p:cNvPr id="7" name="Titel 1">
            <a:extLst>
              <a:ext uri="{FF2B5EF4-FFF2-40B4-BE49-F238E27FC236}">
                <a16:creationId xmlns:a16="http://schemas.microsoft.com/office/drawing/2014/main" id="{7BCE883B-BFCE-4258-A307-77A544A10374}"/>
              </a:ext>
            </a:extLst>
          </p:cNvPr>
          <p:cNvSpPr>
            <a:spLocks noGrp="1"/>
          </p:cNvSpPr>
          <p:nvPr>
            <p:ph type="title"/>
          </p:nvPr>
        </p:nvSpPr>
        <p:spPr>
          <a:xfrm>
            <a:off x="7652084" y="3827039"/>
            <a:ext cx="4331369" cy="846756"/>
          </a:xfrm>
        </p:spPr>
        <p:txBody>
          <a:bodyPr>
            <a:noAutofit/>
          </a:bodyPr>
          <a:lstStyle/>
          <a:p>
            <a:r>
              <a:rPr lang="it-CH" sz="3600" noProof="0" dirty="0">
                <a:solidFill>
                  <a:srgbClr val="0B4874"/>
                </a:solidFill>
              </a:rPr>
              <a:t>Temi ricorrenti</a:t>
            </a:r>
          </a:p>
        </p:txBody>
      </p:sp>
      <p:sp>
        <p:nvSpPr>
          <p:cNvPr id="9" name="Rechteck 8">
            <a:extLst>
              <a:ext uri="{FF2B5EF4-FFF2-40B4-BE49-F238E27FC236}">
                <a16:creationId xmlns:a16="http://schemas.microsoft.com/office/drawing/2014/main" id="{07A64030-BEEE-F49E-3FDE-63683A65BE68}"/>
              </a:ext>
            </a:extLst>
          </p:cNvPr>
          <p:cNvSpPr/>
          <p:nvPr/>
        </p:nvSpPr>
        <p:spPr>
          <a:xfrm>
            <a:off x="925894" y="5531682"/>
            <a:ext cx="3886000" cy="738664"/>
          </a:xfrm>
          <a:prstGeom prst="rect">
            <a:avLst/>
          </a:prstGeom>
        </p:spPr>
        <p:txBody>
          <a:bodyPr wrap="none">
            <a:spAutoFit/>
          </a:bodyPr>
          <a:lstStyle/>
          <a:p>
            <a:r>
              <a:rPr lang="de-CH" sz="4200" dirty="0">
                <a:solidFill>
                  <a:srgbClr val="8EB403"/>
                </a:solidFill>
              </a:rPr>
              <a:t>my</a:t>
            </a:r>
            <a:r>
              <a:rPr lang="de-CH" sz="4200" b="1" dirty="0">
                <a:solidFill>
                  <a:srgbClr val="8EB403"/>
                </a:solidFill>
              </a:rPr>
              <a:t>idea.</a:t>
            </a:r>
            <a:r>
              <a:rPr lang="de-CH" sz="4200" dirty="0">
                <a:solidFill>
                  <a:srgbClr val="8EB403"/>
                </a:solidFill>
              </a:rPr>
              <a:t>ch 2.0</a:t>
            </a:r>
          </a:p>
        </p:txBody>
      </p:sp>
      <p:sp>
        <p:nvSpPr>
          <p:cNvPr id="10" name="Ellipse 16">
            <a:extLst>
              <a:ext uri="{FF2B5EF4-FFF2-40B4-BE49-F238E27FC236}">
                <a16:creationId xmlns:a16="http://schemas.microsoft.com/office/drawing/2014/main" id="{4450165A-BC44-E98E-90B6-10DFF709CB95}"/>
              </a:ext>
            </a:extLst>
          </p:cNvPr>
          <p:cNvSpPr/>
          <p:nvPr/>
        </p:nvSpPr>
        <p:spPr>
          <a:xfrm>
            <a:off x="9348253" y="1884840"/>
            <a:ext cx="1260000" cy="1260000"/>
          </a:xfrm>
          <a:prstGeom prst="ellipse">
            <a:avLst/>
          </a:prstGeom>
          <a:solidFill>
            <a:srgbClr val="0B4874"/>
          </a:solidFill>
          <a:ln w="38100" cap="flat" cmpd="sng" algn="ctr">
            <a:solidFill>
              <a:schemeClr val="bg1"/>
            </a:solidFill>
            <a:prstDash val="solid"/>
          </a:ln>
          <a:effectLst/>
        </p:spPr>
        <p:txBody>
          <a:bodyPr rtlCol="0" anchor="ctr"/>
          <a:lstStyle/>
          <a:p>
            <a:pPr marL="0" marR="0" lvl="0" indent="0" algn="ctr" defTabSz="1632741" eaLnBrk="1" fontAlgn="auto" latinLnBrk="0" hangingPunct="1">
              <a:lnSpc>
                <a:spcPct val="100000"/>
              </a:lnSpc>
              <a:spcBef>
                <a:spcPts val="0"/>
              </a:spcBef>
              <a:spcAft>
                <a:spcPts val="0"/>
              </a:spcAft>
              <a:buClrTx/>
              <a:buSzTx/>
              <a:buFontTx/>
              <a:buNone/>
              <a:tabLst/>
              <a:defRPr/>
            </a:pPr>
            <a:endParaRPr kumimoji="0" lang="fr-FR" sz="2000" b="0" i="0" u="none" strike="noStrike" kern="0" cap="none" spc="0" normalizeH="0" baseline="0" noProof="0" dirty="0">
              <a:ln>
                <a:noFill/>
              </a:ln>
              <a:solidFill>
                <a:prstClr val="white"/>
              </a:solidFill>
              <a:effectLst/>
              <a:uLnTx/>
              <a:uFillTx/>
              <a:latin typeface="Roboto"/>
              <a:ea typeface="+mn-ea"/>
              <a:cs typeface="+mn-cs"/>
            </a:endParaRPr>
          </a:p>
        </p:txBody>
      </p:sp>
      <p:sp>
        <p:nvSpPr>
          <p:cNvPr id="11" name="Freeform 5">
            <a:extLst>
              <a:ext uri="{FF2B5EF4-FFF2-40B4-BE49-F238E27FC236}">
                <a16:creationId xmlns:a16="http://schemas.microsoft.com/office/drawing/2014/main" id="{B833D50E-B8E9-F177-C10D-9B091BCE63B1}"/>
              </a:ext>
            </a:extLst>
          </p:cNvPr>
          <p:cNvSpPr>
            <a:spLocks noEditPoints="1"/>
          </p:cNvSpPr>
          <p:nvPr/>
        </p:nvSpPr>
        <p:spPr bwMode="auto">
          <a:xfrm>
            <a:off x="9599926" y="2136513"/>
            <a:ext cx="756655" cy="756655"/>
          </a:xfrm>
          <a:custGeom>
            <a:avLst/>
            <a:gdLst>
              <a:gd name="T0" fmla="*/ 1155 w 1568"/>
              <a:gd name="T1" fmla="*/ 426 h 1568"/>
              <a:gd name="T2" fmla="*/ 1485 w 1568"/>
              <a:gd name="T3" fmla="*/ 512 h 1568"/>
              <a:gd name="T4" fmla="*/ 1568 w 1568"/>
              <a:gd name="T5" fmla="*/ 182 h 1568"/>
              <a:gd name="T6" fmla="*/ 1505 w 1568"/>
              <a:gd name="T7" fmla="*/ 166 h 1568"/>
              <a:gd name="T8" fmla="*/ 1451 w 1568"/>
              <a:gd name="T9" fmla="*/ 372 h 1568"/>
              <a:gd name="T10" fmla="*/ 784 w 1568"/>
              <a:gd name="T11" fmla="*/ 0 h 1568"/>
              <a:gd name="T12" fmla="*/ 0 w 1568"/>
              <a:gd name="T13" fmla="*/ 784 h 1568"/>
              <a:gd name="T14" fmla="*/ 784 w 1568"/>
              <a:gd name="T15" fmla="*/ 1568 h 1568"/>
              <a:gd name="T16" fmla="*/ 1461 w 1568"/>
              <a:gd name="T17" fmla="*/ 1179 h 1568"/>
              <a:gd name="T18" fmla="*/ 1404 w 1568"/>
              <a:gd name="T19" fmla="*/ 1148 h 1568"/>
              <a:gd name="T20" fmla="*/ 784 w 1568"/>
              <a:gd name="T21" fmla="*/ 1504 h 1568"/>
              <a:gd name="T22" fmla="*/ 64 w 1568"/>
              <a:gd name="T23" fmla="*/ 784 h 1568"/>
              <a:gd name="T24" fmla="*/ 784 w 1568"/>
              <a:gd name="T25" fmla="*/ 64 h 1568"/>
              <a:gd name="T26" fmla="*/ 1408 w 1568"/>
              <a:gd name="T27" fmla="*/ 425 h 1568"/>
              <a:gd name="T28" fmla="*/ 1172 w 1568"/>
              <a:gd name="T29" fmla="*/ 362 h 1568"/>
              <a:gd name="T30" fmla="*/ 1155 w 1568"/>
              <a:gd name="T31" fmla="*/ 426 h 1568"/>
              <a:gd name="T32" fmla="*/ 1155 w 1568"/>
              <a:gd name="T33" fmla="*/ 426 h 1568"/>
              <a:gd name="T34" fmla="*/ 1155 w 1568"/>
              <a:gd name="T35" fmla="*/ 426 h 1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68" h="1568">
                <a:moveTo>
                  <a:pt x="1155" y="426"/>
                </a:moveTo>
                <a:cubicBezTo>
                  <a:pt x="1485" y="512"/>
                  <a:pt x="1485" y="512"/>
                  <a:pt x="1485" y="512"/>
                </a:cubicBezTo>
                <a:cubicBezTo>
                  <a:pt x="1568" y="182"/>
                  <a:pt x="1568" y="182"/>
                  <a:pt x="1568" y="182"/>
                </a:cubicBezTo>
                <a:cubicBezTo>
                  <a:pt x="1505" y="166"/>
                  <a:pt x="1505" y="166"/>
                  <a:pt x="1505" y="166"/>
                </a:cubicBezTo>
                <a:cubicBezTo>
                  <a:pt x="1451" y="372"/>
                  <a:pt x="1451" y="372"/>
                  <a:pt x="1451" y="372"/>
                </a:cubicBezTo>
                <a:cubicBezTo>
                  <a:pt x="1312" y="148"/>
                  <a:pt x="1066" y="0"/>
                  <a:pt x="784" y="0"/>
                </a:cubicBezTo>
                <a:cubicBezTo>
                  <a:pt x="351" y="0"/>
                  <a:pt x="0" y="351"/>
                  <a:pt x="0" y="784"/>
                </a:cubicBezTo>
                <a:cubicBezTo>
                  <a:pt x="0" y="1217"/>
                  <a:pt x="351" y="1568"/>
                  <a:pt x="784" y="1568"/>
                </a:cubicBezTo>
                <a:cubicBezTo>
                  <a:pt x="1073" y="1568"/>
                  <a:pt x="1325" y="1412"/>
                  <a:pt x="1461" y="1179"/>
                </a:cubicBezTo>
                <a:cubicBezTo>
                  <a:pt x="1404" y="1148"/>
                  <a:pt x="1404" y="1148"/>
                  <a:pt x="1404" y="1148"/>
                </a:cubicBezTo>
                <a:cubicBezTo>
                  <a:pt x="1279" y="1361"/>
                  <a:pt x="1048" y="1504"/>
                  <a:pt x="784" y="1504"/>
                </a:cubicBezTo>
                <a:cubicBezTo>
                  <a:pt x="387" y="1504"/>
                  <a:pt x="64" y="1181"/>
                  <a:pt x="64" y="784"/>
                </a:cubicBezTo>
                <a:cubicBezTo>
                  <a:pt x="64" y="387"/>
                  <a:pt x="387" y="64"/>
                  <a:pt x="784" y="64"/>
                </a:cubicBezTo>
                <a:cubicBezTo>
                  <a:pt x="1051" y="64"/>
                  <a:pt x="1284" y="209"/>
                  <a:pt x="1408" y="425"/>
                </a:cubicBezTo>
                <a:cubicBezTo>
                  <a:pt x="1172" y="362"/>
                  <a:pt x="1172" y="362"/>
                  <a:pt x="1172" y="362"/>
                </a:cubicBezTo>
                <a:lnTo>
                  <a:pt x="1155" y="426"/>
                </a:lnTo>
                <a:close/>
                <a:moveTo>
                  <a:pt x="1155" y="426"/>
                </a:moveTo>
                <a:cubicBezTo>
                  <a:pt x="1155" y="426"/>
                  <a:pt x="1155" y="426"/>
                  <a:pt x="1155" y="426"/>
                </a:cubicBezTo>
              </a:path>
            </a:pathLst>
          </a:custGeom>
          <a:solidFill>
            <a:schemeClr val="bg1"/>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pPr marL="0" marR="0" lvl="0" indent="0" defTabSz="1632741" eaLnBrk="1" fontAlgn="auto" latinLnBrk="0" hangingPunct="1">
              <a:lnSpc>
                <a:spcPct val="100000"/>
              </a:lnSpc>
              <a:spcBef>
                <a:spcPts val="0"/>
              </a:spcBef>
              <a:spcAft>
                <a:spcPts val="0"/>
              </a:spcAft>
              <a:buClrTx/>
              <a:buSzTx/>
              <a:buFontTx/>
              <a:buNone/>
              <a:tabLst/>
              <a:defRPr/>
            </a:pPr>
            <a:endParaRPr kumimoji="0" lang="fr-FR" sz="3225" b="0" i="0" u="none" strike="noStrike" kern="0" cap="none" spc="0" normalizeH="0" baseline="0" noProof="0">
              <a:ln>
                <a:noFill/>
              </a:ln>
              <a:solidFill>
                <a:srgbClr val="445469"/>
              </a:solidFill>
              <a:effectLst/>
              <a:uLnTx/>
              <a:uFillTx/>
              <a:latin typeface="Roboto"/>
            </a:endParaRPr>
          </a:p>
        </p:txBody>
      </p:sp>
      <p:pic>
        <p:nvPicPr>
          <p:cNvPr id="5" name="Grafik 4">
            <a:extLst>
              <a:ext uri="{FF2B5EF4-FFF2-40B4-BE49-F238E27FC236}">
                <a16:creationId xmlns:a16="http://schemas.microsoft.com/office/drawing/2014/main" id="{85D7E454-2F29-ACCE-CEE0-C33B25E46B50}"/>
              </a:ext>
            </a:extLst>
          </p:cNvPr>
          <p:cNvPicPr>
            <a:picLocks noChangeAspect="1"/>
          </p:cNvPicPr>
          <p:nvPr/>
        </p:nvPicPr>
        <p:blipFill>
          <a:blip r:embed="rId4" cstate="email">
            <a:extLst>
              <a:ext uri="{28A0092B-C50C-407E-A947-70E740481C1C}">
                <a14:useLocalDpi xmlns:a14="http://schemas.microsoft.com/office/drawing/2010/main"/>
              </a:ext>
            </a:extLst>
          </a:blip>
          <a:srcRect t="6781" r="18139"/>
          <a:stretch>
            <a:fillRect/>
          </a:stretch>
        </p:blipFill>
        <p:spPr>
          <a:xfrm>
            <a:off x="9262983" y="5365826"/>
            <a:ext cx="2860191" cy="1172957"/>
          </a:xfrm>
          <a:prstGeom prst="rect">
            <a:avLst/>
          </a:prstGeom>
        </p:spPr>
      </p:pic>
    </p:spTree>
    <p:extLst>
      <p:ext uri="{BB962C8B-B14F-4D97-AF65-F5344CB8AC3E}">
        <p14:creationId xmlns:p14="http://schemas.microsoft.com/office/powerpoint/2010/main" val="29018589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CAE28B-39C1-AB2B-41AE-549B0F6618C9}"/>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1992EB3C-511A-7071-F8F6-B20ED69F0AAA}"/>
              </a:ext>
            </a:extLst>
          </p:cNvPr>
          <p:cNvSpPr>
            <a:spLocks noGrp="1"/>
          </p:cNvSpPr>
          <p:nvPr>
            <p:ph type="sldNum" sz="quarter" idx="12"/>
          </p:nvPr>
        </p:nvSpPr>
        <p:spPr>
          <a:xfrm>
            <a:off x="115862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en-GB" sz="2400" b="1" i="0" u="none" strike="noStrike" kern="1200" cap="none" spc="0" normalizeH="0" baseline="0" noProof="0" smtClean="0">
                <a:ln>
                  <a:noFill/>
                </a:ln>
                <a:solidFill>
                  <a:prstClr val="white"/>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4" name="Textplatzhalter 2">
            <a:extLst>
              <a:ext uri="{FF2B5EF4-FFF2-40B4-BE49-F238E27FC236}">
                <a16:creationId xmlns:a16="http://schemas.microsoft.com/office/drawing/2014/main" id="{D241FDAF-B186-54BD-3424-16D39C78A757}"/>
              </a:ext>
            </a:extLst>
          </p:cNvPr>
          <p:cNvSpPr txBox="1">
            <a:spLocks/>
          </p:cNvSpPr>
          <p:nvPr/>
        </p:nvSpPr>
        <p:spPr>
          <a:xfrm>
            <a:off x="946850" y="456780"/>
            <a:ext cx="10629597" cy="101564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ts val="2600"/>
              </a:lnSpc>
              <a:spcBef>
                <a:spcPts val="1000"/>
              </a:spcBef>
              <a:spcAft>
                <a:spcPts val="0"/>
              </a:spcAft>
              <a:buClrTx/>
              <a:buSzTx/>
              <a:buFont typeface="Arial" panose="020B0604020202020204" pitchFamily="34" charset="0"/>
              <a:buNone/>
              <a:tabLst/>
              <a:defRPr/>
            </a:pPr>
            <a:r>
              <a:rPr kumimoji="0" lang="it-CH" sz="2100" b="1" i="0" u="none" strike="noStrike" kern="0" cap="none" spc="0" normalizeH="0" baseline="0" noProof="0" dirty="0">
                <a:ln>
                  <a:noFill/>
                </a:ln>
                <a:solidFill>
                  <a:srgbClr val="6C0A63"/>
                </a:solidFill>
                <a:effectLst/>
                <a:uLnTx/>
                <a:uFillTx/>
                <a:latin typeface="Century Gothic" panose="020B0502020202020204" pitchFamily="34" charset="0"/>
                <a:ea typeface="Times New Roman" panose="02020603050405020304" pitchFamily="18" charset="0"/>
                <a:cs typeface="Times New Roman" panose="02020603050405020304" pitchFamily="18" charset="0"/>
              </a:rPr>
              <a:t>Condizioni di utilizzo del programma di apprendimento myidea</a:t>
            </a:r>
            <a:endParaRPr kumimoji="0" lang="it-CH" sz="2100" b="0" i="1" u="none" strike="noStrike" kern="1200" cap="none" spc="0" normalizeH="0" baseline="0" noProof="0" dirty="0">
              <a:ln>
                <a:noFill/>
              </a:ln>
              <a:solidFill>
                <a:srgbClr val="6C0A63"/>
              </a:solidFill>
              <a:effectLst/>
              <a:uLnTx/>
              <a:uFillTx/>
              <a:latin typeface="Century Gothic"/>
              <a:ea typeface="+mn-ea"/>
              <a:cs typeface="+mn-cs"/>
            </a:endParaRPr>
          </a:p>
        </p:txBody>
      </p:sp>
      <p:sp>
        <p:nvSpPr>
          <p:cNvPr id="8" name="Textfeld 7">
            <a:extLst>
              <a:ext uri="{FF2B5EF4-FFF2-40B4-BE49-F238E27FC236}">
                <a16:creationId xmlns:a16="http://schemas.microsoft.com/office/drawing/2014/main" id="{6B6F2DFB-C795-A9F0-E8AD-11001A5CEC1D}"/>
              </a:ext>
            </a:extLst>
          </p:cNvPr>
          <p:cNvSpPr txBox="1"/>
          <p:nvPr/>
        </p:nvSpPr>
        <p:spPr>
          <a:xfrm>
            <a:off x="956683" y="1728853"/>
            <a:ext cx="4960041" cy="507831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20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rPr>
              <a:t>Uso liberamente accessibile: </a:t>
            </a:r>
            <a:r>
              <a:rPr kumimoji="0" lang="it-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rPr>
              <a:t>I documenti sono liberamente accessibili e in linea di principio possono essere utilizzati da chiunque.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20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rPr>
              <a:t>Per chi sono stati creati i documenti?</a:t>
            </a:r>
            <a:r>
              <a:rPr kumimoji="0" lang="it-CH" sz="1200" b="1"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rPr>
              <a:t> </a:t>
            </a:r>
            <a:r>
              <a:rPr kumimoji="0" lang="it-CH" sz="1200" b="0" i="0" u="none" strike="noStrike" kern="1200" cap="none" spc="0" normalizeH="0" baseline="0" noProof="0" dirty="0">
                <a:ln>
                  <a:noFill/>
                </a:ln>
                <a:solidFill>
                  <a:srgbClr val="073450"/>
                </a:solidFill>
                <a:effectLst/>
                <a:uLnTx/>
                <a:uFillTx/>
                <a:latin typeface="Century Gothic"/>
                <a:ea typeface="+mn-ea"/>
                <a:cs typeface="+mn-cs"/>
              </a:rPr>
              <a:t>I documenti sono stati creati per essere utilizzati nelle scuole professionali. Si rivolgono principalmente agli insegnanti che hanno completato un corso di formazione di base di quattro giorni sul programma di apprendimento </a:t>
            </a:r>
            <a:r>
              <a:rPr kumimoji="0" lang="it-CH" sz="1200" b="0" i="1" u="none" strike="noStrike" kern="1200" cap="none" spc="0" normalizeH="0" baseline="0" noProof="0" dirty="0">
                <a:ln>
                  <a:noFill/>
                </a:ln>
                <a:solidFill>
                  <a:srgbClr val="073450"/>
                </a:solidFill>
                <a:effectLst/>
                <a:uLnTx/>
                <a:uFillTx/>
                <a:latin typeface="Century Gothic"/>
                <a:ea typeface="+mn-ea"/>
                <a:cs typeface="+mn-cs"/>
              </a:rPr>
              <a:t>myidea</a:t>
            </a:r>
            <a:r>
              <a:rPr kumimoji="0" lang="it-CH" sz="1200" b="0" i="0" u="none" strike="noStrike" kern="1200" cap="none" spc="0" normalizeH="0" baseline="0" noProof="0" dirty="0">
                <a:ln>
                  <a:noFill/>
                </a:ln>
                <a:solidFill>
                  <a:srgbClr val="073450"/>
                </a:solidFill>
                <a:effectLst/>
                <a:uLnTx/>
                <a:uFillTx/>
                <a:latin typeface="Century Gothic"/>
                <a:ea typeface="+mn-ea"/>
                <a:cs typeface="+mn-cs"/>
              </a:rPr>
              <a:t>. Se si desidera utilizzare i documenti senza aver completato questa formazione, è possibile farlo. In questo caso, vi preghiamo di comunicarcelo. Saremo lieti di parlare con voi: </a:t>
            </a:r>
            <a:r>
              <a:rPr kumimoji="0" lang="it-CH" sz="1200" b="0" i="0" u="sng" strike="noStrike" kern="1200" cap="none" spc="0" normalizeH="0" baseline="0" noProof="0" dirty="0">
                <a:ln>
                  <a:noFill/>
                </a:ln>
                <a:solidFill>
                  <a:srgbClr val="073450"/>
                </a:solidFill>
                <a:effectLst/>
                <a:uLnTx/>
                <a:uFillTx/>
                <a:latin typeface="Century Gothic"/>
                <a:ea typeface="+mn-ea"/>
                <a:cs typeface="+mn-cs"/>
                <a:hlinkClick r:id="rId3"/>
              </a:rPr>
              <a:t>Susan Müller</a:t>
            </a:r>
            <a:endParaRPr kumimoji="0" lang="it-CH"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CH" sz="1200" b="0" i="0" u="none" strike="noStrike" kern="100" cap="none" spc="0" normalizeH="0" baseline="0" noProof="0" dirty="0">
              <a:ln>
                <a:noFill/>
              </a:ln>
              <a:solidFill>
                <a:srgbClr val="073450"/>
              </a:solidFill>
              <a:effectLst/>
              <a:highlight>
                <a:srgbClr val="00FFFF"/>
              </a:highlight>
              <a:uLnTx/>
              <a:uFillTx/>
              <a:latin typeface="Century Gothic"/>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200" b="1" i="0" u="none" strike="noStrike" kern="1200" cap="none" spc="0" normalizeH="0" baseline="0" noProof="0" dirty="0">
                <a:ln>
                  <a:noFill/>
                </a:ln>
                <a:solidFill>
                  <a:srgbClr val="6C0A63"/>
                </a:solidFill>
                <a:effectLst/>
                <a:uLnTx/>
                <a:uFillTx/>
                <a:latin typeface="Century Gothic"/>
                <a:ea typeface="+mn-ea"/>
                <a:cs typeface="+mn-cs"/>
              </a:rPr>
              <a:t>Attribuzione: </a:t>
            </a:r>
            <a:r>
              <a:rPr kumimoji="0" lang="it-CH" sz="1200" b="0" i="0" u="none" strike="noStrike" kern="1200" cap="none" spc="0" normalizeH="0" baseline="0" noProof="0" dirty="0">
                <a:ln>
                  <a:noFill/>
                </a:ln>
                <a:solidFill>
                  <a:srgbClr val="073450"/>
                </a:solidFill>
                <a:effectLst/>
                <a:uLnTx/>
                <a:uFillTx/>
                <a:latin typeface="Century Gothic"/>
                <a:ea typeface="+mn-ea"/>
                <a:cs typeface="+mn-cs"/>
              </a:rPr>
              <a:t>Ogni volta che i materiali vengono utilizzati, il “Centro svizzero per la mentalità e l'agire imprenditoriale </a:t>
            </a:r>
            <a:r>
              <a:rPr kumimoji="0" lang="it-CH" sz="1200" b="0" i="0" u="none" strike="noStrike" kern="1200" cap="none" spc="0" normalizeH="0" baseline="0" noProof="0" dirty="0" err="1">
                <a:ln>
                  <a:noFill/>
                </a:ln>
                <a:solidFill>
                  <a:srgbClr val="073450"/>
                </a:solidFill>
                <a:effectLst/>
                <a:uLnTx/>
                <a:uFillTx/>
                <a:latin typeface="Century Gothic"/>
                <a:ea typeface="+mn-ea"/>
                <a:cs typeface="+mn-cs"/>
              </a:rPr>
              <a:t>csMAI</a:t>
            </a:r>
            <a:r>
              <a:rPr kumimoji="0" lang="it-CH" sz="1200" b="0" i="0" u="none" strike="noStrike" kern="1200" cap="none" spc="0" normalizeH="0" baseline="0" noProof="0" dirty="0">
                <a:ln>
                  <a:noFill/>
                </a:ln>
                <a:solidFill>
                  <a:srgbClr val="073450"/>
                </a:solidFill>
                <a:effectLst/>
                <a:uLnTx/>
                <a:uFillTx/>
                <a:latin typeface="Century Gothic"/>
                <a:ea typeface="+mn-ea"/>
                <a:cs typeface="+mn-cs"/>
              </a:rPr>
              <a:t>” deve essere identificato come l'autore dei documenti. Ciò può essere fatto utilizzando la seguente dicitura: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200" b="0" i="0" u="none" strike="noStrike" kern="1200" cap="none" spc="0" normalizeH="0" baseline="0" noProof="0" dirty="0">
                <a:ln>
                  <a:noFill/>
                </a:ln>
                <a:solidFill>
                  <a:srgbClr val="073450"/>
                </a:solidFill>
                <a:effectLst/>
                <a:uLnTx/>
                <a:uFillTx/>
                <a:latin typeface="Century Gothic"/>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200" b="0" i="1" u="none" strike="noStrike" kern="1200" cap="none" spc="0" normalizeH="0" baseline="0" noProof="0" dirty="0">
                <a:ln>
                  <a:noFill/>
                </a:ln>
                <a:solidFill>
                  <a:srgbClr val="073450"/>
                </a:solidFill>
                <a:effectLst/>
                <a:uLnTx/>
                <a:uFillTx/>
                <a:latin typeface="Century Gothic"/>
                <a:ea typeface="+mn-ea"/>
                <a:cs typeface="+mn-cs"/>
              </a:rPr>
              <a:t>"Documenti creati da: Centro svizzero per la mentalità e l’agire imprenditoriale </a:t>
            </a:r>
            <a:r>
              <a:rPr kumimoji="0" lang="it-CH" sz="1200" b="0" i="1" u="none" strike="noStrike" kern="1200" cap="none" spc="0" normalizeH="0" baseline="0" noProof="0" dirty="0" err="1">
                <a:ln>
                  <a:noFill/>
                </a:ln>
                <a:solidFill>
                  <a:srgbClr val="073450"/>
                </a:solidFill>
                <a:effectLst/>
                <a:uLnTx/>
                <a:uFillTx/>
                <a:latin typeface="Century Gothic"/>
                <a:ea typeface="+mn-ea"/>
                <a:cs typeface="+mn-cs"/>
              </a:rPr>
              <a:t>csMAI</a:t>
            </a:r>
            <a:r>
              <a:rPr kumimoji="0" lang="it-CH" sz="1200" b="0" i="1" u="none" strike="noStrike" kern="1200" cap="none" spc="0" normalizeH="0" baseline="0" noProof="0" dirty="0">
                <a:ln>
                  <a:noFill/>
                </a:ln>
                <a:solidFill>
                  <a:srgbClr val="073450"/>
                </a:solidFill>
                <a:effectLst/>
                <a:uLnTx/>
                <a:uFillTx/>
                <a:latin typeface="Century Gothic"/>
                <a:ea typeface="+mn-ea"/>
                <a:cs typeface="+mn-cs"/>
              </a:rPr>
              <a:t>” </a:t>
            </a:r>
            <a:endParaRPr kumimoji="0" lang="it-CH"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200" b="0" i="0" u="none" strike="noStrike" kern="1200" cap="none" spc="0" normalizeH="0" baseline="0" noProof="0" dirty="0">
                <a:ln>
                  <a:noFill/>
                </a:ln>
                <a:solidFill>
                  <a:srgbClr val="073450"/>
                </a:solidFill>
                <a:effectLst/>
                <a:uLnTx/>
                <a:uFillTx/>
                <a:latin typeface="Century Gothic"/>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200" b="0" i="0" u="none" strike="noStrike" kern="1200" cap="none" spc="0" normalizeH="0" baseline="0" noProof="0" dirty="0">
                <a:ln>
                  <a:noFill/>
                </a:ln>
                <a:solidFill>
                  <a:srgbClr val="073450"/>
                </a:solidFill>
                <a:effectLst/>
                <a:uLnTx/>
                <a:uFillTx/>
                <a:latin typeface="Century Gothic"/>
                <a:ea typeface="+mn-ea"/>
                <a:cs typeface="+mn-cs"/>
              </a:rPr>
              <a:t>Se si utilizzano documenti completi (ad esempio diapositive PowerPoint, documenti Word come il mini business plan), si prega di lasciare il logo </a:t>
            </a:r>
            <a:r>
              <a:rPr kumimoji="0" lang="it-CH" sz="1200" b="0" i="1" u="none" strike="noStrike" kern="1200" cap="none" spc="0" normalizeH="0" baseline="0" noProof="0" dirty="0">
                <a:ln>
                  <a:noFill/>
                </a:ln>
                <a:solidFill>
                  <a:srgbClr val="073450"/>
                </a:solidFill>
                <a:effectLst/>
                <a:uLnTx/>
                <a:uFillTx/>
                <a:latin typeface="Century Gothic"/>
                <a:ea typeface="+mn-ea"/>
                <a:cs typeface="+mn-cs"/>
              </a:rPr>
              <a:t>myidea </a:t>
            </a:r>
            <a:r>
              <a:rPr kumimoji="0" lang="it-CH" sz="1200" b="0" i="0" u="none" strike="noStrike" kern="1200" cap="none" spc="0" normalizeH="0" baseline="0" noProof="0" dirty="0">
                <a:ln>
                  <a:noFill/>
                </a:ln>
                <a:solidFill>
                  <a:srgbClr val="073450"/>
                </a:solidFill>
                <a:effectLst/>
                <a:uLnTx/>
                <a:uFillTx/>
                <a:latin typeface="Century Gothic"/>
                <a:ea typeface="+mn-ea"/>
                <a:cs typeface="+mn-cs"/>
              </a:rPr>
              <a:t>nei punti appropriati.</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endParaRPr>
          </a:p>
        </p:txBody>
      </p:sp>
      <p:sp>
        <p:nvSpPr>
          <p:cNvPr id="5" name="Textfeld 4">
            <a:extLst>
              <a:ext uri="{FF2B5EF4-FFF2-40B4-BE49-F238E27FC236}">
                <a16:creationId xmlns:a16="http://schemas.microsoft.com/office/drawing/2014/main" id="{E06C000A-1D0F-C2FD-864B-56DDF28A3E24}"/>
              </a:ext>
            </a:extLst>
          </p:cNvPr>
          <p:cNvSpPr txBox="1"/>
          <p:nvPr/>
        </p:nvSpPr>
        <p:spPr>
          <a:xfrm>
            <a:off x="5992047" y="1916817"/>
            <a:ext cx="5028967" cy="420115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200" b="1" i="0" u="none" strike="noStrike" kern="1200" cap="none" spc="0" normalizeH="0" baseline="0" noProof="0" dirty="0">
                <a:ln>
                  <a:noFill/>
                </a:ln>
                <a:solidFill>
                  <a:srgbClr val="6C0A63"/>
                </a:solidFill>
                <a:effectLst/>
                <a:uLnTx/>
                <a:uFillTx/>
                <a:latin typeface="Century Gothic"/>
                <a:ea typeface="+mn-ea"/>
                <a:cs typeface="+mn-cs"/>
              </a:rPr>
              <a:t>Nessun uso commerciale: </a:t>
            </a:r>
            <a:r>
              <a:rPr kumimoji="0" lang="it-CH" sz="1200" b="0" i="0" u="none" strike="noStrike" kern="1200" cap="none" spc="0" normalizeH="0" baseline="0" noProof="0" dirty="0">
                <a:ln>
                  <a:noFill/>
                </a:ln>
                <a:solidFill>
                  <a:srgbClr val="073450"/>
                </a:solidFill>
                <a:effectLst/>
                <a:uLnTx/>
                <a:uFillTx/>
                <a:latin typeface="Century Gothic"/>
                <a:ea typeface="+mn-ea"/>
                <a:cs typeface="+mn-cs"/>
              </a:rPr>
              <a:t>I materiali non possono essere utilizzati per scopi commerciali. Possono essere utilizzati solo a fini didattici.</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CH"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200" b="1" i="0" u="none" strike="noStrike" kern="1200" cap="none" spc="0" normalizeH="0" baseline="0" noProof="0" dirty="0">
                <a:ln>
                  <a:noFill/>
                </a:ln>
                <a:solidFill>
                  <a:srgbClr val="6C0A63"/>
                </a:solidFill>
                <a:effectLst/>
                <a:uLnTx/>
                <a:uFillTx/>
                <a:latin typeface="Century Gothic"/>
                <a:ea typeface="+mn-ea"/>
                <a:cs typeface="+mn-cs"/>
              </a:rPr>
              <a:t>Modifica e ulteriore sviluppo: </a:t>
            </a:r>
            <a:r>
              <a:rPr kumimoji="0" lang="it-CH" sz="1200" b="0" i="0" u="none" strike="noStrike" kern="1200" cap="none" spc="0" normalizeH="0" baseline="0" noProof="0" dirty="0">
                <a:ln>
                  <a:noFill/>
                </a:ln>
                <a:solidFill>
                  <a:srgbClr val="073450"/>
                </a:solidFill>
                <a:effectLst/>
                <a:uLnTx/>
                <a:uFillTx/>
                <a:latin typeface="Century Gothic"/>
                <a:ea typeface="+mn-ea"/>
                <a:cs typeface="+mn-cs"/>
              </a:rPr>
              <a:t>È un principio fondamentale che gli insegnanti che utilizzano i materiali didattici di </a:t>
            </a:r>
            <a:r>
              <a:rPr kumimoji="0" lang="it-CH" sz="1200" b="0" i="1" u="none" strike="noStrike" kern="1200" cap="none" spc="0" normalizeH="0" baseline="0" noProof="0" dirty="0">
                <a:ln>
                  <a:noFill/>
                </a:ln>
                <a:solidFill>
                  <a:srgbClr val="073450"/>
                </a:solidFill>
                <a:effectLst/>
                <a:uLnTx/>
                <a:uFillTx/>
                <a:latin typeface="Century Gothic"/>
                <a:ea typeface="+mn-ea"/>
                <a:cs typeface="+mn-cs"/>
              </a:rPr>
              <a:t>myidea </a:t>
            </a:r>
            <a:r>
              <a:rPr kumimoji="0" lang="it-CH" sz="1200" b="0" i="0" u="none" strike="noStrike" kern="1200" cap="none" spc="0" normalizeH="0" baseline="0" noProof="0" dirty="0">
                <a:ln>
                  <a:noFill/>
                </a:ln>
                <a:solidFill>
                  <a:srgbClr val="073450"/>
                </a:solidFill>
                <a:effectLst/>
                <a:uLnTx/>
                <a:uFillTx/>
                <a:latin typeface="Century Gothic"/>
                <a:ea typeface="+mn-ea"/>
                <a:cs typeface="+mn-cs"/>
              </a:rPr>
              <a:t>possano adattarli e svilupparli ulteriormente. Tuttavia, anche se vengono apportate modifiche ai documenti, è necessario citare il Centro svizzero per la mentalità e l’agire imprenditoriale come creatore originale. In questo caso, aggiungete una nota che indichi che sono state apportate delle modifiche, ad es: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CH"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it-CH" sz="1200" b="0" i="1" u="none" strike="noStrike" kern="1200" cap="none" spc="0" normalizeH="0" baseline="0" noProof="0" dirty="0">
                <a:ln>
                  <a:noFill/>
                </a:ln>
                <a:solidFill>
                  <a:srgbClr val="073450"/>
                </a:solidFill>
                <a:effectLst/>
                <a:uLnTx/>
                <a:uFillTx/>
                <a:latin typeface="Century Gothic"/>
                <a:ea typeface="+mn-ea"/>
                <a:cs typeface="+mn-cs"/>
              </a:rPr>
              <a:t>“Basato su materiali del Centro svizzero per la mentalità e l’agire imprenditoriale </a:t>
            </a:r>
            <a:r>
              <a:rPr kumimoji="0" lang="it-CH" sz="1200" b="0" i="1" u="none" strike="noStrike" kern="1200" cap="none" spc="0" normalizeH="0" baseline="0" noProof="0" dirty="0" err="1">
                <a:ln>
                  <a:noFill/>
                </a:ln>
                <a:solidFill>
                  <a:srgbClr val="073450"/>
                </a:solidFill>
                <a:effectLst/>
                <a:uLnTx/>
                <a:uFillTx/>
                <a:latin typeface="Century Gothic"/>
                <a:ea typeface="+mn-ea"/>
                <a:cs typeface="+mn-cs"/>
              </a:rPr>
              <a:t>csMAI</a:t>
            </a:r>
            <a:r>
              <a:rPr kumimoji="0" lang="it-CH" sz="1200" b="0" i="1" u="none" strike="noStrike" kern="1200" cap="none" spc="0" normalizeH="0" baseline="0" noProof="0" dirty="0">
                <a:ln>
                  <a:noFill/>
                </a:ln>
                <a:solidFill>
                  <a:srgbClr val="073450"/>
                </a:solidFill>
                <a:effectLst/>
                <a:uLnTx/>
                <a:uFillTx/>
                <a:latin typeface="Century Gothic"/>
                <a:ea typeface="+mn-ea"/>
                <a:cs typeface="+mn-cs"/>
              </a:rPr>
              <a:t>, a cura di [vostro nome/organizzazione]”.</a:t>
            </a: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it-CH"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200" b="1" i="0" u="none" strike="noStrike" kern="1200" cap="none" spc="0" normalizeH="0" baseline="0" noProof="0" dirty="0">
                <a:ln>
                  <a:noFill/>
                </a:ln>
                <a:solidFill>
                  <a:srgbClr val="6C0A63"/>
                </a:solidFill>
                <a:effectLst/>
                <a:uLnTx/>
                <a:uFillTx/>
                <a:latin typeface="Century Gothic"/>
                <a:ea typeface="+mn-ea"/>
                <a:cs typeface="+mn-cs"/>
              </a:rPr>
              <a:t>Contatti: </a:t>
            </a:r>
            <a:r>
              <a:rPr kumimoji="0" lang="it-CH" sz="1200" b="0" i="0" u="none" strike="noStrike" kern="1200" cap="none" spc="0" normalizeH="0" baseline="0" noProof="0" dirty="0">
                <a:ln>
                  <a:noFill/>
                </a:ln>
                <a:solidFill>
                  <a:srgbClr val="073450"/>
                </a:solidFill>
                <a:effectLst/>
                <a:uLnTx/>
                <a:uFillTx/>
                <a:latin typeface="Century Gothic"/>
                <a:ea typeface="+mn-ea"/>
                <a:cs typeface="+mn-cs"/>
              </a:rPr>
              <a:t>Per eventuali domande o ulteriori informazioni, non esitate a contattarci: </a:t>
            </a:r>
            <a:r>
              <a:rPr kumimoji="0" lang="it-CH" sz="1200" b="0" i="0" u="sng" strike="noStrike" kern="1200" cap="none" spc="0" normalizeH="0" baseline="0" noProof="0" dirty="0">
                <a:ln>
                  <a:noFill/>
                </a:ln>
                <a:solidFill>
                  <a:srgbClr val="073450"/>
                </a:solidFill>
                <a:effectLst/>
                <a:uLnTx/>
                <a:uFillTx/>
                <a:latin typeface="Century Gothic"/>
                <a:ea typeface="+mn-ea"/>
                <a:cs typeface="+mn-cs"/>
                <a:hlinkClick r:id="rId3"/>
              </a:rPr>
              <a:t>Susan Müller</a:t>
            </a:r>
            <a:endParaRPr kumimoji="0" lang="it-CH" sz="1200" b="0" i="0" u="sng"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CH"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200" b="1" i="1" u="none" strike="noStrike" kern="1200" cap="none" spc="0" normalizeH="0" baseline="0" noProof="0" dirty="0">
                <a:ln>
                  <a:noFill/>
                </a:ln>
                <a:solidFill>
                  <a:srgbClr val="6C0A63"/>
                </a:solidFill>
                <a:effectLst/>
                <a:uLnTx/>
                <a:uFillTx/>
                <a:latin typeface="Century Gothic"/>
                <a:ea typeface="+mn-ea"/>
                <a:cs typeface="+mn-cs"/>
              </a:rPr>
              <a:t>Grazie e buona fortuna per la realizzazione di myidea!</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it-CH" sz="1200" b="1" i="1" u="none" strike="noStrike" kern="1200" cap="none" spc="0" normalizeH="0" baseline="0" noProof="0" dirty="0">
                <a:ln>
                  <a:noFill/>
                </a:ln>
                <a:solidFill>
                  <a:srgbClr val="6C0A63"/>
                </a:solidFill>
                <a:effectLst/>
                <a:uLnTx/>
                <a:uFillTx/>
                <a:latin typeface="Century Gothic"/>
                <a:ea typeface="+mn-ea"/>
                <a:cs typeface="+mn-cs"/>
              </a:rPr>
              <a:t>Centro svizzero per la mentalità e l’agire imprenditoriale </a:t>
            </a:r>
            <a:r>
              <a:rPr kumimoji="0" lang="it-CH" sz="1200" b="1" i="1" u="none" strike="noStrike" kern="1200" cap="none" spc="0" normalizeH="0" baseline="0" noProof="0" dirty="0" err="1">
                <a:ln>
                  <a:noFill/>
                </a:ln>
                <a:solidFill>
                  <a:srgbClr val="6C0A63"/>
                </a:solidFill>
                <a:effectLst/>
                <a:uLnTx/>
                <a:uFillTx/>
                <a:latin typeface="Century Gothic"/>
                <a:ea typeface="+mn-ea"/>
                <a:cs typeface="+mn-cs"/>
              </a:rPr>
              <a:t>csMAI</a:t>
            </a:r>
            <a:endParaRPr kumimoji="0" lang="it-CH" sz="1200" b="1" i="1" u="none" strike="noStrike" kern="1200" cap="none" spc="0" normalizeH="0" baseline="0" noProof="0" dirty="0">
              <a:ln>
                <a:noFill/>
              </a:ln>
              <a:solidFill>
                <a:srgbClr val="6C0A63"/>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endParaRPr>
          </a:p>
        </p:txBody>
      </p:sp>
      <p:sp>
        <p:nvSpPr>
          <p:cNvPr id="7" name="Textfeld 6">
            <a:extLst>
              <a:ext uri="{FF2B5EF4-FFF2-40B4-BE49-F238E27FC236}">
                <a16:creationId xmlns:a16="http://schemas.microsoft.com/office/drawing/2014/main" id="{7207CC42-D682-AF86-0BDD-C4C0B422F54A}"/>
              </a:ext>
            </a:extLst>
          </p:cNvPr>
          <p:cNvSpPr txBox="1"/>
          <p:nvPr/>
        </p:nvSpPr>
        <p:spPr>
          <a:xfrm>
            <a:off x="956683" y="1197717"/>
            <a:ext cx="10629598" cy="5078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350" b="1" i="0" u="none" strike="noStrike" kern="1200" cap="none" spc="0" normalizeH="0" baseline="0" noProof="0" dirty="0">
                <a:ln>
                  <a:noFill/>
                </a:ln>
                <a:solidFill>
                  <a:srgbClr val="6C0A63"/>
                </a:solidFill>
                <a:effectLst/>
                <a:uLnTx/>
                <a:uFillTx/>
                <a:latin typeface="Century Gothic"/>
                <a:ea typeface="+mn-ea"/>
                <a:cs typeface="+mn-cs"/>
              </a:rPr>
              <a:t>Siamo lieti che vogliate utilizzare i documenti del programma di apprendimento </a:t>
            </a:r>
            <a:r>
              <a:rPr kumimoji="0" lang="it-CH" sz="1350" b="1" i="1" u="none" strike="noStrike" kern="1200" cap="none" spc="0" normalizeH="0" baseline="0" noProof="0" dirty="0">
                <a:ln>
                  <a:noFill/>
                </a:ln>
                <a:solidFill>
                  <a:srgbClr val="6C0A63"/>
                </a:solidFill>
                <a:effectLst/>
                <a:uLnTx/>
                <a:uFillTx/>
                <a:latin typeface="Century Gothic"/>
                <a:ea typeface="+mn-ea"/>
                <a:cs typeface="+mn-cs"/>
              </a:rPr>
              <a:t>myidea </a:t>
            </a:r>
            <a:r>
              <a:rPr kumimoji="0" lang="it-CH" sz="1350" b="1" i="0" u="none" strike="noStrike" kern="1200" cap="none" spc="0" normalizeH="0" baseline="0" noProof="0" dirty="0">
                <a:ln>
                  <a:noFill/>
                </a:ln>
                <a:solidFill>
                  <a:srgbClr val="6C0A63"/>
                </a:solidFill>
                <a:effectLst/>
                <a:uLnTx/>
                <a:uFillTx/>
                <a:latin typeface="Century Gothic"/>
                <a:ea typeface="+mn-ea"/>
                <a:cs typeface="+mn-cs"/>
              </a:rPr>
              <a:t>nelle vostre lezioni. I documenti sono utilizzati per insegnare il pensiero e il comportamento imprenditoriale. Vi preghiamo di osservare le seguenti condizioni d'uso:</a:t>
            </a:r>
            <a:endParaRPr kumimoji="0" lang="it-CH" sz="135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endParaRPr>
          </a:p>
        </p:txBody>
      </p:sp>
      <p:pic>
        <p:nvPicPr>
          <p:cNvPr id="6" name="Grafik 5">
            <a:extLst>
              <a:ext uri="{FF2B5EF4-FFF2-40B4-BE49-F238E27FC236}">
                <a16:creationId xmlns:a16="http://schemas.microsoft.com/office/drawing/2014/main" id="{E9A47920-8A21-6D22-E1EA-EE3922CF742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335125" y="183479"/>
            <a:ext cx="1851032" cy="925516"/>
          </a:xfrm>
          <a:prstGeom prst="rect">
            <a:avLst/>
          </a:prstGeom>
        </p:spPr>
      </p:pic>
    </p:spTree>
    <p:extLst>
      <p:ext uri="{BB962C8B-B14F-4D97-AF65-F5344CB8AC3E}">
        <p14:creationId xmlns:p14="http://schemas.microsoft.com/office/powerpoint/2010/main" val="17603883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F2AF07B8-FE56-A24B-3C17-5744DE298E1A}"/>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7225749" y="0"/>
            <a:ext cx="2176672" cy="1043578"/>
          </a:xfrm>
          <a:prstGeom prst="rect">
            <a:avLst/>
          </a:prstGeom>
        </p:spPr>
      </p:pic>
      <p:sp>
        <p:nvSpPr>
          <p:cNvPr id="10" name="Ellipse 16">
            <a:extLst>
              <a:ext uri="{FF2B5EF4-FFF2-40B4-BE49-F238E27FC236}">
                <a16:creationId xmlns:a16="http://schemas.microsoft.com/office/drawing/2014/main" id="{E62AD2C4-A293-98A3-CBC7-BAE4DA89F446}"/>
              </a:ext>
            </a:extLst>
          </p:cNvPr>
          <p:cNvSpPr/>
          <p:nvPr/>
        </p:nvSpPr>
        <p:spPr>
          <a:xfrm>
            <a:off x="5425953" y="2606736"/>
            <a:ext cx="1260000" cy="1260000"/>
          </a:xfrm>
          <a:prstGeom prst="ellipse">
            <a:avLst/>
          </a:prstGeom>
          <a:solidFill>
            <a:srgbClr val="0B4874"/>
          </a:solidFill>
          <a:ln w="38100" cap="flat" cmpd="sng" algn="ctr">
            <a:solidFill>
              <a:schemeClr val="bg1"/>
            </a:solidFill>
            <a:prstDash val="solid"/>
          </a:ln>
          <a:effectLst/>
        </p:spPr>
        <p:txBody>
          <a:bodyPr rtlCol="0" anchor="ctr"/>
          <a:lstStyle/>
          <a:p>
            <a:pPr marL="0" marR="0" lvl="0" indent="0" algn="ctr" defTabSz="1632741" eaLnBrk="1" fontAlgn="auto" latinLnBrk="0" hangingPunct="1">
              <a:lnSpc>
                <a:spcPct val="100000"/>
              </a:lnSpc>
              <a:spcBef>
                <a:spcPts val="0"/>
              </a:spcBef>
              <a:spcAft>
                <a:spcPts val="0"/>
              </a:spcAft>
              <a:buClrTx/>
              <a:buSzTx/>
              <a:buFontTx/>
              <a:buNone/>
              <a:tabLst/>
              <a:defRPr/>
            </a:pPr>
            <a:endParaRPr kumimoji="0" lang="fr-FR" sz="2000" b="0" i="0" u="none" strike="noStrike" kern="0" cap="none" spc="0" normalizeH="0" baseline="0" noProof="0" dirty="0">
              <a:ln>
                <a:noFill/>
              </a:ln>
              <a:solidFill>
                <a:prstClr val="white"/>
              </a:solidFill>
              <a:effectLst/>
              <a:uLnTx/>
              <a:uFillTx/>
              <a:latin typeface="Roboto"/>
              <a:ea typeface="+mn-ea"/>
              <a:cs typeface="+mn-cs"/>
            </a:endParaRPr>
          </a:p>
        </p:txBody>
      </p:sp>
      <p:sp>
        <p:nvSpPr>
          <p:cNvPr id="11" name="Freeform 5">
            <a:extLst>
              <a:ext uri="{FF2B5EF4-FFF2-40B4-BE49-F238E27FC236}">
                <a16:creationId xmlns:a16="http://schemas.microsoft.com/office/drawing/2014/main" id="{983EDD37-61CE-BDC6-E7B3-7B682E17C8D1}"/>
              </a:ext>
            </a:extLst>
          </p:cNvPr>
          <p:cNvSpPr>
            <a:spLocks noEditPoints="1"/>
          </p:cNvSpPr>
          <p:nvPr/>
        </p:nvSpPr>
        <p:spPr bwMode="auto">
          <a:xfrm>
            <a:off x="5677626" y="2858409"/>
            <a:ext cx="756655" cy="756655"/>
          </a:xfrm>
          <a:custGeom>
            <a:avLst/>
            <a:gdLst>
              <a:gd name="T0" fmla="*/ 1155 w 1568"/>
              <a:gd name="T1" fmla="*/ 426 h 1568"/>
              <a:gd name="T2" fmla="*/ 1485 w 1568"/>
              <a:gd name="T3" fmla="*/ 512 h 1568"/>
              <a:gd name="T4" fmla="*/ 1568 w 1568"/>
              <a:gd name="T5" fmla="*/ 182 h 1568"/>
              <a:gd name="T6" fmla="*/ 1505 w 1568"/>
              <a:gd name="T7" fmla="*/ 166 h 1568"/>
              <a:gd name="T8" fmla="*/ 1451 w 1568"/>
              <a:gd name="T9" fmla="*/ 372 h 1568"/>
              <a:gd name="T10" fmla="*/ 784 w 1568"/>
              <a:gd name="T11" fmla="*/ 0 h 1568"/>
              <a:gd name="T12" fmla="*/ 0 w 1568"/>
              <a:gd name="T13" fmla="*/ 784 h 1568"/>
              <a:gd name="T14" fmla="*/ 784 w 1568"/>
              <a:gd name="T15" fmla="*/ 1568 h 1568"/>
              <a:gd name="T16" fmla="*/ 1461 w 1568"/>
              <a:gd name="T17" fmla="*/ 1179 h 1568"/>
              <a:gd name="T18" fmla="*/ 1404 w 1568"/>
              <a:gd name="T19" fmla="*/ 1148 h 1568"/>
              <a:gd name="T20" fmla="*/ 784 w 1568"/>
              <a:gd name="T21" fmla="*/ 1504 h 1568"/>
              <a:gd name="T22" fmla="*/ 64 w 1568"/>
              <a:gd name="T23" fmla="*/ 784 h 1568"/>
              <a:gd name="T24" fmla="*/ 784 w 1568"/>
              <a:gd name="T25" fmla="*/ 64 h 1568"/>
              <a:gd name="T26" fmla="*/ 1408 w 1568"/>
              <a:gd name="T27" fmla="*/ 425 h 1568"/>
              <a:gd name="T28" fmla="*/ 1172 w 1568"/>
              <a:gd name="T29" fmla="*/ 362 h 1568"/>
              <a:gd name="T30" fmla="*/ 1155 w 1568"/>
              <a:gd name="T31" fmla="*/ 426 h 1568"/>
              <a:gd name="T32" fmla="*/ 1155 w 1568"/>
              <a:gd name="T33" fmla="*/ 426 h 1568"/>
              <a:gd name="T34" fmla="*/ 1155 w 1568"/>
              <a:gd name="T35" fmla="*/ 426 h 1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68" h="1568">
                <a:moveTo>
                  <a:pt x="1155" y="426"/>
                </a:moveTo>
                <a:cubicBezTo>
                  <a:pt x="1485" y="512"/>
                  <a:pt x="1485" y="512"/>
                  <a:pt x="1485" y="512"/>
                </a:cubicBezTo>
                <a:cubicBezTo>
                  <a:pt x="1568" y="182"/>
                  <a:pt x="1568" y="182"/>
                  <a:pt x="1568" y="182"/>
                </a:cubicBezTo>
                <a:cubicBezTo>
                  <a:pt x="1505" y="166"/>
                  <a:pt x="1505" y="166"/>
                  <a:pt x="1505" y="166"/>
                </a:cubicBezTo>
                <a:cubicBezTo>
                  <a:pt x="1451" y="372"/>
                  <a:pt x="1451" y="372"/>
                  <a:pt x="1451" y="372"/>
                </a:cubicBezTo>
                <a:cubicBezTo>
                  <a:pt x="1312" y="148"/>
                  <a:pt x="1066" y="0"/>
                  <a:pt x="784" y="0"/>
                </a:cubicBezTo>
                <a:cubicBezTo>
                  <a:pt x="351" y="0"/>
                  <a:pt x="0" y="351"/>
                  <a:pt x="0" y="784"/>
                </a:cubicBezTo>
                <a:cubicBezTo>
                  <a:pt x="0" y="1217"/>
                  <a:pt x="351" y="1568"/>
                  <a:pt x="784" y="1568"/>
                </a:cubicBezTo>
                <a:cubicBezTo>
                  <a:pt x="1073" y="1568"/>
                  <a:pt x="1325" y="1412"/>
                  <a:pt x="1461" y="1179"/>
                </a:cubicBezTo>
                <a:cubicBezTo>
                  <a:pt x="1404" y="1148"/>
                  <a:pt x="1404" y="1148"/>
                  <a:pt x="1404" y="1148"/>
                </a:cubicBezTo>
                <a:cubicBezTo>
                  <a:pt x="1279" y="1361"/>
                  <a:pt x="1048" y="1504"/>
                  <a:pt x="784" y="1504"/>
                </a:cubicBezTo>
                <a:cubicBezTo>
                  <a:pt x="387" y="1504"/>
                  <a:pt x="64" y="1181"/>
                  <a:pt x="64" y="784"/>
                </a:cubicBezTo>
                <a:cubicBezTo>
                  <a:pt x="64" y="387"/>
                  <a:pt x="387" y="64"/>
                  <a:pt x="784" y="64"/>
                </a:cubicBezTo>
                <a:cubicBezTo>
                  <a:pt x="1051" y="64"/>
                  <a:pt x="1284" y="209"/>
                  <a:pt x="1408" y="425"/>
                </a:cubicBezTo>
                <a:cubicBezTo>
                  <a:pt x="1172" y="362"/>
                  <a:pt x="1172" y="362"/>
                  <a:pt x="1172" y="362"/>
                </a:cubicBezTo>
                <a:lnTo>
                  <a:pt x="1155" y="426"/>
                </a:lnTo>
                <a:close/>
                <a:moveTo>
                  <a:pt x="1155" y="426"/>
                </a:moveTo>
                <a:cubicBezTo>
                  <a:pt x="1155" y="426"/>
                  <a:pt x="1155" y="426"/>
                  <a:pt x="1155" y="426"/>
                </a:cubicBezTo>
              </a:path>
            </a:pathLst>
          </a:custGeom>
          <a:solidFill>
            <a:schemeClr val="bg1"/>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pPr marL="0" marR="0" lvl="0" indent="0" defTabSz="1632741" eaLnBrk="1" fontAlgn="auto" latinLnBrk="0" hangingPunct="1">
              <a:lnSpc>
                <a:spcPct val="100000"/>
              </a:lnSpc>
              <a:spcBef>
                <a:spcPts val="0"/>
              </a:spcBef>
              <a:spcAft>
                <a:spcPts val="0"/>
              </a:spcAft>
              <a:buClrTx/>
              <a:buSzTx/>
              <a:buFontTx/>
              <a:buNone/>
              <a:tabLst/>
              <a:defRPr/>
            </a:pPr>
            <a:endParaRPr kumimoji="0" lang="fr-FR" sz="3225" b="0" i="0" u="none" strike="noStrike" kern="0" cap="none" spc="0" normalizeH="0" baseline="0" noProof="0">
              <a:ln>
                <a:noFill/>
              </a:ln>
              <a:solidFill>
                <a:srgbClr val="445469"/>
              </a:solidFill>
              <a:effectLst/>
              <a:uLnTx/>
              <a:uFillTx/>
              <a:latin typeface="Roboto"/>
            </a:endParaRPr>
          </a:p>
        </p:txBody>
      </p:sp>
      <p:sp>
        <p:nvSpPr>
          <p:cNvPr id="12" name="Rechteck 11">
            <a:extLst>
              <a:ext uri="{FF2B5EF4-FFF2-40B4-BE49-F238E27FC236}">
                <a16:creationId xmlns:a16="http://schemas.microsoft.com/office/drawing/2014/main" id="{5E071E20-F44F-5F09-BE4A-9B6FF0F99F78}"/>
              </a:ext>
            </a:extLst>
          </p:cNvPr>
          <p:cNvSpPr/>
          <p:nvPr/>
        </p:nvSpPr>
        <p:spPr>
          <a:xfrm>
            <a:off x="6937626" y="2451906"/>
            <a:ext cx="3873127" cy="1569660"/>
          </a:xfrm>
          <a:prstGeom prst="rect">
            <a:avLst/>
          </a:prstGeom>
        </p:spPr>
        <p:txBody>
          <a:bodyPr wrap="square">
            <a:spAutoFit/>
          </a:bodyPr>
          <a:lstStyle/>
          <a:p>
            <a:r>
              <a:rPr lang="de-CH" sz="3200" b="1" noProof="0" dirty="0">
                <a:solidFill>
                  <a:srgbClr val="0B4874"/>
                </a:solidFill>
              </a:rPr>
              <a:t>Tema ricorrente</a:t>
            </a:r>
          </a:p>
          <a:p>
            <a:r>
              <a:rPr lang="it-CH" sz="3200" noProof="0" dirty="0">
                <a:solidFill>
                  <a:srgbClr val="0B4874"/>
                </a:solidFill>
              </a:rPr>
              <a:t>Domande chiave e pensiero critico</a:t>
            </a:r>
          </a:p>
        </p:txBody>
      </p:sp>
    </p:spTree>
    <p:extLst>
      <p:ext uri="{BB962C8B-B14F-4D97-AF65-F5344CB8AC3E}">
        <p14:creationId xmlns:p14="http://schemas.microsoft.com/office/powerpoint/2010/main" val="33094575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DFBA5C-C037-89B7-D7B3-42F563D4A435}"/>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647F56BB-CBDC-D54A-2F6E-AE2921EE61B4}"/>
              </a:ext>
            </a:extLst>
          </p:cNvPr>
          <p:cNvSpPr>
            <a:spLocks noGrp="1"/>
          </p:cNvSpPr>
          <p:nvPr>
            <p:ph type="sldNum" sz="quarter" idx="12"/>
          </p:nvPr>
        </p:nvSpPr>
        <p:spPr/>
        <p:txBody>
          <a:bodyPr/>
          <a:lstStyle/>
          <a:p>
            <a:fld id="{B7E6CA31-DA56-47CF-9891-B6D0296B6AEC}" type="slidenum">
              <a:rPr lang="ru-RU" smtClean="0"/>
              <a:t>4</a:t>
            </a:fld>
            <a:endParaRPr lang="ru-RU"/>
          </a:p>
        </p:txBody>
      </p:sp>
      <p:sp>
        <p:nvSpPr>
          <p:cNvPr id="4" name="Textfeld 3">
            <a:extLst>
              <a:ext uri="{FF2B5EF4-FFF2-40B4-BE49-F238E27FC236}">
                <a16:creationId xmlns:a16="http://schemas.microsoft.com/office/drawing/2014/main" id="{E42940A2-4FD8-14B4-BA66-D63F20378AD5}"/>
              </a:ext>
            </a:extLst>
          </p:cNvPr>
          <p:cNvSpPr txBox="1"/>
          <p:nvPr/>
        </p:nvSpPr>
        <p:spPr>
          <a:xfrm>
            <a:off x="1108660" y="594360"/>
            <a:ext cx="9935611" cy="830997"/>
          </a:xfrm>
          <a:prstGeom prst="rect">
            <a:avLst/>
          </a:prstGeom>
          <a:noFill/>
        </p:spPr>
        <p:txBody>
          <a:bodyPr wrap="square" rtlCol="0">
            <a:spAutoFit/>
          </a:bodyPr>
          <a:lstStyle/>
          <a:p>
            <a:r>
              <a:rPr lang="de-CH" sz="2400" b="1" dirty="0">
                <a:latin typeface="+mj-lt"/>
              </a:rPr>
              <a:t>Le </a:t>
            </a:r>
            <a:r>
              <a:rPr lang="de-CH" sz="2400" b="1" dirty="0" err="1">
                <a:latin typeface="+mj-lt"/>
              </a:rPr>
              <a:t>domande</a:t>
            </a:r>
            <a:r>
              <a:rPr lang="de-CH" sz="2400" b="1" dirty="0">
                <a:latin typeface="+mj-lt"/>
              </a:rPr>
              <a:t> </a:t>
            </a:r>
            <a:r>
              <a:rPr lang="de-CH" sz="2400" b="1" dirty="0" err="1">
                <a:latin typeface="+mj-lt"/>
              </a:rPr>
              <a:t>chiave</a:t>
            </a:r>
            <a:r>
              <a:rPr lang="de-CH" sz="2400" b="1" dirty="0">
                <a:latin typeface="+mj-lt"/>
              </a:rPr>
              <a:t> ci aiutano ad approfondire un argomento, una situazione…</a:t>
            </a:r>
          </a:p>
        </p:txBody>
      </p:sp>
      <p:sp>
        <p:nvSpPr>
          <p:cNvPr id="8" name="Textplatzhalter 2">
            <a:extLst>
              <a:ext uri="{FF2B5EF4-FFF2-40B4-BE49-F238E27FC236}">
                <a16:creationId xmlns:a16="http://schemas.microsoft.com/office/drawing/2014/main" id="{6D204E7B-C9BC-556D-EC89-7827AEA95E16}"/>
              </a:ext>
            </a:extLst>
          </p:cNvPr>
          <p:cNvSpPr>
            <a:spLocks noGrp="1"/>
          </p:cNvSpPr>
          <p:nvPr>
            <p:ph type="body" idx="1"/>
          </p:nvPr>
        </p:nvSpPr>
        <p:spPr>
          <a:xfrm>
            <a:off x="8368496" y="2326507"/>
            <a:ext cx="3298785" cy="1716367"/>
          </a:xfrm>
          <a:noFill/>
        </p:spPr>
        <p:txBody>
          <a:bodyPr vert="horz" wrap="square" lIns="91440" tIns="45720" rIns="91440" bIns="45720" rtlCol="0">
            <a:spAutoFit/>
          </a:bodyPr>
          <a:lstStyle/>
          <a:p>
            <a:pPr algn="l"/>
            <a:r>
              <a:rPr lang="de-CH" sz="1800" dirty="0">
                <a:solidFill>
                  <a:schemeClr val="tx1"/>
                </a:solidFill>
              </a:rPr>
              <a:t>Ad esempio, quando riflettiamo sui rifiuti che vengono lasciati dopo i festival musicali.</a:t>
            </a:r>
          </a:p>
          <a:p>
            <a:pPr algn="l"/>
            <a:r>
              <a:rPr lang="de-CH" sz="1800" dirty="0">
                <a:solidFill>
                  <a:schemeClr val="tx1"/>
                </a:solidFill>
              </a:rPr>
              <a:t>Qui: Open Air Frauenfeld 2013 (Foto: Keystone)</a:t>
            </a:r>
          </a:p>
        </p:txBody>
      </p:sp>
      <p:pic>
        <p:nvPicPr>
          <p:cNvPr id="5" name="Grafik 4" descr="Ein Bild, das draußen, Gras, Zelt, Baum enthält.&#10;&#10;KI-generierte Inhalte können fehlerhaft sein.">
            <a:extLst>
              <a:ext uri="{FF2B5EF4-FFF2-40B4-BE49-F238E27FC236}">
                <a16:creationId xmlns:a16="http://schemas.microsoft.com/office/drawing/2014/main" id="{7A48AE63-9202-6640-A188-EE94799BD27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99834" y="1596571"/>
            <a:ext cx="6958794" cy="3914322"/>
          </a:xfrm>
          <a:prstGeom prst="rect">
            <a:avLst/>
          </a:prstGeom>
        </p:spPr>
      </p:pic>
      <p:grpSp>
        <p:nvGrpSpPr>
          <p:cNvPr id="3" name="Gruppieren 2">
            <a:extLst>
              <a:ext uri="{FF2B5EF4-FFF2-40B4-BE49-F238E27FC236}">
                <a16:creationId xmlns:a16="http://schemas.microsoft.com/office/drawing/2014/main" id="{0609FC9D-934D-9814-1585-7D6E521D28D9}"/>
              </a:ext>
            </a:extLst>
          </p:cNvPr>
          <p:cNvGrpSpPr/>
          <p:nvPr/>
        </p:nvGrpSpPr>
        <p:grpSpPr>
          <a:xfrm>
            <a:off x="10975412" y="-5045"/>
            <a:ext cx="1216587" cy="2331552"/>
            <a:chOff x="10975412" y="-5045"/>
            <a:chExt cx="1216587" cy="2331552"/>
          </a:xfrm>
        </p:grpSpPr>
        <p:sp>
          <p:nvSpPr>
            <p:cNvPr id="6" name="Rechteck 5">
              <a:extLst>
                <a:ext uri="{FF2B5EF4-FFF2-40B4-BE49-F238E27FC236}">
                  <a16:creationId xmlns:a16="http://schemas.microsoft.com/office/drawing/2014/main" id="{B23C56EC-25CD-73D8-FBCD-C9AB767D492C}"/>
                </a:ext>
              </a:extLst>
            </p:cNvPr>
            <p:cNvSpPr/>
            <p:nvPr/>
          </p:nvSpPr>
          <p:spPr>
            <a:xfrm>
              <a:off x="11510080" y="0"/>
              <a:ext cx="681919" cy="232650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pic>
          <p:nvPicPr>
            <p:cNvPr id="9" name="Grafik 8">
              <a:extLst>
                <a:ext uri="{FF2B5EF4-FFF2-40B4-BE49-F238E27FC236}">
                  <a16:creationId xmlns:a16="http://schemas.microsoft.com/office/drawing/2014/main" id="{5B811613-6FA9-F656-A2C3-E1DA404E70F6}"/>
                </a:ext>
              </a:extLst>
            </p:cNvPr>
            <p:cNvPicPr>
              <a:picLocks noChangeAspect="1"/>
            </p:cNvPicPr>
            <p:nvPr/>
          </p:nvPicPr>
          <p:blipFill>
            <a:blip r:embed="rId4" cstate="email">
              <a:extLst>
                <a:ext uri="{28A0092B-C50C-407E-A947-70E740481C1C}">
                  <a14:useLocalDpi xmlns:a14="http://schemas.microsoft.com/office/drawing/2010/main"/>
                </a:ext>
              </a:extLst>
            </a:blip>
            <a:srcRect l="16070" t="14959" r="15637" b="15772"/>
            <a:stretch>
              <a:fillRect/>
            </a:stretch>
          </p:blipFill>
          <p:spPr>
            <a:xfrm>
              <a:off x="10975412" y="-5045"/>
              <a:ext cx="1214850" cy="1232205"/>
            </a:xfrm>
            <a:prstGeom prst="rect">
              <a:avLst/>
            </a:prstGeom>
          </p:spPr>
        </p:pic>
      </p:grpSp>
      <p:sp>
        <p:nvSpPr>
          <p:cNvPr id="11" name="Textfeld 10">
            <a:extLst>
              <a:ext uri="{FF2B5EF4-FFF2-40B4-BE49-F238E27FC236}">
                <a16:creationId xmlns:a16="http://schemas.microsoft.com/office/drawing/2014/main" id="{A9F34C6C-F036-35A1-B3FD-D8C08DE294BF}"/>
              </a:ext>
            </a:extLst>
          </p:cNvPr>
          <p:cNvSpPr txBox="1"/>
          <p:nvPr/>
        </p:nvSpPr>
        <p:spPr>
          <a:xfrm>
            <a:off x="1299834" y="5577748"/>
            <a:ext cx="9293440" cy="246221"/>
          </a:xfrm>
          <a:prstGeom prst="rect">
            <a:avLst/>
          </a:prstGeom>
          <a:noFill/>
        </p:spPr>
        <p:txBody>
          <a:bodyPr wrap="square">
            <a:spAutoFit/>
          </a:bodyPr>
          <a:lstStyle/>
          <a:p>
            <a:r>
              <a:rPr lang="de-CH" sz="1000" b="1" dirty="0">
                <a:solidFill>
                  <a:srgbClr val="686868"/>
                </a:solidFill>
              </a:rPr>
              <a:t>Fonte: </a:t>
            </a:r>
            <a:r>
              <a:rPr lang="de-CH" sz="1000" dirty="0">
                <a:solidFill>
                  <a:srgbClr val="686868"/>
                </a:solidFill>
                <a:hlinkClick r:id="rId5">
                  <a:extLst>
                    <a:ext uri="{A12FA001-AC4F-418D-AE19-62706E023703}">
                      <ahyp:hlinkClr xmlns:ahyp="http://schemas.microsoft.com/office/drawing/2018/hyperlinkcolor" val="tx"/>
                    </a:ext>
                  </a:extLst>
                </a:hlinkClick>
              </a:rPr>
              <a:t>Link</a:t>
            </a:r>
            <a:endParaRPr lang="de-CH" sz="1000" dirty="0">
              <a:solidFill>
                <a:srgbClr val="686868"/>
              </a:solidFill>
            </a:endParaRPr>
          </a:p>
        </p:txBody>
      </p:sp>
    </p:spTree>
    <p:extLst>
      <p:ext uri="{BB962C8B-B14F-4D97-AF65-F5344CB8AC3E}">
        <p14:creationId xmlns:p14="http://schemas.microsoft.com/office/powerpoint/2010/main" val="29289720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descr="Ein Bild, das draußen, Gras, Zelt, Baum enthält.&#10;&#10;KI-generierte Inhalte können fehlerhaft sein.">
            <a:extLst>
              <a:ext uri="{FF2B5EF4-FFF2-40B4-BE49-F238E27FC236}">
                <a16:creationId xmlns:a16="http://schemas.microsoft.com/office/drawing/2014/main" id="{634A902B-31B5-3CED-7A66-E1388AEA43A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869755" y="2425051"/>
            <a:ext cx="4670476" cy="2627143"/>
          </a:xfrm>
          <a:prstGeom prst="rect">
            <a:avLst/>
          </a:prstGeom>
        </p:spPr>
      </p:pic>
      <p:sp>
        <p:nvSpPr>
          <p:cNvPr id="2" name="Foliennummernplatzhalter 1">
            <a:extLst>
              <a:ext uri="{FF2B5EF4-FFF2-40B4-BE49-F238E27FC236}">
                <a16:creationId xmlns:a16="http://schemas.microsoft.com/office/drawing/2014/main" id="{706DC77B-B51E-EFE6-33A1-DDF12DFDA01B}"/>
              </a:ext>
            </a:extLst>
          </p:cNvPr>
          <p:cNvSpPr>
            <a:spLocks noGrp="1"/>
          </p:cNvSpPr>
          <p:nvPr>
            <p:ph type="sldNum" sz="quarter" idx="12"/>
          </p:nvPr>
        </p:nvSpPr>
        <p:spPr/>
        <p:txBody>
          <a:bodyPr/>
          <a:lstStyle/>
          <a:p>
            <a:fld id="{B7E6CA31-DA56-47CF-9891-B6D0296B6AEC}" type="slidenum">
              <a:rPr lang="ru-RU" smtClean="0"/>
              <a:t>5</a:t>
            </a:fld>
            <a:endParaRPr lang="ru-RU"/>
          </a:p>
        </p:txBody>
      </p:sp>
      <p:sp>
        <p:nvSpPr>
          <p:cNvPr id="3" name="Textplatzhalter 2">
            <a:extLst>
              <a:ext uri="{FF2B5EF4-FFF2-40B4-BE49-F238E27FC236}">
                <a16:creationId xmlns:a16="http://schemas.microsoft.com/office/drawing/2014/main" id="{51CBC886-1D84-1718-4BDC-9B82C55D4891}"/>
              </a:ext>
            </a:extLst>
          </p:cNvPr>
          <p:cNvSpPr>
            <a:spLocks noGrp="1"/>
          </p:cNvSpPr>
          <p:nvPr>
            <p:ph type="body" idx="1"/>
          </p:nvPr>
        </p:nvSpPr>
        <p:spPr>
          <a:xfrm>
            <a:off x="877169" y="5497975"/>
            <a:ext cx="10319657" cy="397032"/>
          </a:xfrm>
          <a:noFill/>
        </p:spPr>
        <p:txBody>
          <a:bodyPr vert="horz" wrap="square" lIns="91440" tIns="45720" rIns="91440" bIns="45720" rtlCol="0">
            <a:spAutoFit/>
          </a:bodyPr>
          <a:lstStyle/>
          <a:p>
            <a:r>
              <a:rPr lang="de-CH" sz="2200" dirty="0">
                <a:solidFill>
                  <a:schemeClr val="tx1"/>
                </a:solidFill>
              </a:rPr>
              <a:t>Chi, cosa, quando, dove, perché, come, a quale scopo, per quale motivo?</a:t>
            </a:r>
          </a:p>
        </p:txBody>
      </p:sp>
      <p:sp>
        <p:nvSpPr>
          <p:cNvPr id="5" name="Denkblase: wolkenförmig 4">
            <a:extLst>
              <a:ext uri="{FF2B5EF4-FFF2-40B4-BE49-F238E27FC236}">
                <a16:creationId xmlns:a16="http://schemas.microsoft.com/office/drawing/2014/main" id="{DB0D4D94-9A11-E421-7F87-934D5950A528}"/>
              </a:ext>
            </a:extLst>
          </p:cNvPr>
          <p:cNvSpPr/>
          <p:nvPr/>
        </p:nvSpPr>
        <p:spPr>
          <a:xfrm>
            <a:off x="185194" y="486137"/>
            <a:ext cx="3576587" cy="1842386"/>
          </a:xfrm>
          <a:prstGeom prst="cloudCallout">
            <a:avLst>
              <a:gd name="adj1" fmla="val 53473"/>
              <a:gd name="adj2" fmla="val 74801"/>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de-CH" sz="1600" dirty="0">
                <a:solidFill>
                  <a:sysClr val="windowText" lastClr="000000"/>
                </a:solidFill>
              </a:rPr>
              <a:t>Cosa spinge </a:t>
            </a:r>
            <a:r>
              <a:rPr lang="de-CH" sz="1600" dirty="0" err="1">
                <a:solidFill>
                  <a:sysClr val="windowText" lastClr="000000"/>
                </a:solidFill>
              </a:rPr>
              <a:t>i visitatori del festival </a:t>
            </a:r>
            <a:r>
              <a:rPr lang="de-CH" sz="1600" dirty="0">
                <a:solidFill>
                  <a:sysClr val="windowText" lastClr="000000"/>
                </a:solidFill>
              </a:rPr>
              <a:t>a lasciare i propri rifiuti sul posto?</a:t>
            </a:r>
          </a:p>
        </p:txBody>
      </p:sp>
      <p:sp>
        <p:nvSpPr>
          <p:cNvPr id="7" name="Denkblase: wolkenförmig 6">
            <a:extLst>
              <a:ext uri="{FF2B5EF4-FFF2-40B4-BE49-F238E27FC236}">
                <a16:creationId xmlns:a16="http://schemas.microsoft.com/office/drawing/2014/main" id="{05DACFD5-42EC-510B-5F3A-A8986CAE3A69}"/>
              </a:ext>
            </a:extLst>
          </p:cNvPr>
          <p:cNvSpPr/>
          <p:nvPr/>
        </p:nvSpPr>
        <p:spPr>
          <a:xfrm>
            <a:off x="7338367" y="225112"/>
            <a:ext cx="3820893" cy="1754159"/>
          </a:xfrm>
          <a:prstGeom prst="cloudCallout">
            <a:avLst>
              <a:gd name="adj1" fmla="val -56314"/>
              <a:gd name="adj2" fmla="val 102392"/>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de-CH" sz="1600" dirty="0">
                <a:solidFill>
                  <a:sysClr val="windowText" lastClr="000000"/>
                </a:solidFill>
              </a:rPr>
              <a:t>Perché </a:t>
            </a:r>
            <a:r>
              <a:rPr lang="de-CH" sz="1600" dirty="0" err="1">
                <a:solidFill>
                  <a:sysClr val="windowText" lastClr="000000"/>
                </a:solidFill>
              </a:rPr>
              <a:t>i partecipanti ai festival </a:t>
            </a:r>
            <a:r>
              <a:rPr lang="de-CH" sz="1600" dirty="0">
                <a:solidFill>
                  <a:sysClr val="windowText" lastClr="000000"/>
                </a:solidFill>
              </a:rPr>
              <a:t>non portano via le loro tende per riutilizzarle in seguito?</a:t>
            </a:r>
          </a:p>
        </p:txBody>
      </p:sp>
      <p:sp>
        <p:nvSpPr>
          <p:cNvPr id="8" name="Denkblase: wolkenförmig 7">
            <a:extLst>
              <a:ext uri="{FF2B5EF4-FFF2-40B4-BE49-F238E27FC236}">
                <a16:creationId xmlns:a16="http://schemas.microsoft.com/office/drawing/2014/main" id="{E94EEFE1-84A1-6A73-FDA8-F1B9B5B95102}"/>
              </a:ext>
            </a:extLst>
          </p:cNvPr>
          <p:cNvSpPr/>
          <p:nvPr/>
        </p:nvSpPr>
        <p:spPr>
          <a:xfrm>
            <a:off x="3761781" y="496974"/>
            <a:ext cx="3391374" cy="1594123"/>
          </a:xfrm>
          <a:prstGeom prst="cloudCallout">
            <a:avLst>
              <a:gd name="adj1" fmla="val 20510"/>
              <a:gd name="adj2" fmla="val 109653"/>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de-CH" sz="1600" dirty="0"/>
              <a:t>In che modo gli </a:t>
            </a:r>
            <a:r>
              <a:rPr lang="de-CH" sz="1600" dirty="0" err="1"/>
              <a:t>organizzatori</a:t>
            </a:r>
            <a:r>
              <a:rPr lang="de-CH" sz="1600" dirty="0"/>
              <a:t> hanno stabilito le regole relative agli spazi?</a:t>
            </a:r>
          </a:p>
        </p:txBody>
      </p:sp>
      <p:sp>
        <p:nvSpPr>
          <p:cNvPr id="9" name="Denkblase: wolkenförmig 8">
            <a:extLst>
              <a:ext uri="{FF2B5EF4-FFF2-40B4-BE49-F238E27FC236}">
                <a16:creationId xmlns:a16="http://schemas.microsoft.com/office/drawing/2014/main" id="{A7559FB4-0904-CE5D-1B18-D093BBF4B106}"/>
              </a:ext>
            </a:extLst>
          </p:cNvPr>
          <p:cNvSpPr/>
          <p:nvPr/>
        </p:nvSpPr>
        <p:spPr>
          <a:xfrm>
            <a:off x="8821834" y="2631938"/>
            <a:ext cx="3277566" cy="1594123"/>
          </a:xfrm>
          <a:prstGeom prst="cloudCallout">
            <a:avLst>
              <a:gd name="adj1" fmla="val -99504"/>
              <a:gd name="adj2" fmla="val 76956"/>
            </a:avLst>
          </a:prstGeom>
          <a:solidFill>
            <a:schemeClr val="tx1">
              <a:lumMod val="75000"/>
              <a:lumOff val="25000"/>
            </a:schemeClr>
          </a:solidFill>
        </p:spPr>
        <p:style>
          <a:lnRef idx="1">
            <a:schemeClr val="dk1"/>
          </a:lnRef>
          <a:fillRef idx="2">
            <a:schemeClr val="dk1"/>
          </a:fillRef>
          <a:effectRef idx="1">
            <a:schemeClr val="dk1"/>
          </a:effectRef>
          <a:fontRef idx="minor">
            <a:schemeClr val="dk1"/>
          </a:fontRef>
        </p:style>
        <p:txBody>
          <a:bodyPr rtlCol="0" anchor="ctr"/>
          <a:lstStyle/>
          <a:p>
            <a:pPr algn="ctr"/>
            <a:r>
              <a:rPr lang="de-CH" sz="1600" dirty="0">
                <a:solidFill>
                  <a:schemeClr val="bg1"/>
                </a:solidFill>
              </a:rPr>
              <a:t>A quale scopo gli </a:t>
            </a:r>
            <a:r>
              <a:rPr lang="de-CH" sz="1600" dirty="0" err="1">
                <a:solidFill>
                  <a:schemeClr val="bg1"/>
                </a:solidFill>
              </a:rPr>
              <a:t>organizzatori</a:t>
            </a:r>
            <a:r>
              <a:rPr lang="de-CH" sz="1600" dirty="0">
                <a:solidFill>
                  <a:schemeClr val="bg1"/>
                </a:solidFill>
              </a:rPr>
              <a:t> mettono a disposizione prati così grandi?</a:t>
            </a:r>
          </a:p>
        </p:txBody>
      </p:sp>
      <p:sp>
        <p:nvSpPr>
          <p:cNvPr id="10" name="Denkblase: wolkenförmig 9">
            <a:extLst>
              <a:ext uri="{FF2B5EF4-FFF2-40B4-BE49-F238E27FC236}">
                <a16:creationId xmlns:a16="http://schemas.microsoft.com/office/drawing/2014/main" id="{2D1EE7B3-B466-D258-A09E-ACF5EAB148E5}"/>
              </a:ext>
            </a:extLst>
          </p:cNvPr>
          <p:cNvSpPr/>
          <p:nvPr/>
        </p:nvSpPr>
        <p:spPr>
          <a:xfrm>
            <a:off x="393540" y="2555112"/>
            <a:ext cx="3194612" cy="1842386"/>
          </a:xfrm>
          <a:prstGeom prst="cloudCallout">
            <a:avLst>
              <a:gd name="adj1" fmla="val 89366"/>
              <a:gd name="adj2" fmla="val 22806"/>
            </a:avLst>
          </a:prstGeom>
          <a:solidFill>
            <a:schemeClr val="tx1">
              <a:lumMod val="75000"/>
              <a:lumOff val="25000"/>
            </a:schemeClr>
          </a:solidFill>
        </p:spPr>
        <p:style>
          <a:lnRef idx="1">
            <a:schemeClr val="dk1"/>
          </a:lnRef>
          <a:fillRef idx="2">
            <a:schemeClr val="dk1"/>
          </a:fillRef>
          <a:effectRef idx="1">
            <a:schemeClr val="dk1"/>
          </a:effectRef>
          <a:fontRef idx="minor">
            <a:schemeClr val="dk1"/>
          </a:fontRef>
        </p:style>
        <p:txBody>
          <a:bodyPr rtlCol="0" anchor="ctr"/>
          <a:lstStyle/>
          <a:p>
            <a:pPr algn="ctr"/>
            <a:r>
              <a:rPr lang="de-CH" sz="1600" dirty="0">
                <a:solidFill>
                  <a:schemeClr val="bg1"/>
                </a:solidFill>
              </a:rPr>
              <a:t>Quando </a:t>
            </a:r>
            <a:r>
              <a:rPr lang="de-CH" sz="1600" dirty="0" err="1">
                <a:solidFill>
                  <a:schemeClr val="bg1"/>
                </a:solidFill>
              </a:rPr>
              <a:t>i partecipanti al festival</a:t>
            </a:r>
            <a:r>
              <a:rPr lang="de-CH" sz="1600" dirty="0">
                <a:solidFill>
                  <a:schemeClr val="bg1"/>
                </a:solidFill>
              </a:rPr>
              <a:t> portano con sé le proprie tende?</a:t>
            </a:r>
          </a:p>
        </p:txBody>
      </p:sp>
      <p:sp>
        <p:nvSpPr>
          <p:cNvPr id="11" name="Textfeld 10">
            <a:extLst>
              <a:ext uri="{FF2B5EF4-FFF2-40B4-BE49-F238E27FC236}">
                <a16:creationId xmlns:a16="http://schemas.microsoft.com/office/drawing/2014/main" id="{5EE32E5A-2DEB-E6D3-01CB-B3B6BD3B4D5D}"/>
              </a:ext>
            </a:extLst>
          </p:cNvPr>
          <p:cNvSpPr txBox="1"/>
          <p:nvPr/>
        </p:nvSpPr>
        <p:spPr>
          <a:xfrm>
            <a:off x="3993607" y="5110871"/>
            <a:ext cx="949096" cy="246221"/>
          </a:xfrm>
          <a:prstGeom prst="rect">
            <a:avLst/>
          </a:prstGeom>
          <a:noFill/>
        </p:spPr>
        <p:txBody>
          <a:bodyPr wrap="square">
            <a:spAutoFit/>
          </a:bodyPr>
          <a:lstStyle/>
          <a:p>
            <a:r>
              <a:rPr lang="de-CH" sz="1000" b="1" dirty="0">
                <a:solidFill>
                  <a:srgbClr val="686868"/>
                </a:solidFill>
              </a:rPr>
              <a:t>Fonte: </a:t>
            </a:r>
            <a:r>
              <a:rPr lang="de-CH" sz="1000" dirty="0">
                <a:solidFill>
                  <a:srgbClr val="686868"/>
                </a:solidFill>
                <a:hlinkClick r:id="rId4">
                  <a:extLst>
                    <a:ext uri="{A12FA001-AC4F-418D-AE19-62706E023703}">
                      <ahyp:hlinkClr xmlns:ahyp="http://schemas.microsoft.com/office/drawing/2018/hyperlinkcolor" val="tx"/>
                    </a:ext>
                  </a:extLst>
                </a:hlinkClick>
              </a:rPr>
              <a:t>Link</a:t>
            </a:r>
            <a:endParaRPr lang="de-CH" sz="1000" dirty="0">
              <a:solidFill>
                <a:srgbClr val="686868"/>
              </a:solidFill>
            </a:endParaRPr>
          </a:p>
        </p:txBody>
      </p:sp>
    </p:spTree>
    <p:extLst>
      <p:ext uri="{BB962C8B-B14F-4D97-AF65-F5344CB8AC3E}">
        <p14:creationId xmlns:p14="http://schemas.microsoft.com/office/powerpoint/2010/main" val="35153013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F89DE7-A140-7B1D-0251-736A436C502B}"/>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50ECDC44-4CCA-C91C-D38A-7D47CA2C0311}"/>
              </a:ext>
            </a:extLst>
          </p:cNvPr>
          <p:cNvSpPr>
            <a:spLocks noGrp="1"/>
          </p:cNvSpPr>
          <p:nvPr>
            <p:ph type="sldNum" sz="quarter" idx="12"/>
          </p:nvPr>
        </p:nvSpPr>
        <p:spPr/>
        <p:txBody>
          <a:bodyPr/>
          <a:lstStyle/>
          <a:p>
            <a:fld id="{B7E6CA31-DA56-47CF-9891-B6D0296B6AEC}" type="slidenum">
              <a:rPr lang="ru-RU" smtClean="0"/>
              <a:t>6</a:t>
            </a:fld>
            <a:endParaRPr lang="ru-RU"/>
          </a:p>
        </p:txBody>
      </p:sp>
      <p:sp>
        <p:nvSpPr>
          <p:cNvPr id="3" name="Textfeld 2">
            <a:extLst>
              <a:ext uri="{FF2B5EF4-FFF2-40B4-BE49-F238E27FC236}">
                <a16:creationId xmlns:a16="http://schemas.microsoft.com/office/drawing/2014/main" id="{5225D0D0-98B5-DB3A-6861-857F5EBF3CA6}"/>
              </a:ext>
            </a:extLst>
          </p:cNvPr>
          <p:cNvSpPr txBox="1"/>
          <p:nvPr/>
        </p:nvSpPr>
        <p:spPr>
          <a:xfrm>
            <a:off x="1108660" y="594360"/>
            <a:ext cx="9935611" cy="830997"/>
          </a:xfrm>
          <a:prstGeom prst="rect">
            <a:avLst/>
          </a:prstGeom>
          <a:noFill/>
        </p:spPr>
        <p:txBody>
          <a:bodyPr wrap="square" rtlCol="0">
            <a:spAutoFit/>
          </a:bodyPr>
          <a:lstStyle/>
          <a:p>
            <a:r>
              <a:rPr lang="de-CH" sz="2400" b="1" dirty="0"/>
              <a:t>Le </a:t>
            </a:r>
            <a:r>
              <a:rPr lang="de-CH" sz="2400" b="1" dirty="0" err="1"/>
              <a:t>domande</a:t>
            </a:r>
            <a:r>
              <a:rPr lang="de-CH" sz="2400" b="1" dirty="0"/>
              <a:t> </a:t>
            </a:r>
            <a:r>
              <a:rPr lang="de-CH" sz="2400" b="1" dirty="0" err="1"/>
              <a:t>chiave</a:t>
            </a:r>
            <a:r>
              <a:rPr lang="de-CH" sz="2400" b="1" dirty="0"/>
              <a:t> ci aiutano ad approfondire un argomento, una situazione…</a:t>
            </a:r>
          </a:p>
        </p:txBody>
      </p:sp>
      <p:sp>
        <p:nvSpPr>
          <p:cNvPr id="4" name="Textplatzhalter 2">
            <a:extLst>
              <a:ext uri="{FF2B5EF4-FFF2-40B4-BE49-F238E27FC236}">
                <a16:creationId xmlns:a16="http://schemas.microsoft.com/office/drawing/2014/main" id="{B5C8A9A5-6C49-7925-8A59-C97187E78F94}"/>
              </a:ext>
            </a:extLst>
          </p:cNvPr>
          <p:cNvSpPr>
            <a:spLocks noGrp="1"/>
          </p:cNvSpPr>
          <p:nvPr>
            <p:ph type="body" idx="1"/>
          </p:nvPr>
        </p:nvSpPr>
        <p:spPr>
          <a:xfrm>
            <a:off x="1273216" y="1856430"/>
            <a:ext cx="6250328" cy="4109843"/>
          </a:xfrm>
          <a:noFill/>
        </p:spPr>
        <p:txBody>
          <a:bodyPr wrap="square" rtlCol="0">
            <a:spAutoFit/>
          </a:bodyPr>
          <a:lstStyle/>
          <a:p>
            <a:pPr algn="l"/>
            <a:r>
              <a:rPr lang="de-CH" sz="1800" dirty="0">
                <a:solidFill>
                  <a:schemeClr val="tx1"/>
                </a:solidFill>
              </a:rPr>
              <a:t>Esplorare significa:</a:t>
            </a:r>
          </a:p>
          <a:p>
            <a:pPr algn="l"/>
            <a:endParaRPr lang="de-CH" sz="1800" dirty="0">
              <a:solidFill>
                <a:schemeClr val="tx1"/>
              </a:solidFill>
            </a:endParaRPr>
          </a:p>
          <a:p>
            <a:pPr marL="285750" indent="-285750" algn="l">
              <a:buFont typeface="Arial" panose="020B0604020202020204" pitchFamily="34" charset="0"/>
              <a:buChar char="•"/>
            </a:pPr>
            <a:r>
              <a:rPr lang="de-CH" sz="1800" dirty="0">
                <a:solidFill>
                  <a:schemeClr val="tx1"/>
                </a:solidFill>
              </a:rPr>
              <a:t>Non dare nulla per scontato</a:t>
            </a:r>
          </a:p>
          <a:p>
            <a:pPr marL="285750" indent="-285750" algn="l">
              <a:buFont typeface="Arial" panose="020B0604020202020204" pitchFamily="34" charset="0"/>
              <a:buChar char="•"/>
            </a:pPr>
            <a:r>
              <a:rPr lang="de-CH" sz="1800" dirty="0">
                <a:solidFill>
                  <a:schemeClr val="tx1"/>
                </a:solidFill>
              </a:rPr>
              <a:t>Voler saperne di più e raccogliere informazioni più precise</a:t>
            </a:r>
          </a:p>
          <a:p>
            <a:pPr marL="285750" indent="-285750" algn="l">
              <a:buFont typeface="Arial" panose="020B0604020202020204" pitchFamily="34" charset="0"/>
              <a:buChar char="•"/>
            </a:pPr>
            <a:r>
              <a:rPr lang="de-CH" sz="1800" dirty="0">
                <a:solidFill>
                  <a:schemeClr val="tx1"/>
                </a:solidFill>
              </a:rPr>
              <a:t>Guardare tutto da una nuova prospettiva</a:t>
            </a:r>
          </a:p>
          <a:p>
            <a:pPr marL="285750" indent="-285750" algn="l">
              <a:buFont typeface="Arial" panose="020B0604020202020204" pitchFamily="34" charset="0"/>
              <a:buChar char="•"/>
            </a:pPr>
            <a:r>
              <a:rPr lang="de-CH" sz="1800" dirty="0">
                <a:solidFill>
                  <a:schemeClr val="tx1"/>
                </a:solidFill>
              </a:rPr>
              <a:t>Mostrare interesse ed essere curiosi</a:t>
            </a:r>
          </a:p>
          <a:p>
            <a:pPr marL="285750" indent="-285750" algn="l">
              <a:buFont typeface="Arial" panose="020B0604020202020204" pitchFamily="34" charset="0"/>
              <a:buChar char="•"/>
            </a:pPr>
            <a:r>
              <a:rPr lang="de-CH" sz="1800" dirty="0">
                <a:solidFill>
                  <a:schemeClr val="tx1"/>
                </a:solidFill>
              </a:rPr>
              <a:t>Agire </a:t>
            </a:r>
            <a:r>
              <a:rPr lang="de-CH" sz="1800" dirty="0" err="1">
                <a:solidFill>
                  <a:schemeClr val="tx1"/>
                </a:solidFill>
              </a:rPr>
              <a:t>come</a:t>
            </a:r>
            <a:r>
              <a:rPr lang="de-CH" sz="1800" dirty="0">
                <a:solidFill>
                  <a:schemeClr val="tx1"/>
                </a:solidFill>
              </a:rPr>
              <a:t> </a:t>
            </a:r>
            <a:r>
              <a:rPr lang="de-CH" sz="1800" dirty="0" err="1">
                <a:solidFill>
                  <a:schemeClr val="tx1"/>
                </a:solidFill>
              </a:rPr>
              <a:t>ricercatori</a:t>
            </a:r>
            <a:r>
              <a:rPr lang="de-CH" sz="1800" dirty="0">
                <a:solidFill>
                  <a:schemeClr val="tx1"/>
                </a:solidFill>
              </a:rPr>
              <a:t>/</a:t>
            </a:r>
            <a:r>
              <a:rPr lang="de-CH" sz="1800" dirty="0" err="1">
                <a:solidFill>
                  <a:schemeClr val="tx1"/>
                </a:solidFill>
              </a:rPr>
              <a:t>ricercatrici</a:t>
            </a:r>
            <a:r>
              <a:rPr lang="de-CH" sz="1800" dirty="0">
                <a:solidFill>
                  <a:schemeClr val="tx1"/>
                </a:solidFill>
              </a:rPr>
              <a:t> o </a:t>
            </a:r>
            <a:r>
              <a:rPr lang="de-CH" sz="1800" dirty="0" err="1">
                <a:solidFill>
                  <a:schemeClr val="tx1"/>
                </a:solidFill>
              </a:rPr>
              <a:t>esploratori</a:t>
            </a:r>
            <a:r>
              <a:rPr lang="de-CH" sz="1800" dirty="0">
                <a:solidFill>
                  <a:schemeClr val="tx1"/>
                </a:solidFill>
              </a:rPr>
              <a:t>/</a:t>
            </a:r>
            <a:r>
              <a:rPr lang="de-CH" sz="1800" dirty="0" err="1">
                <a:solidFill>
                  <a:schemeClr val="tx1"/>
                </a:solidFill>
              </a:rPr>
              <a:t>esploratrici</a:t>
            </a:r>
            <a:endParaRPr lang="de-CH" sz="1800" dirty="0">
              <a:solidFill>
                <a:schemeClr val="tx1"/>
              </a:solidFill>
            </a:endParaRPr>
          </a:p>
          <a:p>
            <a:pPr marL="285750" indent="-285750" algn="l">
              <a:buFont typeface="Arial" panose="020B0604020202020204" pitchFamily="34" charset="0"/>
              <a:buChar char="•"/>
            </a:pPr>
            <a:r>
              <a:rPr lang="de-CH" sz="1800" dirty="0">
                <a:solidFill>
                  <a:schemeClr val="tx1"/>
                </a:solidFill>
              </a:rPr>
              <a:t>Riflettere in modo critico sulle conoscenze e sulle nuove informazioni</a:t>
            </a:r>
          </a:p>
          <a:p>
            <a:pPr algn="l"/>
            <a:endParaRPr lang="de-CH" sz="1800" dirty="0">
              <a:solidFill>
                <a:schemeClr val="tx1"/>
              </a:solidFill>
            </a:endParaRPr>
          </a:p>
        </p:txBody>
      </p:sp>
      <p:pic>
        <p:nvPicPr>
          <p:cNvPr id="6" name="Grafik 5">
            <a:extLst>
              <a:ext uri="{FF2B5EF4-FFF2-40B4-BE49-F238E27FC236}">
                <a16:creationId xmlns:a16="http://schemas.microsoft.com/office/drawing/2014/main" id="{D34E0AB4-8A59-F970-6FC5-06210391640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452806" y="2442259"/>
            <a:ext cx="4285048" cy="2895939"/>
          </a:xfrm>
          <a:prstGeom prst="rect">
            <a:avLst/>
          </a:prstGeom>
        </p:spPr>
      </p:pic>
      <p:pic>
        <p:nvPicPr>
          <p:cNvPr id="7" name="Grafik 6">
            <a:extLst>
              <a:ext uri="{FF2B5EF4-FFF2-40B4-BE49-F238E27FC236}">
                <a16:creationId xmlns:a16="http://schemas.microsoft.com/office/drawing/2014/main" id="{CA0E4B3B-FF57-4AC1-2DCD-DCE1C5456FF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528061" y="500746"/>
            <a:ext cx="1110557" cy="1110557"/>
          </a:xfrm>
          <a:prstGeom prst="rect">
            <a:avLst/>
          </a:prstGeom>
        </p:spPr>
      </p:pic>
      <p:sp>
        <p:nvSpPr>
          <p:cNvPr id="9" name="Google Shape;2333;p5">
            <a:extLst>
              <a:ext uri="{FF2B5EF4-FFF2-40B4-BE49-F238E27FC236}">
                <a16:creationId xmlns:a16="http://schemas.microsoft.com/office/drawing/2014/main" id="{72D878CF-E796-87F9-5A95-6317D862E994}"/>
              </a:ext>
            </a:extLst>
          </p:cNvPr>
          <p:cNvSpPr txBox="1"/>
          <p:nvPr/>
        </p:nvSpPr>
        <p:spPr>
          <a:xfrm>
            <a:off x="7529008" y="5360820"/>
            <a:ext cx="4285048" cy="246221"/>
          </a:xfrm>
          <a:prstGeom prst="rect">
            <a:avLst/>
          </a:prstGeom>
          <a:noFill/>
          <a:ln>
            <a:noFill/>
          </a:ln>
        </p:spPr>
        <p:txBody>
          <a:bodyPr wrap="square" rtlCol="0">
            <a:spAutoFit/>
          </a:bodyPr>
          <a:lstStyle/>
          <a:p>
            <a:r>
              <a:rPr lang="de-CH" sz="1000" b="1" noProof="1">
                <a:solidFill>
                  <a:srgbClr val="686868"/>
                </a:solidFill>
                <a:latin typeface="Century Gothic" panose="020B0502020202020204" pitchFamily="34" charset="0"/>
                <a:ea typeface="Century Gothic"/>
                <a:cs typeface="Century Gothic"/>
                <a:sym typeface="Century Gothic"/>
              </a:rPr>
              <a:t>Fonte: </a:t>
            </a:r>
            <a:r>
              <a:rPr lang="de-CH" sz="1000" noProof="1">
                <a:solidFill>
                  <a:srgbClr val="686868"/>
                </a:solidFill>
                <a:latin typeface="Century Gothic" panose="020B0502020202020204" pitchFamily="34" charset="0"/>
                <a:ea typeface="Century Gothic"/>
                <a:cs typeface="Century Gothic"/>
                <a:sym typeface="Century Gothic"/>
              </a:rPr>
              <a:t>«Nautilus» von Jakub Celstowski, </a:t>
            </a:r>
            <a:r>
              <a:rPr lang="de-CH" sz="1000" noProof="1">
                <a:solidFill>
                  <a:srgbClr val="686868"/>
                </a:solidFill>
                <a:latin typeface="Century Gothic" panose="020B0502020202020204" pitchFamily="34" charset="0"/>
                <a:ea typeface="Century Gothic"/>
                <a:cs typeface="Century Gothic"/>
                <a:sym typeface="Century Gothic"/>
                <a:hlinkClick r:id="rId5">
                  <a:extLst>
                    <a:ext uri="{A12FA001-AC4F-418D-AE19-62706E023703}">
                      <ahyp:hlinkClr xmlns:ahyp="http://schemas.microsoft.com/office/drawing/2018/hyperlinkcolor" val="tx"/>
                    </a:ext>
                  </a:extLst>
                </a:hlinkClick>
              </a:rPr>
              <a:t>Link</a:t>
            </a:r>
            <a:endParaRPr dirty="0">
              <a:solidFill>
                <a:srgbClr val="686868"/>
              </a:solidFill>
              <a:latin typeface="Century Gothic" panose="020B0502020202020204" pitchFamily="34" charset="0"/>
            </a:endParaRPr>
          </a:p>
        </p:txBody>
      </p:sp>
    </p:spTree>
    <p:extLst>
      <p:ext uri="{BB962C8B-B14F-4D97-AF65-F5344CB8AC3E}">
        <p14:creationId xmlns:p14="http://schemas.microsoft.com/office/powerpoint/2010/main" val="13138819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E3121E-15CA-F28A-B913-4E66B7232489}"/>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70D2237B-0F24-054A-E920-1B46F2957095}"/>
              </a:ext>
            </a:extLst>
          </p:cNvPr>
          <p:cNvSpPr>
            <a:spLocks noGrp="1"/>
          </p:cNvSpPr>
          <p:nvPr>
            <p:ph type="sldNum" sz="quarter" idx="12"/>
          </p:nvPr>
        </p:nvSpPr>
        <p:spPr/>
        <p:txBody>
          <a:bodyPr/>
          <a:lstStyle/>
          <a:p>
            <a:fld id="{B7E6CA31-DA56-47CF-9891-B6D0296B6AEC}" type="slidenum">
              <a:rPr lang="ru-RU" smtClean="0"/>
              <a:t>7</a:t>
            </a:fld>
            <a:endParaRPr lang="ru-RU"/>
          </a:p>
        </p:txBody>
      </p:sp>
      <p:sp>
        <p:nvSpPr>
          <p:cNvPr id="3" name="Textfeld 2">
            <a:extLst>
              <a:ext uri="{FF2B5EF4-FFF2-40B4-BE49-F238E27FC236}">
                <a16:creationId xmlns:a16="http://schemas.microsoft.com/office/drawing/2014/main" id="{CC447C47-4A14-5D10-EEF4-E674F2673618}"/>
              </a:ext>
            </a:extLst>
          </p:cNvPr>
          <p:cNvSpPr txBox="1"/>
          <p:nvPr/>
        </p:nvSpPr>
        <p:spPr>
          <a:xfrm>
            <a:off x="1108660" y="594360"/>
            <a:ext cx="9935611" cy="461665"/>
          </a:xfrm>
          <a:prstGeom prst="rect">
            <a:avLst/>
          </a:prstGeom>
          <a:noFill/>
        </p:spPr>
        <p:txBody>
          <a:bodyPr wrap="square" rtlCol="0">
            <a:spAutoFit/>
          </a:bodyPr>
          <a:lstStyle/>
          <a:p>
            <a:r>
              <a:rPr lang="de-CH" sz="2400" b="1" dirty="0">
                <a:latin typeface="+mj-lt"/>
              </a:rPr>
              <a:t>Le </a:t>
            </a:r>
            <a:r>
              <a:rPr lang="de-CH" sz="2400" b="1" dirty="0" err="1">
                <a:latin typeface="+mj-lt"/>
              </a:rPr>
              <a:t>domande</a:t>
            </a:r>
            <a:r>
              <a:rPr lang="de-CH" sz="2400" b="1" dirty="0">
                <a:latin typeface="+mj-lt"/>
              </a:rPr>
              <a:t> </a:t>
            </a:r>
            <a:r>
              <a:rPr lang="de-CH" sz="2400" b="1" dirty="0" err="1">
                <a:latin typeface="+mj-lt"/>
              </a:rPr>
              <a:t>chiave</a:t>
            </a:r>
            <a:r>
              <a:rPr lang="de-CH" sz="2400" b="1" dirty="0">
                <a:latin typeface="+mj-lt"/>
              </a:rPr>
              <a:t> </a:t>
            </a:r>
            <a:r>
              <a:rPr lang="de-CH" sz="2400" b="1" dirty="0" err="1">
                <a:latin typeface="+mj-lt"/>
              </a:rPr>
              <a:t>sono</a:t>
            </a:r>
            <a:r>
              <a:rPr lang="de-CH" sz="2400" b="1" dirty="0">
                <a:latin typeface="+mj-lt"/>
              </a:rPr>
              <a:t> utili in </a:t>
            </a:r>
            <a:r>
              <a:rPr lang="de-CH" sz="2400" b="1" i="1" dirty="0" err="1">
                <a:latin typeface="+mj-lt"/>
              </a:rPr>
              <a:t>myidea</a:t>
            </a:r>
            <a:r>
              <a:rPr lang="de-CH" sz="2400" b="1" i="1" dirty="0">
                <a:latin typeface="+mj-lt"/>
              </a:rPr>
              <a:t> </a:t>
            </a:r>
            <a:r>
              <a:rPr lang="de-CH" sz="2400" b="1" dirty="0">
                <a:latin typeface="+mj-lt"/>
              </a:rPr>
              <a:t>per…</a:t>
            </a:r>
          </a:p>
        </p:txBody>
      </p:sp>
      <p:sp>
        <p:nvSpPr>
          <p:cNvPr id="4" name="Textplatzhalter 2">
            <a:extLst>
              <a:ext uri="{FF2B5EF4-FFF2-40B4-BE49-F238E27FC236}">
                <a16:creationId xmlns:a16="http://schemas.microsoft.com/office/drawing/2014/main" id="{7C91D774-B76C-CF9A-1019-FF02B43CD480}"/>
              </a:ext>
            </a:extLst>
          </p:cNvPr>
          <p:cNvSpPr>
            <a:spLocks noGrp="1"/>
          </p:cNvSpPr>
          <p:nvPr>
            <p:ph type="body" idx="1"/>
          </p:nvPr>
        </p:nvSpPr>
        <p:spPr>
          <a:xfrm>
            <a:off x="1307940" y="1683240"/>
            <a:ext cx="10081549" cy="1328569"/>
          </a:xfrm>
          <a:noFill/>
        </p:spPr>
        <p:txBody>
          <a:bodyPr wrap="square" rtlCol="0">
            <a:spAutoFit/>
          </a:bodyPr>
          <a:lstStyle/>
          <a:p>
            <a:pPr marL="285750" indent="-285750" algn="l">
              <a:buFont typeface="Arial" panose="020B0604020202020204" pitchFamily="34" charset="0"/>
              <a:buChar char="•"/>
            </a:pPr>
            <a:r>
              <a:rPr lang="de-CH" sz="1800" dirty="0">
                <a:solidFill>
                  <a:schemeClr val="tx1"/>
                </a:solidFill>
              </a:rPr>
              <a:t>… </a:t>
            </a:r>
            <a:r>
              <a:rPr lang="de-DE" sz="1800" dirty="0">
                <a:solidFill>
                  <a:schemeClr val="tx1"/>
                </a:solidFill>
              </a:rPr>
              <a:t>scoprire di più sul problema che vi interessa e comprenderlo più a fondo</a:t>
            </a:r>
            <a:br>
              <a:rPr lang="de-DE" sz="1800" dirty="0">
                <a:solidFill>
                  <a:schemeClr val="tx1"/>
                </a:solidFill>
              </a:rPr>
            </a:br>
            <a:r>
              <a:rPr lang="de-DE" sz="800" dirty="0">
                <a:solidFill>
                  <a:schemeClr val="bg1"/>
                </a:solidFill>
              </a:rPr>
              <a:t>e</a:t>
            </a:r>
            <a:br>
              <a:rPr lang="de-CH" sz="1800" dirty="0">
                <a:solidFill>
                  <a:schemeClr val="tx1"/>
                </a:solidFill>
              </a:rPr>
            </a:br>
            <a:r>
              <a:rPr lang="de-CH" sz="1800" dirty="0">
                <a:solidFill>
                  <a:schemeClr val="tx1"/>
                </a:solidFill>
              </a:rPr>
              <a:t>Ad esempio:</a:t>
            </a:r>
          </a:p>
          <a:p>
            <a:pPr algn="l"/>
            <a:endParaRPr lang="de-CH" sz="1800" dirty="0">
              <a:solidFill>
                <a:schemeClr val="tx1"/>
              </a:solidFill>
            </a:endParaRPr>
          </a:p>
        </p:txBody>
      </p:sp>
      <p:pic>
        <p:nvPicPr>
          <p:cNvPr id="7" name="Grafik 6">
            <a:extLst>
              <a:ext uri="{FF2B5EF4-FFF2-40B4-BE49-F238E27FC236}">
                <a16:creationId xmlns:a16="http://schemas.microsoft.com/office/drawing/2014/main" id="{5DF4E072-94F0-C0D7-6011-C850346E68D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488992" y="549532"/>
            <a:ext cx="1110557" cy="1110557"/>
          </a:xfrm>
          <a:prstGeom prst="rect">
            <a:avLst/>
          </a:prstGeom>
        </p:spPr>
      </p:pic>
      <p:sp>
        <p:nvSpPr>
          <p:cNvPr id="8" name="Textfeld 7">
            <a:extLst>
              <a:ext uri="{FF2B5EF4-FFF2-40B4-BE49-F238E27FC236}">
                <a16:creationId xmlns:a16="http://schemas.microsoft.com/office/drawing/2014/main" id="{270C56EB-C75C-8711-3077-A0B71E7F5310}"/>
              </a:ext>
            </a:extLst>
          </p:cNvPr>
          <p:cNvSpPr txBox="1"/>
          <p:nvPr/>
        </p:nvSpPr>
        <p:spPr>
          <a:xfrm>
            <a:off x="1630950" y="2523162"/>
            <a:ext cx="5238480" cy="1077218"/>
          </a:xfrm>
          <a:prstGeom prst="rect">
            <a:avLst/>
          </a:prstGeom>
          <a:noFill/>
          <a:ln w="28575">
            <a:solidFill>
              <a:srgbClr val="96CB00"/>
            </a:solidFill>
          </a:ln>
        </p:spPr>
        <p:txBody>
          <a:bodyPr wrap="square" rtlCol="0">
            <a:spAutoFit/>
          </a:bodyPr>
          <a:lstStyle/>
          <a:p>
            <a:pPr marL="285750" indent="-285750">
              <a:buFont typeface="Symbol" panose="05050102010706020507" pitchFamily="18" charset="2"/>
              <a:buChar char="-"/>
            </a:pPr>
            <a:r>
              <a:rPr lang="en-US" sz="1600" b="1" dirty="0"/>
              <a:t>Qual </a:t>
            </a:r>
            <a:r>
              <a:rPr lang="de-CH" sz="1600" b="1" noProof="0" dirty="0"/>
              <a:t>è esattamente il problema?</a:t>
            </a:r>
          </a:p>
          <a:p>
            <a:pPr marL="285750" indent="-285750">
              <a:buFont typeface="Symbol" panose="05050102010706020507" pitchFamily="18" charset="2"/>
              <a:buChar char="-"/>
            </a:pPr>
            <a:r>
              <a:rPr lang="de-CH" sz="1600" b="1" noProof="0" dirty="0"/>
              <a:t>Cosa lo rende un vero problema?</a:t>
            </a:r>
          </a:p>
          <a:p>
            <a:pPr marL="285750" indent="-285750">
              <a:buFont typeface="Symbol" panose="05050102010706020507" pitchFamily="18" charset="2"/>
              <a:buChar char="-"/>
            </a:pPr>
            <a:r>
              <a:rPr lang="de-CH" sz="1600" b="1" noProof="0" dirty="0"/>
              <a:t>Per chi rappresenta un problema?</a:t>
            </a:r>
          </a:p>
          <a:p>
            <a:pPr marL="285750" indent="-285750">
              <a:buFont typeface="Symbol" panose="05050102010706020507" pitchFamily="18" charset="2"/>
              <a:buChar char="-"/>
            </a:pPr>
            <a:r>
              <a:rPr lang="de-CH" sz="1600" b="1" noProof="0" dirty="0"/>
              <a:t>In quali situazioni si manifesta il problema?</a:t>
            </a:r>
          </a:p>
        </p:txBody>
      </p:sp>
      <p:sp>
        <p:nvSpPr>
          <p:cNvPr id="10" name="Textplatzhalter 2">
            <a:extLst>
              <a:ext uri="{FF2B5EF4-FFF2-40B4-BE49-F238E27FC236}">
                <a16:creationId xmlns:a16="http://schemas.microsoft.com/office/drawing/2014/main" id="{33E99327-77C7-2C92-16CA-F2CE4DC03569}"/>
              </a:ext>
            </a:extLst>
          </p:cNvPr>
          <p:cNvSpPr txBox="1">
            <a:spLocks/>
          </p:cNvSpPr>
          <p:nvPr/>
        </p:nvSpPr>
        <p:spPr>
          <a:xfrm>
            <a:off x="1307940" y="3745661"/>
            <a:ext cx="10081549" cy="1079270"/>
          </a:xfrm>
          <a:prstGeom prst="rect">
            <a:avLst/>
          </a:prstGeom>
          <a:noFill/>
        </p:spPr>
        <p:txBody>
          <a:bodyPr vert="horz" wrap="square" lIns="91440" tIns="45720" rIns="91440" bIns="45720" rtlCol="0">
            <a:sp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marL="285750" indent="-285750" algn="l">
              <a:buFont typeface="Arial" panose="020B0604020202020204" pitchFamily="34" charset="0"/>
              <a:buChar char="•"/>
            </a:pPr>
            <a:r>
              <a:rPr lang="de-CH" sz="1800" dirty="0">
                <a:solidFill>
                  <a:schemeClr val="tx1"/>
                </a:solidFill>
              </a:rPr>
              <a:t>… per valutare le prime proposte di idee imprenditoriali</a:t>
            </a:r>
            <a:br>
              <a:rPr lang="de-CH" sz="1800" dirty="0">
                <a:solidFill>
                  <a:schemeClr val="tx1"/>
                </a:solidFill>
              </a:rPr>
            </a:br>
            <a:r>
              <a:rPr lang="de-CH" sz="800" dirty="0">
                <a:solidFill>
                  <a:schemeClr val="bg1"/>
                </a:solidFill>
              </a:rPr>
              <a:t>e</a:t>
            </a:r>
            <a:br>
              <a:rPr lang="de-CH" sz="1800" dirty="0">
                <a:solidFill>
                  <a:schemeClr val="tx1"/>
                </a:solidFill>
              </a:rPr>
            </a:br>
            <a:r>
              <a:rPr lang="de-CH" sz="1800" dirty="0">
                <a:solidFill>
                  <a:schemeClr val="tx1"/>
                </a:solidFill>
              </a:rPr>
              <a:t>Ad esempio:</a:t>
            </a:r>
          </a:p>
          <a:p>
            <a:pPr algn="l"/>
            <a:endParaRPr lang="de-CH" sz="1800" dirty="0">
              <a:solidFill>
                <a:schemeClr val="tx1"/>
              </a:solidFill>
            </a:endParaRPr>
          </a:p>
        </p:txBody>
      </p:sp>
      <p:sp>
        <p:nvSpPr>
          <p:cNvPr id="11" name="Textfeld 10">
            <a:extLst>
              <a:ext uri="{FF2B5EF4-FFF2-40B4-BE49-F238E27FC236}">
                <a16:creationId xmlns:a16="http://schemas.microsoft.com/office/drawing/2014/main" id="{9BFBD6A3-AFAC-24C5-8C40-F8BC9CE34B64}"/>
              </a:ext>
            </a:extLst>
          </p:cNvPr>
          <p:cNvSpPr txBox="1"/>
          <p:nvPr/>
        </p:nvSpPr>
        <p:spPr>
          <a:xfrm>
            <a:off x="1630949" y="4602227"/>
            <a:ext cx="8646525" cy="1569660"/>
          </a:xfrm>
          <a:prstGeom prst="rect">
            <a:avLst/>
          </a:prstGeom>
          <a:noFill/>
          <a:ln w="28575">
            <a:solidFill>
              <a:srgbClr val="96CB00"/>
            </a:solidFill>
          </a:ln>
        </p:spPr>
        <p:txBody>
          <a:bodyPr wrap="square" rtlCol="0">
            <a:spAutoFit/>
          </a:bodyPr>
          <a:lstStyle/>
          <a:p>
            <a:pPr marL="285750" indent="-285750">
              <a:buFont typeface="Symbol" panose="05050102010706020507" pitchFamily="18" charset="2"/>
              <a:buChar char="-"/>
            </a:pPr>
            <a:r>
              <a:rPr lang="de-DE" sz="1600" b="1" noProof="0" dirty="0"/>
              <a:t>In che misura l’idea imprenditoriale si adatta ai nostri interessi e alle nostre personalità?</a:t>
            </a:r>
          </a:p>
          <a:p>
            <a:pPr marL="285750" indent="-285750">
              <a:buFont typeface="Symbol" panose="05050102010706020507" pitchFamily="18" charset="2"/>
              <a:buChar char="-"/>
            </a:pPr>
            <a:r>
              <a:rPr lang="de-DE" sz="1600" b="1" noProof="0" dirty="0"/>
              <a:t>Quali effetti positivi ha il nostro prodotto / </a:t>
            </a:r>
            <a:r>
              <a:rPr lang="de-DE" sz="1600" b="1" noProof="0" dirty="0" err="1"/>
              <a:t>servizio</a:t>
            </a:r>
            <a:r>
              <a:rPr lang="de-DE" sz="1600" b="1" noProof="0" dirty="0"/>
              <a:t> sui/</a:t>
            </a:r>
            <a:r>
              <a:rPr lang="de-DE" sz="1600" b="1" noProof="0" dirty="0" err="1"/>
              <a:t>sulle</a:t>
            </a:r>
            <a:r>
              <a:rPr lang="de-DE" sz="1600" b="1" noProof="0" dirty="0"/>
              <a:t> potenziali clienti e sulla società?</a:t>
            </a:r>
          </a:p>
          <a:p>
            <a:pPr marL="285750" indent="-285750">
              <a:buFont typeface="Symbol" panose="05050102010706020507" pitchFamily="18" charset="2"/>
              <a:buChar char="-"/>
            </a:pPr>
            <a:r>
              <a:rPr lang="de-DE" sz="1600" b="1" noProof="0" dirty="0"/>
              <a:t>In che modo vengono presi in considerazione gli aspetti sociali e ambientali nel nostro prodotto o servizio?</a:t>
            </a:r>
          </a:p>
        </p:txBody>
      </p:sp>
    </p:spTree>
    <p:extLst>
      <p:ext uri="{BB962C8B-B14F-4D97-AF65-F5344CB8AC3E}">
        <p14:creationId xmlns:p14="http://schemas.microsoft.com/office/powerpoint/2010/main" val="29039940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8D01FA-1F45-BD21-AC7D-BFFCA74F7B7D}"/>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760DB3D5-B18C-DB69-CAB2-526C25397BC9}"/>
              </a:ext>
            </a:extLst>
          </p:cNvPr>
          <p:cNvSpPr>
            <a:spLocks noGrp="1"/>
          </p:cNvSpPr>
          <p:nvPr>
            <p:ph type="sldNum" sz="quarter" idx="12"/>
          </p:nvPr>
        </p:nvSpPr>
        <p:spPr/>
        <p:txBody>
          <a:bodyPr/>
          <a:lstStyle/>
          <a:p>
            <a:fld id="{B7E6CA31-DA56-47CF-9891-B6D0296B6AEC}" type="slidenum">
              <a:rPr lang="ru-RU" smtClean="0"/>
              <a:t>8</a:t>
            </a:fld>
            <a:endParaRPr lang="ru-RU"/>
          </a:p>
        </p:txBody>
      </p:sp>
      <p:sp>
        <p:nvSpPr>
          <p:cNvPr id="3" name="Textfeld 2">
            <a:extLst>
              <a:ext uri="{FF2B5EF4-FFF2-40B4-BE49-F238E27FC236}">
                <a16:creationId xmlns:a16="http://schemas.microsoft.com/office/drawing/2014/main" id="{DC12012A-63FF-D395-F23C-04ADDC538E21}"/>
              </a:ext>
            </a:extLst>
          </p:cNvPr>
          <p:cNvSpPr txBox="1"/>
          <p:nvPr/>
        </p:nvSpPr>
        <p:spPr>
          <a:xfrm>
            <a:off x="1108660" y="594360"/>
            <a:ext cx="9935611" cy="461665"/>
          </a:xfrm>
          <a:prstGeom prst="rect">
            <a:avLst/>
          </a:prstGeom>
          <a:noFill/>
        </p:spPr>
        <p:txBody>
          <a:bodyPr wrap="square" rtlCol="0">
            <a:spAutoFit/>
          </a:bodyPr>
          <a:lstStyle/>
          <a:p>
            <a:r>
              <a:rPr lang="de-CH" sz="2400" b="1" dirty="0"/>
              <a:t>Le </a:t>
            </a:r>
            <a:r>
              <a:rPr lang="de-CH" sz="2400" b="1" dirty="0" err="1"/>
              <a:t>domande</a:t>
            </a:r>
            <a:r>
              <a:rPr lang="de-CH" sz="2400" b="1" dirty="0"/>
              <a:t> </a:t>
            </a:r>
            <a:r>
              <a:rPr lang="de-CH" sz="2400" b="1" dirty="0" err="1"/>
              <a:t>chiave</a:t>
            </a:r>
            <a:r>
              <a:rPr lang="de-CH" sz="2400" b="1" dirty="0"/>
              <a:t> </a:t>
            </a:r>
            <a:r>
              <a:rPr lang="de-CH" sz="2400" b="1" dirty="0" err="1"/>
              <a:t>sono</a:t>
            </a:r>
            <a:r>
              <a:rPr lang="de-CH" sz="2400" b="1" dirty="0"/>
              <a:t> utili in </a:t>
            </a:r>
            <a:r>
              <a:rPr lang="de-CH" sz="2400" b="1" i="1" dirty="0" err="1"/>
              <a:t>myidea</a:t>
            </a:r>
            <a:r>
              <a:rPr lang="de-CH" sz="2400" b="1" i="1" dirty="0"/>
              <a:t> </a:t>
            </a:r>
            <a:r>
              <a:rPr lang="de-CH" sz="2400" b="1" dirty="0"/>
              <a:t>per…</a:t>
            </a:r>
          </a:p>
        </p:txBody>
      </p:sp>
      <p:sp>
        <p:nvSpPr>
          <p:cNvPr id="4" name="Textplatzhalter 2">
            <a:extLst>
              <a:ext uri="{FF2B5EF4-FFF2-40B4-BE49-F238E27FC236}">
                <a16:creationId xmlns:a16="http://schemas.microsoft.com/office/drawing/2014/main" id="{D9575657-832C-78C8-AE58-A89B19899CD0}"/>
              </a:ext>
            </a:extLst>
          </p:cNvPr>
          <p:cNvSpPr>
            <a:spLocks noGrp="1"/>
          </p:cNvSpPr>
          <p:nvPr>
            <p:ph type="body" idx="1"/>
          </p:nvPr>
        </p:nvSpPr>
        <p:spPr>
          <a:xfrm>
            <a:off x="1307940" y="1474890"/>
            <a:ext cx="10081549" cy="1079270"/>
          </a:xfrm>
          <a:noFill/>
        </p:spPr>
        <p:txBody>
          <a:bodyPr wrap="square" rtlCol="0">
            <a:spAutoFit/>
          </a:bodyPr>
          <a:lstStyle/>
          <a:p>
            <a:pPr marL="285750" indent="-285750" algn="l">
              <a:buFont typeface="Arial" panose="020B0604020202020204" pitchFamily="34" charset="0"/>
              <a:buChar char="•"/>
            </a:pPr>
            <a:r>
              <a:rPr lang="de-CH" sz="1800" dirty="0">
                <a:solidFill>
                  <a:schemeClr val="tx1"/>
                </a:solidFill>
              </a:rPr>
              <a:t>… sviluppare un prototipo che illustri la vostra idea imprenditoriale</a:t>
            </a:r>
            <a:br>
              <a:rPr lang="de-CH" sz="1800" dirty="0">
                <a:solidFill>
                  <a:schemeClr val="tx1"/>
                </a:solidFill>
              </a:rPr>
            </a:br>
            <a:r>
              <a:rPr lang="de-CH" sz="800" dirty="0">
                <a:solidFill>
                  <a:schemeClr val="bg1"/>
                </a:solidFill>
              </a:rPr>
              <a:t>e</a:t>
            </a:r>
            <a:br>
              <a:rPr lang="de-CH" sz="1800" dirty="0">
                <a:solidFill>
                  <a:schemeClr val="tx1"/>
                </a:solidFill>
              </a:rPr>
            </a:br>
            <a:r>
              <a:rPr lang="de-CH" sz="1800" dirty="0">
                <a:solidFill>
                  <a:schemeClr val="tx1"/>
                </a:solidFill>
              </a:rPr>
              <a:t>Ad esempio:</a:t>
            </a:r>
          </a:p>
          <a:p>
            <a:pPr algn="l"/>
            <a:endParaRPr lang="de-CH" sz="1800" dirty="0">
              <a:solidFill>
                <a:schemeClr val="tx1"/>
              </a:solidFill>
            </a:endParaRPr>
          </a:p>
        </p:txBody>
      </p:sp>
      <p:pic>
        <p:nvPicPr>
          <p:cNvPr id="7" name="Grafik 6">
            <a:extLst>
              <a:ext uri="{FF2B5EF4-FFF2-40B4-BE49-F238E27FC236}">
                <a16:creationId xmlns:a16="http://schemas.microsoft.com/office/drawing/2014/main" id="{0360ACB0-7A55-0CB0-28DC-F50092793B1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488992" y="549532"/>
            <a:ext cx="1110557" cy="1110557"/>
          </a:xfrm>
          <a:prstGeom prst="rect">
            <a:avLst/>
          </a:prstGeom>
        </p:spPr>
      </p:pic>
      <p:sp>
        <p:nvSpPr>
          <p:cNvPr id="8" name="Textfeld 7">
            <a:extLst>
              <a:ext uri="{FF2B5EF4-FFF2-40B4-BE49-F238E27FC236}">
                <a16:creationId xmlns:a16="http://schemas.microsoft.com/office/drawing/2014/main" id="{BFE0DC69-7430-1648-08D0-59566BAE8143}"/>
              </a:ext>
            </a:extLst>
          </p:cNvPr>
          <p:cNvSpPr txBox="1"/>
          <p:nvPr/>
        </p:nvSpPr>
        <p:spPr>
          <a:xfrm>
            <a:off x="1630950" y="2334206"/>
            <a:ext cx="9413322" cy="1569660"/>
          </a:xfrm>
          <a:prstGeom prst="rect">
            <a:avLst/>
          </a:prstGeom>
          <a:noFill/>
          <a:ln w="28575">
            <a:solidFill>
              <a:srgbClr val="96CB00"/>
            </a:solidFill>
          </a:ln>
        </p:spPr>
        <p:txBody>
          <a:bodyPr wrap="square" rtlCol="0">
            <a:spAutoFit/>
          </a:bodyPr>
          <a:lstStyle/>
          <a:p>
            <a:pPr marL="285750" indent="-285750">
              <a:buFont typeface="Symbol" panose="05050102010706020507" pitchFamily="18" charset="2"/>
              <a:buChar char="-"/>
            </a:pPr>
            <a:r>
              <a:rPr lang="de-CH" sz="1600" b="1" noProof="0" dirty="0"/>
              <a:t>Quali sono i presupposti principali alla base della nostra idea imprenditoriale?</a:t>
            </a:r>
          </a:p>
          <a:p>
            <a:pPr marL="285750" indent="-285750">
              <a:buFont typeface="Symbol" panose="05050102010706020507" pitchFamily="18" charset="2"/>
              <a:buChar char="-"/>
            </a:pPr>
            <a:r>
              <a:rPr lang="de-CH" sz="1600" b="1" noProof="0" dirty="0"/>
              <a:t>Quali aspetti del nostro prodotto/servizio devono essere inclusi nel prototipo?</a:t>
            </a:r>
          </a:p>
          <a:p>
            <a:pPr marL="285750" indent="-285750">
              <a:buFont typeface="Symbol" panose="05050102010706020507" pitchFamily="18" charset="2"/>
              <a:buChar char="-"/>
            </a:pPr>
            <a:r>
              <a:rPr lang="de-CH" sz="1600" b="1" noProof="0" dirty="0"/>
              <a:t>Quali funzioni deve svolgere il prototipo?</a:t>
            </a:r>
          </a:p>
          <a:p>
            <a:pPr marL="285750" indent="-285750">
              <a:buFont typeface="Symbol" panose="05050102010706020507" pitchFamily="18" charset="2"/>
              <a:buChar char="-"/>
            </a:pPr>
            <a:r>
              <a:rPr lang="de-CH" sz="1600" b="1" noProof="0" dirty="0"/>
              <a:t>Quale forma / quale mezzo ci aiuterebbe a presentare il nostro prototipo in modo da poter testare la nostra idea imprenditoriale?</a:t>
            </a:r>
          </a:p>
        </p:txBody>
      </p:sp>
      <p:sp>
        <p:nvSpPr>
          <p:cNvPr id="10" name="Textplatzhalter 2">
            <a:extLst>
              <a:ext uri="{FF2B5EF4-FFF2-40B4-BE49-F238E27FC236}">
                <a16:creationId xmlns:a16="http://schemas.microsoft.com/office/drawing/2014/main" id="{EE746A9F-BF67-7CBC-3647-EB7B6D1F07D3}"/>
              </a:ext>
            </a:extLst>
          </p:cNvPr>
          <p:cNvSpPr txBox="1">
            <a:spLocks/>
          </p:cNvSpPr>
          <p:nvPr/>
        </p:nvSpPr>
        <p:spPr>
          <a:xfrm>
            <a:off x="1307940" y="4118641"/>
            <a:ext cx="10081549" cy="1079270"/>
          </a:xfrm>
          <a:prstGeom prst="rect">
            <a:avLst/>
          </a:prstGeom>
          <a:noFill/>
        </p:spPr>
        <p:txBody>
          <a:bodyPr vert="horz" wrap="square" lIns="91440" tIns="45720" rIns="91440" bIns="45720" rtlCol="0">
            <a:sp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marL="285750" indent="-285750" algn="l">
              <a:buFont typeface="Arial" panose="020B0604020202020204" pitchFamily="34" charset="0"/>
              <a:buChar char="•"/>
            </a:pPr>
            <a:r>
              <a:rPr lang="de-CH" sz="1800" dirty="0">
                <a:solidFill>
                  <a:schemeClr val="tx1"/>
                </a:solidFill>
              </a:rPr>
              <a:t>… per sviluppare il vostro modello di business</a:t>
            </a:r>
            <a:br>
              <a:rPr lang="de-CH" sz="1800" dirty="0">
                <a:solidFill>
                  <a:schemeClr val="tx1"/>
                </a:solidFill>
              </a:rPr>
            </a:br>
            <a:r>
              <a:rPr lang="de-CH" sz="800" dirty="0">
                <a:solidFill>
                  <a:schemeClr val="bg1"/>
                </a:solidFill>
              </a:rPr>
              <a:t>e</a:t>
            </a:r>
            <a:br>
              <a:rPr lang="de-CH" sz="1800" dirty="0">
                <a:solidFill>
                  <a:schemeClr val="tx1"/>
                </a:solidFill>
              </a:rPr>
            </a:br>
            <a:r>
              <a:rPr lang="de-CH" sz="1800" dirty="0">
                <a:solidFill>
                  <a:schemeClr val="tx1"/>
                </a:solidFill>
              </a:rPr>
              <a:t>Ad esempio:</a:t>
            </a:r>
          </a:p>
          <a:p>
            <a:pPr algn="l"/>
            <a:endParaRPr lang="de-CH" sz="1800" dirty="0">
              <a:solidFill>
                <a:schemeClr val="tx1"/>
              </a:solidFill>
            </a:endParaRPr>
          </a:p>
        </p:txBody>
      </p:sp>
      <p:sp>
        <p:nvSpPr>
          <p:cNvPr id="11" name="Textfeld 10">
            <a:extLst>
              <a:ext uri="{FF2B5EF4-FFF2-40B4-BE49-F238E27FC236}">
                <a16:creationId xmlns:a16="http://schemas.microsoft.com/office/drawing/2014/main" id="{C919AA32-04FD-7AFF-A19A-15CB9901AB16}"/>
              </a:ext>
            </a:extLst>
          </p:cNvPr>
          <p:cNvSpPr txBox="1"/>
          <p:nvPr/>
        </p:nvSpPr>
        <p:spPr>
          <a:xfrm>
            <a:off x="1630949" y="5035365"/>
            <a:ext cx="8346428" cy="1077218"/>
          </a:xfrm>
          <a:prstGeom prst="rect">
            <a:avLst/>
          </a:prstGeom>
          <a:noFill/>
          <a:ln w="28575">
            <a:solidFill>
              <a:srgbClr val="96CB00"/>
            </a:solidFill>
          </a:ln>
        </p:spPr>
        <p:txBody>
          <a:bodyPr wrap="square" rtlCol="0">
            <a:spAutoFit/>
          </a:bodyPr>
          <a:lstStyle/>
          <a:p>
            <a:pPr marL="285750" indent="-285750">
              <a:buFont typeface="Symbol" panose="05050102010706020507" pitchFamily="18" charset="2"/>
              <a:buChar char="-"/>
            </a:pPr>
            <a:r>
              <a:rPr lang="de-CH" sz="1600" b="1" noProof="0" dirty="0"/>
              <a:t>Come viene realizzato il prodotto o il servizio?</a:t>
            </a:r>
          </a:p>
          <a:p>
            <a:pPr marL="285750" indent="-285750">
              <a:buFont typeface="Symbol" panose="05050102010706020507" pitchFamily="18" charset="2"/>
              <a:buChar char="-"/>
            </a:pPr>
            <a:r>
              <a:rPr lang="de-CH" sz="1600" b="1" noProof="0" dirty="0"/>
              <a:t>In cosa consiste la </a:t>
            </a:r>
            <a:r>
              <a:rPr lang="de-CH" sz="1600" b="1" noProof="0" dirty="0" err="1"/>
              <a:t>proposta</a:t>
            </a:r>
            <a:r>
              <a:rPr lang="de-CH" sz="1600" b="1" noProof="0" dirty="0"/>
              <a:t> di valore del nostro prodotto o servizio?</a:t>
            </a:r>
          </a:p>
          <a:p>
            <a:pPr marL="285750" indent="-285750">
              <a:buFont typeface="Symbol" panose="05050102010706020507" pitchFamily="18" charset="2"/>
              <a:buChar char="-"/>
            </a:pPr>
            <a:r>
              <a:rPr lang="de-CH" sz="1600" b="1" noProof="0" dirty="0"/>
              <a:t>Chi è il </a:t>
            </a:r>
            <a:r>
              <a:rPr lang="de-CH" sz="1600" b="1" noProof="0" dirty="0" err="1"/>
              <a:t>gruppo</a:t>
            </a:r>
            <a:r>
              <a:rPr lang="de-CH" sz="1600" b="1" noProof="0" dirty="0"/>
              <a:t> </a:t>
            </a:r>
            <a:r>
              <a:rPr lang="de-CH" sz="1600" b="1" noProof="0" dirty="0" err="1"/>
              <a:t>target</a:t>
            </a:r>
            <a:r>
              <a:rPr lang="de-CH" sz="1600" b="1" noProof="0" dirty="0"/>
              <a:t>? Chi </a:t>
            </a:r>
            <a:r>
              <a:rPr lang="de-CH" sz="1600" b="1" noProof="0" dirty="0" err="1"/>
              <a:t>sono</a:t>
            </a:r>
            <a:r>
              <a:rPr lang="de-CH" sz="1600" b="1" noProof="0" dirty="0"/>
              <a:t> i/le </a:t>
            </a:r>
            <a:r>
              <a:rPr lang="de-CH" sz="1600" b="1" noProof="0" dirty="0" err="1"/>
              <a:t>nostri</a:t>
            </a:r>
            <a:r>
              <a:rPr lang="de-CH" sz="1600" b="1" noProof="0" dirty="0"/>
              <a:t>/</a:t>
            </a:r>
            <a:r>
              <a:rPr lang="de-CH" sz="1600" b="1" noProof="0" dirty="0" err="1"/>
              <a:t>nostre</a:t>
            </a:r>
            <a:r>
              <a:rPr lang="de-CH" sz="1600" b="1" noProof="0" dirty="0"/>
              <a:t> clienti?</a:t>
            </a:r>
          </a:p>
          <a:p>
            <a:pPr marL="285750" indent="-285750">
              <a:buFont typeface="Symbol" panose="05050102010706020507" pitchFamily="18" charset="2"/>
              <a:buChar char="-"/>
            </a:pPr>
            <a:r>
              <a:rPr lang="de-CH" sz="1600" b="1" noProof="0" dirty="0"/>
              <a:t>In </a:t>
            </a:r>
            <a:r>
              <a:rPr lang="de-CH" sz="1600" b="1" noProof="0" dirty="0" err="1"/>
              <a:t>che</a:t>
            </a:r>
            <a:r>
              <a:rPr lang="de-CH" sz="1600" b="1" noProof="0" dirty="0"/>
              <a:t> modo </a:t>
            </a:r>
            <a:r>
              <a:rPr lang="de-CH" sz="1600" b="1" noProof="0" dirty="0" err="1"/>
              <a:t>otteniamo</a:t>
            </a:r>
            <a:r>
              <a:rPr lang="de-CH" sz="1600" b="1" noProof="0" dirty="0"/>
              <a:t> </a:t>
            </a:r>
            <a:r>
              <a:rPr lang="de-CH" sz="1600" b="1" noProof="0" dirty="0" err="1"/>
              <a:t>un</a:t>
            </a:r>
            <a:r>
              <a:rPr lang="de-CH" sz="1600" b="1" noProof="0" dirty="0"/>
              <a:t> </a:t>
            </a:r>
            <a:r>
              <a:rPr lang="de-CH" sz="1600" b="1" noProof="0" dirty="0" err="1"/>
              <a:t>profitto</a:t>
            </a:r>
            <a:r>
              <a:rPr lang="de-CH" sz="1600" b="1" noProof="0" dirty="0"/>
              <a:t>?</a:t>
            </a:r>
          </a:p>
        </p:txBody>
      </p:sp>
    </p:spTree>
    <p:extLst>
      <p:ext uri="{BB962C8B-B14F-4D97-AF65-F5344CB8AC3E}">
        <p14:creationId xmlns:p14="http://schemas.microsoft.com/office/powerpoint/2010/main" val="29806649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BDBEAF-A2D9-F255-0244-3055F0EF3E29}"/>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033150A6-F185-52EF-FC55-FAB52003949D}"/>
              </a:ext>
            </a:extLst>
          </p:cNvPr>
          <p:cNvSpPr>
            <a:spLocks noGrp="1"/>
          </p:cNvSpPr>
          <p:nvPr>
            <p:ph type="sldNum" sz="quarter" idx="12"/>
          </p:nvPr>
        </p:nvSpPr>
        <p:spPr/>
        <p:txBody>
          <a:bodyPr/>
          <a:lstStyle/>
          <a:p>
            <a:fld id="{B7E6CA31-DA56-47CF-9891-B6D0296B6AEC}" type="slidenum">
              <a:rPr lang="ru-RU" smtClean="0"/>
              <a:t>9</a:t>
            </a:fld>
            <a:endParaRPr lang="ru-RU"/>
          </a:p>
        </p:txBody>
      </p:sp>
      <p:sp>
        <p:nvSpPr>
          <p:cNvPr id="3" name="Textfeld 2">
            <a:extLst>
              <a:ext uri="{FF2B5EF4-FFF2-40B4-BE49-F238E27FC236}">
                <a16:creationId xmlns:a16="http://schemas.microsoft.com/office/drawing/2014/main" id="{48700ED4-1B79-2253-C9C4-80AA703D2D37}"/>
              </a:ext>
            </a:extLst>
          </p:cNvPr>
          <p:cNvSpPr txBox="1"/>
          <p:nvPr/>
        </p:nvSpPr>
        <p:spPr>
          <a:xfrm>
            <a:off x="1108660" y="594360"/>
            <a:ext cx="9935611" cy="461665"/>
          </a:xfrm>
          <a:prstGeom prst="rect">
            <a:avLst/>
          </a:prstGeom>
          <a:noFill/>
        </p:spPr>
        <p:txBody>
          <a:bodyPr wrap="square" rtlCol="0">
            <a:spAutoFit/>
          </a:bodyPr>
          <a:lstStyle/>
          <a:p>
            <a:r>
              <a:rPr lang="de-CH" sz="2400" b="1" dirty="0">
                <a:latin typeface="+mj-lt"/>
              </a:rPr>
              <a:t>Le </a:t>
            </a:r>
            <a:r>
              <a:rPr lang="de-CH" sz="2400" b="1" dirty="0" err="1">
                <a:latin typeface="+mj-lt"/>
              </a:rPr>
              <a:t>domande</a:t>
            </a:r>
            <a:r>
              <a:rPr lang="de-CH" sz="2400" b="1" dirty="0">
                <a:latin typeface="+mj-lt"/>
              </a:rPr>
              <a:t> </a:t>
            </a:r>
            <a:r>
              <a:rPr lang="de-CH" sz="2400" b="1" dirty="0" err="1">
                <a:latin typeface="+mj-lt"/>
              </a:rPr>
              <a:t>chiave</a:t>
            </a:r>
            <a:r>
              <a:rPr lang="de-CH" sz="2400" b="1" dirty="0">
                <a:latin typeface="+mj-lt"/>
              </a:rPr>
              <a:t> </a:t>
            </a:r>
            <a:r>
              <a:rPr lang="de-CH" sz="2400" b="1" dirty="0" err="1">
                <a:latin typeface="+mj-lt"/>
              </a:rPr>
              <a:t>sono</a:t>
            </a:r>
            <a:r>
              <a:rPr lang="de-CH" sz="2400" b="1" dirty="0">
                <a:latin typeface="+mj-lt"/>
              </a:rPr>
              <a:t> presenti ovunque in </a:t>
            </a:r>
            <a:r>
              <a:rPr lang="de-CH" sz="2400" b="1" i="1" dirty="0" err="1">
                <a:latin typeface="+mj-lt"/>
              </a:rPr>
              <a:t>myidea</a:t>
            </a:r>
            <a:endParaRPr lang="de-CH" sz="2400" b="1" i="1" dirty="0">
              <a:latin typeface="+mj-lt"/>
            </a:endParaRPr>
          </a:p>
        </p:txBody>
      </p:sp>
      <p:sp>
        <p:nvSpPr>
          <p:cNvPr id="4" name="Textplatzhalter 2">
            <a:extLst>
              <a:ext uri="{FF2B5EF4-FFF2-40B4-BE49-F238E27FC236}">
                <a16:creationId xmlns:a16="http://schemas.microsoft.com/office/drawing/2014/main" id="{A14DFE23-C5FC-4EFF-5F39-19C958920C54}"/>
              </a:ext>
            </a:extLst>
          </p:cNvPr>
          <p:cNvSpPr>
            <a:spLocks noGrp="1"/>
          </p:cNvSpPr>
          <p:nvPr>
            <p:ph type="body" idx="1"/>
          </p:nvPr>
        </p:nvSpPr>
        <p:spPr>
          <a:xfrm>
            <a:off x="1307940" y="1903168"/>
            <a:ext cx="4930814" cy="4279120"/>
          </a:xfrm>
          <a:noFill/>
        </p:spPr>
        <p:txBody>
          <a:bodyPr wrap="square" rtlCol="0">
            <a:spAutoFit/>
          </a:bodyPr>
          <a:lstStyle/>
          <a:p>
            <a:pPr algn="l"/>
            <a:r>
              <a:rPr lang="de-DE" sz="2000" dirty="0">
                <a:solidFill>
                  <a:schemeClr val="tx1"/>
                </a:solidFill>
              </a:rPr>
              <a:t>Nel programma </a:t>
            </a:r>
            <a:r>
              <a:rPr lang="de-DE" sz="2000" i="1" dirty="0">
                <a:solidFill>
                  <a:schemeClr val="tx1"/>
                </a:solidFill>
              </a:rPr>
              <a:t>myidea</a:t>
            </a:r>
            <a:r>
              <a:rPr lang="de-DE" sz="2000" dirty="0">
                <a:solidFill>
                  <a:schemeClr val="tx1"/>
                </a:solidFill>
              </a:rPr>
              <a:t> vivrete molti momenti e situazioni in cui vi verrà chiesto di osservare più da vicino e di esplorare ogni aspetto.</a:t>
            </a:r>
          </a:p>
          <a:p>
            <a:pPr algn="l"/>
            <a:endParaRPr lang="de-CH" sz="800" dirty="0">
              <a:solidFill>
                <a:schemeClr val="tx1"/>
              </a:solidFill>
            </a:endParaRPr>
          </a:p>
          <a:p>
            <a:pPr algn="l"/>
            <a:r>
              <a:rPr lang="de-DE" sz="2000" dirty="0">
                <a:solidFill>
                  <a:schemeClr val="tx1"/>
                </a:solidFill>
              </a:rPr>
              <a:t>Cogliete queste occasioni per scoprire di più su tutti gli aspetti e le componenti della vostra idea imprenditoriale. Utilizzate le vostre </a:t>
            </a:r>
            <a:br>
              <a:rPr lang="de-DE" sz="2000" dirty="0">
                <a:solidFill>
                  <a:schemeClr val="tx1"/>
                </a:solidFill>
              </a:rPr>
            </a:br>
            <a:r>
              <a:rPr lang="de-DE" sz="2000" dirty="0" err="1">
                <a:solidFill>
                  <a:schemeClr val="tx1"/>
                </a:solidFill>
              </a:rPr>
              <a:t>personali</a:t>
            </a:r>
            <a:r>
              <a:rPr lang="de-DE" sz="2000" dirty="0">
                <a:solidFill>
                  <a:schemeClr val="tx1"/>
                </a:solidFill>
              </a:rPr>
              <a:t> </a:t>
            </a:r>
            <a:r>
              <a:rPr lang="de-DE" sz="2000" dirty="0" err="1">
                <a:solidFill>
                  <a:schemeClr val="tx1"/>
                </a:solidFill>
              </a:rPr>
              <a:t>domande</a:t>
            </a:r>
            <a:r>
              <a:rPr lang="de-DE" sz="2000" dirty="0">
                <a:solidFill>
                  <a:schemeClr val="tx1"/>
                </a:solidFill>
              </a:rPr>
              <a:t> </a:t>
            </a:r>
            <a:r>
              <a:rPr lang="de-DE" sz="2000" dirty="0" err="1">
                <a:solidFill>
                  <a:schemeClr val="tx1"/>
                </a:solidFill>
              </a:rPr>
              <a:t>chiave</a:t>
            </a:r>
            <a:r>
              <a:rPr lang="de-DE" sz="2000" dirty="0">
                <a:solidFill>
                  <a:schemeClr val="tx1"/>
                </a:solidFill>
              </a:rPr>
              <a:t>, </a:t>
            </a:r>
            <a:r>
              <a:rPr lang="de-DE" sz="2000" dirty="0" err="1">
                <a:solidFill>
                  <a:schemeClr val="tx1"/>
                </a:solidFill>
              </a:rPr>
              <a:t>che</a:t>
            </a:r>
            <a:r>
              <a:rPr lang="de-DE" sz="2000" dirty="0">
                <a:solidFill>
                  <a:schemeClr val="tx1"/>
                </a:solidFill>
              </a:rPr>
              <a:t> vi </a:t>
            </a:r>
            <a:r>
              <a:rPr lang="de-DE" sz="2000" dirty="0" err="1">
                <a:solidFill>
                  <a:schemeClr val="tx1"/>
                </a:solidFill>
              </a:rPr>
              <a:t>aiuteranno</a:t>
            </a:r>
            <a:r>
              <a:rPr lang="de-DE" sz="2000" dirty="0">
                <a:solidFill>
                  <a:schemeClr val="tx1"/>
                </a:solidFill>
              </a:rPr>
              <a:t> in questo.</a:t>
            </a:r>
          </a:p>
          <a:p>
            <a:pPr algn="l"/>
            <a:endParaRPr lang="de-CH" sz="800" dirty="0">
              <a:solidFill>
                <a:schemeClr val="tx1"/>
              </a:solidFill>
            </a:endParaRPr>
          </a:p>
          <a:p>
            <a:pPr algn="l"/>
            <a:r>
              <a:rPr lang="de-CH" sz="2000" dirty="0">
                <a:solidFill>
                  <a:schemeClr val="tx1"/>
                </a:solidFill>
              </a:rPr>
              <a:t>Questo è un viaggio!</a:t>
            </a:r>
          </a:p>
          <a:p>
            <a:pPr algn="l"/>
            <a:endParaRPr lang="de-CH" sz="2000" dirty="0">
              <a:solidFill>
                <a:schemeClr val="tx1"/>
              </a:solidFill>
            </a:endParaRPr>
          </a:p>
        </p:txBody>
      </p:sp>
      <p:pic>
        <p:nvPicPr>
          <p:cNvPr id="7" name="Grafik 6">
            <a:extLst>
              <a:ext uri="{FF2B5EF4-FFF2-40B4-BE49-F238E27FC236}">
                <a16:creationId xmlns:a16="http://schemas.microsoft.com/office/drawing/2014/main" id="{112358C4-F494-0F05-3EB7-DEED95A60B5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488992" y="549532"/>
            <a:ext cx="1110557" cy="1110557"/>
          </a:xfrm>
          <a:prstGeom prst="rect">
            <a:avLst/>
          </a:prstGeom>
        </p:spPr>
      </p:pic>
      <p:pic>
        <p:nvPicPr>
          <p:cNvPr id="8" name="Grafik 7" descr="Ein Bild, das Text, Handschrift, Kunst, Box enthält.&#10;&#10;KI-generierte Inhalte können fehlerhaft sein.">
            <a:extLst>
              <a:ext uri="{FF2B5EF4-FFF2-40B4-BE49-F238E27FC236}">
                <a16:creationId xmlns:a16="http://schemas.microsoft.com/office/drawing/2014/main" id="{8BE055FF-C2E9-78AF-D4A9-E3A57C3B240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674618" y="2533433"/>
            <a:ext cx="4823888" cy="2929576"/>
          </a:xfrm>
          <a:prstGeom prst="rect">
            <a:avLst/>
          </a:prstGeom>
        </p:spPr>
      </p:pic>
      <p:sp>
        <p:nvSpPr>
          <p:cNvPr id="6" name="Textfeld 5">
            <a:extLst>
              <a:ext uri="{FF2B5EF4-FFF2-40B4-BE49-F238E27FC236}">
                <a16:creationId xmlns:a16="http://schemas.microsoft.com/office/drawing/2014/main" id="{17ABA763-7DDD-E186-7C20-A0AF9B8A1059}"/>
              </a:ext>
            </a:extLst>
          </p:cNvPr>
          <p:cNvSpPr txBox="1"/>
          <p:nvPr/>
        </p:nvSpPr>
        <p:spPr>
          <a:xfrm>
            <a:off x="6980917" y="5562579"/>
            <a:ext cx="2224216" cy="246221"/>
          </a:xfrm>
          <a:prstGeom prst="rect">
            <a:avLst/>
          </a:prstGeom>
          <a:noFill/>
        </p:spPr>
        <p:txBody>
          <a:bodyPr wrap="square">
            <a:spAutoFit/>
          </a:bodyPr>
          <a:lstStyle/>
          <a:p>
            <a:r>
              <a:rPr lang="en-US" sz="1000" b="1" dirty="0">
                <a:solidFill>
                  <a:srgbClr val="686868"/>
                </a:solidFill>
                <a:effectLst/>
                <a:latin typeface="+mj-lt"/>
                <a:ea typeface="Times New Roman" panose="02020603050405020304" pitchFamily="18" charset="0"/>
                <a:cs typeface="Times New Roman" panose="02020603050405020304" pitchFamily="18" charset="0"/>
              </a:rPr>
              <a:t>Fonte: </a:t>
            </a:r>
            <a:r>
              <a:rPr lang="en-US" sz="1000" dirty="0">
                <a:solidFill>
                  <a:srgbClr val="686868"/>
                </a:solidFill>
                <a:effectLst/>
                <a:latin typeface="+mj-lt"/>
                <a:ea typeface="Times New Roman" panose="02020603050405020304" pitchFamily="18" charset="0"/>
                <a:cs typeface="Times New Roman" panose="02020603050405020304" pitchFamily="18" charset="0"/>
              </a:rPr>
              <a:t>iStock.com/</a:t>
            </a:r>
            <a:r>
              <a:rPr lang="de-CH" sz="1000" dirty="0" err="1">
                <a:solidFill>
                  <a:srgbClr val="686868"/>
                </a:solidFill>
                <a:effectLst/>
                <a:latin typeface="+mj-lt"/>
                <a:ea typeface="Times New Roman" panose="02020603050405020304" pitchFamily="18" charset="0"/>
                <a:cs typeface="Times New Roman" panose="02020603050405020304" pitchFamily="18" charset="0"/>
              </a:rPr>
              <a:t>seamartini</a:t>
            </a:r>
            <a:endParaRPr lang="de-CH" sz="1000" dirty="0">
              <a:solidFill>
                <a:srgbClr val="686868"/>
              </a:solidFill>
              <a:latin typeface="+mj-lt"/>
            </a:endParaRPr>
          </a:p>
        </p:txBody>
      </p:sp>
    </p:spTree>
    <p:extLst>
      <p:ext uri="{BB962C8B-B14F-4D97-AF65-F5344CB8AC3E}">
        <p14:creationId xmlns:p14="http://schemas.microsoft.com/office/powerpoint/2010/main" val="244643658"/>
      </p:ext>
    </p:extLst>
  </p:cSld>
  <p:clrMapOvr>
    <a:masterClrMapping/>
  </p:clrMapOvr>
</p:sld>
</file>

<file path=ppt/theme/theme1.xml><?xml version="1.0" encoding="utf-8"?>
<a:theme xmlns:a="http://schemas.openxmlformats.org/drawingml/2006/main" name="myidea">
  <a:themeElements>
    <a:clrScheme name="myidea-01">
      <a:dk1>
        <a:srgbClr val="073450"/>
      </a:dk1>
      <a:lt1>
        <a:sysClr val="window" lastClr="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fontScheme name="myidea">
      <a:majorFont>
        <a:latin typeface="Century Gothic"/>
        <a:ea typeface=""/>
        <a:cs typeface=""/>
      </a:majorFont>
      <a:minorFont>
        <a:latin typeface="Century Gothic"/>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yidea" id="{188F9B45-897C-40C9-85A2-A9C2BA700BD4}" vid="{19FBC268-E0C9-463F-9190-6FDD742A0217}"/>
    </a:ext>
  </a:extLst>
</a:theme>
</file>

<file path=ppt/theme/theme2.xml><?xml version="1.0" encoding="utf-8"?>
<a:theme xmlns:a="http://schemas.openxmlformats.org/drawingml/2006/main" name="1_myidea">
  <a:themeElements>
    <a:clrScheme name="myidea-01">
      <a:dk1>
        <a:srgbClr val="073450"/>
      </a:dk1>
      <a:lt1>
        <a:sysClr val="window" lastClr="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fontScheme name="myidea">
      <a:majorFont>
        <a:latin typeface="Century Gothic"/>
        <a:ea typeface=""/>
        <a:cs typeface=""/>
      </a:majorFont>
      <a:minorFont>
        <a:latin typeface="Century Gothic"/>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yidea" id="{188F9B45-897C-40C9-85A2-A9C2BA700BD4}" vid="{19FBC268-E0C9-463F-9190-6FDD742A0217}"/>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1510</Words>
  <Application>Microsoft Office PowerPoint</Application>
  <PresentationFormat>Breitbild</PresentationFormat>
  <Paragraphs>104</Paragraphs>
  <Slides>9</Slides>
  <Notes>9</Notes>
  <HiddenSlides>0</HiddenSlides>
  <MMClips>0</MMClips>
  <ScaleCrop>false</ScaleCrop>
  <HeadingPairs>
    <vt:vector size="6" baseType="variant">
      <vt:variant>
        <vt:lpstr>Verwendete Schriftarten</vt:lpstr>
      </vt:variant>
      <vt:variant>
        <vt:i4>6</vt:i4>
      </vt:variant>
      <vt:variant>
        <vt:lpstr>Design</vt:lpstr>
      </vt:variant>
      <vt:variant>
        <vt:i4>2</vt:i4>
      </vt:variant>
      <vt:variant>
        <vt:lpstr>Folientitel</vt:lpstr>
      </vt:variant>
      <vt:variant>
        <vt:i4>9</vt:i4>
      </vt:variant>
    </vt:vector>
  </HeadingPairs>
  <TitlesOfParts>
    <vt:vector size="17" baseType="lpstr">
      <vt:lpstr>Malgun Gothic</vt:lpstr>
      <vt:lpstr>Arial</vt:lpstr>
      <vt:lpstr>Calibri</vt:lpstr>
      <vt:lpstr>Century Gothic</vt:lpstr>
      <vt:lpstr>Roboto</vt:lpstr>
      <vt:lpstr>Symbol</vt:lpstr>
      <vt:lpstr>myidea</vt:lpstr>
      <vt:lpstr>1_myidea</vt:lpstr>
      <vt:lpstr>Temi ricorrenti</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Вертинская Елена</dc:creator>
  <cp:keywords>, docId:966F0E16E238820996808E739AF78B68</cp:keywords>
  <cp:lastModifiedBy>Jana Ruth Stucki</cp:lastModifiedBy>
  <cp:revision>1383</cp:revision>
  <cp:lastPrinted>2021-01-20T19:01:33Z</cp:lastPrinted>
  <dcterms:created xsi:type="dcterms:W3CDTF">2020-11-11T18:04:37Z</dcterms:created>
  <dcterms:modified xsi:type="dcterms:W3CDTF">2026-09-02T11:43:39Z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9eb5799-d0fd-4e27-b9df-61ef8d68c68c_Enabled">
    <vt:lpwstr>true</vt:lpwstr>
  </property>
  <property fmtid="{D5CDD505-2E9C-101B-9397-08002B2CF9AE}" pid="3" name="MSIP_Label_89eb5799-d0fd-4e27-b9df-61ef8d68c68c_SetDate">
    <vt:lpwstr>2020-12-27T13:36:00Z</vt:lpwstr>
  </property>
  <property fmtid="{D5CDD505-2E9C-101B-9397-08002B2CF9AE}" pid="4" name="MSIP_Label_89eb5799-d0fd-4e27-b9df-61ef8d68c68c_Method">
    <vt:lpwstr>Privileged</vt:lpwstr>
  </property>
  <property fmtid="{D5CDD505-2E9C-101B-9397-08002B2CF9AE}" pid="5" name="MSIP_Label_89eb5799-d0fd-4e27-b9df-61ef8d68c68c_Name">
    <vt:lpwstr>89eb5799-d0fd-4e27-b9df-61ef8d68c68c</vt:lpwstr>
  </property>
  <property fmtid="{D5CDD505-2E9C-101B-9397-08002B2CF9AE}" pid="6" name="MSIP_Label_89eb5799-d0fd-4e27-b9df-61ef8d68c68c_SiteId">
    <vt:lpwstr>d6a1cf8c-768e-4187-a738-b6e50c4deb4a</vt:lpwstr>
  </property>
  <property fmtid="{D5CDD505-2E9C-101B-9397-08002B2CF9AE}" pid="7" name="MSIP_Label_89eb5799-d0fd-4e27-b9df-61ef8d68c68c_ActionId">
    <vt:lpwstr>389c2b07-49a2-45df-bd3a-f01433ce34e9</vt:lpwstr>
  </property>
  <property fmtid="{D5CDD505-2E9C-101B-9397-08002B2CF9AE}" pid="8" name="MSIP_Label_89eb5799-d0fd-4e27-b9df-61ef8d68c68c_ContentBits">
    <vt:lpwstr>0</vt:lpwstr>
  </property>
</Properties>
</file>