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92"/>
    <p:restoredTop sz="94665"/>
  </p:normalViewPr>
  <p:slideViewPr>
    <p:cSldViewPr snapToGrid="0">
      <p:cViewPr>
        <p:scale>
          <a:sx n="75" d="100"/>
          <a:sy n="75" d="100"/>
        </p:scale>
        <p:origin x="1304" y="1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6EB9D-8A6B-1D17-4D05-3C00493956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3EE813-BF30-FDD4-4C05-CB84113F55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1F95D-9DE9-1383-D429-655A2C4D0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D6056-B69D-2045-AF1F-EBBC772E99FC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F0B78-C52C-2B3E-2D8D-2360EE597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15ED1-E17A-189C-4AEC-7B987CEF7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37F1-D980-D64F-8C14-270FCD035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64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03C7F-77A6-B5EC-BBA7-864ECA6E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70958-0ACB-7CF6-1AF3-DB295B073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8EA90-0155-6DEF-0654-9B7ED579F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D6056-B69D-2045-AF1F-EBBC772E99FC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BCD81-FC19-07CC-5489-5763B2804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31A52-4FD8-EF3A-F1DE-A64DE9B3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37F1-D980-D64F-8C14-270FCD035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53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93B49-CF57-45C0-065B-4EF45A18D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88C09-3D5F-BB50-8164-687A066C7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FFE0C-55C5-49AC-CE87-D0B02E090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D6056-B69D-2045-AF1F-EBBC772E99FC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F0CA4-9828-3947-BE51-48F157308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3AD6-C14F-1F65-8BE6-1F8D7476F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37F1-D980-D64F-8C14-270FCD035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88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C3653-A933-47D6-1033-AD55A8B0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E2338-CBCC-A388-1579-FC58106D5D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7F84EA-1FDE-068F-ECF3-57888E4D8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8ED09E-CC81-5857-5A6D-D54393B0F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D6056-B69D-2045-AF1F-EBBC772E99FC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C21E07-9DAC-61A7-1821-1BA5CC856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398D0-9E45-8968-4C7E-80EABA8CE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37F1-D980-D64F-8C14-270FCD035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05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0F365-CC62-E9FD-2DA6-CBFA7C8DA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3526D-2100-B34A-3140-F9D70A408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4152AA-7D4F-4448-9B31-21EEC9B44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0356C-F409-214D-E349-A0D2AEDD9A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7F2E76-662B-EB7A-0F41-DC92751F92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DC0D7-1FDD-372E-11BF-856DB2B10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D6056-B69D-2045-AF1F-EBBC772E99FC}" type="datetimeFigureOut">
              <a:rPr lang="en-US" smtClean="0"/>
              <a:t>8/24/26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275B17-6AEC-9775-F0F8-00AF8507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86BE8C-6C84-EFEB-ED30-89E31E37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37F1-D980-D64F-8C14-270FCD035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5DBD4-B79A-3CA8-6335-52A40BDF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B4448-EDDE-C1D0-3118-5A4300276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D6056-B69D-2045-AF1F-EBBC772E99FC}" type="datetimeFigureOut">
              <a:rPr lang="en-US" smtClean="0"/>
              <a:t>8/24/26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9526D7-E056-977F-E0A7-6CF048990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CEAAA1-412E-C038-D0D6-477CF9FC2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37F1-D980-D64F-8C14-270FCD035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95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99FE2A-9F5F-D02D-CA32-2051398E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D6056-B69D-2045-AF1F-EBBC772E99FC}" type="datetimeFigureOut">
              <a:rPr lang="en-US" smtClean="0"/>
              <a:t>8/24/26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A65551-5B62-A011-3973-5650CCE1F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30298-82E5-2829-C70C-0165FABE1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37F1-D980-D64F-8C14-270FCD035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29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F0F24-BA9B-EEA5-FA81-E1AF7F61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0A318-5668-642C-D5C0-DD5C66EBB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E81CBF-E77F-8449-DE07-F02626B8C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857F5-0242-B86D-27C5-D9519CF10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D6056-B69D-2045-AF1F-EBBC772E99FC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A71158-74DF-D0C4-CE4A-9139EACB9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B662B-805A-20B3-1EAB-DCFB6FC53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37F1-D980-D64F-8C14-270FCD035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16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5612B-EDE7-952B-5B6D-AA775397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C69B96-7189-F4B9-B022-B678219F6C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56766-BF0B-6F18-583C-2BA9D5491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466DE-6BCE-0823-B60D-27D82B6B7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D6056-B69D-2045-AF1F-EBBC772E99FC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9AFE59-3041-B11D-22C1-53774F768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B53E97-8CCE-F25D-3663-8DFD6EE39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37F1-D980-D64F-8C14-270FCD035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4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F822F-1021-6E38-FB4C-DC078ED1E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BF8993-7E3E-8A41-E4E4-3BA8E4B69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4C8E5-B71A-B8EC-13EE-85740A85D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D6056-B69D-2045-AF1F-EBBC772E99FC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1998D-1FD4-279B-4EBE-B326522CF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C59D6-F313-CB4D-218B-BEE5ADE8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37F1-D980-D64F-8C14-270FCD035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23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F0A1AF-1842-8F34-FC06-B5CADF12F1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71F91-9BFC-DE4A-13FD-4314B86558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26EAC-E948-E832-6EE3-AE0DFF168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D6056-B69D-2045-AF1F-EBBC772E99FC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EC7DC-10B4-1062-B421-67C349D0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791CC-E074-80AA-3DD4-1E841257F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37F1-D980-D64F-8C14-270FCD035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964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7ED656-5359-E3FB-8E7D-A4DE10B56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8F49A-D6F9-373A-BA57-BDE58916C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A2F56-4358-250E-80E5-B3C6B1114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3D6056-B69D-2045-AF1F-EBBC772E99FC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81C3F-D669-2503-FCE2-7745D89803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B506F-CDD5-3DEF-BB9E-FC09DF8A2B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B237F1-D980-D64F-8C14-270FCD035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8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ED188C5-739B-5C00-0567-4CEBC28C6B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720079" y="3315303"/>
            <a:ext cx="4854575" cy="48406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27C27D-FCBB-B618-D581-D89752403C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9" y="5000626"/>
            <a:ext cx="4081419" cy="12630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3CD146-BE5F-9593-17E9-1EC65F5A69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2273643"/>
            <a:ext cx="6858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67F67DF-3897-CD15-6E93-7C834A6B32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7829550" y="-1092543"/>
            <a:ext cx="5676900" cy="56769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0A4880-CA89-3338-3329-4B42314D6B5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524000" y="2273643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DFA296A5-4DBE-469F-34C8-5EEE2F91AF1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-1720079" y="-2260114"/>
            <a:ext cx="3629025" cy="36290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BE4C3DA-E045-BEBB-9896-E0D733481D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5450" y="3080093"/>
            <a:ext cx="5245100" cy="5245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D96618-3F2C-8822-74EF-968C9E073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1025414"/>
          </a:xfrm>
        </p:spPr>
        <p:txBody>
          <a:bodyPr/>
          <a:lstStyle/>
          <a:p>
            <a:pPr algn="l"/>
            <a:r>
              <a:rPr lang="en-US" b="1" dirty="0">
                <a:latin typeface="Nunito Sans ExtraBold" pitchFamily="2" charset="77"/>
              </a:rPr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A7F98F-9E01-3A47-4E12-BC2A056AD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11191"/>
            <a:ext cx="9144000" cy="640353"/>
          </a:xfrm>
        </p:spPr>
        <p:txBody>
          <a:bodyPr/>
          <a:lstStyle/>
          <a:p>
            <a:pPr algn="l"/>
            <a:endParaRPr lang="en-US" dirty="0">
              <a:latin typeface="Nunito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95606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A9119B-DDA0-C39F-B5F7-A3FB7B67D0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2192001" cy="6858000"/>
          </a:xfrm>
          <a:prstGeom prst="rect">
            <a:avLst/>
          </a:prstGeom>
          <a:gradFill flip="none" rotWithShape="1">
            <a:gsLst>
              <a:gs pos="80000">
                <a:schemeClr val="accent1">
                  <a:lumMod val="40000"/>
                  <a:lumOff val="60000"/>
                </a:schemeClr>
              </a:gs>
              <a:gs pos="100000">
                <a:srgbClr val="4E9BBE"/>
              </a:gs>
              <a:gs pos="43000">
                <a:schemeClr val="accent1">
                  <a:lumMod val="95000"/>
                  <a:lumOff val="5000"/>
                </a:schemeClr>
              </a:gs>
              <a:gs pos="0">
                <a:schemeClr val="accent1">
                  <a:lumMod val="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3A6DB21-89D4-6803-C362-04520A12B6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5600004" y="211137"/>
            <a:ext cx="10059096" cy="100302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9491D9-60B1-4D72-8F05-8851E92673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552" y="1928812"/>
            <a:ext cx="6858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D16CE5-DAEC-D364-D5A6-DCCD349A4F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81061" y="2766218"/>
            <a:ext cx="7720014" cy="1325563"/>
          </a:xfrm>
        </p:spPr>
        <p:txBody>
          <a:bodyPr>
            <a:no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Nunito Sans Black" pitchFamily="2" charset="77"/>
              </a:rPr>
              <a:t>CLICK HERE TO ADD A TITLE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5D8A77A-B2C8-B53E-7F9B-5A156D3B3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62499" y="-1033861"/>
            <a:ext cx="3124995" cy="312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7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0FD2B-9AB1-2D78-BE6B-BC488993A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AD69ADE-62F6-396E-7D5A-49F87955C9C4}"/>
              </a:ext>
            </a:extLst>
          </p:cNvPr>
          <p:cNvPicPr>
            <a:picLocks noChangeAspect="1"/>
          </p:cNvPicPr>
          <p:nvPr>
            <p:ph idx="1"/>
          </p:nvPr>
        </p:nvPicPr>
        <p:blipFill>
          <a:blip r:embed="rId2">
            <a:alphaModFix amt="38000"/>
          </a:blip>
          <a:stretch>
            <a:fillRect/>
          </a:stretch>
        </p:blipFill>
        <p:spPr>
          <a:xfrm>
            <a:off x="5837071" y="1588427"/>
            <a:ext cx="10059096" cy="100302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CD393B-98EE-6543-CA98-660C44719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067" y="2091134"/>
            <a:ext cx="9111721" cy="91117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712DDF-5BF9-D7A6-0489-094137A16A33}"/>
              </a:ext>
            </a:extLst>
          </p:cNvPr>
          <p:cNvSpPr>
            <a:spLocks/>
          </p:cNvSpPr>
          <p:nvPr>
            <p:ph type="title"/>
          </p:nvPr>
        </p:nvSpPr>
        <p:spPr>
          <a:xfrm>
            <a:off x="881061" y="2766218"/>
            <a:ext cx="7720014" cy="1325563"/>
          </a:xfrm>
        </p:spPr>
        <p:txBody>
          <a:bodyPr>
            <a:noAutofit/>
          </a:bodyPr>
          <a:lstStyle/>
          <a:p>
            <a:r>
              <a:rPr lang="en-US" sz="7200" b="1" dirty="0">
                <a:solidFill>
                  <a:schemeClr val="accent1"/>
                </a:solidFill>
                <a:latin typeface="Nunito Sans Black" pitchFamily="2" charset="77"/>
              </a:rPr>
              <a:t>CLICK HERE TO ADD A TITLE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6EBD37-C113-59CD-141C-3D031B690B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5000"/>
          </a:blip>
          <a:stretch>
            <a:fillRect/>
          </a:stretch>
        </p:blipFill>
        <p:spPr>
          <a:xfrm>
            <a:off x="-1562499" y="-1033861"/>
            <a:ext cx="3124995" cy="312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427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5CA3A-0093-0EF3-C7F1-D36C785E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256"/>
            <a:ext cx="10515600" cy="837142"/>
          </a:xfrm>
        </p:spPr>
        <p:txBody>
          <a:bodyPr anchor="t"/>
          <a:lstStyle/>
          <a:p>
            <a:endParaRPr lang="en-US" b="1" dirty="0">
              <a:solidFill>
                <a:schemeClr val="accent1"/>
              </a:solidFill>
              <a:latin typeface="Nunito Sans ExtraBold" pitchFamily="2" charset="77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6AFB07-3C01-F320-4594-177FA6FF4F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5650971" y="298714"/>
            <a:ext cx="8763695" cy="873858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255BE9F-11B1-8B24-2D1B-1612A185E54D}"/>
              </a:ext>
            </a:extLst>
          </p:cNvPr>
          <p:cNvSpPr txBox="1">
            <a:spLocks/>
          </p:cNvSpPr>
          <p:nvPr/>
        </p:nvSpPr>
        <p:spPr>
          <a:xfrm>
            <a:off x="838200" y="1524528"/>
            <a:ext cx="10515600" cy="8371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Nunito Sans ExtraBold" pitchFamily="2" charset="77"/>
              </a:rPr>
              <a:t>Click to add a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0E9C95-AA30-6987-2BC2-13A2F6365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752" y="4914901"/>
            <a:ext cx="1668106" cy="141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21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21</Words>
  <Application>Microsoft Macintosh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Nunito Sans</vt:lpstr>
      <vt:lpstr>Nunito Sans Black</vt:lpstr>
      <vt:lpstr>Nunito Sans ExtraBold</vt:lpstr>
      <vt:lpstr>Office Theme</vt:lpstr>
      <vt:lpstr>CLICK TO ADD TITLE</vt:lpstr>
      <vt:lpstr>CLICK HERE TO ADD A TITLE</vt:lpstr>
      <vt:lpstr>CLICK HERE TO ADD A 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 Terrell</dc:creator>
  <cp:lastModifiedBy>Don Terrell</cp:lastModifiedBy>
  <cp:revision>2</cp:revision>
  <dcterms:created xsi:type="dcterms:W3CDTF">2026-08-20T16:06:01Z</dcterms:created>
  <dcterms:modified xsi:type="dcterms:W3CDTF">2026-08-24T19:53:35Z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11432ee-8e54-4012-ac04-ffa30d03b549_Enabled">
    <vt:lpwstr>true</vt:lpwstr>
  </property>
  <property fmtid="{D5CDD505-2E9C-101B-9397-08002B2CF9AE}" pid="3" name="MSIP_Label_211432ee-8e54-4012-ac04-ffa30d03b549_SetDate">
    <vt:lpwstr>2026-08-20T16:07:36Z</vt:lpwstr>
  </property>
  <property fmtid="{D5CDD505-2E9C-101B-9397-08002B2CF9AE}" pid="4" name="MSIP_Label_211432ee-8e54-4012-ac04-ffa30d03b549_Method">
    <vt:lpwstr>Standard</vt:lpwstr>
  </property>
  <property fmtid="{D5CDD505-2E9C-101B-9397-08002B2CF9AE}" pid="5" name="MSIP_Label_211432ee-8e54-4012-ac04-ffa30d03b549_Name">
    <vt:lpwstr>defa4170-0d19-0005-0004-bc88714345d2</vt:lpwstr>
  </property>
  <property fmtid="{D5CDD505-2E9C-101B-9397-08002B2CF9AE}" pid="6" name="MSIP_Label_211432ee-8e54-4012-ac04-ffa30d03b549_SiteId">
    <vt:lpwstr>b6bc6448-050a-4693-875a-220f225e13a2</vt:lpwstr>
  </property>
  <property fmtid="{D5CDD505-2E9C-101B-9397-08002B2CF9AE}" pid="7" name="MSIP_Label_211432ee-8e54-4012-ac04-ffa30d03b549_ActionId">
    <vt:lpwstr>2873dd52-002e-4fbf-86e5-4c1a48c9d152</vt:lpwstr>
  </property>
  <property fmtid="{D5CDD505-2E9C-101B-9397-08002B2CF9AE}" pid="8" name="MSIP_Label_211432ee-8e54-4012-ac04-ffa30d03b549_ContentBits">
    <vt:lpwstr>0</vt:lpwstr>
  </property>
  <property fmtid="{D5CDD505-2E9C-101B-9397-08002B2CF9AE}" pid="9" name="MSIP_Label_211432ee-8e54-4012-ac04-ffa30d03b549_Tag">
    <vt:lpwstr>50, 3, 0, 1</vt:lpwstr>
  </property>
</Properties>
</file>