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6" r:id="rId2"/>
    <p:sldId id="284" r:id="rId3"/>
    <p:sldId id="283" r:id="rId4"/>
    <p:sldId id="289" r:id="rId5"/>
    <p:sldId id="269" r:id="rId6"/>
    <p:sldId id="288" r:id="rId7"/>
    <p:sldId id="290" r:id="rId8"/>
    <p:sldId id="293" r:id="rId9"/>
    <p:sldId id="285" r:id="rId10"/>
    <p:sldId id="286" r:id="rId11"/>
    <p:sldId id="287" r:id="rId12"/>
    <p:sldId id="291" r:id="rId13"/>
    <p:sldId id="29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310" userDrawn="1">
          <p15:clr>
            <a:srgbClr val="A4A3A4"/>
          </p15:clr>
        </p15:guide>
        <p15:guide id="3" orient="horz" pos="346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  <p15:guide id="5" pos="37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ian Kurniawan" initials="AK" lastIdx="1" clrIdx="0">
    <p:extLst>
      <p:ext uri="{19B8F6BF-5375-455C-9EA6-DF929625EA0E}">
        <p15:presenceInfo xmlns:p15="http://schemas.microsoft.com/office/powerpoint/2012/main" userId="Andrian Kurniaw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A0A0A"/>
    <a:srgbClr val="0D0D0D"/>
    <a:srgbClr val="212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88" autoAdjust="0"/>
    <p:restoredTop sz="96412" autoAdjust="0"/>
  </p:normalViewPr>
  <p:slideViewPr>
    <p:cSldViewPr snapToGrid="0">
      <p:cViewPr varScale="1">
        <p:scale>
          <a:sx n="82" d="100"/>
          <a:sy n="82" d="100"/>
        </p:scale>
        <p:origin x="902" y="67"/>
      </p:cViewPr>
      <p:guideLst>
        <p:guide orient="horz" pos="2160"/>
        <p:guide pos="7310"/>
        <p:guide orient="horz" pos="346"/>
        <p:guide orient="horz" pos="3974"/>
        <p:guide pos="37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96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B733B9-8EC0-42B5-8E57-02021CC32B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EAE7FE-5257-44BC-A234-983385E49E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053CA-6C57-4F62-BDA1-685AD8AE14C0}" type="datetimeFigureOut">
              <a:rPr lang="en-ID" smtClean="0"/>
              <a:t>07/06/2020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A70588-37CF-49E6-87F2-C8E1A884FF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80689-DD23-4926-A93C-03EC6FA6A2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1F0AD-E956-4B4C-A583-20A57F82C11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47669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89EC0-97F0-4BF1-B975-36615910DF41}" type="datetimeFigureOut">
              <a:rPr lang="en-ID" smtClean="0"/>
              <a:t>07/06/2020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D21E5-C797-4859-80D8-9F6BFF6A8A4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15665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630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AAD9FB90-4F3A-4436-A62B-84A1E15F35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2585" y="849086"/>
            <a:ext cx="7041243" cy="914400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4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ED84C80-0FC7-427F-87D8-66D9DF23D6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8101" y="811247"/>
            <a:ext cx="5803901" cy="3100354"/>
          </a:xfrm>
          <a:custGeom>
            <a:avLst/>
            <a:gdLst>
              <a:gd name="connsiteX0" fmla="*/ 1579571 w 5803901"/>
              <a:gd name="connsiteY0" fmla="*/ 0 h 3100354"/>
              <a:gd name="connsiteX1" fmla="*/ 5803901 w 5803901"/>
              <a:gd name="connsiteY1" fmla="*/ 0 h 3100354"/>
              <a:gd name="connsiteX2" fmla="*/ 5803901 w 5803901"/>
              <a:gd name="connsiteY2" fmla="*/ 3100354 h 3100354"/>
              <a:gd name="connsiteX3" fmla="*/ 0 w 5803901"/>
              <a:gd name="connsiteY3" fmla="*/ 3100354 h 3100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03901" h="3100354">
                <a:moveTo>
                  <a:pt x="1579571" y="0"/>
                </a:moveTo>
                <a:lnTo>
                  <a:pt x="5803901" y="0"/>
                </a:lnTo>
                <a:lnTo>
                  <a:pt x="5803901" y="3100354"/>
                </a:lnTo>
                <a:lnTo>
                  <a:pt x="0" y="3100354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0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AAD9FB90-4F3A-4436-A62B-84A1E15F35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2585" y="849086"/>
            <a:ext cx="7041243" cy="914400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4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63AD1DF-FF2D-4185-92FC-BE00DADE2B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54601" y="2721509"/>
            <a:ext cx="6069269" cy="2332796"/>
          </a:xfrm>
          <a:custGeom>
            <a:avLst/>
            <a:gdLst>
              <a:gd name="connsiteX0" fmla="*/ 0 w 6069269"/>
              <a:gd name="connsiteY0" fmla="*/ 0 h 2332796"/>
              <a:gd name="connsiteX1" fmla="*/ 6069269 w 6069269"/>
              <a:gd name="connsiteY1" fmla="*/ 0 h 2332796"/>
              <a:gd name="connsiteX2" fmla="*/ 6069269 w 6069269"/>
              <a:gd name="connsiteY2" fmla="*/ 2332796 h 2332796"/>
              <a:gd name="connsiteX3" fmla="*/ 0 w 6069269"/>
              <a:gd name="connsiteY3" fmla="*/ 2332796 h 2332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69269" h="2332796">
                <a:moveTo>
                  <a:pt x="0" y="0"/>
                </a:moveTo>
                <a:lnTo>
                  <a:pt x="6069269" y="0"/>
                </a:lnTo>
                <a:lnTo>
                  <a:pt x="6069269" y="2332796"/>
                </a:lnTo>
                <a:lnTo>
                  <a:pt x="0" y="2332796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BE4E6C5-98A3-4955-B39E-06DC28DEC2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414588" y="3218688"/>
            <a:ext cx="2952750" cy="3639312"/>
          </a:xfrm>
          <a:custGeom>
            <a:avLst/>
            <a:gdLst>
              <a:gd name="connsiteX0" fmla="*/ 53209 w 2952750"/>
              <a:gd name="connsiteY0" fmla="*/ 0 h 3639312"/>
              <a:gd name="connsiteX1" fmla="*/ 2899541 w 2952750"/>
              <a:gd name="connsiteY1" fmla="*/ 0 h 3639312"/>
              <a:gd name="connsiteX2" fmla="*/ 2952750 w 2952750"/>
              <a:gd name="connsiteY2" fmla="*/ 53209 h 3639312"/>
              <a:gd name="connsiteX3" fmla="*/ 2952750 w 2952750"/>
              <a:gd name="connsiteY3" fmla="*/ 3639312 h 3639312"/>
              <a:gd name="connsiteX4" fmla="*/ 0 w 2952750"/>
              <a:gd name="connsiteY4" fmla="*/ 3639312 h 3639312"/>
              <a:gd name="connsiteX5" fmla="*/ 0 w 2952750"/>
              <a:gd name="connsiteY5" fmla="*/ 53209 h 3639312"/>
              <a:gd name="connsiteX6" fmla="*/ 53209 w 2952750"/>
              <a:gd name="connsiteY6" fmla="*/ 0 h 3639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2750" h="3639312">
                <a:moveTo>
                  <a:pt x="53209" y="0"/>
                </a:moveTo>
                <a:lnTo>
                  <a:pt x="2899541" y="0"/>
                </a:lnTo>
                <a:cubicBezTo>
                  <a:pt x="2928928" y="0"/>
                  <a:pt x="2952750" y="23822"/>
                  <a:pt x="2952750" y="53209"/>
                </a:cubicBezTo>
                <a:lnTo>
                  <a:pt x="2952750" y="3639312"/>
                </a:lnTo>
                <a:lnTo>
                  <a:pt x="0" y="3639312"/>
                </a:lnTo>
                <a:lnTo>
                  <a:pt x="0" y="53209"/>
                </a:lnTo>
                <a:cubicBezTo>
                  <a:pt x="0" y="23822"/>
                  <a:pt x="23822" y="0"/>
                  <a:pt x="53209" y="0"/>
                </a:cubicBez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25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AAD9FB90-4F3A-4436-A62B-84A1E15F35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2585" y="849086"/>
            <a:ext cx="7041243" cy="914400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4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EA764F8-B8D2-4A16-B6D4-DB01307320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48600" y="2671763"/>
            <a:ext cx="1409700" cy="1771650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18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AAD9FB90-4F3A-4436-A62B-84A1E15F35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2585" y="849086"/>
            <a:ext cx="7041243" cy="914400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4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9E10E0D-D634-407E-B7F2-BDAEA7CC46B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33225" y="1597572"/>
            <a:ext cx="3264804" cy="3808662"/>
          </a:xfrm>
          <a:custGeom>
            <a:avLst/>
            <a:gdLst>
              <a:gd name="connsiteX0" fmla="*/ 1834250 w 3264804"/>
              <a:gd name="connsiteY0" fmla="*/ 3791910 h 3808662"/>
              <a:gd name="connsiteX1" fmla="*/ 1657157 w 3264804"/>
              <a:gd name="connsiteY1" fmla="*/ 3808662 h 3808662"/>
              <a:gd name="connsiteX2" fmla="*/ 1745500 w 3264804"/>
              <a:gd name="connsiteY2" fmla="*/ 3793784 h 3808662"/>
              <a:gd name="connsiteX3" fmla="*/ 1642812 w 3264804"/>
              <a:gd name="connsiteY3" fmla="*/ 49 h 3808662"/>
              <a:gd name="connsiteX4" fmla="*/ 1712199 w 3264804"/>
              <a:gd name="connsiteY4" fmla="*/ 3592 h 3808662"/>
              <a:gd name="connsiteX5" fmla="*/ 2274591 w 3264804"/>
              <a:gd name="connsiteY5" fmla="*/ 463072 h 3808662"/>
              <a:gd name="connsiteX6" fmla="*/ 2401428 w 3264804"/>
              <a:gd name="connsiteY6" fmla="*/ 1204941 h 3808662"/>
              <a:gd name="connsiteX7" fmla="*/ 2528265 w 3264804"/>
              <a:gd name="connsiteY7" fmla="*/ 1808009 h 3808662"/>
              <a:gd name="connsiteX8" fmla="*/ 2887238 w 3264804"/>
              <a:gd name="connsiteY8" fmla="*/ 1999459 h 3808662"/>
              <a:gd name="connsiteX9" fmla="*/ 3148092 w 3264804"/>
              <a:gd name="connsiteY9" fmla="*/ 2032963 h 3808662"/>
              <a:gd name="connsiteX10" fmla="*/ 3258177 w 3264804"/>
              <a:gd name="connsiteY10" fmla="*/ 2236379 h 3808662"/>
              <a:gd name="connsiteX11" fmla="*/ 1802706 w 3264804"/>
              <a:gd name="connsiteY11" fmla="*/ 3784149 h 3808662"/>
              <a:gd name="connsiteX12" fmla="*/ 1745500 w 3264804"/>
              <a:gd name="connsiteY12" fmla="*/ 3793784 h 3808662"/>
              <a:gd name="connsiteX13" fmla="*/ 1565020 w 3264804"/>
              <a:gd name="connsiteY13" fmla="*/ 3797594 h 3808662"/>
              <a:gd name="connsiteX14" fmla="*/ 1295790 w 3264804"/>
              <a:gd name="connsiteY14" fmla="*/ 3779945 h 3808662"/>
              <a:gd name="connsiteX15" fmla="*/ 1049296 w 3264804"/>
              <a:gd name="connsiteY15" fmla="*/ 3710544 h 3808662"/>
              <a:gd name="connsiteX16" fmla="*/ 833912 w 3264804"/>
              <a:gd name="connsiteY16" fmla="*/ 3322858 h 3808662"/>
              <a:gd name="connsiteX17" fmla="*/ 752544 w 3264804"/>
              <a:gd name="connsiteY17" fmla="*/ 2872950 h 3808662"/>
              <a:gd name="connsiteX18" fmla="*/ 230837 w 3264804"/>
              <a:gd name="connsiteY18" fmla="*/ 2231592 h 3808662"/>
              <a:gd name="connsiteX19" fmla="*/ 17846 w 3264804"/>
              <a:gd name="connsiteY19" fmla="*/ 1764933 h 3808662"/>
              <a:gd name="connsiteX20" fmla="*/ 34598 w 3264804"/>
              <a:gd name="connsiteY20" fmla="*/ 1377246 h 3808662"/>
              <a:gd name="connsiteX21" fmla="*/ 300238 w 3264804"/>
              <a:gd name="connsiteY21" fmla="*/ 1109216 h 3808662"/>
              <a:gd name="connsiteX22" fmla="*/ 474939 w 3264804"/>
              <a:gd name="connsiteY22" fmla="*/ 1125968 h 3808662"/>
              <a:gd name="connsiteX23" fmla="*/ 539554 w 3264804"/>
              <a:gd name="connsiteY23" fmla="*/ 1207335 h 3808662"/>
              <a:gd name="connsiteX24" fmla="*/ 599383 w 3264804"/>
              <a:gd name="connsiteY24" fmla="*/ 1396391 h 3808662"/>
              <a:gd name="connsiteX25" fmla="*/ 656818 w 3264804"/>
              <a:gd name="connsiteY25" fmla="*/ 1609380 h 3808662"/>
              <a:gd name="connsiteX26" fmla="*/ 733399 w 3264804"/>
              <a:gd name="connsiteY26" fmla="*/ 1662028 h 3808662"/>
              <a:gd name="connsiteX27" fmla="*/ 1137842 w 3264804"/>
              <a:gd name="connsiteY27" fmla="*/ 1621345 h 3808662"/>
              <a:gd name="connsiteX28" fmla="*/ 1307756 w 3264804"/>
              <a:gd name="connsiteY28" fmla="*/ 1255197 h 3808662"/>
              <a:gd name="connsiteX29" fmla="*/ 1097159 w 3264804"/>
              <a:gd name="connsiteY29" fmla="*/ 723923 h 3808662"/>
              <a:gd name="connsiteX30" fmla="*/ 1214423 w 3264804"/>
              <a:gd name="connsiteY30" fmla="*/ 199829 h 3808662"/>
              <a:gd name="connsiteX31" fmla="*/ 1642812 w 3264804"/>
              <a:gd name="connsiteY31" fmla="*/ 49 h 3808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264804" h="3808662">
                <a:moveTo>
                  <a:pt x="1834250" y="3791910"/>
                </a:moveTo>
                <a:lnTo>
                  <a:pt x="1657157" y="3808662"/>
                </a:lnTo>
                <a:lnTo>
                  <a:pt x="1745500" y="3793784"/>
                </a:lnTo>
                <a:close/>
                <a:moveTo>
                  <a:pt x="1642812" y="49"/>
                </a:moveTo>
                <a:cubicBezTo>
                  <a:pt x="1665981" y="-259"/>
                  <a:pt x="1689165" y="900"/>
                  <a:pt x="1712199" y="3592"/>
                </a:cubicBezTo>
                <a:cubicBezTo>
                  <a:pt x="1963481" y="34703"/>
                  <a:pt x="2169292" y="230939"/>
                  <a:pt x="2274591" y="463072"/>
                </a:cubicBezTo>
                <a:cubicBezTo>
                  <a:pt x="2379889" y="692812"/>
                  <a:pt x="2399035" y="951270"/>
                  <a:pt x="2401428" y="1204941"/>
                </a:cubicBezTo>
                <a:cubicBezTo>
                  <a:pt x="2403821" y="1413143"/>
                  <a:pt x="2403821" y="1640490"/>
                  <a:pt x="2528265" y="1808009"/>
                </a:cubicBezTo>
                <a:cubicBezTo>
                  <a:pt x="2609632" y="1920486"/>
                  <a:pt x="2748435" y="1994673"/>
                  <a:pt x="2887238" y="1999459"/>
                </a:cubicBezTo>
                <a:cubicBezTo>
                  <a:pt x="2975785" y="2001852"/>
                  <a:pt x="3073904" y="1982707"/>
                  <a:pt x="3148092" y="2032963"/>
                </a:cubicBezTo>
                <a:cubicBezTo>
                  <a:pt x="3215100" y="2076039"/>
                  <a:pt x="3239032" y="2159799"/>
                  <a:pt x="3258177" y="2236379"/>
                </a:cubicBezTo>
                <a:cubicBezTo>
                  <a:pt x="3290634" y="2380116"/>
                  <a:pt x="3260206" y="3503062"/>
                  <a:pt x="1802706" y="3784149"/>
                </a:cubicBezTo>
                <a:lnTo>
                  <a:pt x="1745500" y="3793784"/>
                </a:lnTo>
                <a:lnTo>
                  <a:pt x="1565020" y="3797594"/>
                </a:lnTo>
                <a:cubicBezTo>
                  <a:pt x="1475277" y="3795500"/>
                  <a:pt x="1385534" y="3789517"/>
                  <a:pt x="1295790" y="3779945"/>
                </a:cubicBezTo>
                <a:cubicBezTo>
                  <a:pt x="1209637" y="3767979"/>
                  <a:pt x="1123483" y="3753620"/>
                  <a:pt x="1049296" y="3710544"/>
                </a:cubicBezTo>
                <a:cubicBezTo>
                  <a:pt x="920065" y="3629178"/>
                  <a:pt x="860236" y="3473625"/>
                  <a:pt x="833912" y="3322858"/>
                </a:cubicBezTo>
                <a:cubicBezTo>
                  <a:pt x="807587" y="3172091"/>
                  <a:pt x="807587" y="3016538"/>
                  <a:pt x="752544" y="2872950"/>
                </a:cubicBezTo>
                <a:cubicBezTo>
                  <a:pt x="652032" y="2614492"/>
                  <a:pt x="400751" y="2451760"/>
                  <a:pt x="230837" y="2231592"/>
                </a:cubicBezTo>
                <a:cubicBezTo>
                  <a:pt x="125538" y="2095184"/>
                  <a:pt x="53743" y="1934845"/>
                  <a:pt x="17846" y="1764933"/>
                </a:cubicBezTo>
                <a:cubicBezTo>
                  <a:pt x="-6085" y="1635704"/>
                  <a:pt x="-10872" y="1501689"/>
                  <a:pt x="34598" y="1377246"/>
                </a:cubicBezTo>
                <a:cubicBezTo>
                  <a:pt x="77675" y="1255197"/>
                  <a:pt x="173401" y="1145113"/>
                  <a:pt x="300238" y="1109216"/>
                </a:cubicBezTo>
                <a:cubicBezTo>
                  <a:pt x="357674" y="1090071"/>
                  <a:pt x="424682" y="1090071"/>
                  <a:pt x="474939" y="1125968"/>
                </a:cubicBezTo>
                <a:cubicBezTo>
                  <a:pt x="503656" y="1145113"/>
                  <a:pt x="522802" y="1176224"/>
                  <a:pt x="539554" y="1207335"/>
                </a:cubicBezTo>
                <a:cubicBezTo>
                  <a:pt x="570665" y="1267163"/>
                  <a:pt x="589810" y="1331777"/>
                  <a:pt x="599383" y="1396391"/>
                </a:cubicBezTo>
                <a:cubicBezTo>
                  <a:pt x="608955" y="1470578"/>
                  <a:pt x="608955" y="1554338"/>
                  <a:pt x="656818" y="1609380"/>
                </a:cubicBezTo>
                <a:cubicBezTo>
                  <a:pt x="678357" y="1633311"/>
                  <a:pt x="704681" y="1650063"/>
                  <a:pt x="733399" y="1662028"/>
                </a:cubicBezTo>
                <a:cubicBezTo>
                  <a:pt x="862630" y="1719463"/>
                  <a:pt x="1022971" y="1702712"/>
                  <a:pt x="1137842" y="1621345"/>
                </a:cubicBezTo>
                <a:cubicBezTo>
                  <a:pt x="1252714" y="1539979"/>
                  <a:pt x="1319722" y="1393998"/>
                  <a:pt x="1307756" y="1255197"/>
                </a:cubicBezTo>
                <a:cubicBezTo>
                  <a:pt x="1293397" y="1063747"/>
                  <a:pt x="1149808" y="908194"/>
                  <a:pt x="1097159" y="723923"/>
                </a:cubicBezTo>
                <a:cubicBezTo>
                  <a:pt x="1046902" y="544439"/>
                  <a:pt x="1092372" y="341023"/>
                  <a:pt x="1214423" y="199829"/>
                </a:cubicBezTo>
                <a:cubicBezTo>
                  <a:pt x="1319124" y="76283"/>
                  <a:pt x="1480624" y="2209"/>
                  <a:pt x="1642812" y="49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767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1D6CD83-39FD-4266-B6B0-E7C773134B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56338" y="2211648"/>
            <a:ext cx="10079324" cy="1930400"/>
          </a:xfrm>
          <a:custGeom>
            <a:avLst/>
            <a:gdLst>
              <a:gd name="connsiteX0" fmla="*/ 0 w 10079324"/>
              <a:gd name="connsiteY0" fmla="*/ 0 h 1930400"/>
              <a:gd name="connsiteX1" fmla="*/ 10079324 w 10079324"/>
              <a:gd name="connsiteY1" fmla="*/ 0 h 1930400"/>
              <a:gd name="connsiteX2" fmla="*/ 10079324 w 10079324"/>
              <a:gd name="connsiteY2" fmla="*/ 1930400 h 1930400"/>
              <a:gd name="connsiteX3" fmla="*/ 0 w 10079324"/>
              <a:gd name="connsiteY3" fmla="*/ 1930400 h 19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9324" h="1930400">
                <a:moveTo>
                  <a:pt x="0" y="0"/>
                </a:moveTo>
                <a:lnTo>
                  <a:pt x="10079324" y="0"/>
                </a:lnTo>
                <a:lnTo>
                  <a:pt x="10079324" y="1930400"/>
                </a:lnTo>
                <a:lnTo>
                  <a:pt x="0" y="1930400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C8E8457F-6E24-4416-A0F1-52DCFE59158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56338" y="4388812"/>
            <a:ext cx="10079324" cy="1930400"/>
          </a:xfrm>
          <a:custGeom>
            <a:avLst/>
            <a:gdLst>
              <a:gd name="connsiteX0" fmla="*/ 0 w 10079324"/>
              <a:gd name="connsiteY0" fmla="*/ 0 h 1930400"/>
              <a:gd name="connsiteX1" fmla="*/ 10079324 w 10079324"/>
              <a:gd name="connsiteY1" fmla="*/ 0 h 1930400"/>
              <a:gd name="connsiteX2" fmla="*/ 10079324 w 10079324"/>
              <a:gd name="connsiteY2" fmla="*/ 1930400 h 1930400"/>
              <a:gd name="connsiteX3" fmla="*/ 0 w 10079324"/>
              <a:gd name="connsiteY3" fmla="*/ 1930400 h 19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9324" h="1930400">
                <a:moveTo>
                  <a:pt x="0" y="0"/>
                </a:moveTo>
                <a:lnTo>
                  <a:pt x="10079324" y="0"/>
                </a:lnTo>
                <a:lnTo>
                  <a:pt x="10079324" y="1930400"/>
                </a:lnTo>
                <a:lnTo>
                  <a:pt x="0" y="1930400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AAD9FB90-4F3A-4436-A62B-84A1E15F35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2585" y="849086"/>
            <a:ext cx="7041243" cy="914400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4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5A5CFE6-5EB5-47F0-8BB6-3FFB1E0337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29026" y="2457450"/>
            <a:ext cx="1435100" cy="1435100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9C2829B-D1CC-4AC8-B063-E755FDFB00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34326" y="4660984"/>
            <a:ext cx="1435100" cy="1435100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85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743050C9-F32F-4FD6-B773-77AC1023B3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17648" y="849086"/>
            <a:ext cx="7156704" cy="914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E44E781-038F-4468-A767-73621250B5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3972" y="2916936"/>
            <a:ext cx="2450592" cy="2881666"/>
          </a:xfrm>
          <a:custGeom>
            <a:avLst/>
            <a:gdLst>
              <a:gd name="connsiteX0" fmla="*/ 0 w 2450592"/>
              <a:gd name="connsiteY0" fmla="*/ 0 h 2881666"/>
              <a:gd name="connsiteX1" fmla="*/ 2450592 w 2450592"/>
              <a:gd name="connsiteY1" fmla="*/ 0 h 2881666"/>
              <a:gd name="connsiteX2" fmla="*/ 2450592 w 2450592"/>
              <a:gd name="connsiteY2" fmla="*/ 2881666 h 2881666"/>
              <a:gd name="connsiteX3" fmla="*/ 0 w 2450592"/>
              <a:gd name="connsiteY3" fmla="*/ 2881666 h 288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0592" h="2881666">
                <a:moveTo>
                  <a:pt x="0" y="0"/>
                </a:moveTo>
                <a:lnTo>
                  <a:pt x="2450592" y="0"/>
                </a:lnTo>
                <a:lnTo>
                  <a:pt x="2450592" y="2881666"/>
                </a:lnTo>
                <a:lnTo>
                  <a:pt x="0" y="2881666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DFA915A-096E-496C-819A-84FC522B28F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25127" y="3310128"/>
            <a:ext cx="2450592" cy="2881666"/>
          </a:xfrm>
          <a:custGeom>
            <a:avLst/>
            <a:gdLst>
              <a:gd name="connsiteX0" fmla="*/ 0 w 2450592"/>
              <a:gd name="connsiteY0" fmla="*/ 0 h 2881666"/>
              <a:gd name="connsiteX1" fmla="*/ 2450592 w 2450592"/>
              <a:gd name="connsiteY1" fmla="*/ 0 h 2881666"/>
              <a:gd name="connsiteX2" fmla="*/ 2450592 w 2450592"/>
              <a:gd name="connsiteY2" fmla="*/ 2881666 h 2881666"/>
              <a:gd name="connsiteX3" fmla="*/ 0 w 2450592"/>
              <a:gd name="connsiteY3" fmla="*/ 2881666 h 288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0592" h="2881666">
                <a:moveTo>
                  <a:pt x="0" y="0"/>
                </a:moveTo>
                <a:lnTo>
                  <a:pt x="2450592" y="0"/>
                </a:lnTo>
                <a:lnTo>
                  <a:pt x="2450592" y="2881666"/>
                </a:lnTo>
                <a:lnTo>
                  <a:pt x="0" y="2881666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FDB7D37-4C6F-4818-80C4-B908394988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16282" y="2916936"/>
            <a:ext cx="2450592" cy="2881666"/>
          </a:xfrm>
          <a:custGeom>
            <a:avLst/>
            <a:gdLst>
              <a:gd name="connsiteX0" fmla="*/ 0 w 2450592"/>
              <a:gd name="connsiteY0" fmla="*/ 0 h 2881666"/>
              <a:gd name="connsiteX1" fmla="*/ 2450592 w 2450592"/>
              <a:gd name="connsiteY1" fmla="*/ 0 h 2881666"/>
              <a:gd name="connsiteX2" fmla="*/ 2450592 w 2450592"/>
              <a:gd name="connsiteY2" fmla="*/ 2881666 h 2881666"/>
              <a:gd name="connsiteX3" fmla="*/ 0 w 2450592"/>
              <a:gd name="connsiteY3" fmla="*/ 2881666 h 288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0592" h="2881666">
                <a:moveTo>
                  <a:pt x="0" y="0"/>
                </a:moveTo>
                <a:lnTo>
                  <a:pt x="2450592" y="0"/>
                </a:lnTo>
                <a:lnTo>
                  <a:pt x="2450592" y="2881666"/>
                </a:lnTo>
                <a:lnTo>
                  <a:pt x="0" y="2881666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B96ECF0-173F-4304-B07D-2C2B58438E8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07437" y="3310128"/>
            <a:ext cx="2450592" cy="2881666"/>
          </a:xfrm>
          <a:custGeom>
            <a:avLst/>
            <a:gdLst>
              <a:gd name="connsiteX0" fmla="*/ 0 w 2450592"/>
              <a:gd name="connsiteY0" fmla="*/ 0 h 2881666"/>
              <a:gd name="connsiteX1" fmla="*/ 2450592 w 2450592"/>
              <a:gd name="connsiteY1" fmla="*/ 0 h 2881666"/>
              <a:gd name="connsiteX2" fmla="*/ 2450592 w 2450592"/>
              <a:gd name="connsiteY2" fmla="*/ 2881666 h 2881666"/>
              <a:gd name="connsiteX3" fmla="*/ 0 w 2450592"/>
              <a:gd name="connsiteY3" fmla="*/ 2881666 h 288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0592" h="2881666">
                <a:moveTo>
                  <a:pt x="0" y="0"/>
                </a:moveTo>
                <a:lnTo>
                  <a:pt x="2450592" y="0"/>
                </a:lnTo>
                <a:lnTo>
                  <a:pt x="2450592" y="2881666"/>
                </a:lnTo>
                <a:lnTo>
                  <a:pt x="0" y="2881666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7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743050C9-F32F-4FD6-B773-77AC1023B3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17648" y="849086"/>
            <a:ext cx="7156704" cy="914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2D05B36-CEE5-401E-A4AD-0FC66F37EB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766359"/>
            <a:ext cx="12192000" cy="2535503"/>
          </a:xfrm>
          <a:custGeom>
            <a:avLst/>
            <a:gdLst>
              <a:gd name="connsiteX0" fmla="*/ 0 w 12192000"/>
              <a:gd name="connsiteY0" fmla="*/ 0 h 2535503"/>
              <a:gd name="connsiteX1" fmla="*/ 12192000 w 12192000"/>
              <a:gd name="connsiteY1" fmla="*/ 0 h 2535503"/>
              <a:gd name="connsiteX2" fmla="*/ 12192000 w 12192000"/>
              <a:gd name="connsiteY2" fmla="*/ 2535503 h 2535503"/>
              <a:gd name="connsiteX3" fmla="*/ 0 w 12192000"/>
              <a:gd name="connsiteY3" fmla="*/ 2535503 h 253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535503">
                <a:moveTo>
                  <a:pt x="0" y="0"/>
                </a:moveTo>
                <a:lnTo>
                  <a:pt x="12192000" y="0"/>
                </a:lnTo>
                <a:lnTo>
                  <a:pt x="12192000" y="2535503"/>
                </a:lnTo>
                <a:lnTo>
                  <a:pt x="0" y="2535503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51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743050C9-F32F-4FD6-B773-77AC1023B3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17648" y="849086"/>
            <a:ext cx="7156704" cy="914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42659852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C949FF7-6AA4-4A8E-8839-C956482EAD2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698174" y="2061030"/>
            <a:ext cx="8795654" cy="1843315"/>
          </a:xfrm>
          <a:custGeom>
            <a:avLst/>
            <a:gdLst>
              <a:gd name="connsiteX0" fmla="*/ 6774541 w 8795654"/>
              <a:gd name="connsiteY0" fmla="*/ 0 h 1843315"/>
              <a:gd name="connsiteX1" fmla="*/ 8795654 w 8795654"/>
              <a:gd name="connsiteY1" fmla="*/ 0 h 1843315"/>
              <a:gd name="connsiteX2" fmla="*/ 8334825 w 8795654"/>
              <a:gd name="connsiteY2" fmla="*/ 1843315 h 1843315"/>
              <a:gd name="connsiteX3" fmla="*/ 6313712 w 8795654"/>
              <a:gd name="connsiteY3" fmla="*/ 1843315 h 1843315"/>
              <a:gd name="connsiteX4" fmla="*/ 4669970 w 8795654"/>
              <a:gd name="connsiteY4" fmla="*/ 0 h 1843315"/>
              <a:gd name="connsiteX5" fmla="*/ 6691083 w 8795654"/>
              <a:gd name="connsiteY5" fmla="*/ 0 h 1843315"/>
              <a:gd name="connsiteX6" fmla="*/ 6230254 w 8795654"/>
              <a:gd name="connsiteY6" fmla="*/ 1843315 h 1843315"/>
              <a:gd name="connsiteX7" fmla="*/ 4209141 w 8795654"/>
              <a:gd name="connsiteY7" fmla="*/ 1843315 h 1843315"/>
              <a:gd name="connsiteX8" fmla="*/ 2565399 w 8795654"/>
              <a:gd name="connsiteY8" fmla="*/ 0 h 1843315"/>
              <a:gd name="connsiteX9" fmla="*/ 4586512 w 8795654"/>
              <a:gd name="connsiteY9" fmla="*/ 0 h 1843315"/>
              <a:gd name="connsiteX10" fmla="*/ 4125683 w 8795654"/>
              <a:gd name="connsiteY10" fmla="*/ 1843315 h 1843315"/>
              <a:gd name="connsiteX11" fmla="*/ 2104571 w 8795654"/>
              <a:gd name="connsiteY11" fmla="*/ 1843315 h 1843315"/>
              <a:gd name="connsiteX12" fmla="*/ 460829 w 8795654"/>
              <a:gd name="connsiteY12" fmla="*/ 0 h 1843315"/>
              <a:gd name="connsiteX13" fmla="*/ 2481942 w 8795654"/>
              <a:gd name="connsiteY13" fmla="*/ 0 h 1843315"/>
              <a:gd name="connsiteX14" fmla="*/ 2021113 w 8795654"/>
              <a:gd name="connsiteY14" fmla="*/ 1843315 h 1843315"/>
              <a:gd name="connsiteX15" fmla="*/ 0 w 8795654"/>
              <a:gd name="connsiteY15" fmla="*/ 1843315 h 18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795654" h="1843315">
                <a:moveTo>
                  <a:pt x="6774541" y="0"/>
                </a:moveTo>
                <a:lnTo>
                  <a:pt x="8795654" y="0"/>
                </a:lnTo>
                <a:lnTo>
                  <a:pt x="8334825" y="1843315"/>
                </a:lnTo>
                <a:lnTo>
                  <a:pt x="6313712" y="1843315"/>
                </a:lnTo>
                <a:close/>
                <a:moveTo>
                  <a:pt x="4669970" y="0"/>
                </a:moveTo>
                <a:lnTo>
                  <a:pt x="6691083" y="0"/>
                </a:lnTo>
                <a:lnTo>
                  <a:pt x="6230254" y="1843315"/>
                </a:lnTo>
                <a:lnTo>
                  <a:pt x="4209141" y="1843315"/>
                </a:lnTo>
                <a:close/>
                <a:moveTo>
                  <a:pt x="2565399" y="0"/>
                </a:moveTo>
                <a:lnTo>
                  <a:pt x="4586512" y="0"/>
                </a:lnTo>
                <a:lnTo>
                  <a:pt x="4125683" y="1843315"/>
                </a:lnTo>
                <a:lnTo>
                  <a:pt x="2104571" y="1843315"/>
                </a:lnTo>
                <a:close/>
                <a:moveTo>
                  <a:pt x="460829" y="0"/>
                </a:moveTo>
                <a:lnTo>
                  <a:pt x="2481942" y="0"/>
                </a:lnTo>
                <a:lnTo>
                  <a:pt x="2021113" y="1843315"/>
                </a:lnTo>
                <a:lnTo>
                  <a:pt x="0" y="184331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743050C9-F32F-4FD6-B773-77AC1023B3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17648" y="849086"/>
            <a:ext cx="7156704" cy="914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4270736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BA4DA07-7BF9-4288-BCF3-904164536D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7999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ID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743050C9-F32F-4FD6-B773-77AC1023B3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17648" y="2334986"/>
            <a:ext cx="7156704" cy="914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8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967202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8A65EFA-EE30-46A3-967A-88AC71C9E5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20457" y="624114"/>
            <a:ext cx="7518400" cy="3526972"/>
          </a:xfrm>
          <a:custGeom>
            <a:avLst/>
            <a:gdLst>
              <a:gd name="connsiteX0" fmla="*/ 0 w 7518400"/>
              <a:gd name="connsiteY0" fmla="*/ 0 h 3526972"/>
              <a:gd name="connsiteX1" fmla="*/ 7518400 w 7518400"/>
              <a:gd name="connsiteY1" fmla="*/ 0 h 3526972"/>
              <a:gd name="connsiteX2" fmla="*/ 7518400 w 7518400"/>
              <a:gd name="connsiteY2" fmla="*/ 3526972 h 3526972"/>
              <a:gd name="connsiteX3" fmla="*/ 0 w 7518400"/>
              <a:gd name="connsiteY3" fmla="*/ 3526972 h 352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18400" h="3526972">
                <a:moveTo>
                  <a:pt x="0" y="0"/>
                </a:moveTo>
                <a:lnTo>
                  <a:pt x="7518400" y="0"/>
                </a:lnTo>
                <a:lnTo>
                  <a:pt x="7518400" y="3526972"/>
                </a:lnTo>
                <a:lnTo>
                  <a:pt x="0" y="3526972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479F150C-7BCE-45F1-B274-F59074336D2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2585" y="4796972"/>
            <a:ext cx="7041243" cy="914400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4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4605566-94FC-432C-8587-DDDFEE760E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3144" y="624114"/>
            <a:ext cx="3018971" cy="3526972"/>
          </a:xfrm>
          <a:custGeom>
            <a:avLst/>
            <a:gdLst>
              <a:gd name="connsiteX0" fmla="*/ 0 w 3018971"/>
              <a:gd name="connsiteY0" fmla="*/ 0 h 3526972"/>
              <a:gd name="connsiteX1" fmla="*/ 3018971 w 3018971"/>
              <a:gd name="connsiteY1" fmla="*/ 0 h 3526972"/>
              <a:gd name="connsiteX2" fmla="*/ 3018971 w 3018971"/>
              <a:gd name="connsiteY2" fmla="*/ 3526972 h 3526972"/>
              <a:gd name="connsiteX3" fmla="*/ 0 w 3018971"/>
              <a:gd name="connsiteY3" fmla="*/ 3526972 h 352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8971" h="3526972">
                <a:moveTo>
                  <a:pt x="0" y="0"/>
                </a:moveTo>
                <a:lnTo>
                  <a:pt x="3018971" y="0"/>
                </a:lnTo>
                <a:lnTo>
                  <a:pt x="3018971" y="3526972"/>
                </a:lnTo>
                <a:lnTo>
                  <a:pt x="0" y="3526972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353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743050C9-F32F-4FD6-B773-77AC1023B3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17648" y="849086"/>
            <a:ext cx="7156704" cy="914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F8E30539-4B6E-45A3-A291-AADB7E9DF3D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962560" y="3557300"/>
            <a:ext cx="1156138" cy="1156138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ID"/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12BABE67-CD9B-4F71-A914-2D8C9ACEE1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17930" y="3557300"/>
            <a:ext cx="1156138" cy="1156138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ID"/>
          </a:p>
        </p:txBody>
      </p:sp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F088ECF1-A826-45DA-9D39-F2818D2B2B3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3300" y="3557300"/>
            <a:ext cx="1156138" cy="1156138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1989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14DA9E13-3B20-4177-BBE8-A665BF9518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78432" y="1985368"/>
            <a:ext cx="4159270" cy="4042708"/>
          </a:xfrm>
          <a:custGeom>
            <a:avLst/>
            <a:gdLst>
              <a:gd name="connsiteX0" fmla="*/ 3262753 w 4159270"/>
              <a:gd name="connsiteY0" fmla="*/ 3625526 h 4042708"/>
              <a:gd name="connsiteX1" fmla="*/ 3292595 w 4159270"/>
              <a:gd name="connsiteY1" fmla="*/ 3631227 h 4042708"/>
              <a:gd name="connsiteX2" fmla="*/ 3323831 w 4159270"/>
              <a:gd name="connsiteY2" fmla="*/ 3643953 h 4042708"/>
              <a:gd name="connsiteX3" fmla="*/ 3475550 w 4159270"/>
              <a:gd name="connsiteY3" fmla="*/ 3656679 h 4042708"/>
              <a:gd name="connsiteX4" fmla="*/ 3529098 w 4159270"/>
              <a:gd name="connsiteY4" fmla="*/ 3635469 h 4042708"/>
              <a:gd name="connsiteX5" fmla="*/ 3591571 w 4159270"/>
              <a:gd name="connsiteY5" fmla="*/ 3673647 h 4042708"/>
              <a:gd name="connsiteX6" fmla="*/ 3604958 w 4159270"/>
              <a:gd name="connsiteY6" fmla="*/ 3762731 h 4042708"/>
              <a:gd name="connsiteX7" fmla="*/ 3529098 w 4159270"/>
              <a:gd name="connsiteY7" fmla="*/ 3940898 h 4042708"/>
              <a:gd name="connsiteX8" fmla="*/ 3471088 w 4159270"/>
              <a:gd name="connsiteY8" fmla="*/ 4004530 h 4042708"/>
              <a:gd name="connsiteX9" fmla="*/ 3430927 w 4159270"/>
              <a:gd name="connsiteY9" fmla="*/ 4042708 h 4042708"/>
              <a:gd name="connsiteX10" fmla="*/ 3346143 w 4159270"/>
              <a:gd name="connsiteY10" fmla="*/ 4004530 h 4042708"/>
              <a:gd name="connsiteX11" fmla="*/ 3270283 w 4159270"/>
              <a:gd name="connsiteY11" fmla="*/ 3847573 h 4042708"/>
              <a:gd name="connsiteX12" fmla="*/ 3239047 w 4159270"/>
              <a:gd name="connsiteY12" fmla="*/ 3728794 h 4042708"/>
              <a:gd name="connsiteX13" fmla="*/ 3230122 w 4159270"/>
              <a:gd name="connsiteY13" fmla="*/ 3686374 h 4042708"/>
              <a:gd name="connsiteX14" fmla="*/ 3262753 w 4159270"/>
              <a:gd name="connsiteY14" fmla="*/ 3625526 h 4042708"/>
              <a:gd name="connsiteX15" fmla="*/ 3560225 w 4159270"/>
              <a:gd name="connsiteY15" fmla="*/ 3496435 h 4042708"/>
              <a:gd name="connsiteX16" fmla="*/ 3600476 w 4159270"/>
              <a:gd name="connsiteY16" fmla="*/ 3576145 h 4042708"/>
              <a:gd name="connsiteX17" fmla="*/ 3587059 w 4159270"/>
              <a:gd name="connsiteY17" fmla="*/ 3580340 h 4042708"/>
              <a:gd name="connsiteX18" fmla="*/ 3551280 w 4159270"/>
              <a:gd name="connsiteY18" fmla="*/ 3504826 h 4042708"/>
              <a:gd name="connsiteX19" fmla="*/ 3560225 w 4159270"/>
              <a:gd name="connsiteY19" fmla="*/ 3496435 h 4042708"/>
              <a:gd name="connsiteX20" fmla="*/ 3151269 w 4159270"/>
              <a:gd name="connsiteY20" fmla="*/ 3471442 h 4042708"/>
              <a:gd name="connsiteX21" fmla="*/ 3164933 w 4159270"/>
              <a:gd name="connsiteY21" fmla="*/ 3496760 h 4042708"/>
              <a:gd name="connsiteX22" fmla="*/ 3151269 w 4159270"/>
              <a:gd name="connsiteY22" fmla="*/ 3517857 h 4042708"/>
              <a:gd name="connsiteX23" fmla="*/ 3133049 w 4159270"/>
              <a:gd name="connsiteY23" fmla="*/ 3492540 h 4042708"/>
              <a:gd name="connsiteX24" fmla="*/ 3151269 w 4159270"/>
              <a:gd name="connsiteY24" fmla="*/ 3471442 h 4042708"/>
              <a:gd name="connsiteX25" fmla="*/ 2461883 w 4159270"/>
              <a:gd name="connsiteY25" fmla="*/ 2921598 h 4042708"/>
              <a:gd name="connsiteX26" fmla="*/ 2524024 w 4159270"/>
              <a:gd name="connsiteY26" fmla="*/ 2955517 h 4042708"/>
              <a:gd name="connsiteX27" fmla="*/ 2466322 w 4159270"/>
              <a:gd name="connsiteY27" fmla="*/ 2989436 h 4042708"/>
              <a:gd name="connsiteX28" fmla="*/ 2448567 w 4159270"/>
              <a:gd name="connsiteY28" fmla="*/ 2989436 h 4042708"/>
              <a:gd name="connsiteX29" fmla="*/ 2413058 w 4159270"/>
              <a:gd name="connsiteY29" fmla="*/ 2980956 h 4042708"/>
              <a:gd name="connsiteX30" fmla="*/ 2399742 w 4159270"/>
              <a:gd name="connsiteY30" fmla="*/ 2959757 h 4042708"/>
              <a:gd name="connsiteX31" fmla="*/ 2408620 w 4159270"/>
              <a:gd name="connsiteY31" fmla="*/ 2938558 h 4042708"/>
              <a:gd name="connsiteX32" fmla="*/ 2461883 w 4159270"/>
              <a:gd name="connsiteY32" fmla="*/ 2921598 h 4042708"/>
              <a:gd name="connsiteX33" fmla="*/ 2637115 w 4159270"/>
              <a:gd name="connsiteY33" fmla="*/ 2561229 h 4042708"/>
              <a:gd name="connsiteX34" fmla="*/ 3072856 w 4159270"/>
              <a:gd name="connsiteY34" fmla="*/ 2925582 h 4042708"/>
              <a:gd name="connsiteX35" fmla="*/ 3824287 w 4159270"/>
              <a:gd name="connsiteY35" fmla="*/ 3006079 h 4042708"/>
              <a:gd name="connsiteX36" fmla="*/ 3815395 w 4159270"/>
              <a:gd name="connsiteY36" fmla="*/ 3052682 h 4042708"/>
              <a:gd name="connsiteX37" fmla="*/ 3797609 w 4159270"/>
              <a:gd name="connsiteY37" fmla="*/ 3200965 h 4042708"/>
              <a:gd name="connsiteX38" fmla="*/ 3744253 w 4159270"/>
              <a:gd name="connsiteY38" fmla="*/ 3272988 h 4042708"/>
              <a:gd name="connsiteX39" fmla="*/ 3668665 w 4159270"/>
              <a:gd name="connsiteY39" fmla="*/ 3289935 h 4042708"/>
              <a:gd name="connsiteX40" fmla="*/ 3548614 w 4159270"/>
              <a:gd name="connsiteY40" fmla="*/ 3336538 h 4042708"/>
              <a:gd name="connsiteX41" fmla="*/ 3446349 w 4159270"/>
              <a:gd name="connsiteY41" fmla="*/ 3425508 h 4042708"/>
              <a:gd name="connsiteX42" fmla="*/ 3401885 w 4159270"/>
              <a:gd name="connsiteY42" fmla="*/ 3433981 h 4042708"/>
              <a:gd name="connsiteX43" fmla="*/ 3339636 w 4159270"/>
              <a:gd name="connsiteY43" fmla="*/ 3387378 h 4042708"/>
              <a:gd name="connsiteX44" fmla="*/ 3272941 w 4159270"/>
              <a:gd name="connsiteY44" fmla="*/ 3357721 h 4042708"/>
              <a:gd name="connsiteX45" fmla="*/ 3188461 w 4159270"/>
              <a:gd name="connsiteY45" fmla="*/ 3378905 h 4042708"/>
              <a:gd name="connsiteX46" fmla="*/ 3063964 w 4159270"/>
              <a:gd name="connsiteY46" fmla="*/ 3387378 h 4042708"/>
              <a:gd name="connsiteX47" fmla="*/ 2975037 w 4159270"/>
              <a:gd name="connsiteY47" fmla="*/ 3353485 h 4042708"/>
              <a:gd name="connsiteX48" fmla="*/ 2859432 w 4159270"/>
              <a:gd name="connsiteY48" fmla="*/ 3315355 h 4042708"/>
              <a:gd name="connsiteX49" fmla="*/ 2743827 w 4159270"/>
              <a:gd name="connsiteY49" fmla="*/ 3145888 h 4042708"/>
              <a:gd name="connsiteX50" fmla="*/ 2712703 w 4159270"/>
              <a:gd name="connsiteY50" fmla="*/ 3035735 h 4042708"/>
              <a:gd name="connsiteX51" fmla="*/ 2668240 w 4159270"/>
              <a:gd name="connsiteY51" fmla="*/ 2984895 h 4042708"/>
              <a:gd name="connsiteX52" fmla="*/ 2637115 w 4159270"/>
              <a:gd name="connsiteY52" fmla="*/ 2561229 h 4042708"/>
              <a:gd name="connsiteX53" fmla="*/ 4148547 w 4159270"/>
              <a:gd name="connsiteY53" fmla="*/ 1962172 h 4042708"/>
              <a:gd name="connsiteX54" fmla="*/ 4157431 w 4159270"/>
              <a:gd name="connsiteY54" fmla="*/ 2072215 h 4042708"/>
              <a:gd name="connsiteX55" fmla="*/ 4152989 w 4159270"/>
              <a:gd name="connsiteY55" fmla="*/ 2118772 h 4042708"/>
              <a:gd name="connsiteX56" fmla="*/ 4108573 w 4159270"/>
              <a:gd name="connsiteY56" fmla="*/ 2304999 h 4042708"/>
              <a:gd name="connsiteX57" fmla="*/ 4104131 w 4159270"/>
              <a:gd name="connsiteY57" fmla="*/ 2330394 h 4042708"/>
              <a:gd name="connsiteX58" fmla="*/ 4046390 w 4159270"/>
              <a:gd name="connsiteY58" fmla="*/ 2542015 h 4042708"/>
              <a:gd name="connsiteX59" fmla="*/ 4010857 w 4159270"/>
              <a:gd name="connsiteY59" fmla="*/ 2588572 h 4042708"/>
              <a:gd name="connsiteX60" fmla="*/ 3935350 w 4159270"/>
              <a:gd name="connsiteY60" fmla="*/ 2707080 h 4042708"/>
              <a:gd name="connsiteX61" fmla="*/ 3899817 w 4159270"/>
              <a:gd name="connsiteY61" fmla="*/ 2804426 h 4042708"/>
              <a:gd name="connsiteX62" fmla="*/ 3837634 w 4159270"/>
              <a:gd name="connsiteY62" fmla="*/ 2948328 h 4042708"/>
              <a:gd name="connsiteX63" fmla="*/ 3824309 w 4159270"/>
              <a:gd name="connsiteY63" fmla="*/ 2977955 h 4042708"/>
              <a:gd name="connsiteX64" fmla="*/ 3073675 w 4159270"/>
              <a:gd name="connsiteY64" fmla="*/ 2897539 h 4042708"/>
              <a:gd name="connsiteX65" fmla="*/ 2638396 w 4159270"/>
              <a:gd name="connsiteY65" fmla="*/ 2533550 h 4042708"/>
              <a:gd name="connsiteX66" fmla="*/ 2607305 w 4159270"/>
              <a:gd name="connsiteY66" fmla="*/ 2165329 h 4042708"/>
              <a:gd name="connsiteX67" fmla="*/ 2593980 w 4159270"/>
              <a:gd name="connsiteY67" fmla="*/ 1987567 h 4042708"/>
              <a:gd name="connsiteX68" fmla="*/ 4148547 w 4159270"/>
              <a:gd name="connsiteY68" fmla="*/ 1962172 h 4042708"/>
              <a:gd name="connsiteX69" fmla="*/ 1137551 w 4159270"/>
              <a:gd name="connsiteY69" fmla="*/ 1441277 h 4042708"/>
              <a:gd name="connsiteX70" fmla="*/ 2262017 w 4159270"/>
              <a:gd name="connsiteY70" fmla="*/ 1492043 h 4042708"/>
              <a:gd name="connsiteX71" fmla="*/ 2524244 w 4159270"/>
              <a:gd name="connsiteY71" fmla="*/ 1492043 h 4042708"/>
              <a:gd name="connsiteX72" fmla="*/ 2577579 w 4159270"/>
              <a:gd name="connsiteY72" fmla="*/ 2152000 h 4042708"/>
              <a:gd name="connsiteX73" fmla="*/ 2608690 w 4159270"/>
              <a:gd name="connsiteY73" fmla="*/ 2520052 h 4042708"/>
              <a:gd name="connsiteX74" fmla="*/ 2639802 w 4159270"/>
              <a:gd name="connsiteY74" fmla="*/ 2943101 h 4042708"/>
              <a:gd name="connsiteX75" fmla="*/ 2590912 w 4159270"/>
              <a:gd name="connsiteY75" fmla="*/ 2943101 h 4042708"/>
              <a:gd name="connsiteX76" fmla="*/ 2564245 w 4159270"/>
              <a:gd name="connsiteY76" fmla="*/ 2913488 h 4042708"/>
              <a:gd name="connsiteX77" fmla="*/ 2573134 w 4159270"/>
              <a:gd name="connsiteY77" fmla="*/ 2807726 h 4042708"/>
              <a:gd name="connsiteX78" fmla="*/ 2555356 w 4159270"/>
              <a:gd name="connsiteY78" fmla="*/ 2795034 h 4042708"/>
              <a:gd name="connsiteX79" fmla="*/ 2542023 w 4159270"/>
              <a:gd name="connsiteY79" fmla="*/ 2803495 h 4042708"/>
              <a:gd name="connsiteX80" fmla="*/ 2528689 w 4159270"/>
              <a:gd name="connsiteY80" fmla="*/ 2845800 h 4042708"/>
              <a:gd name="connsiteX81" fmla="*/ 2448687 w 4159270"/>
              <a:gd name="connsiteY81" fmla="*/ 2892335 h 4042708"/>
              <a:gd name="connsiteX82" fmla="*/ 2430909 w 4159270"/>
              <a:gd name="connsiteY82" fmla="*/ 2866952 h 4042708"/>
              <a:gd name="connsiteX83" fmla="*/ 2453132 w 4159270"/>
              <a:gd name="connsiteY83" fmla="*/ 2837339 h 4042708"/>
              <a:gd name="connsiteX84" fmla="*/ 2475355 w 4159270"/>
              <a:gd name="connsiteY84" fmla="*/ 2790804 h 4042708"/>
              <a:gd name="connsiteX85" fmla="*/ 2519800 w 4159270"/>
              <a:gd name="connsiteY85" fmla="*/ 2659658 h 4042708"/>
              <a:gd name="connsiteX86" fmla="*/ 2524244 w 4159270"/>
              <a:gd name="connsiteY86" fmla="*/ 2625814 h 4042708"/>
              <a:gd name="connsiteX87" fmla="*/ 2515355 w 4159270"/>
              <a:gd name="connsiteY87" fmla="*/ 2617353 h 4042708"/>
              <a:gd name="connsiteX88" fmla="*/ 2510911 w 4159270"/>
              <a:gd name="connsiteY88" fmla="*/ 2617353 h 4042708"/>
              <a:gd name="connsiteX89" fmla="*/ 2368686 w 4159270"/>
              <a:gd name="connsiteY89" fmla="*/ 2769651 h 4042708"/>
              <a:gd name="connsiteX90" fmla="*/ 2342019 w 4159270"/>
              <a:gd name="connsiteY90" fmla="*/ 2811956 h 4042708"/>
              <a:gd name="connsiteX91" fmla="*/ 2315352 w 4159270"/>
              <a:gd name="connsiteY91" fmla="*/ 2854261 h 4042708"/>
              <a:gd name="connsiteX92" fmla="*/ 2253128 w 4159270"/>
              <a:gd name="connsiteY92" fmla="*/ 2795034 h 4042708"/>
              <a:gd name="connsiteX93" fmla="*/ 2244239 w 4159270"/>
              <a:gd name="connsiteY93" fmla="*/ 2723116 h 4042708"/>
              <a:gd name="connsiteX94" fmla="*/ 2186460 w 4159270"/>
              <a:gd name="connsiteY94" fmla="*/ 2638506 h 4042708"/>
              <a:gd name="connsiteX95" fmla="*/ 2142015 w 4159270"/>
              <a:gd name="connsiteY95" fmla="*/ 2575049 h 4042708"/>
              <a:gd name="connsiteX96" fmla="*/ 2097570 w 4159270"/>
              <a:gd name="connsiteY96" fmla="*/ 2524283 h 4042708"/>
              <a:gd name="connsiteX97" fmla="*/ 2053124 w 4159270"/>
              <a:gd name="connsiteY97" fmla="*/ 2503130 h 4042708"/>
              <a:gd name="connsiteX98" fmla="*/ 1875343 w 4159270"/>
              <a:gd name="connsiteY98" fmla="*/ 2426981 h 4042708"/>
              <a:gd name="connsiteX99" fmla="*/ 1813120 w 4159270"/>
              <a:gd name="connsiteY99" fmla="*/ 2418520 h 4042708"/>
              <a:gd name="connsiteX100" fmla="*/ 1653117 w 4159270"/>
              <a:gd name="connsiteY100" fmla="*/ 2435442 h 4042708"/>
              <a:gd name="connsiteX101" fmla="*/ 1590893 w 4159270"/>
              <a:gd name="connsiteY101" fmla="*/ 2456595 h 4042708"/>
              <a:gd name="connsiteX102" fmla="*/ 1390889 w 4159270"/>
              <a:gd name="connsiteY102" fmla="*/ 2507361 h 4042708"/>
              <a:gd name="connsiteX103" fmla="*/ 1279776 w 4159270"/>
              <a:gd name="connsiteY103" fmla="*/ 2536974 h 4042708"/>
              <a:gd name="connsiteX104" fmla="*/ 1208664 w 4159270"/>
              <a:gd name="connsiteY104" fmla="*/ 2570818 h 4042708"/>
              <a:gd name="connsiteX105" fmla="*/ 1137551 w 4159270"/>
              <a:gd name="connsiteY105" fmla="*/ 2617353 h 4042708"/>
              <a:gd name="connsiteX106" fmla="*/ 1137551 w 4159270"/>
              <a:gd name="connsiteY106" fmla="*/ 1525887 h 4042708"/>
              <a:gd name="connsiteX107" fmla="*/ 1137551 w 4159270"/>
              <a:gd name="connsiteY107" fmla="*/ 1441277 h 4042708"/>
              <a:gd name="connsiteX108" fmla="*/ 2697706 w 4159270"/>
              <a:gd name="connsiteY108" fmla="*/ 618682 h 4042708"/>
              <a:gd name="connsiteX109" fmla="*/ 2711069 w 4159270"/>
              <a:gd name="connsiteY109" fmla="*/ 635642 h 4042708"/>
              <a:gd name="connsiteX110" fmla="*/ 2684344 w 4159270"/>
              <a:gd name="connsiteY110" fmla="*/ 652601 h 4042708"/>
              <a:gd name="connsiteX111" fmla="*/ 2675435 w 4159270"/>
              <a:gd name="connsiteY111" fmla="*/ 639882 h 4042708"/>
              <a:gd name="connsiteX112" fmla="*/ 2697706 w 4159270"/>
              <a:gd name="connsiteY112" fmla="*/ 618682 h 4042708"/>
              <a:gd name="connsiteX113" fmla="*/ 1122952 w 4159270"/>
              <a:gd name="connsiteY113" fmla="*/ 584764 h 4042708"/>
              <a:gd name="connsiteX114" fmla="*/ 1122952 w 4159270"/>
              <a:gd name="connsiteY114" fmla="*/ 1511297 h 4042708"/>
              <a:gd name="connsiteX115" fmla="*/ 1122952 w 4159270"/>
              <a:gd name="connsiteY115" fmla="*/ 2602828 h 4042708"/>
              <a:gd name="connsiteX116" fmla="*/ 1091856 w 4159270"/>
              <a:gd name="connsiteY116" fmla="*/ 2649366 h 4042708"/>
              <a:gd name="connsiteX117" fmla="*/ 1007453 w 4159270"/>
              <a:gd name="connsiteY117" fmla="*/ 2700135 h 4042708"/>
              <a:gd name="connsiteX118" fmla="*/ 834204 w 4159270"/>
              <a:gd name="connsiteY118" fmla="*/ 2704366 h 4042708"/>
              <a:gd name="connsiteX119" fmla="*/ 732031 w 4159270"/>
              <a:gd name="connsiteY119" fmla="*/ 2704366 h 4042708"/>
              <a:gd name="connsiteX120" fmla="*/ 660954 w 4159270"/>
              <a:gd name="connsiteY120" fmla="*/ 2738212 h 4042708"/>
              <a:gd name="connsiteX121" fmla="*/ 620974 w 4159270"/>
              <a:gd name="connsiteY121" fmla="*/ 2772058 h 4042708"/>
              <a:gd name="connsiteX122" fmla="*/ 536570 w 4159270"/>
              <a:gd name="connsiteY122" fmla="*/ 2822826 h 4042708"/>
              <a:gd name="connsiteX123" fmla="*/ 434398 w 4159270"/>
              <a:gd name="connsiteY123" fmla="*/ 2852442 h 4042708"/>
              <a:gd name="connsiteX124" fmla="*/ 367764 w 4159270"/>
              <a:gd name="connsiteY124" fmla="*/ 2843980 h 4042708"/>
              <a:gd name="connsiteX125" fmla="*/ 203399 w 4159270"/>
              <a:gd name="connsiteY125" fmla="*/ 2733981 h 4042708"/>
              <a:gd name="connsiteX126" fmla="*/ 203399 w 4159270"/>
              <a:gd name="connsiteY126" fmla="*/ 2657828 h 4042708"/>
              <a:gd name="connsiteX127" fmla="*/ 247822 w 4159270"/>
              <a:gd name="connsiteY127" fmla="*/ 2577443 h 4042708"/>
              <a:gd name="connsiteX128" fmla="*/ 234495 w 4159270"/>
              <a:gd name="connsiteY128" fmla="*/ 2382829 h 4042708"/>
              <a:gd name="connsiteX129" fmla="*/ 203399 w 4159270"/>
              <a:gd name="connsiteY129" fmla="*/ 2310907 h 4042708"/>
              <a:gd name="connsiteX130" fmla="*/ 167861 w 4159270"/>
              <a:gd name="connsiteY130" fmla="*/ 2158600 h 4042708"/>
              <a:gd name="connsiteX131" fmla="*/ 145649 w 4159270"/>
              <a:gd name="connsiteY131" fmla="*/ 2073985 h 4042708"/>
              <a:gd name="connsiteX132" fmla="*/ 79015 w 4159270"/>
              <a:gd name="connsiteY132" fmla="*/ 1900525 h 4042708"/>
              <a:gd name="connsiteX133" fmla="*/ 43477 w 4159270"/>
              <a:gd name="connsiteY133" fmla="*/ 1832833 h 4042708"/>
              <a:gd name="connsiteX134" fmla="*/ 16823 w 4159270"/>
              <a:gd name="connsiteY134" fmla="*/ 1798987 h 4042708"/>
              <a:gd name="connsiteX135" fmla="*/ 16823 w 4159270"/>
              <a:gd name="connsiteY135" fmla="*/ 1722834 h 4042708"/>
              <a:gd name="connsiteX136" fmla="*/ 25707 w 4159270"/>
              <a:gd name="connsiteY136" fmla="*/ 1697449 h 4042708"/>
              <a:gd name="connsiteX137" fmla="*/ 70130 w 4159270"/>
              <a:gd name="connsiteY137" fmla="*/ 1722834 h 4042708"/>
              <a:gd name="connsiteX138" fmla="*/ 79015 w 4159270"/>
              <a:gd name="connsiteY138" fmla="*/ 1714372 h 4042708"/>
              <a:gd name="connsiteX139" fmla="*/ 74573 w 4159270"/>
              <a:gd name="connsiteY139" fmla="*/ 1688988 h 4042708"/>
              <a:gd name="connsiteX140" fmla="*/ 21265 w 4159270"/>
              <a:gd name="connsiteY140" fmla="*/ 1570527 h 4042708"/>
              <a:gd name="connsiteX141" fmla="*/ 21265 w 4159270"/>
              <a:gd name="connsiteY141" fmla="*/ 1452066 h 4042708"/>
              <a:gd name="connsiteX142" fmla="*/ 39034 w 4159270"/>
              <a:gd name="connsiteY142" fmla="*/ 1358990 h 4042708"/>
              <a:gd name="connsiteX143" fmla="*/ 47919 w 4159270"/>
              <a:gd name="connsiteY143" fmla="*/ 1278606 h 4042708"/>
              <a:gd name="connsiteX144" fmla="*/ 92342 w 4159270"/>
              <a:gd name="connsiteY144" fmla="*/ 1253221 h 4042708"/>
              <a:gd name="connsiteX145" fmla="*/ 114553 w 4159270"/>
              <a:gd name="connsiteY145" fmla="*/ 1248991 h 4042708"/>
              <a:gd name="connsiteX146" fmla="*/ 292245 w 4159270"/>
              <a:gd name="connsiteY146" fmla="*/ 1117838 h 4042708"/>
              <a:gd name="connsiteX147" fmla="*/ 363321 w 4159270"/>
              <a:gd name="connsiteY147" fmla="*/ 1088222 h 4042708"/>
              <a:gd name="connsiteX148" fmla="*/ 554340 w 4159270"/>
              <a:gd name="connsiteY148" fmla="*/ 1037453 h 4042708"/>
              <a:gd name="connsiteX149" fmla="*/ 643185 w 4159270"/>
              <a:gd name="connsiteY149" fmla="*/ 1012069 h 4042708"/>
              <a:gd name="connsiteX150" fmla="*/ 745358 w 4159270"/>
              <a:gd name="connsiteY150" fmla="*/ 982454 h 4042708"/>
              <a:gd name="connsiteX151" fmla="*/ 820877 w 4159270"/>
              <a:gd name="connsiteY151" fmla="*/ 923223 h 4042708"/>
              <a:gd name="connsiteX152" fmla="*/ 891953 w 4159270"/>
              <a:gd name="connsiteY152" fmla="*/ 817455 h 4042708"/>
              <a:gd name="connsiteX153" fmla="*/ 900838 w 4159270"/>
              <a:gd name="connsiteY153" fmla="*/ 758225 h 4042708"/>
              <a:gd name="connsiteX154" fmla="*/ 940818 w 4159270"/>
              <a:gd name="connsiteY154" fmla="*/ 656687 h 4042708"/>
              <a:gd name="connsiteX155" fmla="*/ 1007453 w 4159270"/>
              <a:gd name="connsiteY155" fmla="*/ 665148 h 4042708"/>
              <a:gd name="connsiteX156" fmla="*/ 1020780 w 4159270"/>
              <a:gd name="connsiteY156" fmla="*/ 686302 h 4042708"/>
              <a:gd name="connsiteX157" fmla="*/ 1042991 w 4159270"/>
              <a:gd name="connsiteY157" fmla="*/ 690533 h 4042708"/>
              <a:gd name="connsiteX158" fmla="*/ 1047433 w 4159270"/>
              <a:gd name="connsiteY158" fmla="*/ 677840 h 4042708"/>
              <a:gd name="connsiteX159" fmla="*/ 1042991 w 4159270"/>
              <a:gd name="connsiteY159" fmla="*/ 635533 h 4042708"/>
              <a:gd name="connsiteX160" fmla="*/ 1078529 w 4159270"/>
              <a:gd name="connsiteY160" fmla="*/ 588995 h 4042708"/>
              <a:gd name="connsiteX161" fmla="*/ 1096298 w 4159270"/>
              <a:gd name="connsiteY161" fmla="*/ 593226 h 4042708"/>
              <a:gd name="connsiteX162" fmla="*/ 1122952 w 4159270"/>
              <a:gd name="connsiteY162" fmla="*/ 584764 h 4042708"/>
              <a:gd name="connsiteX163" fmla="*/ 2390520 w 4159270"/>
              <a:gd name="connsiteY163" fmla="*/ 327694 h 4042708"/>
              <a:gd name="connsiteX164" fmla="*/ 2422247 w 4159270"/>
              <a:gd name="connsiteY164" fmla="*/ 361358 h 4042708"/>
              <a:gd name="connsiteX165" fmla="*/ 2404118 w 4159270"/>
              <a:gd name="connsiteY165" fmla="*/ 386606 h 4042708"/>
              <a:gd name="connsiteX166" fmla="*/ 2372391 w 4159270"/>
              <a:gd name="connsiteY166" fmla="*/ 361358 h 4042708"/>
              <a:gd name="connsiteX167" fmla="*/ 2390520 w 4159270"/>
              <a:gd name="connsiteY167" fmla="*/ 327694 h 4042708"/>
              <a:gd name="connsiteX168" fmla="*/ 1762775 w 4159270"/>
              <a:gd name="connsiteY168" fmla="*/ 51112 h 4042708"/>
              <a:gd name="connsiteX169" fmla="*/ 1808501 w 4159270"/>
              <a:gd name="connsiteY169" fmla="*/ 52301 h 4042708"/>
              <a:gd name="connsiteX170" fmla="*/ 1835226 w 4159270"/>
              <a:gd name="connsiteY170" fmla="*/ 52301 h 4042708"/>
              <a:gd name="connsiteX171" fmla="*/ 1861952 w 4159270"/>
              <a:gd name="connsiteY171" fmla="*/ 64986 h 4042708"/>
              <a:gd name="connsiteX172" fmla="*/ 1853043 w 4159270"/>
              <a:gd name="connsiteY172" fmla="*/ 103039 h 4042708"/>
              <a:gd name="connsiteX173" fmla="*/ 1808501 w 4159270"/>
              <a:gd name="connsiteY173" fmla="*/ 124180 h 4042708"/>
              <a:gd name="connsiteX174" fmla="*/ 1746141 w 4159270"/>
              <a:gd name="connsiteY174" fmla="*/ 111496 h 4042708"/>
              <a:gd name="connsiteX175" fmla="*/ 1728324 w 4159270"/>
              <a:gd name="connsiteY175" fmla="*/ 86127 h 4042708"/>
              <a:gd name="connsiteX176" fmla="*/ 1746141 w 4159270"/>
              <a:gd name="connsiteY176" fmla="*/ 56530 h 4042708"/>
              <a:gd name="connsiteX177" fmla="*/ 1762775 w 4159270"/>
              <a:gd name="connsiteY177" fmla="*/ 51112 h 4042708"/>
              <a:gd name="connsiteX178" fmla="*/ 1924292 w 4159270"/>
              <a:gd name="connsiteY178" fmla="*/ 44502 h 4042708"/>
              <a:gd name="connsiteX179" fmla="*/ 2004300 w 4159270"/>
              <a:gd name="connsiteY179" fmla="*/ 69863 h 4042708"/>
              <a:gd name="connsiteX180" fmla="*/ 2182094 w 4159270"/>
              <a:gd name="connsiteY180" fmla="*/ 133263 h 4042708"/>
              <a:gd name="connsiteX181" fmla="*/ 2275436 w 4159270"/>
              <a:gd name="connsiteY181" fmla="*/ 137490 h 4042708"/>
              <a:gd name="connsiteX182" fmla="*/ 2319885 w 4159270"/>
              <a:gd name="connsiteY182" fmla="*/ 145944 h 4042708"/>
              <a:gd name="connsiteX183" fmla="*/ 2355444 w 4159270"/>
              <a:gd name="connsiteY183" fmla="*/ 141717 h 4042708"/>
              <a:gd name="connsiteX184" fmla="*/ 2404337 w 4159270"/>
              <a:gd name="connsiteY184" fmla="*/ 150170 h 4042708"/>
              <a:gd name="connsiteX185" fmla="*/ 2413227 w 4159270"/>
              <a:gd name="connsiteY185" fmla="*/ 200891 h 4042708"/>
              <a:gd name="connsiteX186" fmla="*/ 2364333 w 4159270"/>
              <a:gd name="connsiteY186" fmla="*/ 281199 h 4042708"/>
              <a:gd name="connsiteX187" fmla="*/ 2337664 w 4159270"/>
              <a:gd name="connsiteY187" fmla="*/ 323467 h 4042708"/>
              <a:gd name="connsiteX188" fmla="*/ 2310995 w 4159270"/>
              <a:gd name="connsiteY188" fmla="*/ 424909 h 4042708"/>
              <a:gd name="connsiteX189" fmla="*/ 2324330 w 4159270"/>
              <a:gd name="connsiteY189" fmla="*/ 471403 h 4042708"/>
              <a:gd name="connsiteX190" fmla="*/ 2382113 w 4159270"/>
              <a:gd name="connsiteY190" fmla="*/ 530577 h 4042708"/>
              <a:gd name="connsiteX191" fmla="*/ 2408782 w 4159270"/>
              <a:gd name="connsiteY191" fmla="*/ 551711 h 4042708"/>
              <a:gd name="connsiteX192" fmla="*/ 2471010 w 4159270"/>
              <a:gd name="connsiteY192" fmla="*/ 577071 h 4042708"/>
              <a:gd name="connsiteX193" fmla="*/ 2262102 w 4159270"/>
              <a:gd name="connsiteY193" fmla="*/ 1477367 h 4042708"/>
              <a:gd name="connsiteX194" fmla="*/ 1137551 w 4159270"/>
              <a:gd name="connsiteY194" fmla="*/ 1426646 h 4042708"/>
              <a:gd name="connsiteX195" fmla="*/ 1137551 w 4159270"/>
              <a:gd name="connsiteY195" fmla="*/ 585525 h 4042708"/>
              <a:gd name="connsiteX196" fmla="*/ 1146441 w 4159270"/>
              <a:gd name="connsiteY196" fmla="*/ 564391 h 4042708"/>
              <a:gd name="connsiteX197" fmla="*/ 1226449 w 4159270"/>
              <a:gd name="connsiteY197" fmla="*/ 441816 h 4042708"/>
              <a:gd name="connsiteX198" fmla="*/ 1399798 w 4159270"/>
              <a:gd name="connsiteY198" fmla="*/ 331920 h 4042708"/>
              <a:gd name="connsiteX199" fmla="*/ 1484251 w 4159270"/>
              <a:gd name="connsiteY199" fmla="*/ 369961 h 4042708"/>
              <a:gd name="connsiteX200" fmla="*/ 1515365 w 4159270"/>
              <a:gd name="connsiteY200" fmla="*/ 408002 h 4042708"/>
              <a:gd name="connsiteX201" fmla="*/ 1573148 w 4159270"/>
              <a:gd name="connsiteY201" fmla="*/ 437589 h 4042708"/>
              <a:gd name="connsiteX202" fmla="*/ 1662045 w 4159270"/>
              <a:gd name="connsiteY202" fmla="*/ 446042 h 4042708"/>
              <a:gd name="connsiteX203" fmla="*/ 1693159 w 4159270"/>
              <a:gd name="connsiteY203" fmla="*/ 315013 h 4042708"/>
              <a:gd name="connsiteX204" fmla="*/ 1733163 w 4159270"/>
              <a:gd name="connsiteY204" fmla="*/ 238932 h 4042708"/>
              <a:gd name="connsiteX205" fmla="*/ 1857619 w 4159270"/>
              <a:gd name="connsiteY205" fmla="*/ 162851 h 4042708"/>
              <a:gd name="connsiteX206" fmla="*/ 1906513 w 4159270"/>
              <a:gd name="connsiteY206" fmla="*/ 162851 h 4042708"/>
              <a:gd name="connsiteX207" fmla="*/ 1955406 w 4159270"/>
              <a:gd name="connsiteY207" fmla="*/ 145944 h 4042708"/>
              <a:gd name="connsiteX208" fmla="*/ 1955406 w 4159270"/>
              <a:gd name="connsiteY208" fmla="*/ 103676 h 4042708"/>
              <a:gd name="connsiteX209" fmla="*/ 1915402 w 4159270"/>
              <a:gd name="connsiteY209" fmla="*/ 74089 h 4042708"/>
              <a:gd name="connsiteX210" fmla="*/ 1910957 w 4159270"/>
              <a:gd name="connsiteY210" fmla="*/ 57182 h 4042708"/>
              <a:gd name="connsiteX211" fmla="*/ 1924292 w 4159270"/>
              <a:gd name="connsiteY211" fmla="*/ 44502 h 4042708"/>
              <a:gd name="connsiteX212" fmla="*/ 3008123 w 4159270"/>
              <a:gd name="connsiteY212" fmla="*/ 1132 h 4042708"/>
              <a:gd name="connsiteX213" fmla="*/ 3023669 w 4159270"/>
              <a:gd name="connsiteY213" fmla="*/ 1660 h 4042708"/>
              <a:gd name="connsiteX214" fmla="*/ 3041437 w 4159270"/>
              <a:gd name="connsiteY214" fmla="*/ 18581 h 4042708"/>
              <a:gd name="connsiteX215" fmla="*/ 3108065 w 4159270"/>
              <a:gd name="connsiteY215" fmla="*/ 225859 h 4042708"/>
              <a:gd name="connsiteX216" fmla="*/ 3130275 w 4159270"/>
              <a:gd name="connsiteY216" fmla="*/ 327383 h 4042708"/>
              <a:gd name="connsiteX217" fmla="*/ 3188020 w 4159270"/>
              <a:gd name="connsiteY217" fmla="*/ 382375 h 4042708"/>
              <a:gd name="connsiteX218" fmla="*/ 3299067 w 4159270"/>
              <a:gd name="connsiteY218" fmla="*/ 483899 h 4042708"/>
              <a:gd name="connsiteX219" fmla="*/ 3312393 w 4159270"/>
              <a:gd name="connsiteY219" fmla="*/ 572732 h 4042708"/>
              <a:gd name="connsiteX220" fmla="*/ 3347928 w 4159270"/>
              <a:gd name="connsiteY220" fmla="*/ 661566 h 4042708"/>
              <a:gd name="connsiteX221" fmla="*/ 3383463 w 4159270"/>
              <a:gd name="connsiteY221" fmla="*/ 775780 h 4042708"/>
              <a:gd name="connsiteX222" fmla="*/ 3494511 w 4159270"/>
              <a:gd name="connsiteY222" fmla="*/ 944987 h 4042708"/>
              <a:gd name="connsiteX223" fmla="*/ 3632210 w 4159270"/>
              <a:gd name="connsiteY223" fmla="*/ 1029590 h 4042708"/>
              <a:gd name="connsiteX224" fmla="*/ 3654419 w 4159270"/>
              <a:gd name="connsiteY224" fmla="*/ 1054971 h 4042708"/>
              <a:gd name="connsiteX225" fmla="*/ 3738815 w 4159270"/>
              <a:gd name="connsiteY225" fmla="*/ 1258019 h 4042708"/>
              <a:gd name="connsiteX226" fmla="*/ 3765467 w 4159270"/>
              <a:gd name="connsiteY226" fmla="*/ 1279170 h 4042708"/>
              <a:gd name="connsiteX227" fmla="*/ 3823211 w 4159270"/>
              <a:gd name="connsiteY227" fmla="*/ 1291860 h 4042708"/>
              <a:gd name="connsiteX228" fmla="*/ 3858746 w 4159270"/>
              <a:gd name="connsiteY228" fmla="*/ 1334162 h 4042708"/>
              <a:gd name="connsiteX229" fmla="*/ 3956468 w 4159270"/>
              <a:gd name="connsiteY229" fmla="*/ 1494908 h 4042708"/>
              <a:gd name="connsiteX230" fmla="*/ 4040864 w 4159270"/>
              <a:gd name="connsiteY230" fmla="*/ 1592202 h 4042708"/>
              <a:gd name="connsiteX231" fmla="*/ 4085283 w 4159270"/>
              <a:gd name="connsiteY231" fmla="*/ 1596432 h 4042708"/>
              <a:gd name="connsiteX232" fmla="*/ 4111935 w 4159270"/>
              <a:gd name="connsiteY232" fmla="*/ 1609123 h 4042708"/>
              <a:gd name="connsiteX233" fmla="*/ 4107493 w 4159270"/>
              <a:gd name="connsiteY233" fmla="*/ 1651424 h 4042708"/>
              <a:gd name="connsiteX234" fmla="*/ 4103051 w 4159270"/>
              <a:gd name="connsiteY234" fmla="*/ 1820631 h 4042708"/>
              <a:gd name="connsiteX235" fmla="*/ 4107493 w 4159270"/>
              <a:gd name="connsiteY235" fmla="*/ 1854472 h 4042708"/>
              <a:gd name="connsiteX236" fmla="*/ 4134144 w 4159270"/>
              <a:gd name="connsiteY236" fmla="*/ 1934845 h 4042708"/>
              <a:gd name="connsiteX237" fmla="*/ 2579479 w 4159270"/>
              <a:gd name="connsiteY237" fmla="*/ 1960226 h 4042708"/>
              <a:gd name="connsiteX238" fmla="*/ 2592805 w 4159270"/>
              <a:gd name="connsiteY238" fmla="*/ 2137893 h 4042708"/>
              <a:gd name="connsiteX239" fmla="*/ 2539502 w 4159270"/>
              <a:gd name="connsiteY239" fmla="*/ 1477988 h 4042708"/>
              <a:gd name="connsiteX240" fmla="*/ 2277430 w 4159270"/>
              <a:gd name="connsiteY240" fmla="*/ 1477988 h 4042708"/>
              <a:gd name="connsiteX241" fmla="*/ 2486200 w 4159270"/>
              <a:gd name="connsiteY241" fmla="*/ 576963 h 4042708"/>
              <a:gd name="connsiteX242" fmla="*/ 2557270 w 4159270"/>
              <a:gd name="connsiteY242" fmla="*/ 623494 h 4042708"/>
              <a:gd name="connsiteX243" fmla="*/ 2588363 w 4159270"/>
              <a:gd name="connsiteY243" fmla="*/ 640415 h 4042708"/>
              <a:gd name="connsiteX244" fmla="*/ 2699411 w 4159270"/>
              <a:gd name="connsiteY244" fmla="*/ 716558 h 4042708"/>
              <a:gd name="connsiteX245" fmla="*/ 2770481 w 4159270"/>
              <a:gd name="connsiteY245" fmla="*/ 750399 h 4042708"/>
              <a:gd name="connsiteX246" fmla="*/ 2845993 w 4159270"/>
              <a:gd name="connsiteY246" fmla="*/ 703868 h 4042708"/>
              <a:gd name="connsiteX247" fmla="*/ 2908180 w 4159270"/>
              <a:gd name="connsiteY247" fmla="*/ 483899 h 4042708"/>
              <a:gd name="connsiteX248" fmla="*/ 2903738 w 4159270"/>
              <a:gd name="connsiteY248" fmla="*/ 420447 h 4042708"/>
              <a:gd name="connsiteX249" fmla="*/ 2908180 w 4159270"/>
              <a:gd name="connsiteY249" fmla="*/ 280851 h 4042708"/>
              <a:gd name="connsiteX250" fmla="*/ 2912622 w 4159270"/>
              <a:gd name="connsiteY250" fmla="*/ 255470 h 4042708"/>
              <a:gd name="connsiteX251" fmla="*/ 2983692 w 4159270"/>
              <a:gd name="connsiteY251" fmla="*/ 22811 h 4042708"/>
              <a:gd name="connsiteX252" fmla="*/ 2992576 w 4159270"/>
              <a:gd name="connsiteY252" fmla="*/ 10121 h 4042708"/>
              <a:gd name="connsiteX253" fmla="*/ 3008123 w 4159270"/>
              <a:gd name="connsiteY253" fmla="*/ 1132 h 4042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</a:cxnLst>
            <a:rect l="l" t="t" r="r" b="b"/>
            <a:pathLst>
              <a:path w="4159270" h="4042708">
                <a:moveTo>
                  <a:pt x="3262753" y="3625526"/>
                </a:moveTo>
                <a:cubicBezTo>
                  <a:pt x="3271399" y="3625129"/>
                  <a:pt x="3281439" y="3626985"/>
                  <a:pt x="3292595" y="3631227"/>
                </a:cubicBezTo>
                <a:cubicBezTo>
                  <a:pt x="3301519" y="3631227"/>
                  <a:pt x="3314906" y="3635469"/>
                  <a:pt x="3323831" y="3643953"/>
                </a:cubicBezTo>
                <a:cubicBezTo>
                  <a:pt x="3372917" y="3686374"/>
                  <a:pt x="3422002" y="3677889"/>
                  <a:pt x="3475550" y="3656679"/>
                </a:cubicBezTo>
                <a:cubicBezTo>
                  <a:pt x="3493400" y="3652437"/>
                  <a:pt x="3511249" y="3639711"/>
                  <a:pt x="3529098" y="3635469"/>
                </a:cubicBezTo>
                <a:cubicBezTo>
                  <a:pt x="3560335" y="3626984"/>
                  <a:pt x="3587109" y="3639711"/>
                  <a:pt x="3591571" y="3673647"/>
                </a:cubicBezTo>
                <a:cubicBezTo>
                  <a:pt x="3600496" y="3703342"/>
                  <a:pt x="3600496" y="3733036"/>
                  <a:pt x="3604958" y="3762731"/>
                </a:cubicBezTo>
                <a:cubicBezTo>
                  <a:pt x="3609420" y="3834846"/>
                  <a:pt x="3573722" y="3889993"/>
                  <a:pt x="3529098" y="3940898"/>
                </a:cubicBezTo>
                <a:cubicBezTo>
                  <a:pt x="3511249" y="3962109"/>
                  <a:pt x="3488937" y="3983319"/>
                  <a:pt x="3471088" y="4004530"/>
                </a:cubicBezTo>
                <a:cubicBezTo>
                  <a:pt x="3462163" y="4021498"/>
                  <a:pt x="3453239" y="4042708"/>
                  <a:pt x="3430927" y="4042708"/>
                </a:cubicBezTo>
                <a:cubicBezTo>
                  <a:pt x="3399691" y="4042708"/>
                  <a:pt x="3368454" y="4038466"/>
                  <a:pt x="3346143" y="4004530"/>
                </a:cubicBezTo>
                <a:cubicBezTo>
                  <a:pt x="3314906" y="3957867"/>
                  <a:pt x="3283670" y="3906962"/>
                  <a:pt x="3270283" y="3847573"/>
                </a:cubicBezTo>
                <a:cubicBezTo>
                  <a:pt x="3261358" y="3809394"/>
                  <a:pt x="3247971" y="3771215"/>
                  <a:pt x="3239047" y="3728794"/>
                </a:cubicBezTo>
                <a:cubicBezTo>
                  <a:pt x="3234584" y="3716068"/>
                  <a:pt x="3230122" y="3703342"/>
                  <a:pt x="3230122" y="3686374"/>
                </a:cubicBezTo>
                <a:cubicBezTo>
                  <a:pt x="3223428" y="3648195"/>
                  <a:pt x="3236815" y="3626719"/>
                  <a:pt x="3262753" y="3625526"/>
                </a:cubicBezTo>
                <a:close/>
                <a:moveTo>
                  <a:pt x="3560225" y="3496435"/>
                </a:moveTo>
                <a:cubicBezTo>
                  <a:pt x="3591531" y="3509021"/>
                  <a:pt x="3609420" y="3546778"/>
                  <a:pt x="3600476" y="3576145"/>
                </a:cubicBezTo>
                <a:cubicBezTo>
                  <a:pt x="3596003" y="3580340"/>
                  <a:pt x="3587059" y="3580340"/>
                  <a:pt x="3587059" y="3580340"/>
                </a:cubicBezTo>
                <a:cubicBezTo>
                  <a:pt x="3560225" y="3563559"/>
                  <a:pt x="3551280" y="3534192"/>
                  <a:pt x="3551280" y="3504826"/>
                </a:cubicBezTo>
                <a:cubicBezTo>
                  <a:pt x="3551280" y="3504826"/>
                  <a:pt x="3555753" y="3500630"/>
                  <a:pt x="3560225" y="3496435"/>
                </a:cubicBezTo>
                <a:close/>
                <a:moveTo>
                  <a:pt x="3151269" y="3471442"/>
                </a:moveTo>
                <a:cubicBezTo>
                  <a:pt x="3160378" y="3471442"/>
                  <a:pt x="3164933" y="3484101"/>
                  <a:pt x="3164933" y="3496760"/>
                </a:cubicBezTo>
                <a:cubicBezTo>
                  <a:pt x="3164933" y="3500979"/>
                  <a:pt x="3164933" y="3517857"/>
                  <a:pt x="3151269" y="3517857"/>
                </a:cubicBezTo>
                <a:cubicBezTo>
                  <a:pt x="3137604" y="3517857"/>
                  <a:pt x="3133049" y="3505199"/>
                  <a:pt x="3133049" y="3492540"/>
                </a:cubicBezTo>
                <a:cubicBezTo>
                  <a:pt x="3133049" y="3484101"/>
                  <a:pt x="3137604" y="3471442"/>
                  <a:pt x="3151269" y="3471442"/>
                </a:cubicBezTo>
                <a:close/>
                <a:moveTo>
                  <a:pt x="2461883" y="2921598"/>
                </a:moveTo>
                <a:cubicBezTo>
                  <a:pt x="2488515" y="2921598"/>
                  <a:pt x="2510708" y="2930078"/>
                  <a:pt x="2524024" y="2955517"/>
                </a:cubicBezTo>
                <a:cubicBezTo>
                  <a:pt x="2532901" y="2968237"/>
                  <a:pt x="2506269" y="2985196"/>
                  <a:pt x="2466322" y="2989436"/>
                </a:cubicBezTo>
                <a:cubicBezTo>
                  <a:pt x="2466322" y="2989436"/>
                  <a:pt x="2461883" y="2989436"/>
                  <a:pt x="2448567" y="2989436"/>
                </a:cubicBezTo>
                <a:cubicBezTo>
                  <a:pt x="2444129" y="2989436"/>
                  <a:pt x="2426374" y="2985196"/>
                  <a:pt x="2413058" y="2980956"/>
                </a:cubicBezTo>
                <a:cubicBezTo>
                  <a:pt x="2404181" y="2976717"/>
                  <a:pt x="2399742" y="2968237"/>
                  <a:pt x="2399742" y="2959757"/>
                </a:cubicBezTo>
                <a:cubicBezTo>
                  <a:pt x="2399742" y="2955517"/>
                  <a:pt x="2404181" y="2942798"/>
                  <a:pt x="2408620" y="2938558"/>
                </a:cubicBezTo>
                <a:cubicBezTo>
                  <a:pt x="2426374" y="2925838"/>
                  <a:pt x="2444129" y="2921598"/>
                  <a:pt x="2461883" y="2921598"/>
                </a:cubicBezTo>
                <a:close/>
                <a:moveTo>
                  <a:pt x="2637115" y="2561229"/>
                </a:moveTo>
                <a:lnTo>
                  <a:pt x="3072856" y="2925582"/>
                </a:lnTo>
                <a:cubicBezTo>
                  <a:pt x="3072856" y="2925582"/>
                  <a:pt x="3072856" y="2925582"/>
                  <a:pt x="3824287" y="3006079"/>
                </a:cubicBezTo>
                <a:cubicBezTo>
                  <a:pt x="3819841" y="3023025"/>
                  <a:pt x="3819841" y="3035735"/>
                  <a:pt x="3815395" y="3052682"/>
                </a:cubicBezTo>
                <a:cubicBezTo>
                  <a:pt x="3810948" y="3103522"/>
                  <a:pt x="3802056" y="3154362"/>
                  <a:pt x="3797609" y="3200965"/>
                </a:cubicBezTo>
                <a:cubicBezTo>
                  <a:pt x="3793163" y="3239095"/>
                  <a:pt x="3775377" y="3260278"/>
                  <a:pt x="3744253" y="3272988"/>
                </a:cubicBezTo>
                <a:cubicBezTo>
                  <a:pt x="3722021" y="3281461"/>
                  <a:pt x="3695343" y="3289935"/>
                  <a:pt x="3668665" y="3289935"/>
                </a:cubicBezTo>
                <a:cubicBezTo>
                  <a:pt x="3619756" y="3281461"/>
                  <a:pt x="3584185" y="3302645"/>
                  <a:pt x="3548614" y="3336538"/>
                </a:cubicBezTo>
                <a:cubicBezTo>
                  <a:pt x="3513044" y="3361958"/>
                  <a:pt x="3477473" y="3395851"/>
                  <a:pt x="3446349" y="3425508"/>
                </a:cubicBezTo>
                <a:cubicBezTo>
                  <a:pt x="3433010" y="3442455"/>
                  <a:pt x="3419671" y="3446691"/>
                  <a:pt x="3401885" y="3433981"/>
                </a:cubicBezTo>
                <a:cubicBezTo>
                  <a:pt x="3379654" y="3421271"/>
                  <a:pt x="3357422" y="3408561"/>
                  <a:pt x="3339636" y="3387378"/>
                </a:cubicBezTo>
                <a:cubicBezTo>
                  <a:pt x="3321851" y="3366195"/>
                  <a:pt x="3299619" y="3366195"/>
                  <a:pt x="3272941" y="3357721"/>
                </a:cubicBezTo>
                <a:cubicBezTo>
                  <a:pt x="3241817" y="3349248"/>
                  <a:pt x="3215139" y="3353485"/>
                  <a:pt x="3188461" y="3378905"/>
                </a:cubicBezTo>
                <a:cubicBezTo>
                  <a:pt x="3148444" y="3425508"/>
                  <a:pt x="3108427" y="3421271"/>
                  <a:pt x="3063964" y="3387378"/>
                </a:cubicBezTo>
                <a:cubicBezTo>
                  <a:pt x="3037286" y="3370431"/>
                  <a:pt x="3006161" y="3357721"/>
                  <a:pt x="2975037" y="3353485"/>
                </a:cubicBezTo>
                <a:cubicBezTo>
                  <a:pt x="2935020" y="3349248"/>
                  <a:pt x="2895003" y="3328065"/>
                  <a:pt x="2859432" y="3315355"/>
                </a:cubicBezTo>
                <a:cubicBezTo>
                  <a:pt x="2783844" y="3285698"/>
                  <a:pt x="2748274" y="3226385"/>
                  <a:pt x="2743827" y="3145888"/>
                </a:cubicBezTo>
                <a:cubicBezTo>
                  <a:pt x="2739381" y="3103522"/>
                  <a:pt x="2730488" y="3069628"/>
                  <a:pt x="2712703" y="3035735"/>
                </a:cubicBezTo>
                <a:cubicBezTo>
                  <a:pt x="2699364" y="3014552"/>
                  <a:pt x="2686025" y="2993369"/>
                  <a:pt x="2668240" y="2984895"/>
                </a:cubicBezTo>
                <a:cubicBezTo>
                  <a:pt x="2668240" y="2984895"/>
                  <a:pt x="2668240" y="2984895"/>
                  <a:pt x="2637115" y="2561229"/>
                </a:cubicBezTo>
                <a:close/>
                <a:moveTo>
                  <a:pt x="4148547" y="1962172"/>
                </a:moveTo>
                <a:cubicBezTo>
                  <a:pt x="4152989" y="2000264"/>
                  <a:pt x="4144106" y="2038356"/>
                  <a:pt x="4157431" y="2072215"/>
                </a:cubicBezTo>
                <a:cubicBezTo>
                  <a:pt x="4161872" y="2084913"/>
                  <a:pt x="4157431" y="2101842"/>
                  <a:pt x="4152989" y="2118772"/>
                </a:cubicBezTo>
                <a:cubicBezTo>
                  <a:pt x="4130781" y="2178026"/>
                  <a:pt x="4135222" y="2245745"/>
                  <a:pt x="4108573" y="2304999"/>
                </a:cubicBezTo>
                <a:cubicBezTo>
                  <a:pt x="4104131" y="2313464"/>
                  <a:pt x="4104131" y="2321929"/>
                  <a:pt x="4104131" y="2330394"/>
                </a:cubicBezTo>
                <a:cubicBezTo>
                  <a:pt x="4117456" y="2410810"/>
                  <a:pt x="4073040" y="2474296"/>
                  <a:pt x="4046390" y="2542015"/>
                </a:cubicBezTo>
                <a:cubicBezTo>
                  <a:pt x="4037507" y="2558945"/>
                  <a:pt x="4024182" y="2575874"/>
                  <a:pt x="4010857" y="2588572"/>
                </a:cubicBezTo>
                <a:cubicBezTo>
                  <a:pt x="3975324" y="2622431"/>
                  <a:pt x="3953116" y="2660523"/>
                  <a:pt x="3935350" y="2707080"/>
                </a:cubicBezTo>
                <a:cubicBezTo>
                  <a:pt x="3926466" y="2740939"/>
                  <a:pt x="3913141" y="2770566"/>
                  <a:pt x="3899817" y="2804426"/>
                </a:cubicBezTo>
                <a:cubicBezTo>
                  <a:pt x="3886492" y="2855215"/>
                  <a:pt x="3868725" y="2906004"/>
                  <a:pt x="3837634" y="2948328"/>
                </a:cubicBezTo>
                <a:cubicBezTo>
                  <a:pt x="3833192" y="2956793"/>
                  <a:pt x="3828751" y="2969490"/>
                  <a:pt x="3824309" y="2977955"/>
                </a:cubicBezTo>
                <a:cubicBezTo>
                  <a:pt x="3824309" y="2977955"/>
                  <a:pt x="3824309" y="2977955"/>
                  <a:pt x="3073675" y="2897539"/>
                </a:cubicBezTo>
                <a:cubicBezTo>
                  <a:pt x="3073675" y="2897539"/>
                  <a:pt x="3073675" y="2897539"/>
                  <a:pt x="2638396" y="2533550"/>
                </a:cubicBezTo>
                <a:cubicBezTo>
                  <a:pt x="2638396" y="2533550"/>
                  <a:pt x="2638396" y="2533550"/>
                  <a:pt x="2607305" y="2165329"/>
                </a:cubicBezTo>
                <a:cubicBezTo>
                  <a:pt x="2607305" y="2165329"/>
                  <a:pt x="2607305" y="2165329"/>
                  <a:pt x="2593980" y="1987567"/>
                </a:cubicBezTo>
                <a:cubicBezTo>
                  <a:pt x="2593980" y="1987567"/>
                  <a:pt x="2593980" y="1987567"/>
                  <a:pt x="4148547" y="1962172"/>
                </a:cubicBezTo>
                <a:close/>
                <a:moveTo>
                  <a:pt x="1137551" y="1441277"/>
                </a:moveTo>
                <a:cubicBezTo>
                  <a:pt x="1137551" y="1441277"/>
                  <a:pt x="1137551" y="1441277"/>
                  <a:pt x="2262017" y="1492043"/>
                </a:cubicBezTo>
                <a:cubicBezTo>
                  <a:pt x="2262017" y="1492043"/>
                  <a:pt x="2262017" y="1492043"/>
                  <a:pt x="2524244" y="1492043"/>
                </a:cubicBezTo>
                <a:cubicBezTo>
                  <a:pt x="2524244" y="1492043"/>
                  <a:pt x="2524244" y="1492043"/>
                  <a:pt x="2577579" y="2152000"/>
                </a:cubicBezTo>
                <a:cubicBezTo>
                  <a:pt x="2577579" y="2152000"/>
                  <a:pt x="2577579" y="2152000"/>
                  <a:pt x="2608690" y="2520052"/>
                </a:cubicBezTo>
                <a:lnTo>
                  <a:pt x="2639802" y="2943101"/>
                </a:lnTo>
                <a:cubicBezTo>
                  <a:pt x="2626469" y="2938871"/>
                  <a:pt x="2613135" y="2938871"/>
                  <a:pt x="2590912" y="2943101"/>
                </a:cubicBezTo>
                <a:cubicBezTo>
                  <a:pt x="2573134" y="2951562"/>
                  <a:pt x="2559801" y="2934640"/>
                  <a:pt x="2564245" y="2913488"/>
                </a:cubicBezTo>
                <a:cubicBezTo>
                  <a:pt x="2577579" y="2875413"/>
                  <a:pt x="2586468" y="2841569"/>
                  <a:pt x="2573134" y="2807726"/>
                </a:cubicBezTo>
                <a:cubicBezTo>
                  <a:pt x="2568690" y="2803495"/>
                  <a:pt x="2559801" y="2795034"/>
                  <a:pt x="2555356" y="2795034"/>
                </a:cubicBezTo>
                <a:cubicBezTo>
                  <a:pt x="2550912" y="2795034"/>
                  <a:pt x="2542023" y="2799265"/>
                  <a:pt x="2542023" y="2803495"/>
                </a:cubicBezTo>
                <a:cubicBezTo>
                  <a:pt x="2533133" y="2816187"/>
                  <a:pt x="2533133" y="2833108"/>
                  <a:pt x="2528689" y="2845800"/>
                </a:cubicBezTo>
                <a:cubicBezTo>
                  <a:pt x="2510911" y="2883874"/>
                  <a:pt x="2488688" y="2896566"/>
                  <a:pt x="2448687" y="2892335"/>
                </a:cubicBezTo>
                <a:cubicBezTo>
                  <a:pt x="2435354" y="2892335"/>
                  <a:pt x="2426465" y="2875413"/>
                  <a:pt x="2430909" y="2866952"/>
                </a:cubicBezTo>
                <a:cubicBezTo>
                  <a:pt x="2439798" y="2854261"/>
                  <a:pt x="2444243" y="2845800"/>
                  <a:pt x="2453132" y="2837339"/>
                </a:cubicBezTo>
                <a:cubicBezTo>
                  <a:pt x="2466466" y="2824647"/>
                  <a:pt x="2475355" y="2811956"/>
                  <a:pt x="2475355" y="2790804"/>
                </a:cubicBezTo>
                <a:cubicBezTo>
                  <a:pt x="2475355" y="2744268"/>
                  <a:pt x="2493133" y="2701963"/>
                  <a:pt x="2519800" y="2659658"/>
                </a:cubicBezTo>
                <a:cubicBezTo>
                  <a:pt x="2524244" y="2651197"/>
                  <a:pt x="2519800" y="2638506"/>
                  <a:pt x="2524244" y="2625814"/>
                </a:cubicBezTo>
                <a:cubicBezTo>
                  <a:pt x="2524244" y="2621584"/>
                  <a:pt x="2519800" y="2621584"/>
                  <a:pt x="2515355" y="2617353"/>
                </a:cubicBezTo>
                <a:cubicBezTo>
                  <a:pt x="2515355" y="2617353"/>
                  <a:pt x="2510911" y="2617353"/>
                  <a:pt x="2510911" y="2617353"/>
                </a:cubicBezTo>
                <a:cubicBezTo>
                  <a:pt x="2479799" y="2685041"/>
                  <a:pt x="2413131" y="2714655"/>
                  <a:pt x="2368686" y="2769651"/>
                </a:cubicBezTo>
                <a:cubicBezTo>
                  <a:pt x="2359797" y="2782343"/>
                  <a:pt x="2350908" y="2799265"/>
                  <a:pt x="2342019" y="2811956"/>
                </a:cubicBezTo>
                <a:cubicBezTo>
                  <a:pt x="2337574" y="2828878"/>
                  <a:pt x="2337574" y="2854261"/>
                  <a:pt x="2315352" y="2854261"/>
                </a:cubicBezTo>
                <a:cubicBezTo>
                  <a:pt x="2288684" y="2854261"/>
                  <a:pt x="2257573" y="2824647"/>
                  <a:pt x="2253128" y="2795034"/>
                </a:cubicBezTo>
                <a:cubicBezTo>
                  <a:pt x="2253128" y="2769651"/>
                  <a:pt x="2253128" y="2744268"/>
                  <a:pt x="2244239" y="2723116"/>
                </a:cubicBezTo>
                <a:cubicBezTo>
                  <a:pt x="2230905" y="2693502"/>
                  <a:pt x="2213127" y="2659658"/>
                  <a:pt x="2186460" y="2638506"/>
                </a:cubicBezTo>
                <a:cubicBezTo>
                  <a:pt x="2168682" y="2621584"/>
                  <a:pt x="2146459" y="2604662"/>
                  <a:pt x="2142015" y="2575049"/>
                </a:cubicBezTo>
                <a:cubicBezTo>
                  <a:pt x="2137570" y="2549666"/>
                  <a:pt x="2115348" y="2536974"/>
                  <a:pt x="2097570" y="2524283"/>
                </a:cubicBezTo>
                <a:cubicBezTo>
                  <a:pt x="2084236" y="2515822"/>
                  <a:pt x="2066458" y="2511591"/>
                  <a:pt x="2053124" y="2503130"/>
                </a:cubicBezTo>
                <a:cubicBezTo>
                  <a:pt x="1995345" y="2473517"/>
                  <a:pt x="1928677" y="2473517"/>
                  <a:pt x="1875343" y="2426981"/>
                </a:cubicBezTo>
                <a:cubicBezTo>
                  <a:pt x="1862010" y="2414290"/>
                  <a:pt x="1835342" y="2418520"/>
                  <a:pt x="1813120" y="2418520"/>
                </a:cubicBezTo>
                <a:cubicBezTo>
                  <a:pt x="1759785" y="2422751"/>
                  <a:pt x="1706451" y="2426981"/>
                  <a:pt x="1653117" y="2435442"/>
                </a:cubicBezTo>
                <a:cubicBezTo>
                  <a:pt x="1630894" y="2439673"/>
                  <a:pt x="1608671" y="2443903"/>
                  <a:pt x="1590893" y="2456595"/>
                </a:cubicBezTo>
                <a:cubicBezTo>
                  <a:pt x="1528670" y="2494669"/>
                  <a:pt x="1457557" y="2507361"/>
                  <a:pt x="1390889" y="2507361"/>
                </a:cubicBezTo>
                <a:cubicBezTo>
                  <a:pt x="1350889" y="2507361"/>
                  <a:pt x="1310888" y="2511591"/>
                  <a:pt x="1279776" y="2536974"/>
                </a:cubicBezTo>
                <a:cubicBezTo>
                  <a:pt x="1257554" y="2549666"/>
                  <a:pt x="1230886" y="2558127"/>
                  <a:pt x="1208664" y="2570818"/>
                </a:cubicBezTo>
                <a:cubicBezTo>
                  <a:pt x="1181997" y="2583510"/>
                  <a:pt x="1159774" y="2596201"/>
                  <a:pt x="1137551" y="2617353"/>
                </a:cubicBezTo>
                <a:cubicBezTo>
                  <a:pt x="1137551" y="2617353"/>
                  <a:pt x="1137551" y="2617353"/>
                  <a:pt x="1137551" y="1525887"/>
                </a:cubicBezTo>
                <a:cubicBezTo>
                  <a:pt x="1137551" y="1525887"/>
                  <a:pt x="1137551" y="1525887"/>
                  <a:pt x="1137551" y="1441277"/>
                </a:cubicBezTo>
                <a:close/>
                <a:moveTo>
                  <a:pt x="2697706" y="618682"/>
                </a:moveTo>
                <a:cubicBezTo>
                  <a:pt x="2706615" y="618682"/>
                  <a:pt x="2711069" y="622922"/>
                  <a:pt x="2711069" y="635642"/>
                </a:cubicBezTo>
                <a:cubicBezTo>
                  <a:pt x="2711069" y="648361"/>
                  <a:pt x="2697706" y="652601"/>
                  <a:pt x="2684344" y="652601"/>
                </a:cubicBezTo>
                <a:cubicBezTo>
                  <a:pt x="2684344" y="648361"/>
                  <a:pt x="2675435" y="644121"/>
                  <a:pt x="2675435" y="639882"/>
                </a:cubicBezTo>
                <a:cubicBezTo>
                  <a:pt x="2675435" y="627162"/>
                  <a:pt x="2684344" y="618682"/>
                  <a:pt x="2697706" y="618682"/>
                </a:cubicBezTo>
                <a:close/>
                <a:moveTo>
                  <a:pt x="1122952" y="584764"/>
                </a:moveTo>
                <a:lnTo>
                  <a:pt x="1122952" y="1511297"/>
                </a:lnTo>
                <a:cubicBezTo>
                  <a:pt x="1122952" y="1511297"/>
                  <a:pt x="1122952" y="1511297"/>
                  <a:pt x="1122952" y="2602828"/>
                </a:cubicBezTo>
                <a:cubicBezTo>
                  <a:pt x="1109625" y="2615520"/>
                  <a:pt x="1100741" y="2632443"/>
                  <a:pt x="1091856" y="2649366"/>
                </a:cubicBezTo>
                <a:cubicBezTo>
                  <a:pt x="1078529" y="2687443"/>
                  <a:pt x="1047433" y="2700135"/>
                  <a:pt x="1007453" y="2700135"/>
                </a:cubicBezTo>
                <a:cubicBezTo>
                  <a:pt x="949703" y="2704366"/>
                  <a:pt x="891953" y="2700135"/>
                  <a:pt x="834204" y="2704366"/>
                </a:cubicBezTo>
                <a:cubicBezTo>
                  <a:pt x="798665" y="2704366"/>
                  <a:pt x="767569" y="2704366"/>
                  <a:pt x="732031" y="2704366"/>
                </a:cubicBezTo>
                <a:cubicBezTo>
                  <a:pt x="705377" y="2704366"/>
                  <a:pt x="678724" y="2712827"/>
                  <a:pt x="660954" y="2738212"/>
                </a:cubicBezTo>
                <a:cubicBezTo>
                  <a:pt x="647628" y="2755135"/>
                  <a:pt x="638743" y="2767827"/>
                  <a:pt x="620974" y="2772058"/>
                </a:cubicBezTo>
                <a:cubicBezTo>
                  <a:pt x="585436" y="2780519"/>
                  <a:pt x="558782" y="2801673"/>
                  <a:pt x="536570" y="2822826"/>
                </a:cubicBezTo>
                <a:cubicBezTo>
                  <a:pt x="505474" y="2852442"/>
                  <a:pt x="474378" y="2860903"/>
                  <a:pt x="434398" y="2852442"/>
                </a:cubicBezTo>
                <a:cubicBezTo>
                  <a:pt x="412186" y="2848211"/>
                  <a:pt x="389975" y="2848211"/>
                  <a:pt x="367764" y="2843980"/>
                </a:cubicBezTo>
                <a:cubicBezTo>
                  <a:pt x="296687" y="2835519"/>
                  <a:pt x="247822" y="2780519"/>
                  <a:pt x="203399" y="2733981"/>
                </a:cubicBezTo>
                <a:cubicBezTo>
                  <a:pt x="185630" y="2717058"/>
                  <a:pt x="185630" y="2678981"/>
                  <a:pt x="203399" y="2657828"/>
                </a:cubicBezTo>
                <a:cubicBezTo>
                  <a:pt x="225610" y="2632443"/>
                  <a:pt x="247822" y="2611289"/>
                  <a:pt x="247822" y="2577443"/>
                </a:cubicBezTo>
                <a:cubicBezTo>
                  <a:pt x="247822" y="2513982"/>
                  <a:pt x="265591" y="2446291"/>
                  <a:pt x="234495" y="2382829"/>
                </a:cubicBezTo>
                <a:cubicBezTo>
                  <a:pt x="225610" y="2361676"/>
                  <a:pt x="216726" y="2336291"/>
                  <a:pt x="203399" y="2310907"/>
                </a:cubicBezTo>
                <a:cubicBezTo>
                  <a:pt x="181188" y="2264369"/>
                  <a:pt x="163418" y="2213600"/>
                  <a:pt x="167861" y="2158600"/>
                </a:cubicBezTo>
                <a:cubicBezTo>
                  <a:pt x="167861" y="2128985"/>
                  <a:pt x="154534" y="2103600"/>
                  <a:pt x="145649" y="2073985"/>
                </a:cubicBezTo>
                <a:cubicBezTo>
                  <a:pt x="118996" y="2018986"/>
                  <a:pt x="92342" y="1963986"/>
                  <a:pt x="79015" y="1900525"/>
                </a:cubicBezTo>
                <a:cubicBezTo>
                  <a:pt x="74573" y="1875140"/>
                  <a:pt x="61246" y="1853987"/>
                  <a:pt x="43477" y="1832833"/>
                </a:cubicBezTo>
                <a:cubicBezTo>
                  <a:pt x="34592" y="1824371"/>
                  <a:pt x="25707" y="1811679"/>
                  <a:pt x="16823" y="1798987"/>
                </a:cubicBezTo>
                <a:cubicBezTo>
                  <a:pt x="-946" y="1773603"/>
                  <a:pt x="-9831" y="1748218"/>
                  <a:pt x="16823" y="1722834"/>
                </a:cubicBezTo>
                <a:cubicBezTo>
                  <a:pt x="21265" y="1718603"/>
                  <a:pt x="25707" y="1705911"/>
                  <a:pt x="25707" y="1697449"/>
                </a:cubicBezTo>
                <a:cubicBezTo>
                  <a:pt x="47919" y="1693218"/>
                  <a:pt x="52361" y="1722834"/>
                  <a:pt x="70130" y="1722834"/>
                </a:cubicBezTo>
                <a:cubicBezTo>
                  <a:pt x="74573" y="1722834"/>
                  <a:pt x="79015" y="1718603"/>
                  <a:pt x="79015" y="1714372"/>
                </a:cubicBezTo>
                <a:cubicBezTo>
                  <a:pt x="79015" y="1705911"/>
                  <a:pt x="79015" y="1697449"/>
                  <a:pt x="74573" y="1688988"/>
                </a:cubicBezTo>
                <a:cubicBezTo>
                  <a:pt x="56803" y="1650911"/>
                  <a:pt x="39034" y="1608604"/>
                  <a:pt x="21265" y="1570527"/>
                </a:cubicBezTo>
                <a:cubicBezTo>
                  <a:pt x="3496" y="1528220"/>
                  <a:pt x="-946" y="1490143"/>
                  <a:pt x="21265" y="1452066"/>
                </a:cubicBezTo>
                <a:cubicBezTo>
                  <a:pt x="39034" y="1422451"/>
                  <a:pt x="39034" y="1388605"/>
                  <a:pt x="39034" y="1358990"/>
                </a:cubicBezTo>
                <a:cubicBezTo>
                  <a:pt x="39034" y="1329375"/>
                  <a:pt x="34592" y="1303990"/>
                  <a:pt x="47919" y="1278606"/>
                </a:cubicBezTo>
                <a:cubicBezTo>
                  <a:pt x="52361" y="1257452"/>
                  <a:pt x="61246" y="1227837"/>
                  <a:pt x="92342" y="1253221"/>
                </a:cubicBezTo>
                <a:cubicBezTo>
                  <a:pt x="101226" y="1261683"/>
                  <a:pt x="110111" y="1253221"/>
                  <a:pt x="114553" y="1248991"/>
                </a:cubicBezTo>
                <a:cubicBezTo>
                  <a:pt x="172303" y="1198222"/>
                  <a:pt x="238937" y="1168607"/>
                  <a:pt x="292245" y="1117838"/>
                </a:cubicBezTo>
                <a:cubicBezTo>
                  <a:pt x="310014" y="1100915"/>
                  <a:pt x="336668" y="1088222"/>
                  <a:pt x="363321" y="1088222"/>
                </a:cubicBezTo>
                <a:cubicBezTo>
                  <a:pt x="429956" y="1096684"/>
                  <a:pt x="492148" y="1058607"/>
                  <a:pt x="554340" y="1037453"/>
                </a:cubicBezTo>
                <a:cubicBezTo>
                  <a:pt x="585436" y="1028992"/>
                  <a:pt x="612089" y="1016300"/>
                  <a:pt x="643185" y="1012069"/>
                </a:cubicBezTo>
                <a:cubicBezTo>
                  <a:pt x="678724" y="1007838"/>
                  <a:pt x="709820" y="990915"/>
                  <a:pt x="745358" y="982454"/>
                </a:cubicBezTo>
                <a:cubicBezTo>
                  <a:pt x="776454" y="973992"/>
                  <a:pt x="798665" y="948608"/>
                  <a:pt x="820877" y="923223"/>
                </a:cubicBezTo>
                <a:cubicBezTo>
                  <a:pt x="847530" y="889378"/>
                  <a:pt x="869742" y="855532"/>
                  <a:pt x="891953" y="817455"/>
                </a:cubicBezTo>
                <a:cubicBezTo>
                  <a:pt x="905280" y="800532"/>
                  <a:pt x="905280" y="779378"/>
                  <a:pt x="900838" y="758225"/>
                </a:cubicBezTo>
                <a:cubicBezTo>
                  <a:pt x="896396" y="715917"/>
                  <a:pt x="914165" y="686302"/>
                  <a:pt x="940818" y="656687"/>
                </a:cubicBezTo>
                <a:cubicBezTo>
                  <a:pt x="971914" y="627072"/>
                  <a:pt x="980799" y="631302"/>
                  <a:pt x="1007453" y="665148"/>
                </a:cubicBezTo>
                <a:cubicBezTo>
                  <a:pt x="1011895" y="673610"/>
                  <a:pt x="1016337" y="682071"/>
                  <a:pt x="1020780" y="686302"/>
                </a:cubicBezTo>
                <a:cubicBezTo>
                  <a:pt x="1025222" y="694763"/>
                  <a:pt x="1034106" y="698994"/>
                  <a:pt x="1042991" y="690533"/>
                </a:cubicBezTo>
                <a:cubicBezTo>
                  <a:pt x="1047433" y="690533"/>
                  <a:pt x="1051876" y="682071"/>
                  <a:pt x="1047433" y="677840"/>
                </a:cubicBezTo>
                <a:cubicBezTo>
                  <a:pt x="1047433" y="660917"/>
                  <a:pt x="1042991" y="648225"/>
                  <a:pt x="1042991" y="635533"/>
                </a:cubicBezTo>
                <a:cubicBezTo>
                  <a:pt x="1042991" y="605918"/>
                  <a:pt x="1051876" y="584764"/>
                  <a:pt x="1078529" y="588995"/>
                </a:cubicBezTo>
                <a:cubicBezTo>
                  <a:pt x="1082972" y="588995"/>
                  <a:pt x="1091856" y="593226"/>
                  <a:pt x="1096298" y="593226"/>
                </a:cubicBezTo>
                <a:cubicBezTo>
                  <a:pt x="1105183" y="593226"/>
                  <a:pt x="1114068" y="588995"/>
                  <a:pt x="1122952" y="584764"/>
                </a:cubicBezTo>
                <a:close/>
                <a:moveTo>
                  <a:pt x="2390520" y="327694"/>
                </a:moveTo>
                <a:cubicBezTo>
                  <a:pt x="2408650" y="327694"/>
                  <a:pt x="2422247" y="344526"/>
                  <a:pt x="2422247" y="361358"/>
                </a:cubicBezTo>
                <a:cubicBezTo>
                  <a:pt x="2422247" y="373982"/>
                  <a:pt x="2417715" y="386606"/>
                  <a:pt x="2404118" y="386606"/>
                </a:cubicBezTo>
                <a:cubicBezTo>
                  <a:pt x="2385988" y="386606"/>
                  <a:pt x="2376923" y="378190"/>
                  <a:pt x="2372391" y="361358"/>
                </a:cubicBezTo>
                <a:cubicBezTo>
                  <a:pt x="2367858" y="348734"/>
                  <a:pt x="2381455" y="331902"/>
                  <a:pt x="2390520" y="327694"/>
                </a:cubicBezTo>
                <a:close/>
                <a:moveTo>
                  <a:pt x="1762775" y="51112"/>
                </a:moveTo>
                <a:cubicBezTo>
                  <a:pt x="1779270" y="49130"/>
                  <a:pt x="1795138" y="55473"/>
                  <a:pt x="1808501" y="52301"/>
                </a:cubicBezTo>
                <a:cubicBezTo>
                  <a:pt x="1817409" y="52301"/>
                  <a:pt x="1826318" y="52301"/>
                  <a:pt x="1835226" y="52301"/>
                </a:cubicBezTo>
                <a:cubicBezTo>
                  <a:pt x="1848589" y="48073"/>
                  <a:pt x="1857497" y="52301"/>
                  <a:pt x="1861952" y="64986"/>
                </a:cubicBezTo>
                <a:cubicBezTo>
                  <a:pt x="1870860" y="81898"/>
                  <a:pt x="1866406" y="94583"/>
                  <a:pt x="1853043" y="103039"/>
                </a:cubicBezTo>
                <a:cubicBezTo>
                  <a:pt x="1844135" y="119952"/>
                  <a:pt x="1826318" y="124180"/>
                  <a:pt x="1808501" y="124180"/>
                </a:cubicBezTo>
                <a:cubicBezTo>
                  <a:pt x="1786229" y="119952"/>
                  <a:pt x="1768412" y="115724"/>
                  <a:pt x="1746141" y="111496"/>
                </a:cubicBezTo>
                <a:cubicBezTo>
                  <a:pt x="1732778" y="107267"/>
                  <a:pt x="1728324" y="98811"/>
                  <a:pt x="1728324" y="86127"/>
                </a:cubicBezTo>
                <a:cubicBezTo>
                  <a:pt x="1728324" y="73442"/>
                  <a:pt x="1737233" y="64986"/>
                  <a:pt x="1746141" y="56530"/>
                </a:cubicBezTo>
                <a:cubicBezTo>
                  <a:pt x="1751709" y="53359"/>
                  <a:pt x="1757277" y="51773"/>
                  <a:pt x="1762775" y="51112"/>
                </a:cubicBezTo>
                <a:close/>
                <a:moveTo>
                  <a:pt x="1924292" y="44502"/>
                </a:moveTo>
                <a:cubicBezTo>
                  <a:pt x="1955406" y="40275"/>
                  <a:pt x="1977630" y="52956"/>
                  <a:pt x="2004300" y="69863"/>
                </a:cubicBezTo>
                <a:cubicBezTo>
                  <a:pt x="2057638" y="103676"/>
                  <a:pt x="2124311" y="112130"/>
                  <a:pt x="2182094" y="133263"/>
                </a:cubicBezTo>
                <a:cubicBezTo>
                  <a:pt x="2213208" y="141717"/>
                  <a:pt x="2244322" y="145944"/>
                  <a:pt x="2275436" y="137490"/>
                </a:cubicBezTo>
                <a:cubicBezTo>
                  <a:pt x="2288771" y="129037"/>
                  <a:pt x="2306550" y="129037"/>
                  <a:pt x="2319885" y="145944"/>
                </a:cubicBezTo>
                <a:cubicBezTo>
                  <a:pt x="2337664" y="158624"/>
                  <a:pt x="2346554" y="150170"/>
                  <a:pt x="2355444" y="141717"/>
                </a:cubicBezTo>
                <a:cubicBezTo>
                  <a:pt x="2373223" y="129037"/>
                  <a:pt x="2391003" y="137490"/>
                  <a:pt x="2404337" y="150170"/>
                </a:cubicBezTo>
                <a:cubicBezTo>
                  <a:pt x="2417672" y="162851"/>
                  <a:pt x="2422117" y="179758"/>
                  <a:pt x="2413227" y="200891"/>
                </a:cubicBezTo>
                <a:cubicBezTo>
                  <a:pt x="2404337" y="230478"/>
                  <a:pt x="2395448" y="260066"/>
                  <a:pt x="2364333" y="281199"/>
                </a:cubicBezTo>
                <a:cubicBezTo>
                  <a:pt x="2350999" y="289653"/>
                  <a:pt x="2337664" y="302333"/>
                  <a:pt x="2337664" y="323467"/>
                </a:cubicBezTo>
                <a:cubicBezTo>
                  <a:pt x="2337664" y="357281"/>
                  <a:pt x="2324330" y="391095"/>
                  <a:pt x="2310995" y="424909"/>
                </a:cubicBezTo>
                <a:cubicBezTo>
                  <a:pt x="2302105" y="441816"/>
                  <a:pt x="2310995" y="458723"/>
                  <a:pt x="2324330" y="471403"/>
                </a:cubicBezTo>
                <a:cubicBezTo>
                  <a:pt x="2342109" y="492536"/>
                  <a:pt x="2368778" y="509443"/>
                  <a:pt x="2382113" y="530577"/>
                </a:cubicBezTo>
                <a:cubicBezTo>
                  <a:pt x="2391003" y="539031"/>
                  <a:pt x="2399892" y="547484"/>
                  <a:pt x="2408782" y="551711"/>
                </a:cubicBezTo>
                <a:cubicBezTo>
                  <a:pt x="2435451" y="555938"/>
                  <a:pt x="2453231" y="564391"/>
                  <a:pt x="2471010" y="577071"/>
                </a:cubicBezTo>
                <a:lnTo>
                  <a:pt x="2262102" y="1477367"/>
                </a:lnTo>
                <a:cubicBezTo>
                  <a:pt x="2262102" y="1477367"/>
                  <a:pt x="2262102" y="1477367"/>
                  <a:pt x="1137551" y="1426646"/>
                </a:cubicBezTo>
                <a:cubicBezTo>
                  <a:pt x="1137551" y="1426646"/>
                  <a:pt x="1137551" y="1426646"/>
                  <a:pt x="1137551" y="585525"/>
                </a:cubicBezTo>
                <a:cubicBezTo>
                  <a:pt x="1141996" y="581298"/>
                  <a:pt x="1146441" y="572845"/>
                  <a:pt x="1146441" y="564391"/>
                </a:cubicBezTo>
                <a:cubicBezTo>
                  <a:pt x="1159776" y="513670"/>
                  <a:pt x="1195334" y="479856"/>
                  <a:pt x="1226449" y="441816"/>
                </a:cubicBezTo>
                <a:cubicBezTo>
                  <a:pt x="1270897" y="386868"/>
                  <a:pt x="1333125" y="353054"/>
                  <a:pt x="1399798" y="331920"/>
                </a:cubicBezTo>
                <a:cubicBezTo>
                  <a:pt x="1430912" y="327694"/>
                  <a:pt x="1462026" y="344601"/>
                  <a:pt x="1484251" y="369961"/>
                </a:cubicBezTo>
                <a:cubicBezTo>
                  <a:pt x="1493140" y="382641"/>
                  <a:pt x="1502030" y="395321"/>
                  <a:pt x="1515365" y="408002"/>
                </a:cubicBezTo>
                <a:cubicBezTo>
                  <a:pt x="1528699" y="429135"/>
                  <a:pt x="1546479" y="441816"/>
                  <a:pt x="1573148" y="437589"/>
                </a:cubicBezTo>
                <a:cubicBezTo>
                  <a:pt x="1604262" y="429135"/>
                  <a:pt x="1630931" y="441816"/>
                  <a:pt x="1662045" y="446042"/>
                </a:cubicBezTo>
                <a:cubicBezTo>
                  <a:pt x="1653155" y="374188"/>
                  <a:pt x="1653155" y="365734"/>
                  <a:pt x="1693159" y="315013"/>
                </a:cubicBezTo>
                <a:cubicBezTo>
                  <a:pt x="1710939" y="289653"/>
                  <a:pt x="1724273" y="268519"/>
                  <a:pt x="1733163" y="238932"/>
                </a:cubicBezTo>
                <a:cubicBezTo>
                  <a:pt x="1755387" y="188211"/>
                  <a:pt x="1804281" y="171304"/>
                  <a:pt x="1857619" y="162851"/>
                </a:cubicBezTo>
                <a:cubicBezTo>
                  <a:pt x="1870954" y="158624"/>
                  <a:pt x="1888733" y="162851"/>
                  <a:pt x="1906513" y="162851"/>
                </a:cubicBezTo>
                <a:cubicBezTo>
                  <a:pt x="1924292" y="162851"/>
                  <a:pt x="1937627" y="158624"/>
                  <a:pt x="1955406" y="145944"/>
                </a:cubicBezTo>
                <a:cubicBezTo>
                  <a:pt x="1968741" y="137490"/>
                  <a:pt x="1973186" y="112130"/>
                  <a:pt x="1955406" y="103676"/>
                </a:cubicBezTo>
                <a:cubicBezTo>
                  <a:pt x="1942071" y="90996"/>
                  <a:pt x="1928737" y="82542"/>
                  <a:pt x="1915402" y="74089"/>
                </a:cubicBezTo>
                <a:cubicBezTo>
                  <a:pt x="1910957" y="69863"/>
                  <a:pt x="1910957" y="61409"/>
                  <a:pt x="1910957" y="57182"/>
                </a:cubicBezTo>
                <a:cubicBezTo>
                  <a:pt x="1915402" y="52956"/>
                  <a:pt x="1919847" y="48729"/>
                  <a:pt x="1924292" y="44502"/>
                </a:cubicBezTo>
                <a:close/>
                <a:moveTo>
                  <a:pt x="3008123" y="1132"/>
                </a:moveTo>
                <a:cubicBezTo>
                  <a:pt x="3013675" y="-455"/>
                  <a:pt x="3019227" y="-455"/>
                  <a:pt x="3023669" y="1660"/>
                </a:cubicBezTo>
                <a:cubicBezTo>
                  <a:pt x="3032553" y="1660"/>
                  <a:pt x="3041437" y="10121"/>
                  <a:pt x="3041437" y="18581"/>
                </a:cubicBezTo>
                <a:cubicBezTo>
                  <a:pt x="3045879" y="94724"/>
                  <a:pt x="3085856" y="158176"/>
                  <a:pt x="3108065" y="225859"/>
                </a:cubicBezTo>
                <a:cubicBezTo>
                  <a:pt x="3116949" y="259700"/>
                  <a:pt x="3125833" y="293542"/>
                  <a:pt x="3130275" y="327383"/>
                </a:cubicBezTo>
                <a:cubicBezTo>
                  <a:pt x="3143601" y="369685"/>
                  <a:pt x="3143601" y="373915"/>
                  <a:pt x="3188020" y="382375"/>
                </a:cubicBezTo>
                <a:cubicBezTo>
                  <a:pt x="3241322" y="390835"/>
                  <a:pt x="3285741" y="428907"/>
                  <a:pt x="3299067" y="483899"/>
                </a:cubicBezTo>
                <a:cubicBezTo>
                  <a:pt x="3303509" y="513510"/>
                  <a:pt x="3307951" y="543121"/>
                  <a:pt x="3312393" y="572732"/>
                </a:cubicBezTo>
                <a:cubicBezTo>
                  <a:pt x="3316835" y="602344"/>
                  <a:pt x="3325719" y="636185"/>
                  <a:pt x="3347928" y="661566"/>
                </a:cubicBezTo>
                <a:cubicBezTo>
                  <a:pt x="3370137" y="695407"/>
                  <a:pt x="3379021" y="733479"/>
                  <a:pt x="3383463" y="775780"/>
                </a:cubicBezTo>
                <a:cubicBezTo>
                  <a:pt x="3387905" y="856153"/>
                  <a:pt x="3418998" y="915376"/>
                  <a:pt x="3494511" y="944987"/>
                </a:cubicBezTo>
                <a:cubicBezTo>
                  <a:pt x="3543372" y="966138"/>
                  <a:pt x="3587791" y="999979"/>
                  <a:pt x="3632210" y="1029590"/>
                </a:cubicBezTo>
                <a:cubicBezTo>
                  <a:pt x="3641093" y="1038051"/>
                  <a:pt x="3649977" y="1046511"/>
                  <a:pt x="3654419" y="1054971"/>
                </a:cubicBezTo>
                <a:cubicBezTo>
                  <a:pt x="3672187" y="1126884"/>
                  <a:pt x="3734373" y="1177646"/>
                  <a:pt x="3738815" y="1258019"/>
                </a:cubicBezTo>
                <a:cubicBezTo>
                  <a:pt x="3738815" y="1274940"/>
                  <a:pt x="3752141" y="1283400"/>
                  <a:pt x="3765467" y="1279170"/>
                </a:cubicBezTo>
                <a:cubicBezTo>
                  <a:pt x="3787676" y="1270710"/>
                  <a:pt x="3805444" y="1283400"/>
                  <a:pt x="3823211" y="1291860"/>
                </a:cubicBezTo>
                <a:cubicBezTo>
                  <a:pt x="3845421" y="1296091"/>
                  <a:pt x="3858746" y="1313011"/>
                  <a:pt x="3858746" y="1334162"/>
                </a:cubicBezTo>
                <a:cubicBezTo>
                  <a:pt x="3858746" y="1410305"/>
                  <a:pt x="3898724" y="1456837"/>
                  <a:pt x="3956468" y="1494908"/>
                </a:cubicBezTo>
                <a:cubicBezTo>
                  <a:pt x="3992003" y="1520289"/>
                  <a:pt x="4014213" y="1562591"/>
                  <a:pt x="4040864" y="1592202"/>
                </a:cubicBezTo>
                <a:cubicBezTo>
                  <a:pt x="4054190" y="1609123"/>
                  <a:pt x="4067516" y="1609123"/>
                  <a:pt x="4085283" y="1596432"/>
                </a:cubicBezTo>
                <a:cubicBezTo>
                  <a:pt x="4098609" y="1583742"/>
                  <a:pt x="4111935" y="1592202"/>
                  <a:pt x="4111935" y="1609123"/>
                </a:cubicBezTo>
                <a:cubicBezTo>
                  <a:pt x="4111935" y="1626043"/>
                  <a:pt x="4111935" y="1638734"/>
                  <a:pt x="4107493" y="1651424"/>
                </a:cubicBezTo>
                <a:cubicBezTo>
                  <a:pt x="4094167" y="1710647"/>
                  <a:pt x="4098609" y="1765639"/>
                  <a:pt x="4103051" y="1820631"/>
                </a:cubicBezTo>
                <a:cubicBezTo>
                  <a:pt x="4103051" y="1833321"/>
                  <a:pt x="4098609" y="1850242"/>
                  <a:pt x="4107493" y="1854472"/>
                </a:cubicBezTo>
                <a:cubicBezTo>
                  <a:pt x="4129702" y="1879853"/>
                  <a:pt x="4134144" y="1905234"/>
                  <a:pt x="4134144" y="1934845"/>
                </a:cubicBezTo>
                <a:cubicBezTo>
                  <a:pt x="4134144" y="1934845"/>
                  <a:pt x="4134144" y="1934845"/>
                  <a:pt x="2579479" y="1960226"/>
                </a:cubicBezTo>
                <a:cubicBezTo>
                  <a:pt x="2579479" y="1960226"/>
                  <a:pt x="2579479" y="1960226"/>
                  <a:pt x="2592805" y="2137893"/>
                </a:cubicBezTo>
                <a:cubicBezTo>
                  <a:pt x="2592805" y="2137893"/>
                  <a:pt x="2592805" y="2137893"/>
                  <a:pt x="2539502" y="1477988"/>
                </a:cubicBezTo>
                <a:lnTo>
                  <a:pt x="2277430" y="1477988"/>
                </a:lnTo>
                <a:cubicBezTo>
                  <a:pt x="2277430" y="1477988"/>
                  <a:pt x="2277430" y="1477988"/>
                  <a:pt x="2486200" y="576963"/>
                </a:cubicBezTo>
                <a:cubicBezTo>
                  <a:pt x="2512851" y="589653"/>
                  <a:pt x="2535060" y="606574"/>
                  <a:pt x="2557270" y="623494"/>
                </a:cubicBezTo>
                <a:cubicBezTo>
                  <a:pt x="2566154" y="631955"/>
                  <a:pt x="2575038" y="640415"/>
                  <a:pt x="2588363" y="640415"/>
                </a:cubicBezTo>
                <a:cubicBezTo>
                  <a:pt x="2628340" y="657336"/>
                  <a:pt x="2668317" y="678487"/>
                  <a:pt x="2699411" y="716558"/>
                </a:cubicBezTo>
                <a:cubicBezTo>
                  <a:pt x="2712736" y="741939"/>
                  <a:pt x="2743830" y="750399"/>
                  <a:pt x="2770481" y="750399"/>
                </a:cubicBezTo>
                <a:cubicBezTo>
                  <a:pt x="2806016" y="750399"/>
                  <a:pt x="2828226" y="737709"/>
                  <a:pt x="2845993" y="703868"/>
                </a:cubicBezTo>
                <a:cubicBezTo>
                  <a:pt x="2872645" y="631955"/>
                  <a:pt x="2890412" y="555812"/>
                  <a:pt x="2908180" y="483899"/>
                </a:cubicBezTo>
                <a:cubicBezTo>
                  <a:pt x="2912622" y="462748"/>
                  <a:pt x="2908180" y="441597"/>
                  <a:pt x="2903738" y="420447"/>
                </a:cubicBezTo>
                <a:cubicBezTo>
                  <a:pt x="2894854" y="373915"/>
                  <a:pt x="2894854" y="327383"/>
                  <a:pt x="2908180" y="280851"/>
                </a:cubicBezTo>
                <a:cubicBezTo>
                  <a:pt x="2908180" y="272391"/>
                  <a:pt x="2912622" y="263930"/>
                  <a:pt x="2912622" y="255470"/>
                </a:cubicBezTo>
                <a:cubicBezTo>
                  <a:pt x="2899296" y="162407"/>
                  <a:pt x="2952599" y="98954"/>
                  <a:pt x="2983692" y="22811"/>
                </a:cubicBezTo>
                <a:cubicBezTo>
                  <a:pt x="2988134" y="18581"/>
                  <a:pt x="2992576" y="14351"/>
                  <a:pt x="2992576" y="10121"/>
                </a:cubicBezTo>
                <a:cubicBezTo>
                  <a:pt x="2997018" y="5890"/>
                  <a:pt x="3002570" y="2718"/>
                  <a:pt x="3008123" y="1132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 dirty="0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743050C9-F32F-4FD6-B773-77AC1023B3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17648" y="849086"/>
            <a:ext cx="7156704" cy="914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6673760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743050C9-F32F-4FD6-B773-77AC1023B3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17648" y="849086"/>
            <a:ext cx="7156704" cy="914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486C243-6ECD-4CC8-896B-18BB7757E2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96945" y="2862529"/>
            <a:ext cx="2857500" cy="1485900"/>
          </a:xfrm>
          <a:custGeom>
            <a:avLst/>
            <a:gdLst>
              <a:gd name="connsiteX0" fmla="*/ 0 w 2857500"/>
              <a:gd name="connsiteY0" fmla="*/ 0 h 1485900"/>
              <a:gd name="connsiteX1" fmla="*/ 2857500 w 2857500"/>
              <a:gd name="connsiteY1" fmla="*/ 0 h 1485900"/>
              <a:gd name="connsiteX2" fmla="*/ 2857500 w 2857500"/>
              <a:gd name="connsiteY2" fmla="*/ 1485900 h 1485900"/>
              <a:gd name="connsiteX3" fmla="*/ 0 w 2857500"/>
              <a:gd name="connsiteY3" fmla="*/ 1485900 h 148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1485900">
                <a:moveTo>
                  <a:pt x="0" y="0"/>
                </a:moveTo>
                <a:lnTo>
                  <a:pt x="2857500" y="0"/>
                </a:lnTo>
                <a:lnTo>
                  <a:pt x="2857500" y="1485900"/>
                </a:lnTo>
                <a:lnTo>
                  <a:pt x="0" y="14859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ADAB941-6D87-4DE5-BF3A-9DC8988C274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67250" y="2862529"/>
            <a:ext cx="2857500" cy="1485900"/>
          </a:xfrm>
          <a:custGeom>
            <a:avLst/>
            <a:gdLst>
              <a:gd name="connsiteX0" fmla="*/ 0 w 2857500"/>
              <a:gd name="connsiteY0" fmla="*/ 0 h 1485900"/>
              <a:gd name="connsiteX1" fmla="*/ 2857500 w 2857500"/>
              <a:gd name="connsiteY1" fmla="*/ 0 h 1485900"/>
              <a:gd name="connsiteX2" fmla="*/ 2857500 w 2857500"/>
              <a:gd name="connsiteY2" fmla="*/ 1485900 h 1485900"/>
              <a:gd name="connsiteX3" fmla="*/ 0 w 2857500"/>
              <a:gd name="connsiteY3" fmla="*/ 1485900 h 148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1485900">
                <a:moveTo>
                  <a:pt x="0" y="0"/>
                </a:moveTo>
                <a:lnTo>
                  <a:pt x="2857500" y="0"/>
                </a:lnTo>
                <a:lnTo>
                  <a:pt x="2857500" y="1485900"/>
                </a:lnTo>
                <a:lnTo>
                  <a:pt x="0" y="14859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F2117C9-E481-4D16-A73D-479C306BC34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37555" y="2862529"/>
            <a:ext cx="2857500" cy="1485900"/>
          </a:xfrm>
          <a:custGeom>
            <a:avLst/>
            <a:gdLst>
              <a:gd name="connsiteX0" fmla="*/ 0 w 2857500"/>
              <a:gd name="connsiteY0" fmla="*/ 0 h 1485900"/>
              <a:gd name="connsiteX1" fmla="*/ 2857500 w 2857500"/>
              <a:gd name="connsiteY1" fmla="*/ 0 h 1485900"/>
              <a:gd name="connsiteX2" fmla="*/ 2857500 w 2857500"/>
              <a:gd name="connsiteY2" fmla="*/ 1485900 h 1485900"/>
              <a:gd name="connsiteX3" fmla="*/ 0 w 2857500"/>
              <a:gd name="connsiteY3" fmla="*/ 1485900 h 148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1485900">
                <a:moveTo>
                  <a:pt x="0" y="0"/>
                </a:moveTo>
                <a:lnTo>
                  <a:pt x="2857500" y="0"/>
                </a:lnTo>
                <a:lnTo>
                  <a:pt x="2857500" y="1485900"/>
                </a:lnTo>
                <a:lnTo>
                  <a:pt x="0" y="14859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23048531-15DB-4629-AAB9-5A195C25116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016095" y="3770579"/>
            <a:ext cx="1219200" cy="1219200"/>
          </a:xfrm>
          <a:prstGeom prst="ellipse">
            <a:avLst/>
          </a:pr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EBFF6EAF-8C75-4A33-B209-7795E59EE86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86400" y="3770579"/>
            <a:ext cx="1219200" cy="1219200"/>
          </a:xfrm>
          <a:prstGeom prst="ellipse">
            <a:avLst/>
          </a:pr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7A811CC5-746A-469B-A46E-34E7FECBD15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956705" y="3770579"/>
            <a:ext cx="1219200" cy="1219200"/>
          </a:xfrm>
          <a:prstGeom prst="ellipse">
            <a:avLst/>
          </a:pr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730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C335CD28-C237-4FAC-8AC5-63B3F2D220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2585" y="849086"/>
            <a:ext cx="7041243" cy="914400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4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2142B6D-5C3F-4670-AB3B-7A4EACF860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1794" y="2114551"/>
            <a:ext cx="3251721" cy="1609725"/>
          </a:xfrm>
          <a:custGeom>
            <a:avLst/>
            <a:gdLst>
              <a:gd name="connsiteX0" fmla="*/ 0 w 3251721"/>
              <a:gd name="connsiteY0" fmla="*/ 0 h 1609725"/>
              <a:gd name="connsiteX1" fmla="*/ 3251721 w 3251721"/>
              <a:gd name="connsiteY1" fmla="*/ 0 h 1609725"/>
              <a:gd name="connsiteX2" fmla="*/ 3251721 w 3251721"/>
              <a:gd name="connsiteY2" fmla="*/ 1609725 h 1609725"/>
              <a:gd name="connsiteX3" fmla="*/ 0 w 3251721"/>
              <a:gd name="connsiteY3" fmla="*/ 1609725 h 160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1721" h="1609725">
                <a:moveTo>
                  <a:pt x="0" y="0"/>
                </a:moveTo>
                <a:lnTo>
                  <a:pt x="3251721" y="0"/>
                </a:lnTo>
                <a:lnTo>
                  <a:pt x="3251721" y="1609725"/>
                </a:lnTo>
                <a:lnTo>
                  <a:pt x="0" y="160972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5F03CB0-15D6-4E1B-A5AD-2F153D90827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70141" y="2114551"/>
            <a:ext cx="3251721" cy="1609725"/>
          </a:xfrm>
          <a:custGeom>
            <a:avLst/>
            <a:gdLst>
              <a:gd name="connsiteX0" fmla="*/ 0 w 3251721"/>
              <a:gd name="connsiteY0" fmla="*/ 0 h 1609725"/>
              <a:gd name="connsiteX1" fmla="*/ 3251721 w 3251721"/>
              <a:gd name="connsiteY1" fmla="*/ 0 h 1609725"/>
              <a:gd name="connsiteX2" fmla="*/ 3251721 w 3251721"/>
              <a:gd name="connsiteY2" fmla="*/ 1609725 h 1609725"/>
              <a:gd name="connsiteX3" fmla="*/ 0 w 3251721"/>
              <a:gd name="connsiteY3" fmla="*/ 1609725 h 160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1721" h="1609725">
                <a:moveTo>
                  <a:pt x="0" y="0"/>
                </a:moveTo>
                <a:lnTo>
                  <a:pt x="3251721" y="0"/>
                </a:lnTo>
                <a:lnTo>
                  <a:pt x="3251721" y="1609725"/>
                </a:lnTo>
                <a:lnTo>
                  <a:pt x="0" y="160972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B6543B5-219D-41BE-BF13-9A52AF2E8DC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508015" y="2114551"/>
            <a:ext cx="3251721" cy="1609725"/>
          </a:xfrm>
          <a:custGeom>
            <a:avLst/>
            <a:gdLst>
              <a:gd name="connsiteX0" fmla="*/ 0 w 3251721"/>
              <a:gd name="connsiteY0" fmla="*/ 0 h 1609725"/>
              <a:gd name="connsiteX1" fmla="*/ 3251721 w 3251721"/>
              <a:gd name="connsiteY1" fmla="*/ 0 h 1609725"/>
              <a:gd name="connsiteX2" fmla="*/ 3251721 w 3251721"/>
              <a:gd name="connsiteY2" fmla="*/ 1609725 h 1609725"/>
              <a:gd name="connsiteX3" fmla="*/ 0 w 3251721"/>
              <a:gd name="connsiteY3" fmla="*/ 1609725 h 160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1721" h="1609725">
                <a:moveTo>
                  <a:pt x="0" y="0"/>
                </a:moveTo>
                <a:lnTo>
                  <a:pt x="3251721" y="0"/>
                </a:lnTo>
                <a:lnTo>
                  <a:pt x="3251721" y="1609725"/>
                </a:lnTo>
                <a:lnTo>
                  <a:pt x="0" y="160972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2610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C335CD28-C237-4FAC-8AC5-63B3F2D220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2586" y="849086"/>
            <a:ext cx="4864100" cy="914400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4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85D916E-681E-4504-BBEC-227A3E9486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70962" y="4893554"/>
            <a:ext cx="3594078" cy="1829837"/>
          </a:xfrm>
          <a:custGeom>
            <a:avLst/>
            <a:gdLst>
              <a:gd name="connsiteX0" fmla="*/ 0 w 3594078"/>
              <a:gd name="connsiteY0" fmla="*/ 0 h 1829837"/>
              <a:gd name="connsiteX1" fmla="*/ 3594078 w 3594078"/>
              <a:gd name="connsiteY1" fmla="*/ 0 h 1829837"/>
              <a:gd name="connsiteX2" fmla="*/ 3594078 w 3594078"/>
              <a:gd name="connsiteY2" fmla="*/ 1829837 h 1829837"/>
              <a:gd name="connsiteX3" fmla="*/ 0 w 3594078"/>
              <a:gd name="connsiteY3" fmla="*/ 1829837 h 182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4078" h="1829837">
                <a:moveTo>
                  <a:pt x="0" y="0"/>
                </a:moveTo>
                <a:lnTo>
                  <a:pt x="3594078" y="0"/>
                </a:lnTo>
                <a:lnTo>
                  <a:pt x="3594078" y="1829837"/>
                </a:lnTo>
                <a:lnTo>
                  <a:pt x="0" y="1829837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641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B067AFD-94A1-4F61-AB3D-66EB8D00A4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70962" y="493063"/>
            <a:ext cx="3594078" cy="1829837"/>
          </a:xfrm>
          <a:custGeom>
            <a:avLst/>
            <a:gdLst>
              <a:gd name="connsiteX0" fmla="*/ 0 w 3594078"/>
              <a:gd name="connsiteY0" fmla="*/ 0 h 1829837"/>
              <a:gd name="connsiteX1" fmla="*/ 3594078 w 3594078"/>
              <a:gd name="connsiteY1" fmla="*/ 0 h 1829837"/>
              <a:gd name="connsiteX2" fmla="*/ 3594078 w 3594078"/>
              <a:gd name="connsiteY2" fmla="*/ 1829837 h 1829837"/>
              <a:gd name="connsiteX3" fmla="*/ 0 w 3594078"/>
              <a:gd name="connsiteY3" fmla="*/ 1829837 h 182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4078" h="1829837">
                <a:moveTo>
                  <a:pt x="0" y="0"/>
                </a:moveTo>
                <a:lnTo>
                  <a:pt x="3594078" y="0"/>
                </a:lnTo>
                <a:lnTo>
                  <a:pt x="3594078" y="1829837"/>
                </a:lnTo>
                <a:lnTo>
                  <a:pt x="0" y="1829837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5679D98-5568-473F-A7D7-5002D194DC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70962" y="2859316"/>
            <a:ext cx="3594078" cy="1829837"/>
          </a:xfrm>
          <a:custGeom>
            <a:avLst/>
            <a:gdLst>
              <a:gd name="connsiteX0" fmla="*/ 0 w 3594078"/>
              <a:gd name="connsiteY0" fmla="*/ 0 h 1829837"/>
              <a:gd name="connsiteX1" fmla="*/ 3594078 w 3594078"/>
              <a:gd name="connsiteY1" fmla="*/ 0 h 1829837"/>
              <a:gd name="connsiteX2" fmla="*/ 3594078 w 3594078"/>
              <a:gd name="connsiteY2" fmla="*/ 1829837 h 1829837"/>
              <a:gd name="connsiteX3" fmla="*/ 0 w 3594078"/>
              <a:gd name="connsiteY3" fmla="*/ 1829837 h 182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4078" h="1829837">
                <a:moveTo>
                  <a:pt x="0" y="0"/>
                </a:moveTo>
                <a:lnTo>
                  <a:pt x="3594078" y="0"/>
                </a:lnTo>
                <a:lnTo>
                  <a:pt x="3594078" y="1829837"/>
                </a:lnTo>
                <a:lnTo>
                  <a:pt x="0" y="1829837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652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989FFF0-06E8-4F02-8E42-8260E9A773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57300" y="622300"/>
            <a:ext cx="9677400" cy="2527300"/>
          </a:xfrm>
          <a:custGeom>
            <a:avLst/>
            <a:gdLst>
              <a:gd name="connsiteX0" fmla="*/ 0 w 9677400"/>
              <a:gd name="connsiteY0" fmla="*/ 0 h 2527300"/>
              <a:gd name="connsiteX1" fmla="*/ 9677400 w 9677400"/>
              <a:gd name="connsiteY1" fmla="*/ 0 h 2527300"/>
              <a:gd name="connsiteX2" fmla="*/ 9677400 w 9677400"/>
              <a:gd name="connsiteY2" fmla="*/ 2527300 h 2527300"/>
              <a:gd name="connsiteX3" fmla="*/ 0 w 9677400"/>
              <a:gd name="connsiteY3" fmla="*/ 2527300 h 252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77400" h="2527300">
                <a:moveTo>
                  <a:pt x="0" y="0"/>
                </a:moveTo>
                <a:lnTo>
                  <a:pt x="9677400" y="0"/>
                </a:lnTo>
                <a:lnTo>
                  <a:pt x="9677400" y="2527300"/>
                </a:lnTo>
                <a:lnTo>
                  <a:pt x="0" y="25273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4E1F3B7B-F505-4FBB-B68A-8AC2DA0CD1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7300" y="3911600"/>
            <a:ext cx="4864100" cy="914400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4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769E1522-504C-4C06-BE22-A97E8E46AA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39100" y="127000"/>
            <a:ext cx="2895600" cy="3581400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018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88A662-04FD-4282-A332-8AB023D808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8916" y="1357884"/>
            <a:ext cx="4142232" cy="4142232"/>
          </a:xfrm>
          <a:custGeom>
            <a:avLst/>
            <a:gdLst>
              <a:gd name="connsiteX0" fmla="*/ 2071116 w 4142232"/>
              <a:gd name="connsiteY0" fmla="*/ 909828 h 4142232"/>
              <a:gd name="connsiteX1" fmla="*/ 909828 w 4142232"/>
              <a:gd name="connsiteY1" fmla="*/ 2071116 h 4142232"/>
              <a:gd name="connsiteX2" fmla="*/ 2071116 w 4142232"/>
              <a:gd name="connsiteY2" fmla="*/ 3232404 h 4142232"/>
              <a:gd name="connsiteX3" fmla="*/ 3232404 w 4142232"/>
              <a:gd name="connsiteY3" fmla="*/ 2071116 h 4142232"/>
              <a:gd name="connsiteX4" fmla="*/ 2071116 w 4142232"/>
              <a:gd name="connsiteY4" fmla="*/ 909828 h 4142232"/>
              <a:gd name="connsiteX5" fmla="*/ 2071116 w 4142232"/>
              <a:gd name="connsiteY5" fmla="*/ 0 h 4142232"/>
              <a:gd name="connsiteX6" fmla="*/ 4142232 w 4142232"/>
              <a:gd name="connsiteY6" fmla="*/ 2071116 h 4142232"/>
              <a:gd name="connsiteX7" fmla="*/ 2071116 w 4142232"/>
              <a:gd name="connsiteY7" fmla="*/ 4142232 h 4142232"/>
              <a:gd name="connsiteX8" fmla="*/ 0 w 4142232"/>
              <a:gd name="connsiteY8" fmla="*/ 2071116 h 4142232"/>
              <a:gd name="connsiteX9" fmla="*/ 2071116 w 4142232"/>
              <a:gd name="connsiteY9" fmla="*/ 0 h 4142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42232" h="4142232">
                <a:moveTo>
                  <a:pt x="2071116" y="909828"/>
                </a:moveTo>
                <a:cubicBezTo>
                  <a:pt x="1429754" y="909828"/>
                  <a:pt x="909828" y="1429754"/>
                  <a:pt x="909828" y="2071116"/>
                </a:cubicBezTo>
                <a:cubicBezTo>
                  <a:pt x="909828" y="2712478"/>
                  <a:pt x="1429754" y="3232404"/>
                  <a:pt x="2071116" y="3232404"/>
                </a:cubicBezTo>
                <a:cubicBezTo>
                  <a:pt x="2712478" y="3232404"/>
                  <a:pt x="3232404" y="2712478"/>
                  <a:pt x="3232404" y="2071116"/>
                </a:cubicBezTo>
                <a:cubicBezTo>
                  <a:pt x="3232404" y="1429754"/>
                  <a:pt x="2712478" y="909828"/>
                  <a:pt x="2071116" y="909828"/>
                </a:cubicBezTo>
                <a:close/>
                <a:moveTo>
                  <a:pt x="2071116" y="0"/>
                </a:moveTo>
                <a:cubicBezTo>
                  <a:pt x="3214962" y="0"/>
                  <a:pt x="4142232" y="927270"/>
                  <a:pt x="4142232" y="2071116"/>
                </a:cubicBezTo>
                <a:cubicBezTo>
                  <a:pt x="4142232" y="3214962"/>
                  <a:pt x="3214962" y="4142232"/>
                  <a:pt x="2071116" y="4142232"/>
                </a:cubicBezTo>
                <a:cubicBezTo>
                  <a:pt x="927270" y="4142232"/>
                  <a:pt x="0" y="3214962"/>
                  <a:pt x="0" y="2071116"/>
                </a:cubicBezTo>
                <a:cubicBezTo>
                  <a:pt x="0" y="927270"/>
                  <a:pt x="927270" y="0"/>
                  <a:pt x="2071116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F7282BE-0DCC-4C07-8E79-9C1B5CE6D5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55002" y="1590675"/>
            <a:ext cx="3733800" cy="1664589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800" b="1">
                <a:latin typeface="+mj-lt"/>
              </a:defRPr>
            </a:lvl1pPr>
          </a:lstStyle>
          <a:p>
            <a:pPr lvl="0"/>
            <a:r>
              <a:rPr lang="en-US" dirty="0"/>
              <a:t>Write Title Here</a:t>
            </a:r>
          </a:p>
        </p:txBody>
      </p:sp>
    </p:spTree>
    <p:extLst>
      <p:ext uri="{BB962C8B-B14F-4D97-AF65-F5344CB8AC3E}">
        <p14:creationId xmlns:p14="http://schemas.microsoft.com/office/powerpoint/2010/main" val="35430311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6D0FB56-75AE-45F0-8FDE-70930AD1C6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2376" y="630936"/>
            <a:ext cx="11469624" cy="6227064"/>
          </a:xfrm>
          <a:custGeom>
            <a:avLst/>
            <a:gdLst>
              <a:gd name="connsiteX0" fmla="*/ 0 w 11469624"/>
              <a:gd name="connsiteY0" fmla="*/ 0 h 6227064"/>
              <a:gd name="connsiteX1" fmla="*/ 11469624 w 11469624"/>
              <a:gd name="connsiteY1" fmla="*/ 0 h 6227064"/>
              <a:gd name="connsiteX2" fmla="*/ 11469624 w 11469624"/>
              <a:gd name="connsiteY2" fmla="*/ 6227064 h 6227064"/>
              <a:gd name="connsiteX3" fmla="*/ 0 w 11469624"/>
              <a:gd name="connsiteY3" fmla="*/ 6227064 h 622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9624" h="6227064">
                <a:moveTo>
                  <a:pt x="0" y="0"/>
                </a:moveTo>
                <a:lnTo>
                  <a:pt x="11469624" y="0"/>
                </a:lnTo>
                <a:lnTo>
                  <a:pt x="11469624" y="6227064"/>
                </a:lnTo>
                <a:lnTo>
                  <a:pt x="0" y="6227064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89C1AE2-BE0B-46F5-93E5-D65C34718EE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28750" y="1467993"/>
            <a:ext cx="4552950" cy="4552950"/>
          </a:xfrm>
          <a:custGeom>
            <a:avLst/>
            <a:gdLst>
              <a:gd name="connsiteX0" fmla="*/ 0 w 4552950"/>
              <a:gd name="connsiteY0" fmla="*/ 0 h 4552950"/>
              <a:gd name="connsiteX1" fmla="*/ 4552950 w 4552950"/>
              <a:gd name="connsiteY1" fmla="*/ 0 h 4552950"/>
              <a:gd name="connsiteX2" fmla="*/ 4552950 w 4552950"/>
              <a:gd name="connsiteY2" fmla="*/ 4552950 h 4552950"/>
              <a:gd name="connsiteX3" fmla="*/ 0 w 4552950"/>
              <a:gd name="connsiteY3" fmla="*/ 4552950 h 455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2950" h="4552950">
                <a:moveTo>
                  <a:pt x="0" y="0"/>
                </a:moveTo>
                <a:lnTo>
                  <a:pt x="4552950" y="0"/>
                </a:lnTo>
                <a:lnTo>
                  <a:pt x="4552950" y="4552950"/>
                </a:lnTo>
                <a:lnTo>
                  <a:pt x="0" y="4552950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91009F3-B423-4149-942F-5F0522AF22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88074" y="2305050"/>
            <a:ext cx="4864100" cy="914400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48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6308461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17757B2-93CF-44BC-82DC-C4ACA21437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9650" y="1590675"/>
            <a:ext cx="3733800" cy="2562225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800" b="1">
                <a:latin typeface="+mj-lt"/>
              </a:defRPr>
            </a:lvl1pPr>
          </a:lstStyle>
          <a:p>
            <a:pPr lvl="0"/>
            <a:r>
              <a:rPr lang="en-US" dirty="0"/>
              <a:t>Write Title Here</a:t>
            </a:r>
          </a:p>
        </p:txBody>
      </p:sp>
    </p:spTree>
    <p:extLst>
      <p:ext uri="{BB962C8B-B14F-4D97-AF65-F5344CB8AC3E}">
        <p14:creationId xmlns:p14="http://schemas.microsoft.com/office/powerpoint/2010/main" val="261545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27F27CC-0CC1-4726-A61A-4141F7B3884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37400" y="495300"/>
            <a:ext cx="5054600" cy="3403600"/>
          </a:xfrm>
          <a:custGeom>
            <a:avLst/>
            <a:gdLst>
              <a:gd name="connsiteX0" fmla="*/ 0 w 5054600"/>
              <a:gd name="connsiteY0" fmla="*/ 0 h 3403600"/>
              <a:gd name="connsiteX1" fmla="*/ 5054600 w 5054600"/>
              <a:gd name="connsiteY1" fmla="*/ 0 h 3403600"/>
              <a:gd name="connsiteX2" fmla="*/ 5054600 w 5054600"/>
              <a:gd name="connsiteY2" fmla="*/ 3403600 h 3403600"/>
              <a:gd name="connsiteX3" fmla="*/ 0 w 5054600"/>
              <a:gd name="connsiteY3" fmla="*/ 3403600 h 340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4600" h="3403600">
                <a:moveTo>
                  <a:pt x="0" y="0"/>
                </a:moveTo>
                <a:lnTo>
                  <a:pt x="5054600" y="0"/>
                </a:lnTo>
                <a:lnTo>
                  <a:pt x="5054600" y="3403600"/>
                </a:lnTo>
                <a:lnTo>
                  <a:pt x="0" y="34036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0DDCE52F-3436-4941-9E5D-03E793DA80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2585" y="1877786"/>
            <a:ext cx="7041243" cy="914400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48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9164305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3023F64-06E2-43C0-BEB6-52E550C5CE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66800" y="1003300"/>
            <a:ext cx="5842000" cy="4851400"/>
          </a:xfrm>
          <a:custGeom>
            <a:avLst/>
            <a:gdLst>
              <a:gd name="connsiteX0" fmla="*/ 0 w 5842000"/>
              <a:gd name="connsiteY0" fmla="*/ 0 h 4851400"/>
              <a:gd name="connsiteX1" fmla="*/ 2921000 w 5842000"/>
              <a:gd name="connsiteY1" fmla="*/ 0 h 4851400"/>
              <a:gd name="connsiteX2" fmla="*/ 2921000 w 5842000"/>
              <a:gd name="connsiteY2" fmla="*/ 1270000 h 4851400"/>
              <a:gd name="connsiteX3" fmla="*/ 5842000 w 5842000"/>
              <a:gd name="connsiteY3" fmla="*/ 1270000 h 4851400"/>
              <a:gd name="connsiteX4" fmla="*/ 5842000 w 5842000"/>
              <a:gd name="connsiteY4" fmla="*/ 4851400 h 4851400"/>
              <a:gd name="connsiteX5" fmla="*/ 2921000 w 5842000"/>
              <a:gd name="connsiteY5" fmla="*/ 4851400 h 4851400"/>
              <a:gd name="connsiteX6" fmla="*/ 2921000 w 5842000"/>
              <a:gd name="connsiteY6" fmla="*/ 3581400 h 4851400"/>
              <a:gd name="connsiteX7" fmla="*/ 0 w 5842000"/>
              <a:gd name="connsiteY7" fmla="*/ 3581400 h 485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2000" h="4851400">
                <a:moveTo>
                  <a:pt x="0" y="0"/>
                </a:moveTo>
                <a:lnTo>
                  <a:pt x="2921000" y="0"/>
                </a:lnTo>
                <a:lnTo>
                  <a:pt x="2921000" y="1270000"/>
                </a:lnTo>
                <a:lnTo>
                  <a:pt x="5842000" y="1270000"/>
                </a:lnTo>
                <a:lnTo>
                  <a:pt x="5842000" y="4851400"/>
                </a:lnTo>
                <a:lnTo>
                  <a:pt x="2921000" y="4851400"/>
                </a:lnTo>
                <a:lnTo>
                  <a:pt x="2921000" y="3581400"/>
                </a:lnTo>
                <a:lnTo>
                  <a:pt x="0" y="3581400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847D902-219F-4B47-86AC-F0DAC86590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24700" y="1371600"/>
            <a:ext cx="4864100" cy="914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8025AE2-8D09-4777-AC11-063AA5FF8F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51978" y="3695858"/>
            <a:ext cx="1409542" cy="1409542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339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3931122-9678-4C9E-A787-1BA311D7CBF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64000" y="0"/>
            <a:ext cx="8128000" cy="6858000"/>
          </a:xfrm>
          <a:custGeom>
            <a:avLst/>
            <a:gdLst>
              <a:gd name="connsiteX0" fmla="*/ 0 w 8128000"/>
              <a:gd name="connsiteY0" fmla="*/ 0 h 6858000"/>
              <a:gd name="connsiteX1" fmla="*/ 8128000 w 8128000"/>
              <a:gd name="connsiteY1" fmla="*/ 0 h 6858000"/>
              <a:gd name="connsiteX2" fmla="*/ 8128000 w 8128000"/>
              <a:gd name="connsiteY2" fmla="*/ 6858000 h 6858000"/>
              <a:gd name="connsiteX3" fmla="*/ 0 w 8128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8000" h="6858000">
                <a:moveTo>
                  <a:pt x="0" y="0"/>
                </a:moveTo>
                <a:lnTo>
                  <a:pt x="8128000" y="0"/>
                </a:lnTo>
                <a:lnTo>
                  <a:pt x="8128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6057EDB-512E-4B2B-84CA-2044526654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200" y="1943100"/>
            <a:ext cx="7251700" cy="16256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8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Write Title Here</a:t>
            </a:r>
          </a:p>
        </p:txBody>
      </p:sp>
    </p:spTree>
    <p:extLst>
      <p:ext uri="{BB962C8B-B14F-4D97-AF65-F5344CB8AC3E}">
        <p14:creationId xmlns:p14="http://schemas.microsoft.com/office/powerpoint/2010/main" val="14223351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0C32B0-4F67-4973-8E21-5ADC03DD46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7999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80264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76217D-0E90-4470-A10C-0F43478388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98600" y="0"/>
            <a:ext cx="8521700" cy="6858000"/>
          </a:xfrm>
          <a:custGeom>
            <a:avLst/>
            <a:gdLst>
              <a:gd name="connsiteX0" fmla="*/ 0 w 8521700"/>
              <a:gd name="connsiteY0" fmla="*/ 0 h 6858000"/>
              <a:gd name="connsiteX1" fmla="*/ 8521700 w 8521700"/>
              <a:gd name="connsiteY1" fmla="*/ 0 h 6858000"/>
              <a:gd name="connsiteX2" fmla="*/ 8521700 w 8521700"/>
              <a:gd name="connsiteY2" fmla="*/ 6858000 h 6858000"/>
              <a:gd name="connsiteX3" fmla="*/ 0 w 85217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21700" h="6858000">
                <a:moveTo>
                  <a:pt x="0" y="0"/>
                </a:moveTo>
                <a:lnTo>
                  <a:pt x="8521700" y="0"/>
                </a:lnTo>
                <a:lnTo>
                  <a:pt x="85217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26C8827-29C4-46C6-9766-AAE046B38A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13000" y="3009900"/>
            <a:ext cx="4876800" cy="16256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8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Write Title Here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C061B51-B109-4FFA-B5E7-95638BF09F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839325" y="2392664"/>
            <a:ext cx="2349670" cy="2349670"/>
          </a:xfrm>
          <a:custGeom>
            <a:avLst/>
            <a:gdLst>
              <a:gd name="connsiteX0" fmla="*/ 0 w 2349670"/>
              <a:gd name="connsiteY0" fmla="*/ 0 h 2349670"/>
              <a:gd name="connsiteX1" fmla="*/ 2349670 w 2349670"/>
              <a:gd name="connsiteY1" fmla="*/ 0 h 2349670"/>
              <a:gd name="connsiteX2" fmla="*/ 2349670 w 2349670"/>
              <a:gd name="connsiteY2" fmla="*/ 2349670 h 2349670"/>
              <a:gd name="connsiteX3" fmla="*/ 0 w 2349670"/>
              <a:gd name="connsiteY3" fmla="*/ 2349670 h 234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9670" h="2349670">
                <a:moveTo>
                  <a:pt x="0" y="0"/>
                </a:moveTo>
                <a:lnTo>
                  <a:pt x="2349670" y="0"/>
                </a:lnTo>
                <a:lnTo>
                  <a:pt x="2349670" y="2349670"/>
                </a:lnTo>
                <a:lnTo>
                  <a:pt x="0" y="2349670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753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E0C698F-0ABD-4564-BCC3-B89876A64D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48000" cy="6858000"/>
          </a:xfrm>
          <a:custGeom>
            <a:avLst/>
            <a:gdLst>
              <a:gd name="connsiteX0" fmla="*/ 0 w 3048000"/>
              <a:gd name="connsiteY0" fmla="*/ 0 h 6858000"/>
              <a:gd name="connsiteX1" fmla="*/ 3048000 w 3048000"/>
              <a:gd name="connsiteY1" fmla="*/ 0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6858000">
                <a:moveTo>
                  <a:pt x="0" y="0"/>
                </a:moveTo>
                <a:lnTo>
                  <a:pt x="3048000" y="0"/>
                </a:lnTo>
                <a:lnTo>
                  <a:pt x="3048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D70A422-A09C-4749-85A6-C159B112B54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48000" y="0"/>
            <a:ext cx="3048000" cy="6858000"/>
          </a:xfrm>
          <a:custGeom>
            <a:avLst/>
            <a:gdLst>
              <a:gd name="connsiteX0" fmla="*/ 0 w 3048000"/>
              <a:gd name="connsiteY0" fmla="*/ 0 h 6858000"/>
              <a:gd name="connsiteX1" fmla="*/ 3048000 w 3048000"/>
              <a:gd name="connsiteY1" fmla="*/ 0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6858000">
                <a:moveTo>
                  <a:pt x="0" y="0"/>
                </a:moveTo>
                <a:lnTo>
                  <a:pt x="3048000" y="0"/>
                </a:lnTo>
                <a:lnTo>
                  <a:pt x="3048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B1CF7D6-CC41-44D1-AA22-9F045C86F3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3048000" cy="6858000"/>
          </a:xfrm>
          <a:custGeom>
            <a:avLst/>
            <a:gdLst>
              <a:gd name="connsiteX0" fmla="*/ 0 w 3048000"/>
              <a:gd name="connsiteY0" fmla="*/ 0 h 6858000"/>
              <a:gd name="connsiteX1" fmla="*/ 3048000 w 3048000"/>
              <a:gd name="connsiteY1" fmla="*/ 0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6858000">
                <a:moveTo>
                  <a:pt x="0" y="0"/>
                </a:moveTo>
                <a:lnTo>
                  <a:pt x="3048000" y="0"/>
                </a:lnTo>
                <a:lnTo>
                  <a:pt x="3048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CA061AB-B412-4E70-A4CB-D166F974F8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0" y="0"/>
            <a:ext cx="3048000" cy="6858000"/>
          </a:xfrm>
          <a:custGeom>
            <a:avLst/>
            <a:gdLst>
              <a:gd name="connsiteX0" fmla="*/ 0 w 3048000"/>
              <a:gd name="connsiteY0" fmla="*/ 0 h 6858000"/>
              <a:gd name="connsiteX1" fmla="*/ 3048000 w 3048000"/>
              <a:gd name="connsiteY1" fmla="*/ 0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6858000">
                <a:moveTo>
                  <a:pt x="0" y="0"/>
                </a:moveTo>
                <a:lnTo>
                  <a:pt x="3048000" y="0"/>
                </a:lnTo>
                <a:lnTo>
                  <a:pt x="3048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7F9CFFE-4439-4664-A417-8A1065589F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2200" y="1943100"/>
            <a:ext cx="7251700" cy="16256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8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Write Title Here</a:t>
            </a:r>
          </a:p>
        </p:txBody>
      </p:sp>
    </p:spTree>
    <p:extLst>
      <p:ext uri="{BB962C8B-B14F-4D97-AF65-F5344CB8AC3E}">
        <p14:creationId xmlns:p14="http://schemas.microsoft.com/office/powerpoint/2010/main" val="147771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AAD9FB90-4F3A-4436-A62B-84A1E15F35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2585" y="849086"/>
            <a:ext cx="7041243" cy="914400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4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242225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AAD9FB90-4F3A-4436-A62B-84A1E15F35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2586" y="849086"/>
            <a:ext cx="4126140" cy="1684564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4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716750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AAD9FB90-4F3A-4436-A62B-84A1E15F35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2585" y="849086"/>
            <a:ext cx="7041243" cy="914400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4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385E8F0-4857-4662-A327-137775029E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6555" y="0"/>
            <a:ext cx="1518557" cy="6857999"/>
          </a:xfrm>
          <a:custGeom>
            <a:avLst/>
            <a:gdLst>
              <a:gd name="connsiteX0" fmla="*/ 0 w 1518557"/>
              <a:gd name="connsiteY0" fmla="*/ 0 h 4581071"/>
              <a:gd name="connsiteX1" fmla="*/ 1518557 w 1518557"/>
              <a:gd name="connsiteY1" fmla="*/ 0 h 4581071"/>
              <a:gd name="connsiteX2" fmla="*/ 1518557 w 1518557"/>
              <a:gd name="connsiteY2" fmla="*/ 4581071 h 4581071"/>
              <a:gd name="connsiteX3" fmla="*/ 0 w 1518557"/>
              <a:gd name="connsiteY3" fmla="*/ 4581071 h 4581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8557" h="4581071">
                <a:moveTo>
                  <a:pt x="0" y="0"/>
                </a:moveTo>
                <a:lnTo>
                  <a:pt x="1518557" y="0"/>
                </a:lnTo>
                <a:lnTo>
                  <a:pt x="1518557" y="4581071"/>
                </a:lnTo>
                <a:lnTo>
                  <a:pt x="0" y="4581071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49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AAD9FB90-4F3A-4436-A62B-84A1E15F35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2585" y="849086"/>
            <a:ext cx="7041243" cy="914400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4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6A16078-08A1-4D1D-BDF1-BFBA3DB7E48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11771" y="0"/>
            <a:ext cx="3280228" cy="5433786"/>
          </a:xfrm>
          <a:custGeom>
            <a:avLst/>
            <a:gdLst>
              <a:gd name="connsiteX0" fmla="*/ 0 w 3280228"/>
              <a:gd name="connsiteY0" fmla="*/ 0 h 5433786"/>
              <a:gd name="connsiteX1" fmla="*/ 3280228 w 3280228"/>
              <a:gd name="connsiteY1" fmla="*/ 0 h 5433786"/>
              <a:gd name="connsiteX2" fmla="*/ 3280228 w 3280228"/>
              <a:gd name="connsiteY2" fmla="*/ 5433786 h 5433786"/>
              <a:gd name="connsiteX3" fmla="*/ 0 w 3280228"/>
              <a:gd name="connsiteY3" fmla="*/ 5433786 h 543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0228" h="5433786">
                <a:moveTo>
                  <a:pt x="0" y="0"/>
                </a:moveTo>
                <a:lnTo>
                  <a:pt x="3280228" y="0"/>
                </a:lnTo>
                <a:lnTo>
                  <a:pt x="3280228" y="5433786"/>
                </a:lnTo>
                <a:lnTo>
                  <a:pt x="0" y="5433786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7194058-18FB-4353-9B8F-5A7E0342E92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10400" y="1958975"/>
            <a:ext cx="3686175" cy="3475038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D8481AD-77F8-47DF-9BC2-1121F4A43E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16843" y="2553128"/>
            <a:ext cx="1822664" cy="1620157"/>
          </a:xfrm>
          <a:custGeom>
            <a:avLst/>
            <a:gdLst>
              <a:gd name="connsiteX0" fmla="*/ 0 w 1822664"/>
              <a:gd name="connsiteY0" fmla="*/ 0 h 1620157"/>
              <a:gd name="connsiteX1" fmla="*/ 1822664 w 1822664"/>
              <a:gd name="connsiteY1" fmla="*/ 0 h 1620157"/>
              <a:gd name="connsiteX2" fmla="*/ 1822664 w 1822664"/>
              <a:gd name="connsiteY2" fmla="*/ 1620157 h 1620157"/>
              <a:gd name="connsiteX3" fmla="*/ 0 w 1822664"/>
              <a:gd name="connsiteY3" fmla="*/ 1620157 h 1620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2664" h="1620157">
                <a:moveTo>
                  <a:pt x="0" y="0"/>
                </a:moveTo>
                <a:lnTo>
                  <a:pt x="1822664" y="0"/>
                </a:lnTo>
                <a:lnTo>
                  <a:pt x="1822664" y="1620157"/>
                </a:lnTo>
                <a:lnTo>
                  <a:pt x="0" y="1620157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ABA0C81-61C7-43E0-BA08-C40428AA351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92312" y="2553128"/>
            <a:ext cx="1822664" cy="1620157"/>
          </a:xfrm>
          <a:custGeom>
            <a:avLst/>
            <a:gdLst>
              <a:gd name="connsiteX0" fmla="*/ 0 w 1822664"/>
              <a:gd name="connsiteY0" fmla="*/ 0 h 1620157"/>
              <a:gd name="connsiteX1" fmla="*/ 1822664 w 1822664"/>
              <a:gd name="connsiteY1" fmla="*/ 0 h 1620157"/>
              <a:gd name="connsiteX2" fmla="*/ 1822664 w 1822664"/>
              <a:gd name="connsiteY2" fmla="*/ 1620157 h 1620157"/>
              <a:gd name="connsiteX3" fmla="*/ 0 w 1822664"/>
              <a:gd name="connsiteY3" fmla="*/ 1620157 h 1620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2664" h="1620157">
                <a:moveTo>
                  <a:pt x="0" y="0"/>
                </a:moveTo>
                <a:lnTo>
                  <a:pt x="1822664" y="0"/>
                </a:lnTo>
                <a:lnTo>
                  <a:pt x="1822664" y="1620157"/>
                </a:lnTo>
                <a:lnTo>
                  <a:pt x="0" y="1620157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19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D4C1B8-6D16-4015-A0E8-E4633BBC0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07BE7-B79B-4F9F-9C14-5E9B7935E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CC5D0-C112-4903-BB22-33DF07A65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B14AD-9FF7-4BB4-B913-B934D8D44A62}" type="datetime1">
              <a:rPr lang="en-ID" smtClean="0"/>
              <a:t>07/06/2020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8D3A4-9B09-47C6-91F8-A02BF936DF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AD10A-EAF6-42AC-B1BF-93C1B7A01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50356F5-5040-45F3-9DFE-AA818FBF1AB1}" type="slidenum">
              <a:rPr lang="en-ID" smtClean="0"/>
              <a:pPr/>
              <a:t>‹#›</a:t>
            </a:fld>
            <a:endParaRPr lang="en-ID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8CBDD19-D88C-4EFF-A1BD-410C0D64F90A}"/>
              </a:ext>
            </a:extLst>
          </p:cNvPr>
          <p:cNvGrpSpPr/>
          <p:nvPr userDrawn="1"/>
        </p:nvGrpSpPr>
        <p:grpSpPr>
          <a:xfrm rot="16200000" flipH="1">
            <a:off x="11096361" y="5762361"/>
            <a:ext cx="1877334" cy="313944"/>
            <a:chOff x="9229836" y="6614730"/>
            <a:chExt cx="2489593" cy="269470"/>
          </a:xfrm>
          <a:solidFill>
            <a:schemeClr val="tx2">
              <a:lumMod val="20000"/>
              <a:lumOff val="80000"/>
              <a:alpha val="20000"/>
            </a:schemeClr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D91B06A-513D-4BB8-96EF-7536072C7887}"/>
                </a:ext>
              </a:extLst>
            </p:cNvPr>
            <p:cNvSpPr/>
            <p:nvPr/>
          </p:nvSpPr>
          <p:spPr>
            <a:xfrm>
              <a:off x="9229836" y="6614730"/>
              <a:ext cx="540883" cy="269470"/>
            </a:xfrm>
            <a:custGeom>
              <a:avLst/>
              <a:gdLst>
                <a:gd name="connsiteX0" fmla="*/ 0 w 540883"/>
                <a:gd name="connsiteY0" fmla="*/ 0 h 269470"/>
                <a:gd name="connsiteX1" fmla="*/ 419773 w 540883"/>
                <a:gd name="connsiteY1" fmla="*/ 0 h 269470"/>
                <a:gd name="connsiteX2" fmla="*/ 540883 w 540883"/>
                <a:gd name="connsiteY2" fmla="*/ 269470 h 269470"/>
                <a:gd name="connsiteX3" fmla="*/ 121110 w 540883"/>
                <a:gd name="connsiteY3" fmla="*/ 269470 h 26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883" h="269470">
                  <a:moveTo>
                    <a:pt x="0" y="0"/>
                  </a:moveTo>
                  <a:lnTo>
                    <a:pt x="419773" y="0"/>
                  </a:lnTo>
                  <a:lnTo>
                    <a:pt x="540883" y="269470"/>
                  </a:lnTo>
                  <a:lnTo>
                    <a:pt x="121110" y="26947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2A3135E-9CDA-4728-828A-6B7B2A7982EA}"/>
                </a:ext>
              </a:extLst>
            </p:cNvPr>
            <p:cNvSpPr/>
            <p:nvPr/>
          </p:nvSpPr>
          <p:spPr>
            <a:xfrm>
              <a:off x="9879406" y="6614730"/>
              <a:ext cx="540883" cy="269470"/>
            </a:xfrm>
            <a:custGeom>
              <a:avLst/>
              <a:gdLst>
                <a:gd name="connsiteX0" fmla="*/ 0 w 540883"/>
                <a:gd name="connsiteY0" fmla="*/ 0 h 269470"/>
                <a:gd name="connsiteX1" fmla="*/ 419773 w 540883"/>
                <a:gd name="connsiteY1" fmla="*/ 0 h 269470"/>
                <a:gd name="connsiteX2" fmla="*/ 540883 w 540883"/>
                <a:gd name="connsiteY2" fmla="*/ 269470 h 269470"/>
                <a:gd name="connsiteX3" fmla="*/ 121110 w 540883"/>
                <a:gd name="connsiteY3" fmla="*/ 269470 h 26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883" h="269470">
                  <a:moveTo>
                    <a:pt x="0" y="0"/>
                  </a:moveTo>
                  <a:lnTo>
                    <a:pt x="419773" y="0"/>
                  </a:lnTo>
                  <a:lnTo>
                    <a:pt x="540883" y="269470"/>
                  </a:lnTo>
                  <a:lnTo>
                    <a:pt x="121110" y="26947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F529F5D-4DEA-42A0-A38C-3A6472654DCA}"/>
                </a:ext>
              </a:extLst>
            </p:cNvPr>
            <p:cNvSpPr/>
            <p:nvPr/>
          </p:nvSpPr>
          <p:spPr>
            <a:xfrm>
              <a:off x="10528976" y="6614730"/>
              <a:ext cx="540883" cy="269470"/>
            </a:xfrm>
            <a:custGeom>
              <a:avLst/>
              <a:gdLst>
                <a:gd name="connsiteX0" fmla="*/ 0 w 540883"/>
                <a:gd name="connsiteY0" fmla="*/ 0 h 269470"/>
                <a:gd name="connsiteX1" fmla="*/ 419773 w 540883"/>
                <a:gd name="connsiteY1" fmla="*/ 0 h 269470"/>
                <a:gd name="connsiteX2" fmla="*/ 540883 w 540883"/>
                <a:gd name="connsiteY2" fmla="*/ 269470 h 269470"/>
                <a:gd name="connsiteX3" fmla="*/ 121110 w 540883"/>
                <a:gd name="connsiteY3" fmla="*/ 269470 h 26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883" h="269470">
                  <a:moveTo>
                    <a:pt x="0" y="0"/>
                  </a:moveTo>
                  <a:lnTo>
                    <a:pt x="419773" y="0"/>
                  </a:lnTo>
                  <a:lnTo>
                    <a:pt x="540883" y="269470"/>
                  </a:lnTo>
                  <a:lnTo>
                    <a:pt x="121110" y="26947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1ADB6F5-35EF-47D2-8C94-7A4B615B1655}"/>
                </a:ext>
              </a:extLst>
            </p:cNvPr>
            <p:cNvSpPr/>
            <p:nvPr/>
          </p:nvSpPr>
          <p:spPr>
            <a:xfrm>
              <a:off x="11178546" y="6614730"/>
              <a:ext cx="540883" cy="269470"/>
            </a:xfrm>
            <a:custGeom>
              <a:avLst/>
              <a:gdLst>
                <a:gd name="connsiteX0" fmla="*/ 0 w 540883"/>
                <a:gd name="connsiteY0" fmla="*/ 0 h 269470"/>
                <a:gd name="connsiteX1" fmla="*/ 419773 w 540883"/>
                <a:gd name="connsiteY1" fmla="*/ 0 h 269470"/>
                <a:gd name="connsiteX2" fmla="*/ 540883 w 540883"/>
                <a:gd name="connsiteY2" fmla="*/ 269470 h 269470"/>
                <a:gd name="connsiteX3" fmla="*/ 121110 w 540883"/>
                <a:gd name="connsiteY3" fmla="*/ 269470 h 26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883" h="269470">
                  <a:moveTo>
                    <a:pt x="0" y="0"/>
                  </a:moveTo>
                  <a:lnTo>
                    <a:pt x="419773" y="0"/>
                  </a:lnTo>
                  <a:lnTo>
                    <a:pt x="540883" y="269470"/>
                  </a:lnTo>
                  <a:lnTo>
                    <a:pt x="121110" y="26947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90D5F8-03A0-4509-907E-88359D203F64}"/>
              </a:ext>
            </a:extLst>
          </p:cNvPr>
          <p:cNvGrpSpPr/>
          <p:nvPr userDrawn="1"/>
        </p:nvGrpSpPr>
        <p:grpSpPr>
          <a:xfrm rot="5400000">
            <a:off x="-536784" y="969716"/>
            <a:ext cx="1387511" cy="313944"/>
            <a:chOff x="9229836" y="6614730"/>
            <a:chExt cx="1840023" cy="269470"/>
          </a:xfrm>
          <a:solidFill>
            <a:schemeClr val="tx2">
              <a:lumMod val="20000"/>
              <a:lumOff val="80000"/>
              <a:alpha val="2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72009F7-CC74-46D3-8213-1898427AFFBB}"/>
                </a:ext>
              </a:extLst>
            </p:cNvPr>
            <p:cNvSpPr/>
            <p:nvPr/>
          </p:nvSpPr>
          <p:spPr>
            <a:xfrm>
              <a:off x="9229836" y="6614730"/>
              <a:ext cx="540883" cy="269470"/>
            </a:xfrm>
            <a:custGeom>
              <a:avLst/>
              <a:gdLst>
                <a:gd name="connsiteX0" fmla="*/ 0 w 540883"/>
                <a:gd name="connsiteY0" fmla="*/ 0 h 269470"/>
                <a:gd name="connsiteX1" fmla="*/ 419773 w 540883"/>
                <a:gd name="connsiteY1" fmla="*/ 0 h 269470"/>
                <a:gd name="connsiteX2" fmla="*/ 540883 w 540883"/>
                <a:gd name="connsiteY2" fmla="*/ 269470 h 269470"/>
                <a:gd name="connsiteX3" fmla="*/ 121110 w 540883"/>
                <a:gd name="connsiteY3" fmla="*/ 269470 h 26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883" h="269470">
                  <a:moveTo>
                    <a:pt x="0" y="0"/>
                  </a:moveTo>
                  <a:lnTo>
                    <a:pt x="419773" y="0"/>
                  </a:lnTo>
                  <a:lnTo>
                    <a:pt x="540883" y="269470"/>
                  </a:lnTo>
                  <a:lnTo>
                    <a:pt x="121110" y="26947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1D1F028-EEA4-478C-ABE5-E541B0BE32EB}"/>
                </a:ext>
              </a:extLst>
            </p:cNvPr>
            <p:cNvSpPr/>
            <p:nvPr/>
          </p:nvSpPr>
          <p:spPr>
            <a:xfrm>
              <a:off x="9879406" y="6614730"/>
              <a:ext cx="540883" cy="269470"/>
            </a:xfrm>
            <a:custGeom>
              <a:avLst/>
              <a:gdLst>
                <a:gd name="connsiteX0" fmla="*/ 0 w 540883"/>
                <a:gd name="connsiteY0" fmla="*/ 0 h 269470"/>
                <a:gd name="connsiteX1" fmla="*/ 419773 w 540883"/>
                <a:gd name="connsiteY1" fmla="*/ 0 h 269470"/>
                <a:gd name="connsiteX2" fmla="*/ 540883 w 540883"/>
                <a:gd name="connsiteY2" fmla="*/ 269470 h 269470"/>
                <a:gd name="connsiteX3" fmla="*/ 121110 w 540883"/>
                <a:gd name="connsiteY3" fmla="*/ 269470 h 26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883" h="269470">
                  <a:moveTo>
                    <a:pt x="0" y="0"/>
                  </a:moveTo>
                  <a:lnTo>
                    <a:pt x="419773" y="0"/>
                  </a:lnTo>
                  <a:lnTo>
                    <a:pt x="540883" y="269470"/>
                  </a:lnTo>
                  <a:lnTo>
                    <a:pt x="121110" y="26947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5EE38B-92D7-4419-8AE6-EA6DBA9CE629}"/>
                </a:ext>
              </a:extLst>
            </p:cNvPr>
            <p:cNvSpPr/>
            <p:nvPr/>
          </p:nvSpPr>
          <p:spPr>
            <a:xfrm>
              <a:off x="10528976" y="6614730"/>
              <a:ext cx="540883" cy="269470"/>
            </a:xfrm>
            <a:custGeom>
              <a:avLst/>
              <a:gdLst>
                <a:gd name="connsiteX0" fmla="*/ 0 w 540883"/>
                <a:gd name="connsiteY0" fmla="*/ 0 h 269470"/>
                <a:gd name="connsiteX1" fmla="*/ 419773 w 540883"/>
                <a:gd name="connsiteY1" fmla="*/ 0 h 269470"/>
                <a:gd name="connsiteX2" fmla="*/ 540883 w 540883"/>
                <a:gd name="connsiteY2" fmla="*/ 269470 h 269470"/>
                <a:gd name="connsiteX3" fmla="*/ 121110 w 540883"/>
                <a:gd name="connsiteY3" fmla="*/ 269470 h 26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883" h="269470">
                  <a:moveTo>
                    <a:pt x="0" y="0"/>
                  </a:moveTo>
                  <a:lnTo>
                    <a:pt x="419773" y="0"/>
                  </a:lnTo>
                  <a:lnTo>
                    <a:pt x="540883" y="269470"/>
                  </a:lnTo>
                  <a:lnTo>
                    <a:pt x="121110" y="26947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944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97" r:id="rId2"/>
    <p:sldLayoutId id="2147483686" r:id="rId3"/>
    <p:sldLayoutId id="2147483680" r:id="rId4"/>
    <p:sldLayoutId id="2147483679" r:id="rId5"/>
    <p:sldLayoutId id="2147483678" r:id="rId6"/>
    <p:sldLayoutId id="2147483691" r:id="rId7"/>
    <p:sldLayoutId id="2147483689" r:id="rId8"/>
    <p:sldLayoutId id="2147483688" r:id="rId9"/>
    <p:sldLayoutId id="2147483687" r:id="rId10"/>
    <p:sldLayoutId id="2147483685" r:id="rId11"/>
    <p:sldLayoutId id="2147483684" r:id="rId12"/>
    <p:sldLayoutId id="2147483683" r:id="rId13"/>
    <p:sldLayoutId id="2147483682" r:id="rId14"/>
    <p:sldLayoutId id="2147483676" r:id="rId15"/>
    <p:sldLayoutId id="2147483690" r:id="rId16"/>
    <p:sldLayoutId id="2147483692" r:id="rId17"/>
    <p:sldLayoutId id="2147483696" r:id="rId18"/>
    <p:sldLayoutId id="2147483695" r:id="rId19"/>
    <p:sldLayoutId id="2147483694" r:id="rId20"/>
    <p:sldLayoutId id="2147483693" r:id="rId21"/>
    <p:sldLayoutId id="2147483681" r:id="rId22"/>
    <p:sldLayoutId id="2147483677" r:id="rId23"/>
    <p:sldLayoutId id="2147483674" r:id="rId24"/>
    <p:sldLayoutId id="2147483675" r:id="rId25"/>
    <p:sldLayoutId id="2147483673" r:id="rId26"/>
    <p:sldLayoutId id="2147483672" r:id="rId27"/>
    <p:sldLayoutId id="2147483671" r:id="rId28"/>
    <p:sldLayoutId id="2147483670" r:id="rId29"/>
    <p:sldLayoutId id="2147483669" r:id="rId30"/>
    <p:sldLayoutId id="2147483668" r:id="rId31"/>
    <p:sldLayoutId id="2147483667" r:id="rId3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2DB6C71F-AF74-43A1-8D70-34495BED845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9" b="12519"/>
          <a:stretch>
            <a:fillRect/>
          </a:stretch>
        </p:blipFill>
        <p:spPr/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F68126C-7C34-4787-B97E-E55F4B7FD54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50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7D4D6AC-337F-45DE-94C6-2771A991F208}"/>
              </a:ext>
            </a:extLst>
          </p:cNvPr>
          <p:cNvGrpSpPr/>
          <p:nvPr/>
        </p:nvGrpSpPr>
        <p:grpSpPr>
          <a:xfrm>
            <a:off x="8580266" y="6588530"/>
            <a:ext cx="3139163" cy="269470"/>
            <a:chOff x="8580266" y="6614730"/>
            <a:chExt cx="3139163" cy="269470"/>
          </a:xfr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D6C69EC-5A35-4C54-9B6D-A53463595943}"/>
                </a:ext>
              </a:extLst>
            </p:cNvPr>
            <p:cNvSpPr/>
            <p:nvPr/>
          </p:nvSpPr>
          <p:spPr>
            <a:xfrm>
              <a:off x="8580266" y="6614730"/>
              <a:ext cx="540883" cy="269470"/>
            </a:xfrm>
            <a:custGeom>
              <a:avLst/>
              <a:gdLst>
                <a:gd name="connsiteX0" fmla="*/ 0 w 540883"/>
                <a:gd name="connsiteY0" fmla="*/ 0 h 269470"/>
                <a:gd name="connsiteX1" fmla="*/ 419773 w 540883"/>
                <a:gd name="connsiteY1" fmla="*/ 0 h 269470"/>
                <a:gd name="connsiteX2" fmla="*/ 540883 w 540883"/>
                <a:gd name="connsiteY2" fmla="*/ 269470 h 269470"/>
                <a:gd name="connsiteX3" fmla="*/ 121110 w 540883"/>
                <a:gd name="connsiteY3" fmla="*/ 269470 h 26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883" h="269470">
                  <a:moveTo>
                    <a:pt x="0" y="0"/>
                  </a:moveTo>
                  <a:lnTo>
                    <a:pt x="419773" y="0"/>
                  </a:lnTo>
                  <a:lnTo>
                    <a:pt x="540883" y="269470"/>
                  </a:lnTo>
                  <a:lnTo>
                    <a:pt x="121110" y="26947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10465F8F-2F99-4C2C-829F-1F77E9F46B75}"/>
                </a:ext>
              </a:extLst>
            </p:cNvPr>
            <p:cNvSpPr/>
            <p:nvPr/>
          </p:nvSpPr>
          <p:spPr>
            <a:xfrm>
              <a:off x="9229836" y="6614730"/>
              <a:ext cx="540883" cy="269470"/>
            </a:xfrm>
            <a:custGeom>
              <a:avLst/>
              <a:gdLst>
                <a:gd name="connsiteX0" fmla="*/ 0 w 540883"/>
                <a:gd name="connsiteY0" fmla="*/ 0 h 269470"/>
                <a:gd name="connsiteX1" fmla="*/ 419773 w 540883"/>
                <a:gd name="connsiteY1" fmla="*/ 0 h 269470"/>
                <a:gd name="connsiteX2" fmla="*/ 540883 w 540883"/>
                <a:gd name="connsiteY2" fmla="*/ 269470 h 269470"/>
                <a:gd name="connsiteX3" fmla="*/ 121110 w 540883"/>
                <a:gd name="connsiteY3" fmla="*/ 269470 h 26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883" h="269470">
                  <a:moveTo>
                    <a:pt x="0" y="0"/>
                  </a:moveTo>
                  <a:lnTo>
                    <a:pt x="419773" y="0"/>
                  </a:lnTo>
                  <a:lnTo>
                    <a:pt x="540883" y="269470"/>
                  </a:lnTo>
                  <a:lnTo>
                    <a:pt x="121110" y="26947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604B8C75-B081-4733-A23F-053124CD828D}"/>
                </a:ext>
              </a:extLst>
            </p:cNvPr>
            <p:cNvSpPr/>
            <p:nvPr/>
          </p:nvSpPr>
          <p:spPr>
            <a:xfrm>
              <a:off x="9879406" y="6614730"/>
              <a:ext cx="540883" cy="269470"/>
            </a:xfrm>
            <a:custGeom>
              <a:avLst/>
              <a:gdLst>
                <a:gd name="connsiteX0" fmla="*/ 0 w 540883"/>
                <a:gd name="connsiteY0" fmla="*/ 0 h 269470"/>
                <a:gd name="connsiteX1" fmla="*/ 419773 w 540883"/>
                <a:gd name="connsiteY1" fmla="*/ 0 h 269470"/>
                <a:gd name="connsiteX2" fmla="*/ 540883 w 540883"/>
                <a:gd name="connsiteY2" fmla="*/ 269470 h 269470"/>
                <a:gd name="connsiteX3" fmla="*/ 121110 w 540883"/>
                <a:gd name="connsiteY3" fmla="*/ 269470 h 26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883" h="269470">
                  <a:moveTo>
                    <a:pt x="0" y="0"/>
                  </a:moveTo>
                  <a:lnTo>
                    <a:pt x="419773" y="0"/>
                  </a:lnTo>
                  <a:lnTo>
                    <a:pt x="540883" y="269470"/>
                  </a:lnTo>
                  <a:lnTo>
                    <a:pt x="121110" y="26947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A70125A-4A05-4123-84BA-074609D1BD49}"/>
                </a:ext>
              </a:extLst>
            </p:cNvPr>
            <p:cNvSpPr/>
            <p:nvPr/>
          </p:nvSpPr>
          <p:spPr>
            <a:xfrm>
              <a:off x="10528976" y="6614730"/>
              <a:ext cx="540883" cy="269470"/>
            </a:xfrm>
            <a:custGeom>
              <a:avLst/>
              <a:gdLst>
                <a:gd name="connsiteX0" fmla="*/ 0 w 540883"/>
                <a:gd name="connsiteY0" fmla="*/ 0 h 269470"/>
                <a:gd name="connsiteX1" fmla="*/ 419773 w 540883"/>
                <a:gd name="connsiteY1" fmla="*/ 0 h 269470"/>
                <a:gd name="connsiteX2" fmla="*/ 540883 w 540883"/>
                <a:gd name="connsiteY2" fmla="*/ 269470 h 269470"/>
                <a:gd name="connsiteX3" fmla="*/ 121110 w 540883"/>
                <a:gd name="connsiteY3" fmla="*/ 269470 h 26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883" h="269470">
                  <a:moveTo>
                    <a:pt x="0" y="0"/>
                  </a:moveTo>
                  <a:lnTo>
                    <a:pt x="419773" y="0"/>
                  </a:lnTo>
                  <a:lnTo>
                    <a:pt x="540883" y="269470"/>
                  </a:lnTo>
                  <a:lnTo>
                    <a:pt x="121110" y="26947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FFECCD7-E1D2-4316-AF90-7C8B029B5445}"/>
                </a:ext>
              </a:extLst>
            </p:cNvPr>
            <p:cNvSpPr/>
            <p:nvPr/>
          </p:nvSpPr>
          <p:spPr>
            <a:xfrm>
              <a:off x="11178546" y="6614730"/>
              <a:ext cx="540883" cy="269470"/>
            </a:xfrm>
            <a:custGeom>
              <a:avLst/>
              <a:gdLst>
                <a:gd name="connsiteX0" fmla="*/ 0 w 540883"/>
                <a:gd name="connsiteY0" fmla="*/ 0 h 269470"/>
                <a:gd name="connsiteX1" fmla="*/ 419773 w 540883"/>
                <a:gd name="connsiteY1" fmla="*/ 0 h 269470"/>
                <a:gd name="connsiteX2" fmla="*/ 540883 w 540883"/>
                <a:gd name="connsiteY2" fmla="*/ 269470 h 269470"/>
                <a:gd name="connsiteX3" fmla="*/ 121110 w 540883"/>
                <a:gd name="connsiteY3" fmla="*/ 269470 h 26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883" h="269470">
                  <a:moveTo>
                    <a:pt x="0" y="0"/>
                  </a:moveTo>
                  <a:lnTo>
                    <a:pt x="419773" y="0"/>
                  </a:lnTo>
                  <a:lnTo>
                    <a:pt x="540883" y="269470"/>
                  </a:lnTo>
                  <a:lnTo>
                    <a:pt x="121110" y="26947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6320C99-9DB0-44C7-BAF9-12BBA9FD95E3}"/>
              </a:ext>
            </a:extLst>
          </p:cNvPr>
          <p:cNvGrpSpPr/>
          <p:nvPr/>
        </p:nvGrpSpPr>
        <p:grpSpPr>
          <a:xfrm rot="10800000">
            <a:off x="1175658" y="-1"/>
            <a:ext cx="1840023" cy="269470"/>
            <a:chOff x="9879406" y="6614730"/>
            <a:chExt cx="1840023" cy="269470"/>
          </a:xfr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4086F62-4DD9-4329-AAF6-A7225E6996AA}"/>
                </a:ext>
              </a:extLst>
            </p:cNvPr>
            <p:cNvSpPr/>
            <p:nvPr/>
          </p:nvSpPr>
          <p:spPr>
            <a:xfrm>
              <a:off x="9879406" y="6614730"/>
              <a:ext cx="540883" cy="269470"/>
            </a:xfrm>
            <a:custGeom>
              <a:avLst/>
              <a:gdLst>
                <a:gd name="connsiteX0" fmla="*/ 0 w 540883"/>
                <a:gd name="connsiteY0" fmla="*/ 0 h 269470"/>
                <a:gd name="connsiteX1" fmla="*/ 419773 w 540883"/>
                <a:gd name="connsiteY1" fmla="*/ 0 h 269470"/>
                <a:gd name="connsiteX2" fmla="*/ 540883 w 540883"/>
                <a:gd name="connsiteY2" fmla="*/ 269470 h 269470"/>
                <a:gd name="connsiteX3" fmla="*/ 121110 w 540883"/>
                <a:gd name="connsiteY3" fmla="*/ 269470 h 26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883" h="269470">
                  <a:moveTo>
                    <a:pt x="0" y="0"/>
                  </a:moveTo>
                  <a:lnTo>
                    <a:pt x="419773" y="0"/>
                  </a:lnTo>
                  <a:lnTo>
                    <a:pt x="540883" y="269470"/>
                  </a:lnTo>
                  <a:lnTo>
                    <a:pt x="121110" y="26947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E51C205-5D4A-4982-8817-6132AB0F4541}"/>
                </a:ext>
              </a:extLst>
            </p:cNvPr>
            <p:cNvSpPr/>
            <p:nvPr/>
          </p:nvSpPr>
          <p:spPr>
            <a:xfrm>
              <a:off x="10528976" y="6614730"/>
              <a:ext cx="540883" cy="269470"/>
            </a:xfrm>
            <a:custGeom>
              <a:avLst/>
              <a:gdLst>
                <a:gd name="connsiteX0" fmla="*/ 0 w 540883"/>
                <a:gd name="connsiteY0" fmla="*/ 0 h 269470"/>
                <a:gd name="connsiteX1" fmla="*/ 419773 w 540883"/>
                <a:gd name="connsiteY1" fmla="*/ 0 h 269470"/>
                <a:gd name="connsiteX2" fmla="*/ 540883 w 540883"/>
                <a:gd name="connsiteY2" fmla="*/ 269470 h 269470"/>
                <a:gd name="connsiteX3" fmla="*/ 121110 w 540883"/>
                <a:gd name="connsiteY3" fmla="*/ 269470 h 26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883" h="269470">
                  <a:moveTo>
                    <a:pt x="0" y="0"/>
                  </a:moveTo>
                  <a:lnTo>
                    <a:pt x="419773" y="0"/>
                  </a:lnTo>
                  <a:lnTo>
                    <a:pt x="540883" y="269470"/>
                  </a:lnTo>
                  <a:lnTo>
                    <a:pt x="121110" y="26947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2D966FA-8BB5-4F4A-A099-5075AA461B67}"/>
                </a:ext>
              </a:extLst>
            </p:cNvPr>
            <p:cNvSpPr/>
            <p:nvPr/>
          </p:nvSpPr>
          <p:spPr>
            <a:xfrm>
              <a:off x="11178546" y="6614730"/>
              <a:ext cx="540883" cy="269470"/>
            </a:xfrm>
            <a:custGeom>
              <a:avLst/>
              <a:gdLst>
                <a:gd name="connsiteX0" fmla="*/ 0 w 540883"/>
                <a:gd name="connsiteY0" fmla="*/ 0 h 269470"/>
                <a:gd name="connsiteX1" fmla="*/ 419773 w 540883"/>
                <a:gd name="connsiteY1" fmla="*/ 0 h 269470"/>
                <a:gd name="connsiteX2" fmla="*/ 540883 w 540883"/>
                <a:gd name="connsiteY2" fmla="*/ 269470 h 269470"/>
                <a:gd name="connsiteX3" fmla="*/ 121110 w 540883"/>
                <a:gd name="connsiteY3" fmla="*/ 269470 h 26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883" h="269470">
                  <a:moveTo>
                    <a:pt x="0" y="0"/>
                  </a:moveTo>
                  <a:lnTo>
                    <a:pt x="419773" y="0"/>
                  </a:lnTo>
                  <a:lnTo>
                    <a:pt x="540883" y="269470"/>
                  </a:lnTo>
                  <a:lnTo>
                    <a:pt x="121110" y="26947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A3D6BE72-D263-4B56-AC6D-53387FB6BB8F}"/>
              </a:ext>
            </a:extLst>
          </p:cNvPr>
          <p:cNvSpPr/>
          <p:nvPr/>
        </p:nvSpPr>
        <p:spPr>
          <a:xfrm>
            <a:off x="-1" y="4972426"/>
            <a:ext cx="12192390" cy="1885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BAE3FD3-5B74-4361-B778-808DBE99F502}"/>
              </a:ext>
            </a:extLst>
          </p:cNvPr>
          <p:cNvSpPr txBox="1"/>
          <p:nvPr/>
        </p:nvSpPr>
        <p:spPr>
          <a:xfrm>
            <a:off x="247652" y="5403094"/>
            <a:ext cx="7599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Білім беруде толықтырылған шынайылық</a:t>
            </a:r>
            <a:br>
              <a:rPr lang="ru-RU" sz="1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технологиясын қолдану</a:t>
            </a:r>
            <a:endParaRPr lang="en-US" sz="259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67FD22-C402-4228-9841-202E707A60EF}"/>
              </a:ext>
            </a:extLst>
          </p:cNvPr>
          <p:cNvSpPr/>
          <p:nvPr/>
        </p:nvSpPr>
        <p:spPr>
          <a:xfrm>
            <a:off x="-1" y="0"/>
            <a:ext cx="12191999" cy="801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8C4EA6-729C-4DFB-9C2A-A1006C8DFF2A}"/>
              </a:ext>
            </a:extLst>
          </p:cNvPr>
          <p:cNvSpPr txBox="1"/>
          <p:nvPr/>
        </p:nvSpPr>
        <p:spPr>
          <a:xfrm>
            <a:off x="724677" y="123793"/>
            <a:ext cx="102916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ҚАЗАҚСТАН РЕСПУБЛИКАСЫНЫҢ АУЫЛ ШАРУАШЫЛЫҒЫ МИНИСТРЛІГІ</a:t>
            </a:r>
            <a:br>
              <a:rPr lang="ru-RU" sz="1400" dirty="0"/>
            </a:br>
            <a:r>
              <a:rPr lang="ru-RU" sz="1400" dirty="0"/>
              <a:t>С.СЕЙФУЛЛИН АТЫНДАҒЫ КАЗАҚ АГРОТЕХНИКАЛЫҚ УНИВЕРСИТЕТІ</a:t>
            </a:r>
            <a:r>
              <a:rPr lang="ru-RU" sz="1600" dirty="0"/>
              <a:t> </a:t>
            </a:r>
            <a:endParaRPr lang="en-US" sz="125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0B7425-B4A8-48DF-A269-1FA79E769703}"/>
              </a:ext>
            </a:extLst>
          </p:cNvPr>
          <p:cNvSpPr txBox="1"/>
          <p:nvPr/>
        </p:nvSpPr>
        <p:spPr>
          <a:xfrm>
            <a:off x="247651" y="5088006"/>
            <a:ext cx="7599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5В070400 - «Есептеу техникасы және бағдарламалық қамтамасыз ету» мамандығы.</a:t>
            </a:r>
            <a:endParaRPr lang="en-US" sz="18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54083E-6B17-45E9-98BC-DB88243F2CB0}"/>
              </a:ext>
            </a:extLst>
          </p:cNvPr>
          <p:cNvSpPr txBox="1"/>
          <p:nvPr/>
        </p:nvSpPr>
        <p:spPr>
          <a:xfrm>
            <a:off x="8144288" y="5556981"/>
            <a:ext cx="5310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Орындаған: </a:t>
            </a:r>
            <a:r>
              <a:rPr lang="ru-RU" sz="1200" dirty="0"/>
              <a:t>Алтынбеков М.Б.</a:t>
            </a:r>
            <a:br>
              <a:rPr lang="ru-RU" sz="1200" dirty="0"/>
            </a:br>
            <a:r>
              <a:rPr lang="ru-RU" sz="1200" b="1" dirty="0"/>
              <a:t>Дипломдық жұмыс жетекшісі:</a:t>
            </a:r>
            <a:br>
              <a:rPr lang="ru-RU" sz="1200" b="1" dirty="0"/>
            </a:br>
            <a:r>
              <a:rPr lang="ru-RU" sz="1200" dirty="0"/>
              <a:t>Ғылыми жетекшісі </a:t>
            </a:r>
            <a:r>
              <a:rPr lang="en-US" sz="1200" dirty="0"/>
              <a:t>PhD, </a:t>
            </a:r>
            <a:r>
              <a:rPr lang="ru-RU" sz="1200" dirty="0"/>
              <a:t>аға оқытушы: Адамова А.Д.</a:t>
            </a:r>
            <a:endParaRPr lang="en-US" sz="10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B34773-4F07-483D-A9CE-1BCE8C18E92E}"/>
              </a:ext>
            </a:extLst>
          </p:cNvPr>
          <p:cNvSpPr txBox="1"/>
          <p:nvPr/>
        </p:nvSpPr>
        <p:spPr>
          <a:xfrm>
            <a:off x="3907469" y="6413010"/>
            <a:ext cx="3981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Нұр-Сұлтан 2020</a:t>
            </a:r>
            <a:r>
              <a:rPr lang="ru-RU" sz="1050" dirty="0"/>
              <a:t> </a:t>
            </a:r>
            <a:endParaRPr lang="en-US" sz="8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561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2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2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accel="2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accel="2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accel="2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accel="2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accel="2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20" grpId="0"/>
      <p:bldP spid="23" grpId="0"/>
      <p:bldP spid="24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BD0534-8FD4-4E8C-A3E2-6E757B75D2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4073B7-B77E-48D1-B3B4-F3E793079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84" y="364807"/>
            <a:ext cx="11062335" cy="593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615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9F08D4-F275-47D7-BFE9-F520722A36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2B508C-0C69-45DA-B544-F471A1379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5" y="653563"/>
            <a:ext cx="12019490" cy="555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336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9F08D4-F275-47D7-BFE9-F520722A36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2B508C-0C69-45DA-B544-F471A1379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5" y="653563"/>
            <a:ext cx="12019490" cy="555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47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B52967-3F83-4BEF-B540-F2C70A2AF5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58206" y="0"/>
            <a:ext cx="9030089" cy="894617"/>
          </a:xfrm>
        </p:spPr>
        <p:txBody>
          <a:bodyPr>
            <a:normAutofit/>
          </a:bodyPr>
          <a:lstStyle/>
          <a:p>
            <a:pPr algn="ctr"/>
            <a:r>
              <a:rPr lang="kk-KZ" sz="4400" dirty="0"/>
              <a:t>Қорытынды</a:t>
            </a:r>
            <a:endParaRPr lang="ru-RU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E57E59-94D9-4853-B182-79C42A1B3F4C}"/>
              </a:ext>
            </a:extLst>
          </p:cNvPr>
          <p:cNvSpPr txBox="1"/>
          <p:nvPr/>
        </p:nvSpPr>
        <p:spPr>
          <a:xfrm>
            <a:off x="724677" y="894617"/>
            <a:ext cx="1105055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kk-KZ" dirty="0"/>
              <a:t>Бұл жұмыста қарастырылған қосымшалар “Электр машиналары” пәніне арналған қосымшасының күшті әсері бар толықтырылған нақтылық технологиясының бай функционалын көрсетеді: әдеттегі эксперимент аясында көру мүмкін емес қосымша қабаттарды, 3D-көлемді, қатысу әсерін көрсетуге болады. Бұл дипломдық жұмыста оқушылардың танымдық қызығушылығының деңгейін арттыра алатын осындай қызметті ұйымдастыруға тырыстық.</a:t>
            </a:r>
            <a:endParaRPr lang="ru-RU" dirty="0"/>
          </a:p>
          <a:p>
            <a:r>
              <a:rPr lang="en-US" dirty="0"/>
              <a:t>	</a:t>
            </a:r>
            <a:r>
              <a:rPr lang="kk-KZ" dirty="0"/>
              <a:t>Жұмыстың практикалық нәтижесі сабақ жүйесін әдістемелік әзірлеу болып табылады , бұл "Электр машиналары" пәні шеңберінде білім беру процесін ұйымдастыру кезінде мұғалімдерге сабақтарды көрнекі, ақпараттық етуге, компьютерлік технологиялар, үш өлшемді модельдеу, қосымша нақтылық технологиялары саласында білім алушылардың танымдық қызығушылығын кеңейтуге; білім алушылардың өзіндік жұмысқа қызығушылығы мен уәждемесін арттыруға және оқу және оқудан тыс қызметте толықтырылған реапьность технологияларын пайдалануға мүмкіндік береді.</a:t>
            </a:r>
            <a:endParaRPr lang="ru-RU" dirty="0"/>
          </a:p>
          <a:p>
            <a:r>
              <a:rPr lang="en-US" dirty="0"/>
              <a:t>    </a:t>
            </a:r>
            <a:r>
              <a:rPr lang="ru-RU" dirty="0"/>
              <a:t>Жұмыс кезеңдері: 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ru-RU" dirty="0"/>
              <a:t>Толықтырылған шынайылық технологиясын зерттедім </a:t>
            </a:r>
          </a:p>
          <a:p>
            <a:pPr marL="800100" lvl="1" indent="-342900">
              <a:buFont typeface="+mj-lt"/>
              <a:buAutoNum type="arabicPeriod"/>
            </a:pPr>
            <a:r>
              <a:rPr lang="kk-KZ" dirty="0"/>
              <a:t>Қ</a:t>
            </a:r>
            <a:r>
              <a:rPr lang="ru-RU" dirty="0"/>
              <a:t>ажетті бағдарламалармен таныстым 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dirty="0"/>
              <a:t>Электр машина пәнімен танстым 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dirty="0"/>
              <a:t>3</a:t>
            </a:r>
            <a:r>
              <a:rPr lang="en-US" dirty="0"/>
              <a:t>D </a:t>
            </a:r>
            <a:r>
              <a:rPr lang="ru-RU" dirty="0"/>
              <a:t>модельдерімен нысандарды жасадым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dirty="0"/>
              <a:t>Толықтырылған шынайылық технологиясын қолданып бағдарламаны құрдым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dirty="0"/>
              <a:t>Шыққан бағдарламаны оқу процесін жеңілдету үшін пайдалануға болады</a:t>
            </a:r>
          </a:p>
        </p:txBody>
      </p:sp>
    </p:spTree>
    <p:extLst>
      <p:ext uri="{BB962C8B-B14F-4D97-AF65-F5344CB8AC3E}">
        <p14:creationId xmlns:p14="http://schemas.microsoft.com/office/powerpoint/2010/main" val="1582572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937F034-8616-48EF-8E66-8B9BCEC4BF0E}"/>
              </a:ext>
            </a:extLst>
          </p:cNvPr>
          <p:cNvSpPr/>
          <p:nvPr/>
        </p:nvSpPr>
        <p:spPr>
          <a:xfrm>
            <a:off x="0" y="952500"/>
            <a:ext cx="8623300" cy="5905500"/>
          </a:xfrm>
          <a:prstGeom prst="rect">
            <a:avLst/>
          </a:prstGeom>
          <a:gradFill>
            <a:gsLst>
              <a:gs pos="2000">
                <a:schemeClr val="accent1"/>
              </a:gs>
              <a:gs pos="100000">
                <a:schemeClr val="accent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91E36D-2967-4BA7-A1AF-D12261B587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kk-KZ" dirty="0"/>
              <a:t>Зерттеудің өзектілігі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5DCDD78-E4A8-4634-8678-901360FD06F0}"/>
              </a:ext>
            </a:extLst>
          </p:cNvPr>
          <p:cNvGrpSpPr/>
          <p:nvPr/>
        </p:nvGrpSpPr>
        <p:grpSpPr>
          <a:xfrm rot="10800000">
            <a:off x="963386" y="1673202"/>
            <a:ext cx="712663" cy="104369"/>
            <a:chOff x="9879406" y="6614730"/>
            <a:chExt cx="1840023" cy="269470"/>
          </a:xfrm>
          <a:solidFill>
            <a:schemeClr val="bg2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E9CA1A2-D27E-43B0-81F9-1937880D69BC}"/>
                </a:ext>
              </a:extLst>
            </p:cNvPr>
            <p:cNvSpPr/>
            <p:nvPr/>
          </p:nvSpPr>
          <p:spPr>
            <a:xfrm>
              <a:off x="9879406" y="6614730"/>
              <a:ext cx="540883" cy="269470"/>
            </a:xfrm>
            <a:custGeom>
              <a:avLst/>
              <a:gdLst>
                <a:gd name="connsiteX0" fmla="*/ 0 w 540883"/>
                <a:gd name="connsiteY0" fmla="*/ 0 h 269470"/>
                <a:gd name="connsiteX1" fmla="*/ 419773 w 540883"/>
                <a:gd name="connsiteY1" fmla="*/ 0 h 269470"/>
                <a:gd name="connsiteX2" fmla="*/ 540883 w 540883"/>
                <a:gd name="connsiteY2" fmla="*/ 269470 h 269470"/>
                <a:gd name="connsiteX3" fmla="*/ 121110 w 540883"/>
                <a:gd name="connsiteY3" fmla="*/ 269470 h 26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883" h="269470">
                  <a:moveTo>
                    <a:pt x="0" y="0"/>
                  </a:moveTo>
                  <a:lnTo>
                    <a:pt x="419773" y="0"/>
                  </a:lnTo>
                  <a:lnTo>
                    <a:pt x="540883" y="269470"/>
                  </a:lnTo>
                  <a:lnTo>
                    <a:pt x="121110" y="26947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EC9E7F2-F7FD-47C9-B075-AAC54CA0237B}"/>
                </a:ext>
              </a:extLst>
            </p:cNvPr>
            <p:cNvSpPr/>
            <p:nvPr/>
          </p:nvSpPr>
          <p:spPr>
            <a:xfrm>
              <a:off x="10528976" y="6614730"/>
              <a:ext cx="540883" cy="269470"/>
            </a:xfrm>
            <a:custGeom>
              <a:avLst/>
              <a:gdLst>
                <a:gd name="connsiteX0" fmla="*/ 0 w 540883"/>
                <a:gd name="connsiteY0" fmla="*/ 0 h 269470"/>
                <a:gd name="connsiteX1" fmla="*/ 419773 w 540883"/>
                <a:gd name="connsiteY1" fmla="*/ 0 h 269470"/>
                <a:gd name="connsiteX2" fmla="*/ 540883 w 540883"/>
                <a:gd name="connsiteY2" fmla="*/ 269470 h 269470"/>
                <a:gd name="connsiteX3" fmla="*/ 121110 w 540883"/>
                <a:gd name="connsiteY3" fmla="*/ 269470 h 26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883" h="269470">
                  <a:moveTo>
                    <a:pt x="0" y="0"/>
                  </a:moveTo>
                  <a:lnTo>
                    <a:pt x="419773" y="0"/>
                  </a:lnTo>
                  <a:lnTo>
                    <a:pt x="540883" y="269470"/>
                  </a:lnTo>
                  <a:lnTo>
                    <a:pt x="121110" y="26947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EDFBD22-C9A4-448A-8158-6D3513533D67}"/>
                </a:ext>
              </a:extLst>
            </p:cNvPr>
            <p:cNvSpPr/>
            <p:nvPr/>
          </p:nvSpPr>
          <p:spPr>
            <a:xfrm>
              <a:off x="11178546" y="6614730"/>
              <a:ext cx="540883" cy="269470"/>
            </a:xfrm>
            <a:custGeom>
              <a:avLst/>
              <a:gdLst>
                <a:gd name="connsiteX0" fmla="*/ 0 w 540883"/>
                <a:gd name="connsiteY0" fmla="*/ 0 h 269470"/>
                <a:gd name="connsiteX1" fmla="*/ 419773 w 540883"/>
                <a:gd name="connsiteY1" fmla="*/ 0 h 269470"/>
                <a:gd name="connsiteX2" fmla="*/ 540883 w 540883"/>
                <a:gd name="connsiteY2" fmla="*/ 269470 h 269470"/>
                <a:gd name="connsiteX3" fmla="*/ 121110 w 540883"/>
                <a:gd name="connsiteY3" fmla="*/ 269470 h 26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883" h="269470">
                  <a:moveTo>
                    <a:pt x="0" y="0"/>
                  </a:moveTo>
                  <a:lnTo>
                    <a:pt x="419773" y="0"/>
                  </a:lnTo>
                  <a:lnTo>
                    <a:pt x="540883" y="269470"/>
                  </a:lnTo>
                  <a:lnTo>
                    <a:pt x="121110" y="26947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A696443-E205-49B8-BEFA-91A13DBC529F}"/>
              </a:ext>
            </a:extLst>
          </p:cNvPr>
          <p:cNvSpPr txBox="1"/>
          <p:nvPr/>
        </p:nvSpPr>
        <p:spPr>
          <a:xfrm>
            <a:off x="963384" y="2892400"/>
            <a:ext cx="6484117" cy="2541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</a:rPr>
              <a:t>Білім берудегі толықтырылған шындық көп ұзамай қарапайым оқыту үдерісіне әсер етеді. АР-ның оқу орны мен уақытын өзгертуге, жаңа және қосымша әдістер мен әдістерді енгізуге мүмкіндігі бар. Қосымша нақтылық технологиясының мүмкіндіктері сабақтарды қызықты, ал ақпаратты түсінікті ете алады. 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4C9F34B-DF89-4730-9202-3B17E533863C}"/>
              </a:ext>
            </a:extLst>
          </p:cNvPr>
          <p:cNvGrpSpPr/>
          <p:nvPr/>
        </p:nvGrpSpPr>
        <p:grpSpPr>
          <a:xfrm>
            <a:off x="6797931" y="6588530"/>
            <a:ext cx="2489593" cy="269470"/>
            <a:chOff x="8580266" y="6614730"/>
            <a:chExt cx="2489593" cy="269470"/>
          </a:xfr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2C98588-C241-4C4E-B3E3-CB6D9565D10A}"/>
                </a:ext>
              </a:extLst>
            </p:cNvPr>
            <p:cNvSpPr/>
            <p:nvPr/>
          </p:nvSpPr>
          <p:spPr>
            <a:xfrm>
              <a:off x="8580266" y="6614730"/>
              <a:ext cx="540883" cy="269470"/>
            </a:xfrm>
            <a:custGeom>
              <a:avLst/>
              <a:gdLst>
                <a:gd name="connsiteX0" fmla="*/ 0 w 540883"/>
                <a:gd name="connsiteY0" fmla="*/ 0 h 269470"/>
                <a:gd name="connsiteX1" fmla="*/ 419773 w 540883"/>
                <a:gd name="connsiteY1" fmla="*/ 0 h 269470"/>
                <a:gd name="connsiteX2" fmla="*/ 540883 w 540883"/>
                <a:gd name="connsiteY2" fmla="*/ 269470 h 269470"/>
                <a:gd name="connsiteX3" fmla="*/ 121110 w 540883"/>
                <a:gd name="connsiteY3" fmla="*/ 269470 h 26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883" h="269470">
                  <a:moveTo>
                    <a:pt x="0" y="0"/>
                  </a:moveTo>
                  <a:lnTo>
                    <a:pt x="419773" y="0"/>
                  </a:lnTo>
                  <a:lnTo>
                    <a:pt x="540883" y="269470"/>
                  </a:lnTo>
                  <a:lnTo>
                    <a:pt x="121110" y="26947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347C2B2-EBA6-4FD0-9B12-DE5FE995E3FB}"/>
                </a:ext>
              </a:extLst>
            </p:cNvPr>
            <p:cNvSpPr/>
            <p:nvPr/>
          </p:nvSpPr>
          <p:spPr>
            <a:xfrm>
              <a:off x="9229836" y="6614730"/>
              <a:ext cx="540883" cy="269470"/>
            </a:xfrm>
            <a:custGeom>
              <a:avLst/>
              <a:gdLst>
                <a:gd name="connsiteX0" fmla="*/ 0 w 540883"/>
                <a:gd name="connsiteY0" fmla="*/ 0 h 269470"/>
                <a:gd name="connsiteX1" fmla="*/ 419773 w 540883"/>
                <a:gd name="connsiteY1" fmla="*/ 0 h 269470"/>
                <a:gd name="connsiteX2" fmla="*/ 540883 w 540883"/>
                <a:gd name="connsiteY2" fmla="*/ 269470 h 269470"/>
                <a:gd name="connsiteX3" fmla="*/ 121110 w 540883"/>
                <a:gd name="connsiteY3" fmla="*/ 269470 h 26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883" h="269470">
                  <a:moveTo>
                    <a:pt x="0" y="0"/>
                  </a:moveTo>
                  <a:lnTo>
                    <a:pt x="419773" y="0"/>
                  </a:lnTo>
                  <a:lnTo>
                    <a:pt x="540883" y="269470"/>
                  </a:lnTo>
                  <a:lnTo>
                    <a:pt x="121110" y="26947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6F1FBD5-2D1A-4BC7-B944-EFE58A5540C1}"/>
                </a:ext>
              </a:extLst>
            </p:cNvPr>
            <p:cNvSpPr/>
            <p:nvPr/>
          </p:nvSpPr>
          <p:spPr>
            <a:xfrm>
              <a:off x="9879406" y="6614730"/>
              <a:ext cx="540883" cy="269470"/>
            </a:xfrm>
            <a:custGeom>
              <a:avLst/>
              <a:gdLst>
                <a:gd name="connsiteX0" fmla="*/ 0 w 540883"/>
                <a:gd name="connsiteY0" fmla="*/ 0 h 269470"/>
                <a:gd name="connsiteX1" fmla="*/ 419773 w 540883"/>
                <a:gd name="connsiteY1" fmla="*/ 0 h 269470"/>
                <a:gd name="connsiteX2" fmla="*/ 540883 w 540883"/>
                <a:gd name="connsiteY2" fmla="*/ 269470 h 269470"/>
                <a:gd name="connsiteX3" fmla="*/ 121110 w 540883"/>
                <a:gd name="connsiteY3" fmla="*/ 269470 h 26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883" h="269470">
                  <a:moveTo>
                    <a:pt x="0" y="0"/>
                  </a:moveTo>
                  <a:lnTo>
                    <a:pt x="419773" y="0"/>
                  </a:lnTo>
                  <a:lnTo>
                    <a:pt x="540883" y="269470"/>
                  </a:lnTo>
                  <a:lnTo>
                    <a:pt x="121110" y="26947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4D74CA7-1A21-43EC-8E45-33EA1CE5DDCB}"/>
                </a:ext>
              </a:extLst>
            </p:cNvPr>
            <p:cNvSpPr/>
            <p:nvPr/>
          </p:nvSpPr>
          <p:spPr>
            <a:xfrm>
              <a:off x="10528976" y="6614730"/>
              <a:ext cx="540883" cy="269470"/>
            </a:xfrm>
            <a:custGeom>
              <a:avLst/>
              <a:gdLst>
                <a:gd name="connsiteX0" fmla="*/ 0 w 540883"/>
                <a:gd name="connsiteY0" fmla="*/ 0 h 269470"/>
                <a:gd name="connsiteX1" fmla="*/ 419773 w 540883"/>
                <a:gd name="connsiteY1" fmla="*/ 0 h 269470"/>
                <a:gd name="connsiteX2" fmla="*/ 540883 w 540883"/>
                <a:gd name="connsiteY2" fmla="*/ 269470 h 269470"/>
                <a:gd name="connsiteX3" fmla="*/ 121110 w 540883"/>
                <a:gd name="connsiteY3" fmla="*/ 269470 h 26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883" h="269470">
                  <a:moveTo>
                    <a:pt x="0" y="0"/>
                  </a:moveTo>
                  <a:lnTo>
                    <a:pt x="419773" y="0"/>
                  </a:lnTo>
                  <a:lnTo>
                    <a:pt x="540883" y="269470"/>
                  </a:lnTo>
                  <a:lnTo>
                    <a:pt x="121110" y="26947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31AE0724-731E-4C6F-A253-88300F2B8342}"/>
              </a:ext>
            </a:extLst>
          </p:cNvPr>
          <p:cNvSpPr txBox="1"/>
          <p:nvPr/>
        </p:nvSpPr>
        <p:spPr>
          <a:xfrm>
            <a:off x="10618134" y="3359002"/>
            <a:ext cx="2255566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Nature swimming</a:t>
            </a: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4FAAE049-8452-4D08-AACA-2B466FE02B1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9" r="11419"/>
          <a:stretch>
            <a:fillRect/>
          </a:stretch>
        </p:blipFill>
        <p:spPr>
          <a:xfrm>
            <a:off x="7718425" y="495300"/>
            <a:ext cx="5054600" cy="34036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E97011-B8AC-40E0-B9CF-60458C870DB3}"/>
              </a:ext>
            </a:extLst>
          </p:cNvPr>
          <p:cNvSpPr txBox="1"/>
          <p:nvPr/>
        </p:nvSpPr>
        <p:spPr>
          <a:xfrm>
            <a:off x="5054601" y="3131800"/>
            <a:ext cx="60089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n>
                  <a:gradFill>
                    <a:gsLst>
                      <a:gs pos="0">
                        <a:schemeClr val="accent1"/>
                      </a:gs>
                      <a:gs pos="100000">
                        <a:schemeClr val="accent3"/>
                      </a:gs>
                    </a:gsLst>
                    <a:lin ang="0" scaled="0"/>
                  </a:gradFill>
                </a:ln>
                <a:noFill/>
                <a:latin typeface="+mj-lt"/>
              </a:rPr>
              <a:t>AR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84F46DA-F54B-4BAE-BCC9-3C9AA988F6FB}"/>
              </a:ext>
            </a:extLst>
          </p:cNvPr>
          <p:cNvSpPr/>
          <p:nvPr/>
        </p:nvSpPr>
        <p:spPr>
          <a:xfrm>
            <a:off x="10381816" y="3429000"/>
            <a:ext cx="133350" cy="13335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1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2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2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2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2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accel="2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accel="2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accel="2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accel="2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build="p"/>
      <p:bldP spid="13" grpId="0"/>
      <p:bldP spid="39" grpId="0"/>
      <p:bldP spid="7" grpId="0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F24F0949-7CDE-4876-BEC0-352DB670AB7A}"/>
              </a:ext>
            </a:extLst>
          </p:cNvPr>
          <p:cNvSpPr/>
          <p:nvPr/>
        </p:nvSpPr>
        <p:spPr>
          <a:xfrm>
            <a:off x="6273149" y="2327514"/>
            <a:ext cx="5180269" cy="3120785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8A55BA6-8D65-4FDE-BAFB-BC425138CB9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9530" y="1933520"/>
            <a:ext cx="6069270" cy="3120785"/>
          </a:xfrm>
        </p:spPr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CEB6464-D78E-47CD-9051-FF43644C6C27}"/>
              </a:ext>
            </a:extLst>
          </p:cNvPr>
          <p:cNvSpPr/>
          <p:nvPr/>
        </p:nvSpPr>
        <p:spPr>
          <a:xfrm>
            <a:off x="1009530" y="1933520"/>
            <a:ext cx="6069269" cy="3120785"/>
          </a:xfrm>
          <a:prstGeom prst="rect">
            <a:avLst/>
          </a:prstGeom>
          <a:solidFill>
            <a:schemeClr val="tx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B41ED492-BCE6-4F43-9555-DF25465156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2585" y="849086"/>
            <a:ext cx="8587015" cy="914400"/>
          </a:xfrm>
        </p:spPr>
        <p:txBody>
          <a:bodyPr>
            <a:noAutofit/>
          </a:bodyPr>
          <a:lstStyle/>
          <a:p>
            <a:r>
              <a:rPr lang="ru-RU" sz="4000" dirty="0"/>
              <a:t>Дипломдық жобаның мақсаты </a:t>
            </a:r>
            <a:endParaRPr lang="en-US" sz="4000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B029859-1249-43CB-963F-1BF96264B49A}"/>
              </a:ext>
            </a:extLst>
          </p:cNvPr>
          <p:cNvGrpSpPr/>
          <p:nvPr/>
        </p:nvGrpSpPr>
        <p:grpSpPr>
          <a:xfrm rot="10800000">
            <a:off x="963386" y="657631"/>
            <a:ext cx="712663" cy="104369"/>
            <a:chOff x="9879406" y="6614730"/>
            <a:chExt cx="1840023" cy="269470"/>
          </a:xfr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352FD78-EF5C-4559-AED8-DC63792F16EB}"/>
                </a:ext>
              </a:extLst>
            </p:cNvPr>
            <p:cNvSpPr/>
            <p:nvPr/>
          </p:nvSpPr>
          <p:spPr>
            <a:xfrm>
              <a:off x="9879406" y="6614730"/>
              <a:ext cx="540883" cy="269470"/>
            </a:xfrm>
            <a:custGeom>
              <a:avLst/>
              <a:gdLst>
                <a:gd name="connsiteX0" fmla="*/ 0 w 540883"/>
                <a:gd name="connsiteY0" fmla="*/ 0 h 269470"/>
                <a:gd name="connsiteX1" fmla="*/ 419773 w 540883"/>
                <a:gd name="connsiteY1" fmla="*/ 0 h 269470"/>
                <a:gd name="connsiteX2" fmla="*/ 540883 w 540883"/>
                <a:gd name="connsiteY2" fmla="*/ 269470 h 269470"/>
                <a:gd name="connsiteX3" fmla="*/ 121110 w 540883"/>
                <a:gd name="connsiteY3" fmla="*/ 269470 h 26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883" h="269470">
                  <a:moveTo>
                    <a:pt x="0" y="0"/>
                  </a:moveTo>
                  <a:lnTo>
                    <a:pt x="419773" y="0"/>
                  </a:lnTo>
                  <a:lnTo>
                    <a:pt x="540883" y="269470"/>
                  </a:lnTo>
                  <a:lnTo>
                    <a:pt x="121110" y="26947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DBC3E13-312C-4819-96F5-A0682A33E318}"/>
                </a:ext>
              </a:extLst>
            </p:cNvPr>
            <p:cNvSpPr/>
            <p:nvPr/>
          </p:nvSpPr>
          <p:spPr>
            <a:xfrm>
              <a:off x="10528976" y="6614730"/>
              <a:ext cx="540883" cy="269470"/>
            </a:xfrm>
            <a:custGeom>
              <a:avLst/>
              <a:gdLst>
                <a:gd name="connsiteX0" fmla="*/ 0 w 540883"/>
                <a:gd name="connsiteY0" fmla="*/ 0 h 269470"/>
                <a:gd name="connsiteX1" fmla="*/ 419773 w 540883"/>
                <a:gd name="connsiteY1" fmla="*/ 0 h 269470"/>
                <a:gd name="connsiteX2" fmla="*/ 540883 w 540883"/>
                <a:gd name="connsiteY2" fmla="*/ 269470 h 269470"/>
                <a:gd name="connsiteX3" fmla="*/ 121110 w 540883"/>
                <a:gd name="connsiteY3" fmla="*/ 269470 h 26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883" h="269470">
                  <a:moveTo>
                    <a:pt x="0" y="0"/>
                  </a:moveTo>
                  <a:lnTo>
                    <a:pt x="419773" y="0"/>
                  </a:lnTo>
                  <a:lnTo>
                    <a:pt x="540883" y="269470"/>
                  </a:lnTo>
                  <a:lnTo>
                    <a:pt x="121110" y="26947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779D5BF-7AC3-4E34-99E9-AA9CEF387D5C}"/>
                </a:ext>
              </a:extLst>
            </p:cNvPr>
            <p:cNvSpPr/>
            <p:nvPr/>
          </p:nvSpPr>
          <p:spPr>
            <a:xfrm>
              <a:off x="11178546" y="6614730"/>
              <a:ext cx="540883" cy="269470"/>
            </a:xfrm>
            <a:custGeom>
              <a:avLst/>
              <a:gdLst>
                <a:gd name="connsiteX0" fmla="*/ 0 w 540883"/>
                <a:gd name="connsiteY0" fmla="*/ 0 h 269470"/>
                <a:gd name="connsiteX1" fmla="*/ 419773 w 540883"/>
                <a:gd name="connsiteY1" fmla="*/ 0 h 269470"/>
                <a:gd name="connsiteX2" fmla="*/ 540883 w 540883"/>
                <a:gd name="connsiteY2" fmla="*/ 269470 h 269470"/>
                <a:gd name="connsiteX3" fmla="*/ 121110 w 540883"/>
                <a:gd name="connsiteY3" fmla="*/ 269470 h 26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883" h="269470">
                  <a:moveTo>
                    <a:pt x="0" y="0"/>
                  </a:moveTo>
                  <a:lnTo>
                    <a:pt x="419773" y="0"/>
                  </a:lnTo>
                  <a:lnTo>
                    <a:pt x="540883" y="269470"/>
                  </a:lnTo>
                  <a:lnTo>
                    <a:pt x="121110" y="26947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AD6993C5-58EA-46DC-A31E-472581CAFB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51"/>
          <a:stretch/>
        </p:blipFill>
        <p:spPr>
          <a:xfrm>
            <a:off x="7508649" y="2832695"/>
            <a:ext cx="4140230" cy="40253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EA7254-6B3A-4A3D-BE55-C2817D2A7B54}"/>
              </a:ext>
            </a:extLst>
          </p:cNvPr>
          <p:cNvSpPr txBox="1"/>
          <p:nvPr/>
        </p:nvSpPr>
        <p:spPr>
          <a:xfrm>
            <a:off x="1518414" y="2243516"/>
            <a:ext cx="5051499" cy="18898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bg1"/>
                </a:solidFill>
              </a:rPr>
              <a:t>Электронды машиналар пәні үшін толықтырылған шынайылық технологиясын </a:t>
            </a:r>
            <a:r>
              <a:rPr lang="kk-KZ" sz="2000" dirty="0">
                <a:solidFill>
                  <a:schemeClr val="bg1"/>
                </a:solidFill>
              </a:rPr>
              <a:t>қолданып</a:t>
            </a:r>
            <a:r>
              <a:rPr lang="ru-RU" sz="2000" dirty="0">
                <a:solidFill>
                  <a:schemeClr val="bg1"/>
                </a:solidFill>
              </a:rPr>
              <a:t> мобильді қосымшаны құру</a:t>
            </a:r>
            <a:r>
              <a:rPr lang="kk-KZ" sz="2000" dirty="0">
                <a:solidFill>
                  <a:schemeClr val="bg1"/>
                </a:solidFill>
              </a:rPr>
              <a:t>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5" name="Graphic 536" descr="Line arrow: Straight">
            <a:extLst>
              <a:ext uri="{FF2B5EF4-FFF2-40B4-BE49-F238E27FC236}">
                <a16:creationId xmlns:a16="http://schemas.microsoft.com/office/drawing/2014/main" id="{3FFD228D-4D66-4A4C-BF0A-618B41B91E97}"/>
              </a:ext>
            </a:extLst>
          </p:cNvPr>
          <p:cNvSpPr/>
          <p:nvPr/>
        </p:nvSpPr>
        <p:spPr>
          <a:xfrm rot="10800000">
            <a:off x="10039591" y="4998427"/>
            <a:ext cx="225975" cy="85715"/>
          </a:xfrm>
          <a:custGeom>
            <a:avLst/>
            <a:gdLst>
              <a:gd name="connsiteX0" fmla="*/ 326921 w 334612"/>
              <a:gd name="connsiteY0" fmla="*/ 53846 h 126922"/>
              <a:gd name="connsiteX1" fmla="*/ 39230 w 334612"/>
              <a:gd name="connsiteY1" fmla="*/ 53846 h 126922"/>
              <a:gd name="connsiteX2" fmla="*/ 73461 w 334612"/>
              <a:gd name="connsiteY2" fmla="*/ 19615 h 126922"/>
              <a:gd name="connsiteX3" fmla="*/ 73461 w 334612"/>
              <a:gd name="connsiteY3" fmla="*/ 3462 h 126922"/>
              <a:gd name="connsiteX4" fmla="*/ 57307 w 334612"/>
              <a:gd name="connsiteY4" fmla="*/ 3462 h 126922"/>
              <a:gd name="connsiteX5" fmla="*/ 3462 w 334612"/>
              <a:gd name="connsiteY5" fmla="*/ 57307 h 126922"/>
              <a:gd name="connsiteX6" fmla="*/ 3462 w 334612"/>
              <a:gd name="connsiteY6" fmla="*/ 73461 h 126922"/>
              <a:gd name="connsiteX7" fmla="*/ 57307 w 334612"/>
              <a:gd name="connsiteY7" fmla="*/ 127307 h 126922"/>
              <a:gd name="connsiteX8" fmla="*/ 65384 w 334612"/>
              <a:gd name="connsiteY8" fmla="*/ 130768 h 126922"/>
              <a:gd name="connsiteX9" fmla="*/ 73461 w 334612"/>
              <a:gd name="connsiteY9" fmla="*/ 127307 h 126922"/>
              <a:gd name="connsiteX10" fmla="*/ 73461 w 334612"/>
              <a:gd name="connsiteY10" fmla="*/ 111153 h 126922"/>
              <a:gd name="connsiteX11" fmla="*/ 39230 w 334612"/>
              <a:gd name="connsiteY11" fmla="*/ 76923 h 126922"/>
              <a:gd name="connsiteX12" fmla="*/ 326921 w 334612"/>
              <a:gd name="connsiteY12" fmla="*/ 76923 h 126922"/>
              <a:gd name="connsiteX13" fmla="*/ 338459 w 334612"/>
              <a:gd name="connsiteY13" fmla="*/ 65384 h 126922"/>
              <a:gd name="connsiteX14" fmla="*/ 326921 w 334612"/>
              <a:gd name="connsiteY14" fmla="*/ 53846 h 126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4612" h="126922">
                <a:moveTo>
                  <a:pt x="326921" y="53846"/>
                </a:moveTo>
                <a:lnTo>
                  <a:pt x="39230" y="53846"/>
                </a:lnTo>
                <a:lnTo>
                  <a:pt x="73461" y="19615"/>
                </a:lnTo>
                <a:cubicBezTo>
                  <a:pt x="78076" y="15000"/>
                  <a:pt x="78076" y="7692"/>
                  <a:pt x="73461" y="3462"/>
                </a:cubicBezTo>
                <a:cubicBezTo>
                  <a:pt x="68846" y="-1154"/>
                  <a:pt x="61538" y="-1154"/>
                  <a:pt x="57307" y="3462"/>
                </a:cubicBezTo>
                <a:lnTo>
                  <a:pt x="3462" y="57307"/>
                </a:lnTo>
                <a:cubicBezTo>
                  <a:pt x="-1154" y="61923"/>
                  <a:pt x="-1154" y="69230"/>
                  <a:pt x="3462" y="73461"/>
                </a:cubicBezTo>
                <a:lnTo>
                  <a:pt x="57307" y="127307"/>
                </a:lnTo>
                <a:cubicBezTo>
                  <a:pt x="59615" y="129614"/>
                  <a:pt x="62692" y="130768"/>
                  <a:pt x="65384" y="130768"/>
                </a:cubicBezTo>
                <a:cubicBezTo>
                  <a:pt x="68076" y="130768"/>
                  <a:pt x="71153" y="129614"/>
                  <a:pt x="73461" y="127307"/>
                </a:cubicBezTo>
                <a:cubicBezTo>
                  <a:pt x="78076" y="122691"/>
                  <a:pt x="78076" y="115384"/>
                  <a:pt x="73461" y="111153"/>
                </a:cubicBezTo>
                <a:lnTo>
                  <a:pt x="39230" y="76923"/>
                </a:lnTo>
                <a:lnTo>
                  <a:pt x="326921" y="76923"/>
                </a:lnTo>
                <a:cubicBezTo>
                  <a:pt x="333459" y="76923"/>
                  <a:pt x="338459" y="71923"/>
                  <a:pt x="338459" y="65384"/>
                </a:cubicBezTo>
                <a:cubicBezTo>
                  <a:pt x="338459" y="58846"/>
                  <a:pt x="333459" y="53846"/>
                  <a:pt x="326921" y="53846"/>
                </a:cubicBezTo>
                <a:close/>
              </a:path>
            </a:pathLst>
          </a:custGeom>
          <a:solidFill>
            <a:schemeClr val="bg2"/>
          </a:solidFill>
          <a:ln w="3770" cap="flat">
            <a:noFill/>
            <a:prstDash val="solid"/>
            <a:miter/>
          </a:ln>
        </p:spPr>
        <p:txBody>
          <a:bodyPr rtlCol="0" anchor="ctr"/>
          <a:lstStyle/>
          <a:p>
            <a:endParaRPr lang="en-ID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7052F658-AAA4-4E25-A71B-FCD60351569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9" b="4589"/>
          <a:stretch>
            <a:fillRect/>
          </a:stretch>
        </p:blipFill>
        <p:spPr>
          <a:xfrm>
            <a:off x="8368348" y="3218688"/>
            <a:ext cx="2952750" cy="3639312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235A63D-79B8-423D-AB81-5AAEF976BE04}"/>
              </a:ext>
            </a:extLst>
          </p:cNvPr>
          <p:cNvSpPr/>
          <p:nvPr/>
        </p:nvSpPr>
        <p:spPr>
          <a:xfrm rot="10800000">
            <a:off x="11175939" y="3429888"/>
            <a:ext cx="402320" cy="40232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AFF74C4-079C-4D75-8FCF-3B4863C3F983}"/>
              </a:ext>
            </a:extLst>
          </p:cNvPr>
          <p:cNvGrpSpPr/>
          <p:nvPr/>
        </p:nvGrpSpPr>
        <p:grpSpPr>
          <a:xfrm>
            <a:off x="11354240" y="3514325"/>
            <a:ext cx="45719" cy="233449"/>
            <a:chOff x="8739332" y="5155893"/>
            <a:chExt cx="45719" cy="233449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0CA2915-3EEE-4E62-A793-4B365A5AA8DA}"/>
                </a:ext>
              </a:extLst>
            </p:cNvPr>
            <p:cNvSpPr/>
            <p:nvPr/>
          </p:nvSpPr>
          <p:spPr>
            <a:xfrm>
              <a:off x="8739332" y="515589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A470482-CAA6-4C9A-9986-CE2684A56A4F}"/>
                </a:ext>
              </a:extLst>
            </p:cNvPr>
            <p:cNvSpPr/>
            <p:nvPr/>
          </p:nvSpPr>
          <p:spPr>
            <a:xfrm>
              <a:off x="8739332" y="5249758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3E31DEA-A7AE-4A69-9DB6-9740EE85A0CF}"/>
                </a:ext>
              </a:extLst>
            </p:cNvPr>
            <p:cNvSpPr/>
            <p:nvPr/>
          </p:nvSpPr>
          <p:spPr>
            <a:xfrm>
              <a:off x="8739332" y="534362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7811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2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2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2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2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2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2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2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2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28" grpId="0" build="p"/>
      <p:bldP spid="4" grpId="0"/>
      <p:bldP spid="5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E46C98-F68D-4DDE-B1E3-3099B613D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034" y="2395539"/>
            <a:ext cx="2615565" cy="26155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E5987F-74B9-4C1B-961D-A719B1DA87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884" y="597217"/>
            <a:ext cx="2529454" cy="2270760"/>
          </a:xfrm>
          <a:prstGeom prst="rect">
            <a:avLst/>
          </a:prstGeom>
        </p:spPr>
      </p:pic>
      <p:pic>
        <p:nvPicPr>
          <p:cNvPr id="2050" name="Picture 2" descr="PlayMaker for Unity">
            <a:extLst>
              <a:ext uri="{FF2B5EF4-FFF2-40B4-BE49-F238E27FC236}">
                <a16:creationId xmlns:a16="http://schemas.microsoft.com/office/drawing/2014/main" id="{E44D7381-5E5F-4B57-BB4F-FD2187362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930" y="2061968"/>
            <a:ext cx="2346072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CA7FE5-FE28-40F1-973A-6363F3555A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275" y="3429000"/>
            <a:ext cx="4077232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48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37E47FB-533C-42DF-A7EB-32A2748731F4}"/>
              </a:ext>
            </a:extLst>
          </p:cNvPr>
          <p:cNvGrpSpPr/>
          <p:nvPr/>
        </p:nvGrpSpPr>
        <p:grpSpPr>
          <a:xfrm rot="10800000">
            <a:off x="1157412" y="1292448"/>
            <a:ext cx="712663" cy="104369"/>
            <a:chOff x="9879406" y="6614730"/>
            <a:chExt cx="1840023" cy="269470"/>
          </a:xfr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DD2070E-3BAC-4C53-99DA-57D866EFB613}"/>
                </a:ext>
              </a:extLst>
            </p:cNvPr>
            <p:cNvSpPr/>
            <p:nvPr/>
          </p:nvSpPr>
          <p:spPr>
            <a:xfrm>
              <a:off x="9879406" y="6614730"/>
              <a:ext cx="540883" cy="269470"/>
            </a:xfrm>
            <a:custGeom>
              <a:avLst/>
              <a:gdLst>
                <a:gd name="connsiteX0" fmla="*/ 0 w 540883"/>
                <a:gd name="connsiteY0" fmla="*/ 0 h 269470"/>
                <a:gd name="connsiteX1" fmla="*/ 419773 w 540883"/>
                <a:gd name="connsiteY1" fmla="*/ 0 h 269470"/>
                <a:gd name="connsiteX2" fmla="*/ 540883 w 540883"/>
                <a:gd name="connsiteY2" fmla="*/ 269470 h 269470"/>
                <a:gd name="connsiteX3" fmla="*/ 121110 w 540883"/>
                <a:gd name="connsiteY3" fmla="*/ 269470 h 26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883" h="269470">
                  <a:moveTo>
                    <a:pt x="0" y="0"/>
                  </a:moveTo>
                  <a:lnTo>
                    <a:pt x="419773" y="0"/>
                  </a:lnTo>
                  <a:lnTo>
                    <a:pt x="540883" y="269470"/>
                  </a:lnTo>
                  <a:lnTo>
                    <a:pt x="121110" y="26947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A3A4AEE-CAF3-4659-A92D-9A0E17635B30}"/>
                </a:ext>
              </a:extLst>
            </p:cNvPr>
            <p:cNvSpPr/>
            <p:nvPr/>
          </p:nvSpPr>
          <p:spPr>
            <a:xfrm>
              <a:off x="10528976" y="6614730"/>
              <a:ext cx="540883" cy="269470"/>
            </a:xfrm>
            <a:custGeom>
              <a:avLst/>
              <a:gdLst>
                <a:gd name="connsiteX0" fmla="*/ 0 w 540883"/>
                <a:gd name="connsiteY0" fmla="*/ 0 h 269470"/>
                <a:gd name="connsiteX1" fmla="*/ 419773 w 540883"/>
                <a:gd name="connsiteY1" fmla="*/ 0 h 269470"/>
                <a:gd name="connsiteX2" fmla="*/ 540883 w 540883"/>
                <a:gd name="connsiteY2" fmla="*/ 269470 h 269470"/>
                <a:gd name="connsiteX3" fmla="*/ 121110 w 540883"/>
                <a:gd name="connsiteY3" fmla="*/ 269470 h 26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883" h="269470">
                  <a:moveTo>
                    <a:pt x="0" y="0"/>
                  </a:moveTo>
                  <a:lnTo>
                    <a:pt x="419773" y="0"/>
                  </a:lnTo>
                  <a:lnTo>
                    <a:pt x="540883" y="269470"/>
                  </a:lnTo>
                  <a:lnTo>
                    <a:pt x="121110" y="26947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5503BB-B240-46EA-95A7-8719A63856EF}"/>
                </a:ext>
              </a:extLst>
            </p:cNvPr>
            <p:cNvSpPr/>
            <p:nvPr/>
          </p:nvSpPr>
          <p:spPr>
            <a:xfrm>
              <a:off x="11178546" y="6614730"/>
              <a:ext cx="540883" cy="269470"/>
            </a:xfrm>
            <a:custGeom>
              <a:avLst/>
              <a:gdLst>
                <a:gd name="connsiteX0" fmla="*/ 0 w 540883"/>
                <a:gd name="connsiteY0" fmla="*/ 0 h 269470"/>
                <a:gd name="connsiteX1" fmla="*/ 419773 w 540883"/>
                <a:gd name="connsiteY1" fmla="*/ 0 h 269470"/>
                <a:gd name="connsiteX2" fmla="*/ 540883 w 540883"/>
                <a:gd name="connsiteY2" fmla="*/ 269470 h 269470"/>
                <a:gd name="connsiteX3" fmla="*/ 121110 w 540883"/>
                <a:gd name="connsiteY3" fmla="*/ 269470 h 26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883" h="269470">
                  <a:moveTo>
                    <a:pt x="0" y="0"/>
                  </a:moveTo>
                  <a:lnTo>
                    <a:pt x="419773" y="0"/>
                  </a:lnTo>
                  <a:lnTo>
                    <a:pt x="540883" y="269470"/>
                  </a:lnTo>
                  <a:lnTo>
                    <a:pt x="121110" y="26947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2E85290-F8B2-4882-BE7A-DFDA38BA3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635408"/>
            <a:ext cx="2933924" cy="7980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A05818E-E4E6-424B-A2BA-113100679B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43000"/>
            <a:ext cx="3493846" cy="17571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714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4625D2-A9AC-46BF-B890-182D5BB782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169093-5EB3-4F8F-B12A-2D0886F75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533" y="1935480"/>
            <a:ext cx="6402574" cy="4800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5E3D9B-90B0-4E41-AC96-40E828C6BF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93" y="121920"/>
            <a:ext cx="7574280" cy="426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98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2D7EA2-B3FD-4A82-8A95-35A137A624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E1C914-0937-4CB7-AE10-078E9120A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59" y="816380"/>
            <a:ext cx="11314386" cy="522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175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30CD19-35AC-47B5-9B77-AB9BD70B92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707" y="-658002"/>
            <a:ext cx="3733800" cy="2562225"/>
          </a:xfrm>
        </p:spPr>
        <p:txBody>
          <a:bodyPr/>
          <a:lstStyle/>
          <a:p>
            <a:r>
              <a:rPr lang="ru-RU" dirty="0"/>
              <a:t>Нысандар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4DF372-B98F-47D2-BC1A-6E8052CA3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877" y="1381708"/>
            <a:ext cx="4953777" cy="49537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BC970E-47A1-49CD-8568-204CA0C8EE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997" y="853751"/>
            <a:ext cx="2485974" cy="51504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6D084A-71B5-4AFD-8E45-A7B1274E47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508" y="1557434"/>
            <a:ext cx="3601616" cy="360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29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63C556-4E9E-49B2-80D7-7FBBBF7223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CAFE5C-264E-4962-8DE7-8E041B524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04" y="331167"/>
            <a:ext cx="10720591" cy="619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22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chyou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88FF"/>
      </a:accent1>
      <a:accent2>
        <a:srgbClr val="0165BF"/>
      </a:accent2>
      <a:accent3>
        <a:srgbClr val="0028A8"/>
      </a:accent3>
      <a:accent4>
        <a:srgbClr val="4DACFF"/>
      </a:accent4>
      <a:accent5>
        <a:srgbClr val="4DD0FF"/>
      </a:accent5>
      <a:accent6>
        <a:srgbClr val="4DEAFF"/>
      </a:accent6>
      <a:hlink>
        <a:srgbClr val="FFC000"/>
      </a:hlink>
      <a:folHlink>
        <a:srgbClr val="ED7D31"/>
      </a:folHlink>
    </a:clrScheme>
    <a:fontScheme name="Custom 3">
      <a:majorFont>
        <a:latin typeface="Archivo Black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26933</TotalTime>
  <Words>278</Words>
  <Application>Microsoft Office PowerPoint</Application>
  <PresentationFormat>Widescreen</PresentationFormat>
  <Paragraphs>22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Archivo Black</vt:lpstr>
      <vt:lpstr>Arial</vt:lpstr>
      <vt:lpstr>Calibri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Madi alt</dc:creator>
  <cp:lastModifiedBy>madi r3d</cp:lastModifiedBy>
  <cp:revision>1112</cp:revision>
  <dcterms:created xsi:type="dcterms:W3CDTF">2018-12-05T18:19:15Z</dcterms:created>
  <dcterms:modified xsi:type="dcterms:W3CDTF">2020-06-07T11:11:39Z</dcterms:modified>
</cp:coreProperties>
</file>