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Layouts/slideLayout4.xml" ContentType="application/vnd.openxmlformats-officedocument.presentationml.slideLayout+xml"/>
  <Override PartName="/docProps/app.xml" ContentType="application/vnd.openxmlformats-officedocument.extended-propertie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notesSlides/notesSlide4.xml" ContentType="application/vnd.openxmlformats-officedocument.presentationml.notesSlide+xml"/>
  <Override PartName="/ppt/slides/slide2.xml" ContentType="application/vnd.openxmlformats-officedocument.presentationml.slide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drawing4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slideLayouts/slideLayout3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diagrams/layout3.xml" ContentType="application/vnd.openxmlformats-officedocument.drawingml.diagram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5.xml" ContentType="application/vnd.openxmlformats-officedocument.presentationml.slide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quickStyle4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3.xml" ContentType="application/vnd.openxmlformats-officedocument.presentationml.notesSlide+xml"/>
  <Override PartName="/ppt/slides/slide5.xml" ContentType="application/vnd.openxmlformats-officedocument.presentationml.slide+xml"/>
  <Override PartName="/ppt/viewProps.xml" ContentType="application/vnd.openxmlformats-officedocument.presentationml.viewProps+xml"/>
  <Override PartName="/ppt/notesSlides/notesSlide1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6.xml" ContentType="application/vnd.openxmlformats-officedocument.presentationml.notesSlide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77" r:id="rId3"/>
    <p:sldId id="258" r:id="rId4"/>
    <p:sldId id="259" r:id="rId5"/>
    <p:sldId id="263" r:id="rId6"/>
    <p:sldId id="267" r:id="rId7"/>
    <p:sldId id="260" r:id="rId8"/>
    <p:sldId id="261" r:id="rId9"/>
    <p:sldId id="268" r:id="rId10"/>
    <p:sldId id="266" r:id="rId11"/>
    <p:sldId id="269" r:id="rId12"/>
    <p:sldId id="270" r:id="rId13"/>
    <p:sldId id="271" r:id="rId14"/>
    <p:sldId id="272" r:id="rId15"/>
    <p:sldId id="278" r:id="rId16"/>
    <p:sldId id="27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017"/>
    <p:restoredTop sz="95419"/>
  </p:normalViewPr>
  <p:slideViewPr>
    <p:cSldViewPr snapToGrid="0">
      <p:cViewPr varScale="1">
        <p:scale>
          <a:sx n="102" d="100"/>
          <a:sy n="102" d="100"/>
        </p:scale>
        <p:origin x="29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DDB2E1-4180-5742-B7C3-7C0C6E40A3FD}" type="doc">
      <dgm:prSet loTypeId="urn:microsoft.com/office/officeart/2005/8/layout/cycle4" loCatId="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4E405F2C-2881-BC47-B5D9-7EFEAC691F76}">
      <dgm:prSet phldrT="[Text]"/>
      <dgm:spPr/>
      <dgm:t>
        <a:bodyPr/>
        <a:lstStyle/>
        <a:p>
          <a:r>
            <a:rPr lang="en-GB" dirty="0"/>
            <a:t>Legal doctrine</a:t>
          </a:r>
        </a:p>
      </dgm:t>
    </dgm:pt>
    <dgm:pt modelId="{D3E2B6BF-2F8F-514E-8F39-F4063223B500}" type="parTrans" cxnId="{C5ED8DD7-4DE2-F341-AE84-FD8643086F35}">
      <dgm:prSet/>
      <dgm:spPr/>
      <dgm:t>
        <a:bodyPr/>
        <a:lstStyle/>
        <a:p>
          <a:endParaRPr lang="en-GB"/>
        </a:p>
      </dgm:t>
    </dgm:pt>
    <dgm:pt modelId="{F1DCE872-3200-574E-A170-BF87DBC359F4}" type="sibTrans" cxnId="{C5ED8DD7-4DE2-F341-AE84-FD8643086F35}">
      <dgm:prSet/>
      <dgm:spPr/>
      <dgm:t>
        <a:bodyPr/>
        <a:lstStyle/>
        <a:p>
          <a:endParaRPr lang="en-GB"/>
        </a:p>
      </dgm:t>
    </dgm:pt>
    <dgm:pt modelId="{F7FBC733-1401-F046-A39F-6405E1A7BE4D}">
      <dgm:prSet phldrT="[Text]"/>
      <dgm:spPr/>
      <dgm:t>
        <a:bodyPr/>
        <a:lstStyle/>
        <a:p>
          <a:r>
            <a:rPr lang="en-GB" dirty="0"/>
            <a:t>Strata v stratum</a:t>
          </a:r>
        </a:p>
      </dgm:t>
    </dgm:pt>
    <dgm:pt modelId="{7D424530-88B9-1445-A65D-C345DB79EFF0}" type="parTrans" cxnId="{A4B9ECE7-E258-974C-BF94-13990199B0B1}">
      <dgm:prSet/>
      <dgm:spPr/>
      <dgm:t>
        <a:bodyPr/>
        <a:lstStyle/>
        <a:p>
          <a:endParaRPr lang="en-GB"/>
        </a:p>
      </dgm:t>
    </dgm:pt>
    <dgm:pt modelId="{33A46E33-8DD3-4349-A35B-56134432550E}" type="sibTrans" cxnId="{A4B9ECE7-E258-974C-BF94-13990199B0B1}">
      <dgm:prSet/>
      <dgm:spPr/>
      <dgm:t>
        <a:bodyPr/>
        <a:lstStyle/>
        <a:p>
          <a:endParaRPr lang="en-GB"/>
        </a:p>
      </dgm:t>
    </dgm:pt>
    <dgm:pt modelId="{4BABA688-5075-3743-BEB6-66834CB173C7}">
      <dgm:prSet phldrT="[Text]"/>
      <dgm:spPr/>
      <dgm:t>
        <a:bodyPr/>
        <a:lstStyle/>
        <a:p>
          <a:r>
            <a:rPr lang="en-GB" dirty="0"/>
            <a:t>Content analysis</a:t>
          </a:r>
        </a:p>
      </dgm:t>
    </dgm:pt>
    <dgm:pt modelId="{6173809F-FB1F-674E-9BB2-7109CF28BAF1}" type="parTrans" cxnId="{B597725C-6C5A-F748-BFB2-64DF2E0EE6EE}">
      <dgm:prSet/>
      <dgm:spPr/>
      <dgm:t>
        <a:bodyPr/>
        <a:lstStyle/>
        <a:p>
          <a:endParaRPr lang="en-GB"/>
        </a:p>
      </dgm:t>
    </dgm:pt>
    <dgm:pt modelId="{C38233F8-436C-FA45-BD7F-1B955DF6AAFD}" type="sibTrans" cxnId="{B597725C-6C5A-F748-BFB2-64DF2E0EE6EE}">
      <dgm:prSet/>
      <dgm:spPr/>
      <dgm:t>
        <a:bodyPr/>
        <a:lstStyle/>
        <a:p>
          <a:endParaRPr lang="en-GB"/>
        </a:p>
      </dgm:t>
    </dgm:pt>
    <dgm:pt modelId="{74690C19-EACE-A744-A969-7DA4AA528325}">
      <dgm:prSet phldrT="[Text]"/>
      <dgm:spPr/>
      <dgm:t>
        <a:bodyPr/>
        <a:lstStyle/>
        <a:p>
          <a:r>
            <a:rPr lang="en-GB" dirty="0"/>
            <a:t>12 SMSs</a:t>
          </a:r>
        </a:p>
      </dgm:t>
    </dgm:pt>
    <dgm:pt modelId="{11946377-FA35-0A44-8F08-56320A8E1A2A}" type="parTrans" cxnId="{825E233E-DAAE-534D-A947-C911D7C96A26}">
      <dgm:prSet/>
      <dgm:spPr/>
      <dgm:t>
        <a:bodyPr/>
        <a:lstStyle/>
        <a:p>
          <a:endParaRPr lang="en-GB"/>
        </a:p>
      </dgm:t>
    </dgm:pt>
    <dgm:pt modelId="{61B0AED1-1D42-6D4B-9447-CC4D9080C070}" type="sibTrans" cxnId="{825E233E-DAAE-534D-A947-C911D7C96A26}">
      <dgm:prSet/>
      <dgm:spPr/>
      <dgm:t>
        <a:bodyPr/>
        <a:lstStyle/>
        <a:p>
          <a:endParaRPr lang="en-GB"/>
        </a:p>
      </dgm:t>
    </dgm:pt>
    <dgm:pt modelId="{C4375651-DF52-F342-891B-3C636581CAD1}">
      <dgm:prSet phldrT="[Text]"/>
      <dgm:spPr/>
      <dgm:t>
        <a:bodyPr/>
        <a:lstStyle/>
        <a:p>
          <a:r>
            <a:rPr lang="en-GB" dirty="0"/>
            <a:t>Expert interviews</a:t>
          </a:r>
        </a:p>
      </dgm:t>
    </dgm:pt>
    <dgm:pt modelId="{85375989-E3E1-3747-8C45-C2EA648E7D21}" type="parTrans" cxnId="{ED9878FC-C6F4-0E46-954A-721AAF662E31}">
      <dgm:prSet/>
      <dgm:spPr/>
      <dgm:t>
        <a:bodyPr/>
        <a:lstStyle/>
        <a:p>
          <a:endParaRPr lang="en-GB"/>
        </a:p>
      </dgm:t>
    </dgm:pt>
    <dgm:pt modelId="{3826C53B-26D0-BB48-BB8F-CD6B91F9756D}" type="sibTrans" cxnId="{ED9878FC-C6F4-0E46-954A-721AAF662E31}">
      <dgm:prSet/>
      <dgm:spPr/>
      <dgm:t>
        <a:bodyPr/>
        <a:lstStyle/>
        <a:p>
          <a:endParaRPr lang="en-GB"/>
        </a:p>
      </dgm:t>
    </dgm:pt>
    <dgm:pt modelId="{CDF4A5D4-A046-2040-99B3-78D6B92027A5}">
      <dgm:prSet phldrT="[Text]"/>
      <dgm:spPr/>
      <dgm:t>
        <a:bodyPr/>
        <a:lstStyle/>
        <a:p>
          <a:r>
            <a:rPr lang="en-GB" dirty="0"/>
            <a:t>Eight  experts </a:t>
          </a:r>
        </a:p>
      </dgm:t>
    </dgm:pt>
    <dgm:pt modelId="{479A6383-250E-7940-A471-35A24E11BCD0}" type="parTrans" cxnId="{97AB3D63-A041-7247-A700-AC582D0CFF75}">
      <dgm:prSet/>
      <dgm:spPr/>
      <dgm:t>
        <a:bodyPr/>
        <a:lstStyle/>
        <a:p>
          <a:endParaRPr lang="en-GB"/>
        </a:p>
      </dgm:t>
    </dgm:pt>
    <dgm:pt modelId="{5A14EFC9-E247-6C4D-9F14-C5735F260EF2}" type="sibTrans" cxnId="{97AB3D63-A041-7247-A700-AC582D0CFF75}">
      <dgm:prSet/>
      <dgm:spPr/>
      <dgm:t>
        <a:bodyPr/>
        <a:lstStyle/>
        <a:p>
          <a:endParaRPr lang="en-GB"/>
        </a:p>
      </dgm:t>
    </dgm:pt>
    <dgm:pt modelId="{3E953757-14E8-FE49-907A-36DB6653010C}">
      <dgm:prSet phldrT="[Text]"/>
      <dgm:spPr/>
      <dgm:t>
        <a:bodyPr/>
        <a:lstStyle/>
        <a:p>
          <a:r>
            <a:rPr lang="en-GB" dirty="0"/>
            <a:t>Case study</a:t>
          </a:r>
        </a:p>
      </dgm:t>
    </dgm:pt>
    <dgm:pt modelId="{EEFE2A58-1077-E84D-98B9-BD3851DFF801}" type="parTrans" cxnId="{3DFEEFA3-500A-5143-B195-A2D9AD421D69}">
      <dgm:prSet/>
      <dgm:spPr/>
      <dgm:t>
        <a:bodyPr/>
        <a:lstStyle/>
        <a:p>
          <a:endParaRPr lang="en-GB"/>
        </a:p>
      </dgm:t>
    </dgm:pt>
    <dgm:pt modelId="{A2471B2B-CD99-364D-B496-B01484601765}" type="sibTrans" cxnId="{3DFEEFA3-500A-5143-B195-A2D9AD421D69}">
      <dgm:prSet/>
      <dgm:spPr/>
      <dgm:t>
        <a:bodyPr/>
        <a:lstStyle/>
        <a:p>
          <a:endParaRPr lang="en-GB"/>
        </a:p>
      </dgm:t>
    </dgm:pt>
    <dgm:pt modelId="{887BB50D-63E3-664C-9420-39F91DC87FBE}">
      <dgm:prSet phldrT="[Text]"/>
      <dgm:spPr/>
      <dgm:t>
        <a:bodyPr/>
        <a:lstStyle/>
        <a:p>
          <a:r>
            <a:rPr lang="en-GB" dirty="0"/>
            <a:t>The Italian Forum </a:t>
          </a:r>
        </a:p>
      </dgm:t>
    </dgm:pt>
    <dgm:pt modelId="{68FC99B8-36CF-5945-A536-7467A50194A8}" type="parTrans" cxnId="{A763DFDF-E723-6A41-9149-B292743FBA6B}">
      <dgm:prSet/>
      <dgm:spPr/>
      <dgm:t>
        <a:bodyPr/>
        <a:lstStyle/>
        <a:p>
          <a:endParaRPr lang="en-GB"/>
        </a:p>
      </dgm:t>
    </dgm:pt>
    <dgm:pt modelId="{BAEC5A7B-FC8C-FE45-B566-77E4DFFE2D87}" type="sibTrans" cxnId="{A763DFDF-E723-6A41-9149-B292743FBA6B}">
      <dgm:prSet/>
      <dgm:spPr/>
      <dgm:t>
        <a:bodyPr/>
        <a:lstStyle/>
        <a:p>
          <a:endParaRPr lang="en-GB"/>
        </a:p>
      </dgm:t>
    </dgm:pt>
    <dgm:pt modelId="{F807DF9F-48E5-DF40-B523-A8EB2546CA03}" type="pres">
      <dgm:prSet presAssocID="{32DDB2E1-4180-5742-B7C3-7C0C6E40A3FD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5F75D2C1-CF2F-B641-A03A-5F407C154374}" type="pres">
      <dgm:prSet presAssocID="{32DDB2E1-4180-5742-B7C3-7C0C6E40A3FD}" presName="children" presStyleCnt="0"/>
      <dgm:spPr/>
    </dgm:pt>
    <dgm:pt modelId="{750384F1-E38C-8445-9911-7137876BE2C4}" type="pres">
      <dgm:prSet presAssocID="{32DDB2E1-4180-5742-B7C3-7C0C6E40A3FD}" presName="child1group" presStyleCnt="0"/>
      <dgm:spPr/>
    </dgm:pt>
    <dgm:pt modelId="{39EC1E37-E6A5-884E-86D7-E5BB8560B10A}" type="pres">
      <dgm:prSet presAssocID="{32DDB2E1-4180-5742-B7C3-7C0C6E40A3FD}" presName="child1" presStyleLbl="bgAcc1" presStyleIdx="0" presStyleCnt="4"/>
      <dgm:spPr/>
    </dgm:pt>
    <dgm:pt modelId="{B900D120-94D9-7B44-BEAF-68BD01618C8A}" type="pres">
      <dgm:prSet presAssocID="{32DDB2E1-4180-5742-B7C3-7C0C6E40A3FD}" presName="child1Text" presStyleLbl="bgAcc1" presStyleIdx="0" presStyleCnt="4">
        <dgm:presLayoutVars>
          <dgm:bulletEnabled val="1"/>
        </dgm:presLayoutVars>
      </dgm:prSet>
      <dgm:spPr/>
    </dgm:pt>
    <dgm:pt modelId="{000415BF-0167-574B-B505-677BF2525F92}" type="pres">
      <dgm:prSet presAssocID="{32DDB2E1-4180-5742-B7C3-7C0C6E40A3FD}" presName="child2group" presStyleCnt="0"/>
      <dgm:spPr/>
    </dgm:pt>
    <dgm:pt modelId="{A08B51DF-B9C5-B84A-8818-E036174CB18B}" type="pres">
      <dgm:prSet presAssocID="{32DDB2E1-4180-5742-B7C3-7C0C6E40A3FD}" presName="child2" presStyleLbl="bgAcc1" presStyleIdx="1" presStyleCnt="4"/>
      <dgm:spPr/>
    </dgm:pt>
    <dgm:pt modelId="{DDDA9A88-4658-2647-BEFF-A03A6B993165}" type="pres">
      <dgm:prSet presAssocID="{32DDB2E1-4180-5742-B7C3-7C0C6E40A3FD}" presName="child2Text" presStyleLbl="bgAcc1" presStyleIdx="1" presStyleCnt="4">
        <dgm:presLayoutVars>
          <dgm:bulletEnabled val="1"/>
        </dgm:presLayoutVars>
      </dgm:prSet>
      <dgm:spPr/>
    </dgm:pt>
    <dgm:pt modelId="{86CE586C-B6C4-F64C-BF49-AC19C7E12890}" type="pres">
      <dgm:prSet presAssocID="{32DDB2E1-4180-5742-B7C3-7C0C6E40A3FD}" presName="child3group" presStyleCnt="0"/>
      <dgm:spPr/>
    </dgm:pt>
    <dgm:pt modelId="{D4A1EC90-0D3B-D94A-8D46-8FAC3DC76BB4}" type="pres">
      <dgm:prSet presAssocID="{32DDB2E1-4180-5742-B7C3-7C0C6E40A3FD}" presName="child3" presStyleLbl="bgAcc1" presStyleIdx="2" presStyleCnt="4"/>
      <dgm:spPr/>
    </dgm:pt>
    <dgm:pt modelId="{D3475780-5F4E-3947-B1F9-AABA725C2DD2}" type="pres">
      <dgm:prSet presAssocID="{32DDB2E1-4180-5742-B7C3-7C0C6E40A3FD}" presName="child3Text" presStyleLbl="bgAcc1" presStyleIdx="2" presStyleCnt="4">
        <dgm:presLayoutVars>
          <dgm:bulletEnabled val="1"/>
        </dgm:presLayoutVars>
      </dgm:prSet>
      <dgm:spPr/>
    </dgm:pt>
    <dgm:pt modelId="{1C6C1FB8-283D-FC48-9503-805515872D6D}" type="pres">
      <dgm:prSet presAssocID="{32DDB2E1-4180-5742-B7C3-7C0C6E40A3FD}" presName="child4group" presStyleCnt="0"/>
      <dgm:spPr/>
    </dgm:pt>
    <dgm:pt modelId="{9AC54719-43A7-734D-9955-A44F515F23A7}" type="pres">
      <dgm:prSet presAssocID="{32DDB2E1-4180-5742-B7C3-7C0C6E40A3FD}" presName="child4" presStyleLbl="bgAcc1" presStyleIdx="3" presStyleCnt="4"/>
      <dgm:spPr/>
    </dgm:pt>
    <dgm:pt modelId="{737B7786-1527-A54D-B32E-A9DFFEFABB26}" type="pres">
      <dgm:prSet presAssocID="{32DDB2E1-4180-5742-B7C3-7C0C6E40A3FD}" presName="child4Text" presStyleLbl="bgAcc1" presStyleIdx="3" presStyleCnt="4">
        <dgm:presLayoutVars>
          <dgm:bulletEnabled val="1"/>
        </dgm:presLayoutVars>
      </dgm:prSet>
      <dgm:spPr/>
    </dgm:pt>
    <dgm:pt modelId="{7C025637-0158-144F-89C5-FA4E6F7EEAE9}" type="pres">
      <dgm:prSet presAssocID="{32DDB2E1-4180-5742-B7C3-7C0C6E40A3FD}" presName="childPlaceholder" presStyleCnt="0"/>
      <dgm:spPr/>
    </dgm:pt>
    <dgm:pt modelId="{E52BB5F5-7DC3-A14F-9C60-8CCCA4D45C38}" type="pres">
      <dgm:prSet presAssocID="{32DDB2E1-4180-5742-B7C3-7C0C6E40A3FD}" presName="circle" presStyleCnt="0"/>
      <dgm:spPr/>
    </dgm:pt>
    <dgm:pt modelId="{5F9E8DB2-A526-3942-B7A8-55BB6930E3CF}" type="pres">
      <dgm:prSet presAssocID="{32DDB2E1-4180-5742-B7C3-7C0C6E40A3FD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AA055F9E-2C7B-4C47-97C3-9906939B89DE}" type="pres">
      <dgm:prSet presAssocID="{32DDB2E1-4180-5742-B7C3-7C0C6E40A3FD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F8249D7B-BB75-C641-988F-839B5BB0F39F}" type="pres">
      <dgm:prSet presAssocID="{32DDB2E1-4180-5742-B7C3-7C0C6E40A3FD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B016D1C7-A96F-A645-B8E2-1486522BF94B}" type="pres">
      <dgm:prSet presAssocID="{32DDB2E1-4180-5742-B7C3-7C0C6E40A3FD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FBF823CF-E91A-6A43-BF63-C2FC83EDB73C}" type="pres">
      <dgm:prSet presAssocID="{32DDB2E1-4180-5742-B7C3-7C0C6E40A3FD}" presName="quadrantPlaceholder" presStyleCnt="0"/>
      <dgm:spPr/>
    </dgm:pt>
    <dgm:pt modelId="{A11CC66C-E60E-7149-A0A1-0959E9FF7995}" type="pres">
      <dgm:prSet presAssocID="{32DDB2E1-4180-5742-B7C3-7C0C6E40A3FD}" presName="center1" presStyleLbl="fgShp" presStyleIdx="0" presStyleCnt="2"/>
      <dgm:spPr/>
    </dgm:pt>
    <dgm:pt modelId="{A8046C0A-87E0-E943-AD7B-D832F5885775}" type="pres">
      <dgm:prSet presAssocID="{32DDB2E1-4180-5742-B7C3-7C0C6E40A3FD}" presName="center2" presStyleLbl="fgShp" presStyleIdx="1" presStyleCnt="2"/>
      <dgm:spPr/>
    </dgm:pt>
  </dgm:ptLst>
  <dgm:cxnLst>
    <dgm:cxn modelId="{9F044A01-1B4C-1C43-A730-82923CA68781}" type="presOf" srcId="{74690C19-EACE-A744-A969-7DA4AA528325}" destId="{D4A1EC90-0D3B-D94A-8D46-8FAC3DC76BB4}" srcOrd="0" destOrd="0" presId="urn:microsoft.com/office/officeart/2005/8/layout/cycle4"/>
    <dgm:cxn modelId="{2CFCD112-4DD5-4643-9D29-CB6591A245CC}" type="presOf" srcId="{F7FBC733-1401-F046-A39F-6405E1A7BE4D}" destId="{39EC1E37-E6A5-884E-86D7-E5BB8560B10A}" srcOrd="0" destOrd="0" presId="urn:microsoft.com/office/officeart/2005/8/layout/cycle4"/>
    <dgm:cxn modelId="{72CC5414-0699-3141-8D68-F6F54D157660}" type="presOf" srcId="{F7FBC733-1401-F046-A39F-6405E1A7BE4D}" destId="{B900D120-94D9-7B44-BEAF-68BD01618C8A}" srcOrd="1" destOrd="0" presId="urn:microsoft.com/office/officeart/2005/8/layout/cycle4"/>
    <dgm:cxn modelId="{79BF7518-035A-304B-BAF4-BEE8F2E1BC00}" type="presOf" srcId="{CDF4A5D4-A046-2040-99B3-78D6B92027A5}" destId="{9AC54719-43A7-734D-9955-A44F515F23A7}" srcOrd="0" destOrd="0" presId="urn:microsoft.com/office/officeart/2005/8/layout/cycle4"/>
    <dgm:cxn modelId="{D4CB1A1E-0239-5648-9B7E-19CA101FFA9D}" type="presOf" srcId="{32DDB2E1-4180-5742-B7C3-7C0C6E40A3FD}" destId="{F807DF9F-48E5-DF40-B523-A8EB2546CA03}" srcOrd="0" destOrd="0" presId="urn:microsoft.com/office/officeart/2005/8/layout/cycle4"/>
    <dgm:cxn modelId="{825E233E-DAAE-534D-A947-C911D7C96A26}" srcId="{4BABA688-5075-3743-BEB6-66834CB173C7}" destId="{74690C19-EACE-A744-A969-7DA4AA528325}" srcOrd="0" destOrd="0" parTransId="{11946377-FA35-0A44-8F08-56320A8E1A2A}" sibTransId="{61B0AED1-1D42-6D4B-9447-CC4D9080C070}"/>
    <dgm:cxn modelId="{B597725C-6C5A-F748-BFB2-64DF2E0EE6EE}" srcId="{32DDB2E1-4180-5742-B7C3-7C0C6E40A3FD}" destId="{4BABA688-5075-3743-BEB6-66834CB173C7}" srcOrd="2" destOrd="0" parTransId="{6173809F-FB1F-674E-9BB2-7109CF28BAF1}" sibTransId="{C38233F8-436C-FA45-BD7F-1B955DF6AAFD}"/>
    <dgm:cxn modelId="{97AB3D63-A041-7247-A700-AC582D0CFF75}" srcId="{C4375651-DF52-F342-891B-3C636581CAD1}" destId="{CDF4A5D4-A046-2040-99B3-78D6B92027A5}" srcOrd="0" destOrd="0" parTransId="{479A6383-250E-7940-A471-35A24E11BCD0}" sibTransId="{5A14EFC9-E247-6C4D-9F14-C5735F260EF2}"/>
    <dgm:cxn modelId="{B9CAD749-5A6D-3C4C-A77E-C0916CC96523}" type="presOf" srcId="{887BB50D-63E3-664C-9420-39F91DC87FBE}" destId="{A08B51DF-B9C5-B84A-8818-E036174CB18B}" srcOrd="0" destOrd="0" presId="urn:microsoft.com/office/officeart/2005/8/layout/cycle4"/>
    <dgm:cxn modelId="{12B2E26A-597A-A349-A973-C7C8E9A9F58B}" type="presOf" srcId="{3E953757-14E8-FE49-907A-36DB6653010C}" destId="{AA055F9E-2C7B-4C47-97C3-9906939B89DE}" srcOrd="0" destOrd="0" presId="urn:microsoft.com/office/officeart/2005/8/layout/cycle4"/>
    <dgm:cxn modelId="{1ED56D6D-8378-7447-AB57-7B91C4F1C4BE}" type="presOf" srcId="{C4375651-DF52-F342-891B-3C636581CAD1}" destId="{B016D1C7-A96F-A645-B8E2-1486522BF94B}" srcOrd="0" destOrd="0" presId="urn:microsoft.com/office/officeart/2005/8/layout/cycle4"/>
    <dgm:cxn modelId="{7B508299-71BE-694D-B2DC-31F81C3699EB}" type="presOf" srcId="{887BB50D-63E3-664C-9420-39F91DC87FBE}" destId="{DDDA9A88-4658-2647-BEFF-A03A6B993165}" srcOrd="1" destOrd="0" presId="urn:microsoft.com/office/officeart/2005/8/layout/cycle4"/>
    <dgm:cxn modelId="{3DFEEFA3-500A-5143-B195-A2D9AD421D69}" srcId="{32DDB2E1-4180-5742-B7C3-7C0C6E40A3FD}" destId="{3E953757-14E8-FE49-907A-36DB6653010C}" srcOrd="1" destOrd="0" parTransId="{EEFE2A58-1077-E84D-98B9-BD3851DFF801}" sibTransId="{A2471B2B-CD99-364D-B496-B01484601765}"/>
    <dgm:cxn modelId="{706461B8-E4A6-DB4F-9279-08CC27AE752C}" type="presOf" srcId="{74690C19-EACE-A744-A969-7DA4AA528325}" destId="{D3475780-5F4E-3947-B1F9-AABA725C2DD2}" srcOrd="1" destOrd="0" presId="urn:microsoft.com/office/officeart/2005/8/layout/cycle4"/>
    <dgm:cxn modelId="{C5ED8DD7-4DE2-F341-AE84-FD8643086F35}" srcId="{32DDB2E1-4180-5742-B7C3-7C0C6E40A3FD}" destId="{4E405F2C-2881-BC47-B5D9-7EFEAC691F76}" srcOrd="0" destOrd="0" parTransId="{D3E2B6BF-2F8F-514E-8F39-F4063223B500}" sibTransId="{F1DCE872-3200-574E-A170-BF87DBC359F4}"/>
    <dgm:cxn modelId="{A763DFDF-E723-6A41-9149-B292743FBA6B}" srcId="{3E953757-14E8-FE49-907A-36DB6653010C}" destId="{887BB50D-63E3-664C-9420-39F91DC87FBE}" srcOrd="0" destOrd="0" parTransId="{68FC99B8-36CF-5945-A536-7467A50194A8}" sibTransId="{BAEC5A7B-FC8C-FE45-B566-77E4DFFE2D87}"/>
    <dgm:cxn modelId="{201DB6E1-006A-FF40-AE1D-F51C4AFC986E}" type="presOf" srcId="{4BABA688-5075-3743-BEB6-66834CB173C7}" destId="{F8249D7B-BB75-C641-988F-839B5BB0F39F}" srcOrd="0" destOrd="0" presId="urn:microsoft.com/office/officeart/2005/8/layout/cycle4"/>
    <dgm:cxn modelId="{A4B9ECE7-E258-974C-BF94-13990199B0B1}" srcId="{4E405F2C-2881-BC47-B5D9-7EFEAC691F76}" destId="{F7FBC733-1401-F046-A39F-6405E1A7BE4D}" srcOrd="0" destOrd="0" parTransId="{7D424530-88B9-1445-A65D-C345DB79EFF0}" sibTransId="{33A46E33-8DD3-4349-A35B-56134432550E}"/>
    <dgm:cxn modelId="{FC627BE9-7141-9F4F-BD4D-03472E636BA9}" type="presOf" srcId="{4E405F2C-2881-BC47-B5D9-7EFEAC691F76}" destId="{5F9E8DB2-A526-3942-B7A8-55BB6930E3CF}" srcOrd="0" destOrd="0" presId="urn:microsoft.com/office/officeart/2005/8/layout/cycle4"/>
    <dgm:cxn modelId="{D900EAEA-4E15-D141-9134-E24278A3F183}" type="presOf" srcId="{CDF4A5D4-A046-2040-99B3-78D6B92027A5}" destId="{737B7786-1527-A54D-B32E-A9DFFEFABB26}" srcOrd="1" destOrd="0" presId="urn:microsoft.com/office/officeart/2005/8/layout/cycle4"/>
    <dgm:cxn modelId="{ED9878FC-C6F4-0E46-954A-721AAF662E31}" srcId="{32DDB2E1-4180-5742-B7C3-7C0C6E40A3FD}" destId="{C4375651-DF52-F342-891B-3C636581CAD1}" srcOrd="3" destOrd="0" parTransId="{85375989-E3E1-3747-8C45-C2EA648E7D21}" sibTransId="{3826C53B-26D0-BB48-BB8F-CD6B91F9756D}"/>
    <dgm:cxn modelId="{72569924-BA2D-5C4D-993B-9A1C8AFE48E3}" type="presParOf" srcId="{F807DF9F-48E5-DF40-B523-A8EB2546CA03}" destId="{5F75D2C1-CF2F-B641-A03A-5F407C154374}" srcOrd="0" destOrd="0" presId="urn:microsoft.com/office/officeart/2005/8/layout/cycle4"/>
    <dgm:cxn modelId="{B896AEBB-EA5A-2E42-8151-4388F6BD7AFE}" type="presParOf" srcId="{5F75D2C1-CF2F-B641-A03A-5F407C154374}" destId="{750384F1-E38C-8445-9911-7137876BE2C4}" srcOrd="0" destOrd="0" presId="urn:microsoft.com/office/officeart/2005/8/layout/cycle4"/>
    <dgm:cxn modelId="{5FF31CB9-B461-D249-A3FC-5A9425A1306E}" type="presParOf" srcId="{750384F1-E38C-8445-9911-7137876BE2C4}" destId="{39EC1E37-E6A5-884E-86D7-E5BB8560B10A}" srcOrd="0" destOrd="0" presId="urn:microsoft.com/office/officeart/2005/8/layout/cycle4"/>
    <dgm:cxn modelId="{B65317A5-1D5E-0C42-9F9C-97BC5C872845}" type="presParOf" srcId="{750384F1-E38C-8445-9911-7137876BE2C4}" destId="{B900D120-94D9-7B44-BEAF-68BD01618C8A}" srcOrd="1" destOrd="0" presId="urn:microsoft.com/office/officeart/2005/8/layout/cycle4"/>
    <dgm:cxn modelId="{8287D9E7-1FC0-E04E-BF80-D2227F7C8443}" type="presParOf" srcId="{5F75D2C1-CF2F-B641-A03A-5F407C154374}" destId="{000415BF-0167-574B-B505-677BF2525F92}" srcOrd="1" destOrd="0" presId="urn:microsoft.com/office/officeart/2005/8/layout/cycle4"/>
    <dgm:cxn modelId="{63EBBFA4-F1C9-D24B-AE24-06AD8F00CD59}" type="presParOf" srcId="{000415BF-0167-574B-B505-677BF2525F92}" destId="{A08B51DF-B9C5-B84A-8818-E036174CB18B}" srcOrd="0" destOrd="0" presId="urn:microsoft.com/office/officeart/2005/8/layout/cycle4"/>
    <dgm:cxn modelId="{FB1F3FF3-6A05-034D-A48A-6F99B58577DD}" type="presParOf" srcId="{000415BF-0167-574B-B505-677BF2525F92}" destId="{DDDA9A88-4658-2647-BEFF-A03A6B993165}" srcOrd="1" destOrd="0" presId="urn:microsoft.com/office/officeart/2005/8/layout/cycle4"/>
    <dgm:cxn modelId="{F88BDAB7-C99F-5D48-97A0-8085F8CA6175}" type="presParOf" srcId="{5F75D2C1-CF2F-B641-A03A-5F407C154374}" destId="{86CE586C-B6C4-F64C-BF49-AC19C7E12890}" srcOrd="2" destOrd="0" presId="urn:microsoft.com/office/officeart/2005/8/layout/cycle4"/>
    <dgm:cxn modelId="{199FBDB5-289F-E54E-846A-D1F5F81FF61D}" type="presParOf" srcId="{86CE586C-B6C4-F64C-BF49-AC19C7E12890}" destId="{D4A1EC90-0D3B-D94A-8D46-8FAC3DC76BB4}" srcOrd="0" destOrd="0" presId="urn:microsoft.com/office/officeart/2005/8/layout/cycle4"/>
    <dgm:cxn modelId="{9901BEF8-F573-D345-8F24-0783B2EFE024}" type="presParOf" srcId="{86CE586C-B6C4-F64C-BF49-AC19C7E12890}" destId="{D3475780-5F4E-3947-B1F9-AABA725C2DD2}" srcOrd="1" destOrd="0" presId="urn:microsoft.com/office/officeart/2005/8/layout/cycle4"/>
    <dgm:cxn modelId="{2E10F486-186F-B843-B6AC-B68516361576}" type="presParOf" srcId="{5F75D2C1-CF2F-B641-A03A-5F407C154374}" destId="{1C6C1FB8-283D-FC48-9503-805515872D6D}" srcOrd="3" destOrd="0" presId="urn:microsoft.com/office/officeart/2005/8/layout/cycle4"/>
    <dgm:cxn modelId="{3FDEC789-3EE8-9943-9A5E-0F16608CA609}" type="presParOf" srcId="{1C6C1FB8-283D-FC48-9503-805515872D6D}" destId="{9AC54719-43A7-734D-9955-A44F515F23A7}" srcOrd="0" destOrd="0" presId="urn:microsoft.com/office/officeart/2005/8/layout/cycle4"/>
    <dgm:cxn modelId="{A2320E12-54E3-F04D-9ACE-CBAF533D952C}" type="presParOf" srcId="{1C6C1FB8-283D-FC48-9503-805515872D6D}" destId="{737B7786-1527-A54D-B32E-A9DFFEFABB26}" srcOrd="1" destOrd="0" presId="urn:microsoft.com/office/officeart/2005/8/layout/cycle4"/>
    <dgm:cxn modelId="{B112DE2F-0BEB-6D4B-90FE-F88EAC7100B3}" type="presParOf" srcId="{5F75D2C1-CF2F-B641-A03A-5F407C154374}" destId="{7C025637-0158-144F-89C5-FA4E6F7EEAE9}" srcOrd="4" destOrd="0" presId="urn:microsoft.com/office/officeart/2005/8/layout/cycle4"/>
    <dgm:cxn modelId="{3CCDB43F-F06B-8949-9AFD-F9135DCF60C0}" type="presParOf" srcId="{F807DF9F-48E5-DF40-B523-A8EB2546CA03}" destId="{E52BB5F5-7DC3-A14F-9C60-8CCCA4D45C38}" srcOrd="1" destOrd="0" presId="urn:microsoft.com/office/officeart/2005/8/layout/cycle4"/>
    <dgm:cxn modelId="{E58E3F81-80B9-A64A-97EC-29562F768729}" type="presParOf" srcId="{E52BB5F5-7DC3-A14F-9C60-8CCCA4D45C38}" destId="{5F9E8DB2-A526-3942-B7A8-55BB6930E3CF}" srcOrd="0" destOrd="0" presId="urn:microsoft.com/office/officeart/2005/8/layout/cycle4"/>
    <dgm:cxn modelId="{8A515EE6-7499-A643-96D0-34F74D4B49AB}" type="presParOf" srcId="{E52BB5F5-7DC3-A14F-9C60-8CCCA4D45C38}" destId="{AA055F9E-2C7B-4C47-97C3-9906939B89DE}" srcOrd="1" destOrd="0" presId="urn:microsoft.com/office/officeart/2005/8/layout/cycle4"/>
    <dgm:cxn modelId="{A044EACD-281B-F349-A0D9-43BB76269C21}" type="presParOf" srcId="{E52BB5F5-7DC3-A14F-9C60-8CCCA4D45C38}" destId="{F8249D7B-BB75-C641-988F-839B5BB0F39F}" srcOrd="2" destOrd="0" presId="urn:microsoft.com/office/officeart/2005/8/layout/cycle4"/>
    <dgm:cxn modelId="{202CBF31-9664-6244-9249-1A9206E27F81}" type="presParOf" srcId="{E52BB5F5-7DC3-A14F-9C60-8CCCA4D45C38}" destId="{B016D1C7-A96F-A645-B8E2-1486522BF94B}" srcOrd="3" destOrd="0" presId="urn:microsoft.com/office/officeart/2005/8/layout/cycle4"/>
    <dgm:cxn modelId="{8FCEA9B3-BA26-5F47-A456-33E240C7C03C}" type="presParOf" srcId="{E52BB5F5-7DC3-A14F-9C60-8CCCA4D45C38}" destId="{FBF823CF-E91A-6A43-BF63-C2FC83EDB73C}" srcOrd="4" destOrd="0" presId="urn:microsoft.com/office/officeart/2005/8/layout/cycle4"/>
    <dgm:cxn modelId="{F6C96A42-646B-434A-AF16-A444C708E2A3}" type="presParOf" srcId="{F807DF9F-48E5-DF40-B523-A8EB2546CA03}" destId="{A11CC66C-E60E-7149-A0A1-0959E9FF7995}" srcOrd="2" destOrd="0" presId="urn:microsoft.com/office/officeart/2005/8/layout/cycle4"/>
    <dgm:cxn modelId="{C0A59242-FD93-D840-9E58-6942BF71B5B0}" type="presParOf" srcId="{F807DF9F-48E5-DF40-B523-A8EB2546CA03}" destId="{A8046C0A-87E0-E943-AD7B-D832F5885775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6E205B-6999-43FF-BBC9-3590142A4A8A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38C53EA-D486-4B3E-8EF9-EF6283EED39A}">
      <dgm:prSet/>
      <dgm:spPr/>
      <dgm:t>
        <a:bodyPr/>
        <a:lstStyle/>
        <a:p>
          <a:r>
            <a:rPr lang="en-US"/>
            <a:t>N = 12 </a:t>
          </a:r>
        </a:p>
      </dgm:t>
    </dgm:pt>
    <dgm:pt modelId="{168CFC91-386E-4623-A1EB-7E0436F51D60}" type="parTrans" cxnId="{542C928C-D532-4634-B19A-F9070008BE90}">
      <dgm:prSet/>
      <dgm:spPr/>
      <dgm:t>
        <a:bodyPr/>
        <a:lstStyle/>
        <a:p>
          <a:endParaRPr lang="en-US"/>
        </a:p>
      </dgm:t>
    </dgm:pt>
    <dgm:pt modelId="{ECF2FDBB-BA74-4EA9-9DAC-C0BF334CA6D1}" type="sibTrans" cxnId="{542C928C-D532-4634-B19A-F9070008BE90}">
      <dgm:prSet/>
      <dgm:spPr/>
      <dgm:t>
        <a:bodyPr/>
        <a:lstStyle/>
        <a:p>
          <a:endParaRPr lang="en-US"/>
        </a:p>
      </dgm:t>
    </dgm:pt>
    <dgm:pt modelId="{BB2A973D-1AB8-43F4-941A-03AC96192FB9}">
      <dgm:prSet/>
      <dgm:spPr/>
      <dgm:t>
        <a:bodyPr/>
        <a:lstStyle/>
        <a:p>
          <a:r>
            <a:rPr lang="en-US"/>
            <a:t>All Sydney locations</a:t>
          </a:r>
        </a:p>
      </dgm:t>
    </dgm:pt>
    <dgm:pt modelId="{F97DBA22-C5DC-4637-A471-A39CE2542A79}" type="parTrans" cxnId="{01EC684F-AD88-455C-A7F9-E8C71E6F6029}">
      <dgm:prSet/>
      <dgm:spPr/>
      <dgm:t>
        <a:bodyPr/>
        <a:lstStyle/>
        <a:p>
          <a:endParaRPr lang="en-US"/>
        </a:p>
      </dgm:t>
    </dgm:pt>
    <dgm:pt modelId="{F1A582D5-B177-4BD3-9650-28CC4ACB06D9}" type="sibTrans" cxnId="{01EC684F-AD88-455C-A7F9-E8C71E6F6029}">
      <dgm:prSet/>
      <dgm:spPr/>
      <dgm:t>
        <a:bodyPr/>
        <a:lstStyle/>
        <a:p>
          <a:endParaRPr lang="en-US"/>
        </a:p>
      </dgm:t>
    </dgm:pt>
    <dgm:pt modelId="{248D6A81-96B3-477C-BA88-7DEE568FCF18}">
      <dgm:prSet/>
      <dgm:spPr/>
      <dgm:t>
        <a:bodyPr/>
        <a:lstStyle/>
        <a:p>
          <a:r>
            <a:rPr lang="en-US"/>
            <a:t>Registered  1999 – 2022</a:t>
          </a:r>
        </a:p>
      </dgm:t>
    </dgm:pt>
    <dgm:pt modelId="{96CCF8E2-CEED-4511-8E15-4C9F6F5D2F0F}" type="parTrans" cxnId="{9BF0BFFB-CC70-4ABE-9C72-27271997C782}">
      <dgm:prSet/>
      <dgm:spPr/>
      <dgm:t>
        <a:bodyPr/>
        <a:lstStyle/>
        <a:p>
          <a:endParaRPr lang="en-US"/>
        </a:p>
      </dgm:t>
    </dgm:pt>
    <dgm:pt modelId="{A74A5A59-E446-4DC1-99C6-2BB8A5B7CF63}" type="sibTrans" cxnId="{9BF0BFFB-CC70-4ABE-9C72-27271997C782}">
      <dgm:prSet/>
      <dgm:spPr/>
      <dgm:t>
        <a:bodyPr/>
        <a:lstStyle/>
        <a:p>
          <a:endParaRPr lang="en-US"/>
        </a:p>
      </dgm:t>
    </dgm:pt>
    <dgm:pt modelId="{E7569BDC-5FB3-4359-B1FF-27503A7F7A86}">
      <dgm:prSet/>
      <dgm:spPr/>
      <dgm:t>
        <a:bodyPr/>
        <a:lstStyle/>
        <a:p>
          <a:r>
            <a:rPr lang="en-US" dirty="0"/>
            <a:t>Came to my attention when practicing /consulting </a:t>
          </a:r>
        </a:p>
      </dgm:t>
    </dgm:pt>
    <dgm:pt modelId="{5425C0A4-A4B3-47F5-80FF-ECE6A0468E47}" type="parTrans" cxnId="{C20A819E-98FB-4E13-8D04-C6FB22ED2959}">
      <dgm:prSet/>
      <dgm:spPr/>
      <dgm:t>
        <a:bodyPr/>
        <a:lstStyle/>
        <a:p>
          <a:endParaRPr lang="en-US"/>
        </a:p>
      </dgm:t>
    </dgm:pt>
    <dgm:pt modelId="{EC3CCF6E-E02E-4056-9F6D-43155C328E4A}" type="sibTrans" cxnId="{C20A819E-98FB-4E13-8D04-C6FB22ED2959}">
      <dgm:prSet/>
      <dgm:spPr/>
      <dgm:t>
        <a:bodyPr/>
        <a:lstStyle/>
        <a:p>
          <a:endParaRPr lang="en-US"/>
        </a:p>
      </dgm:t>
    </dgm:pt>
    <dgm:pt modelId="{6F2F9408-F3A8-43EB-9A5B-7ABC29862167}">
      <dgm:prSet/>
      <dgm:spPr/>
      <dgm:t>
        <a:bodyPr/>
        <a:lstStyle/>
        <a:p>
          <a:r>
            <a:rPr lang="en-US"/>
            <a:t>5 by one firm and its successors</a:t>
          </a:r>
        </a:p>
      </dgm:t>
    </dgm:pt>
    <dgm:pt modelId="{1450BDD9-3965-47AD-9C82-6402B1800D05}" type="parTrans" cxnId="{C4850A09-F61F-42F0-A305-4F7F56B9FF7F}">
      <dgm:prSet/>
      <dgm:spPr/>
      <dgm:t>
        <a:bodyPr/>
        <a:lstStyle/>
        <a:p>
          <a:endParaRPr lang="en-US"/>
        </a:p>
      </dgm:t>
    </dgm:pt>
    <dgm:pt modelId="{47D611D1-74C8-41BD-BC23-700C6AF7BA62}" type="sibTrans" cxnId="{C4850A09-F61F-42F0-A305-4F7F56B9FF7F}">
      <dgm:prSet/>
      <dgm:spPr/>
      <dgm:t>
        <a:bodyPr/>
        <a:lstStyle/>
        <a:p>
          <a:endParaRPr lang="en-US"/>
        </a:p>
      </dgm:t>
    </dgm:pt>
    <dgm:pt modelId="{AEFA8839-F716-48E0-9DC6-6BCB19EFA8A3}">
      <dgm:prSet/>
      <dgm:spPr/>
      <dgm:t>
        <a:bodyPr/>
        <a:lstStyle/>
        <a:p>
          <a:r>
            <a:rPr lang="en-US"/>
            <a:t>26 fields compared </a:t>
          </a:r>
        </a:p>
      </dgm:t>
    </dgm:pt>
    <dgm:pt modelId="{15EC2785-9B82-4E1D-B31C-D9F5F997B4C9}" type="parTrans" cxnId="{1C97A62F-96C8-4D08-A475-382CF5840753}">
      <dgm:prSet/>
      <dgm:spPr/>
      <dgm:t>
        <a:bodyPr/>
        <a:lstStyle/>
        <a:p>
          <a:endParaRPr lang="en-US"/>
        </a:p>
      </dgm:t>
    </dgm:pt>
    <dgm:pt modelId="{B7C99BB9-19BC-43C8-B1E1-0CC34CD98AAD}" type="sibTrans" cxnId="{1C97A62F-96C8-4D08-A475-382CF5840753}">
      <dgm:prSet/>
      <dgm:spPr/>
      <dgm:t>
        <a:bodyPr/>
        <a:lstStyle/>
        <a:p>
          <a:endParaRPr lang="en-US"/>
        </a:p>
      </dgm:t>
    </dgm:pt>
    <dgm:pt modelId="{F1ACADC7-5A8B-4526-961D-3214F0CDB788}">
      <dgm:prSet/>
      <dgm:spPr/>
      <dgm:t>
        <a:bodyPr/>
        <a:lstStyle/>
        <a:p>
          <a:r>
            <a:rPr lang="en-US"/>
            <a:t>5 themes </a:t>
          </a:r>
        </a:p>
      </dgm:t>
    </dgm:pt>
    <dgm:pt modelId="{09C479B9-8FE4-4E74-B41F-3DDB798ED416}" type="parTrans" cxnId="{73C7A40D-80E7-460D-88B2-FBAD0A89AF68}">
      <dgm:prSet/>
      <dgm:spPr/>
      <dgm:t>
        <a:bodyPr/>
        <a:lstStyle/>
        <a:p>
          <a:endParaRPr lang="en-US"/>
        </a:p>
      </dgm:t>
    </dgm:pt>
    <dgm:pt modelId="{4EC9DEBA-3A28-4C4C-AD7A-31AA69ACBF17}" type="sibTrans" cxnId="{73C7A40D-80E7-460D-88B2-FBAD0A89AF68}">
      <dgm:prSet/>
      <dgm:spPr/>
      <dgm:t>
        <a:bodyPr/>
        <a:lstStyle/>
        <a:p>
          <a:endParaRPr lang="en-US"/>
        </a:p>
      </dgm:t>
    </dgm:pt>
    <dgm:pt modelId="{83316D5B-349A-2948-8428-EEA1D0BE6229}" type="pres">
      <dgm:prSet presAssocID="{616E205B-6999-43FF-BBC9-3590142A4A8A}" presName="compositeShape" presStyleCnt="0">
        <dgm:presLayoutVars>
          <dgm:chMax val="7"/>
          <dgm:dir/>
          <dgm:resizeHandles val="exact"/>
        </dgm:presLayoutVars>
      </dgm:prSet>
      <dgm:spPr/>
    </dgm:pt>
    <dgm:pt modelId="{FE74427B-08B1-E042-BA9E-471E3A92A350}" type="pres">
      <dgm:prSet presAssocID="{616E205B-6999-43FF-BBC9-3590142A4A8A}" presName="wedge1" presStyleLbl="node1" presStyleIdx="0" presStyleCnt="7"/>
      <dgm:spPr/>
    </dgm:pt>
    <dgm:pt modelId="{7E7026BF-09C2-7B4C-BC4E-B796864C28C3}" type="pres">
      <dgm:prSet presAssocID="{616E205B-6999-43FF-BBC9-3590142A4A8A}" presName="dummy1a" presStyleCnt="0"/>
      <dgm:spPr/>
    </dgm:pt>
    <dgm:pt modelId="{46A67C1F-E078-8148-AC8C-039BB12E6F06}" type="pres">
      <dgm:prSet presAssocID="{616E205B-6999-43FF-BBC9-3590142A4A8A}" presName="dummy1b" presStyleCnt="0"/>
      <dgm:spPr/>
    </dgm:pt>
    <dgm:pt modelId="{26B443F8-229E-A84D-96C2-DFC4F305D3E2}" type="pres">
      <dgm:prSet presAssocID="{616E205B-6999-43FF-BBC9-3590142A4A8A}" presName="wedge1Tx" presStyleLbl="node1" presStyleIdx="0" presStyleCnt="7">
        <dgm:presLayoutVars>
          <dgm:chMax val="0"/>
          <dgm:chPref val="0"/>
          <dgm:bulletEnabled val="1"/>
        </dgm:presLayoutVars>
      </dgm:prSet>
      <dgm:spPr/>
    </dgm:pt>
    <dgm:pt modelId="{65EA77FD-3007-6C41-9993-65194FE2AB6B}" type="pres">
      <dgm:prSet presAssocID="{616E205B-6999-43FF-BBC9-3590142A4A8A}" presName="wedge2" presStyleLbl="node1" presStyleIdx="1" presStyleCnt="7"/>
      <dgm:spPr/>
    </dgm:pt>
    <dgm:pt modelId="{0CA0E1D7-F62A-5140-BA34-E8C521451F86}" type="pres">
      <dgm:prSet presAssocID="{616E205B-6999-43FF-BBC9-3590142A4A8A}" presName="dummy2a" presStyleCnt="0"/>
      <dgm:spPr/>
    </dgm:pt>
    <dgm:pt modelId="{6A104AE1-73A6-C741-BFB1-91A172DB8B58}" type="pres">
      <dgm:prSet presAssocID="{616E205B-6999-43FF-BBC9-3590142A4A8A}" presName="dummy2b" presStyleCnt="0"/>
      <dgm:spPr/>
    </dgm:pt>
    <dgm:pt modelId="{FCED71CC-AB9B-1947-8A7E-A7D6806CF582}" type="pres">
      <dgm:prSet presAssocID="{616E205B-6999-43FF-BBC9-3590142A4A8A}" presName="wedge2Tx" presStyleLbl="node1" presStyleIdx="1" presStyleCnt="7">
        <dgm:presLayoutVars>
          <dgm:chMax val="0"/>
          <dgm:chPref val="0"/>
          <dgm:bulletEnabled val="1"/>
        </dgm:presLayoutVars>
      </dgm:prSet>
      <dgm:spPr/>
    </dgm:pt>
    <dgm:pt modelId="{8D5F1A6C-3B17-794A-B996-E44CA45F3D71}" type="pres">
      <dgm:prSet presAssocID="{616E205B-6999-43FF-BBC9-3590142A4A8A}" presName="wedge3" presStyleLbl="node1" presStyleIdx="2" presStyleCnt="7"/>
      <dgm:spPr/>
    </dgm:pt>
    <dgm:pt modelId="{A5256ED7-DCD5-104D-AACE-92389A56D3F7}" type="pres">
      <dgm:prSet presAssocID="{616E205B-6999-43FF-BBC9-3590142A4A8A}" presName="dummy3a" presStyleCnt="0"/>
      <dgm:spPr/>
    </dgm:pt>
    <dgm:pt modelId="{552E84F9-38F3-5F43-8218-A49269B21F71}" type="pres">
      <dgm:prSet presAssocID="{616E205B-6999-43FF-BBC9-3590142A4A8A}" presName="dummy3b" presStyleCnt="0"/>
      <dgm:spPr/>
    </dgm:pt>
    <dgm:pt modelId="{03E2EC8B-F443-4544-B09C-279EB05DED68}" type="pres">
      <dgm:prSet presAssocID="{616E205B-6999-43FF-BBC9-3590142A4A8A}" presName="wedge3Tx" presStyleLbl="node1" presStyleIdx="2" presStyleCnt="7">
        <dgm:presLayoutVars>
          <dgm:chMax val="0"/>
          <dgm:chPref val="0"/>
          <dgm:bulletEnabled val="1"/>
        </dgm:presLayoutVars>
      </dgm:prSet>
      <dgm:spPr/>
    </dgm:pt>
    <dgm:pt modelId="{1AE9699A-2119-C946-92FB-B730E948FDAE}" type="pres">
      <dgm:prSet presAssocID="{616E205B-6999-43FF-BBC9-3590142A4A8A}" presName="wedge4" presStyleLbl="node1" presStyleIdx="3" presStyleCnt="7"/>
      <dgm:spPr/>
    </dgm:pt>
    <dgm:pt modelId="{2D885848-4673-F645-BEA8-3BBFCD94E391}" type="pres">
      <dgm:prSet presAssocID="{616E205B-6999-43FF-BBC9-3590142A4A8A}" presName="dummy4a" presStyleCnt="0"/>
      <dgm:spPr/>
    </dgm:pt>
    <dgm:pt modelId="{25DBF763-D338-C74E-946E-DB6C9E3551A9}" type="pres">
      <dgm:prSet presAssocID="{616E205B-6999-43FF-BBC9-3590142A4A8A}" presName="dummy4b" presStyleCnt="0"/>
      <dgm:spPr/>
    </dgm:pt>
    <dgm:pt modelId="{1F610B72-23D5-C14F-947A-9D26253A490D}" type="pres">
      <dgm:prSet presAssocID="{616E205B-6999-43FF-BBC9-3590142A4A8A}" presName="wedge4Tx" presStyleLbl="node1" presStyleIdx="3" presStyleCnt="7">
        <dgm:presLayoutVars>
          <dgm:chMax val="0"/>
          <dgm:chPref val="0"/>
          <dgm:bulletEnabled val="1"/>
        </dgm:presLayoutVars>
      </dgm:prSet>
      <dgm:spPr/>
    </dgm:pt>
    <dgm:pt modelId="{34DB5E59-0BDA-F246-A99D-9E9CACB4C86C}" type="pres">
      <dgm:prSet presAssocID="{616E205B-6999-43FF-BBC9-3590142A4A8A}" presName="wedge5" presStyleLbl="node1" presStyleIdx="4" presStyleCnt="7"/>
      <dgm:spPr/>
    </dgm:pt>
    <dgm:pt modelId="{9EE70BAC-A9AE-8D44-95A5-604E6EC06014}" type="pres">
      <dgm:prSet presAssocID="{616E205B-6999-43FF-BBC9-3590142A4A8A}" presName="dummy5a" presStyleCnt="0"/>
      <dgm:spPr/>
    </dgm:pt>
    <dgm:pt modelId="{71A8332D-FC0B-A54A-9070-8400CB15976E}" type="pres">
      <dgm:prSet presAssocID="{616E205B-6999-43FF-BBC9-3590142A4A8A}" presName="dummy5b" presStyleCnt="0"/>
      <dgm:spPr/>
    </dgm:pt>
    <dgm:pt modelId="{8B965E82-F3E6-7846-938B-6A8898E23BC0}" type="pres">
      <dgm:prSet presAssocID="{616E205B-6999-43FF-BBC9-3590142A4A8A}" presName="wedge5Tx" presStyleLbl="node1" presStyleIdx="4" presStyleCnt="7">
        <dgm:presLayoutVars>
          <dgm:chMax val="0"/>
          <dgm:chPref val="0"/>
          <dgm:bulletEnabled val="1"/>
        </dgm:presLayoutVars>
      </dgm:prSet>
      <dgm:spPr/>
    </dgm:pt>
    <dgm:pt modelId="{F56A55BD-A1AB-8743-B8E7-F1BD698C1A3C}" type="pres">
      <dgm:prSet presAssocID="{616E205B-6999-43FF-BBC9-3590142A4A8A}" presName="wedge6" presStyleLbl="node1" presStyleIdx="5" presStyleCnt="7"/>
      <dgm:spPr/>
    </dgm:pt>
    <dgm:pt modelId="{05039827-A6EB-5540-9223-2935BA27ECD4}" type="pres">
      <dgm:prSet presAssocID="{616E205B-6999-43FF-BBC9-3590142A4A8A}" presName="dummy6a" presStyleCnt="0"/>
      <dgm:spPr/>
    </dgm:pt>
    <dgm:pt modelId="{84156E02-A7F5-154A-B858-F0175C775DCD}" type="pres">
      <dgm:prSet presAssocID="{616E205B-6999-43FF-BBC9-3590142A4A8A}" presName="dummy6b" presStyleCnt="0"/>
      <dgm:spPr/>
    </dgm:pt>
    <dgm:pt modelId="{0979DEFE-EE27-DC4B-87C3-9F4C9DF0A637}" type="pres">
      <dgm:prSet presAssocID="{616E205B-6999-43FF-BBC9-3590142A4A8A}" presName="wedge6Tx" presStyleLbl="node1" presStyleIdx="5" presStyleCnt="7">
        <dgm:presLayoutVars>
          <dgm:chMax val="0"/>
          <dgm:chPref val="0"/>
          <dgm:bulletEnabled val="1"/>
        </dgm:presLayoutVars>
      </dgm:prSet>
      <dgm:spPr/>
    </dgm:pt>
    <dgm:pt modelId="{1EE5FFA3-352F-8A45-AC09-72EA7E11E27E}" type="pres">
      <dgm:prSet presAssocID="{616E205B-6999-43FF-BBC9-3590142A4A8A}" presName="wedge7" presStyleLbl="node1" presStyleIdx="6" presStyleCnt="7"/>
      <dgm:spPr/>
    </dgm:pt>
    <dgm:pt modelId="{1B1FC3B8-4BA1-644A-87C0-B7AB8F655DD4}" type="pres">
      <dgm:prSet presAssocID="{616E205B-6999-43FF-BBC9-3590142A4A8A}" presName="dummy7a" presStyleCnt="0"/>
      <dgm:spPr/>
    </dgm:pt>
    <dgm:pt modelId="{1DD9F0D3-21B0-B64C-890A-1E18079C5497}" type="pres">
      <dgm:prSet presAssocID="{616E205B-6999-43FF-BBC9-3590142A4A8A}" presName="dummy7b" presStyleCnt="0"/>
      <dgm:spPr/>
    </dgm:pt>
    <dgm:pt modelId="{9E51F7C7-FECA-8245-87BF-E1329BAEFD23}" type="pres">
      <dgm:prSet presAssocID="{616E205B-6999-43FF-BBC9-3590142A4A8A}" presName="wedge7Tx" presStyleLbl="node1" presStyleIdx="6" presStyleCnt="7">
        <dgm:presLayoutVars>
          <dgm:chMax val="0"/>
          <dgm:chPref val="0"/>
          <dgm:bulletEnabled val="1"/>
        </dgm:presLayoutVars>
      </dgm:prSet>
      <dgm:spPr/>
    </dgm:pt>
    <dgm:pt modelId="{2D30A70C-9A8E-894D-9884-D27A3CC7B428}" type="pres">
      <dgm:prSet presAssocID="{ECF2FDBB-BA74-4EA9-9DAC-C0BF334CA6D1}" presName="arrowWedge1" presStyleLbl="fgSibTrans2D1" presStyleIdx="0" presStyleCnt="7"/>
      <dgm:spPr/>
    </dgm:pt>
    <dgm:pt modelId="{9A9BEF49-86E6-C944-85F7-EBBF5263EB6A}" type="pres">
      <dgm:prSet presAssocID="{F1A582D5-B177-4BD3-9650-28CC4ACB06D9}" presName="arrowWedge2" presStyleLbl="fgSibTrans2D1" presStyleIdx="1" presStyleCnt="7"/>
      <dgm:spPr/>
    </dgm:pt>
    <dgm:pt modelId="{2AFB3EC5-DB0A-E04B-84B8-17BE7EB93E7A}" type="pres">
      <dgm:prSet presAssocID="{A74A5A59-E446-4DC1-99C6-2BB8A5B7CF63}" presName="arrowWedge3" presStyleLbl="fgSibTrans2D1" presStyleIdx="2" presStyleCnt="7"/>
      <dgm:spPr/>
    </dgm:pt>
    <dgm:pt modelId="{33517FBE-0708-0A45-87B6-FC86640CA48A}" type="pres">
      <dgm:prSet presAssocID="{EC3CCF6E-E02E-4056-9F6D-43155C328E4A}" presName="arrowWedge4" presStyleLbl="fgSibTrans2D1" presStyleIdx="3" presStyleCnt="7"/>
      <dgm:spPr/>
    </dgm:pt>
    <dgm:pt modelId="{8249F55A-9DCD-AA47-B33F-42F3C53FCBEF}" type="pres">
      <dgm:prSet presAssocID="{47D611D1-74C8-41BD-BC23-700C6AF7BA62}" presName="arrowWedge5" presStyleLbl="fgSibTrans2D1" presStyleIdx="4" presStyleCnt="7"/>
      <dgm:spPr/>
    </dgm:pt>
    <dgm:pt modelId="{41463699-E2B1-6D41-8DE3-FF2F8A450889}" type="pres">
      <dgm:prSet presAssocID="{B7C99BB9-19BC-43C8-B1E1-0CC34CD98AAD}" presName="arrowWedge6" presStyleLbl="fgSibTrans2D1" presStyleIdx="5" presStyleCnt="7"/>
      <dgm:spPr/>
    </dgm:pt>
    <dgm:pt modelId="{50EA015D-0707-2E41-8775-99243CCB78A7}" type="pres">
      <dgm:prSet presAssocID="{4EC9DEBA-3A28-4C4C-AD7A-31AA69ACBF17}" presName="arrowWedge7" presStyleLbl="fgSibTrans2D1" presStyleIdx="6" presStyleCnt="7"/>
      <dgm:spPr/>
    </dgm:pt>
  </dgm:ptLst>
  <dgm:cxnLst>
    <dgm:cxn modelId="{C4850A09-F61F-42F0-A305-4F7F56B9FF7F}" srcId="{616E205B-6999-43FF-BBC9-3590142A4A8A}" destId="{6F2F9408-F3A8-43EB-9A5B-7ABC29862167}" srcOrd="4" destOrd="0" parTransId="{1450BDD9-3965-47AD-9C82-6402B1800D05}" sibTransId="{47D611D1-74C8-41BD-BC23-700C6AF7BA62}"/>
    <dgm:cxn modelId="{73C7A40D-80E7-460D-88B2-FBAD0A89AF68}" srcId="{616E205B-6999-43FF-BBC9-3590142A4A8A}" destId="{F1ACADC7-5A8B-4526-961D-3214F0CDB788}" srcOrd="6" destOrd="0" parTransId="{09C479B9-8FE4-4E74-B41F-3DDB798ED416}" sibTransId="{4EC9DEBA-3A28-4C4C-AD7A-31AA69ACBF17}"/>
    <dgm:cxn modelId="{56E5790E-8069-F84F-81A1-B230A049F6CA}" type="presOf" srcId="{6F2F9408-F3A8-43EB-9A5B-7ABC29862167}" destId="{8B965E82-F3E6-7846-938B-6A8898E23BC0}" srcOrd="1" destOrd="0" presId="urn:microsoft.com/office/officeart/2005/8/layout/cycle8"/>
    <dgm:cxn modelId="{7FC5190F-58D9-D843-A5EA-B1EA59DBD197}" type="presOf" srcId="{E7569BDC-5FB3-4359-B1FF-27503A7F7A86}" destId="{1F610B72-23D5-C14F-947A-9D26253A490D}" srcOrd="1" destOrd="0" presId="urn:microsoft.com/office/officeart/2005/8/layout/cycle8"/>
    <dgm:cxn modelId="{ECD8FE16-5A26-CD4B-86DA-274F7EE86695}" type="presOf" srcId="{BB2A973D-1AB8-43F4-941A-03AC96192FB9}" destId="{65EA77FD-3007-6C41-9993-65194FE2AB6B}" srcOrd="0" destOrd="0" presId="urn:microsoft.com/office/officeart/2005/8/layout/cycle8"/>
    <dgm:cxn modelId="{BB332327-E6FA-5A43-A507-4F25B0458875}" type="presOf" srcId="{E7569BDC-5FB3-4359-B1FF-27503A7F7A86}" destId="{1AE9699A-2119-C946-92FB-B730E948FDAE}" srcOrd="0" destOrd="0" presId="urn:microsoft.com/office/officeart/2005/8/layout/cycle8"/>
    <dgm:cxn modelId="{1C97A62F-96C8-4D08-A475-382CF5840753}" srcId="{616E205B-6999-43FF-BBC9-3590142A4A8A}" destId="{AEFA8839-F716-48E0-9DC6-6BCB19EFA8A3}" srcOrd="5" destOrd="0" parTransId="{15EC2785-9B82-4E1D-B31C-D9F5F997B4C9}" sibTransId="{B7C99BB9-19BC-43C8-B1E1-0CC34CD98AAD}"/>
    <dgm:cxn modelId="{50FAE734-7D53-0644-85C3-B3979023CADB}" type="presOf" srcId="{AEFA8839-F716-48E0-9DC6-6BCB19EFA8A3}" destId="{0979DEFE-EE27-DC4B-87C3-9F4C9DF0A637}" srcOrd="1" destOrd="0" presId="urn:microsoft.com/office/officeart/2005/8/layout/cycle8"/>
    <dgm:cxn modelId="{7FFD2638-BCF2-5342-883C-6197E891FA05}" type="presOf" srcId="{BB2A973D-1AB8-43F4-941A-03AC96192FB9}" destId="{FCED71CC-AB9B-1947-8A7E-A7D6806CF582}" srcOrd="1" destOrd="0" presId="urn:microsoft.com/office/officeart/2005/8/layout/cycle8"/>
    <dgm:cxn modelId="{7B29EC39-3682-4841-BF1E-182B1FF18EFF}" type="presOf" srcId="{F1ACADC7-5A8B-4526-961D-3214F0CDB788}" destId="{9E51F7C7-FECA-8245-87BF-E1329BAEFD23}" srcOrd="1" destOrd="0" presId="urn:microsoft.com/office/officeart/2005/8/layout/cycle8"/>
    <dgm:cxn modelId="{FA612148-BDAD-4045-BE6B-74989C31F057}" type="presOf" srcId="{338C53EA-D486-4B3E-8EF9-EF6283EED39A}" destId="{FE74427B-08B1-E042-BA9E-471E3A92A350}" srcOrd="0" destOrd="0" presId="urn:microsoft.com/office/officeart/2005/8/layout/cycle8"/>
    <dgm:cxn modelId="{01EC684F-AD88-455C-A7F9-E8C71E6F6029}" srcId="{616E205B-6999-43FF-BBC9-3590142A4A8A}" destId="{BB2A973D-1AB8-43F4-941A-03AC96192FB9}" srcOrd="1" destOrd="0" parTransId="{F97DBA22-C5DC-4637-A471-A39CE2542A79}" sibTransId="{F1A582D5-B177-4BD3-9650-28CC4ACB06D9}"/>
    <dgm:cxn modelId="{00C81451-EFA5-9D47-A476-4105DC469855}" type="presOf" srcId="{6F2F9408-F3A8-43EB-9A5B-7ABC29862167}" destId="{34DB5E59-0BDA-F246-A99D-9E9CACB4C86C}" srcOrd="0" destOrd="0" presId="urn:microsoft.com/office/officeart/2005/8/layout/cycle8"/>
    <dgm:cxn modelId="{B100F574-6C80-D647-8CDC-08A1C4A784B4}" type="presOf" srcId="{F1ACADC7-5A8B-4526-961D-3214F0CDB788}" destId="{1EE5FFA3-352F-8A45-AC09-72EA7E11E27E}" srcOrd="0" destOrd="0" presId="urn:microsoft.com/office/officeart/2005/8/layout/cycle8"/>
    <dgm:cxn modelId="{A469147C-9624-884C-8DCF-476109A00A6C}" type="presOf" srcId="{248D6A81-96B3-477C-BA88-7DEE568FCF18}" destId="{8D5F1A6C-3B17-794A-B996-E44CA45F3D71}" srcOrd="0" destOrd="0" presId="urn:microsoft.com/office/officeart/2005/8/layout/cycle8"/>
    <dgm:cxn modelId="{542C928C-D532-4634-B19A-F9070008BE90}" srcId="{616E205B-6999-43FF-BBC9-3590142A4A8A}" destId="{338C53EA-D486-4B3E-8EF9-EF6283EED39A}" srcOrd="0" destOrd="0" parTransId="{168CFC91-386E-4623-A1EB-7E0436F51D60}" sibTransId="{ECF2FDBB-BA74-4EA9-9DAC-C0BF334CA6D1}"/>
    <dgm:cxn modelId="{C20A819E-98FB-4E13-8D04-C6FB22ED2959}" srcId="{616E205B-6999-43FF-BBC9-3590142A4A8A}" destId="{E7569BDC-5FB3-4359-B1FF-27503A7F7A86}" srcOrd="3" destOrd="0" parTransId="{5425C0A4-A4B3-47F5-80FF-ECE6A0468E47}" sibTransId="{EC3CCF6E-E02E-4056-9F6D-43155C328E4A}"/>
    <dgm:cxn modelId="{ECECC3A1-73DC-AC43-B62B-705103A62E89}" type="presOf" srcId="{338C53EA-D486-4B3E-8EF9-EF6283EED39A}" destId="{26B443F8-229E-A84D-96C2-DFC4F305D3E2}" srcOrd="1" destOrd="0" presId="urn:microsoft.com/office/officeart/2005/8/layout/cycle8"/>
    <dgm:cxn modelId="{BAEBDEC5-8E50-B24F-A1CD-6E9A10B38644}" type="presOf" srcId="{AEFA8839-F716-48E0-9DC6-6BCB19EFA8A3}" destId="{F56A55BD-A1AB-8743-B8E7-F1BD698C1A3C}" srcOrd="0" destOrd="0" presId="urn:microsoft.com/office/officeart/2005/8/layout/cycle8"/>
    <dgm:cxn modelId="{CEB216F6-0442-674F-83C3-FB6C5DED5533}" type="presOf" srcId="{248D6A81-96B3-477C-BA88-7DEE568FCF18}" destId="{03E2EC8B-F443-4544-B09C-279EB05DED68}" srcOrd="1" destOrd="0" presId="urn:microsoft.com/office/officeart/2005/8/layout/cycle8"/>
    <dgm:cxn modelId="{9BF0BFFB-CC70-4ABE-9C72-27271997C782}" srcId="{616E205B-6999-43FF-BBC9-3590142A4A8A}" destId="{248D6A81-96B3-477C-BA88-7DEE568FCF18}" srcOrd="2" destOrd="0" parTransId="{96CCF8E2-CEED-4511-8E15-4C9F6F5D2F0F}" sibTransId="{A74A5A59-E446-4DC1-99C6-2BB8A5B7CF63}"/>
    <dgm:cxn modelId="{E14786FF-D274-034D-8DC2-17FFE1073423}" type="presOf" srcId="{616E205B-6999-43FF-BBC9-3590142A4A8A}" destId="{83316D5B-349A-2948-8428-EEA1D0BE6229}" srcOrd="0" destOrd="0" presId="urn:microsoft.com/office/officeart/2005/8/layout/cycle8"/>
    <dgm:cxn modelId="{97A712F7-4D06-C847-AF84-3D696EF8292B}" type="presParOf" srcId="{83316D5B-349A-2948-8428-EEA1D0BE6229}" destId="{FE74427B-08B1-E042-BA9E-471E3A92A350}" srcOrd="0" destOrd="0" presId="urn:microsoft.com/office/officeart/2005/8/layout/cycle8"/>
    <dgm:cxn modelId="{B19064DA-ECD1-A147-9E42-FA8A88E417E3}" type="presParOf" srcId="{83316D5B-349A-2948-8428-EEA1D0BE6229}" destId="{7E7026BF-09C2-7B4C-BC4E-B796864C28C3}" srcOrd="1" destOrd="0" presId="urn:microsoft.com/office/officeart/2005/8/layout/cycle8"/>
    <dgm:cxn modelId="{F33B71BC-CA63-7F43-A7CF-60AA9CF9127F}" type="presParOf" srcId="{83316D5B-349A-2948-8428-EEA1D0BE6229}" destId="{46A67C1F-E078-8148-AC8C-039BB12E6F06}" srcOrd="2" destOrd="0" presId="urn:microsoft.com/office/officeart/2005/8/layout/cycle8"/>
    <dgm:cxn modelId="{F54556E3-B339-E34F-AA15-F07253290DCA}" type="presParOf" srcId="{83316D5B-349A-2948-8428-EEA1D0BE6229}" destId="{26B443F8-229E-A84D-96C2-DFC4F305D3E2}" srcOrd="3" destOrd="0" presId="urn:microsoft.com/office/officeart/2005/8/layout/cycle8"/>
    <dgm:cxn modelId="{4D8BD236-7CA3-734F-A7CB-F7D63970B219}" type="presParOf" srcId="{83316D5B-349A-2948-8428-EEA1D0BE6229}" destId="{65EA77FD-3007-6C41-9993-65194FE2AB6B}" srcOrd="4" destOrd="0" presId="urn:microsoft.com/office/officeart/2005/8/layout/cycle8"/>
    <dgm:cxn modelId="{5809AA03-10D4-4C48-B685-A4C15403465B}" type="presParOf" srcId="{83316D5B-349A-2948-8428-EEA1D0BE6229}" destId="{0CA0E1D7-F62A-5140-BA34-E8C521451F86}" srcOrd="5" destOrd="0" presId="urn:microsoft.com/office/officeart/2005/8/layout/cycle8"/>
    <dgm:cxn modelId="{4CE4BFBB-4E34-664C-A4D6-07BC7B48DE81}" type="presParOf" srcId="{83316D5B-349A-2948-8428-EEA1D0BE6229}" destId="{6A104AE1-73A6-C741-BFB1-91A172DB8B58}" srcOrd="6" destOrd="0" presId="urn:microsoft.com/office/officeart/2005/8/layout/cycle8"/>
    <dgm:cxn modelId="{3DB527B3-5685-4C44-8773-94FF67AB9D6C}" type="presParOf" srcId="{83316D5B-349A-2948-8428-EEA1D0BE6229}" destId="{FCED71CC-AB9B-1947-8A7E-A7D6806CF582}" srcOrd="7" destOrd="0" presId="urn:microsoft.com/office/officeart/2005/8/layout/cycle8"/>
    <dgm:cxn modelId="{651F4EDE-D7C9-B34E-9457-EE496ECFDCB6}" type="presParOf" srcId="{83316D5B-349A-2948-8428-EEA1D0BE6229}" destId="{8D5F1A6C-3B17-794A-B996-E44CA45F3D71}" srcOrd="8" destOrd="0" presId="urn:microsoft.com/office/officeart/2005/8/layout/cycle8"/>
    <dgm:cxn modelId="{D3FF2789-86A9-8749-B6B6-95D0368A57DE}" type="presParOf" srcId="{83316D5B-349A-2948-8428-EEA1D0BE6229}" destId="{A5256ED7-DCD5-104D-AACE-92389A56D3F7}" srcOrd="9" destOrd="0" presId="urn:microsoft.com/office/officeart/2005/8/layout/cycle8"/>
    <dgm:cxn modelId="{84CB9AE9-DE44-A242-AEFE-19A03DB22A55}" type="presParOf" srcId="{83316D5B-349A-2948-8428-EEA1D0BE6229}" destId="{552E84F9-38F3-5F43-8218-A49269B21F71}" srcOrd="10" destOrd="0" presId="urn:microsoft.com/office/officeart/2005/8/layout/cycle8"/>
    <dgm:cxn modelId="{F021D03A-BA41-A245-9012-8BB49EB47D6C}" type="presParOf" srcId="{83316D5B-349A-2948-8428-EEA1D0BE6229}" destId="{03E2EC8B-F443-4544-B09C-279EB05DED68}" srcOrd="11" destOrd="0" presId="urn:microsoft.com/office/officeart/2005/8/layout/cycle8"/>
    <dgm:cxn modelId="{7FD72AAD-576F-BE40-B9A6-CFB374A0B47C}" type="presParOf" srcId="{83316D5B-349A-2948-8428-EEA1D0BE6229}" destId="{1AE9699A-2119-C946-92FB-B730E948FDAE}" srcOrd="12" destOrd="0" presId="urn:microsoft.com/office/officeart/2005/8/layout/cycle8"/>
    <dgm:cxn modelId="{EED18C6F-0CD1-774D-A4AC-39113EF8AB62}" type="presParOf" srcId="{83316D5B-349A-2948-8428-EEA1D0BE6229}" destId="{2D885848-4673-F645-BEA8-3BBFCD94E391}" srcOrd="13" destOrd="0" presId="urn:microsoft.com/office/officeart/2005/8/layout/cycle8"/>
    <dgm:cxn modelId="{E9C6AA11-4D50-8F4E-8DE3-69C5C2E24481}" type="presParOf" srcId="{83316D5B-349A-2948-8428-EEA1D0BE6229}" destId="{25DBF763-D338-C74E-946E-DB6C9E3551A9}" srcOrd="14" destOrd="0" presId="urn:microsoft.com/office/officeart/2005/8/layout/cycle8"/>
    <dgm:cxn modelId="{D059FFDF-4970-8641-81BC-AEA906B6556E}" type="presParOf" srcId="{83316D5B-349A-2948-8428-EEA1D0BE6229}" destId="{1F610B72-23D5-C14F-947A-9D26253A490D}" srcOrd="15" destOrd="0" presId="urn:microsoft.com/office/officeart/2005/8/layout/cycle8"/>
    <dgm:cxn modelId="{C505DF50-9731-DC47-868C-C78E886DA85A}" type="presParOf" srcId="{83316D5B-349A-2948-8428-EEA1D0BE6229}" destId="{34DB5E59-0BDA-F246-A99D-9E9CACB4C86C}" srcOrd="16" destOrd="0" presId="urn:microsoft.com/office/officeart/2005/8/layout/cycle8"/>
    <dgm:cxn modelId="{FA1130E7-C1FA-1F4B-8522-0871DC50C6A6}" type="presParOf" srcId="{83316D5B-349A-2948-8428-EEA1D0BE6229}" destId="{9EE70BAC-A9AE-8D44-95A5-604E6EC06014}" srcOrd="17" destOrd="0" presId="urn:microsoft.com/office/officeart/2005/8/layout/cycle8"/>
    <dgm:cxn modelId="{5D66C9E1-A65C-464A-A7B8-3CC04694ECFD}" type="presParOf" srcId="{83316D5B-349A-2948-8428-EEA1D0BE6229}" destId="{71A8332D-FC0B-A54A-9070-8400CB15976E}" srcOrd="18" destOrd="0" presId="urn:microsoft.com/office/officeart/2005/8/layout/cycle8"/>
    <dgm:cxn modelId="{FAE272EA-6401-3E4C-BE13-37757A58B89E}" type="presParOf" srcId="{83316D5B-349A-2948-8428-EEA1D0BE6229}" destId="{8B965E82-F3E6-7846-938B-6A8898E23BC0}" srcOrd="19" destOrd="0" presId="urn:microsoft.com/office/officeart/2005/8/layout/cycle8"/>
    <dgm:cxn modelId="{E26DBB3F-AB24-424A-9900-535B98BBD531}" type="presParOf" srcId="{83316D5B-349A-2948-8428-EEA1D0BE6229}" destId="{F56A55BD-A1AB-8743-B8E7-F1BD698C1A3C}" srcOrd="20" destOrd="0" presId="urn:microsoft.com/office/officeart/2005/8/layout/cycle8"/>
    <dgm:cxn modelId="{C133A877-F3E9-9648-90F0-5687DE7D46DC}" type="presParOf" srcId="{83316D5B-349A-2948-8428-EEA1D0BE6229}" destId="{05039827-A6EB-5540-9223-2935BA27ECD4}" srcOrd="21" destOrd="0" presId="urn:microsoft.com/office/officeart/2005/8/layout/cycle8"/>
    <dgm:cxn modelId="{DC1B8B88-A4E1-FE45-BF05-E0FFD6A591AD}" type="presParOf" srcId="{83316D5B-349A-2948-8428-EEA1D0BE6229}" destId="{84156E02-A7F5-154A-B858-F0175C775DCD}" srcOrd="22" destOrd="0" presId="urn:microsoft.com/office/officeart/2005/8/layout/cycle8"/>
    <dgm:cxn modelId="{D7D8BA9E-2C85-EA4D-99B6-125B46D31387}" type="presParOf" srcId="{83316D5B-349A-2948-8428-EEA1D0BE6229}" destId="{0979DEFE-EE27-DC4B-87C3-9F4C9DF0A637}" srcOrd="23" destOrd="0" presId="urn:microsoft.com/office/officeart/2005/8/layout/cycle8"/>
    <dgm:cxn modelId="{859A630A-C1C2-8E4E-81AF-A739386A04EF}" type="presParOf" srcId="{83316D5B-349A-2948-8428-EEA1D0BE6229}" destId="{1EE5FFA3-352F-8A45-AC09-72EA7E11E27E}" srcOrd="24" destOrd="0" presId="urn:microsoft.com/office/officeart/2005/8/layout/cycle8"/>
    <dgm:cxn modelId="{C5C0CBAE-1FD2-9246-975E-D3F65726D1C8}" type="presParOf" srcId="{83316D5B-349A-2948-8428-EEA1D0BE6229}" destId="{1B1FC3B8-4BA1-644A-87C0-B7AB8F655DD4}" srcOrd="25" destOrd="0" presId="urn:microsoft.com/office/officeart/2005/8/layout/cycle8"/>
    <dgm:cxn modelId="{170F59D7-E1A9-BB45-9784-046A5B9E5AB5}" type="presParOf" srcId="{83316D5B-349A-2948-8428-EEA1D0BE6229}" destId="{1DD9F0D3-21B0-B64C-890A-1E18079C5497}" srcOrd="26" destOrd="0" presId="urn:microsoft.com/office/officeart/2005/8/layout/cycle8"/>
    <dgm:cxn modelId="{94014B95-0156-F043-A37A-EE7312CFC032}" type="presParOf" srcId="{83316D5B-349A-2948-8428-EEA1D0BE6229}" destId="{9E51F7C7-FECA-8245-87BF-E1329BAEFD23}" srcOrd="27" destOrd="0" presId="urn:microsoft.com/office/officeart/2005/8/layout/cycle8"/>
    <dgm:cxn modelId="{BB886D1E-3C52-574D-B35E-1CDAA96048F2}" type="presParOf" srcId="{83316D5B-349A-2948-8428-EEA1D0BE6229}" destId="{2D30A70C-9A8E-894D-9884-D27A3CC7B428}" srcOrd="28" destOrd="0" presId="urn:microsoft.com/office/officeart/2005/8/layout/cycle8"/>
    <dgm:cxn modelId="{0CCCA5C7-A9F6-6B4E-8629-A27774C5FC81}" type="presParOf" srcId="{83316D5B-349A-2948-8428-EEA1D0BE6229}" destId="{9A9BEF49-86E6-C944-85F7-EBBF5263EB6A}" srcOrd="29" destOrd="0" presId="urn:microsoft.com/office/officeart/2005/8/layout/cycle8"/>
    <dgm:cxn modelId="{58F281A3-F847-EF47-90F4-B86C721A4A5A}" type="presParOf" srcId="{83316D5B-349A-2948-8428-EEA1D0BE6229}" destId="{2AFB3EC5-DB0A-E04B-84B8-17BE7EB93E7A}" srcOrd="30" destOrd="0" presId="urn:microsoft.com/office/officeart/2005/8/layout/cycle8"/>
    <dgm:cxn modelId="{141D33A4-13CD-7A44-BEB3-7F7A317A2653}" type="presParOf" srcId="{83316D5B-349A-2948-8428-EEA1D0BE6229}" destId="{33517FBE-0708-0A45-87B6-FC86640CA48A}" srcOrd="31" destOrd="0" presId="urn:microsoft.com/office/officeart/2005/8/layout/cycle8"/>
    <dgm:cxn modelId="{89534294-9451-CB42-BE16-3CBF8EF0F873}" type="presParOf" srcId="{83316D5B-349A-2948-8428-EEA1D0BE6229}" destId="{8249F55A-9DCD-AA47-B33F-42F3C53FCBEF}" srcOrd="32" destOrd="0" presId="urn:microsoft.com/office/officeart/2005/8/layout/cycle8"/>
    <dgm:cxn modelId="{7B8F10ED-2F7D-4743-B9B2-B81450E15389}" type="presParOf" srcId="{83316D5B-349A-2948-8428-EEA1D0BE6229}" destId="{41463699-E2B1-6D41-8DE3-FF2F8A450889}" srcOrd="33" destOrd="0" presId="urn:microsoft.com/office/officeart/2005/8/layout/cycle8"/>
    <dgm:cxn modelId="{90EFA587-542D-EC4E-94E4-98AEB2FC3C9F}" type="presParOf" srcId="{83316D5B-349A-2948-8428-EEA1D0BE6229}" destId="{50EA015D-0707-2E41-8775-99243CCB78A7}" srcOrd="3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933ED04-FE16-450F-A4BA-14941DC785FF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43246B8-779F-4CAC-8898-D3C1F9CA683F}">
      <dgm:prSet/>
      <dgm:spPr/>
      <dgm:t>
        <a:bodyPr/>
        <a:lstStyle/>
        <a:p>
          <a:r>
            <a:rPr lang="en-US"/>
            <a:t>N = 8 (5 lawyers, 2 development managers, 1 strata manager)</a:t>
          </a:r>
        </a:p>
      </dgm:t>
    </dgm:pt>
    <dgm:pt modelId="{7BAD4AA0-37CD-432B-A331-F24FE47D56AB}" type="parTrans" cxnId="{67C6C15A-52E5-4BE3-A49D-E7432A866BCC}">
      <dgm:prSet/>
      <dgm:spPr/>
      <dgm:t>
        <a:bodyPr/>
        <a:lstStyle/>
        <a:p>
          <a:endParaRPr lang="en-US"/>
        </a:p>
      </dgm:t>
    </dgm:pt>
    <dgm:pt modelId="{93E9D06B-D415-4A85-8CF5-715E29A50308}" type="sibTrans" cxnId="{67C6C15A-52E5-4BE3-A49D-E7432A866BCC}">
      <dgm:prSet/>
      <dgm:spPr/>
      <dgm:t>
        <a:bodyPr/>
        <a:lstStyle/>
        <a:p>
          <a:endParaRPr lang="en-US"/>
        </a:p>
      </dgm:t>
    </dgm:pt>
    <dgm:pt modelId="{1EA94E22-76FA-48BF-AE44-C13585D8EF7C}">
      <dgm:prSet/>
      <dgm:spPr/>
      <dgm:t>
        <a:bodyPr/>
        <a:lstStyle/>
        <a:p>
          <a:r>
            <a:rPr lang="en-US"/>
            <a:t>10 plus years experience </a:t>
          </a:r>
        </a:p>
      </dgm:t>
    </dgm:pt>
    <dgm:pt modelId="{87173C88-98C4-414D-8B3C-6C254F246F58}" type="parTrans" cxnId="{62A1DE4A-8B9C-4C5E-A4CE-8F94E31C365D}">
      <dgm:prSet/>
      <dgm:spPr/>
      <dgm:t>
        <a:bodyPr/>
        <a:lstStyle/>
        <a:p>
          <a:endParaRPr lang="en-US"/>
        </a:p>
      </dgm:t>
    </dgm:pt>
    <dgm:pt modelId="{020E1BCD-46AE-414B-97B1-CECDD96D2D4C}" type="sibTrans" cxnId="{62A1DE4A-8B9C-4C5E-A4CE-8F94E31C365D}">
      <dgm:prSet/>
      <dgm:spPr/>
      <dgm:t>
        <a:bodyPr/>
        <a:lstStyle/>
        <a:p>
          <a:endParaRPr lang="en-US"/>
        </a:p>
      </dgm:t>
    </dgm:pt>
    <dgm:pt modelId="{7FE31AD5-1B38-429D-B5A9-DFC07FB5120A}">
      <dgm:prSet/>
      <dgm:spPr/>
      <dgm:t>
        <a:bodyPr/>
        <a:lstStyle/>
        <a:p>
          <a:r>
            <a:rPr lang="en-US" dirty="0"/>
            <a:t>All known to me when practicing  </a:t>
          </a:r>
        </a:p>
      </dgm:t>
    </dgm:pt>
    <dgm:pt modelId="{00F9F5A5-A438-4EFF-B0B3-070E40D08B70}" type="parTrans" cxnId="{082E17EA-D019-4990-AC42-87A8110C7451}">
      <dgm:prSet/>
      <dgm:spPr/>
      <dgm:t>
        <a:bodyPr/>
        <a:lstStyle/>
        <a:p>
          <a:endParaRPr lang="en-US"/>
        </a:p>
      </dgm:t>
    </dgm:pt>
    <dgm:pt modelId="{BF8BFDFE-3D7F-4DFC-A87E-2315AEEE6BC6}" type="sibTrans" cxnId="{082E17EA-D019-4990-AC42-87A8110C7451}">
      <dgm:prSet/>
      <dgm:spPr/>
      <dgm:t>
        <a:bodyPr/>
        <a:lstStyle/>
        <a:p>
          <a:endParaRPr lang="en-US"/>
        </a:p>
      </dgm:t>
    </dgm:pt>
    <dgm:pt modelId="{696BAA82-BECF-498B-907C-B4B5189BAB3A}">
      <dgm:prSet/>
      <dgm:spPr/>
      <dgm:t>
        <a:bodyPr/>
        <a:lstStyle/>
        <a:p>
          <a:r>
            <a:rPr lang="en-US"/>
            <a:t>Lawyers selected for diversity of developer clientele </a:t>
          </a:r>
        </a:p>
      </dgm:t>
    </dgm:pt>
    <dgm:pt modelId="{C9749FC2-6397-4395-9D88-563AF4B7DFB8}" type="parTrans" cxnId="{A43F1715-253C-479C-82C9-B6B492500A2F}">
      <dgm:prSet/>
      <dgm:spPr/>
      <dgm:t>
        <a:bodyPr/>
        <a:lstStyle/>
        <a:p>
          <a:endParaRPr lang="en-US"/>
        </a:p>
      </dgm:t>
    </dgm:pt>
    <dgm:pt modelId="{F5DDF92F-C652-45A7-B0B9-CB7FCE92703B}" type="sibTrans" cxnId="{A43F1715-253C-479C-82C9-B6B492500A2F}">
      <dgm:prSet/>
      <dgm:spPr/>
      <dgm:t>
        <a:bodyPr/>
        <a:lstStyle/>
        <a:p>
          <a:endParaRPr lang="en-US"/>
        </a:p>
      </dgm:t>
    </dgm:pt>
    <dgm:pt modelId="{E737424B-26E9-1B4F-819E-20049EE7A9FE}" type="pres">
      <dgm:prSet presAssocID="{8933ED04-FE16-450F-A4BA-14941DC785FF}" presName="matrix" presStyleCnt="0">
        <dgm:presLayoutVars>
          <dgm:chMax val="1"/>
          <dgm:dir/>
          <dgm:resizeHandles val="exact"/>
        </dgm:presLayoutVars>
      </dgm:prSet>
      <dgm:spPr/>
    </dgm:pt>
    <dgm:pt modelId="{31C4B2B9-4043-B34A-8C19-6E2C3543F32B}" type="pres">
      <dgm:prSet presAssocID="{8933ED04-FE16-450F-A4BA-14941DC785FF}" presName="diamond" presStyleLbl="bgShp" presStyleIdx="0" presStyleCnt="1"/>
      <dgm:spPr/>
    </dgm:pt>
    <dgm:pt modelId="{05A33F78-D564-FC42-B0C4-7303B0F3FFD7}" type="pres">
      <dgm:prSet presAssocID="{8933ED04-FE16-450F-A4BA-14941DC785FF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CDFAD991-DBB8-AA4E-8733-CDE3C35368BC}" type="pres">
      <dgm:prSet presAssocID="{8933ED04-FE16-450F-A4BA-14941DC785FF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A217E68F-FD12-234F-9935-07A0BD8A7708}" type="pres">
      <dgm:prSet presAssocID="{8933ED04-FE16-450F-A4BA-14941DC785FF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0C6674B4-8527-F54F-8E71-018FE357E9B4}" type="pres">
      <dgm:prSet presAssocID="{8933ED04-FE16-450F-A4BA-14941DC785FF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A43F1715-253C-479C-82C9-B6B492500A2F}" srcId="{8933ED04-FE16-450F-A4BA-14941DC785FF}" destId="{696BAA82-BECF-498B-907C-B4B5189BAB3A}" srcOrd="3" destOrd="0" parTransId="{C9749FC2-6397-4395-9D88-563AF4B7DFB8}" sibTransId="{F5DDF92F-C652-45A7-B0B9-CB7FCE92703B}"/>
    <dgm:cxn modelId="{62A1DE4A-8B9C-4C5E-A4CE-8F94E31C365D}" srcId="{8933ED04-FE16-450F-A4BA-14941DC785FF}" destId="{1EA94E22-76FA-48BF-AE44-C13585D8EF7C}" srcOrd="1" destOrd="0" parTransId="{87173C88-98C4-414D-8B3C-6C254F246F58}" sibTransId="{020E1BCD-46AE-414B-97B1-CECDD96D2D4C}"/>
    <dgm:cxn modelId="{A09D4750-AEE6-384E-86EE-447D89923B87}" type="presOf" srcId="{7FE31AD5-1B38-429D-B5A9-DFC07FB5120A}" destId="{A217E68F-FD12-234F-9935-07A0BD8A7708}" srcOrd="0" destOrd="0" presId="urn:microsoft.com/office/officeart/2005/8/layout/matrix3"/>
    <dgm:cxn modelId="{67C6C15A-52E5-4BE3-A49D-E7432A866BCC}" srcId="{8933ED04-FE16-450F-A4BA-14941DC785FF}" destId="{643246B8-779F-4CAC-8898-D3C1F9CA683F}" srcOrd="0" destOrd="0" parTransId="{7BAD4AA0-37CD-432B-A331-F24FE47D56AB}" sibTransId="{93E9D06B-D415-4A85-8CF5-715E29A50308}"/>
    <dgm:cxn modelId="{98AA329A-AF4E-204D-8092-782C761AF68F}" type="presOf" srcId="{8933ED04-FE16-450F-A4BA-14941DC785FF}" destId="{E737424B-26E9-1B4F-819E-20049EE7A9FE}" srcOrd="0" destOrd="0" presId="urn:microsoft.com/office/officeart/2005/8/layout/matrix3"/>
    <dgm:cxn modelId="{2ACEF3BE-4C97-2543-86B5-0BE47DDE33C8}" type="presOf" srcId="{1EA94E22-76FA-48BF-AE44-C13585D8EF7C}" destId="{CDFAD991-DBB8-AA4E-8733-CDE3C35368BC}" srcOrd="0" destOrd="0" presId="urn:microsoft.com/office/officeart/2005/8/layout/matrix3"/>
    <dgm:cxn modelId="{2B2BF5C5-CFA5-4645-9156-68115856DC1F}" type="presOf" srcId="{696BAA82-BECF-498B-907C-B4B5189BAB3A}" destId="{0C6674B4-8527-F54F-8E71-018FE357E9B4}" srcOrd="0" destOrd="0" presId="urn:microsoft.com/office/officeart/2005/8/layout/matrix3"/>
    <dgm:cxn modelId="{082E17EA-D019-4990-AC42-87A8110C7451}" srcId="{8933ED04-FE16-450F-A4BA-14941DC785FF}" destId="{7FE31AD5-1B38-429D-B5A9-DFC07FB5120A}" srcOrd="2" destOrd="0" parTransId="{00F9F5A5-A438-4EFF-B0B3-070E40D08B70}" sibTransId="{BF8BFDFE-3D7F-4DFC-A87E-2315AEEE6BC6}"/>
    <dgm:cxn modelId="{3F0F18ED-C2FE-9641-A91F-D22E78831E88}" type="presOf" srcId="{643246B8-779F-4CAC-8898-D3C1F9CA683F}" destId="{05A33F78-D564-FC42-B0C4-7303B0F3FFD7}" srcOrd="0" destOrd="0" presId="urn:microsoft.com/office/officeart/2005/8/layout/matrix3"/>
    <dgm:cxn modelId="{E87D3C33-BEF1-4040-94A5-29E2FA2A568B}" type="presParOf" srcId="{E737424B-26E9-1B4F-819E-20049EE7A9FE}" destId="{31C4B2B9-4043-B34A-8C19-6E2C3543F32B}" srcOrd="0" destOrd="0" presId="urn:microsoft.com/office/officeart/2005/8/layout/matrix3"/>
    <dgm:cxn modelId="{01161E25-5E3F-3C45-AA30-ECEA904E1001}" type="presParOf" srcId="{E737424B-26E9-1B4F-819E-20049EE7A9FE}" destId="{05A33F78-D564-FC42-B0C4-7303B0F3FFD7}" srcOrd="1" destOrd="0" presId="urn:microsoft.com/office/officeart/2005/8/layout/matrix3"/>
    <dgm:cxn modelId="{FE61E6A5-372D-8747-B589-F04185E71815}" type="presParOf" srcId="{E737424B-26E9-1B4F-819E-20049EE7A9FE}" destId="{CDFAD991-DBB8-AA4E-8733-CDE3C35368BC}" srcOrd="2" destOrd="0" presId="urn:microsoft.com/office/officeart/2005/8/layout/matrix3"/>
    <dgm:cxn modelId="{8BB1B402-AF81-DF4C-A98E-F20FAC450D51}" type="presParOf" srcId="{E737424B-26E9-1B4F-819E-20049EE7A9FE}" destId="{A217E68F-FD12-234F-9935-07A0BD8A7708}" srcOrd="3" destOrd="0" presId="urn:microsoft.com/office/officeart/2005/8/layout/matrix3"/>
    <dgm:cxn modelId="{F4971245-9FF8-5742-8B9D-DD1F187FEF8C}" type="presParOf" srcId="{E737424B-26E9-1B4F-819E-20049EE7A9FE}" destId="{0C6674B4-8527-F54F-8E71-018FE357E9B4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185D858-E837-DA48-9E18-E5F0670AC3CA}" type="doc">
      <dgm:prSet loTypeId="urn:microsoft.com/office/officeart/2005/8/layout/hierarchy3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223174A4-BACC-7A48-9851-17719333E340}">
      <dgm:prSet phldrT="[Text]"/>
      <dgm:spPr/>
      <dgm:t>
        <a:bodyPr/>
        <a:lstStyle/>
        <a:p>
          <a:r>
            <a:rPr lang="en-GB" dirty="0"/>
            <a:t>Unitary</a:t>
          </a:r>
        </a:p>
      </dgm:t>
    </dgm:pt>
    <dgm:pt modelId="{FF59EF54-7D9C-D040-9CAF-D4C122FC8E86}" type="parTrans" cxnId="{44A82F38-C45C-F442-B9BE-49A893F77819}">
      <dgm:prSet/>
      <dgm:spPr/>
      <dgm:t>
        <a:bodyPr/>
        <a:lstStyle/>
        <a:p>
          <a:endParaRPr lang="en-GB"/>
        </a:p>
      </dgm:t>
    </dgm:pt>
    <dgm:pt modelId="{AB2D0676-CB82-1B47-8CCD-96CC8225006E}" type="sibTrans" cxnId="{44A82F38-C45C-F442-B9BE-49A893F77819}">
      <dgm:prSet/>
      <dgm:spPr/>
      <dgm:t>
        <a:bodyPr/>
        <a:lstStyle/>
        <a:p>
          <a:endParaRPr lang="en-GB"/>
        </a:p>
      </dgm:t>
    </dgm:pt>
    <dgm:pt modelId="{ED346A1C-CD5D-E84B-84D2-3D12860D10C3}">
      <dgm:prSet phldrT="[Text]"/>
      <dgm:spPr/>
      <dgm:t>
        <a:bodyPr/>
        <a:lstStyle/>
        <a:p>
          <a:r>
            <a:rPr lang="en-GB" dirty="0"/>
            <a:t>Company title</a:t>
          </a:r>
        </a:p>
      </dgm:t>
    </dgm:pt>
    <dgm:pt modelId="{E9170DC2-904B-414E-A3FD-0DAFCA94802A}" type="parTrans" cxnId="{81FA174B-EAFC-FC44-81E9-F20209553953}">
      <dgm:prSet/>
      <dgm:spPr/>
      <dgm:t>
        <a:bodyPr/>
        <a:lstStyle/>
        <a:p>
          <a:endParaRPr lang="en-GB"/>
        </a:p>
      </dgm:t>
    </dgm:pt>
    <dgm:pt modelId="{54A7E984-B4E7-1E4A-B8CF-D4B00EB05010}" type="sibTrans" cxnId="{81FA174B-EAFC-FC44-81E9-F20209553953}">
      <dgm:prSet/>
      <dgm:spPr/>
      <dgm:t>
        <a:bodyPr/>
        <a:lstStyle/>
        <a:p>
          <a:endParaRPr lang="en-GB"/>
        </a:p>
      </dgm:t>
    </dgm:pt>
    <dgm:pt modelId="{74483B39-C922-7B46-92B5-885994524529}">
      <dgm:prSet phldrT="[Text]"/>
      <dgm:spPr/>
      <dgm:t>
        <a:bodyPr/>
        <a:lstStyle/>
        <a:p>
          <a:r>
            <a:rPr lang="en-GB" dirty="0"/>
            <a:t>Dualistic </a:t>
          </a:r>
        </a:p>
      </dgm:t>
    </dgm:pt>
    <dgm:pt modelId="{3654497E-3D30-1647-A93A-421A2257C10E}" type="parTrans" cxnId="{3DD30F0F-4ED9-6F47-BA81-F6730371ECAA}">
      <dgm:prSet/>
      <dgm:spPr/>
      <dgm:t>
        <a:bodyPr/>
        <a:lstStyle/>
        <a:p>
          <a:endParaRPr lang="en-GB"/>
        </a:p>
      </dgm:t>
    </dgm:pt>
    <dgm:pt modelId="{B21331B2-65B6-9C41-B5B3-069BE5567EC6}" type="sibTrans" cxnId="{3DD30F0F-4ED9-6F47-BA81-F6730371ECAA}">
      <dgm:prSet/>
      <dgm:spPr/>
      <dgm:t>
        <a:bodyPr/>
        <a:lstStyle/>
        <a:p>
          <a:endParaRPr lang="en-GB"/>
        </a:p>
      </dgm:t>
    </dgm:pt>
    <dgm:pt modelId="{FC4F7ED8-624B-7A47-8156-AB8B14F7B51F}">
      <dgm:prSet phldrT="[Text]"/>
      <dgm:spPr/>
      <dgm:t>
        <a:bodyPr/>
        <a:lstStyle/>
        <a:p>
          <a:r>
            <a:rPr lang="en-GB" dirty="0"/>
            <a:t>Strata title</a:t>
          </a:r>
        </a:p>
      </dgm:t>
    </dgm:pt>
    <dgm:pt modelId="{C89817C6-315A-B24A-8DD2-506D312AC7D3}" type="parTrans" cxnId="{784A5C24-1415-C04C-B0EF-5BF6B84C5B6E}">
      <dgm:prSet/>
      <dgm:spPr/>
      <dgm:t>
        <a:bodyPr/>
        <a:lstStyle/>
        <a:p>
          <a:endParaRPr lang="en-GB"/>
        </a:p>
      </dgm:t>
    </dgm:pt>
    <dgm:pt modelId="{59FA7917-0CF2-2241-A0B7-4FEFF658ADF9}" type="sibTrans" cxnId="{784A5C24-1415-C04C-B0EF-5BF6B84C5B6E}">
      <dgm:prSet/>
      <dgm:spPr/>
      <dgm:t>
        <a:bodyPr/>
        <a:lstStyle/>
        <a:p>
          <a:endParaRPr lang="en-GB"/>
        </a:p>
      </dgm:t>
    </dgm:pt>
    <dgm:pt modelId="{25C39824-9AEB-5840-A574-B6870F2D56D8}">
      <dgm:prSet phldrT="[Text]"/>
      <dgm:spPr/>
      <dgm:t>
        <a:bodyPr/>
        <a:lstStyle/>
        <a:p>
          <a:r>
            <a:rPr lang="en-GB" dirty="0"/>
            <a:t>Tripartite </a:t>
          </a:r>
        </a:p>
      </dgm:t>
    </dgm:pt>
    <dgm:pt modelId="{537419B2-CA22-8E4E-ACC7-7948E5C35F80}" type="parTrans" cxnId="{6E36D66D-D543-714B-8C68-3C5539A9F2E1}">
      <dgm:prSet/>
      <dgm:spPr/>
      <dgm:t>
        <a:bodyPr/>
        <a:lstStyle/>
        <a:p>
          <a:endParaRPr lang="en-GB"/>
        </a:p>
      </dgm:t>
    </dgm:pt>
    <dgm:pt modelId="{457331BF-5B76-334C-80E3-9CC570944404}" type="sibTrans" cxnId="{6E36D66D-D543-714B-8C68-3C5539A9F2E1}">
      <dgm:prSet/>
      <dgm:spPr/>
      <dgm:t>
        <a:bodyPr/>
        <a:lstStyle/>
        <a:p>
          <a:endParaRPr lang="en-GB"/>
        </a:p>
      </dgm:t>
    </dgm:pt>
    <dgm:pt modelId="{D48DBC22-53DE-6640-9FAE-4A10616D5245}">
      <dgm:prSet phldrT="[Text]"/>
      <dgm:spPr/>
      <dgm:t>
        <a:bodyPr/>
        <a:lstStyle/>
        <a:p>
          <a:r>
            <a:rPr lang="en-GB" dirty="0"/>
            <a:t> mixed-use </a:t>
          </a:r>
        </a:p>
      </dgm:t>
    </dgm:pt>
    <dgm:pt modelId="{3A68F57F-264E-B048-88E6-2C3F31AC9965}" type="parTrans" cxnId="{1F9969A3-4660-DD49-AEF4-98D4BED224FE}">
      <dgm:prSet/>
      <dgm:spPr/>
      <dgm:t>
        <a:bodyPr/>
        <a:lstStyle/>
        <a:p>
          <a:endParaRPr lang="en-GB"/>
        </a:p>
      </dgm:t>
    </dgm:pt>
    <dgm:pt modelId="{DB2786D6-D0B3-7147-BBC1-424B5FEFBF03}" type="sibTrans" cxnId="{1F9969A3-4660-DD49-AEF4-98D4BED224FE}">
      <dgm:prSet/>
      <dgm:spPr/>
      <dgm:t>
        <a:bodyPr/>
        <a:lstStyle/>
        <a:p>
          <a:endParaRPr lang="en-GB"/>
        </a:p>
      </dgm:t>
    </dgm:pt>
    <dgm:pt modelId="{83513592-E690-7E43-9013-18DF0DFECC0E}" type="pres">
      <dgm:prSet presAssocID="{4185D858-E837-DA48-9E18-E5F0670AC3C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524AEBD-1134-784D-BE28-5E7A0EF61619}" type="pres">
      <dgm:prSet presAssocID="{223174A4-BACC-7A48-9851-17719333E340}" presName="root" presStyleCnt="0"/>
      <dgm:spPr/>
    </dgm:pt>
    <dgm:pt modelId="{9382BB8A-14CF-1A4B-A4F5-6F2600AAD5C7}" type="pres">
      <dgm:prSet presAssocID="{223174A4-BACC-7A48-9851-17719333E340}" presName="rootComposite" presStyleCnt="0"/>
      <dgm:spPr/>
    </dgm:pt>
    <dgm:pt modelId="{3339C5D8-AD1E-BC46-BA67-50CCC3CB1F72}" type="pres">
      <dgm:prSet presAssocID="{223174A4-BACC-7A48-9851-17719333E340}" presName="rootText" presStyleLbl="node1" presStyleIdx="0" presStyleCnt="3"/>
      <dgm:spPr/>
    </dgm:pt>
    <dgm:pt modelId="{76566FE3-87C7-AC47-AC94-9DC1C8ACAC51}" type="pres">
      <dgm:prSet presAssocID="{223174A4-BACC-7A48-9851-17719333E340}" presName="rootConnector" presStyleLbl="node1" presStyleIdx="0" presStyleCnt="3"/>
      <dgm:spPr/>
    </dgm:pt>
    <dgm:pt modelId="{49A7A87C-54E7-8149-AA1E-71876028163D}" type="pres">
      <dgm:prSet presAssocID="{223174A4-BACC-7A48-9851-17719333E340}" presName="childShape" presStyleCnt="0"/>
      <dgm:spPr/>
    </dgm:pt>
    <dgm:pt modelId="{9D049F85-ED30-5343-992A-A7BF4BE8B686}" type="pres">
      <dgm:prSet presAssocID="{E9170DC2-904B-414E-A3FD-0DAFCA94802A}" presName="Name13" presStyleLbl="parChTrans1D2" presStyleIdx="0" presStyleCnt="3"/>
      <dgm:spPr/>
    </dgm:pt>
    <dgm:pt modelId="{934D8A4A-520F-914E-ACF8-D806208B04C2}" type="pres">
      <dgm:prSet presAssocID="{ED346A1C-CD5D-E84B-84D2-3D12860D10C3}" presName="childText" presStyleLbl="bgAcc1" presStyleIdx="0" presStyleCnt="3">
        <dgm:presLayoutVars>
          <dgm:bulletEnabled val="1"/>
        </dgm:presLayoutVars>
      </dgm:prSet>
      <dgm:spPr/>
    </dgm:pt>
    <dgm:pt modelId="{98E9619D-2FE6-7B49-BDF9-047CA23EB9B0}" type="pres">
      <dgm:prSet presAssocID="{74483B39-C922-7B46-92B5-885994524529}" presName="root" presStyleCnt="0"/>
      <dgm:spPr/>
    </dgm:pt>
    <dgm:pt modelId="{1F01BA40-742B-9244-BB52-935DB06B9064}" type="pres">
      <dgm:prSet presAssocID="{74483B39-C922-7B46-92B5-885994524529}" presName="rootComposite" presStyleCnt="0"/>
      <dgm:spPr/>
    </dgm:pt>
    <dgm:pt modelId="{7C94FC16-F3C6-6347-9A6A-C50FDBCA2E40}" type="pres">
      <dgm:prSet presAssocID="{74483B39-C922-7B46-92B5-885994524529}" presName="rootText" presStyleLbl="node1" presStyleIdx="1" presStyleCnt="3"/>
      <dgm:spPr/>
    </dgm:pt>
    <dgm:pt modelId="{03D104A8-4031-8148-9B75-BDBE66E414DB}" type="pres">
      <dgm:prSet presAssocID="{74483B39-C922-7B46-92B5-885994524529}" presName="rootConnector" presStyleLbl="node1" presStyleIdx="1" presStyleCnt="3"/>
      <dgm:spPr/>
    </dgm:pt>
    <dgm:pt modelId="{44029BC8-208A-4145-BE0B-CB8976466CA5}" type="pres">
      <dgm:prSet presAssocID="{74483B39-C922-7B46-92B5-885994524529}" presName="childShape" presStyleCnt="0"/>
      <dgm:spPr/>
    </dgm:pt>
    <dgm:pt modelId="{C846B177-36F5-144A-BA98-E4838438D58C}" type="pres">
      <dgm:prSet presAssocID="{C89817C6-315A-B24A-8DD2-506D312AC7D3}" presName="Name13" presStyleLbl="parChTrans1D2" presStyleIdx="1" presStyleCnt="3"/>
      <dgm:spPr/>
    </dgm:pt>
    <dgm:pt modelId="{B80C150C-1708-B649-99F5-440852219EB8}" type="pres">
      <dgm:prSet presAssocID="{FC4F7ED8-624B-7A47-8156-AB8B14F7B51F}" presName="childText" presStyleLbl="bgAcc1" presStyleIdx="1" presStyleCnt="3">
        <dgm:presLayoutVars>
          <dgm:bulletEnabled val="1"/>
        </dgm:presLayoutVars>
      </dgm:prSet>
      <dgm:spPr/>
    </dgm:pt>
    <dgm:pt modelId="{3CB70B1C-C41D-E04D-873D-76EF95D4D5A9}" type="pres">
      <dgm:prSet presAssocID="{25C39824-9AEB-5840-A574-B6870F2D56D8}" presName="root" presStyleCnt="0"/>
      <dgm:spPr/>
    </dgm:pt>
    <dgm:pt modelId="{7090BF93-D4A2-3B4F-92B1-17532E3BD8F2}" type="pres">
      <dgm:prSet presAssocID="{25C39824-9AEB-5840-A574-B6870F2D56D8}" presName="rootComposite" presStyleCnt="0"/>
      <dgm:spPr/>
    </dgm:pt>
    <dgm:pt modelId="{EC899154-5F62-AB4F-BD38-65EF21FF7AEE}" type="pres">
      <dgm:prSet presAssocID="{25C39824-9AEB-5840-A574-B6870F2D56D8}" presName="rootText" presStyleLbl="node1" presStyleIdx="2" presStyleCnt="3"/>
      <dgm:spPr/>
    </dgm:pt>
    <dgm:pt modelId="{AEEE89DE-5A53-3149-82CC-18E390B17759}" type="pres">
      <dgm:prSet presAssocID="{25C39824-9AEB-5840-A574-B6870F2D56D8}" presName="rootConnector" presStyleLbl="node1" presStyleIdx="2" presStyleCnt="3"/>
      <dgm:spPr/>
    </dgm:pt>
    <dgm:pt modelId="{8A19C2D7-8AE4-714B-B8E0-0BCCDDAC5FD2}" type="pres">
      <dgm:prSet presAssocID="{25C39824-9AEB-5840-A574-B6870F2D56D8}" presName="childShape" presStyleCnt="0"/>
      <dgm:spPr/>
    </dgm:pt>
    <dgm:pt modelId="{238DFF11-0B54-C04A-8FB4-B223DE1F0923}" type="pres">
      <dgm:prSet presAssocID="{3A68F57F-264E-B048-88E6-2C3F31AC9965}" presName="Name13" presStyleLbl="parChTrans1D2" presStyleIdx="2" presStyleCnt="3"/>
      <dgm:spPr/>
    </dgm:pt>
    <dgm:pt modelId="{4CC75582-D8C2-AE4A-BF80-7CB89B1EE901}" type="pres">
      <dgm:prSet presAssocID="{D48DBC22-53DE-6640-9FAE-4A10616D5245}" presName="childText" presStyleLbl="bgAcc1" presStyleIdx="2" presStyleCnt="3">
        <dgm:presLayoutVars>
          <dgm:bulletEnabled val="1"/>
        </dgm:presLayoutVars>
      </dgm:prSet>
      <dgm:spPr/>
    </dgm:pt>
  </dgm:ptLst>
  <dgm:cxnLst>
    <dgm:cxn modelId="{3DD30F0F-4ED9-6F47-BA81-F6730371ECAA}" srcId="{4185D858-E837-DA48-9E18-E5F0670AC3CA}" destId="{74483B39-C922-7B46-92B5-885994524529}" srcOrd="1" destOrd="0" parTransId="{3654497E-3D30-1647-A93A-421A2257C10E}" sibTransId="{B21331B2-65B6-9C41-B5B3-069BE5567EC6}"/>
    <dgm:cxn modelId="{22DAE511-CB82-4346-86A0-B518A3F50EE5}" type="presOf" srcId="{3A68F57F-264E-B048-88E6-2C3F31AC9965}" destId="{238DFF11-0B54-C04A-8FB4-B223DE1F0923}" srcOrd="0" destOrd="0" presId="urn:microsoft.com/office/officeart/2005/8/layout/hierarchy3"/>
    <dgm:cxn modelId="{784A5C24-1415-C04C-B0EF-5BF6B84C5B6E}" srcId="{74483B39-C922-7B46-92B5-885994524529}" destId="{FC4F7ED8-624B-7A47-8156-AB8B14F7B51F}" srcOrd="0" destOrd="0" parTransId="{C89817C6-315A-B24A-8DD2-506D312AC7D3}" sibTransId="{59FA7917-0CF2-2241-A0B7-4FEFF658ADF9}"/>
    <dgm:cxn modelId="{2C629F2C-5664-CA4A-B0B0-B5640CACDE3F}" type="presOf" srcId="{223174A4-BACC-7A48-9851-17719333E340}" destId="{76566FE3-87C7-AC47-AC94-9DC1C8ACAC51}" srcOrd="1" destOrd="0" presId="urn:microsoft.com/office/officeart/2005/8/layout/hierarchy3"/>
    <dgm:cxn modelId="{44A82F38-C45C-F442-B9BE-49A893F77819}" srcId="{4185D858-E837-DA48-9E18-E5F0670AC3CA}" destId="{223174A4-BACC-7A48-9851-17719333E340}" srcOrd="0" destOrd="0" parTransId="{FF59EF54-7D9C-D040-9CAF-D4C122FC8E86}" sibTransId="{AB2D0676-CB82-1B47-8CCD-96CC8225006E}"/>
    <dgm:cxn modelId="{70470660-8708-CC46-95B2-15B09D027784}" type="presOf" srcId="{E9170DC2-904B-414E-A3FD-0DAFCA94802A}" destId="{9D049F85-ED30-5343-992A-A7BF4BE8B686}" srcOrd="0" destOrd="0" presId="urn:microsoft.com/office/officeart/2005/8/layout/hierarchy3"/>
    <dgm:cxn modelId="{82BDFD66-81FD-7C48-AD6F-C5ADA0AADD42}" type="presOf" srcId="{223174A4-BACC-7A48-9851-17719333E340}" destId="{3339C5D8-AD1E-BC46-BA67-50CCC3CB1F72}" srcOrd="0" destOrd="0" presId="urn:microsoft.com/office/officeart/2005/8/layout/hierarchy3"/>
    <dgm:cxn modelId="{81FA174B-EAFC-FC44-81E9-F20209553953}" srcId="{223174A4-BACC-7A48-9851-17719333E340}" destId="{ED346A1C-CD5D-E84B-84D2-3D12860D10C3}" srcOrd="0" destOrd="0" parTransId="{E9170DC2-904B-414E-A3FD-0DAFCA94802A}" sibTransId="{54A7E984-B4E7-1E4A-B8CF-D4B00EB05010}"/>
    <dgm:cxn modelId="{6E36D66D-D543-714B-8C68-3C5539A9F2E1}" srcId="{4185D858-E837-DA48-9E18-E5F0670AC3CA}" destId="{25C39824-9AEB-5840-A574-B6870F2D56D8}" srcOrd="2" destOrd="0" parTransId="{537419B2-CA22-8E4E-ACC7-7948E5C35F80}" sibTransId="{457331BF-5B76-334C-80E3-9CC570944404}"/>
    <dgm:cxn modelId="{3BB00E78-A44C-AD40-8AF8-C0D9BA5548BE}" type="presOf" srcId="{FC4F7ED8-624B-7A47-8156-AB8B14F7B51F}" destId="{B80C150C-1708-B649-99F5-440852219EB8}" srcOrd="0" destOrd="0" presId="urn:microsoft.com/office/officeart/2005/8/layout/hierarchy3"/>
    <dgm:cxn modelId="{29E8F979-17B4-484C-95FE-0C29D0FA52B7}" type="presOf" srcId="{74483B39-C922-7B46-92B5-885994524529}" destId="{03D104A8-4031-8148-9B75-BDBE66E414DB}" srcOrd="1" destOrd="0" presId="urn:microsoft.com/office/officeart/2005/8/layout/hierarchy3"/>
    <dgm:cxn modelId="{43502396-01B2-FB4B-B2D9-5351FBFA0F7F}" type="presOf" srcId="{25C39824-9AEB-5840-A574-B6870F2D56D8}" destId="{AEEE89DE-5A53-3149-82CC-18E390B17759}" srcOrd="1" destOrd="0" presId="urn:microsoft.com/office/officeart/2005/8/layout/hierarchy3"/>
    <dgm:cxn modelId="{77BEA296-A03C-4F47-A36A-85A45F50A687}" type="presOf" srcId="{C89817C6-315A-B24A-8DD2-506D312AC7D3}" destId="{C846B177-36F5-144A-BA98-E4838438D58C}" srcOrd="0" destOrd="0" presId="urn:microsoft.com/office/officeart/2005/8/layout/hierarchy3"/>
    <dgm:cxn modelId="{8CFEEE99-235C-B340-A5EC-AA5B0ECA6BDD}" type="presOf" srcId="{4185D858-E837-DA48-9E18-E5F0670AC3CA}" destId="{83513592-E690-7E43-9013-18DF0DFECC0E}" srcOrd="0" destOrd="0" presId="urn:microsoft.com/office/officeart/2005/8/layout/hierarchy3"/>
    <dgm:cxn modelId="{1F9969A3-4660-DD49-AEF4-98D4BED224FE}" srcId="{25C39824-9AEB-5840-A574-B6870F2D56D8}" destId="{D48DBC22-53DE-6640-9FAE-4A10616D5245}" srcOrd="0" destOrd="0" parTransId="{3A68F57F-264E-B048-88E6-2C3F31AC9965}" sibTransId="{DB2786D6-D0B3-7147-BBC1-424B5FEFBF03}"/>
    <dgm:cxn modelId="{011E0AB0-7D47-A746-A187-4BBD09B145A7}" type="presOf" srcId="{74483B39-C922-7B46-92B5-885994524529}" destId="{7C94FC16-F3C6-6347-9A6A-C50FDBCA2E40}" srcOrd="0" destOrd="0" presId="urn:microsoft.com/office/officeart/2005/8/layout/hierarchy3"/>
    <dgm:cxn modelId="{D1F7DFB7-6D0D-FD40-BCB7-95992039CCE9}" type="presOf" srcId="{25C39824-9AEB-5840-A574-B6870F2D56D8}" destId="{EC899154-5F62-AB4F-BD38-65EF21FF7AEE}" srcOrd="0" destOrd="0" presId="urn:microsoft.com/office/officeart/2005/8/layout/hierarchy3"/>
    <dgm:cxn modelId="{5A81A8CA-8360-CE41-BA60-F58202064BDE}" type="presOf" srcId="{D48DBC22-53DE-6640-9FAE-4A10616D5245}" destId="{4CC75582-D8C2-AE4A-BF80-7CB89B1EE901}" srcOrd="0" destOrd="0" presId="urn:microsoft.com/office/officeart/2005/8/layout/hierarchy3"/>
    <dgm:cxn modelId="{28EBD0F9-E308-A84F-8EFB-471CD6FB7226}" type="presOf" srcId="{ED346A1C-CD5D-E84B-84D2-3D12860D10C3}" destId="{934D8A4A-520F-914E-ACF8-D806208B04C2}" srcOrd="0" destOrd="0" presId="urn:microsoft.com/office/officeart/2005/8/layout/hierarchy3"/>
    <dgm:cxn modelId="{A2BEE733-3EE8-3146-9AED-405C787B9418}" type="presParOf" srcId="{83513592-E690-7E43-9013-18DF0DFECC0E}" destId="{A524AEBD-1134-784D-BE28-5E7A0EF61619}" srcOrd="0" destOrd="0" presId="urn:microsoft.com/office/officeart/2005/8/layout/hierarchy3"/>
    <dgm:cxn modelId="{CC4568E1-921E-064F-BA3E-82D9AF1E3D18}" type="presParOf" srcId="{A524AEBD-1134-784D-BE28-5E7A0EF61619}" destId="{9382BB8A-14CF-1A4B-A4F5-6F2600AAD5C7}" srcOrd="0" destOrd="0" presId="urn:microsoft.com/office/officeart/2005/8/layout/hierarchy3"/>
    <dgm:cxn modelId="{D38B7277-0FA9-B84C-B3C0-15CDCCD91504}" type="presParOf" srcId="{9382BB8A-14CF-1A4B-A4F5-6F2600AAD5C7}" destId="{3339C5D8-AD1E-BC46-BA67-50CCC3CB1F72}" srcOrd="0" destOrd="0" presId="urn:microsoft.com/office/officeart/2005/8/layout/hierarchy3"/>
    <dgm:cxn modelId="{31DD2684-B181-7847-9F53-4014934D539F}" type="presParOf" srcId="{9382BB8A-14CF-1A4B-A4F5-6F2600AAD5C7}" destId="{76566FE3-87C7-AC47-AC94-9DC1C8ACAC51}" srcOrd="1" destOrd="0" presId="urn:microsoft.com/office/officeart/2005/8/layout/hierarchy3"/>
    <dgm:cxn modelId="{78338638-CA5D-6440-BC9D-4C5DD880525C}" type="presParOf" srcId="{A524AEBD-1134-784D-BE28-5E7A0EF61619}" destId="{49A7A87C-54E7-8149-AA1E-71876028163D}" srcOrd="1" destOrd="0" presId="urn:microsoft.com/office/officeart/2005/8/layout/hierarchy3"/>
    <dgm:cxn modelId="{CDBA6C68-B1C5-8A48-9DE2-A50B56A63EF1}" type="presParOf" srcId="{49A7A87C-54E7-8149-AA1E-71876028163D}" destId="{9D049F85-ED30-5343-992A-A7BF4BE8B686}" srcOrd="0" destOrd="0" presId="urn:microsoft.com/office/officeart/2005/8/layout/hierarchy3"/>
    <dgm:cxn modelId="{728CCB79-21C7-4743-AF6C-290155178953}" type="presParOf" srcId="{49A7A87C-54E7-8149-AA1E-71876028163D}" destId="{934D8A4A-520F-914E-ACF8-D806208B04C2}" srcOrd="1" destOrd="0" presId="urn:microsoft.com/office/officeart/2005/8/layout/hierarchy3"/>
    <dgm:cxn modelId="{5C43BAC8-F76D-CD42-92E1-13CCBDE4F36D}" type="presParOf" srcId="{83513592-E690-7E43-9013-18DF0DFECC0E}" destId="{98E9619D-2FE6-7B49-BDF9-047CA23EB9B0}" srcOrd="1" destOrd="0" presId="urn:microsoft.com/office/officeart/2005/8/layout/hierarchy3"/>
    <dgm:cxn modelId="{46D0DC51-B733-FE49-A631-B6B9B8D7271A}" type="presParOf" srcId="{98E9619D-2FE6-7B49-BDF9-047CA23EB9B0}" destId="{1F01BA40-742B-9244-BB52-935DB06B9064}" srcOrd="0" destOrd="0" presId="urn:microsoft.com/office/officeart/2005/8/layout/hierarchy3"/>
    <dgm:cxn modelId="{A404A5D2-AA2D-4D4B-8F65-18B27098837F}" type="presParOf" srcId="{1F01BA40-742B-9244-BB52-935DB06B9064}" destId="{7C94FC16-F3C6-6347-9A6A-C50FDBCA2E40}" srcOrd="0" destOrd="0" presId="urn:microsoft.com/office/officeart/2005/8/layout/hierarchy3"/>
    <dgm:cxn modelId="{BB94027D-F2D1-854B-85D7-2C948AD7C7EB}" type="presParOf" srcId="{1F01BA40-742B-9244-BB52-935DB06B9064}" destId="{03D104A8-4031-8148-9B75-BDBE66E414DB}" srcOrd="1" destOrd="0" presId="urn:microsoft.com/office/officeart/2005/8/layout/hierarchy3"/>
    <dgm:cxn modelId="{277AF9E5-EF65-2A4A-86B7-16392F6966B6}" type="presParOf" srcId="{98E9619D-2FE6-7B49-BDF9-047CA23EB9B0}" destId="{44029BC8-208A-4145-BE0B-CB8976466CA5}" srcOrd="1" destOrd="0" presId="urn:microsoft.com/office/officeart/2005/8/layout/hierarchy3"/>
    <dgm:cxn modelId="{9E0C750B-D4EE-7547-A4D7-C904EFFB13D7}" type="presParOf" srcId="{44029BC8-208A-4145-BE0B-CB8976466CA5}" destId="{C846B177-36F5-144A-BA98-E4838438D58C}" srcOrd="0" destOrd="0" presId="urn:microsoft.com/office/officeart/2005/8/layout/hierarchy3"/>
    <dgm:cxn modelId="{DFF052D8-510A-434F-902A-0D11AC0DA440}" type="presParOf" srcId="{44029BC8-208A-4145-BE0B-CB8976466CA5}" destId="{B80C150C-1708-B649-99F5-440852219EB8}" srcOrd="1" destOrd="0" presId="urn:microsoft.com/office/officeart/2005/8/layout/hierarchy3"/>
    <dgm:cxn modelId="{722550C7-072F-1144-A797-3E0E23DB1A00}" type="presParOf" srcId="{83513592-E690-7E43-9013-18DF0DFECC0E}" destId="{3CB70B1C-C41D-E04D-873D-76EF95D4D5A9}" srcOrd="2" destOrd="0" presId="urn:microsoft.com/office/officeart/2005/8/layout/hierarchy3"/>
    <dgm:cxn modelId="{5EA0197E-39EE-E04F-9EA3-8212094C3671}" type="presParOf" srcId="{3CB70B1C-C41D-E04D-873D-76EF95D4D5A9}" destId="{7090BF93-D4A2-3B4F-92B1-17532E3BD8F2}" srcOrd="0" destOrd="0" presId="urn:microsoft.com/office/officeart/2005/8/layout/hierarchy3"/>
    <dgm:cxn modelId="{CAB3334C-A785-424D-B274-8802CCA3710C}" type="presParOf" srcId="{7090BF93-D4A2-3B4F-92B1-17532E3BD8F2}" destId="{EC899154-5F62-AB4F-BD38-65EF21FF7AEE}" srcOrd="0" destOrd="0" presId="urn:microsoft.com/office/officeart/2005/8/layout/hierarchy3"/>
    <dgm:cxn modelId="{66E65189-7292-9A43-A47E-2648236FB557}" type="presParOf" srcId="{7090BF93-D4A2-3B4F-92B1-17532E3BD8F2}" destId="{AEEE89DE-5A53-3149-82CC-18E390B17759}" srcOrd="1" destOrd="0" presId="urn:microsoft.com/office/officeart/2005/8/layout/hierarchy3"/>
    <dgm:cxn modelId="{68882564-61FE-CE40-BD95-61F435F293D2}" type="presParOf" srcId="{3CB70B1C-C41D-E04D-873D-76EF95D4D5A9}" destId="{8A19C2D7-8AE4-714B-B8E0-0BCCDDAC5FD2}" srcOrd="1" destOrd="0" presId="urn:microsoft.com/office/officeart/2005/8/layout/hierarchy3"/>
    <dgm:cxn modelId="{A7E351E3-E3F3-A043-9811-C1C2CD835440}" type="presParOf" srcId="{8A19C2D7-8AE4-714B-B8E0-0BCCDDAC5FD2}" destId="{238DFF11-0B54-C04A-8FB4-B223DE1F0923}" srcOrd="0" destOrd="0" presId="urn:microsoft.com/office/officeart/2005/8/layout/hierarchy3"/>
    <dgm:cxn modelId="{636EC0A7-2ECF-2543-902F-2907D2CB9E38}" type="presParOf" srcId="{8A19C2D7-8AE4-714B-B8E0-0BCCDDAC5FD2}" destId="{4CC75582-D8C2-AE4A-BF80-7CB89B1EE901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A1EC90-0D3B-D94A-8D46-8FAC3DC76BB4}">
      <dsp:nvSpPr>
        <dsp:cNvPr id="0" name=""/>
        <dsp:cNvSpPr/>
      </dsp:nvSpPr>
      <dsp:spPr>
        <a:xfrm>
          <a:off x="5936608" y="2958909"/>
          <a:ext cx="2149560" cy="13924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12 SMSs</a:t>
          </a:r>
        </a:p>
      </dsp:txBody>
      <dsp:txXfrm>
        <a:off x="6612064" y="3337603"/>
        <a:ext cx="1443518" cy="983147"/>
      </dsp:txXfrm>
    </dsp:sp>
    <dsp:sp modelId="{9AC54719-43A7-734D-9955-A44F515F23A7}">
      <dsp:nvSpPr>
        <dsp:cNvPr id="0" name=""/>
        <dsp:cNvSpPr/>
      </dsp:nvSpPr>
      <dsp:spPr>
        <a:xfrm>
          <a:off x="2429430" y="2958909"/>
          <a:ext cx="2149560" cy="13924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Eight  experts </a:t>
          </a:r>
        </a:p>
      </dsp:txBody>
      <dsp:txXfrm>
        <a:off x="2460017" y="3337603"/>
        <a:ext cx="1443518" cy="983147"/>
      </dsp:txXfrm>
    </dsp:sp>
    <dsp:sp modelId="{A08B51DF-B9C5-B84A-8818-E036174CB18B}">
      <dsp:nvSpPr>
        <dsp:cNvPr id="0" name=""/>
        <dsp:cNvSpPr/>
      </dsp:nvSpPr>
      <dsp:spPr>
        <a:xfrm>
          <a:off x="5936608" y="0"/>
          <a:ext cx="2149560" cy="13924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The Italian Forum </a:t>
          </a:r>
        </a:p>
      </dsp:txBody>
      <dsp:txXfrm>
        <a:off x="6612064" y="30587"/>
        <a:ext cx="1443518" cy="983147"/>
      </dsp:txXfrm>
    </dsp:sp>
    <dsp:sp modelId="{39EC1E37-E6A5-884E-86D7-E5BB8560B10A}">
      <dsp:nvSpPr>
        <dsp:cNvPr id="0" name=""/>
        <dsp:cNvSpPr/>
      </dsp:nvSpPr>
      <dsp:spPr>
        <a:xfrm>
          <a:off x="2429430" y="0"/>
          <a:ext cx="2149560" cy="13924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Strata v stratum</a:t>
          </a:r>
        </a:p>
      </dsp:txBody>
      <dsp:txXfrm>
        <a:off x="2460017" y="30587"/>
        <a:ext cx="1443518" cy="983147"/>
      </dsp:txXfrm>
    </dsp:sp>
    <dsp:sp modelId="{5F9E8DB2-A526-3942-B7A8-55BB6930E3CF}">
      <dsp:nvSpPr>
        <dsp:cNvPr id="0" name=""/>
        <dsp:cNvSpPr/>
      </dsp:nvSpPr>
      <dsp:spPr>
        <a:xfrm>
          <a:off x="3330157" y="248026"/>
          <a:ext cx="1884129" cy="1884129"/>
        </a:xfrm>
        <a:prstGeom prst="pieWedg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Legal doctrine</a:t>
          </a:r>
        </a:p>
      </dsp:txBody>
      <dsp:txXfrm>
        <a:off x="3882006" y="799875"/>
        <a:ext cx="1332280" cy="1332280"/>
      </dsp:txXfrm>
    </dsp:sp>
    <dsp:sp modelId="{AA055F9E-2C7B-4C47-97C3-9906939B89DE}">
      <dsp:nvSpPr>
        <dsp:cNvPr id="0" name=""/>
        <dsp:cNvSpPr/>
      </dsp:nvSpPr>
      <dsp:spPr>
        <a:xfrm rot="5400000">
          <a:off x="5301313" y="248026"/>
          <a:ext cx="1884129" cy="1884129"/>
        </a:xfrm>
        <a:prstGeom prst="pieWedg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Case study</a:t>
          </a:r>
        </a:p>
      </dsp:txBody>
      <dsp:txXfrm rot="-5400000">
        <a:off x="5301313" y="799875"/>
        <a:ext cx="1332280" cy="1332280"/>
      </dsp:txXfrm>
    </dsp:sp>
    <dsp:sp modelId="{F8249D7B-BB75-C641-988F-839B5BB0F39F}">
      <dsp:nvSpPr>
        <dsp:cNvPr id="0" name=""/>
        <dsp:cNvSpPr/>
      </dsp:nvSpPr>
      <dsp:spPr>
        <a:xfrm rot="10800000">
          <a:off x="5301313" y="2219182"/>
          <a:ext cx="1884129" cy="1884129"/>
        </a:xfrm>
        <a:prstGeom prst="pieWedg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Content analysis</a:t>
          </a:r>
        </a:p>
      </dsp:txBody>
      <dsp:txXfrm rot="10800000">
        <a:off x="5301313" y="2219182"/>
        <a:ext cx="1332280" cy="1332280"/>
      </dsp:txXfrm>
    </dsp:sp>
    <dsp:sp modelId="{B016D1C7-A96F-A645-B8E2-1486522BF94B}">
      <dsp:nvSpPr>
        <dsp:cNvPr id="0" name=""/>
        <dsp:cNvSpPr/>
      </dsp:nvSpPr>
      <dsp:spPr>
        <a:xfrm rot="16200000">
          <a:off x="3330157" y="2219182"/>
          <a:ext cx="1884129" cy="1884129"/>
        </a:xfrm>
        <a:prstGeom prst="pieWedg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Expert interviews</a:t>
          </a:r>
        </a:p>
      </dsp:txBody>
      <dsp:txXfrm rot="5400000">
        <a:off x="3882006" y="2219182"/>
        <a:ext cx="1332280" cy="1332280"/>
      </dsp:txXfrm>
    </dsp:sp>
    <dsp:sp modelId="{A11CC66C-E60E-7149-A0A1-0959E9FF7995}">
      <dsp:nvSpPr>
        <dsp:cNvPr id="0" name=""/>
        <dsp:cNvSpPr/>
      </dsp:nvSpPr>
      <dsp:spPr>
        <a:xfrm>
          <a:off x="4932537" y="1784048"/>
          <a:ext cx="650525" cy="565673"/>
        </a:xfrm>
        <a:prstGeom prst="circularArrow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046C0A-87E0-E943-AD7B-D832F5885775}">
      <dsp:nvSpPr>
        <dsp:cNvPr id="0" name=""/>
        <dsp:cNvSpPr/>
      </dsp:nvSpPr>
      <dsp:spPr>
        <a:xfrm rot="10800000">
          <a:off x="4932537" y="2001615"/>
          <a:ext cx="650525" cy="565673"/>
        </a:xfrm>
        <a:prstGeom prst="circularArrow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74427B-08B1-E042-BA9E-471E3A92A350}">
      <dsp:nvSpPr>
        <dsp:cNvPr id="0" name=""/>
        <dsp:cNvSpPr/>
      </dsp:nvSpPr>
      <dsp:spPr>
        <a:xfrm>
          <a:off x="728465" y="274437"/>
          <a:ext cx="3779139" cy="3779139"/>
        </a:xfrm>
        <a:prstGeom prst="pie">
          <a:avLst>
            <a:gd name="adj1" fmla="val 16200000"/>
            <a:gd name="adj2" fmla="val 1928571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N = 12 </a:t>
          </a:r>
        </a:p>
      </dsp:txBody>
      <dsp:txXfrm>
        <a:off x="2713862" y="625357"/>
        <a:ext cx="899795" cy="719836"/>
      </dsp:txXfrm>
    </dsp:sp>
    <dsp:sp modelId="{65EA77FD-3007-6C41-9993-65194FE2AB6B}">
      <dsp:nvSpPr>
        <dsp:cNvPr id="0" name=""/>
        <dsp:cNvSpPr/>
      </dsp:nvSpPr>
      <dsp:spPr>
        <a:xfrm>
          <a:off x="777054" y="335173"/>
          <a:ext cx="3779139" cy="3779139"/>
        </a:xfrm>
        <a:prstGeom prst="pie">
          <a:avLst>
            <a:gd name="adj1" fmla="val 19285716"/>
            <a:gd name="adj2" fmla="val 77142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All Sydney locations</a:t>
          </a:r>
        </a:p>
      </dsp:txBody>
      <dsp:txXfrm>
        <a:off x="3343719" y="1705111"/>
        <a:ext cx="1034764" cy="629856"/>
      </dsp:txXfrm>
    </dsp:sp>
    <dsp:sp modelId="{8D5F1A6C-3B17-794A-B996-E44CA45F3D71}">
      <dsp:nvSpPr>
        <dsp:cNvPr id="0" name=""/>
        <dsp:cNvSpPr/>
      </dsp:nvSpPr>
      <dsp:spPr>
        <a:xfrm>
          <a:off x="759508" y="411656"/>
          <a:ext cx="3779139" cy="3779139"/>
        </a:xfrm>
        <a:prstGeom prst="pie">
          <a:avLst>
            <a:gd name="adj1" fmla="val 771428"/>
            <a:gd name="adj2" fmla="val 385714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Registered  1999 – 2022</a:t>
          </a:r>
        </a:p>
      </dsp:txBody>
      <dsp:txXfrm>
        <a:off x="3186255" y="2649896"/>
        <a:ext cx="899795" cy="697341"/>
      </dsp:txXfrm>
    </dsp:sp>
    <dsp:sp modelId="{1AE9699A-2119-C946-92FB-B730E948FDAE}">
      <dsp:nvSpPr>
        <dsp:cNvPr id="0" name=""/>
        <dsp:cNvSpPr/>
      </dsp:nvSpPr>
      <dsp:spPr>
        <a:xfrm>
          <a:off x="689323" y="445398"/>
          <a:ext cx="3779139" cy="3779139"/>
        </a:xfrm>
        <a:prstGeom prst="pie">
          <a:avLst>
            <a:gd name="adj1" fmla="val 3857226"/>
            <a:gd name="adj2" fmla="val 694285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Came to my attention when practicing /consulting </a:t>
          </a:r>
        </a:p>
      </dsp:txBody>
      <dsp:txXfrm>
        <a:off x="2140243" y="3414722"/>
        <a:ext cx="877300" cy="629856"/>
      </dsp:txXfrm>
    </dsp:sp>
    <dsp:sp modelId="{34DB5E59-0BDA-F246-A99D-9E9CACB4C86C}">
      <dsp:nvSpPr>
        <dsp:cNvPr id="0" name=""/>
        <dsp:cNvSpPr/>
      </dsp:nvSpPr>
      <dsp:spPr>
        <a:xfrm>
          <a:off x="619139" y="411656"/>
          <a:ext cx="3779139" cy="3779139"/>
        </a:xfrm>
        <a:prstGeom prst="pie">
          <a:avLst>
            <a:gd name="adj1" fmla="val 6942858"/>
            <a:gd name="adj2" fmla="val 1002857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5 by one firm and its successors</a:t>
          </a:r>
        </a:p>
      </dsp:txBody>
      <dsp:txXfrm>
        <a:off x="1071736" y="2649896"/>
        <a:ext cx="899795" cy="697341"/>
      </dsp:txXfrm>
    </dsp:sp>
    <dsp:sp modelId="{F56A55BD-A1AB-8743-B8E7-F1BD698C1A3C}">
      <dsp:nvSpPr>
        <dsp:cNvPr id="0" name=""/>
        <dsp:cNvSpPr/>
      </dsp:nvSpPr>
      <dsp:spPr>
        <a:xfrm>
          <a:off x="601593" y="335173"/>
          <a:ext cx="3779139" cy="3779139"/>
        </a:xfrm>
        <a:prstGeom prst="pie">
          <a:avLst>
            <a:gd name="adj1" fmla="val 10028574"/>
            <a:gd name="adj2" fmla="val 131142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26 fields compared </a:t>
          </a:r>
        </a:p>
      </dsp:txBody>
      <dsp:txXfrm>
        <a:off x="779303" y="1705111"/>
        <a:ext cx="1034764" cy="629856"/>
      </dsp:txXfrm>
    </dsp:sp>
    <dsp:sp modelId="{1EE5FFA3-352F-8A45-AC09-72EA7E11E27E}">
      <dsp:nvSpPr>
        <dsp:cNvPr id="0" name=""/>
        <dsp:cNvSpPr/>
      </dsp:nvSpPr>
      <dsp:spPr>
        <a:xfrm>
          <a:off x="650182" y="274437"/>
          <a:ext cx="3779139" cy="3779139"/>
        </a:xfrm>
        <a:prstGeom prst="pie">
          <a:avLst>
            <a:gd name="adj1" fmla="val 13114284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5 themes </a:t>
          </a:r>
        </a:p>
      </dsp:txBody>
      <dsp:txXfrm>
        <a:off x="1544129" y="625357"/>
        <a:ext cx="899795" cy="719836"/>
      </dsp:txXfrm>
    </dsp:sp>
    <dsp:sp modelId="{2D30A70C-9A8E-894D-9884-D27A3CC7B428}">
      <dsp:nvSpPr>
        <dsp:cNvPr id="0" name=""/>
        <dsp:cNvSpPr/>
      </dsp:nvSpPr>
      <dsp:spPr>
        <a:xfrm>
          <a:off x="494329" y="40490"/>
          <a:ext cx="4247032" cy="4247032"/>
        </a:xfrm>
        <a:prstGeom prst="circularArrow">
          <a:avLst>
            <a:gd name="adj1" fmla="val 5085"/>
            <a:gd name="adj2" fmla="val 327528"/>
            <a:gd name="adj3" fmla="val 18957827"/>
            <a:gd name="adj4" fmla="val 16200343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9BEF49-86E6-C944-85F7-EBBF5263EB6A}">
      <dsp:nvSpPr>
        <dsp:cNvPr id="0" name=""/>
        <dsp:cNvSpPr/>
      </dsp:nvSpPr>
      <dsp:spPr>
        <a:xfrm>
          <a:off x="543224" y="101495"/>
          <a:ext cx="4247032" cy="4247032"/>
        </a:xfrm>
        <a:prstGeom prst="circularArrow">
          <a:avLst>
            <a:gd name="adj1" fmla="val 5085"/>
            <a:gd name="adj2" fmla="val 327528"/>
            <a:gd name="adj3" fmla="val 443744"/>
            <a:gd name="adj4" fmla="val 19285776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FB3EC5-DB0A-E04B-84B8-17BE7EB93E7A}">
      <dsp:nvSpPr>
        <dsp:cNvPr id="0" name=""/>
        <dsp:cNvSpPr/>
      </dsp:nvSpPr>
      <dsp:spPr>
        <a:xfrm>
          <a:off x="525616" y="177801"/>
          <a:ext cx="4247032" cy="4247032"/>
        </a:xfrm>
        <a:prstGeom prst="circularArrow">
          <a:avLst>
            <a:gd name="adj1" fmla="val 5085"/>
            <a:gd name="adj2" fmla="val 327528"/>
            <a:gd name="adj3" fmla="val 3529100"/>
            <a:gd name="adj4" fmla="val 770764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517FBE-0708-0A45-87B6-FC86640CA48A}">
      <dsp:nvSpPr>
        <dsp:cNvPr id="0" name=""/>
        <dsp:cNvSpPr/>
      </dsp:nvSpPr>
      <dsp:spPr>
        <a:xfrm>
          <a:off x="455377" y="211353"/>
          <a:ext cx="4247032" cy="4247032"/>
        </a:xfrm>
        <a:prstGeom prst="circularArrow">
          <a:avLst>
            <a:gd name="adj1" fmla="val 5085"/>
            <a:gd name="adj2" fmla="val 327528"/>
            <a:gd name="adj3" fmla="val 6615046"/>
            <a:gd name="adj4" fmla="val 3857426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49F55A-9DCD-AA47-B33F-42F3C53FCBEF}">
      <dsp:nvSpPr>
        <dsp:cNvPr id="0" name=""/>
        <dsp:cNvSpPr/>
      </dsp:nvSpPr>
      <dsp:spPr>
        <a:xfrm>
          <a:off x="385138" y="177801"/>
          <a:ext cx="4247032" cy="4247032"/>
        </a:xfrm>
        <a:prstGeom prst="circularArrow">
          <a:avLst>
            <a:gd name="adj1" fmla="val 5085"/>
            <a:gd name="adj2" fmla="val 327528"/>
            <a:gd name="adj3" fmla="val 9701707"/>
            <a:gd name="adj4" fmla="val 6943371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463699-E2B1-6D41-8DE3-FF2F8A450889}">
      <dsp:nvSpPr>
        <dsp:cNvPr id="0" name=""/>
        <dsp:cNvSpPr/>
      </dsp:nvSpPr>
      <dsp:spPr>
        <a:xfrm>
          <a:off x="367530" y="101495"/>
          <a:ext cx="4247032" cy="4247032"/>
        </a:xfrm>
        <a:prstGeom prst="circularArrow">
          <a:avLst>
            <a:gd name="adj1" fmla="val 5085"/>
            <a:gd name="adj2" fmla="val 327528"/>
            <a:gd name="adj3" fmla="val 12786695"/>
            <a:gd name="adj4" fmla="val 10028727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EA015D-0707-2E41-8775-99243CCB78A7}">
      <dsp:nvSpPr>
        <dsp:cNvPr id="0" name=""/>
        <dsp:cNvSpPr/>
      </dsp:nvSpPr>
      <dsp:spPr>
        <a:xfrm>
          <a:off x="416424" y="40490"/>
          <a:ext cx="4247032" cy="4247032"/>
        </a:xfrm>
        <a:prstGeom prst="circularArrow">
          <a:avLst>
            <a:gd name="adj1" fmla="val 5085"/>
            <a:gd name="adj2" fmla="val 327528"/>
            <a:gd name="adj3" fmla="val 15872129"/>
            <a:gd name="adj4" fmla="val 13114645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C4B2B9-4043-B34A-8C19-6E2C3543F32B}">
      <dsp:nvSpPr>
        <dsp:cNvPr id="0" name=""/>
        <dsp:cNvSpPr/>
      </dsp:nvSpPr>
      <dsp:spPr>
        <a:xfrm>
          <a:off x="329406" y="0"/>
          <a:ext cx="4498975" cy="4498975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A33F78-D564-FC42-B0C4-7303B0F3FFD7}">
      <dsp:nvSpPr>
        <dsp:cNvPr id="0" name=""/>
        <dsp:cNvSpPr/>
      </dsp:nvSpPr>
      <dsp:spPr>
        <a:xfrm>
          <a:off x="756808" y="427402"/>
          <a:ext cx="1754600" cy="1754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N = 8 (5 lawyers, 2 development managers, 1 strata manager)</a:t>
          </a:r>
        </a:p>
      </dsp:txBody>
      <dsp:txXfrm>
        <a:off x="842461" y="513055"/>
        <a:ext cx="1583294" cy="1583294"/>
      </dsp:txXfrm>
    </dsp:sp>
    <dsp:sp modelId="{CDFAD991-DBB8-AA4E-8733-CDE3C35368BC}">
      <dsp:nvSpPr>
        <dsp:cNvPr id="0" name=""/>
        <dsp:cNvSpPr/>
      </dsp:nvSpPr>
      <dsp:spPr>
        <a:xfrm>
          <a:off x="2646378" y="427402"/>
          <a:ext cx="1754600" cy="1754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10 plus years experience </a:t>
          </a:r>
        </a:p>
      </dsp:txBody>
      <dsp:txXfrm>
        <a:off x="2732031" y="513055"/>
        <a:ext cx="1583294" cy="1583294"/>
      </dsp:txXfrm>
    </dsp:sp>
    <dsp:sp modelId="{A217E68F-FD12-234F-9935-07A0BD8A7708}">
      <dsp:nvSpPr>
        <dsp:cNvPr id="0" name=""/>
        <dsp:cNvSpPr/>
      </dsp:nvSpPr>
      <dsp:spPr>
        <a:xfrm>
          <a:off x="756808" y="2316972"/>
          <a:ext cx="1754600" cy="1754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All known to me when practicing  </a:t>
          </a:r>
        </a:p>
      </dsp:txBody>
      <dsp:txXfrm>
        <a:off x="842461" y="2402625"/>
        <a:ext cx="1583294" cy="1583294"/>
      </dsp:txXfrm>
    </dsp:sp>
    <dsp:sp modelId="{0C6674B4-8527-F54F-8E71-018FE357E9B4}">
      <dsp:nvSpPr>
        <dsp:cNvPr id="0" name=""/>
        <dsp:cNvSpPr/>
      </dsp:nvSpPr>
      <dsp:spPr>
        <a:xfrm>
          <a:off x="2646378" y="2316972"/>
          <a:ext cx="1754600" cy="1754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Lawyers selected for diversity of developer clientele </a:t>
          </a:r>
        </a:p>
      </dsp:txBody>
      <dsp:txXfrm>
        <a:off x="2732031" y="2402625"/>
        <a:ext cx="1583294" cy="158329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39C5D8-AD1E-BC46-BA67-50CCC3CB1F72}">
      <dsp:nvSpPr>
        <dsp:cNvPr id="0" name=""/>
        <dsp:cNvSpPr/>
      </dsp:nvSpPr>
      <dsp:spPr>
        <a:xfrm>
          <a:off x="641" y="1907546"/>
          <a:ext cx="1501861" cy="75093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Unitary</a:t>
          </a:r>
        </a:p>
      </dsp:txBody>
      <dsp:txXfrm>
        <a:off x="22635" y="1929540"/>
        <a:ext cx="1457873" cy="706942"/>
      </dsp:txXfrm>
    </dsp:sp>
    <dsp:sp modelId="{9D049F85-ED30-5343-992A-A7BF4BE8B686}">
      <dsp:nvSpPr>
        <dsp:cNvPr id="0" name=""/>
        <dsp:cNvSpPr/>
      </dsp:nvSpPr>
      <dsp:spPr>
        <a:xfrm>
          <a:off x="150828" y="2658477"/>
          <a:ext cx="150186" cy="5631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63198"/>
              </a:lnTo>
              <a:lnTo>
                <a:pt x="150186" y="563198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4D8A4A-520F-914E-ACF8-D806208B04C2}">
      <dsp:nvSpPr>
        <dsp:cNvPr id="0" name=""/>
        <dsp:cNvSpPr/>
      </dsp:nvSpPr>
      <dsp:spPr>
        <a:xfrm>
          <a:off x="301014" y="2846210"/>
          <a:ext cx="1201489" cy="7509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Company title</a:t>
          </a:r>
        </a:p>
      </dsp:txBody>
      <dsp:txXfrm>
        <a:off x="323008" y="2868204"/>
        <a:ext cx="1157501" cy="706942"/>
      </dsp:txXfrm>
    </dsp:sp>
    <dsp:sp modelId="{7C94FC16-F3C6-6347-9A6A-C50FDBCA2E40}">
      <dsp:nvSpPr>
        <dsp:cNvPr id="0" name=""/>
        <dsp:cNvSpPr/>
      </dsp:nvSpPr>
      <dsp:spPr>
        <a:xfrm>
          <a:off x="1877969" y="1907546"/>
          <a:ext cx="1501861" cy="75093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Dualistic </a:t>
          </a:r>
        </a:p>
      </dsp:txBody>
      <dsp:txXfrm>
        <a:off x="1899963" y="1929540"/>
        <a:ext cx="1457873" cy="706942"/>
      </dsp:txXfrm>
    </dsp:sp>
    <dsp:sp modelId="{C846B177-36F5-144A-BA98-E4838438D58C}">
      <dsp:nvSpPr>
        <dsp:cNvPr id="0" name=""/>
        <dsp:cNvSpPr/>
      </dsp:nvSpPr>
      <dsp:spPr>
        <a:xfrm>
          <a:off x="2028155" y="2658477"/>
          <a:ext cx="150186" cy="5631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63198"/>
              </a:lnTo>
              <a:lnTo>
                <a:pt x="150186" y="563198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0C150C-1708-B649-99F5-440852219EB8}">
      <dsp:nvSpPr>
        <dsp:cNvPr id="0" name=""/>
        <dsp:cNvSpPr/>
      </dsp:nvSpPr>
      <dsp:spPr>
        <a:xfrm>
          <a:off x="2178341" y="2846210"/>
          <a:ext cx="1201489" cy="7509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Strata title</a:t>
          </a:r>
        </a:p>
      </dsp:txBody>
      <dsp:txXfrm>
        <a:off x="2200335" y="2868204"/>
        <a:ext cx="1157501" cy="706942"/>
      </dsp:txXfrm>
    </dsp:sp>
    <dsp:sp modelId="{EC899154-5F62-AB4F-BD38-65EF21FF7AEE}">
      <dsp:nvSpPr>
        <dsp:cNvPr id="0" name=""/>
        <dsp:cNvSpPr/>
      </dsp:nvSpPr>
      <dsp:spPr>
        <a:xfrm>
          <a:off x="3755296" y="1907546"/>
          <a:ext cx="1501861" cy="75093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Tripartite </a:t>
          </a:r>
        </a:p>
      </dsp:txBody>
      <dsp:txXfrm>
        <a:off x="3777290" y="1929540"/>
        <a:ext cx="1457873" cy="706942"/>
      </dsp:txXfrm>
    </dsp:sp>
    <dsp:sp modelId="{238DFF11-0B54-C04A-8FB4-B223DE1F0923}">
      <dsp:nvSpPr>
        <dsp:cNvPr id="0" name=""/>
        <dsp:cNvSpPr/>
      </dsp:nvSpPr>
      <dsp:spPr>
        <a:xfrm>
          <a:off x="3905482" y="2658477"/>
          <a:ext cx="150186" cy="5631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63198"/>
              </a:lnTo>
              <a:lnTo>
                <a:pt x="150186" y="563198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C75582-D8C2-AE4A-BF80-7CB89B1EE901}">
      <dsp:nvSpPr>
        <dsp:cNvPr id="0" name=""/>
        <dsp:cNvSpPr/>
      </dsp:nvSpPr>
      <dsp:spPr>
        <a:xfrm>
          <a:off x="4055668" y="2846210"/>
          <a:ext cx="1201489" cy="7509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 mixed-use </a:t>
          </a:r>
        </a:p>
      </dsp:txBody>
      <dsp:txXfrm>
        <a:off x="4077662" y="2868204"/>
        <a:ext cx="1157501" cy="7069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285406-68E6-9F42-A114-704E98CEF86E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5FFA20-0118-E644-A6CE-87BF1A04EF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491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>
                <a:effectLst/>
                <a:latin typeface="Helvetica Neue" panose="02000503000000020004" pitchFamily="2" charset="0"/>
              </a:rPr>
              <a:t>MUD , they have variously been described as Icons of contemporary urbanism - and minding boggling complex with implications  for property owners for hundreds of years.</a:t>
            </a:r>
          </a:p>
          <a:p>
            <a:r>
              <a:rPr lang="en-AU" dirty="0">
                <a:effectLst/>
                <a:latin typeface="Helvetica Neue" panose="02000503000000020004" pitchFamily="2" charset="0"/>
              </a:rPr>
              <a:t>Both statements are of course correct - one by Bill Randolph - from a planners perspective  - and one by Cathy Sherry , a lawyer . In making these statements these respected Australia academics define the disconnect in my area of research   - what the planners want and what the lawyers deliver and that disconnect between the two professions is about to play out fin a new way as these  monoliths  decay and become ready for renewal . My thesis looks at the consequences  of the built environment when it come times to pull them apart for something new and even more exciting to replace them.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5FFA20-0118-E644-A6CE-87BF1A04EF5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6239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post war history of MUDs in Australia is punctuated by 4 shifts in thinking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5FFA20-0118-E644-A6CE-87BF1A04EF5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269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Befre</a:t>
            </a:r>
            <a:r>
              <a:rPr lang="en-US" dirty="0"/>
              <a:t> we start to think about how we pull these things apart and what happens if we cant - lets examine how they are made up – </a:t>
            </a:r>
            <a:r>
              <a:rPr lang="en-US" dirty="0" err="1"/>
              <a:t>hereis</a:t>
            </a:r>
            <a:r>
              <a:rPr lang="en-US"/>
              <a:t>  </a:t>
            </a:r>
            <a:r>
              <a:rPr lang="en-US" dirty="0"/>
              <a:t>an example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5FFA20-0118-E644-A6CE-87BF1A04EF5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7510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Strata anticommons include veto / by laws/ developer-imposed agreements/ bad decision making on repairs and maintenance / agglomeration of </a:t>
            </a:r>
            <a:r>
              <a:rPr lang="en-US" dirty="0" err="1"/>
              <a:t>neifhghouroods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5FFA20-0118-E644-A6CE-87BF1A04EF5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6335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45 % vacancy of shops (27/60)  - 2 of 13 restaurants – no events – disrepair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5FFA20-0118-E644-A6CE-87BF1A04EF5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7743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Examples of the second include Opal Tower where the Sydney Olympic Park Authority retains power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5FFA20-0118-E644-A6CE-87BF1A04EF5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71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B63C6-B65B-D3DE-3D95-0803B6A096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319CB2-3CE8-E9E7-5C7B-BBD70302B2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85BDBF-00C4-2048-F490-096DB31C5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5A5FE-62AB-1648-B191-0177D8B3000E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7C7B9A-7568-AF6B-540F-CF759A754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F1DC5E-3DCA-FBF6-0018-43160F47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765B4-82CB-AB4B-BC6D-BD934C90A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004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14D3-91D6-2E0B-5E8A-E9EBD489B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99E0E5-5EFF-838C-083A-E3FDE17CE0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4E1184-3F25-B975-28E2-AD5EEE172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5A5FE-62AB-1648-B191-0177D8B3000E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D1CDF3-7467-245C-CFD5-A47CF1A6C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92E1F-0817-343A-1CB4-26A42FE2F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765B4-82CB-AB4B-BC6D-BD934C90A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228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07A1A9-BE9A-8322-7B58-8B17785F38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98383B-CB21-A12A-86BE-3645E1C4DB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C05E58-C101-A6C0-68E0-B91F98676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5A5FE-62AB-1648-B191-0177D8B3000E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FDAF5E-EB7C-1DDE-4568-4C0679D1F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B66E3D-C1EF-D13C-BB58-2DC7D13DD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765B4-82CB-AB4B-BC6D-BD934C90A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745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78CC6-125E-8831-3531-F6A5F12D7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1A0E6B-4B95-3BCA-D950-50E854D450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221D2-DE42-3EED-945E-722F82CF9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5A5FE-62AB-1648-B191-0177D8B3000E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A3E268-FCF8-DD23-A64D-58BECD61D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AE722A-9F6E-830A-2CC7-5DFB3F5E8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765B4-82CB-AB4B-BC6D-BD934C90A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823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7A7F6-511F-FD9C-E30D-9D16CE626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163D75-8104-03ED-B75E-14C858AE8D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D49AD2-3E9E-93BC-47B5-69418C3D7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5A5FE-62AB-1648-B191-0177D8B3000E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B6F331-52D5-807F-E863-DDA2B820D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EEF02E-295F-E3D1-933C-F7F744C40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765B4-82CB-AB4B-BC6D-BD934C90A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93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7EA57-F6D9-A10B-49BE-2FD9D0B7D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2714F8-0B6B-0CB9-27F6-D87A1A0B1A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CF2514-979F-F22C-525E-941D5230DD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DFB334-9134-824D-807E-2BD569283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5A5FE-62AB-1648-B191-0177D8B3000E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7CEBAF-1B2A-ED79-EEC3-880369321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C08441-B0B2-10A7-4F81-37C7FC7E8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765B4-82CB-AB4B-BC6D-BD934C90A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884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C4326-F185-8258-9EEB-246E9B2E3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0F66CD-E44C-659B-D052-1E035C105F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69E7A3-B8A3-5615-C8BA-AD965CEAB8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F3A55A-3E66-A88D-3776-773DF7400E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F20A80-6731-ABC8-C711-E11718D2DB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D861DF-1C97-7FAA-E6BA-197DF9B6C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5A5FE-62AB-1648-B191-0177D8B3000E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17EF37-2F54-841C-6B4A-D512C9EF5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05659C-1224-7975-2ABB-4101025FC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765B4-82CB-AB4B-BC6D-BD934C90A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845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94520-8A19-31BC-F920-692F7363E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901AFE-1856-A3A8-B90F-13CCF9538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5A5FE-62AB-1648-B191-0177D8B3000E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B009D2-0A8A-C162-B952-E283BA094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98D44E-70CA-8648-5EE3-810D966B3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765B4-82CB-AB4B-BC6D-BD934C90A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58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C2A117-8243-C8A4-35B9-EBC3F1343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5A5FE-62AB-1648-B191-0177D8B3000E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61A2A0-E946-526E-7399-DB59B94F0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2250FF-2FB0-90C4-378D-2DE84B406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765B4-82CB-AB4B-BC6D-BD934C90A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608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94673-2583-4E7D-2161-617A0ACB2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163DA6-2E30-7D92-D7B2-2EF7DF45F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8CB427-4403-161B-369D-499C75E361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2CE6C1-53FD-8F36-F16D-E6E7E43DE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5A5FE-62AB-1648-B191-0177D8B3000E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E7D6C-0E28-3383-B01F-010608003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BE28FC-CA50-5D61-EC8E-8A4CF2661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765B4-82CB-AB4B-BC6D-BD934C90A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01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CDD4-7697-D7EE-0020-0836D8E32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9E8231-C2EE-BF18-316C-5566A39B4A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537238-D532-D3BF-E3E1-8B4AC6A424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236BFB-084C-B476-A94D-C21E311D5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5A5FE-62AB-1648-B191-0177D8B3000E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2EBADE-80A4-8198-293B-E825581BC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26A014-2313-250E-E74C-113D66048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765B4-82CB-AB4B-BC6D-BD934C90A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739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7A81B7-45B7-2871-8FF2-5C218F12A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14639E-4621-DA8C-25F3-6437B89D6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761426-C9A6-6536-167F-9380805E70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5A5FE-62AB-1648-B191-0177D8B3000E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ADECB8-0340-F855-3D96-A26628646A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5ADB50-BE8A-E758-E34C-C6C6410C7D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765B4-82CB-AB4B-BC6D-BD934C90A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533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7032AC-AA20-38DB-021B-1FA9A15EC0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3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The life and death of mixed-use developments: And the quest for renewal </a:t>
            </a:r>
          </a:p>
        </p:txBody>
      </p:sp>
      <p:sp>
        <p:nvSpPr>
          <p:cNvPr id="20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F3030D-9F32-BBED-1FF5-454060F64B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dirty="0"/>
              <a:t>Michael Teys </a:t>
            </a:r>
          </a:p>
          <a:p>
            <a:pPr algn="l"/>
            <a:r>
              <a:rPr lang="en-US" dirty="0"/>
              <a:t>University of New South Wales </a:t>
            </a:r>
          </a:p>
          <a:p>
            <a:pPr algn="l"/>
            <a:r>
              <a:rPr lang="en-US" dirty="0"/>
              <a:t>2023 International Research Forum on Multi-owned Properties</a:t>
            </a:r>
          </a:p>
          <a:p>
            <a:pPr algn="l"/>
            <a:r>
              <a:rPr lang="en-US" dirty="0"/>
              <a:t>UBC, Vancouver Canada </a:t>
            </a:r>
          </a:p>
          <a:p>
            <a:pPr algn="l"/>
            <a:r>
              <a:rPr lang="en-US" dirty="0"/>
              <a:t>24 May 2023</a:t>
            </a:r>
          </a:p>
        </p:txBody>
      </p:sp>
    </p:spTree>
    <p:extLst>
      <p:ext uri="{BB962C8B-B14F-4D97-AF65-F5344CB8AC3E}">
        <p14:creationId xmlns:p14="http://schemas.microsoft.com/office/powerpoint/2010/main" val="32892870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E93DC-A882-F777-257B-6AE1D77B7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 analysis findings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D7FFF7-A8B2-6046-DF0C-2D9A69E0A5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Data </a:t>
            </a:r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5D3376F9-4B6D-BE1C-9C3F-A39AE06FC44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217620854"/>
              </p:ext>
            </p:extLst>
          </p:nvPr>
        </p:nvGraphicFramePr>
        <p:xfrm>
          <a:off x="839788" y="1690688"/>
          <a:ext cx="5157787" cy="4498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44F59B-0A43-F87E-6541-E473D8DEEC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Findings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FC630E-B0E0-D67D-0086-F26A8C17DD02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No provisions for termination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4 ways of allocating voting rights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Little evidence of developer breach of fiduciary duties (1/12)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Access to courts denied in 8/12 cases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BCM control of strata OC’s 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1119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D9EF0-CD2C-E03D-FC0B-A4A3B808B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Expert interview findings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27A9B3-52C7-B765-62F4-76A2659206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Data </a:t>
            </a:r>
          </a:p>
        </p:txBody>
      </p:sp>
      <p:graphicFrame>
        <p:nvGraphicFramePr>
          <p:cNvPr id="10" name="Content Placeholder 3">
            <a:extLst>
              <a:ext uri="{FF2B5EF4-FFF2-40B4-BE49-F238E27FC236}">
                <a16:creationId xmlns:a16="http://schemas.microsoft.com/office/drawing/2014/main" id="{D2EF60BE-B53D-B7BA-4A6A-72C33A23979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12215587"/>
              </p:ext>
            </p:extLst>
          </p:nvPr>
        </p:nvGraphicFramePr>
        <p:xfrm>
          <a:off x="839788" y="1690688"/>
          <a:ext cx="5157787" cy="4498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AA3C57-DD9C-B369-72E1-2EDF4ACF42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Findings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E85BE1-A091-9B99-B6DC-0C212FB146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4"/>
            <a:ext cx="5183188" cy="4139565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Termination is the elephant in the room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Developers have control but lawyers have autonomy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Lawyers feel a responsibility to the unknowns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Lawyer’s uncertain views towards allocating voting rights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Lawyer’s preference for expert's dispute determination not court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lphaU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51253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F23D98-7223-738A-C3E8-D4A67AED7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RQ 1 – How is MUD different to strata ? 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33F82C-9B55-0AE1-A950-27A82ED310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 dirty="0"/>
              <a:t>Shared facilities </a:t>
            </a:r>
          </a:p>
          <a:p>
            <a:r>
              <a:rPr lang="en-US" dirty="0"/>
              <a:t>A third form of collective ownership property right (after lots and common property) </a:t>
            </a:r>
          </a:p>
          <a:p>
            <a:r>
              <a:rPr lang="en-US" dirty="0"/>
              <a:t>Shifts OC  governance from an inward facing collective decision making to outward facing entity involving external parties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173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B8406D-8A28-7783-B9CD-13B3771EC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RQ 2 What additional property rights are created by MUD (SMS) 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10D452-5D1B-7B19-42B4-A30166DBD1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Inherent right to shared facilities</a:t>
            </a:r>
          </a:p>
          <a:p>
            <a:pPr lvl="1"/>
            <a:r>
              <a:rPr lang="en-US" dirty="0"/>
              <a:t>Goes beyond use and surrenders proprietorial rights on repair, replacement, and sale </a:t>
            </a:r>
          </a:p>
          <a:p>
            <a:pPr lvl="1"/>
            <a:r>
              <a:rPr lang="en-US" dirty="0"/>
              <a:t>Limitless as to what is shared </a:t>
            </a:r>
          </a:p>
          <a:p>
            <a:pPr lvl="1"/>
            <a:r>
              <a:rPr lang="en-US" dirty="0"/>
              <a:t>Timeless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Developers right to create custom-made property rights and obligations</a:t>
            </a:r>
          </a:p>
          <a:p>
            <a:pPr lvl="1"/>
            <a:r>
              <a:rPr lang="en-US" dirty="0"/>
              <a:t>Goes beyond land law limitations on title </a:t>
            </a:r>
          </a:p>
          <a:p>
            <a:pPr lvl="1"/>
            <a:r>
              <a:rPr lang="en-US" dirty="0"/>
              <a:t>Enables subversion of strata title property rights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4901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61C3B7-58AB-CF5B-1278-48B0F3E4E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sz="4100">
                <a:solidFill>
                  <a:srgbClr val="FFFFFF"/>
                </a:solidFill>
              </a:rPr>
              <a:t>RQ 3 How might  MUD rights impede urban renewal by collective sales 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ED175-AE1A-DC12-8CB9-AE06A4378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The power of veto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External party rights 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Developers abuse </a:t>
            </a:r>
            <a:r>
              <a:rPr lang="en-US" dirty="0"/>
              <a:t>of promoter’s role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Inappropriate titling and structuring creating power imbalance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Subversion of strata title property rights leading to disputes, dysfunctionality, and withdrawal 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1069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628E5CB-913B-4378-97CE-18C9F6410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5F24BE-374D-8AD7-5E11-C84EE74E2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4862848" cy="5569291"/>
          </a:xfrm>
        </p:spPr>
        <p:txBody>
          <a:bodyPr>
            <a:normAutofit/>
          </a:bodyPr>
          <a:lstStyle/>
          <a:p>
            <a:r>
              <a:rPr lang="en-US" sz="5200"/>
              <a:t>The evolution of collective owned property rights 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2DA04AE-4387-CEC7-A84D-54C13AFAD8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2964639"/>
              </p:ext>
            </p:extLst>
          </p:nvPr>
        </p:nvGraphicFramePr>
        <p:xfrm>
          <a:off x="6099048" y="621792"/>
          <a:ext cx="525780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252477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9">
            <a:extLst>
              <a:ext uri="{FF2B5EF4-FFF2-40B4-BE49-F238E27FC236}">
                <a16:creationId xmlns:a16="http://schemas.microsoft.com/office/drawing/2014/main" id="{AE5A632B-B15A-489E-8337-BC0F40DBC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c 11">
            <a:extLst>
              <a:ext uri="{FF2B5EF4-FFF2-40B4-BE49-F238E27FC236}">
                <a16:creationId xmlns:a16="http://schemas.microsoft.com/office/drawing/2014/main" id="{6E895C8D-1379-40B8-8B1B-B6F5AEAF0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05262" y="859948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5FDC80-C349-E132-F8F3-2059D650A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So, what would Heller say ?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51547D7-AD18-407B-A5F4-F8225B5DCF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5452" y="434266"/>
            <a:ext cx="7217701" cy="5922084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BDBA9730-4993-F995-02CE-B71A605EA1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7042398"/>
              </p:ext>
            </p:extLst>
          </p:nvPr>
        </p:nvGraphicFramePr>
        <p:xfrm>
          <a:off x="4763911" y="1309818"/>
          <a:ext cx="6735444" cy="4164174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3391151">
                  <a:extLst>
                    <a:ext uri="{9D8B030D-6E8A-4147-A177-3AD203B41FA5}">
                      <a16:colId xmlns:a16="http://schemas.microsoft.com/office/drawing/2014/main" val="584865588"/>
                    </a:ext>
                  </a:extLst>
                </a:gridCol>
                <a:gridCol w="3344293">
                  <a:extLst>
                    <a:ext uri="{9D8B030D-6E8A-4147-A177-3AD203B41FA5}">
                      <a16:colId xmlns:a16="http://schemas.microsoft.com/office/drawing/2014/main" val="4168351413"/>
                    </a:ext>
                  </a:extLst>
                </a:gridCol>
              </a:tblGrid>
              <a:tr h="481964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96393" marR="96393" marT="48196" marB="48196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96393" marR="96393" marT="48196" marB="48196"/>
                </a:tc>
                <a:extLst>
                  <a:ext uri="{0D108BD9-81ED-4DB2-BD59-A6C34878D82A}">
                    <a16:rowId xmlns:a16="http://schemas.microsoft.com/office/drawing/2014/main" val="715731542"/>
                  </a:ext>
                </a:extLst>
              </a:tr>
              <a:tr h="424129">
                <a:tc>
                  <a:txBody>
                    <a:bodyPr/>
                    <a:lstStyle/>
                    <a:p>
                      <a:r>
                        <a:rPr lang="en-US" sz="1900"/>
                        <a:t>Are resources scare ?</a:t>
                      </a:r>
                    </a:p>
                  </a:txBody>
                  <a:tcPr marL="96393" marR="96393" marT="48196" marB="48196"/>
                </a:tc>
                <a:tc>
                  <a:txBody>
                    <a:bodyPr/>
                    <a:lstStyle/>
                    <a:p>
                      <a:r>
                        <a:rPr lang="en-US" sz="1900"/>
                        <a:t>Yes </a:t>
                      </a:r>
                    </a:p>
                  </a:txBody>
                  <a:tcPr marL="96393" marR="96393" marT="48196" marB="48196"/>
                </a:tc>
                <a:extLst>
                  <a:ext uri="{0D108BD9-81ED-4DB2-BD59-A6C34878D82A}">
                    <a16:rowId xmlns:a16="http://schemas.microsoft.com/office/drawing/2014/main" val="3041407329"/>
                  </a:ext>
                </a:extLst>
              </a:tr>
              <a:tr h="424129">
                <a:tc>
                  <a:txBody>
                    <a:bodyPr/>
                    <a:lstStyle/>
                    <a:p>
                      <a:r>
                        <a:rPr lang="en-US" sz="1900"/>
                        <a:t>Less access ?</a:t>
                      </a:r>
                    </a:p>
                  </a:txBody>
                  <a:tcPr marL="96393" marR="96393" marT="48196" marB="48196"/>
                </a:tc>
                <a:tc>
                  <a:txBody>
                    <a:bodyPr/>
                    <a:lstStyle/>
                    <a:p>
                      <a:r>
                        <a:rPr lang="en-US" sz="1900"/>
                        <a:t>Yes </a:t>
                      </a:r>
                    </a:p>
                  </a:txBody>
                  <a:tcPr marL="96393" marR="96393" marT="48196" marB="48196"/>
                </a:tc>
                <a:extLst>
                  <a:ext uri="{0D108BD9-81ED-4DB2-BD59-A6C34878D82A}">
                    <a16:rowId xmlns:a16="http://schemas.microsoft.com/office/drawing/2014/main" val="695554432"/>
                  </a:ext>
                </a:extLst>
              </a:tr>
              <a:tr h="424129">
                <a:tc>
                  <a:txBody>
                    <a:bodyPr/>
                    <a:lstStyle/>
                    <a:p>
                      <a:r>
                        <a:rPr lang="en-US" sz="1900"/>
                        <a:t>Exclusionary rights ? </a:t>
                      </a:r>
                    </a:p>
                  </a:txBody>
                  <a:tcPr marL="96393" marR="96393" marT="48196" marB="48196"/>
                </a:tc>
                <a:tc>
                  <a:txBody>
                    <a:bodyPr/>
                    <a:lstStyle/>
                    <a:p>
                      <a:r>
                        <a:rPr lang="en-US" sz="1900"/>
                        <a:t>Yes </a:t>
                      </a:r>
                    </a:p>
                  </a:txBody>
                  <a:tcPr marL="96393" marR="96393" marT="48196" marB="48196"/>
                </a:tc>
                <a:extLst>
                  <a:ext uri="{0D108BD9-81ED-4DB2-BD59-A6C34878D82A}">
                    <a16:rowId xmlns:a16="http://schemas.microsoft.com/office/drawing/2014/main" val="3888400502"/>
                  </a:ext>
                </a:extLst>
              </a:tr>
              <a:tr h="424129">
                <a:tc>
                  <a:txBody>
                    <a:bodyPr/>
                    <a:lstStyle/>
                    <a:p>
                      <a:r>
                        <a:rPr lang="en-US" sz="1900"/>
                        <a:t>Underuse ( fragmentation) </a:t>
                      </a:r>
                    </a:p>
                  </a:txBody>
                  <a:tcPr marL="96393" marR="96393" marT="48196" marB="48196"/>
                </a:tc>
                <a:tc>
                  <a:txBody>
                    <a:bodyPr/>
                    <a:lstStyle/>
                    <a:p>
                      <a:r>
                        <a:rPr lang="en-US" sz="1900"/>
                        <a:t>Yes </a:t>
                      </a:r>
                    </a:p>
                  </a:txBody>
                  <a:tcPr marL="96393" marR="96393" marT="48196" marB="48196"/>
                </a:tc>
                <a:extLst>
                  <a:ext uri="{0D108BD9-81ED-4DB2-BD59-A6C34878D82A}">
                    <a16:rowId xmlns:a16="http://schemas.microsoft.com/office/drawing/2014/main" val="988096447"/>
                  </a:ext>
                </a:extLst>
              </a:tr>
              <a:tr h="424129">
                <a:tc>
                  <a:txBody>
                    <a:bodyPr/>
                    <a:lstStyle/>
                    <a:p>
                      <a:r>
                        <a:rPr lang="en-US" sz="1900"/>
                        <a:t>Solutions </a:t>
                      </a:r>
                    </a:p>
                  </a:txBody>
                  <a:tcPr marL="96393" marR="96393" marT="48196" marB="48196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96393" marR="96393" marT="48196" marB="48196"/>
                </a:tc>
                <a:extLst>
                  <a:ext uri="{0D108BD9-81ED-4DB2-BD59-A6C34878D82A}">
                    <a16:rowId xmlns:a16="http://schemas.microsoft.com/office/drawing/2014/main" val="1385012029"/>
                  </a:ext>
                </a:extLst>
              </a:tr>
              <a:tr h="424129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900"/>
                        <a:t>Stakeholder co-operation </a:t>
                      </a:r>
                    </a:p>
                  </a:txBody>
                  <a:tcPr marL="96393" marR="96393" marT="48196" marB="48196"/>
                </a:tc>
                <a:tc>
                  <a:txBody>
                    <a:bodyPr/>
                    <a:lstStyle/>
                    <a:p>
                      <a:r>
                        <a:rPr lang="en-US" sz="1900"/>
                        <a:t>?</a:t>
                      </a:r>
                    </a:p>
                  </a:txBody>
                  <a:tcPr marL="96393" marR="96393" marT="48196" marB="48196"/>
                </a:tc>
                <a:extLst>
                  <a:ext uri="{0D108BD9-81ED-4DB2-BD59-A6C34878D82A}">
                    <a16:rowId xmlns:a16="http://schemas.microsoft.com/office/drawing/2014/main" val="2449294273"/>
                  </a:ext>
                </a:extLst>
              </a:tr>
              <a:tr h="713307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900"/>
                        <a:t>Solutions legislatively imposed /facilitated </a:t>
                      </a:r>
                    </a:p>
                  </a:txBody>
                  <a:tcPr marL="96393" marR="96393" marT="48196" marB="48196"/>
                </a:tc>
                <a:tc>
                  <a:txBody>
                    <a:bodyPr/>
                    <a:lstStyle/>
                    <a:p>
                      <a:r>
                        <a:rPr lang="en-US" sz="1900"/>
                        <a:t>Worth a try </a:t>
                      </a:r>
                    </a:p>
                  </a:txBody>
                  <a:tcPr marL="96393" marR="96393" marT="48196" marB="48196"/>
                </a:tc>
                <a:extLst>
                  <a:ext uri="{0D108BD9-81ED-4DB2-BD59-A6C34878D82A}">
                    <a16:rowId xmlns:a16="http://schemas.microsoft.com/office/drawing/2014/main" val="2399754822"/>
                  </a:ext>
                </a:extLst>
              </a:tr>
              <a:tr h="424129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900"/>
                        <a:t>Compulsory reassembly </a:t>
                      </a:r>
                    </a:p>
                  </a:txBody>
                  <a:tcPr marL="96393" marR="96393" marT="48196" marB="48196"/>
                </a:tc>
                <a:tc>
                  <a:txBody>
                    <a:bodyPr/>
                    <a:lstStyle/>
                    <a:p>
                      <a:r>
                        <a:rPr lang="en-US" sz="1900"/>
                        <a:t>What are the  alternatives ? </a:t>
                      </a:r>
                    </a:p>
                  </a:txBody>
                  <a:tcPr marL="96393" marR="96393" marT="48196" marB="48196"/>
                </a:tc>
                <a:extLst>
                  <a:ext uri="{0D108BD9-81ED-4DB2-BD59-A6C34878D82A}">
                    <a16:rowId xmlns:a16="http://schemas.microsoft.com/office/drawing/2014/main" val="3954030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2724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340C1-34D8-1ACF-2CC4-1AEBD3100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134" y="174625"/>
            <a:ext cx="5167311" cy="194627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dirty="0"/>
              <a:t>From orthodoxy to obsolescence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FD3680-1DD5-BD71-049A-507EA09A37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1014" y="2614613"/>
            <a:ext cx="5167311" cy="3590925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/>
              <a:t>Jacobs </a:t>
            </a:r>
            <a:r>
              <a:rPr lang="en-US" sz="2400" dirty="0"/>
              <a:t>1961 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 dirty="0"/>
              <a:t>Airspace subdivision 1980’s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 dirty="0"/>
              <a:t>Compact city 1990’s + 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 dirty="0"/>
              <a:t>Collective sales 2000 + 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85750" indent="-228600">
              <a:buFont typeface="Arial" panose="020B0604020202020204" pitchFamily="34" charset="0"/>
              <a:buChar char="•"/>
            </a:pPr>
            <a:endParaRPr lang="en-US" sz="1800" dirty="0"/>
          </a:p>
        </p:txBody>
      </p:sp>
      <p:pic>
        <p:nvPicPr>
          <p:cNvPr id="6" name="Content Placeholder 5" descr="A picture containing sky, outdoor, cloud, building&#10;&#10;Description automatically generated">
            <a:extLst>
              <a:ext uri="{FF2B5EF4-FFF2-40B4-BE49-F238E27FC236}">
                <a16:creationId xmlns:a16="http://schemas.microsoft.com/office/drawing/2014/main" id="{13270043-2744-EF8B-5046-21BC0237CB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6016" r="11228"/>
          <a:stretch/>
        </p:blipFill>
        <p:spPr>
          <a:xfrm>
            <a:off x="5721536" y="1"/>
            <a:ext cx="6470464" cy="6856412"/>
          </a:xfrm>
          <a:custGeom>
            <a:avLst/>
            <a:gdLst/>
            <a:ahLst/>
            <a:cxnLst/>
            <a:rect l="l" t="t" r="r" b="b"/>
            <a:pathLst>
              <a:path w="6470464" h="6856412">
                <a:moveTo>
                  <a:pt x="0" y="0"/>
                </a:moveTo>
                <a:lnTo>
                  <a:pt x="6470464" y="0"/>
                </a:lnTo>
                <a:lnTo>
                  <a:pt x="6470464" y="6856412"/>
                </a:lnTo>
                <a:lnTo>
                  <a:pt x="753" y="6856412"/>
                </a:lnTo>
                <a:lnTo>
                  <a:pt x="83736" y="6682434"/>
                </a:lnTo>
                <a:cubicBezTo>
                  <a:pt x="534353" y="5654674"/>
                  <a:pt x="777103" y="4561946"/>
                  <a:pt x="777103" y="3428997"/>
                </a:cubicBezTo>
                <a:cubicBezTo>
                  <a:pt x="777103" y="2296047"/>
                  <a:pt x="534353" y="1203318"/>
                  <a:pt x="83736" y="175558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73315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50A3C1AB-1153-42D2-8378-34B849C1C4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A3473CF9-37EB-43E7-89EF-D2D1C53D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4638503"/>
            <a:ext cx="8384770" cy="1332634"/>
          </a:xfrm>
          <a:prstGeom prst="rect">
            <a:avLst/>
          </a:prstGeom>
          <a:ln w="12700">
            <a:solidFill>
              <a:srgbClr val="E1E1E1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9113CC-B0BE-DE2E-1D27-5CA7125E9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1" y="4727173"/>
            <a:ext cx="7985759" cy="86882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Anatomy of a mixed-use development 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586B4EF9-43BA-4655-A6FF-1D8E21574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562823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8BB26B2D-9557-4812-C6C8-E48AFB153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5738" y="5680637"/>
            <a:ext cx="6960524" cy="59851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US" sz="2000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Sherry (2017) Fig 1.6, p. 35</a:t>
            </a:r>
          </a:p>
        </p:txBody>
      </p:sp>
      <p:pic>
        <p:nvPicPr>
          <p:cNvPr id="4" name="Content Placeholder 5" descr="Diagram&#10;&#10;Description automatically generated">
            <a:extLst>
              <a:ext uri="{FF2B5EF4-FFF2-40B4-BE49-F238E27FC236}">
                <a16:creationId xmlns:a16="http://schemas.microsoft.com/office/drawing/2014/main" id="{638F0E0F-076C-19FB-CCA4-307D998688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3661" y="299258"/>
            <a:ext cx="7444678" cy="409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607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7D321D-6DF2-00C6-10B5-69F291121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Research aim and questions 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3C8C4C-8264-596F-8F89-67974FDB1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dirty="0"/>
              <a:t>Better understand the implication of mixed-use property on urban renewal by collective sales </a:t>
            </a:r>
          </a:p>
          <a:p>
            <a:pPr marL="0" indent="0">
              <a:buNone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How is MUD different to strata 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What additional property rights are created by MUD 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How might these rights affect decision making impeding urban renewal by collective sales ?</a:t>
            </a:r>
          </a:p>
        </p:txBody>
      </p:sp>
    </p:spTree>
    <p:extLst>
      <p:ext uri="{BB962C8B-B14F-4D97-AF65-F5344CB8AC3E}">
        <p14:creationId xmlns:p14="http://schemas.microsoft.com/office/powerpoint/2010/main" val="626339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0A3C1AB-1153-42D2-8378-34B849C1C4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3473CF9-37EB-43E7-89EF-D2D1C53D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4638503"/>
            <a:ext cx="8384770" cy="1332634"/>
          </a:xfrm>
          <a:prstGeom prst="rect">
            <a:avLst/>
          </a:prstGeom>
          <a:ln w="12700">
            <a:solidFill>
              <a:srgbClr val="E1E1E1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3D072-FA2C-039E-B69E-B43A96F36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1" y="4727173"/>
            <a:ext cx="7985759" cy="86882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Anticommons theory as a framework 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86B4EF9-43BA-4655-A6FF-1D8E21574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562823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BDBD20E1-51F9-9CBF-61C4-F697EFB35D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523045"/>
              </p:ext>
            </p:extLst>
          </p:nvPr>
        </p:nvGraphicFramePr>
        <p:xfrm>
          <a:off x="385157" y="674608"/>
          <a:ext cx="11421689" cy="3343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3638">
                  <a:extLst>
                    <a:ext uri="{9D8B030D-6E8A-4147-A177-3AD203B41FA5}">
                      <a16:colId xmlns:a16="http://schemas.microsoft.com/office/drawing/2014/main" val="1739455204"/>
                    </a:ext>
                  </a:extLst>
                </a:gridCol>
                <a:gridCol w="3773638">
                  <a:extLst>
                    <a:ext uri="{9D8B030D-6E8A-4147-A177-3AD203B41FA5}">
                      <a16:colId xmlns:a16="http://schemas.microsoft.com/office/drawing/2014/main" val="1871160950"/>
                    </a:ext>
                  </a:extLst>
                </a:gridCol>
                <a:gridCol w="3874413">
                  <a:extLst>
                    <a:ext uri="{9D8B030D-6E8A-4147-A177-3AD203B41FA5}">
                      <a16:colId xmlns:a16="http://schemas.microsoft.com/office/drawing/2014/main" val="2021688119"/>
                    </a:ext>
                  </a:extLst>
                </a:gridCol>
              </a:tblGrid>
              <a:tr h="900171"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6555" marR="86555" marT="43277" marB="43277"/>
                </a:tc>
                <a:tc>
                  <a:txBody>
                    <a:bodyPr/>
                    <a:lstStyle/>
                    <a:p>
                      <a:r>
                        <a:rPr lang="en-US" sz="1700"/>
                        <a:t>Tragedy of the commons  </a:t>
                      </a:r>
                    </a:p>
                    <a:p>
                      <a:r>
                        <a:rPr lang="en-US" sz="1700"/>
                        <a:t>Hardin (1968)</a:t>
                      </a:r>
                    </a:p>
                    <a:p>
                      <a:endParaRPr lang="en-US" sz="1700"/>
                    </a:p>
                  </a:txBody>
                  <a:tcPr marL="86555" marR="86555" marT="43277" marB="43277"/>
                </a:tc>
                <a:tc>
                  <a:txBody>
                    <a:bodyPr/>
                    <a:lstStyle/>
                    <a:p>
                      <a:r>
                        <a:rPr lang="en-US" sz="1700"/>
                        <a:t>Tragedy of the anticommons </a:t>
                      </a:r>
                    </a:p>
                    <a:p>
                      <a:r>
                        <a:rPr lang="en-US" sz="1700"/>
                        <a:t> Heller (1989)</a:t>
                      </a:r>
                    </a:p>
                    <a:p>
                      <a:endParaRPr lang="en-US" sz="1700"/>
                    </a:p>
                  </a:txBody>
                  <a:tcPr marL="86555" marR="86555" marT="43277" marB="43277"/>
                </a:tc>
                <a:extLst>
                  <a:ext uri="{0D108BD9-81ED-4DB2-BD59-A6C34878D82A}">
                    <a16:rowId xmlns:a16="http://schemas.microsoft.com/office/drawing/2014/main" val="377821570"/>
                  </a:ext>
                </a:extLst>
              </a:tr>
              <a:tr h="901123">
                <a:tc>
                  <a:txBody>
                    <a:bodyPr/>
                    <a:lstStyle/>
                    <a:p>
                      <a:r>
                        <a:rPr lang="en-US" sz="1700"/>
                        <a:t>Definition </a:t>
                      </a:r>
                    </a:p>
                  </a:txBody>
                  <a:tcPr marL="87507" marR="87507" marT="43754" marB="43754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700"/>
                        <a:t>Scarce resource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700"/>
                        <a:t>Free access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700"/>
                        <a:t>Lack of exclusionary rights </a:t>
                      </a:r>
                    </a:p>
                  </a:txBody>
                  <a:tcPr marL="87507" marR="87507" marT="43754" marB="43754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700"/>
                        <a:t>Scarce resource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700"/>
                        <a:t>Less access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700"/>
                        <a:t>Exclusionary rights </a:t>
                      </a:r>
                    </a:p>
                  </a:txBody>
                  <a:tcPr marL="87507" marR="87507" marT="43754" marB="43754"/>
                </a:tc>
                <a:extLst>
                  <a:ext uri="{0D108BD9-81ED-4DB2-BD59-A6C34878D82A}">
                    <a16:rowId xmlns:a16="http://schemas.microsoft.com/office/drawing/2014/main" val="3130887514"/>
                  </a:ext>
                </a:extLst>
              </a:tr>
              <a:tr h="381794">
                <a:tc>
                  <a:txBody>
                    <a:bodyPr/>
                    <a:lstStyle/>
                    <a:p>
                      <a:r>
                        <a:rPr lang="en-US" sz="1700"/>
                        <a:t>Resulting problem</a:t>
                      </a:r>
                    </a:p>
                  </a:txBody>
                  <a:tcPr marL="87507" marR="87507" marT="43754" marB="43754"/>
                </a:tc>
                <a:tc>
                  <a:txBody>
                    <a:bodyPr/>
                    <a:lstStyle/>
                    <a:p>
                      <a:r>
                        <a:rPr lang="en-US" sz="1700"/>
                        <a:t>Overuse (e.g., degradation)</a:t>
                      </a:r>
                    </a:p>
                  </a:txBody>
                  <a:tcPr marL="87507" marR="87507" marT="43754" marB="43754"/>
                </a:tc>
                <a:tc>
                  <a:txBody>
                    <a:bodyPr/>
                    <a:lstStyle/>
                    <a:p>
                      <a:r>
                        <a:rPr lang="en-US" sz="1700"/>
                        <a:t>Underuse (e.g., fragmentation)</a:t>
                      </a:r>
                    </a:p>
                  </a:txBody>
                  <a:tcPr marL="87507" marR="87507" marT="43754" marB="43754"/>
                </a:tc>
                <a:extLst>
                  <a:ext uri="{0D108BD9-81ED-4DB2-BD59-A6C34878D82A}">
                    <a16:rowId xmlns:a16="http://schemas.microsoft.com/office/drawing/2014/main" val="344633554"/>
                  </a:ext>
                </a:extLst>
              </a:tr>
              <a:tr h="1160787">
                <a:tc>
                  <a:txBody>
                    <a:bodyPr/>
                    <a:lstStyle/>
                    <a:p>
                      <a:r>
                        <a:rPr lang="en-US" sz="1700"/>
                        <a:t>Typical solution </a:t>
                      </a:r>
                    </a:p>
                  </a:txBody>
                  <a:tcPr marL="87507" marR="87507" marT="43754" marB="43754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700"/>
                        <a:t>Privatisation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700"/>
                        <a:t>Regulation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700"/>
                        <a:t>Cooperative /consensus-based management structure </a:t>
                      </a:r>
                    </a:p>
                  </a:txBody>
                  <a:tcPr marL="87507" marR="87507" marT="43754" marB="43754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700"/>
                        <a:t>Stakeholders cooperate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700"/>
                        <a:t>Solutions legislatively  imposed/ facilitated 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700"/>
                        <a:t>Compulsory reassembly </a:t>
                      </a:r>
                    </a:p>
                  </a:txBody>
                  <a:tcPr marL="87507" marR="87507" marT="43754" marB="43754"/>
                </a:tc>
                <a:extLst>
                  <a:ext uri="{0D108BD9-81ED-4DB2-BD59-A6C34878D82A}">
                    <a16:rowId xmlns:a16="http://schemas.microsoft.com/office/drawing/2014/main" val="4170615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0099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AC6B390-BC59-4F1D-A0EE-D71A92F0A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6C60D79-16F1-4C4B-B7E3-7634E7069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19137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Content Placeholder 4" descr="Graphical user interface, diagram, application&#10;&#10;Description automatically generated">
            <a:extLst>
              <a:ext uri="{FF2B5EF4-FFF2-40B4-BE49-F238E27FC236}">
                <a16:creationId xmlns:a16="http://schemas.microsoft.com/office/drawing/2014/main" id="{479ADCC2-41BC-F574-A1EC-F52B60E56C4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tretch/>
        </p:blipFill>
        <p:spPr>
          <a:xfrm>
            <a:off x="5928361" y="1706394"/>
            <a:ext cx="5390074" cy="3780006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noFill/>
        </p:spPr>
      </p:pic>
      <p:sp>
        <p:nvSpPr>
          <p:cNvPr id="14" name="Arc 13">
            <a:extLst>
              <a:ext uri="{FF2B5EF4-FFF2-40B4-BE49-F238E27FC236}">
                <a16:creationId xmlns:a16="http://schemas.microsoft.com/office/drawing/2014/main" id="{426B127E-6498-4C77-9C9D-4553A5113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02050" y="65016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8355E5-C308-E423-1B59-D1CE2ED85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479493"/>
            <a:ext cx="52578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Literature review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01CA69-A1D9-177B-F9C9-AE44E8EBBD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1" y="1984443"/>
            <a:ext cx="5257800" cy="4192520"/>
          </a:xfrm>
        </p:spPr>
        <p:txBody>
          <a:bodyPr vert="horz" lIns="91440" tIns="45720" rIns="91440" bIns="45720" rtlCol="0">
            <a:normAutofit/>
          </a:bodyPr>
          <a:lstStyle/>
          <a:p>
            <a:pPr marL="514350"/>
            <a:r>
              <a:rPr lang="en-US" sz="2600" dirty="0"/>
              <a:t>Compact city = Complex city </a:t>
            </a:r>
          </a:p>
          <a:p>
            <a:pPr marL="514350"/>
            <a:r>
              <a:rPr lang="en-US" sz="2600" dirty="0"/>
              <a:t>MUD favoured but under researched in AU.</a:t>
            </a:r>
          </a:p>
          <a:p>
            <a:pPr marL="514350"/>
            <a:r>
              <a:rPr lang="en-US" sz="2600" dirty="0"/>
              <a:t>Developers and lawyers have great freedom on project structuring </a:t>
            </a:r>
          </a:p>
          <a:p>
            <a:pPr marL="514350"/>
            <a:r>
              <a:rPr lang="en-US" sz="2600" dirty="0"/>
              <a:t>MUD not specifically considered in AU collective sales research</a:t>
            </a:r>
          </a:p>
          <a:p>
            <a:pPr marL="514350"/>
            <a:r>
              <a:rPr lang="en-US" sz="2600" dirty="0"/>
              <a:t>Five conventional strata anticommons risks identified </a:t>
            </a:r>
          </a:p>
          <a:p>
            <a:pPr marL="514350"/>
            <a:endParaRPr lang="en-US" sz="2600" dirty="0"/>
          </a:p>
          <a:p>
            <a:pPr marL="514350"/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985025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0E8B44-B768-840D-F155-AE749D2B0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en-US" sz="5200"/>
              <a:t>Research methods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449A1CB-D302-4FEB-5DBA-96D09A4587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766717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8132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0A3C1AB-1153-42D2-8378-34B849C1C4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3473CF9-37EB-43E7-89EF-D2D1C53D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4638503"/>
            <a:ext cx="8384770" cy="1332634"/>
          </a:xfrm>
          <a:prstGeom prst="rect">
            <a:avLst/>
          </a:prstGeom>
          <a:ln w="12700">
            <a:solidFill>
              <a:srgbClr val="E1E1E1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F4B332-1E6B-4D11-5D96-5AA31D09F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1" y="4727173"/>
            <a:ext cx="7985759" cy="86882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Legal review 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86B4EF9-43BA-4655-A6FF-1D8E21574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562823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B3181CE-7A95-5518-A4F7-086C57D019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8692355"/>
              </p:ext>
            </p:extLst>
          </p:nvPr>
        </p:nvGraphicFramePr>
        <p:xfrm>
          <a:off x="385157" y="384491"/>
          <a:ext cx="11421688" cy="39241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0339">
                  <a:extLst>
                    <a:ext uri="{9D8B030D-6E8A-4147-A177-3AD203B41FA5}">
                      <a16:colId xmlns:a16="http://schemas.microsoft.com/office/drawing/2014/main" val="3222932538"/>
                    </a:ext>
                  </a:extLst>
                </a:gridCol>
                <a:gridCol w="3815219">
                  <a:extLst>
                    <a:ext uri="{9D8B030D-6E8A-4147-A177-3AD203B41FA5}">
                      <a16:colId xmlns:a16="http://schemas.microsoft.com/office/drawing/2014/main" val="2626906712"/>
                    </a:ext>
                  </a:extLst>
                </a:gridCol>
                <a:gridCol w="4696130">
                  <a:extLst>
                    <a:ext uri="{9D8B030D-6E8A-4147-A177-3AD203B41FA5}">
                      <a16:colId xmlns:a16="http://schemas.microsoft.com/office/drawing/2014/main" val="4214122081"/>
                    </a:ext>
                  </a:extLst>
                </a:gridCol>
              </a:tblGrid>
              <a:tr h="343946">
                <a:tc>
                  <a:txBody>
                    <a:bodyPr/>
                    <a:lstStyle/>
                    <a:p>
                      <a:r>
                        <a:rPr lang="en-US" sz="1500"/>
                        <a:t>Law </a:t>
                      </a:r>
                    </a:p>
                  </a:txBody>
                  <a:tcPr marL="78169" marR="78169" marT="39085" marB="39085"/>
                </a:tc>
                <a:tc>
                  <a:txBody>
                    <a:bodyPr/>
                    <a:lstStyle/>
                    <a:p>
                      <a:r>
                        <a:rPr lang="en-US" sz="1500"/>
                        <a:t>Strata </a:t>
                      </a:r>
                    </a:p>
                  </a:txBody>
                  <a:tcPr marL="78169" marR="78169" marT="39085" marB="39085"/>
                </a:tc>
                <a:tc>
                  <a:txBody>
                    <a:bodyPr/>
                    <a:lstStyle/>
                    <a:p>
                      <a:r>
                        <a:rPr lang="en-US" sz="1500"/>
                        <a:t>Part Strata </a:t>
                      </a:r>
                    </a:p>
                  </a:txBody>
                  <a:tcPr marL="78169" marR="78169" marT="39085" marB="39085"/>
                </a:tc>
                <a:extLst>
                  <a:ext uri="{0D108BD9-81ED-4DB2-BD59-A6C34878D82A}">
                    <a16:rowId xmlns:a16="http://schemas.microsoft.com/office/drawing/2014/main" val="3974817516"/>
                  </a:ext>
                </a:extLst>
              </a:tr>
              <a:tr h="343946">
                <a:tc>
                  <a:txBody>
                    <a:bodyPr/>
                    <a:lstStyle/>
                    <a:p>
                      <a:r>
                        <a:rPr lang="en-US" sz="1500"/>
                        <a:t>Application </a:t>
                      </a:r>
                    </a:p>
                  </a:txBody>
                  <a:tcPr marL="78169" marR="78169" marT="39085" marB="39085"/>
                </a:tc>
                <a:tc>
                  <a:txBody>
                    <a:bodyPr/>
                    <a:lstStyle/>
                    <a:p>
                      <a:r>
                        <a:rPr lang="en-US" sz="1500"/>
                        <a:t>One use </a:t>
                      </a:r>
                    </a:p>
                  </a:txBody>
                  <a:tcPr marL="78169" marR="78169" marT="39085" marB="39085"/>
                </a:tc>
                <a:tc>
                  <a:txBody>
                    <a:bodyPr/>
                    <a:lstStyle/>
                    <a:p>
                      <a:r>
                        <a:rPr lang="en-US" sz="1500"/>
                        <a:t>Mixed-use </a:t>
                      </a:r>
                    </a:p>
                  </a:txBody>
                  <a:tcPr marL="78169" marR="78169" marT="39085" marB="39085"/>
                </a:tc>
                <a:extLst>
                  <a:ext uri="{0D108BD9-81ED-4DB2-BD59-A6C34878D82A}">
                    <a16:rowId xmlns:a16="http://schemas.microsoft.com/office/drawing/2014/main" val="2398235017"/>
                  </a:ext>
                </a:extLst>
              </a:tr>
              <a:tr h="343946">
                <a:tc>
                  <a:txBody>
                    <a:bodyPr/>
                    <a:lstStyle/>
                    <a:p>
                      <a:r>
                        <a:rPr lang="en-US" sz="1500"/>
                        <a:t>Legal entities </a:t>
                      </a:r>
                    </a:p>
                  </a:txBody>
                  <a:tcPr marL="78169" marR="78169" marT="39085" marB="39085"/>
                </a:tc>
                <a:tc>
                  <a:txBody>
                    <a:bodyPr/>
                    <a:lstStyle/>
                    <a:p>
                      <a:r>
                        <a:rPr lang="en-US" sz="1500"/>
                        <a:t>Owners + one entity</a:t>
                      </a:r>
                    </a:p>
                  </a:txBody>
                  <a:tcPr marL="78169" marR="78169" marT="39085" marB="39085"/>
                </a:tc>
                <a:tc>
                  <a:txBody>
                    <a:bodyPr/>
                    <a:lstStyle/>
                    <a:p>
                      <a:r>
                        <a:rPr lang="en-US" sz="1500"/>
                        <a:t>Owners + more than one entity </a:t>
                      </a:r>
                    </a:p>
                  </a:txBody>
                  <a:tcPr marL="78169" marR="78169" marT="39085" marB="39085"/>
                </a:tc>
                <a:extLst>
                  <a:ext uri="{0D108BD9-81ED-4DB2-BD59-A6C34878D82A}">
                    <a16:rowId xmlns:a16="http://schemas.microsoft.com/office/drawing/2014/main" val="3749582641"/>
                  </a:ext>
                </a:extLst>
              </a:tr>
              <a:tr h="812963">
                <a:tc>
                  <a:txBody>
                    <a:bodyPr/>
                    <a:lstStyle/>
                    <a:p>
                      <a:r>
                        <a:rPr lang="en-US" sz="1500"/>
                        <a:t>Types of property </a:t>
                      </a:r>
                    </a:p>
                  </a:txBody>
                  <a:tcPr marL="78169" marR="78169" marT="39085" marB="39085"/>
                </a:tc>
                <a:tc>
                  <a:txBody>
                    <a:bodyPr/>
                    <a:lstStyle/>
                    <a:p>
                      <a:r>
                        <a:rPr lang="en-US" sz="1500"/>
                        <a:t>Lots </a:t>
                      </a:r>
                    </a:p>
                    <a:p>
                      <a:r>
                        <a:rPr lang="en-US" sz="1500"/>
                        <a:t>Common property</a:t>
                      </a:r>
                    </a:p>
                  </a:txBody>
                  <a:tcPr marL="78169" marR="78169" marT="39085" marB="39085"/>
                </a:tc>
                <a:tc>
                  <a:txBody>
                    <a:bodyPr/>
                    <a:lstStyle/>
                    <a:p>
                      <a:r>
                        <a:rPr lang="en-US" sz="1500"/>
                        <a:t>Lots </a:t>
                      </a:r>
                    </a:p>
                    <a:p>
                      <a:r>
                        <a:rPr lang="en-US" sz="1500"/>
                        <a:t>Common property </a:t>
                      </a:r>
                    </a:p>
                    <a:p>
                      <a:r>
                        <a:rPr lang="en-US" sz="1500"/>
                        <a:t>Shared facilities </a:t>
                      </a:r>
                    </a:p>
                  </a:txBody>
                  <a:tcPr marL="78169" marR="78169" marT="39085" marB="39085"/>
                </a:tc>
                <a:extLst>
                  <a:ext uri="{0D108BD9-81ED-4DB2-BD59-A6C34878D82A}">
                    <a16:rowId xmlns:a16="http://schemas.microsoft.com/office/drawing/2014/main" val="3255442958"/>
                  </a:ext>
                </a:extLst>
              </a:tr>
              <a:tr h="578454">
                <a:tc>
                  <a:txBody>
                    <a:bodyPr/>
                    <a:lstStyle/>
                    <a:p>
                      <a:r>
                        <a:rPr lang="en-US" sz="1500"/>
                        <a:t>Governance model </a:t>
                      </a:r>
                    </a:p>
                  </a:txBody>
                  <a:tcPr marL="78169" marR="78169" marT="39085" marB="39085"/>
                </a:tc>
                <a:tc>
                  <a:txBody>
                    <a:bodyPr/>
                    <a:lstStyle/>
                    <a:p>
                      <a:r>
                        <a:rPr lang="en-US" sz="1500"/>
                        <a:t>Self determination collective decision making </a:t>
                      </a:r>
                    </a:p>
                  </a:txBody>
                  <a:tcPr marL="78169" marR="78169" marT="39085" marB="39085"/>
                </a:tc>
                <a:tc>
                  <a:txBody>
                    <a:bodyPr/>
                    <a:lstStyle/>
                    <a:p>
                      <a:r>
                        <a:rPr lang="en-US" sz="1500"/>
                        <a:t>‘Whole of development’ by  Building Management Committee </a:t>
                      </a:r>
                    </a:p>
                  </a:txBody>
                  <a:tcPr marL="78169" marR="78169" marT="39085" marB="39085"/>
                </a:tc>
                <a:extLst>
                  <a:ext uri="{0D108BD9-81ED-4DB2-BD59-A6C34878D82A}">
                    <a16:rowId xmlns:a16="http://schemas.microsoft.com/office/drawing/2014/main" val="877223973"/>
                  </a:ext>
                </a:extLst>
              </a:tr>
              <a:tr h="578454">
                <a:tc>
                  <a:txBody>
                    <a:bodyPr/>
                    <a:lstStyle/>
                    <a:p>
                      <a:r>
                        <a:rPr lang="en-US" sz="1500"/>
                        <a:t>Voting rights </a:t>
                      </a:r>
                    </a:p>
                  </a:txBody>
                  <a:tcPr marL="78169" marR="78169" marT="39085" marB="39085"/>
                </a:tc>
                <a:tc>
                  <a:txBody>
                    <a:bodyPr/>
                    <a:lstStyle/>
                    <a:p>
                      <a:r>
                        <a:rPr lang="en-US" sz="1500"/>
                        <a:t>Determined by law on relative values </a:t>
                      </a:r>
                    </a:p>
                  </a:txBody>
                  <a:tcPr marL="78169" marR="78169" marT="39085" marB="39085"/>
                </a:tc>
                <a:tc>
                  <a:txBody>
                    <a:bodyPr/>
                    <a:lstStyle/>
                    <a:p>
                      <a:r>
                        <a:rPr lang="en-US" sz="1500"/>
                        <a:t>Determined by developer preference unrelated to value </a:t>
                      </a:r>
                    </a:p>
                  </a:txBody>
                  <a:tcPr marL="78169" marR="78169" marT="39085" marB="39085"/>
                </a:tc>
                <a:extLst>
                  <a:ext uri="{0D108BD9-81ED-4DB2-BD59-A6C34878D82A}">
                    <a16:rowId xmlns:a16="http://schemas.microsoft.com/office/drawing/2014/main" val="4075866093"/>
                  </a:ext>
                </a:extLst>
              </a:tr>
              <a:tr h="578454">
                <a:tc>
                  <a:txBody>
                    <a:bodyPr/>
                    <a:lstStyle/>
                    <a:p>
                      <a:r>
                        <a:rPr lang="en-US" sz="1500"/>
                        <a:t>Third party rights </a:t>
                      </a:r>
                    </a:p>
                  </a:txBody>
                  <a:tcPr marL="78169" marR="78169" marT="39085" marB="39085"/>
                </a:tc>
                <a:tc>
                  <a:txBody>
                    <a:bodyPr/>
                    <a:lstStyle/>
                    <a:p>
                      <a:r>
                        <a:rPr lang="en-US" sz="1500"/>
                        <a:t>By lease, easement, restrictive covenant (restrained by doctrine)</a:t>
                      </a:r>
                    </a:p>
                  </a:txBody>
                  <a:tcPr marL="78169" marR="78169" marT="39085" marB="39085"/>
                </a:tc>
                <a:tc>
                  <a:txBody>
                    <a:bodyPr/>
                    <a:lstStyle/>
                    <a:p>
                      <a:r>
                        <a:rPr lang="en-US" sz="1500"/>
                        <a:t>By developer authored strata management statements (restrained by imagination)</a:t>
                      </a:r>
                    </a:p>
                  </a:txBody>
                  <a:tcPr marL="78169" marR="78169" marT="39085" marB="39085"/>
                </a:tc>
                <a:extLst>
                  <a:ext uri="{0D108BD9-81ED-4DB2-BD59-A6C34878D82A}">
                    <a16:rowId xmlns:a16="http://schemas.microsoft.com/office/drawing/2014/main" val="425749349"/>
                  </a:ext>
                </a:extLst>
              </a:tr>
              <a:tr h="343946">
                <a:tc>
                  <a:txBody>
                    <a:bodyPr/>
                    <a:lstStyle/>
                    <a:p>
                      <a:r>
                        <a:rPr lang="en-US" sz="1500"/>
                        <a:t>Collective sales </a:t>
                      </a:r>
                    </a:p>
                  </a:txBody>
                  <a:tcPr marL="78169" marR="78169" marT="39085" marB="39085"/>
                </a:tc>
                <a:tc>
                  <a:txBody>
                    <a:bodyPr/>
                    <a:lstStyle/>
                    <a:p>
                      <a:r>
                        <a:rPr lang="en-US" sz="1500"/>
                        <a:t>Legislatively  assisted (75%)</a:t>
                      </a:r>
                    </a:p>
                  </a:txBody>
                  <a:tcPr marL="78169" marR="78169" marT="39085" marB="39085"/>
                </a:tc>
                <a:tc>
                  <a:txBody>
                    <a:bodyPr/>
                    <a:lstStyle/>
                    <a:p>
                      <a:r>
                        <a:rPr lang="en-US" sz="1500"/>
                        <a:t>Unanimity - no  legislative assistance </a:t>
                      </a:r>
                    </a:p>
                  </a:txBody>
                  <a:tcPr marL="78169" marR="78169" marT="39085" marB="39085"/>
                </a:tc>
                <a:extLst>
                  <a:ext uri="{0D108BD9-81ED-4DB2-BD59-A6C34878D82A}">
                    <a16:rowId xmlns:a16="http://schemas.microsoft.com/office/drawing/2014/main" val="24361415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1806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2971E5-46CD-9EAE-31A1-488B92DFB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2119" y="891540"/>
            <a:ext cx="4589493" cy="15783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/>
              <a:t>Case study – The Italian Forum </a:t>
            </a:r>
          </a:p>
        </p:txBody>
      </p:sp>
      <p:pic>
        <p:nvPicPr>
          <p:cNvPr id="10" name="Content Placeholder 9" descr="A picture containing outdoor, sky, town, mixed-use&#10;&#10;Description automatically generated">
            <a:extLst>
              <a:ext uri="{FF2B5EF4-FFF2-40B4-BE49-F238E27FC236}">
                <a16:creationId xmlns:a16="http://schemas.microsoft.com/office/drawing/2014/main" id="{5CA7A4D4-512D-2E81-A0C1-97DE279ED9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7083" r="16412" b="-1"/>
          <a:stretch/>
        </p:blipFill>
        <p:spPr>
          <a:xfrm>
            <a:off x="1" y="10"/>
            <a:ext cx="6832674" cy="6857990"/>
          </a:xfrm>
          <a:custGeom>
            <a:avLst/>
            <a:gdLst/>
            <a:ahLst/>
            <a:cxnLst/>
            <a:rect l="l" t="t" r="r" b="b"/>
            <a:pathLst>
              <a:path w="6832674" h="6858000">
                <a:moveTo>
                  <a:pt x="0" y="0"/>
                </a:moveTo>
                <a:lnTo>
                  <a:pt x="6832674" y="0"/>
                </a:lnTo>
                <a:lnTo>
                  <a:pt x="6749707" y="183520"/>
                </a:lnTo>
                <a:cubicBezTo>
                  <a:pt x="6327787" y="1181050"/>
                  <a:pt x="6094475" y="2277779"/>
                  <a:pt x="6094475" y="3429000"/>
                </a:cubicBezTo>
                <a:cubicBezTo>
                  <a:pt x="6094475" y="4580222"/>
                  <a:pt x="6327787" y="5676950"/>
                  <a:pt x="6749707" y="6674481"/>
                </a:cubicBezTo>
                <a:lnTo>
                  <a:pt x="683267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894372-3304-BA65-C938-EC65AFA2B2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92119" y="2630161"/>
            <a:ext cx="4589491" cy="3332489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2000" dirty="0"/>
              <a:t>Allocating tile of the piazza inappropriately to developer has created a BMC power imbalance 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2000" dirty="0"/>
              <a:t>Contested cost allocations of  shared facilities has led to 2 supreme court cases 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2000" dirty="0"/>
              <a:t>Covenant on title when gifted by government  to use at least 10 %  for cultural purposes has interfered with sale of property 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2286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018929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i="1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1E5890D807914F98D09BB2DD818732" ma:contentTypeVersion="12" ma:contentTypeDescription="Create a new document." ma:contentTypeScope="" ma:versionID="be895f7ca221dd79f4616f00b3f46f6e">
  <xsd:schema xmlns:xsd="http://www.w3.org/2001/XMLSchema" xmlns:xs="http://www.w3.org/2001/XMLSchema" xmlns:p="http://schemas.microsoft.com/office/2006/metadata/properties" xmlns:ns2="c471c654-fbd4-4994-a30f-e806eb6dc67f" xmlns:ns3="e4015965-f510-49a8-8801-55429e36d092" targetNamespace="http://schemas.microsoft.com/office/2006/metadata/properties" ma:root="true" ma:fieldsID="14bcc5c507d054a708e91cf413aa6d2e" ns2:_="" ns3:_="">
    <xsd:import namespace="c471c654-fbd4-4994-a30f-e806eb6dc67f"/>
    <xsd:import namespace="e4015965-f510-49a8-8801-55429e36d09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71c654-fbd4-4994-a30f-e806eb6dc67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ba182a8-3d90-4694-a5e6-99165fa459e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015965-f510-49a8-8801-55429e36d09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2000c8a-0a53-4f0e-8787-7f90e0781685}" ma:internalName="TaxCatchAll" ma:showField="CatchAllData" ma:web="e4015965-f510-49a8-8801-55429e36d09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4015965-f510-49a8-8801-55429e36d092" xsi:nil="true"/>
    <lcf76f155ced4ddcb4097134ff3c332f xmlns="c471c654-fbd4-4994-a30f-e806eb6dc67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0E66D2B-8F1A-44FE-B186-ADC25D2AB2E7}"/>
</file>

<file path=customXml/itemProps2.xml><?xml version="1.0" encoding="utf-8"?>
<ds:datastoreItem xmlns:ds="http://schemas.openxmlformats.org/officeDocument/2006/customXml" ds:itemID="{2DB11F9C-6499-4C39-A509-832547D97285}"/>
</file>

<file path=customXml/itemProps3.xml><?xml version="1.0" encoding="utf-8"?>
<ds:datastoreItem xmlns:ds="http://schemas.openxmlformats.org/officeDocument/2006/customXml" ds:itemID="{169389A5-2A91-4F89-97F3-F0EB134F22CF}"/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995</Words>
  <Application>Microsoft Office PowerPoint</Application>
  <PresentationFormat>Widescreen</PresentationFormat>
  <Paragraphs>172</Paragraphs>
  <Slides>16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Helvetica Neue</vt:lpstr>
      <vt:lpstr>Office Theme</vt:lpstr>
      <vt:lpstr>The life and death of mixed-use developments: And the quest for renewal </vt:lpstr>
      <vt:lpstr>From orthodoxy to obsolescence </vt:lpstr>
      <vt:lpstr>Anatomy of a mixed-use development </vt:lpstr>
      <vt:lpstr>Research aim and questions </vt:lpstr>
      <vt:lpstr>Anticommons theory as a framework </vt:lpstr>
      <vt:lpstr>Literature review </vt:lpstr>
      <vt:lpstr>Research methods </vt:lpstr>
      <vt:lpstr>Legal review </vt:lpstr>
      <vt:lpstr>Case study – The Italian Forum </vt:lpstr>
      <vt:lpstr>Content analysis findings </vt:lpstr>
      <vt:lpstr>Expert interview findings </vt:lpstr>
      <vt:lpstr>RQ 1 – How is MUD different to strata ? </vt:lpstr>
      <vt:lpstr>RQ 2 What additional property rights are created by MUD (SMS) </vt:lpstr>
      <vt:lpstr>RQ 3 How might  MUD rights impede urban renewal by collective sales </vt:lpstr>
      <vt:lpstr>The evolution of collective owned property rights </vt:lpstr>
      <vt:lpstr>So, what would Heller say 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life and death of mixed-use developments: And the quest for renewal</dc:title>
  <dc:creator>Michael Teys</dc:creator>
  <cp:lastModifiedBy>Michael Teys</cp:lastModifiedBy>
  <cp:revision>2</cp:revision>
  <dcterms:created xsi:type="dcterms:W3CDTF">2023-05-22T22:58:52Z</dcterms:created>
  <dcterms:modified xsi:type="dcterms:W3CDTF">2026-07-06T04:19:09Z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0x010100BB1E5890D807914F98D09BB2DD818732</vt:lpwstr>
  </property>
</Properties>
</file>