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notesMasterIdLst>
    <p:notesMasterId r:id="rId8"/>
  </p:notesMasterIdLst>
  <p:sldIdLst>
    <p:sldId id="256" r:id="rId5"/>
    <p:sldId id="258" r:id="rId6"/>
    <p:sldId id="259" r:id="rId7"/>
  </p:sldIdLst>
  <p:sldSz cx="10058400" cy="7772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8D2322C-405A-4843-9F61-EA16D034FA2C}" v="76" dt="2025-09-17T21:57:15.18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>
    <p:restoredLeft sz="8217"/>
    <p:restoredTop sz="94715"/>
  </p:normalViewPr>
  <p:slideViewPr>
    <p:cSldViewPr snapToGrid="0">
      <p:cViewPr varScale="1">
        <p:scale>
          <a:sx n="131" d="100"/>
          <a:sy n="131" d="100"/>
        </p:scale>
        <p:origin x="984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abiola Watson" userId="cace5cd5-649d-4544-8c3c-c8f1917936c0" providerId="ADAL" clId="{562C2265-F953-2F4D-B595-B5F3EBE7046C}"/>
    <pc:docChg chg="addSld">
      <pc:chgData name="Fabiola Watson" userId="cace5cd5-649d-4544-8c3c-c8f1917936c0" providerId="ADAL" clId="{562C2265-F953-2F4D-B595-B5F3EBE7046C}" dt="2025-08-20T16:44:07.925" v="0" actId="680"/>
      <pc:docMkLst>
        <pc:docMk/>
      </pc:docMkLst>
      <pc:sldChg chg="new">
        <pc:chgData name="Fabiola Watson" userId="cace5cd5-649d-4544-8c3c-c8f1917936c0" providerId="ADAL" clId="{562C2265-F953-2F4D-B595-B5F3EBE7046C}" dt="2025-08-20T16:44:07.925" v="0" actId="680"/>
        <pc:sldMkLst>
          <pc:docMk/>
          <pc:sldMk cId="3125171180" sldId="259"/>
        </pc:sldMkLst>
      </pc:sldChg>
    </pc:docChg>
  </pc:docChgLst>
  <pc:docChgLst>
    <pc:chgData name="Fabiola Watson" userId="cace5cd5-649d-4544-8c3c-c8f1917936c0" providerId="ADAL" clId="{D27F4467-5F35-569C-879D-768CC7FF0C96}"/>
    <pc:docChg chg="undo custSel addSld delSld modSld modMainMaster">
      <pc:chgData name="Fabiola Watson" userId="cace5cd5-649d-4544-8c3c-c8f1917936c0" providerId="ADAL" clId="{D27F4467-5F35-569C-879D-768CC7FF0C96}" dt="2025-09-17T21:57:38.898" v="276" actId="478"/>
      <pc:docMkLst>
        <pc:docMk/>
      </pc:docMkLst>
      <pc:sldChg chg="del">
        <pc:chgData name="Fabiola Watson" userId="cace5cd5-649d-4544-8c3c-c8f1917936c0" providerId="ADAL" clId="{D27F4467-5F35-569C-879D-768CC7FF0C96}" dt="2025-09-09T23:34:41.329" v="115" actId="2696"/>
        <pc:sldMkLst>
          <pc:docMk/>
          <pc:sldMk cId="1753583464" sldId="257"/>
        </pc:sldMkLst>
      </pc:sldChg>
      <pc:sldChg chg="addSp delSp modSp add del mod">
        <pc:chgData name="Fabiola Watson" userId="cace5cd5-649d-4544-8c3c-c8f1917936c0" providerId="ADAL" clId="{D27F4467-5F35-569C-879D-768CC7FF0C96}" dt="2025-09-17T21:56:02.569" v="262" actId="2696"/>
        <pc:sldMkLst>
          <pc:docMk/>
          <pc:sldMk cId="2422515915" sldId="2147481945"/>
        </pc:sldMkLst>
      </pc:sldChg>
      <pc:sldMasterChg chg="delSp mod setBg modSldLayout">
        <pc:chgData name="Fabiola Watson" userId="cace5cd5-649d-4544-8c3c-c8f1917936c0" providerId="ADAL" clId="{D27F4467-5F35-569C-879D-768CC7FF0C96}" dt="2025-09-17T21:57:38.898" v="276" actId="478"/>
        <pc:sldMasterMkLst>
          <pc:docMk/>
          <pc:sldMasterMk cId="1405994730" sldId="2147483660"/>
        </pc:sldMasterMkLst>
        <pc:spChg chg="del">
          <ac:chgData name="Fabiola Watson" userId="cace5cd5-649d-4544-8c3c-c8f1917936c0" providerId="ADAL" clId="{D27F4467-5F35-569C-879D-768CC7FF0C96}" dt="2025-09-17T21:57:22.502" v="269" actId="478"/>
          <ac:spMkLst>
            <pc:docMk/>
            <pc:sldMasterMk cId="1405994730" sldId="2147483660"/>
            <ac:spMk id="4" creationId="{00000000-0000-0000-0000-000000000000}"/>
          </ac:spMkLst>
        </pc:spChg>
        <pc:spChg chg="del">
          <ac:chgData name="Fabiola Watson" userId="cace5cd5-649d-4544-8c3c-c8f1917936c0" providerId="ADAL" clId="{D27F4467-5F35-569C-879D-768CC7FF0C96}" dt="2025-09-17T21:57:24.050" v="270" actId="478"/>
          <ac:spMkLst>
            <pc:docMk/>
            <pc:sldMasterMk cId="1405994730" sldId="2147483660"/>
            <ac:spMk id="6" creationId="{00000000-0000-0000-0000-000000000000}"/>
          </ac:spMkLst>
        </pc:spChg>
        <pc:sldLayoutChg chg="modSp setBg">
          <pc:chgData name="Fabiola Watson" userId="cace5cd5-649d-4544-8c3c-c8f1917936c0" providerId="ADAL" clId="{D27F4467-5F35-569C-879D-768CC7FF0C96}" dt="2025-09-17T21:57:15.186" v="268"/>
          <pc:sldLayoutMkLst>
            <pc:docMk/>
            <pc:sldMasterMk cId="1405994730" sldId="2147483660"/>
            <pc:sldLayoutMk cId="2509591793" sldId="2147483661"/>
          </pc:sldLayoutMkLst>
          <pc:picChg chg="mod">
            <ac:chgData name="Fabiola Watson" userId="cace5cd5-649d-4544-8c3c-c8f1917936c0" providerId="ADAL" clId="{D27F4467-5F35-569C-879D-768CC7FF0C96}" dt="2025-09-17T21:56:36.277" v="263" actId="14826"/>
            <ac:picMkLst>
              <pc:docMk/>
              <pc:sldMasterMk cId="1405994730" sldId="2147483660"/>
              <pc:sldLayoutMk cId="2509591793" sldId="2147483661"/>
              <ac:picMk id="8" creationId="{F1F6DE50-D801-D56A-541E-E582C2C355EB}"/>
            </ac:picMkLst>
          </pc:picChg>
        </pc:sldLayoutChg>
        <pc:sldLayoutChg chg="setBg">
          <pc:chgData name="Fabiola Watson" userId="cace5cd5-649d-4544-8c3c-c8f1917936c0" providerId="ADAL" clId="{D27F4467-5F35-569C-879D-768CC7FF0C96}" dt="2025-09-17T21:57:15.186" v="268"/>
          <pc:sldLayoutMkLst>
            <pc:docMk/>
            <pc:sldMasterMk cId="1405994730" sldId="2147483660"/>
            <pc:sldLayoutMk cId="4218612080" sldId="2147483662"/>
          </pc:sldLayoutMkLst>
        </pc:sldLayoutChg>
        <pc:sldLayoutChg chg="setBg">
          <pc:chgData name="Fabiola Watson" userId="cace5cd5-649d-4544-8c3c-c8f1917936c0" providerId="ADAL" clId="{D27F4467-5F35-569C-879D-768CC7FF0C96}" dt="2025-09-17T21:57:15.186" v="268"/>
          <pc:sldLayoutMkLst>
            <pc:docMk/>
            <pc:sldMasterMk cId="1405994730" sldId="2147483660"/>
            <pc:sldLayoutMk cId="3693761059" sldId="2147483663"/>
          </pc:sldLayoutMkLst>
        </pc:sldLayoutChg>
        <pc:sldLayoutChg chg="setBg">
          <pc:chgData name="Fabiola Watson" userId="cace5cd5-649d-4544-8c3c-c8f1917936c0" providerId="ADAL" clId="{D27F4467-5F35-569C-879D-768CC7FF0C96}" dt="2025-09-17T21:57:15.186" v="268"/>
          <pc:sldLayoutMkLst>
            <pc:docMk/>
            <pc:sldMasterMk cId="1405994730" sldId="2147483660"/>
            <pc:sldLayoutMk cId="3159871124" sldId="2147483664"/>
          </pc:sldLayoutMkLst>
        </pc:sldLayoutChg>
        <pc:sldLayoutChg chg="setBg">
          <pc:chgData name="Fabiola Watson" userId="cace5cd5-649d-4544-8c3c-c8f1917936c0" providerId="ADAL" clId="{D27F4467-5F35-569C-879D-768CC7FF0C96}" dt="2025-09-17T21:57:15.186" v="268"/>
          <pc:sldLayoutMkLst>
            <pc:docMk/>
            <pc:sldMasterMk cId="1405994730" sldId="2147483660"/>
            <pc:sldLayoutMk cId="942445522" sldId="2147483665"/>
          </pc:sldLayoutMkLst>
        </pc:sldLayoutChg>
        <pc:sldLayoutChg chg="setBg">
          <pc:chgData name="Fabiola Watson" userId="cace5cd5-649d-4544-8c3c-c8f1917936c0" providerId="ADAL" clId="{D27F4467-5F35-569C-879D-768CC7FF0C96}" dt="2025-09-17T21:57:15.186" v="268"/>
          <pc:sldLayoutMkLst>
            <pc:docMk/>
            <pc:sldMasterMk cId="1405994730" sldId="2147483660"/>
            <pc:sldLayoutMk cId="1509533337" sldId="2147483666"/>
          </pc:sldLayoutMkLst>
        </pc:sldLayoutChg>
        <pc:sldLayoutChg chg="delSp mod setBg">
          <pc:chgData name="Fabiola Watson" userId="cace5cd5-649d-4544-8c3c-c8f1917936c0" providerId="ADAL" clId="{D27F4467-5F35-569C-879D-768CC7FF0C96}" dt="2025-09-17T21:57:35.226" v="273" actId="478"/>
          <pc:sldLayoutMkLst>
            <pc:docMk/>
            <pc:sldMasterMk cId="1405994730" sldId="2147483660"/>
            <pc:sldLayoutMk cId="2176331513" sldId="2147483667"/>
          </pc:sldLayoutMkLst>
          <pc:spChg chg="del">
            <ac:chgData name="Fabiola Watson" userId="cace5cd5-649d-4544-8c3c-c8f1917936c0" providerId="ADAL" clId="{D27F4467-5F35-569C-879D-768CC7FF0C96}" dt="2025-09-17T21:57:33.903" v="271" actId="478"/>
            <ac:spMkLst>
              <pc:docMk/>
              <pc:sldMasterMk cId="1405994730" sldId="2147483660"/>
              <pc:sldLayoutMk cId="2176331513" sldId="2147483667"/>
              <ac:spMk id="2" creationId="{00000000-0000-0000-0000-000000000000}"/>
            </ac:spMkLst>
          </pc:spChg>
          <pc:spChg chg="del">
            <ac:chgData name="Fabiola Watson" userId="cace5cd5-649d-4544-8c3c-c8f1917936c0" providerId="ADAL" clId="{D27F4467-5F35-569C-879D-768CC7FF0C96}" dt="2025-09-17T21:57:34.496" v="272" actId="478"/>
            <ac:spMkLst>
              <pc:docMk/>
              <pc:sldMasterMk cId="1405994730" sldId="2147483660"/>
              <pc:sldLayoutMk cId="2176331513" sldId="2147483667"/>
              <ac:spMk id="3" creationId="{00000000-0000-0000-0000-000000000000}"/>
            </ac:spMkLst>
          </pc:spChg>
          <pc:spChg chg="del">
            <ac:chgData name="Fabiola Watson" userId="cace5cd5-649d-4544-8c3c-c8f1917936c0" providerId="ADAL" clId="{D27F4467-5F35-569C-879D-768CC7FF0C96}" dt="2025-09-17T21:57:35.226" v="273" actId="478"/>
            <ac:spMkLst>
              <pc:docMk/>
              <pc:sldMasterMk cId="1405994730" sldId="2147483660"/>
              <pc:sldLayoutMk cId="2176331513" sldId="2147483667"/>
              <ac:spMk id="4" creationId="{00000000-0000-0000-0000-000000000000}"/>
            </ac:spMkLst>
          </pc:spChg>
        </pc:sldLayoutChg>
        <pc:sldLayoutChg chg="delSp mod setBg">
          <pc:chgData name="Fabiola Watson" userId="cace5cd5-649d-4544-8c3c-c8f1917936c0" providerId="ADAL" clId="{D27F4467-5F35-569C-879D-768CC7FF0C96}" dt="2025-09-17T21:57:38.898" v="276" actId="478"/>
          <pc:sldLayoutMkLst>
            <pc:docMk/>
            <pc:sldMasterMk cId="1405994730" sldId="2147483660"/>
            <pc:sldLayoutMk cId="4187338103" sldId="2147483668"/>
          </pc:sldLayoutMkLst>
          <pc:spChg chg="del">
            <ac:chgData name="Fabiola Watson" userId="cace5cd5-649d-4544-8c3c-c8f1917936c0" providerId="ADAL" clId="{D27F4467-5F35-569C-879D-768CC7FF0C96}" dt="2025-09-17T21:57:37.032" v="274" actId="478"/>
            <ac:spMkLst>
              <pc:docMk/>
              <pc:sldMasterMk cId="1405994730" sldId="2147483660"/>
              <pc:sldLayoutMk cId="4187338103" sldId="2147483668"/>
              <ac:spMk id="5" creationId="{00000000-0000-0000-0000-000000000000}"/>
            </ac:spMkLst>
          </pc:spChg>
          <pc:spChg chg="del">
            <ac:chgData name="Fabiola Watson" userId="cace5cd5-649d-4544-8c3c-c8f1917936c0" providerId="ADAL" clId="{D27F4467-5F35-569C-879D-768CC7FF0C96}" dt="2025-09-17T21:57:38.022" v="275" actId="478"/>
            <ac:spMkLst>
              <pc:docMk/>
              <pc:sldMasterMk cId="1405994730" sldId="2147483660"/>
              <pc:sldLayoutMk cId="4187338103" sldId="2147483668"/>
              <ac:spMk id="6" creationId="{00000000-0000-0000-0000-000000000000}"/>
            </ac:spMkLst>
          </pc:spChg>
          <pc:spChg chg="del">
            <ac:chgData name="Fabiola Watson" userId="cace5cd5-649d-4544-8c3c-c8f1917936c0" providerId="ADAL" clId="{D27F4467-5F35-569C-879D-768CC7FF0C96}" dt="2025-09-17T21:57:38.898" v="276" actId="478"/>
            <ac:spMkLst>
              <pc:docMk/>
              <pc:sldMasterMk cId="1405994730" sldId="2147483660"/>
              <pc:sldLayoutMk cId="4187338103" sldId="2147483668"/>
              <ac:spMk id="7" creationId="{00000000-0000-0000-0000-000000000000}"/>
            </ac:spMkLst>
          </pc:spChg>
        </pc:sldLayoutChg>
        <pc:sldLayoutChg chg="setBg">
          <pc:chgData name="Fabiola Watson" userId="cace5cd5-649d-4544-8c3c-c8f1917936c0" providerId="ADAL" clId="{D27F4467-5F35-569C-879D-768CC7FF0C96}" dt="2025-09-17T21:57:15.186" v="268"/>
          <pc:sldLayoutMkLst>
            <pc:docMk/>
            <pc:sldMasterMk cId="1405994730" sldId="2147483660"/>
            <pc:sldLayoutMk cId="1237789356" sldId="2147483669"/>
          </pc:sldLayoutMkLst>
        </pc:sldLayoutChg>
        <pc:sldLayoutChg chg="setBg">
          <pc:chgData name="Fabiola Watson" userId="cace5cd5-649d-4544-8c3c-c8f1917936c0" providerId="ADAL" clId="{D27F4467-5F35-569C-879D-768CC7FF0C96}" dt="2025-09-17T21:57:15.186" v="268"/>
          <pc:sldLayoutMkLst>
            <pc:docMk/>
            <pc:sldMasterMk cId="1405994730" sldId="2147483660"/>
            <pc:sldLayoutMk cId="3357528613" sldId="2147483670"/>
          </pc:sldLayoutMkLst>
        </pc:sldLayoutChg>
        <pc:sldLayoutChg chg="setBg">
          <pc:chgData name="Fabiola Watson" userId="cace5cd5-649d-4544-8c3c-c8f1917936c0" providerId="ADAL" clId="{D27F4467-5F35-569C-879D-768CC7FF0C96}" dt="2025-09-17T21:57:15.186" v="268"/>
          <pc:sldLayoutMkLst>
            <pc:docMk/>
            <pc:sldMasterMk cId="1405994730" sldId="2147483660"/>
            <pc:sldLayoutMk cId="3495473636" sldId="2147483671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BDA5BC-C01E-B244-AED4-8264C87AB601}" type="datetimeFigureOut">
              <a:rPr lang="en-US" smtClean="0"/>
              <a:t>9/17/25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31925" y="1143000"/>
            <a:ext cx="399415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369FBC-DD20-3346-87D5-0832F57DEE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64504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C4E478-F9B8-403C-35D9-02A26AE144B2}"/>
              </a:ext>
            </a:extLst>
          </p:cNvPr>
          <p:cNvSpPr/>
          <p:nvPr userDrawn="1"/>
        </p:nvSpPr>
        <p:spPr>
          <a:xfrm>
            <a:off x="0" y="4297680"/>
            <a:ext cx="10058400" cy="213290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75004" y="5025973"/>
            <a:ext cx="7543800" cy="676316"/>
          </a:xfrm>
        </p:spPr>
        <p:txBody>
          <a:bodyPr>
            <a:normAutofit/>
          </a:bodyPr>
          <a:lstStyle>
            <a:lvl1pPr marL="0" indent="0" algn="ctr">
              <a:buNone/>
              <a:defRPr sz="2000" b="1" i="0" cap="none" spc="30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02920" indent="0" algn="ctr">
              <a:buNone/>
              <a:defRPr sz="2200"/>
            </a:lvl2pPr>
            <a:lvl3pPr marL="1005840" indent="0" algn="ctr">
              <a:buNone/>
              <a:defRPr sz="1980"/>
            </a:lvl3pPr>
            <a:lvl4pPr marL="1508760" indent="0" algn="ctr">
              <a:buNone/>
              <a:defRPr sz="1760"/>
            </a:lvl4pPr>
            <a:lvl5pPr marL="2011680" indent="0" algn="ctr">
              <a:buNone/>
              <a:defRPr sz="1760"/>
            </a:lvl5pPr>
            <a:lvl6pPr marL="2514600" indent="0" algn="ctr">
              <a:buNone/>
              <a:defRPr sz="1760"/>
            </a:lvl6pPr>
            <a:lvl7pPr marL="3017520" indent="0" algn="ctr">
              <a:buNone/>
              <a:defRPr sz="1760"/>
            </a:lvl7pPr>
            <a:lvl8pPr marL="3520440" indent="0" algn="ctr">
              <a:buNone/>
              <a:defRPr sz="1760"/>
            </a:lvl8pPr>
            <a:lvl9pPr marL="4023360" indent="0" algn="ctr">
              <a:buNone/>
              <a:defRPr sz="1760"/>
            </a:lvl9pPr>
          </a:lstStyle>
          <a:p>
            <a:r>
              <a:rPr lang="en-US" dirty="0"/>
              <a:t>CLICK TO EDIT </a:t>
            </a:r>
          </a:p>
          <a:p>
            <a:r>
              <a:rPr lang="en-US" dirty="0"/>
              <a:t>MASTER SUBTITLE STYLE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1F6DE50-D801-D56A-541E-E582C2C355E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3361859" y="1341818"/>
            <a:ext cx="3334682" cy="25443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95917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75286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98043" y="413808"/>
            <a:ext cx="2168843" cy="6586750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91515" y="413808"/>
            <a:ext cx="6380798" cy="65867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54736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186120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6277" y="5201393"/>
            <a:ext cx="8675370" cy="1700212"/>
          </a:xfrm>
        </p:spPr>
        <p:txBody>
          <a:bodyPr/>
          <a:lstStyle>
            <a:lvl1pPr marL="0" indent="0">
              <a:buNone/>
              <a:defRPr sz="2640">
                <a:solidFill>
                  <a:schemeClr val="tx1">
                    <a:tint val="82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02920" indent="0">
              <a:buNone/>
              <a:defRPr sz="2200">
                <a:solidFill>
                  <a:schemeClr val="tx1">
                    <a:tint val="82000"/>
                  </a:schemeClr>
                </a:solidFill>
              </a:defRPr>
            </a:lvl2pPr>
            <a:lvl3pPr marL="1005840" indent="0">
              <a:buNone/>
              <a:defRPr sz="1980">
                <a:solidFill>
                  <a:schemeClr val="tx1">
                    <a:tint val="82000"/>
                  </a:schemeClr>
                </a:solidFill>
              </a:defRPr>
            </a:lvl3pPr>
            <a:lvl4pPr marL="1508760" indent="0">
              <a:buNone/>
              <a:defRPr sz="1760">
                <a:solidFill>
                  <a:schemeClr val="tx1">
                    <a:tint val="82000"/>
                  </a:schemeClr>
                </a:solidFill>
              </a:defRPr>
            </a:lvl4pPr>
            <a:lvl5pPr marL="2011680" indent="0">
              <a:buNone/>
              <a:defRPr sz="1760">
                <a:solidFill>
                  <a:schemeClr val="tx1">
                    <a:tint val="82000"/>
                  </a:schemeClr>
                </a:solidFill>
              </a:defRPr>
            </a:lvl5pPr>
            <a:lvl6pPr marL="2514600" indent="0">
              <a:buNone/>
              <a:defRPr sz="1760">
                <a:solidFill>
                  <a:schemeClr val="tx1">
                    <a:tint val="82000"/>
                  </a:schemeClr>
                </a:solidFill>
              </a:defRPr>
            </a:lvl6pPr>
            <a:lvl7pPr marL="3017520" indent="0">
              <a:buNone/>
              <a:defRPr sz="1760">
                <a:solidFill>
                  <a:schemeClr val="tx1">
                    <a:tint val="82000"/>
                  </a:schemeClr>
                </a:solidFill>
              </a:defRPr>
            </a:lvl7pPr>
            <a:lvl8pPr marL="3520440" indent="0">
              <a:buNone/>
              <a:defRPr sz="1760">
                <a:solidFill>
                  <a:schemeClr val="tx1">
                    <a:tint val="82000"/>
                  </a:schemeClr>
                </a:solidFill>
              </a:defRPr>
            </a:lvl8pPr>
            <a:lvl9pPr marL="4023360" indent="0">
              <a:buNone/>
              <a:defRPr sz="176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37610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90931" y="2069042"/>
            <a:ext cx="4274820" cy="49315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92649" y="2069042"/>
            <a:ext cx="4274820" cy="49315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98711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2826" y="1905318"/>
            <a:ext cx="4255174" cy="933767"/>
          </a:xfrm>
        </p:spPr>
        <p:txBody>
          <a:bodyPr anchor="b"/>
          <a:lstStyle>
            <a:lvl1pPr marL="0" indent="0">
              <a:buNone/>
              <a:defRPr sz="2640" b="1"/>
            </a:lvl1pPr>
            <a:lvl2pPr marL="502920" indent="0">
              <a:buNone/>
              <a:defRPr sz="2200" b="1"/>
            </a:lvl2pPr>
            <a:lvl3pPr marL="1005840" indent="0">
              <a:buNone/>
              <a:defRPr sz="1980" b="1"/>
            </a:lvl3pPr>
            <a:lvl4pPr marL="1508760" indent="0">
              <a:buNone/>
              <a:defRPr sz="1760" b="1"/>
            </a:lvl4pPr>
            <a:lvl5pPr marL="2011680" indent="0">
              <a:buNone/>
              <a:defRPr sz="1760" b="1"/>
            </a:lvl5pPr>
            <a:lvl6pPr marL="2514600" indent="0">
              <a:buNone/>
              <a:defRPr sz="1760" b="1"/>
            </a:lvl6pPr>
            <a:lvl7pPr marL="3017520" indent="0">
              <a:buNone/>
              <a:defRPr sz="1760" b="1"/>
            </a:lvl7pPr>
            <a:lvl8pPr marL="3520440" indent="0">
              <a:buNone/>
              <a:defRPr sz="1760" b="1"/>
            </a:lvl8pPr>
            <a:lvl9pPr marL="4023360" indent="0">
              <a:buNone/>
              <a:defRPr sz="17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2826" y="2839085"/>
            <a:ext cx="4255174" cy="41758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2066" y="1905318"/>
            <a:ext cx="4276130" cy="933767"/>
          </a:xfrm>
        </p:spPr>
        <p:txBody>
          <a:bodyPr anchor="b"/>
          <a:lstStyle>
            <a:lvl1pPr marL="0" indent="0">
              <a:buNone/>
              <a:defRPr sz="2640" b="1"/>
            </a:lvl1pPr>
            <a:lvl2pPr marL="502920" indent="0">
              <a:buNone/>
              <a:defRPr sz="2200" b="1"/>
            </a:lvl2pPr>
            <a:lvl3pPr marL="1005840" indent="0">
              <a:buNone/>
              <a:defRPr sz="1980" b="1"/>
            </a:lvl3pPr>
            <a:lvl4pPr marL="1508760" indent="0">
              <a:buNone/>
              <a:defRPr sz="1760" b="1"/>
            </a:lvl4pPr>
            <a:lvl5pPr marL="2011680" indent="0">
              <a:buNone/>
              <a:defRPr sz="1760" b="1"/>
            </a:lvl5pPr>
            <a:lvl6pPr marL="2514600" indent="0">
              <a:buNone/>
              <a:defRPr sz="1760" b="1"/>
            </a:lvl6pPr>
            <a:lvl7pPr marL="3017520" indent="0">
              <a:buNone/>
              <a:defRPr sz="1760" b="1"/>
            </a:lvl7pPr>
            <a:lvl8pPr marL="3520440" indent="0">
              <a:buNone/>
              <a:defRPr sz="1760" b="1"/>
            </a:lvl8pPr>
            <a:lvl9pPr marL="4023360" indent="0">
              <a:buNone/>
              <a:defRPr sz="17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2066" y="2839085"/>
            <a:ext cx="4276130" cy="41758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24455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095333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763315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6130" y="1119083"/>
            <a:ext cx="5092065" cy="5523442"/>
          </a:xfrm>
        </p:spPr>
        <p:txBody>
          <a:bodyPr/>
          <a:lstStyle>
            <a:lvl1pPr>
              <a:defRPr sz="3520"/>
            </a:lvl1pPr>
            <a:lvl2pPr>
              <a:defRPr sz="3080"/>
            </a:lvl2pPr>
            <a:lvl3pPr>
              <a:defRPr sz="264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2825" y="2331720"/>
            <a:ext cx="3244096" cy="4319800"/>
          </a:xfrm>
        </p:spPr>
        <p:txBody>
          <a:bodyPr/>
          <a:lstStyle>
            <a:lvl1pPr marL="0" indent="0">
              <a:buNone/>
              <a:defRPr sz="1760"/>
            </a:lvl1pPr>
            <a:lvl2pPr marL="502920" indent="0">
              <a:buNone/>
              <a:defRPr sz="1540"/>
            </a:lvl2pPr>
            <a:lvl3pPr marL="1005840" indent="0">
              <a:buNone/>
              <a:defRPr sz="1320"/>
            </a:lvl3pPr>
            <a:lvl4pPr marL="1508760" indent="0">
              <a:buNone/>
              <a:defRPr sz="1100"/>
            </a:lvl4pPr>
            <a:lvl5pPr marL="2011680" indent="0">
              <a:buNone/>
              <a:defRPr sz="1100"/>
            </a:lvl5pPr>
            <a:lvl6pPr marL="2514600" indent="0">
              <a:buNone/>
              <a:defRPr sz="1100"/>
            </a:lvl6pPr>
            <a:lvl7pPr marL="3017520" indent="0">
              <a:buNone/>
              <a:defRPr sz="1100"/>
            </a:lvl7pPr>
            <a:lvl8pPr marL="3520440" indent="0">
              <a:buNone/>
              <a:defRPr sz="1100"/>
            </a:lvl8pPr>
            <a:lvl9pPr marL="4023360" indent="0">
              <a:buNone/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873381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76130" y="1119083"/>
            <a:ext cx="5092065" cy="5523442"/>
          </a:xfrm>
        </p:spPr>
        <p:txBody>
          <a:bodyPr anchor="t"/>
          <a:lstStyle>
            <a:lvl1pPr marL="0" indent="0">
              <a:buNone/>
              <a:defRPr sz="3520"/>
            </a:lvl1pPr>
            <a:lvl2pPr marL="502920" indent="0">
              <a:buNone/>
              <a:defRPr sz="3080"/>
            </a:lvl2pPr>
            <a:lvl3pPr marL="1005840" indent="0">
              <a:buNone/>
              <a:defRPr sz="2640"/>
            </a:lvl3pPr>
            <a:lvl4pPr marL="1508760" indent="0">
              <a:buNone/>
              <a:defRPr sz="2200"/>
            </a:lvl4pPr>
            <a:lvl5pPr marL="2011680" indent="0">
              <a:buNone/>
              <a:defRPr sz="2200"/>
            </a:lvl5pPr>
            <a:lvl6pPr marL="2514600" indent="0">
              <a:buNone/>
              <a:defRPr sz="2200"/>
            </a:lvl6pPr>
            <a:lvl7pPr marL="3017520" indent="0">
              <a:buNone/>
              <a:defRPr sz="2200"/>
            </a:lvl7pPr>
            <a:lvl8pPr marL="3520440" indent="0">
              <a:buNone/>
              <a:defRPr sz="2200"/>
            </a:lvl8pPr>
            <a:lvl9pPr marL="4023360" indent="0">
              <a:buNone/>
              <a:defRPr sz="2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2825" y="2331720"/>
            <a:ext cx="3244096" cy="4319800"/>
          </a:xfrm>
        </p:spPr>
        <p:txBody>
          <a:bodyPr/>
          <a:lstStyle>
            <a:lvl1pPr marL="0" indent="0">
              <a:buNone/>
              <a:defRPr sz="1760"/>
            </a:lvl1pPr>
            <a:lvl2pPr marL="502920" indent="0">
              <a:buNone/>
              <a:defRPr sz="1540"/>
            </a:lvl2pPr>
            <a:lvl3pPr marL="1005840" indent="0">
              <a:buNone/>
              <a:defRPr sz="1320"/>
            </a:lvl3pPr>
            <a:lvl4pPr marL="1508760" indent="0">
              <a:buNone/>
              <a:defRPr sz="1100"/>
            </a:lvl4pPr>
            <a:lvl5pPr marL="2011680" indent="0">
              <a:buNone/>
              <a:defRPr sz="1100"/>
            </a:lvl5pPr>
            <a:lvl6pPr marL="2514600" indent="0">
              <a:buNone/>
              <a:defRPr sz="1100"/>
            </a:lvl6pPr>
            <a:lvl7pPr marL="3017520" indent="0">
              <a:buNone/>
              <a:defRPr sz="1100"/>
            </a:lvl7pPr>
            <a:lvl8pPr marL="3520440" indent="0">
              <a:buNone/>
              <a:defRPr sz="1100"/>
            </a:lvl8pPr>
            <a:lvl9pPr marL="4023360" indent="0">
              <a:buNone/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377893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1515" y="1794722"/>
            <a:ext cx="8675370" cy="49315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059947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05840" rtl="0" eaLnBrk="1" latinLnBrk="0" hangingPunct="1">
        <a:lnSpc>
          <a:spcPct val="90000"/>
        </a:lnSpc>
        <a:spcBef>
          <a:spcPct val="0"/>
        </a:spcBef>
        <a:buNone/>
        <a:defRPr sz="48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460" indent="-251460" algn="l" defTabSz="1005840" rtl="0" eaLnBrk="1" latinLnBrk="0" hangingPunct="1">
        <a:lnSpc>
          <a:spcPct val="90000"/>
        </a:lnSpc>
        <a:spcBef>
          <a:spcPts val="1100"/>
        </a:spcBef>
        <a:buFont typeface="Arial" panose="020B0604020202020204" pitchFamily="34" charset="0"/>
        <a:buChar char="•"/>
        <a:defRPr sz="308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5438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264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25730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76022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26314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76606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26898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77190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27482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3pPr>
      <a:lvl4pPr marL="15087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01168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0175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5204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0233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5B244C0A-4FA0-1881-039F-BF06D0B7BA4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15648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503163-B428-BC73-B7E0-CE5AA60747A2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691515" y="413810"/>
            <a:ext cx="8675370" cy="150230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17B418-89C8-DDDE-26F4-D4F623683C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53854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31148C5-1DF9-E148-0F30-5E2E2192C1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51711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WOC Colors">
      <a:dk1>
        <a:srgbClr val="000000"/>
      </a:dk1>
      <a:lt1>
        <a:srgbClr val="FFFFFF"/>
      </a:lt1>
      <a:dk2>
        <a:srgbClr val="58595B"/>
      </a:dk2>
      <a:lt2>
        <a:srgbClr val="E8E8E8"/>
      </a:lt2>
      <a:accent1>
        <a:srgbClr val="AE1B1F"/>
      </a:accent1>
      <a:accent2>
        <a:srgbClr val="58595B"/>
      </a:accent2>
      <a:accent3>
        <a:srgbClr val="C0C0C0"/>
      </a:accent3>
      <a:accent4>
        <a:srgbClr val="D5D5D5"/>
      </a:accent4>
      <a:accent5>
        <a:srgbClr val="919191"/>
      </a:accent5>
      <a:accent6>
        <a:srgbClr val="941100"/>
      </a:accent6>
      <a:hlink>
        <a:srgbClr val="AE1B1F"/>
      </a:hlink>
      <a:folHlink>
        <a:srgbClr val="AE1B1F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url xmlns="76fcf89e-b868-4aeb-81e2-8f9685dc91e9">
      <Url xsi:nil="true"/>
      <Description xsi:nil="true"/>
    </url>
    <TaxCatchAll xmlns="e6aa0b72-f194-41f8-9998-422905ec6045" xsi:nil="true"/>
    <lcf76f155ced4ddcb4097134ff3c332f xmlns="76fcf89e-b868-4aeb-81e2-8f9685dc91e9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8A735A00880054093648C571F2939C8" ma:contentTypeVersion="20" ma:contentTypeDescription="Create a new document." ma:contentTypeScope="" ma:versionID="c101240d4ac097629550eef339b0ce6d">
  <xsd:schema xmlns:xsd="http://www.w3.org/2001/XMLSchema" xmlns:xs="http://www.w3.org/2001/XMLSchema" xmlns:p="http://schemas.microsoft.com/office/2006/metadata/properties" xmlns:ns2="76fcf89e-b868-4aeb-81e2-8f9685dc91e9" xmlns:ns3="e6aa0b72-f194-41f8-9998-422905ec6045" targetNamespace="http://schemas.microsoft.com/office/2006/metadata/properties" ma:root="true" ma:fieldsID="2d80b334b1764359cfaf9d5125edd5e5" ns2:_="" ns3:_="">
    <xsd:import namespace="76fcf89e-b868-4aeb-81e2-8f9685dc91e9"/>
    <xsd:import namespace="e6aa0b72-f194-41f8-9998-422905ec604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MediaServiceLocation" minOccurs="0"/>
                <xsd:element ref="ns2:MediaServiceObjectDetectorVersions" minOccurs="0"/>
                <xsd:element ref="ns2:url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6fcf89e-b868-4aeb-81e2-8f9685dc91e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lcf76f155ced4ddcb4097134ff3c332f" ma:index="18" nillable="true" ma:taxonomy="true" ma:internalName="lcf76f155ced4ddcb4097134ff3c332f" ma:taxonomyFieldName="MediaServiceImageTags" ma:displayName="Image Tags" ma:readOnly="false" ma:fieldId="{5cf76f15-5ced-4ddc-b409-7134ff3c332f}" ma:taxonomyMulti="true" ma:sspId="b07b10bc-aec0-4ae5-87f4-d3fd18cc682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AutoKeyPoints" ma:index="2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3" nillable="true" ma:displayName="Location" ma:internalName="MediaServiceLocation" ma:readOnly="true">
      <xsd:simpleType>
        <xsd:restriction base="dms:Text"/>
      </xsd:simple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url" ma:index="25" nillable="true" ma:displayName="url" ma:format="Hyperlink" ma:internalName="url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7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6aa0b72-f194-41f8-9998-422905ec6045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9" nillable="true" ma:displayName="Taxonomy Catch All Column" ma:hidden="true" ma:list="{f01dc28b-1e84-4330-953d-6d2c0f69461f}" ma:internalName="TaxCatchAll" ma:showField="CatchAllData" ma:web="e6aa0b72-f194-41f8-9998-422905ec604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1804D4F-0031-43BD-9B38-EAB46CAAA5B3}">
  <ds:schemaRefs>
    <ds:schemaRef ds:uri="http://schemas.microsoft.com/office/2006/metadata/properties"/>
    <ds:schemaRef ds:uri="http://schemas.microsoft.com/office/2006/documentManagement/types"/>
    <ds:schemaRef ds:uri="http://purl.org/dc/terms/"/>
    <ds:schemaRef ds:uri="http://schemas.microsoft.com/office/infopath/2007/PartnerControls"/>
    <ds:schemaRef ds:uri="http://purl.org/dc/elements/1.1/"/>
    <ds:schemaRef ds:uri="http://purl.org/dc/dcmitype/"/>
    <ds:schemaRef ds:uri="http://schemas.openxmlformats.org/package/2006/metadata/core-properties"/>
    <ds:schemaRef ds:uri="e6aa0b72-f194-41f8-9998-422905ec6045"/>
    <ds:schemaRef ds:uri="76fcf89e-b868-4aeb-81e2-8f9685dc91e9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8368B2E2-3F34-4FA9-8432-DBD0410DEC4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405D27F-E03F-4D50-AA9D-AA9206D40CE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6fcf89e-b868-4aeb-81e2-8f9685dc91e9"/>
    <ds:schemaRef ds:uri="e6aa0b72-f194-41f8-9998-422905ec604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25</TotalTime>
  <Words>0</Words>
  <Application>Microsoft Macintosh PowerPoint</Application>
  <PresentationFormat>Custom</PresentationFormat>
  <Paragraphs>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Aptos</vt:lpstr>
      <vt:lpstr>Arial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Fabiola Watson</dc:creator>
  <cp:lastModifiedBy>Fabiola Watson</cp:lastModifiedBy>
  <cp:revision>1</cp:revision>
  <dcterms:created xsi:type="dcterms:W3CDTF">2025-06-05T21:18:13Z</dcterms:created>
  <dcterms:modified xsi:type="dcterms:W3CDTF">2025-09-17T21:57:39Z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0x01010028A735A00880054093648C571F2939C8</vt:lpwstr>
  </property>
  <property fmtid="{D5CDD505-2E9C-101B-9397-08002B2CF9AE}" pid="3" name="MediaServiceImageTags">
    <vt:lpwstr/>
  </property>
</Properties>
</file>