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 id="2147483648" r:id="rId2"/>
  </p:sldMasterIdLst>
  <p:sldIdLst>
    <p:sldId id="256" r:id="rId3"/>
    <p:sldId id="274" r:id="rId4"/>
    <p:sldId id="275" r:id="rId5"/>
    <p:sldId id="276" r:id="rId6"/>
    <p:sldId id="277" r:id="rId7"/>
    <p:sldId id="279" r:id="rId8"/>
    <p:sldId id="280" r:id="rId9"/>
    <p:sldId id="281" r:id="rId10"/>
    <p:sldId id="282" r:id="rId11"/>
    <p:sldId id="283" r:id="rId12"/>
    <p:sldId id="272" r:id="rId13"/>
    <p:sldId id="257" r:id="rId14"/>
  </p:sldIdLst>
  <p:sldSz cx="18288000" cy="10287000"/>
  <p:notesSz cx="6858000" cy="9144000"/>
  <p:embeddedFontLst>
    <p:embeddedFont>
      <p:font typeface="Calibri" panose="020F0502020204030204" pitchFamily="34" charset="0"/>
      <p:regular r:id="rId15"/>
      <p:bold r:id="rId16"/>
      <p:italic r:id="rId17"/>
      <p:boldItalic r:id="rId18"/>
    </p:embeddedFont>
    <p:embeddedFont>
      <p:font typeface="Century Gothic" panose="020B0502020202020204" pitchFamily="34" charset="0"/>
      <p:regular r:id="rId19"/>
      <p:bold r:id="rId20"/>
      <p:italic r:id="rId21"/>
      <p:boldItalic r:id="rId22"/>
    </p:embeddedFont>
    <p:embeddedFont>
      <p:font typeface="Eras Medium ITC" panose="020B0602030504020804" pitchFamily="34" charset="0"/>
      <p:regular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DD39C"/>
    <a:srgbClr val="FFF1E0"/>
    <a:srgbClr val="00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32" d="100"/>
          <a:sy n="32" d="100"/>
        </p:scale>
        <p:origin x="883" y="5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4.fntdata"/><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font" Target="fonts/font7.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3.fntdata"/><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font" Target="fonts/font1.fntdata"/><Relationship Id="rId23" Type="http://schemas.openxmlformats.org/officeDocument/2006/relationships/font" Target="fonts/font9.fntdata"/><Relationship Id="rId10" Type="http://schemas.openxmlformats.org/officeDocument/2006/relationships/slide" Target="slides/slide8.xml"/><Relationship Id="rId19" Type="http://schemas.openxmlformats.org/officeDocument/2006/relationships/font" Target="fonts/font5.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8.fntdata"/><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607F1E9-57B7-4268-8E45-DDB3F7078499}" type="datetimeFigureOut">
              <a:rPr lang="en-GB" smtClean="0"/>
              <a:t>09/02/2021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2A2869F-7040-40E7-84EA-CC7E62FD1E79}" type="slidenum">
              <a:rPr lang="en-GB" smtClean="0"/>
              <a:t>‹#›</a:t>
            </a:fld>
            <a:endParaRPr lang="en-GB"/>
          </a:p>
        </p:txBody>
      </p:sp>
    </p:spTree>
    <p:extLst>
      <p:ext uri="{BB962C8B-B14F-4D97-AF65-F5344CB8AC3E}">
        <p14:creationId xmlns:p14="http://schemas.microsoft.com/office/powerpoint/2010/main" val="15501720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3195638"/>
            <a:ext cx="15544800" cy="2205038"/>
          </a:xfrm>
        </p:spPr>
        <p:txBody>
          <a:bodyPr/>
          <a:lstStyle/>
          <a:p>
            <a:r>
              <a:rPr lang="en-US"/>
              <a:t>Click to edit Master title style</a:t>
            </a:r>
            <a:endParaRPr lang="en-GB"/>
          </a:p>
        </p:txBody>
      </p:sp>
      <p:sp>
        <p:nvSpPr>
          <p:cNvPr id="3" name="Subtitle 2"/>
          <p:cNvSpPr>
            <a:spLocks noGrp="1"/>
          </p:cNvSpPr>
          <p:nvPr>
            <p:ph type="subTitle" idx="1"/>
          </p:nvPr>
        </p:nvSpPr>
        <p:spPr>
          <a:xfrm>
            <a:off x="2743200" y="5829300"/>
            <a:ext cx="12801600" cy="2628900"/>
          </a:xfrm>
        </p:spPr>
        <p:txBody>
          <a:bodyPr/>
          <a:lstStyle>
            <a:lvl1pPr marL="0" indent="0" algn="ctr">
              <a:buNone/>
              <a:defRPr>
                <a:solidFill>
                  <a:schemeClr val="tx1">
                    <a:tint val="75000"/>
                  </a:schemeClr>
                </a:solidFill>
              </a:defRPr>
            </a:lvl1pPr>
            <a:lvl2pPr marL="685800" indent="0" algn="ctr">
              <a:buNone/>
              <a:defRPr>
                <a:solidFill>
                  <a:schemeClr val="tx1">
                    <a:tint val="75000"/>
                  </a:schemeClr>
                </a:solidFill>
              </a:defRPr>
            </a:lvl2pPr>
            <a:lvl3pPr marL="1371600" indent="0" algn="ctr">
              <a:buNone/>
              <a:defRPr>
                <a:solidFill>
                  <a:schemeClr val="tx1">
                    <a:tint val="75000"/>
                  </a:schemeClr>
                </a:solidFill>
              </a:defRPr>
            </a:lvl3pPr>
            <a:lvl4pPr marL="2057400" indent="0" algn="ctr">
              <a:buNone/>
              <a:defRPr>
                <a:solidFill>
                  <a:schemeClr val="tx1">
                    <a:tint val="75000"/>
                  </a:schemeClr>
                </a:solidFill>
              </a:defRPr>
            </a:lvl4pPr>
            <a:lvl5pPr marL="2743200" indent="0" algn="ctr">
              <a:buNone/>
              <a:defRPr>
                <a:solidFill>
                  <a:schemeClr val="tx1">
                    <a:tint val="75000"/>
                  </a:schemeClr>
                </a:solidFill>
              </a:defRPr>
            </a:lvl5pPr>
            <a:lvl6pPr marL="3429000" indent="0" algn="ctr">
              <a:buNone/>
              <a:defRPr>
                <a:solidFill>
                  <a:schemeClr val="tx1">
                    <a:tint val="75000"/>
                  </a:schemeClr>
                </a:solidFill>
              </a:defRPr>
            </a:lvl6pPr>
            <a:lvl7pPr marL="4114800" indent="0" algn="ctr">
              <a:buNone/>
              <a:defRPr>
                <a:solidFill>
                  <a:schemeClr val="tx1">
                    <a:tint val="75000"/>
                  </a:schemeClr>
                </a:solidFill>
              </a:defRPr>
            </a:lvl7pPr>
            <a:lvl8pPr marL="4800600" indent="0" algn="ctr">
              <a:buNone/>
              <a:defRPr>
                <a:solidFill>
                  <a:schemeClr val="tx1">
                    <a:tint val="75000"/>
                  </a:schemeClr>
                </a:solidFill>
              </a:defRPr>
            </a:lvl8pPr>
            <a:lvl9pPr marL="54864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4607F1E9-57B7-4268-8E45-DDB3F7078499}" type="datetimeFigureOut">
              <a:rPr lang="en-GB" smtClean="0"/>
              <a:t>09/02/2021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2A2869F-7040-40E7-84EA-CC7E62FD1E79}" type="slidenum">
              <a:rPr lang="en-GB" smtClean="0"/>
              <a:t>‹#›</a:t>
            </a:fld>
            <a:endParaRPr lang="en-GB"/>
          </a:p>
        </p:txBody>
      </p:sp>
    </p:spTree>
    <p:extLst>
      <p:ext uri="{BB962C8B-B14F-4D97-AF65-F5344CB8AC3E}">
        <p14:creationId xmlns:p14="http://schemas.microsoft.com/office/powerpoint/2010/main" val="13190601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2/9/2021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411957"/>
            <a:ext cx="16459200" cy="17145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914400" y="2400301"/>
            <a:ext cx="16459200" cy="678894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914400" y="9534526"/>
            <a:ext cx="42672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fld id="{4607F1E9-57B7-4268-8E45-DDB3F7078499}" type="datetimeFigureOut">
              <a:rPr lang="en-GB" smtClean="0"/>
              <a:t>09/02/2021</a:t>
            </a:fld>
            <a:endParaRPr lang="en-GB"/>
          </a:p>
        </p:txBody>
      </p:sp>
      <p:sp>
        <p:nvSpPr>
          <p:cNvPr id="5" name="Footer Placeholder 4"/>
          <p:cNvSpPr>
            <a:spLocks noGrp="1"/>
          </p:cNvSpPr>
          <p:nvPr>
            <p:ph type="ftr" sz="quarter" idx="3"/>
          </p:nvPr>
        </p:nvSpPr>
        <p:spPr>
          <a:xfrm>
            <a:off x="6248400" y="9534526"/>
            <a:ext cx="5791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13106400" y="9534526"/>
            <a:ext cx="42672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fld id="{62A2869F-7040-40E7-84EA-CC7E62FD1E79}" type="slidenum">
              <a:rPr lang="en-GB" smtClean="0"/>
              <a:t>‹#›</a:t>
            </a:fld>
            <a:endParaRPr lang="en-GB"/>
          </a:p>
        </p:txBody>
      </p:sp>
    </p:spTree>
    <p:extLst>
      <p:ext uri="{BB962C8B-B14F-4D97-AF65-F5344CB8AC3E}">
        <p14:creationId xmlns:p14="http://schemas.microsoft.com/office/powerpoint/2010/main" val="953046840"/>
      </p:ext>
    </p:extLst>
  </p:cSld>
  <p:clrMap bg1="lt1" tx1="dk1" bg2="lt2" tx2="dk2" accent1="accent1" accent2="accent2" accent3="accent3" accent4="accent4" accent5="accent5" accent6="accent6" hlink="hlink" folHlink="folHlink"/>
  <p:sldLayoutIdLst>
    <p:sldLayoutId id="2147483650" r:id="rId1"/>
    <p:sldLayoutId id="2147483649"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channel/UCZYtA26fbFCYIecm-WsEaeQ" TargetMode="External"/><Relationship Id="rId2" Type="http://schemas.openxmlformats.org/officeDocument/2006/relationships/slideLayout" Target="../slideLayouts/slideLayout12.xml"/><Relationship Id="rId1" Type="http://schemas.openxmlformats.org/officeDocument/2006/relationships/tags" Target="../tags/tag1.xml"/><Relationship Id="rId5" Type="http://schemas.openxmlformats.org/officeDocument/2006/relationships/image" Target="../media/image5.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1E0"/>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2D7387F-5BF1-423E-880B-0C864F086069}"/>
              </a:ext>
            </a:extLst>
          </p:cNvPr>
          <p:cNvSpPr txBox="1"/>
          <p:nvPr/>
        </p:nvSpPr>
        <p:spPr>
          <a:xfrm>
            <a:off x="2286000" y="2019300"/>
            <a:ext cx="13563600" cy="1446550"/>
          </a:xfrm>
          <a:prstGeom prst="rect">
            <a:avLst/>
          </a:prstGeom>
          <a:noFill/>
        </p:spPr>
        <p:txBody>
          <a:bodyPr wrap="square" rtlCol="0">
            <a:spAutoFit/>
          </a:bodyPr>
          <a:lstStyle/>
          <a:p>
            <a:pPr algn="ctr"/>
            <a:r>
              <a:rPr lang="en-GB" sz="8800" dirty="0"/>
              <a:t>What is Autism?</a:t>
            </a:r>
          </a:p>
        </p:txBody>
      </p:sp>
      <p:sp>
        <p:nvSpPr>
          <p:cNvPr id="5" name="Rectangle 4">
            <a:extLst>
              <a:ext uri="{FF2B5EF4-FFF2-40B4-BE49-F238E27FC236}">
                <a16:creationId xmlns:a16="http://schemas.microsoft.com/office/drawing/2014/main" id="{87322343-CF79-476E-AEB5-961D1567C33C}"/>
              </a:ext>
            </a:extLst>
          </p:cNvPr>
          <p:cNvSpPr/>
          <p:nvPr/>
        </p:nvSpPr>
        <p:spPr>
          <a:xfrm>
            <a:off x="4572000" y="4716138"/>
            <a:ext cx="9144000" cy="3046988"/>
          </a:xfrm>
          <a:prstGeom prst="rect">
            <a:avLst/>
          </a:prstGeom>
        </p:spPr>
        <p:txBody>
          <a:bodyPr>
            <a:spAutoFit/>
          </a:bodyPr>
          <a:lstStyle/>
          <a:p>
            <a:pPr algn="ctr"/>
            <a:r>
              <a:rPr lang="en-GB" sz="9600" b="1" dirty="0">
                <a:latin typeface="Eras Medium ITC" panose="020B0602030504020804" pitchFamily="34" charset="0"/>
              </a:rPr>
              <a:t>‘Thinking Differently’</a:t>
            </a:r>
            <a:endParaRPr lang="en-GB" dirty="0">
              <a:latin typeface="Eras Medium ITC" panose="020B06020305040208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1E0"/>
        </a:solidFill>
        <a:effectLst/>
      </p:bgPr>
    </p:bg>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FEF5A92D-3ABE-4AEA-B3E4-A45454B426B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6455" b="16863"/>
          <a:stretch/>
        </p:blipFill>
        <p:spPr bwMode="auto">
          <a:xfrm>
            <a:off x="3189705" y="2400300"/>
            <a:ext cx="11908590" cy="5867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itle 1">
            <a:extLst>
              <a:ext uri="{FF2B5EF4-FFF2-40B4-BE49-F238E27FC236}">
                <a16:creationId xmlns:a16="http://schemas.microsoft.com/office/drawing/2014/main" id="{54CF6B7D-F26F-4F84-9D88-6F2E8C92FF08}"/>
              </a:ext>
            </a:extLst>
          </p:cNvPr>
          <p:cNvSpPr txBox="1">
            <a:spLocks/>
          </p:cNvSpPr>
          <p:nvPr/>
        </p:nvSpPr>
        <p:spPr>
          <a:xfrm>
            <a:off x="1768196" y="502170"/>
            <a:ext cx="15218568" cy="1714500"/>
          </a:xfrm>
          <a:prstGeom prst="rect">
            <a:avLst/>
          </a:prstGeom>
        </p:spPr>
        <p:txBody>
          <a:bodyPr vert="horz" lIns="137160" tIns="68580" rIns="137160" bIns="68580" rtlCol="0" anchor="ctr">
            <a:normAutofit fontScale="97500"/>
          </a:bodyPr>
          <a:lstStyle>
            <a:defPPr>
              <a:defRPr lang="en-US"/>
            </a:defPPr>
            <a:lvl1pPr marL="0" algn="l" defTabSz="1632844" rtl="0" eaLnBrk="1" latinLnBrk="0" hangingPunct="1">
              <a:defRPr sz="3214" kern="1200">
                <a:solidFill>
                  <a:schemeClr val="tx1"/>
                </a:solidFill>
                <a:latin typeface="+mn-lt"/>
                <a:ea typeface="+mn-ea"/>
                <a:cs typeface="+mn-cs"/>
              </a:defRPr>
            </a:lvl1pPr>
            <a:lvl2pPr marL="816422" algn="l" defTabSz="1632844" rtl="0" eaLnBrk="1" latinLnBrk="0" hangingPunct="1">
              <a:defRPr sz="3214" kern="1200">
                <a:solidFill>
                  <a:schemeClr val="tx1"/>
                </a:solidFill>
                <a:latin typeface="+mn-lt"/>
                <a:ea typeface="+mn-ea"/>
                <a:cs typeface="+mn-cs"/>
              </a:defRPr>
            </a:lvl2pPr>
            <a:lvl3pPr marL="1632844" algn="l" defTabSz="1632844" rtl="0" eaLnBrk="1" latinLnBrk="0" hangingPunct="1">
              <a:defRPr sz="3214" kern="1200">
                <a:solidFill>
                  <a:schemeClr val="tx1"/>
                </a:solidFill>
                <a:latin typeface="+mn-lt"/>
                <a:ea typeface="+mn-ea"/>
                <a:cs typeface="+mn-cs"/>
              </a:defRPr>
            </a:lvl3pPr>
            <a:lvl4pPr marL="2449266" algn="l" defTabSz="1632844" rtl="0" eaLnBrk="1" latinLnBrk="0" hangingPunct="1">
              <a:defRPr sz="3214" kern="1200">
                <a:solidFill>
                  <a:schemeClr val="tx1"/>
                </a:solidFill>
                <a:latin typeface="+mn-lt"/>
                <a:ea typeface="+mn-ea"/>
                <a:cs typeface="+mn-cs"/>
              </a:defRPr>
            </a:lvl4pPr>
            <a:lvl5pPr marL="3265688" algn="l" defTabSz="1632844" rtl="0" eaLnBrk="1" latinLnBrk="0" hangingPunct="1">
              <a:defRPr sz="3214" kern="1200">
                <a:solidFill>
                  <a:schemeClr val="tx1"/>
                </a:solidFill>
                <a:latin typeface="+mn-lt"/>
                <a:ea typeface="+mn-ea"/>
                <a:cs typeface="+mn-cs"/>
              </a:defRPr>
            </a:lvl5pPr>
            <a:lvl6pPr marL="4082110" algn="l" defTabSz="1632844" rtl="0" eaLnBrk="1" latinLnBrk="0" hangingPunct="1">
              <a:defRPr sz="3214" kern="1200">
                <a:solidFill>
                  <a:schemeClr val="tx1"/>
                </a:solidFill>
                <a:latin typeface="+mn-lt"/>
                <a:ea typeface="+mn-ea"/>
                <a:cs typeface="+mn-cs"/>
              </a:defRPr>
            </a:lvl6pPr>
            <a:lvl7pPr marL="4898532" algn="l" defTabSz="1632844" rtl="0" eaLnBrk="1" latinLnBrk="0" hangingPunct="1">
              <a:defRPr sz="3214" kern="1200">
                <a:solidFill>
                  <a:schemeClr val="tx1"/>
                </a:solidFill>
                <a:latin typeface="+mn-lt"/>
                <a:ea typeface="+mn-ea"/>
                <a:cs typeface="+mn-cs"/>
              </a:defRPr>
            </a:lvl7pPr>
            <a:lvl8pPr marL="5714954" algn="l" defTabSz="1632844" rtl="0" eaLnBrk="1" latinLnBrk="0" hangingPunct="1">
              <a:defRPr sz="3214" kern="1200">
                <a:solidFill>
                  <a:schemeClr val="tx1"/>
                </a:solidFill>
                <a:latin typeface="+mn-lt"/>
                <a:ea typeface="+mn-ea"/>
                <a:cs typeface="+mn-cs"/>
              </a:defRPr>
            </a:lvl8pPr>
            <a:lvl9pPr marL="6531376" algn="l" defTabSz="1632844" rtl="0" eaLnBrk="1" latinLnBrk="0" hangingPunct="1">
              <a:defRPr sz="3214" kern="1200">
                <a:solidFill>
                  <a:schemeClr val="tx1"/>
                </a:solidFill>
                <a:latin typeface="+mn-lt"/>
                <a:ea typeface="+mn-ea"/>
                <a:cs typeface="+mn-cs"/>
              </a:defRPr>
            </a:lvl9pPr>
          </a:lstStyle>
          <a:p>
            <a:r>
              <a:rPr lang="en-GB" sz="4400" b="1" dirty="0">
                <a:solidFill>
                  <a:schemeClr val="accent6">
                    <a:lumMod val="75000"/>
                  </a:schemeClr>
                </a:solidFill>
                <a:latin typeface="Century Gothic" panose="020B0502020202020204" pitchFamily="34" charset="0"/>
              </a:rPr>
              <a:t>You are likely to know which emotion these faces mean. </a:t>
            </a:r>
          </a:p>
        </p:txBody>
      </p:sp>
      <p:sp>
        <p:nvSpPr>
          <p:cNvPr id="14" name="Title 1">
            <a:extLst>
              <a:ext uri="{FF2B5EF4-FFF2-40B4-BE49-F238E27FC236}">
                <a16:creationId xmlns:a16="http://schemas.microsoft.com/office/drawing/2014/main" id="{D82B085A-3B04-4C87-9A1E-FF58A10ED615}"/>
              </a:ext>
            </a:extLst>
          </p:cNvPr>
          <p:cNvSpPr txBox="1">
            <a:spLocks/>
          </p:cNvSpPr>
          <p:nvPr/>
        </p:nvSpPr>
        <p:spPr>
          <a:xfrm>
            <a:off x="3505200" y="7200900"/>
            <a:ext cx="11593095" cy="1714500"/>
          </a:xfrm>
          <a:prstGeom prst="rect">
            <a:avLst/>
          </a:prstGeom>
          <a:solidFill>
            <a:schemeClr val="bg1"/>
          </a:solidFill>
        </p:spPr>
        <p:txBody>
          <a:bodyPr vert="horz" lIns="137160" tIns="68580" rIns="137160" bIns="68580" rtlCol="0" anchor="ctr">
            <a:normAutofit fontScale="82500" lnSpcReduction="20000"/>
          </a:bodyPr>
          <a:lstStyle>
            <a:defPPr>
              <a:defRPr lang="en-US"/>
            </a:defPPr>
            <a:lvl1pPr marL="0" algn="l" defTabSz="1632844" rtl="0" eaLnBrk="1" latinLnBrk="0" hangingPunct="1">
              <a:defRPr sz="3214" kern="1200">
                <a:solidFill>
                  <a:schemeClr val="tx1"/>
                </a:solidFill>
                <a:latin typeface="+mn-lt"/>
                <a:ea typeface="+mn-ea"/>
                <a:cs typeface="+mn-cs"/>
              </a:defRPr>
            </a:lvl1pPr>
            <a:lvl2pPr marL="816422" algn="l" defTabSz="1632844" rtl="0" eaLnBrk="1" latinLnBrk="0" hangingPunct="1">
              <a:defRPr sz="3214" kern="1200">
                <a:solidFill>
                  <a:schemeClr val="tx1"/>
                </a:solidFill>
                <a:latin typeface="+mn-lt"/>
                <a:ea typeface="+mn-ea"/>
                <a:cs typeface="+mn-cs"/>
              </a:defRPr>
            </a:lvl2pPr>
            <a:lvl3pPr marL="1632844" algn="l" defTabSz="1632844" rtl="0" eaLnBrk="1" latinLnBrk="0" hangingPunct="1">
              <a:defRPr sz="3214" kern="1200">
                <a:solidFill>
                  <a:schemeClr val="tx1"/>
                </a:solidFill>
                <a:latin typeface="+mn-lt"/>
                <a:ea typeface="+mn-ea"/>
                <a:cs typeface="+mn-cs"/>
              </a:defRPr>
            </a:lvl3pPr>
            <a:lvl4pPr marL="2449266" algn="l" defTabSz="1632844" rtl="0" eaLnBrk="1" latinLnBrk="0" hangingPunct="1">
              <a:defRPr sz="3214" kern="1200">
                <a:solidFill>
                  <a:schemeClr val="tx1"/>
                </a:solidFill>
                <a:latin typeface="+mn-lt"/>
                <a:ea typeface="+mn-ea"/>
                <a:cs typeface="+mn-cs"/>
              </a:defRPr>
            </a:lvl4pPr>
            <a:lvl5pPr marL="3265688" algn="l" defTabSz="1632844" rtl="0" eaLnBrk="1" latinLnBrk="0" hangingPunct="1">
              <a:defRPr sz="3214" kern="1200">
                <a:solidFill>
                  <a:schemeClr val="tx1"/>
                </a:solidFill>
                <a:latin typeface="+mn-lt"/>
                <a:ea typeface="+mn-ea"/>
                <a:cs typeface="+mn-cs"/>
              </a:defRPr>
            </a:lvl5pPr>
            <a:lvl6pPr marL="4082110" algn="l" defTabSz="1632844" rtl="0" eaLnBrk="1" latinLnBrk="0" hangingPunct="1">
              <a:defRPr sz="3214" kern="1200">
                <a:solidFill>
                  <a:schemeClr val="tx1"/>
                </a:solidFill>
                <a:latin typeface="+mn-lt"/>
                <a:ea typeface="+mn-ea"/>
                <a:cs typeface="+mn-cs"/>
              </a:defRPr>
            </a:lvl6pPr>
            <a:lvl7pPr marL="4898532" algn="l" defTabSz="1632844" rtl="0" eaLnBrk="1" latinLnBrk="0" hangingPunct="1">
              <a:defRPr sz="3214" kern="1200">
                <a:solidFill>
                  <a:schemeClr val="tx1"/>
                </a:solidFill>
                <a:latin typeface="+mn-lt"/>
                <a:ea typeface="+mn-ea"/>
                <a:cs typeface="+mn-cs"/>
              </a:defRPr>
            </a:lvl7pPr>
            <a:lvl8pPr marL="5714954" algn="l" defTabSz="1632844" rtl="0" eaLnBrk="1" latinLnBrk="0" hangingPunct="1">
              <a:defRPr sz="3214" kern="1200">
                <a:solidFill>
                  <a:schemeClr val="tx1"/>
                </a:solidFill>
                <a:latin typeface="+mn-lt"/>
                <a:ea typeface="+mn-ea"/>
                <a:cs typeface="+mn-cs"/>
              </a:defRPr>
            </a:lvl8pPr>
            <a:lvl9pPr marL="6531376" algn="l" defTabSz="1632844" rtl="0" eaLnBrk="1" latinLnBrk="0" hangingPunct="1">
              <a:defRPr sz="3214" kern="1200">
                <a:solidFill>
                  <a:schemeClr val="tx1"/>
                </a:solidFill>
                <a:latin typeface="+mn-lt"/>
                <a:ea typeface="+mn-ea"/>
                <a:cs typeface="+mn-cs"/>
              </a:defRPr>
            </a:lvl9pPr>
          </a:lstStyle>
          <a:p>
            <a:r>
              <a:rPr lang="en-GB" sz="7200" b="1" dirty="0">
                <a:latin typeface="Century Gothic" panose="020B0502020202020204" pitchFamily="34" charset="0"/>
              </a:rPr>
              <a:t>    Happy                      Afraid</a:t>
            </a:r>
          </a:p>
          <a:p>
            <a:r>
              <a:rPr lang="en-GB" sz="7200" b="1" dirty="0">
                <a:latin typeface="Century Gothic" panose="020B0502020202020204" pitchFamily="34" charset="0"/>
              </a:rPr>
              <a:t>  Sarcastic		   Shocked</a:t>
            </a:r>
          </a:p>
        </p:txBody>
      </p:sp>
      <p:sp>
        <p:nvSpPr>
          <p:cNvPr id="5" name="TextBox 4">
            <a:extLst>
              <a:ext uri="{FF2B5EF4-FFF2-40B4-BE49-F238E27FC236}">
                <a16:creationId xmlns:a16="http://schemas.microsoft.com/office/drawing/2014/main" id="{6DAF1516-7485-4B47-93C7-F39403845068}"/>
              </a:ext>
            </a:extLst>
          </p:cNvPr>
          <p:cNvSpPr txBox="1"/>
          <p:nvPr/>
        </p:nvSpPr>
        <p:spPr>
          <a:xfrm>
            <a:off x="352168" y="2622003"/>
            <a:ext cx="2514600" cy="5632311"/>
          </a:xfrm>
          <a:prstGeom prst="rect">
            <a:avLst/>
          </a:prstGeom>
          <a:noFill/>
        </p:spPr>
        <p:txBody>
          <a:bodyPr wrap="square" rtlCol="0">
            <a:spAutoFit/>
          </a:bodyPr>
          <a:lstStyle/>
          <a:p>
            <a:r>
              <a:rPr lang="en-GB" dirty="0"/>
              <a:t>What do you think these expressions mean?</a:t>
            </a:r>
          </a:p>
          <a:p>
            <a:endParaRPr lang="en-GB" dirty="0"/>
          </a:p>
          <a:p>
            <a:endParaRPr lang="en-GB" dirty="0"/>
          </a:p>
          <a:p>
            <a:r>
              <a:rPr lang="en-GB" dirty="0"/>
              <a:t>The left one looks like the girls is happy.</a:t>
            </a:r>
          </a:p>
          <a:p>
            <a:endParaRPr lang="en-GB" dirty="0"/>
          </a:p>
          <a:p>
            <a:r>
              <a:rPr lang="en-GB" dirty="0"/>
              <a:t>But she could also be exhibiting sarcasm.</a:t>
            </a:r>
          </a:p>
          <a:p>
            <a:endParaRPr lang="en-GB" dirty="0"/>
          </a:p>
          <a:p>
            <a:endParaRPr lang="en-GB" dirty="0"/>
          </a:p>
          <a:p>
            <a:r>
              <a:rPr lang="en-GB" dirty="0"/>
              <a:t>The right one looks afraid. </a:t>
            </a:r>
          </a:p>
          <a:p>
            <a:endParaRPr lang="en-GB" dirty="0"/>
          </a:p>
          <a:p>
            <a:r>
              <a:rPr lang="en-GB" dirty="0"/>
              <a:t>But she could also be feeling shocked. </a:t>
            </a:r>
          </a:p>
          <a:p>
            <a:endParaRPr lang="en-GB" dirty="0"/>
          </a:p>
          <a:p>
            <a:r>
              <a:rPr lang="en-GB" dirty="0"/>
              <a:t>For some people with ASD it is really difficult to know the difference.</a:t>
            </a:r>
          </a:p>
        </p:txBody>
      </p:sp>
    </p:spTree>
    <p:extLst>
      <p:ext uri="{BB962C8B-B14F-4D97-AF65-F5344CB8AC3E}">
        <p14:creationId xmlns:p14="http://schemas.microsoft.com/office/powerpoint/2010/main" val="2298668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4">
                                            <p:txEl>
                                              <p:pRg st="1" end="1"/>
                                            </p:txEl>
                                          </p:spTgt>
                                        </p:tgtEl>
                                        <p:attrNameLst>
                                          <p:attrName>style.visibility</p:attrName>
                                        </p:attrNameLst>
                                      </p:cBhvr>
                                      <p:to>
                                        <p:strVal val="visible"/>
                                      </p:to>
                                    </p:set>
                                    <p:animEffect transition="in" filter="fade">
                                      <p:cBhvr>
                                        <p:cTn id="14" dur="500"/>
                                        <p:tgtEl>
                                          <p:spTgt spid="14">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a:hlinkClick r:id="rId3"/>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447256" y="0"/>
            <a:ext cx="13285476" cy="101120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a:hlinkClick r:id="rId3"/>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8339"/>
          <a:stretch/>
        </p:blipFill>
        <p:spPr bwMode="auto">
          <a:xfrm>
            <a:off x="3023277" y="3631332"/>
            <a:ext cx="7200843" cy="5292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a:extLst>
              <a:ext uri="{FF2B5EF4-FFF2-40B4-BE49-F238E27FC236}">
                <a16:creationId xmlns:a16="http://schemas.microsoft.com/office/drawing/2014/main" id="{16BA8796-5D43-4E5B-B1B2-01FFAFBB2042}"/>
              </a:ext>
            </a:extLst>
          </p:cNvPr>
          <p:cNvSpPr txBox="1"/>
          <p:nvPr/>
        </p:nvSpPr>
        <p:spPr>
          <a:xfrm>
            <a:off x="11963400" y="571500"/>
            <a:ext cx="5334000" cy="2308324"/>
          </a:xfrm>
          <a:prstGeom prst="rect">
            <a:avLst/>
          </a:prstGeom>
          <a:noFill/>
        </p:spPr>
        <p:txBody>
          <a:bodyPr wrap="square" rtlCol="0">
            <a:spAutoFit/>
          </a:bodyPr>
          <a:lstStyle/>
          <a:p>
            <a:r>
              <a:rPr lang="en-GB" sz="2400" dirty="0"/>
              <a:t>Watch this video created by children with Autism. Listen to how they perceive the world. </a:t>
            </a:r>
          </a:p>
          <a:p>
            <a:r>
              <a:rPr lang="en-GB" sz="2400" dirty="0"/>
              <a:t>Make a note of any key facts and perceptions that you didn’t know or that surprise you somewhat.</a:t>
            </a:r>
          </a:p>
        </p:txBody>
      </p:sp>
    </p:spTree>
    <p:custDataLst>
      <p:tags r:id="rId1"/>
    </p:custDataLst>
    <p:extLst>
      <p:ext uri="{BB962C8B-B14F-4D97-AF65-F5344CB8AC3E}">
        <p14:creationId xmlns:p14="http://schemas.microsoft.com/office/powerpoint/2010/main" val="8878587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1E0"/>
        </a:solidFill>
        <a:effectLst/>
      </p:bgPr>
    </p:bg>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2276482C-12C7-4C1A-8832-FC1716EC8A2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8274" t="14444" r="2940" b="19641"/>
          <a:stretch/>
        </p:blipFill>
        <p:spPr bwMode="auto">
          <a:xfrm>
            <a:off x="4953000" y="158859"/>
            <a:ext cx="13106400" cy="904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a:extLst>
              <a:ext uri="{FF2B5EF4-FFF2-40B4-BE49-F238E27FC236}">
                <a16:creationId xmlns:a16="http://schemas.microsoft.com/office/drawing/2014/main" id="{77DB97B5-11DD-4AA1-BF0E-53E4A077B5A9}"/>
              </a:ext>
            </a:extLst>
          </p:cNvPr>
          <p:cNvSpPr txBox="1"/>
          <p:nvPr/>
        </p:nvSpPr>
        <p:spPr>
          <a:xfrm>
            <a:off x="457200" y="2476500"/>
            <a:ext cx="3810000" cy="1569660"/>
          </a:xfrm>
          <a:prstGeom prst="rect">
            <a:avLst/>
          </a:prstGeom>
          <a:noFill/>
        </p:spPr>
        <p:txBody>
          <a:bodyPr wrap="square" rtlCol="0">
            <a:spAutoFit/>
          </a:bodyPr>
          <a:lstStyle/>
          <a:p>
            <a:r>
              <a:rPr lang="en-GB" sz="4800" b="1" dirty="0">
                <a:solidFill>
                  <a:schemeClr val="tx1">
                    <a:lumMod val="75000"/>
                    <a:lumOff val="25000"/>
                  </a:schemeClr>
                </a:solidFill>
              </a:rPr>
              <a:t>In Summary….</a:t>
            </a:r>
          </a:p>
        </p:txBody>
      </p:sp>
    </p:spTree>
    <p:extLst>
      <p:ext uri="{BB962C8B-B14F-4D97-AF65-F5344CB8AC3E}">
        <p14:creationId xmlns:p14="http://schemas.microsoft.com/office/powerpoint/2010/main" val="13596607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1E0"/>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8C2CA1C-EE0F-4C52-BF1B-0462FF871687}"/>
              </a:ext>
            </a:extLst>
          </p:cNvPr>
          <p:cNvSpPr/>
          <p:nvPr/>
        </p:nvSpPr>
        <p:spPr>
          <a:xfrm>
            <a:off x="1524000" y="1333500"/>
            <a:ext cx="15776448" cy="6093976"/>
          </a:xfrm>
          <a:prstGeom prst="rect">
            <a:avLst/>
          </a:prstGeom>
        </p:spPr>
        <p:txBody>
          <a:bodyPr wrap="square">
            <a:spAutoFit/>
          </a:bodyPr>
          <a:lstStyle/>
          <a:p>
            <a:r>
              <a:rPr lang="en-US" sz="6600" b="1" dirty="0">
                <a:solidFill>
                  <a:schemeClr val="tx1">
                    <a:lumMod val="85000"/>
                    <a:lumOff val="15000"/>
                  </a:schemeClr>
                </a:solidFill>
                <a:latin typeface="Calibri" panose="020F0502020204030204" pitchFamily="34" charset="0"/>
                <a:cs typeface="Calibri" panose="020F0502020204030204" pitchFamily="34" charset="0"/>
              </a:rPr>
              <a:t>What does Autism mean?</a:t>
            </a:r>
            <a:br>
              <a:rPr lang="en-US" sz="23900" dirty="0">
                <a:solidFill>
                  <a:srgbClr val="FFC000"/>
                </a:solidFill>
                <a:latin typeface="Calibri" panose="020F0502020204030204" pitchFamily="34" charset="0"/>
                <a:cs typeface="Calibri" panose="020F0502020204030204" pitchFamily="34" charset="0"/>
              </a:rPr>
            </a:br>
            <a:r>
              <a:rPr lang="en-US" sz="3600" dirty="0">
                <a:solidFill>
                  <a:schemeClr val="tx1">
                    <a:lumMod val="85000"/>
                    <a:lumOff val="15000"/>
                  </a:schemeClr>
                </a:solidFill>
                <a:latin typeface="Calibri" panose="020F0502020204030204" pitchFamily="34" charset="0"/>
                <a:cs typeface="Calibri" panose="020F0502020204030204" pitchFamily="34" charset="0"/>
              </a:rPr>
              <a:t>People usually call it Autism but the official name is </a:t>
            </a:r>
            <a:r>
              <a:rPr lang="en-US" sz="3600" b="1" dirty="0">
                <a:solidFill>
                  <a:schemeClr val="tx1">
                    <a:lumMod val="85000"/>
                    <a:lumOff val="15000"/>
                  </a:schemeClr>
                </a:solidFill>
                <a:latin typeface="Calibri" panose="020F0502020204030204" pitchFamily="34" charset="0"/>
                <a:cs typeface="Calibri" panose="020F0502020204030204" pitchFamily="34" charset="0"/>
              </a:rPr>
              <a:t>Autism Spectrum Disorders</a:t>
            </a:r>
            <a:r>
              <a:rPr lang="en-US" sz="3600" dirty="0">
                <a:solidFill>
                  <a:schemeClr val="tx1">
                    <a:lumMod val="85000"/>
                    <a:lumOff val="15000"/>
                  </a:schemeClr>
                </a:solidFill>
                <a:latin typeface="Calibri" panose="020F0502020204030204" pitchFamily="34" charset="0"/>
                <a:cs typeface="Calibri" panose="020F0502020204030204" pitchFamily="34" charset="0"/>
              </a:rPr>
              <a:t>. </a:t>
            </a:r>
            <a:br>
              <a:rPr lang="en-US" sz="3600" dirty="0">
                <a:solidFill>
                  <a:schemeClr val="tx1">
                    <a:lumMod val="85000"/>
                    <a:lumOff val="15000"/>
                  </a:schemeClr>
                </a:solidFill>
                <a:latin typeface="Calibri" panose="020F0502020204030204" pitchFamily="34" charset="0"/>
                <a:cs typeface="Calibri" panose="020F0502020204030204" pitchFamily="34" charset="0"/>
              </a:rPr>
            </a:br>
            <a:br>
              <a:rPr lang="en-US" sz="3600" dirty="0">
                <a:solidFill>
                  <a:schemeClr val="tx1">
                    <a:lumMod val="85000"/>
                    <a:lumOff val="15000"/>
                  </a:schemeClr>
                </a:solidFill>
                <a:latin typeface="Calibri" panose="020F0502020204030204" pitchFamily="34" charset="0"/>
                <a:cs typeface="Calibri" panose="020F0502020204030204" pitchFamily="34" charset="0"/>
              </a:rPr>
            </a:br>
            <a:br>
              <a:rPr lang="en-US" sz="3600" dirty="0">
                <a:solidFill>
                  <a:schemeClr val="tx1">
                    <a:lumMod val="85000"/>
                    <a:lumOff val="15000"/>
                  </a:schemeClr>
                </a:solidFill>
                <a:latin typeface="Calibri" panose="020F0502020204030204" pitchFamily="34" charset="0"/>
                <a:cs typeface="Calibri" panose="020F0502020204030204" pitchFamily="34" charset="0"/>
              </a:rPr>
            </a:br>
            <a:br>
              <a:rPr lang="en-US" sz="3600" dirty="0">
                <a:solidFill>
                  <a:schemeClr val="tx1">
                    <a:lumMod val="85000"/>
                    <a:lumOff val="15000"/>
                  </a:schemeClr>
                </a:solidFill>
                <a:latin typeface="Calibri" panose="020F0502020204030204" pitchFamily="34" charset="0"/>
                <a:cs typeface="Calibri" panose="020F0502020204030204" pitchFamily="34" charset="0"/>
              </a:rPr>
            </a:br>
            <a:endParaRPr lang="en-US" sz="3600" dirty="0">
              <a:solidFill>
                <a:schemeClr val="tx1">
                  <a:lumMod val="85000"/>
                  <a:lumOff val="15000"/>
                </a:schemeClr>
              </a:solidFill>
              <a:latin typeface="Calibri" panose="020F0502020204030204" pitchFamily="34" charset="0"/>
              <a:cs typeface="Calibri" panose="020F0502020204030204" pitchFamily="34" charset="0"/>
            </a:endParaRPr>
          </a:p>
          <a:p>
            <a:br>
              <a:rPr lang="en-US" sz="3600" dirty="0">
                <a:solidFill>
                  <a:schemeClr val="tx1">
                    <a:lumMod val="85000"/>
                    <a:lumOff val="15000"/>
                  </a:schemeClr>
                </a:solidFill>
                <a:latin typeface="Calibri" panose="020F0502020204030204" pitchFamily="34" charset="0"/>
                <a:cs typeface="Calibri" panose="020F0502020204030204" pitchFamily="34" charset="0"/>
              </a:rPr>
            </a:br>
            <a:br>
              <a:rPr lang="en-US" sz="3600" dirty="0">
                <a:solidFill>
                  <a:schemeClr val="tx1">
                    <a:lumMod val="85000"/>
                    <a:lumOff val="15000"/>
                  </a:schemeClr>
                </a:solidFill>
                <a:latin typeface="Calibri" panose="020F0502020204030204" pitchFamily="34" charset="0"/>
                <a:cs typeface="Calibri" panose="020F0502020204030204" pitchFamily="34" charset="0"/>
              </a:rPr>
            </a:br>
            <a:r>
              <a:rPr lang="en-US" sz="3600" dirty="0">
                <a:solidFill>
                  <a:schemeClr val="tx1">
                    <a:lumMod val="85000"/>
                    <a:lumOff val="15000"/>
                  </a:schemeClr>
                </a:solidFill>
                <a:latin typeface="Calibri" panose="020F0502020204030204" pitchFamily="34" charset="0"/>
                <a:cs typeface="Calibri" panose="020F0502020204030204" pitchFamily="34" charset="0"/>
              </a:rPr>
              <a:t>These </a:t>
            </a:r>
            <a:r>
              <a:rPr lang="en-US" sz="3600" dirty="0" err="1">
                <a:solidFill>
                  <a:schemeClr val="tx1">
                    <a:lumMod val="85000"/>
                    <a:lumOff val="15000"/>
                  </a:schemeClr>
                </a:solidFill>
                <a:latin typeface="Calibri" panose="020F0502020204030204" pitchFamily="34" charset="0"/>
                <a:cs typeface="Calibri" panose="020F0502020204030204" pitchFamily="34" charset="0"/>
              </a:rPr>
              <a:t>behaviours</a:t>
            </a:r>
            <a:r>
              <a:rPr lang="en-US" sz="3600" dirty="0">
                <a:solidFill>
                  <a:schemeClr val="tx1">
                    <a:lumMod val="85000"/>
                    <a:lumOff val="15000"/>
                  </a:schemeClr>
                </a:solidFill>
                <a:latin typeface="Calibri" panose="020F0502020204030204" pitchFamily="34" charset="0"/>
                <a:cs typeface="Calibri" panose="020F0502020204030204" pitchFamily="34" charset="0"/>
              </a:rPr>
              <a:t> happen when the </a:t>
            </a:r>
            <a:r>
              <a:rPr lang="en-US" sz="3600" b="1" dirty="0">
                <a:solidFill>
                  <a:schemeClr val="tx1">
                    <a:lumMod val="85000"/>
                    <a:lumOff val="15000"/>
                  </a:schemeClr>
                </a:solidFill>
                <a:latin typeface="Calibri" panose="020F0502020204030204" pitchFamily="34" charset="0"/>
                <a:cs typeface="Calibri" panose="020F0502020204030204" pitchFamily="34" charset="0"/>
              </a:rPr>
              <a:t>brain develops differently</a:t>
            </a:r>
            <a:r>
              <a:rPr lang="en-US" sz="3600" dirty="0">
                <a:solidFill>
                  <a:schemeClr val="tx1">
                    <a:lumMod val="85000"/>
                    <a:lumOff val="15000"/>
                  </a:schemeClr>
                </a:solidFill>
                <a:latin typeface="Calibri" panose="020F0502020204030204" pitchFamily="34" charset="0"/>
                <a:cs typeface="Calibri" panose="020F0502020204030204" pitchFamily="34" charset="0"/>
              </a:rPr>
              <a:t> and has trouble with an important job, which is </a:t>
            </a:r>
            <a:r>
              <a:rPr lang="en-US" sz="3600" b="1" dirty="0">
                <a:solidFill>
                  <a:schemeClr val="tx1">
                    <a:lumMod val="85000"/>
                    <a:lumOff val="15000"/>
                  </a:schemeClr>
                </a:solidFill>
                <a:latin typeface="Calibri" panose="020F0502020204030204" pitchFamily="34" charset="0"/>
                <a:cs typeface="Calibri" panose="020F0502020204030204" pitchFamily="34" charset="0"/>
              </a:rPr>
              <a:t>making sense of the world.</a:t>
            </a:r>
            <a:endParaRPr lang="en-GB" sz="3600" dirty="0">
              <a:solidFill>
                <a:schemeClr val="tx1">
                  <a:lumMod val="85000"/>
                  <a:lumOff val="15000"/>
                </a:schemeClr>
              </a:solidFill>
              <a:latin typeface="Calibri" panose="020F0502020204030204" pitchFamily="34" charset="0"/>
              <a:cs typeface="Calibri" panose="020F0502020204030204" pitchFamily="34" charset="0"/>
            </a:endParaRPr>
          </a:p>
        </p:txBody>
      </p:sp>
      <p:pic>
        <p:nvPicPr>
          <p:cNvPr id="1026" name="Picture 2" descr="ADHD and Autism: Symptoms of Asperger's Syndrome and ADD">
            <a:extLst>
              <a:ext uri="{FF2B5EF4-FFF2-40B4-BE49-F238E27FC236}">
                <a16:creationId xmlns:a16="http://schemas.microsoft.com/office/drawing/2014/main" id="{96DD4DB1-A415-44E3-B2BD-35EB1BA6E7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3479292"/>
            <a:ext cx="4400550" cy="246430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Logo&#10;&#10;Description automatically generated">
            <a:extLst>
              <a:ext uri="{FF2B5EF4-FFF2-40B4-BE49-F238E27FC236}">
                <a16:creationId xmlns:a16="http://schemas.microsoft.com/office/drawing/2014/main" id="{4FD65FF8-7D29-42D6-8F49-ABCCF4E6C94E}"/>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4478000" y="502920"/>
            <a:ext cx="2822448" cy="1363980"/>
          </a:xfrm>
          <a:prstGeom prst="rect">
            <a:avLst/>
          </a:prstGeom>
        </p:spPr>
      </p:pic>
    </p:spTree>
    <p:extLst>
      <p:ext uri="{BB962C8B-B14F-4D97-AF65-F5344CB8AC3E}">
        <p14:creationId xmlns:p14="http://schemas.microsoft.com/office/powerpoint/2010/main" val="39584266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1E0"/>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38A3FC0-AEE8-4DCB-BF3D-C79068901AF7}"/>
              </a:ext>
            </a:extLst>
          </p:cNvPr>
          <p:cNvSpPr/>
          <p:nvPr/>
        </p:nvSpPr>
        <p:spPr>
          <a:xfrm>
            <a:off x="1333500" y="1638300"/>
            <a:ext cx="15621000" cy="5509200"/>
          </a:xfrm>
          <a:prstGeom prst="rect">
            <a:avLst/>
          </a:prstGeom>
        </p:spPr>
        <p:txBody>
          <a:bodyPr wrap="square">
            <a:spAutoFit/>
          </a:bodyPr>
          <a:lstStyle/>
          <a:p>
            <a:r>
              <a:rPr lang="en-US" sz="4400" b="1" dirty="0">
                <a:solidFill>
                  <a:schemeClr val="tx1">
                    <a:lumMod val="85000"/>
                    <a:lumOff val="15000"/>
                  </a:schemeClr>
                </a:solidFill>
                <a:latin typeface="Calibri" panose="020F0502020204030204" pitchFamily="34" charset="0"/>
                <a:cs typeface="Calibri" panose="020F0502020204030204" pitchFamily="34" charset="0"/>
              </a:rPr>
              <a:t>Autism</a:t>
            </a:r>
          </a:p>
          <a:p>
            <a:endParaRPr lang="en-US" sz="4400" dirty="0">
              <a:solidFill>
                <a:schemeClr val="tx1">
                  <a:lumMod val="85000"/>
                  <a:lumOff val="15000"/>
                </a:schemeClr>
              </a:solidFill>
              <a:latin typeface="Calibri" panose="020F0502020204030204" pitchFamily="34" charset="0"/>
              <a:cs typeface="Calibri" panose="020F0502020204030204" pitchFamily="34" charset="0"/>
            </a:endParaRPr>
          </a:p>
          <a:p>
            <a:r>
              <a:rPr lang="en-US" sz="4400" dirty="0">
                <a:solidFill>
                  <a:schemeClr val="tx1">
                    <a:lumMod val="85000"/>
                    <a:lumOff val="15000"/>
                  </a:schemeClr>
                </a:solidFill>
                <a:latin typeface="Calibri" panose="020F0502020204030204" pitchFamily="34" charset="0"/>
                <a:cs typeface="Calibri" panose="020F0502020204030204" pitchFamily="34" charset="0"/>
              </a:rPr>
              <a:t>Every day, our </a:t>
            </a:r>
            <a:r>
              <a:rPr lang="en-US" sz="4400" b="1" dirty="0">
                <a:solidFill>
                  <a:schemeClr val="tx1">
                    <a:lumMod val="85000"/>
                    <a:lumOff val="15000"/>
                  </a:schemeClr>
                </a:solidFill>
                <a:latin typeface="Calibri" panose="020F0502020204030204" pitchFamily="34" charset="0"/>
                <a:cs typeface="Calibri" panose="020F0502020204030204" pitchFamily="34" charset="0"/>
              </a:rPr>
              <a:t>brains understand the things we see, smell, hear, taste, touch and experience.</a:t>
            </a:r>
            <a:r>
              <a:rPr lang="en-US" sz="4400" dirty="0">
                <a:solidFill>
                  <a:schemeClr val="tx1">
                    <a:lumMod val="85000"/>
                    <a:lumOff val="15000"/>
                  </a:schemeClr>
                </a:solidFill>
                <a:latin typeface="Calibri" panose="020F0502020204030204" pitchFamily="34" charset="0"/>
                <a:cs typeface="Calibri" panose="020F0502020204030204" pitchFamily="34" charset="0"/>
              </a:rPr>
              <a:t> </a:t>
            </a:r>
            <a:br>
              <a:rPr lang="en-US" sz="4400" dirty="0">
                <a:solidFill>
                  <a:schemeClr val="tx1">
                    <a:lumMod val="85000"/>
                    <a:lumOff val="15000"/>
                  </a:schemeClr>
                </a:solidFill>
                <a:latin typeface="Calibri" panose="020F0502020204030204" pitchFamily="34" charset="0"/>
                <a:cs typeface="Calibri" panose="020F0502020204030204" pitchFamily="34" charset="0"/>
              </a:rPr>
            </a:br>
            <a:br>
              <a:rPr lang="en-US" sz="4400" dirty="0">
                <a:solidFill>
                  <a:schemeClr val="tx1">
                    <a:lumMod val="85000"/>
                    <a:lumOff val="15000"/>
                  </a:schemeClr>
                </a:solidFill>
                <a:latin typeface="Calibri" panose="020F0502020204030204" pitchFamily="34" charset="0"/>
                <a:cs typeface="Calibri" panose="020F0502020204030204" pitchFamily="34" charset="0"/>
              </a:rPr>
            </a:br>
            <a:r>
              <a:rPr lang="en-US" sz="4400" dirty="0">
                <a:solidFill>
                  <a:schemeClr val="tx1">
                    <a:lumMod val="85000"/>
                    <a:lumOff val="15000"/>
                  </a:schemeClr>
                </a:solidFill>
                <a:latin typeface="Calibri" panose="020F0502020204030204" pitchFamily="34" charset="0"/>
                <a:cs typeface="Calibri" panose="020F0502020204030204" pitchFamily="34" charset="0"/>
              </a:rPr>
              <a:t>But when someone's brain has difficulty understanding these things, it can make it </a:t>
            </a:r>
            <a:r>
              <a:rPr lang="en-US" sz="4400" b="1" dirty="0">
                <a:solidFill>
                  <a:schemeClr val="tx1">
                    <a:lumMod val="85000"/>
                    <a:lumOff val="15000"/>
                  </a:schemeClr>
                </a:solidFill>
                <a:latin typeface="Calibri" panose="020F0502020204030204" pitchFamily="34" charset="0"/>
                <a:cs typeface="Calibri" panose="020F0502020204030204" pitchFamily="34" charset="0"/>
              </a:rPr>
              <a:t>hard to talk, listen, understand, play and learn.</a:t>
            </a:r>
            <a:endParaRPr lang="en-GB" sz="4400" dirty="0">
              <a:solidFill>
                <a:schemeClr val="tx1">
                  <a:lumMod val="85000"/>
                  <a:lumOff val="1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2723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1E0"/>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AA5E3C4-FB68-47E4-88BA-246279EDB1C8}"/>
              </a:ext>
            </a:extLst>
          </p:cNvPr>
          <p:cNvSpPr/>
          <p:nvPr/>
        </p:nvSpPr>
        <p:spPr>
          <a:xfrm>
            <a:off x="2298495" y="1065388"/>
            <a:ext cx="13691010" cy="954107"/>
          </a:xfrm>
          <a:prstGeom prst="rect">
            <a:avLst/>
          </a:prstGeom>
        </p:spPr>
        <p:txBody>
          <a:bodyPr wrap="square">
            <a:spAutoFit/>
          </a:bodyPr>
          <a:lstStyle>
            <a:defPPr>
              <a:defRPr lang="en-US"/>
            </a:defPPr>
            <a:lvl1pPr marL="0" algn="l" defTabSz="1632844" rtl="0" eaLnBrk="1" latinLnBrk="0" hangingPunct="1">
              <a:defRPr sz="3214" kern="1200">
                <a:solidFill>
                  <a:schemeClr val="tx1"/>
                </a:solidFill>
                <a:latin typeface="+mn-lt"/>
                <a:ea typeface="+mn-ea"/>
                <a:cs typeface="+mn-cs"/>
              </a:defRPr>
            </a:lvl1pPr>
            <a:lvl2pPr marL="816422" algn="l" defTabSz="1632844" rtl="0" eaLnBrk="1" latinLnBrk="0" hangingPunct="1">
              <a:defRPr sz="3214" kern="1200">
                <a:solidFill>
                  <a:schemeClr val="tx1"/>
                </a:solidFill>
                <a:latin typeface="+mn-lt"/>
                <a:ea typeface="+mn-ea"/>
                <a:cs typeface="+mn-cs"/>
              </a:defRPr>
            </a:lvl2pPr>
            <a:lvl3pPr marL="1632844" algn="l" defTabSz="1632844" rtl="0" eaLnBrk="1" latinLnBrk="0" hangingPunct="1">
              <a:defRPr sz="3214" kern="1200">
                <a:solidFill>
                  <a:schemeClr val="tx1"/>
                </a:solidFill>
                <a:latin typeface="+mn-lt"/>
                <a:ea typeface="+mn-ea"/>
                <a:cs typeface="+mn-cs"/>
              </a:defRPr>
            </a:lvl3pPr>
            <a:lvl4pPr marL="2449266" algn="l" defTabSz="1632844" rtl="0" eaLnBrk="1" latinLnBrk="0" hangingPunct="1">
              <a:defRPr sz="3214" kern="1200">
                <a:solidFill>
                  <a:schemeClr val="tx1"/>
                </a:solidFill>
                <a:latin typeface="+mn-lt"/>
                <a:ea typeface="+mn-ea"/>
                <a:cs typeface="+mn-cs"/>
              </a:defRPr>
            </a:lvl4pPr>
            <a:lvl5pPr marL="3265688" algn="l" defTabSz="1632844" rtl="0" eaLnBrk="1" latinLnBrk="0" hangingPunct="1">
              <a:defRPr sz="3214" kern="1200">
                <a:solidFill>
                  <a:schemeClr val="tx1"/>
                </a:solidFill>
                <a:latin typeface="+mn-lt"/>
                <a:ea typeface="+mn-ea"/>
                <a:cs typeface="+mn-cs"/>
              </a:defRPr>
            </a:lvl5pPr>
            <a:lvl6pPr marL="4082110" algn="l" defTabSz="1632844" rtl="0" eaLnBrk="1" latinLnBrk="0" hangingPunct="1">
              <a:defRPr sz="3214" kern="1200">
                <a:solidFill>
                  <a:schemeClr val="tx1"/>
                </a:solidFill>
                <a:latin typeface="+mn-lt"/>
                <a:ea typeface="+mn-ea"/>
                <a:cs typeface="+mn-cs"/>
              </a:defRPr>
            </a:lvl6pPr>
            <a:lvl7pPr marL="4898532" algn="l" defTabSz="1632844" rtl="0" eaLnBrk="1" latinLnBrk="0" hangingPunct="1">
              <a:defRPr sz="3214" kern="1200">
                <a:solidFill>
                  <a:schemeClr val="tx1"/>
                </a:solidFill>
                <a:latin typeface="+mn-lt"/>
                <a:ea typeface="+mn-ea"/>
                <a:cs typeface="+mn-cs"/>
              </a:defRPr>
            </a:lvl7pPr>
            <a:lvl8pPr marL="5714954" algn="l" defTabSz="1632844" rtl="0" eaLnBrk="1" latinLnBrk="0" hangingPunct="1">
              <a:defRPr sz="3214" kern="1200">
                <a:solidFill>
                  <a:schemeClr val="tx1"/>
                </a:solidFill>
                <a:latin typeface="+mn-lt"/>
                <a:ea typeface="+mn-ea"/>
                <a:cs typeface="+mn-cs"/>
              </a:defRPr>
            </a:lvl8pPr>
            <a:lvl9pPr marL="6531376" algn="l" defTabSz="1632844" rtl="0" eaLnBrk="1" latinLnBrk="0" hangingPunct="1">
              <a:defRPr sz="3214" kern="1200">
                <a:solidFill>
                  <a:schemeClr val="tx1"/>
                </a:solidFill>
                <a:latin typeface="+mn-lt"/>
                <a:ea typeface="+mn-ea"/>
                <a:cs typeface="+mn-cs"/>
              </a:defRPr>
            </a:lvl9pPr>
          </a:lstStyle>
          <a:p>
            <a:pPr algn="ctr"/>
            <a:r>
              <a:rPr lang="en-GB" sz="2800" b="1" dirty="0">
                <a:solidFill>
                  <a:schemeClr val="accent6">
                    <a:lumMod val="75000"/>
                  </a:schemeClr>
                </a:solidFill>
              </a:rPr>
              <a:t>Autism is a spectrum disorder, which means that it affects people in different ways, which range from mild, to moderate and through to severe.  </a:t>
            </a:r>
          </a:p>
        </p:txBody>
      </p:sp>
      <p:sp>
        <p:nvSpPr>
          <p:cNvPr id="6" name="Rectangle 5">
            <a:extLst>
              <a:ext uri="{FF2B5EF4-FFF2-40B4-BE49-F238E27FC236}">
                <a16:creationId xmlns:a16="http://schemas.microsoft.com/office/drawing/2014/main" id="{520DC8F8-760F-4921-8A73-941EA72C1371}"/>
              </a:ext>
            </a:extLst>
          </p:cNvPr>
          <p:cNvSpPr/>
          <p:nvPr/>
        </p:nvSpPr>
        <p:spPr>
          <a:xfrm>
            <a:off x="1143000" y="-220696"/>
            <a:ext cx="16916400" cy="1323439"/>
          </a:xfrm>
          <a:prstGeom prst="rect">
            <a:avLst/>
          </a:prstGeom>
        </p:spPr>
        <p:txBody>
          <a:bodyPr wrap="square">
            <a:spAutoFit/>
          </a:bodyPr>
          <a:lstStyle/>
          <a:p>
            <a:r>
              <a:rPr lang="en-GB" sz="5400" b="1" dirty="0">
                <a:solidFill>
                  <a:schemeClr val="tx1">
                    <a:lumMod val="75000"/>
                    <a:lumOff val="25000"/>
                  </a:schemeClr>
                </a:solidFill>
                <a:latin typeface="Calibri" panose="020F0502020204030204" pitchFamily="34" charset="0"/>
                <a:cs typeface="Calibri" panose="020F0502020204030204" pitchFamily="34" charset="0"/>
              </a:rPr>
              <a:t>Spectrum</a:t>
            </a:r>
            <a:r>
              <a:rPr lang="en-GB" sz="8000" b="1" dirty="0">
                <a:solidFill>
                  <a:schemeClr val="tx1">
                    <a:lumMod val="75000"/>
                    <a:lumOff val="25000"/>
                  </a:schemeClr>
                </a:solidFill>
                <a:latin typeface="Calibri" panose="020F0502020204030204" pitchFamily="34" charset="0"/>
                <a:cs typeface="Calibri" panose="020F0502020204030204" pitchFamily="34" charset="0"/>
              </a:rPr>
              <a:t> </a:t>
            </a:r>
            <a:r>
              <a:rPr lang="en-GB" sz="5400" b="1" dirty="0">
                <a:solidFill>
                  <a:schemeClr val="tx1">
                    <a:lumMod val="75000"/>
                    <a:lumOff val="25000"/>
                  </a:schemeClr>
                </a:solidFill>
                <a:latin typeface="Calibri" panose="020F0502020204030204" pitchFamily="34" charset="0"/>
                <a:cs typeface="Calibri" panose="020F0502020204030204" pitchFamily="34" charset="0"/>
              </a:rPr>
              <a:t>(Range)</a:t>
            </a:r>
            <a:endParaRPr lang="en-GB" sz="1400" dirty="0">
              <a:solidFill>
                <a:schemeClr val="tx1">
                  <a:lumMod val="75000"/>
                  <a:lumOff val="25000"/>
                </a:schemeClr>
              </a:solidFill>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3F0D5CC6-7BC5-43E0-87BE-2AF8FACCB9BE}"/>
              </a:ext>
            </a:extLst>
          </p:cNvPr>
          <p:cNvSpPr txBox="1"/>
          <p:nvPr/>
        </p:nvSpPr>
        <p:spPr>
          <a:xfrm>
            <a:off x="3834182" y="2460928"/>
            <a:ext cx="4324070" cy="523220"/>
          </a:xfrm>
          <a:prstGeom prst="rect">
            <a:avLst/>
          </a:prstGeom>
          <a:noFill/>
        </p:spPr>
        <p:txBody>
          <a:bodyPr wrap="square" rtlCol="0">
            <a:spAutoFit/>
          </a:bodyPr>
          <a:lstStyle>
            <a:defPPr>
              <a:defRPr lang="en-US"/>
            </a:defPPr>
            <a:lvl1pPr marL="0" algn="l" defTabSz="1632844" rtl="0" eaLnBrk="1" latinLnBrk="0" hangingPunct="1">
              <a:defRPr sz="3214" kern="1200">
                <a:solidFill>
                  <a:schemeClr val="tx1"/>
                </a:solidFill>
                <a:latin typeface="+mn-lt"/>
                <a:ea typeface="+mn-ea"/>
                <a:cs typeface="+mn-cs"/>
              </a:defRPr>
            </a:lvl1pPr>
            <a:lvl2pPr marL="816422" algn="l" defTabSz="1632844" rtl="0" eaLnBrk="1" latinLnBrk="0" hangingPunct="1">
              <a:defRPr sz="3214" kern="1200">
                <a:solidFill>
                  <a:schemeClr val="tx1"/>
                </a:solidFill>
                <a:latin typeface="+mn-lt"/>
                <a:ea typeface="+mn-ea"/>
                <a:cs typeface="+mn-cs"/>
              </a:defRPr>
            </a:lvl2pPr>
            <a:lvl3pPr marL="1632844" algn="l" defTabSz="1632844" rtl="0" eaLnBrk="1" latinLnBrk="0" hangingPunct="1">
              <a:defRPr sz="3214" kern="1200">
                <a:solidFill>
                  <a:schemeClr val="tx1"/>
                </a:solidFill>
                <a:latin typeface="+mn-lt"/>
                <a:ea typeface="+mn-ea"/>
                <a:cs typeface="+mn-cs"/>
              </a:defRPr>
            </a:lvl3pPr>
            <a:lvl4pPr marL="2449266" algn="l" defTabSz="1632844" rtl="0" eaLnBrk="1" latinLnBrk="0" hangingPunct="1">
              <a:defRPr sz="3214" kern="1200">
                <a:solidFill>
                  <a:schemeClr val="tx1"/>
                </a:solidFill>
                <a:latin typeface="+mn-lt"/>
                <a:ea typeface="+mn-ea"/>
                <a:cs typeface="+mn-cs"/>
              </a:defRPr>
            </a:lvl4pPr>
            <a:lvl5pPr marL="3265688" algn="l" defTabSz="1632844" rtl="0" eaLnBrk="1" latinLnBrk="0" hangingPunct="1">
              <a:defRPr sz="3214" kern="1200">
                <a:solidFill>
                  <a:schemeClr val="tx1"/>
                </a:solidFill>
                <a:latin typeface="+mn-lt"/>
                <a:ea typeface="+mn-ea"/>
                <a:cs typeface="+mn-cs"/>
              </a:defRPr>
            </a:lvl5pPr>
            <a:lvl6pPr marL="4082110" algn="l" defTabSz="1632844" rtl="0" eaLnBrk="1" latinLnBrk="0" hangingPunct="1">
              <a:defRPr sz="3214" kern="1200">
                <a:solidFill>
                  <a:schemeClr val="tx1"/>
                </a:solidFill>
                <a:latin typeface="+mn-lt"/>
                <a:ea typeface="+mn-ea"/>
                <a:cs typeface="+mn-cs"/>
              </a:defRPr>
            </a:lvl6pPr>
            <a:lvl7pPr marL="4898532" algn="l" defTabSz="1632844" rtl="0" eaLnBrk="1" latinLnBrk="0" hangingPunct="1">
              <a:defRPr sz="3214" kern="1200">
                <a:solidFill>
                  <a:schemeClr val="tx1"/>
                </a:solidFill>
                <a:latin typeface="+mn-lt"/>
                <a:ea typeface="+mn-ea"/>
                <a:cs typeface="+mn-cs"/>
              </a:defRPr>
            </a:lvl7pPr>
            <a:lvl8pPr marL="5714954" algn="l" defTabSz="1632844" rtl="0" eaLnBrk="1" latinLnBrk="0" hangingPunct="1">
              <a:defRPr sz="3214" kern="1200">
                <a:solidFill>
                  <a:schemeClr val="tx1"/>
                </a:solidFill>
                <a:latin typeface="+mn-lt"/>
                <a:ea typeface="+mn-ea"/>
                <a:cs typeface="+mn-cs"/>
              </a:defRPr>
            </a:lvl8pPr>
            <a:lvl9pPr marL="6531376" algn="l" defTabSz="1632844" rtl="0" eaLnBrk="1" latinLnBrk="0" hangingPunct="1">
              <a:defRPr sz="3214" kern="1200">
                <a:solidFill>
                  <a:schemeClr val="tx1"/>
                </a:solidFill>
                <a:latin typeface="+mn-lt"/>
                <a:ea typeface="+mn-ea"/>
                <a:cs typeface="+mn-cs"/>
              </a:defRPr>
            </a:lvl9pPr>
          </a:lstStyle>
          <a:p>
            <a:pPr algn="ctr"/>
            <a:r>
              <a:rPr lang="en-GB" sz="2800" b="1" u="sng" dirty="0"/>
              <a:t>Communication</a:t>
            </a:r>
          </a:p>
        </p:txBody>
      </p:sp>
      <p:sp>
        <p:nvSpPr>
          <p:cNvPr id="8" name="TextBox 7">
            <a:extLst>
              <a:ext uri="{FF2B5EF4-FFF2-40B4-BE49-F238E27FC236}">
                <a16:creationId xmlns:a16="http://schemas.microsoft.com/office/drawing/2014/main" id="{B891B94B-3844-4CF0-9673-36F149B7D6A9}"/>
              </a:ext>
            </a:extLst>
          </p:cNvPr>
          <p:cNvSpPr txBox="1"/>
          <p:nvPr/>
        </p:nvSpPr>
        <p:spPr>
          <a:xfrm>
            <a:off x="8516375" y="2433622"/>
            <a:ext cx="3226749" cy="523220"/>
          </a:xfrm>
          <a:prstGeom prst="rect">
            <a:avLst/>
          </a:prstGeom>
          <a:noFill/>
        </p:spPr>
        <p:txBody>
          <a:bodyPr wrap="square" rtlCol="0">
            <a:spAutoFit/>
          </a:bodyPr>
          <a:lstStyle>
            <a:defPPr>
              <a:defRPr lang="en-US"/>
            </a:defPPr>
            <a:lvl1pPr marL="0" algn="l" defTabSz="1632844" rtl="0" eaLnBrk="1" latinLnBrk="0" hangingPunct="1">
              <a:defRPr sz="3214" kern="1200">
                <a:solidFill>
                  <a:schemeClr val="tx1"/>
                </a:solidFill>
                <a:latin typeface="+mn-lt"/>
                <a:ea typeface="+mn-ea"/>
                <a:cs typeface="+mn-cs"/>
              </a:defRPr>
            </a:lvl1pPr>
            <a:lvl2pPr marL="816422" algn="l" defTabSz="1632844" rtl="0" eaLnBrk="1" latinLnBrk="0" hangingPunct="1">
              <a:defRPr sz="3214" kern="1200">
                <a:solidFill>
                  <a:schemeClr val="tx1"/>
                </a:solidFill>
                <a:latin typeface="+mn-lt"/>
                <a:ea typeface="+mn-ea"/>
                <a:cs typeface="+mn-cs"/>
              </a:defRPr>
            </a:lvl2pPr>
            <a:lvl3pPr marL="1632844" algn="l" defTabSz="1632844" rtl="0" eaLnBrk="1" latinLnBrk="0" hangingPunct="1">
              <a:defRPr sz="3214" kern="1200">
                <a:solidFill>
                  <a:schemeClr val="tx1"/>
                </a:solidFill>
                <a:latin typeface="+mn-lt"/>
                <a:ea typeface="+mn-ea"/>
                <a:cs typeface="+mn-cs"/>
              </a:defRPr>
            </a:lvl3pPr>
            <a:lvl4pPr marL="2449266" algn="l" defTabSz="1632844" rtl="0" eaLnBrk="1" latinLnBrk="0" hangingPunct="1">
              <a:defRPr sz="3214" kern="1200">
                <a:solidFill>
                  <a:schemeClr val="tx1"/>
                </a:solidFill>
                <a:latin typeface="+mn-lt"/>
                <a:ea typeface="+mn-ea"/>
                <a:cs typeface="+mn-cs"/>
              </a:defRPr>
            </a:lvl4pPr>
            <a:lvl5pPr marL="3265688" algn="l" defTabSz="1632844" rtl="0" eaLnBrk="1" latinLnBrk="0" hangingPunct="1">
              <a:defRPr sz="3214" kern="1200">
                <a:solidFill>
                  <a:schemeClr val="tx1"/>
                </a:solidFill>
                <a:latin typeface="+mn-lt"/>
                <a:ea typeface="+mn-ea"/>
                <a:cs typeface="+mn-cs"/>
              </a:defRPr>
            </a:lvl5pPr>
            <a:lvl6pPr marL="4082110" algn="l" defTabSz="1632844" rtl="0" eaLnBrk="1" latinLnBrk="0" hangingPunct="1">
              <a:defRPr sz="3214" kern="1200">
                <a:solidFill>
                  <a:schemeClr val="tx1"/>
                </a:solidFill>
                <a:latin typeface="+mn-lt"/>
                <a:ea typeface="+mn-ea"/>
                <a:cs typeface="+mn-cs"/>
              </a:defRPr>
            </a:lvl6pPr>
            <a:lvl7pPr marL="4898532" algn="l" defTabSz="1632844" rtl="0" eaLnBrk="1" latinLnBrk="0" hangingPunct="1">
              <a:defRPr sz="3214" kern="1200">
                <a:solidFill>
                  <a:schemeClr val="tx1"/>
                </a:solidFill>
                <a:latin typeface="+mn-lt"/>
                <a:ea typeface="+mn-ea"/>
                <a:cs typeface="+mn-cs"/>
              </a:defRPr>
            </a:lvl7pPr>
            <a:lvl8pPr marL="5714954" algn="l" defTabSz="1632844" rtl="0" eaLnBrk="1" latinLnBrk="0" hangingPunct="1">
              <a:defRPr sz="3214" kern="1200">
                <a:solidFill>
                  <a:schemeClr val="tx1"/>
                </a:solidFill>
                <a:latin typeface="+mn-lt"/>
                <a:ea typeface="+mn-ea"/>
                <a:cs typeface="+mn-cs"/>
              </a:defRPr>
            </a:lvl8pPr>
            <a:lvl9pPr marL="6531376" algn="l" defTabSz="1632844" rtl="0" eaLnBrk="1" latinLnBrk="0" hangingPunct="1">
              <a:defRPr sz="3214" kern="1200">
                <a:solidFill>
                  <a:schemeClr val="tx1"/>
                </a:solidFill>
                <a:latin typeface="+mn-lt"/>
                <a:ea typeface="+mn-ea"/>
                <a:cs typeface="+mn-cs"/>
              </a:defRPr>
            </a:lvl9pPr>
          </a:lstStyle>
          <a:p>
            <a:pPr algn="ctr"/>
            <a:r>
              <a:rPr lang="en-GB" sz="2800" b="1" u="sng" dirty="0"/>
              <a:t>Intelligence</a:t>
            </a:r>
            <a:endParaRPr lang="en-GB" sz="4000" b="1" u="sng" dirty="0"/>
          </a:p>
        </p:txBody>
      </p:sp>
      <p:sp>
        <p:nvSpPr>
          <p:cNvPr id="9" name="TextBox 8">
            <a:extLst>
              <a:ext uri="{FF2B5EF4-FFF2-40B4-BE49-F238E27FC236}">
                <a16:creationId xmlns:a16="http://schemas.microsoft.com/office/drawing/2014/main" id="{D34D4EDF-9A54-4077-936F-63866944C130}"/>
              </a:ext>
            </a:extLst>
          </p:cNvPr>
          <p:cNvSpPr txBox="1"/>
          <p:nvPr/>
        </p:nvSpPr>
        <p:spPr>
          <a:xfrm>
            <a:off x="12535525" y="2453112"/>
            <a:ext cx="3188855" cy="523220"/>
          </a:xfrm>
          <a:prstGeom prst="rect">
            <a:avLst/>
          </a:prstGeom>
          <a:noFill/>
        </p:spPr>
        <p:txBody>
          <a:bodyPr wrap="square" rtlCol="0">
            <a:spAutoFit/>
          </a:bodyPr>
          <a:lstStyle>
            <a:defPPr>
              <a:defRPr lang="en-US"/>
            </a:defPPr>
            <a:lvl1pPr marL="0" algn="l" defTabSz="1632844" rtl="0" eaLnBrk="1" latinLnBrk="0" hangingPunct="1">
              <a:defRPr sz="3214" kern="1200">
                <a:solidFill>
                  <a:schemeClr val="tx1"/>
                </a:solidFill>
                <a:latin typeface="+mn-lt"/>
                <a:ea typeface="+mn-ea"/>
                <a:cs typeface="+mn-cs"/>
              </a:defRPr>
            </a:lvl1pPr>
            <a:lvl2pPr marL="816422" algn="l" defTabSz="1632844" rtl="0" eaLnBrk="1" latinLnBrk="0" hangingPunct="1">
              <a:defRPr sz="3214" kern="1200">
                <a:solidFill>
                  <a:schemeClr val="tx1"/>
                </a:solidFill>
                <a:latin typeface="+mn-lt"/>
                <a:ea typeface="+mn-ea"/>
                <a:cs typeface="+mn-cs"/>
              </a:defRPr>
            </a:lvl2pPr>
            <a:lvl3pPr marL="1632844" algn="l" defTabSz="1632844" rtl="0" eaLnBrk="1" latinLnBrk="0" hangingPunct="1">
              <a:defRPr sz="3214" kern="1200">
                <a:solidFill>
                  <a:schemeClr val="tx1"/>
                </a:solidFill>
                <a:latin typeface="+mn-lt"/>
                <a:ea typeface="+mn-ea"/>
                <a:cs typeface="+mn-cs"/>
              </a:defRPr>
            </a:lvl3pPr>
            <a:lvl4pPr marL="2449266" algn="l" defTabSz="1632844" rtl="0" eaLnBrk="1" latinLnBrk="0" hangingPunct="1">
              <a:defRPr sz="3214" kern="1200">
                <a:solidFill>
                  <a:schemeClr val="tx1"/>
                </a:solidFill>
                <a:latin typeface="+mn-lt"/>
                <a:ea typeface="+mn-ea"/>
                <a:cs typeface="+mn-cs"/>
              </a:defRPr>
            </a:lvl4pPr>
            <a:lvl5pPr marL="3265688" algn="l" defTabSz="1632844" rtl="0" eaLnBrk="1" latinLnBrk="0" hangingPunct="1">
              <a:defRPr sz="3214" kern="1200">
                <a:solidFill>
                  <a:schemeClr val="tx1"/>
                </a:solidFill>
                <a:latin typeface="+mn-lt"/>
                <a:ea typeface="+mn-ea"/>
                <a:cs typeface="+mn-cs"/>
              </a:defRPr>
            </a:lvl5pPr>
            <a:lvl6pPr marL="4082110" algn="l" defTabSz="1632844" rtl="0" eaLnBrk="1" latinLnBrk="0" hangingPunct="1">
              <a:defRPr sz="3214" kern="1200">
                <a:solidFill>
                  <a:schemeClr val="tx1"/>
                </a:solidFill>
                <a:latin typeface="+mn-lt"/>
                <a:ea typeface="+mn-ea"/>
                <a:cs typeface="+mn-cs"/>
              </a:defRPr>
            </a:lvl6pPr>
            <a:lvl7pPr marL="4898532" algn="l" defTabSz="1632844" rtl="0" eaLnBrk="1" latinLnBrk="0" hangingPunct="1">
              <a:defRPr sz="3214" kern="1200">
                <a:solidFill>
                  <a:schemeClr val="tx1"/>
                </a:solidFill>
                <a:latin typeface="+mn-lt"/>
                <a:ea typeface="+mn-ea"/>
                <a:cs typeface="+mn-cs"/>
              </a:defRPr>
            </a:lvl7pPr>
            <a:lvl8pPr marL="5714954" algn="l" defTabSz="1632844" rtl="0" eaLnBrk="1" latinLnBrk="0" hangingPunct="1">
              <a:defRPr sz="3214" kern="1200">
                <a:solidFill>
                  <a:schemeClr val="tx1"/>
                </a:solidFill>
                <a:latin typeface="+mn-lt"/>
                <a:ea typeface="+mn-ea"/>
                <a:cs typeface="+mn-cs"/>
              </a:defRPr>
            </a:lvl8pPr>
            <a:lvl9pPr marL="6531376" algn="l" defTabSz="1632844" rtl="0" eaLnBrk="1" latinLnBrk="0" hangingPunct="1">
              <a:defRPr sz="3214" kern="1200">
                <a:solidFill>
                  <a:schemeClr val="tx1"/>
                </a:solidFill>
                <a:latin typeface="+mn-lt"/>
                <a:ea typeface="+mn-ea"/>
                <a:cs typeface="+mn-cs"/>
              </a:defRPr>
            </a:lvl9pPr>
          </a:lstStyle>
          <a:p>
            <a:pPr algn="ctr"/>
            <a:r>
              <a:rPr lang="en-GB" sz="2800" b="1" u="sng" dirty="0"/>
              <a:t>Social Skills</a:t>
            </a:r>
          </a:p>
        </p:txBody>
      </p:sp>
      <p:grpSp>
        <p:nvGrpSpPr>
          <p:cNvPr id="22" name="Group 21">
            <a:extLst>
              <a:ext uri="{FF2B5EF4-FFF2-40B4-BE49-F238E27FC236}">
                <a16:creationId xmlns:a16="http://schemas.microsoft.com/office/drawing/2014/main" id="{94F4BC02-3680-419C-9875-EA3BA1BADC6A}"/>
              </a:ext>
            </a:extLst>
          </p:cNvPr>
          <p:cNvGrpSpPr/>
          <p:nvPr/>
        </p:nvGrpSpPr>
        <p:grpSpPr>
          <a:xfrm>
            <a:off x="2506201" y="6080776"/>
            <a:ext cx="1134735" cy="3658912"/>
            <a:chOff x="2339244" y="6298962"/>
            <a:chExt cx="1134735" cy="3658912"/>
          </a:xfrm>
        </p:grpSpPr>
        <p:sp>
          <p:nvSpPr>
            <p:cNvPr id="14" name="Rounded Rectangle 19">
              <a:extLst>
                <a:ext uri="{FF2B5EF4-FFF2-40B4-BE49-F238E27FC236}">
                  <a16:creationId xmlns:a16="http://schemas.microsoft.com/office/drawing/2014/main" id="{1CFF399A-1214-4A9B-860F-18D46D7A61B7}"/>
                </a:ext>
              </a:extLst>
            </p:cNvPr>
            <p:cNvSpPr/>
            <p:nvPr/>
          </p:nvSpPr>
          <p:spPr>
            <a:xfrm>
              <a:off x="2366552" y="6298962"/>
              <a:ext cx="1080120" cy="1019366"/>
            </a:xfrm>
            <a:prstGeom prst="roundRect">
              <a:avLst/>
            </a:prstGeom>
            <a:solidFill>
              <a:srgbClr val="E3C7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632844" rtl="0" eaLnBrk="1" latinLnBrk="0" hangingPunct="1">
                <a:defRPr sz="3214" kern="1200">
                  <a:solidFill>
                    <a:schemeClr val="tx1"/>
                  </a:solidFill>
                  <a:latin typeface="+mn-lt"/>
                  <a:ea typeface="+mn-ea"/>
                  <a:cs typeface="+mn-cs"/>
                </a:defRPr>
              </a:lvl1pPr>
              <a:lvl2pPr marL="816422" algn="l" defTabSz="1632844" rtl="0" eaLnBrk="1" latinLnBrk="0" hangingPunct="1">
                <a:defRPr sz="3214" kern="1200">
                  <a:solidFill>
                    <a:schemeClr val="tx1"/>
                  </a:solidFill>
                  <a:latin typeface="+mn-lt"/>
                  <a:ea typeface="+mn-ea"/>
                  <a:cs typeface="+mn-cs"/>
                </a:defRPr>
              </a:lvl2pPr>
              <a:lvl3pPr marL="1632844" algn="l" defTabSz="1632844" rtl="0" eaLnBrk="1" latinLnBrk="0" hangingPunct="1">
                <a:defRPr sz="3214" kern="1200">
                  <a:solidFill>
                    <a:schemeClr val="tx1"/>
                  </a:solidFill>
                  <a:latin typeface="+mn-lt"/>
                  <a:ea typeface="+mn-ea"/>
                  <a:cs typeface="+mn-cs"/>
                </a:defRPr>
              </a:lvl3pPr>
              <a:lvl4pPr marL="2449266" algn="l" defTabSz="1632844" rtl="0" eaLnBrk="1" latinLnBrk="0" hangingPunct="1">
                <a:defRPr sz="3214" kern="1200">
                  <a:solidFill>
                    <a:schemeClr val="tx1"/>
                  </a:solidFill>
                  <a:latin typeface="+mn-lt"/>
                  <a:ea typeface="+mn-ea"/>
                  <a:cs typeface="+mn-cs"/>
                </a:defRPr>
              </a:lvl4pPr>
              <a:lvl5pPr marL="3265688" algn="l" defTabSz="1632844" rtl="0" eaLnBrk="1" latinLnBrk="0" hangingPunct="1">
                <a:defRPr sz="3214" kern="1200">
                  <a:solidFill>
                    <a:schemeClr val="tx1"/>
                  </a:solidFill>
                  <a:latin typeface="+mn-lt"/>
                  <a:ea typeface="+mn-ea"/>
                  <a:cs typeface="+mn-cs"/>
                </a:defRPr>
              </a:lvl5pPr>
              <a:lvl6pPr marL="4082110" algn="l" defTabSz="1632844" rtl="0" eaLnBrk="1" latinLnBrk="0" hangingPunct="1">
                <a:defRPr sz="3214" kern="1200">
                  <a:solidFill>
                    <a:schemeClr val="tx1"/>
                  </a:solidFill>
                  <a:latin typeface="+mn-lt"/>
                  <a:ea typeface="+mn-ea"/>
                  <a:cs typeface="+mn-cs"/>
                </a:defRPr>
              </a:lvl6pPr>
              <a:lvl7pPr marL="4898532" algn="l" defTabSz="1632844" rtl="0" eaLnBrk="1" latinLnBrk="0" hangingPunct="1">
                <a:defRPr sz="3214" kern="1200">
                  <a:solidFill>
                    <a:schemeClr val="tx1"/>
                  </a:solidFill>
                  <a:latin typeface="+mn-lt"/>
                  <a:ea typeface="+mn-ea"/>
                  <a:cs typeface="+mn-cs"/>
                </a:defRPr>
              </a:lvl7pPr>
              <a:lvl8pPr marL="5714954" algn="l" defTabSz="1632844" rtl="0" eaLnBrk="1" latinLnBrk="0" hangingPunct="1">
                <a:defRPr sz="3214" kern="1200">
                  <a:solidFill>
                    <a:schemeClr val="tx1"/>
                  </a:solidFill>
                  <a:latin typeface="+mn-lt"/>
                  <a:ea typeface="+mn-ea"/>
                  <a:cs typeface="+mn-cs"/>
                </a:defRPr>
              </a:lvl8pPr>
              <a:lvl9pPr marL="6531376" algn="l" defTabSz="1632844" rtl="0" eaLnBrk="1" latinLnBrk="0" hangingPunct="1">
                <a:defRPr sz="3214" kern="1200">
                  <a:solidFill>
                    <a:schemeClr val="tx1"/>
                  </a:solidFill>
                  <a:latin typeface="+mn-lt"/>
                  <a:ea typeface="+mn-ea"/>
                  <a:cs typeface="+mn-cs"/>
                </a:defRPr>
              </a:lvl9pPr>
            </a:lstStyle>
            <a:p>
              <a:pPr algn="ctr"/>
              <a:r>
                <a:rPr lang="en-GB" sz="7200" dirty="0"/>
                <a:t>3</a:t>
              </a:r>
            </a:p>
          </p:txBody>
        </p:sp>
        <p:sp>
          <p:nvSpPr>
            <p:cNvPr id="15" name="Rounded Rectangle 21">
              <a:extLst>
                <a:ext uri="{FF2B5EF4-FFF2-40B4-BE49-F238E27FC236}">
                  <a16:creationId xmlns:a16="http://schemas.microsoft.com/office/drawing/2014/main" id="{F03852A4-EFDC-4497-ABAE-E546F14DE82D}"/>
                </a:ext>
              </a:extLst>
            </p:cNvPr>
            <p:cNvSpPr/>
            <p:nvPr/>
          </p:nvSpPr>
          <p:spPr>
            <a:xfrm>
              <a:off x="2339244" y="7457479"/>
              <a:ext cx="1080120" cy="1019366"/>
            </a:xfrm>
            <a:prstGeom prst="roundRect">
              <a:avLst/>
            </a:prstGeom>
            <a:solidFill>
              <a:srgbClr val="C651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632844" rtl="0" eaLnBrk="1" latinLnBrk="0" hangingPunct="1">
                <a:defRPr sz="3214" kern="1200">
                  <a:solidFill>
                    <a:schemeClr val="tx1"/>
                  </a:solidFill>
                  <a:latin typeface="+mn-lt"/>
                  <a:ea typeface="+mn-ea"/>
                  <a:cs typeface="+mn-cs"/>
                </a:defRPr>
              </a:lvl1pPr>
              <a:lvl2pPr marL="816422" algn="l" defTabSz="1632844" rtl="0" eaLnBrk="1" latinLnBrk="0" hangingPunct="1">
                <a:defRPr sz="3214" kern="1200">
                  <a:solidFill>
                    <a:schemeClr val="tx1"/>
                  </a:solidFill>
                  <a:latin typeface="+mn-lt"/>
                  <a:ea typeface="+mn-ea"/>
                  <a:cs typeface="+mn-cs"/>
                </a:defRPr>
              </a:lvl2pPr>
              <a:lvl3pPr marL="1632844" algn="l" defTabSz="1632844" rtl="0" eaLnBrk="1" latinLnBrk="0" hangingPunct="1">
                <a:defRPr sz="3214" kern="1200">
                  <a:solidFill>
                    <a:schemeClr val="tx1"/>
                  </a:solidFill>
                  <a:latin typeface="+mn-lt"/>
                  <a:ea typeface="+mn-ea"/>
                  <a:cs typeface="+mn-cs"/>
                </a:defRPr>
              </a:lvl3pPr>
              <a:lvl4pPr marL="2449266" algn="l" defTabSz="1632844" rtl="0" eaLnBrk="1" latinLnBrk="0" hangingPunct="1">
                <a:defRPr sz="3214" kern="1200">
                  <a:solidFill>
                    <a:schemeClr val="tx1"/>
                  </a:solidFill>
                  <a:latin typeface="+mn-lt"/>
                  <a:ea typeface="+mn-ea"/>
                  <a:cs typeface="+mn-cs"/>
                </a:defRPr>
              </a:lvl4pPr>
              <a:lvl5pPr marL="3265688" algn="l" defTabSz="1632844" rtl="0" eaLnBrk="1" latinLnBrk="0" hangingPunct="1">
                <a:defRPr sz="3214" kern="1200">
                  <a:solidFill>
                    <a:schemeClr val="tx1"/>
                  </a:solidFill>
                  <a:latin typeface="+mn-lt"/>
                  <a:ea typeface="+mn-ea"/>
                  <a:cs typeface="+mn-cs"/>
                </a:defRPr>
              </a:lvl5pPr>
              <a:lvl6pPr marL="4082110" algn="l" defTabSz="1632844" rtl="0" eaLnBrk="1" latinLnBrk="0" hangingPunct="1">
                <a:defRPr sz="3214" kern="1200">
                  <a:solidFill>
                    <a:schemeClr val="tx1"/>
                  </a:solidFill>
                  <a:latin typeface="+mn-lt"/>
                  <a:ea typeface="+mn-ea"/>
                  <a:cs typeface="+mn-cs"/>
                </a:defRPr>
              </a:lvl6pPr>
              <a:lvl7pPr marL="4898532" algn="l" defTabSz="1632844" rtl="0" eaLnBrk="1" latinLnBrk="0" hangingPunct="1">
                <a:defRPr sz="3214" kern="1200">
                  <a:solidFill>
                    <a:schemeClr val="tx1"/>
                  </a:solidFill>
                  <a:latin typeface="+mn-lt"/>
                  <a:ea typeface="+mn-ea"/>
                  <a:cs typeface="+mn-cs"/>
                </a:defRPr>
              </a:lvl7pPr>
              <a:lvl8pPr marL="5714954" algn="l" defTabSz="1632844" rtl="0" eaLnBrk="1" latinLnBrk="0" hangingPunct="1">
                <a:defRPr sz="3214" kern="1200">
                  <a:solidFill>
                    <a:schemeClr val="tx1"/>
                  </a:solidFill>
                  <a:latin typeface="+mn-lt"/>
                  <a:ea typeface="+mn-ea"/>
                  <a:cs typeface="+mn-cs"/>
                </a:defRPr>
              </a:lvl8pPr>
              <a:lvl9pPr marL="6531376" algn="l" defTabSz="1632844" rtl="0" eaLnBrk="1" latinLnBrk="0" hangingPunct="1">
                <a:defRPr sz="3214" kern="1200">
                  <a:solidFill>
                    <a:schemeClr val="tx1"/>
                  </a:solidFill>
                  <a:latin typeface="+mn-lt"/>
                  <a:ea typeface="+mn-ea"/>
                  <a:cs typeface="+mn-cs"/>
                </a:defRPr>
              </a:lvl9pPr>
            </a:lstStyle>
            <a:p>
              <a:pPr algn="ctr"/>
              <a:r>
                <a:rPr lang="en-GB" sz="7200" dirty="0"/>
                <a:t>4</a:t>
              </a:r>
            </a:p>
          </p:txBody>
        </p:sp>
        <p:sp>
          <p:nvSpPr>
            <p:cNvPr id="16" name="Rounded Rectangle 22">
              <a:extLst>
                <a:ext uri="{FF2B5EF4-FFF2-40B4-BE49-F238E27FC236}">
                  <a16:creationId xmlns:a16="http://schemas.microsoft.com/office/drawing/2014/main" id="{8FA5C580-96AD-461E-B3DE-6B93203DACEA}"/>
                </a:ext>
              </a:extLst>
            </p:cNvPr>
            <p:cNvSpPr/>
            <p:nvPr/>
          </p:nvSpPr>
          <p:spPr>
            <a:xfrm>
              <a:off x="2339244" y="8584856"/>
              <a:ext cx="1080120" cy="1019366"/>
            </a:xfrm>
            <a:prstGeom prst="roundRect">
              <a:avLst/>
            </a:prstGeom>
            <a:solidFill>
              <a:srgbClr val="6F2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632844" rtl="0" eaLnBrk="1" latinLnBrk="0" hangingPunct="1">
                <a:defRPr sz="3214" kern="1200">
                  <a:solidFill>
                    <a:schemeClr val="tx1"/>
                  </a:solidFill>
                  <a:latin typeface="+mn-lt"/>
                  <a:ea typeface="+mn-ea"/>
                  <a:cs typeface="+mn-cs"/>
                </a:defRPr>
              </a:lvl1pPr>
              <a:lvl2pPr marL="816422" algn="l" defTabSz="1632844" rtl="0" eaLnBrk="1" latinLnBrk="0" hangingPunct="1">
                <a:defRPr sz="3214" kern="1200">
                  <a:solidFill>
                    <a:schemeClr val="tx1"/>
                  </a:solidFill>
                  <a:latin typeface="+mn-lt"/>
                  <a:ea typeface="+mn-ea"/>
                  <a:cs typeface="+mn-cs"/>
                </a:defRPr>
              </a:lvl2pPr>
              <a:lvl3pPr marL="1632844" algn="l" defTabSz="1632844" rtl="0" eaLnBrk="1" latinLnBrk="0" hangingPunct="1">
                <a:defRPr sz="3214" kern="1200">
                  <a:solidFill>
                    <a:schemeClr val="tx1"/>
                  </a:solidFill>
                  <a:latin typeface="+mn-lt"/>
                  <a:ea typeface="+mn-ea"/>
                  <a:cs typeface="+mn-cs"/>
                </a:defRPr>
              </a:lvl3pPr>
              <a:lvl4pPr marL="2449266" algn="l" defTabSz="1632844" rtl="0" eaLnBrk="1" latinLnBrk="0" hangingPunct="1">
                <a:defRPr sz="3214" kern="1200">
                  <a:solidFill>
                    <a:schemeClr val="tx1"/>
                  </a:solidFill>
                  <a:latin typeface="+mn-lt"/>
                  <a:ea typeface="+mn-ea"/>
                  <a:cs typeface="+mn-cs"/>
                </a:defRPr>
              </a:lvl4pPr>
              <a:lvl5pPr marL="3265688" algn="l" defTabSz="1632844" rtl="0" eaLnBrk="1" latinLnBrk="0" hangingPunct="1">
                <a:defRPr sz="3214" kern="1200">
                  <a:solidFill>
                    <a:schemeClr val="tx1"/>
                  </a:solidFill>
                  <a:latin typeface="+mn-lt"/>
                  <a:ea typeface="+mn-ea"/>
                  <a:cs typeface="+mn-cs"/>
                </a:defRPr>
              </a:lvl5pPr>
              <a:lvl6pPr marL="4082110" algn="l" defTabSz="1632844" rtl="0" eaLnBrk="1" latinLnBrk="0" hangingPunct="1">
                <a:defRPr sz="3214" kern="1200">
                  <a:solidFill>
                    <a:schemeClr val="tx1"/>
                  </a:solidFill>
                  <a:latin typeface="+mn-lt"/>
                  <a:ea typeface="+mn-ea"/>
                  <a:cs typeface="+mn-cs"/>
                </a:defRPr>
              </a:lvl6pPr>
              <a:lvl7pPr marL="4898532" algn="l" defTabSz="1632844" rtl="0" eaLnBrk="1" latinLnBrk="0" hangingPunct="1">
                <a:defRPr sz="3214" kern="1200">
                  <a:solidFill>
                    <a:schemeClr val="tx1"/>
                  </a:solidFill>
                  <a:latin typeface="+mn-lt"/>
                  <a:ea typeface="+mn-ea"/>
                  <a:cs typeface="+mn-cs"/>
                </a:defRPr>
              </a:lvl7pPr>
              <a:lvl8pPr marL="5714954" algn="l" defTabSz="1632844" rtl="0" eaLnBrk="1" latinLnBrk="0" hangingPunct="1">
                <a:defRPr sz="3214" kern="1200">
                  <a:solidFill>
                    <a:schemeClr val="tx1"/>
                  </a:solidFill>
                  <a:latin typeface="+mn-lt"/>
                  <a:ea typeface="+mn-ea"/>
                  <a:cs typeface="+mn-cs"/>
                </a:defRPr>
              </a:lvl8pPr>
              <a:lvl9pPr marL="6531376" algn="l" defTabSz="1632844" rtl="0" eaLnBrk="1" latinLnBrk="0" hangingPunct="1">
                <a:defRPr sz="3214" kern="1200">
                  <a:solidFill>
                    <a:schemeClr val="tx1"/>
                  </a:solidFill>
                  <a:latin typeface="+mn-lt"/>
                  <a:ea typeface="+mn-ea"/>
                  <a:cs typeface="+mn-cs"/>
                </a:defRPr>
              </a:lvl9pPr>
            </a:lstStyle>
            <a:p>
              <a:pPr algn="ctr"/>
              <a:r>
                <a:rPr lang="en-GB" sz="7200" dirty="0"/>
                <a:t>5</a:t>
              </a:r>
            </a:p>
          </p:txBody>
        </p:sp>
        <p:sp>
          <p:nvSpPr>
            <p:cNvPr id="17" name="TextBox 16">
              <a:extLst>
                <a:ext uri="{FF2B5EF4-FFF2-40B4-BE49-F238E27FC236}">
                  <a16:creationId xmlns:a16="http://schemas.microsoft.com/office/drawing/2014/main" id="{CEC7BB40-ABD3-435B-96AA-B4201FE72A85}"/>
                </a:ext>
              </a:extLst>
            </p:cNvPr>
            <p:cNvSpPr txBox="1"/>
            <p:nvPr/>
          </p:nvSpPr>
          <p:spPr>
            <a:xfrm>
              <a:off x="2339245" y="9496209"/>
              <a:ext cx="1134734" cy="461665"/>
            </a:xfrm>
            <a:prstGeom prst="rect">
              <a:avLst/>
            </a:prstGeom>
            <a:noFill/>
          </p:spPr>
          <p:txBody>
            <a:bodyPr wrap="square" rtlCol="0">
              <a:spAutoFit/>
            </a:bodyPr>
            <a:lstStyle>
              <a:defPPr>
                <a:defRPr lang="en-US"/>
              </a:defPPr>
              <a:lvl1pPr marL="0" algn="l" defTabSz="1632844" rtl="0" eaLnBrk="1" latinLnBrk="0" hangingPunct="1">
                <a:defRPr sz="3214" kern="1200">
                  <a:solidFill>
                    <a:schemeClr val="tx1"/>
                  </a:solidFill>
                  <a:latin typeface="+mn-lt"/>
                  <a:ea typeface="+mn-ea"/>
                  <a:cs typeface="+mn-cs"/>
                </a:defRPr>
              </a:lvl1pPr>
              <a:lvl2pPr marL="816422" algn="l" defTabSz="1632844" rtl="0" eaLnBrk="1" latinLnBrk="0" hangingPunct="1">
                <a:defRPr sz="3214" kern="1200">
                  <a:solidFill>
                    <a:schemeClr val="tx1"/>
                  </a:solidFill>
                  <a:latin typeface="+mn-lt"/>
                  <a:ea typeface="+mn-ea"/>
                  <a:cs typeface="+mn-cs"/>
                </a:defRPr>
              </a:lvl2pPr>
              <a:lvl3pPr marL="1632844" algn="l" defTabSz="1632844" rtl="0" eaLnBrk="1" latinLnBrk="0" hangingPunct="1">
                <a:defRPr sz="3214" kern="1200">
                  <a:solidFill>
                    <a:schemeClr val="tx1"/>
                  </a:solidFill>
                  <a:latin typeface="+mn-lt"/>
                  <a:ea typeface="+mn-ea"/>
                  <a:cs typeface="+mn-cs"/>
                </a:defRPr>
              </a:lvl3pPr>
              <a:lvl4pPr marL="2449266" algn="l" defTabSz="1632844" rtl="0" eaLnBrk="1" latinLnBrk="0" hangingPunct="1">
                <a:defRPr sz="3214" kern="1200">
                  <a:solidFill>
                    <a:schemeClr val="tx1"/>
                  </a:solidFill>
                  <a:latin typeface="+mn-lt"/>
                  <a:ea typeface="+mn-ea"/>
                  <a:cs typeface="+mn-cs"/>
                </a:defRPr>
              </a:lvl4pPr>
              <a:lvl5pPr marL="3265688" algn="l" defTabSz="1632844" rtl="0" eaLnBrk="1" latinLnBrk="0" hangingPunct="1">
                <a:defRPr sz="3214" kern="1200">
                  <a:solidFill>
                    <a:schemeClr val="tx1"/>
                  </a:solidFill>
                  <a:latin typeface="+mn-lt"/>
                  <a:ea typeface="+mn-ea"/>
                  <a:cs typeface="+mn-cs"/>
                </a:defRPr>
              </a:lvl5pPr>
              <a:lvl6pPr marL="4082110" algn="l" defTabSz="1632844" rtl="0" eaLnBrk="1" latinLnBrk="0" hangingPunct="1">
                <a:defRPr sz="3214" kern="1200">
                  <a:solidFill>
                    <a:schemeClr val="tx1"/>
                  </a:solidFill>
                  <a:latin typeface="+mn-lt"/>
                  <a:ea typeface="+mn-ea"/>
                  <a:cs typeface="+mn-cs"/>
                </a:defRPr>
              </a:lvl6pPr>
              <a:lvl7pPr marL="4898532" algn="l" defTabSz="1632844" rtl="0" eaLnBrk="1" latinLnBrk="0" hangingPunct="1">
                <a:defRPr sz="3214" kern="1200">
                  <a:solidFill>
                    <a:schemeClr val="tx1"/>
                  </a:solidFill>
                  <a:latin typeface="+mn-lt"/>
                  <a:ea typeface="+mn-ea"/>
                  <a:cs typeface="+mn-cs"/>
                </a:defRPr>
              </a:lvl7pPr>
              <a:lvl8pPr marL="5714954" algn="l" defTabSz="1632844" rtl="0" eaLnBrk="1" latinLnBrk="0" hangingPunct="1">
                <a:defRPr sz="3214" kern="1200">
                  <a:solidFill>
                    <a:schemeClr val="tx1"/>
                  </a:solidFill>
                  <a:latin typeface="+mn-lt"/>
                  <a:ea typeface="+mn-ea"/>
                  <a:cs typeface="+mn-cs"/>
                </a:defRPr>
              </a:lvl8pPr>
              <a:lvl9pPr marL="6531376" algn="l" defTabSz="1632844" rtl="0" eaLnBrk="1" latinLnBrk="0" hangingPunct="1">
                <a:defRPr sz="3214" kern="1200">
                  <a:solidFill>
                    <a:schemeClr val="tx1"/>
                  </a:solidFill>
                  <a:latin typeface="+mn-lt"/>
                  <a:ea typeface="+mn-ea"/>
                  <a:cs typeface="+mn-cs"/>
                </a:defRPr>
              </a:lvl9pPr>
            </a:lstStyle>
            <a:p>
              <a:pPr algn="ctr"/>
              <a:r>
                <a:rPr lang="en-GB" sz="2400" b="1" dirty="0"/>
                <a:t>Severe</a:t>
              </a:r>
            </a:p>
          </p:txBody>
        </p:sp>
      </p:grpSp>
      <p:grpSp>
        <p:nvGrpSpPr>
          <p:cNvPr id="23" name="Group 22">
            <a:extLst>
              <a:ext uri="{FF2B5EF4-FFF2-40B4-BE49-F238E27FC236}">
                <a16:creationId xmlns:a16="http://schemas.microsoft.com/office/drawing/2014/main" id="{52B18EDB-290A-47D6-97B4-ADD1918E0194}"/>
              </a:ext>
            </a:extLst>
          </p:cNvPr>
          <p:cNvGrpSpPr/>
          <p:nvPr/>
        </p:nvGrpSpPr>
        <p:grpSpPr>
          <a:xfrm>
            <a:off x="2560816" y="2417382"/>
            <a:ext cx="1080120" cy="3592923"/>
            <a:chOff x="2339244" y="2413143"/>
            <a:chExt cx="1080120" cy="3592923"/>
          </a:xfrm>
        </p:grpSpPr>
        <p:sp>
          <p:nvSpPr>
            <p:cNvPr id="24" name="Rounded Rectangle 2">
              <a:extLst>
                <a:ext uri="{FF2B5EF4-FFF2-40B4-BE49-F238E27FC236}">
                  <a16:creationId xmlns:a16="http://schemas.microsoft.com/office/drawing/2014/main" id="{6010DFD4-8177-43B7-8D98-C9975C2DEC1B}"/>
                </a:ext>
              </a:extLst>
            </p:cNvPr>
            <p:cNvSpPr/>
            <p:nvPr/>
          </p:nvSpPr>
          <p:spPr>
            <a:xfrm>
              <a:off x="2339244" y="2826460"/>
              <a:ext cx="1080120" cy="1019366"/>
            </a:xfrm>
            <a:prstGeom prst="roundRect">
              <a:avLst/>
            </a:prstGeom>
            <a:solidFill>
              <a:srgbClr val="215A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632844" rtl="0" eaLnBrk="1" latinLnBrk="0" hangingPunct="1">
                <a:defRPr sz="3214" kern="1200">
                  <a:solidFill>
                    <a:schemeClr val="tx1"/>
                  </a:solidFill>
                  <a:latin typeface="+mn-lt"/>
                  <a:ea typeface="+mn-ea"/>
                  <a:cs typeface="+mn-cs"/>
                </a:defRPr>
              </a:lvl1pPr>
              <a:lvl2pPr marL="816422" algn="l" defTabSz="1632844" rtl="0" eaLnBrk="1" latinLnBrk="0" hangingPunct="1">
                <a:defRPr sz="3214" kern="1200">
                  <a:solidFill>
                    <a:schemeClr val="tx1"/>
                  </a:solidFill>
                  <a:latin typeface="+mn-lt"/>
                  <a:ea typeface="+mn-ea"/>
                  <a:cs typeface="+mn-cs"/>
                </a:defRPr>
              </a:lvl2pPr>
              <a:lvl3pPr marL="1632844" algn="l" defTabSz="1632844" rtl="0" eaLnBrk="1" latinLnBrk="0" hangingPunct="1">
                <a:defRPr sz="3214" kern="1200">
                  <a:solidFill>
                    <a:schemeClr val="tx1"/>
                  </a:solidFill>
                  <a:latin typeface="+mn-lt"/>
                  <a:ea typeface="+mn-ea"/>
                  <a:cs typeface="+mn-cs"/>
                </a:defRPr>
              </a:lvl3pPr>
              <a:lvl4pPr marL="2449266" algn="l" defTabSz="1632844" rtl="0" eaLnBrk="1" latinLnBrk="0" hangingPunct="1">
                <a:defRPr sz="3214" kern="1200">
                  <a:solidFill>
                    <a:schemeClr val="tx1"/>
                  </a:solidFill>
                  <a:latin typeface="+mn-lt"/>
                  <a:ea typeface="+mn-ea"/>
                  <a:cs typeface="+mn-cs"/>
                </a:defRPr>
              </a:lvl4pPr>
              <a:lvl5pPr marL="3265688" algn="l" defTabSz="1632844" rtl="0" eaLnBrk="1" latinLnBrk="0" hangingPunct="1">
                <a:defRPr sz="3214" kern="1200">
                  <a:solidFill>
                    <a:schemeClr val="tx1"/>
                  </a:solidFill>
                  <a:latin typeface="+mn-lt"/>
                  <a:ea typeface="+mn-ea"/>
                  <a:cs typeface="+mn-cs"/>
                </a:defRPr>
              </a:lvl5pPr>
              <a:lvl6pPr marL="4082110" algn="l" defTabSz="1632844" rtl="0" eaLnBrk="1" latinLnBrk="0" hangingPunct="1">
                <a:defRPr sz="3214" kern="1200">
                  <a:solidFill>
                    <a:schemeClr val="tx1"/>
                  </a:solidFill>
                  <a:latin typeface="+mn-lt"/>
                  <a:ea typeface="+mn-ea"/>
                  <a:cs typeface="+mn-cs"/>
                </a:defRPr>
              </a:lvl6pPr>
              <a:lvl7pPr marL="4898532" algn="l" defTabSz="1632844" rtl="0" eaLnBrk="1" latinLnBrk="0" hangingPunct="1">
                <a:defRPr sz="3214" kern="1200">
                  <a:solidFill>
                    <a:schemeClr val="tx1"/>
                  </a:solidFill>
                  <a:latin typeface="+mn-lt"/>
                  <a:ea typeface="+mn-ea"/>
                  <a:cs typeface="+mn-cs"/>
                </a:defRPr>
              </a:lvl7pPr>
              <a:lvl8pPr marL="5714954" algn="l" defTabSz="1632844" rtl="0" eaLnBrk="1" latinLnBrk="0" hangingPunct="1">
                <a:defRPr sz="3214" kern="1200">
                  <a:solidFill>
                    <a:schemeClr val="tx1"/>
                  </a:solidFill>
                  <a:latin typeface="+mn-lt"/>
                  <a:ea typeface="+mn-ea"/>
                  <a:cs typeface="+mn-cs"/>
                </a:defRPr>
              </a:lvl8pPr>
              <a:lvl9pPr marL="6531376" algn="l" defTabSz="1632844" rtl="0" eaLnBrk="1" latinLnBrk="0" hangingPunct="1">
                <a:defRPr sz="3214" kern="1200">
                  <a:solidFill>
                    <a:schemeClr val="tx1"/>
                  </a:solidFill>
                  <a:latin typeface="+mn-lt"/>
                  <a:ea typeface="+mn-ea"/>
                  <a:cs typeface="+mn-cs"/>
                </a:defRPr>
              </a:lvl9pPr>
            </a:lstStyle>
            <a:p>
              <a:pPr algn="ctr"/>
              <a:r>
                <a:rPr lang="en-GB" sz="7200" dirty="0"/>
                <a:t>0</a:t>
              </a:r>
            </a:p>
          </p:txBody>
        </p:sp>
        <p:sp>
          <p:nvSpPr>
            <p:cNvPr id="25" name="Rounded Rectangle 16">
              <a:extLst>
                <a:ext uri="{FF2B5EF4-FFF2-40B4-BE49-F238E27FC236}">
                  <a16:creationId xmlns:a16="http://schemas.microsoft.com/office/drawing/2014/main" id="{C8BA6E74-D0F6-4842-91D1-72D04706FC3B}"/>
                </a:ext>
              </a:extLst>
            </p:cNvPr>
            <p:cNvSpPr/>
            <p:nvPr/>
          </p:nvSpPr>
          <p:spPr>
            <a:xfrm>
              <a:off x="2339244" y="3906580"/>
              <a:ext cx="1080120" cy="1019366"/>
            </a:xfrm>
            <a:prstGeom prst="roundRect">
              <a:avLst/>
            </a:prstGeom>
            <a:solidFill>
              <a:srgbClr val="35A9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632844" rtl="0" eaLnBrk="1" latinLnBrk="0" hangingPunct="1">
                <a:defRPr sz="3214" kern="1200">
                  <a:solidFill>
                    <a:schemeClr val="tx1"/>
                  </a:solidFill>
                  <a:latin typeface="+mn-lt"/>
                  <a:ea typeface="+mn-ea"/>
                  <a:cs typeface="+mn-cs"/>
                </a:defRPr>
              </a:lvl1pPr>
              <a:lvl2pPr marL="816422" algn="l" defTabSz="1632844" rtl="0" eaLnBrk="1" latinLnBrk="0" hangingPunct="1">
                <a:defRPr sz="3214" kern="1200">
                  <a:solidFill>
                    <a:schemeClr val="tx1"/>
                  </a:solidFill>
                  <a:latin typeface="+mn-lt"/>
                  <a:ea typeface="+mn-ea"/>
                  <a:cs typeface="+mn-cs"/>
                </a:defRPr>
              </a:lvl2pPr>
              <a:lvl3pPr marL="1632844" algn="l" defTabSz="1632844" rtl="0" eaLnBrk="1" latinLnBrk="0" hangingPunct="1">
                <a:defRPr sz="3214" kern="1200">
                  <a:solidFill>
                    <a:schemeClr val="tx1"/>
                  </a:solidFill>
                  <a:latin typeface="+mn-lt"/>
                  <a:ea typeface="+mn-ea"/>
                  <a:cs typeface="+mn-cs"/>
                </a:defRPr>
              </a:lvl3pPr>
              <a:lvl4pPr marL="2449266" algn="l" defTabSz="1632844" rtl="0" eaLnBrk="1" latinLnBrk="0" hangingPunct="1">
                <a:defRPr sz="3214" kern="1200">
                  <a:solidFill>
                    <a:schemeClr val="tx1"/>
                  </a:solidFill>
                  <a:latin typeface="+mn-lt"/>
                  <a:ea typeface="+mn-ea"/>
                  <a:cs typeface="+mn-cs"/>
                </a:defRPr>
              </a:lvl4pPr>
              <a:lvl5pPr marL="3265688" algn="l" defTabSz="1632844" rtl="0" eaLnBrk="1" latinLnBrk="0" hangingPunct="1">
                <a:defRPr sz="3214" kern="1200">
                  <a:solidFill>
                    <a:schemeClr val="tx1"/>
                  </a:solidFill>
                  <a:latin typeface="+mn-lt"/>
                  <a:ea typeface="+mn-ea"/>
                  <a:cs typeface="+mn-cs"/>
                </a:defRPr>
              </a:lvl5pPr>
              <a:lvl6pPr marL="4082110" algn="l" defTabSz="1632844" rtl="0" eaLnBrk="1" latinLnBrk="0" hangingPunct="1">
                <a:defRPr sz="3214" kern="1200">
                  <a:solidFill>
                    <a:schemeClr val="tx1"/>
                  </a:solidFill>
                  <a:latin typeface="+mn-lt"/>
                  <a:ea typeface="+mn-ea"/>
                  <a:cs typeface="+mn-cs"/>
                </a:defRPr>
              </a:lvl6pPr>
              <a:lvl7pPr marL="4898532" algn="l" defTabSz="1632844" rtl="0" eaLnBrk="1" latinLnBrk="0" hangingPunct="1">
                <a:defRPr sz="3214" kern="1200">
                  <a:solidFill>
                    <a:schemeClr val="tx1"/>
                  </a:solidFill>
                  <a:latin typeface="+mn-lt"/>
                  <a:ea typeface="+mn-ea"/>
                  <a:cs typeface="+mn-cs"/>
                </a:defRPr>
              </a:lvl7pPr>
              <a:lvl8pPr marL="5714954" algn="l" defTabSz="1632844" rtl="0" eaLnBrk="1" latinLnBrk="0" hangingPunct="1">
                <a:defRPr sz="3214" kern="1200">
                  <a:solidFill>
                    <a:schemeClr val="tx1"/>
                  </a:solidFill>
                  <a:latin typeface="+mn-lt"/>
                  <a:ea typeface="+mn-ea"/>
                  <a:cs typeface="+mn-cs"/>
                </a:defRPr>
              </a:lvl8pPr>
              <a:lvl9pPr marL="6531376" algn="l" defTabSz="1632844" rtl="0" eaLnBrk="1" latinLnBrk="0" hangingPunct="1">
                <a:defRPr sz="3214" kern="1200">
                  <a:solidFill>
                    <a:schemeClr val="tx1"/>
                  </a:solidFill>
                  <a:latin typeface="+mn-lt"/>
                  <a:ea typeface="+mn-ea"/>
                  <a:cs typeface="+mn-cs"/>
                </a:defRPr>
              </a:lvl9pPr>
            </a:lstStyle>
            <a:p>
              <a:pPr algn="ctr"/>
              <a:r>
                <a:rPr lang="en-GB" sz="7200" dirty="0"/>
                <a:t>1</a:t>
              </a:r>
            </a:p>
          </p:txBody>
        </p:sp>
        <p:sp>
          <p:nvSpPr>
            <p:cNvPr id="26" name="Rounded Rectangle 20">
              <a:extLst>
                <a:ext uri="{FF2B5EF4-FFF2-40B4-BE49-F238E27FC236}">
                  <a16:creationId xmlns:a16="http://schemas.microsoft.com/office/drawing/2014/main" id="{8650F51A-D16D-40CE-BF3F-C8E760160C83}"/>
                </a:ext>
              </a:extLst>
            </p:cNvPr>
            <p:cNvSpPr/>
            <p:nvPr/>
          </p:nvSpPr>
          <p:spPr>
            <a:xfrm>
              <a:off x="2339244" y="4986700"/>
              <a:ext cx="1080120" cy="1019366"/>
            </a:xfrm>
            <a:prstGeom prst="roundRect">
              <a:avLst/>
            </a:prstGeom>
            <a:solidFill>
              <a:srgbClr val="BEC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632844" rtl="0" eaLnBrk="1" latinLnBrk="0" hangingPunct="1">
                <a:defRPr sz="3214" kern="1200">
                  <a:solidFill>
                    <a:schemeClr val="tx1"/>
                  </a:solidFill>
                  <a:latin typeface="+mn-lt"/>
                  <a:ea typeface="+mn-ea"/>
                  <a:cs typeface="+mn-cs"/>
                </a:defRPr>
              </a:lvl1pPr>
              <a:lvl2pPr marL="816422" algn="l" defTabSz="1632844" rtl="0" eaLnBrk="1" latinLnBrk="0" hangingPunct="1">
                <a:defRPr sz="3214" kern="1200">
                  <a:solidFill>
                    <a:schemeClr val="tx1"/>
                  </a:solidFill>
                  <a:latin typeface="+mn-lt"/>
                  <a:ea typeface="+mn-ea"/>
                  <a:cs typeface="+mn-cs"/>
                </a:defRPr>
              </a:lvl2pPr>
              <a:lvl3pPr marL="1632844" algn="l" defTabSz="1632844" rtl="0" eaLnBrk="1" latinLnBrk="0" hangingPunct="1">
                <a:defRPr sz="3214" kern="1200">
                  <a:solidFill>
                    <a:schemeClr val="tx1"/>
                  </a:solidFill>
                  <a:latin typeface="+mn-lt"/>
                  <a:ea typeface="+mn-ea"/>
                  <a:cs typeface="+mn-cs"/>
                </a:defRPr>
              </a:lvl3pPr>
              <a:lvl4pPr marL="2449266" algn="l" defTabSz="1632844" rtl="0" eaLnBrk="1" latinLnBrk="0" hangingPunct="1">
                <a:defRPr sz="3214" kern="1200">
                  <a:solidFill>
                    <a:schemeClr val="tx1"/>
                  </a:solidFill>
                  <a:latin typeface="+mn-lt"/>
                  <a:ea typeface="+mn-ea"/>
                  <a:cs typeface="+mn-cs"/>
                </a:defRPr>
              </a:lvl4pPr>
              <a:lvl5pPr marL="3265688" algn="l" defTabSz="1632844" rtl="0" eaLnBrk="1" latinLnBrk="0" hangingPunct="1">
                <a:defRPr sz="3214" kern="1200">
                  <a:solidFill>
                    <a:schemeClr val="tx1"/>
                  </a:solidFill>
                  <a:latin typeface="+mn-lt"/>
                  <a:ea typeface="+mn-ea"/>
                  <a:cs typeface="+mn-cs"/>
                </a:defRPr>
              </a:lvl5pPr>
              <a:lvl6pPr marL="4082110" algn="l" defTabSz="1632844" rtl="0" eaLnBrk="1" latinLnBrk="0" hangingPunct="1">
                <a:defRPr sz="3214" kern="1200">
                  <a:solidFill>
                    <a:schemeClr val="tx1"/>
                  </a:solidFill>
                  <a:latin typeface="+mn-lt"/>
                  <a:ea typeface="+mn-ea"/>
                  <a:cs typeface="+mn-cs"/>
                </a:defRPr>
              </a:lvl6pPr>
              <a:lvl7pPr marL="4898532" algn="l" defTabSz="1632844" rtl="0" eaLnBrk="1" latinLnBrk="0" hangingPunct="1">
                <a:defRPr sz="3214" kern="1200">
                  <a:solidFill>
                    <a:schemeClr val="tx1"/>
                  </a:solidFill>
                  <a:latin typeface="+mn-lt"/>
                  <a:ea typeface="+mn-ea"/>
                  <a:cs typeface="+mn-cs"/>
                </a:defRPr>
              </a:lvl7pPr>
              <a:lvl8pPr marL="5714954" algn="l" defTabSz="1632844" rtl="0" eaLnBrk="1" latinLnBrk="0" hangingPunct="1">
                <a:defRPr sz="3214" kern="1200">
                  <a:solidFill>
                    <a:schemeClr val="tx1"/>
                  </a:solidFill>
                  <a:latin typeface="+mn-lt"/>
                  <a:ea typeface="+mn-ea"/>
                  <a:cs typeface="+mn-cs"/>
                </a:defRPr>
              </a:lvl8pPr>
              <a:lvl9pPr marL="6531376" algn="l" defTabSz="1632844" rtl="0" eaLnBrk="1" latinLnBrk="0" hangingPunct="1">
                <a:defRPr sz="3214" kern="1200">
                  <a:solidFill>
                    <a:schemeClr val="tx1"/>
                  </a:solidFill>
                  <a:latin typeface="+mn-lt"/>
                  <a:ea typeface="+mn-ea"/>
                  <a:cs typeface="+mn-cs"/>
                </a:defRPr>
              </a:lvl9pPr>
            </a:lstStyle>
            <a:p>
              <a:pPr algn="ctr"/>
              <a:r>
                <a:rPr lang="en-GB" sz="7200" dirty="0"/>
                <a:t>2</a:t>
              </a:r>
            </a:p>
          </p:txBody>
        </p:sp>
        <p:sp>
          <p:nvSpPr>
            <p:cNvPr id="27" name="TextBox 26">
              <a:extLst>
                <a:ext uri="{FF2B5EF4-FFF2-40B4-BE49-F238E27FC236}">
                  <a16:creationId xmlns:a16="http://schemas.microsoft.com/office/drawing/2014/main" id="{AC9B806B-AE4E-47B8-B90D-0BD725956B4C}"/>
                </a:ext>
              </a:extLst>
            </p:cNvPr>
            <p:cNvSpPr txBox="1"/>
            <p:nvPr/>
          </p:nvSpPr>
          <p:spPr>
            <a:xfrm>
              <a:off x="2342048" y="2413143"/>
              <a:ext cx="861293" cy="461665"/>
            </a:xfrm>
            <a:prstGeom prst="rect">
              <a:avLst/>
            </a:prstGeom>
            <a:noFill/>
          </p:spPr>
          <p:txBody>
            <a:bodyPr wrap="square" rtlCol="0">
              <a:spAutoFit/>
            </a:bodyPr>
            <a:lstStyle>
              <a:defPPr>
                <a:defRPr lang="en-US"/>
              </a:defPPr>
              <a:lvl1pPr marL="0" algn="l" defTabSz="1632844" rtl="0" eaLnBrk="1" latinLnBrk="0" hangingPunct="1">
                <a:defRPr sz="3214" kern="1200">
                  <a:solidFill>
                    <a:schemeClr val="tx1"/>
                  </a:solidFill>
                  <a:latin typeface="+mn-lt"/>
                  <a:ea typeface="+mn-ea"/>
                  <a:cs typeface="+mn-cs"/>
                </a:defRPr>
              </a:lvl1pPr>
              <a:lvl2pPr marL="816422" algn="l" defTabSz="1632844" rtl="0" eaLnBrk="1" latinLnBrk="0" hangingPunct="1">
                <a:defRPr sz="3214" kern="1200">
                  <a:solidFill>
                    <a:schemeClr val="tx1"/>
                  </a:solidFill>
                  <a:latin typeface="+mn-lt"/>
                  <a:ea typeface="+mn-ea"/>
                  <a:cs typeface="+mn-cs"/>
                </a:defRPr>
              </a:lvl2pPr>
              <a:lvl3pPr marL="1632844" algn="l" defTabSz="1632844" rtl="0" eaLnBrk="1" latinLnBrk="0" hangingPunct="1">
                <a:defRPr sz="3214" kern="1200">
                  <a:solidFill>
                    <a:schemeClr val="tx1"/>
                  </a:solidFill>
                  <a:latin typeface="+mn-lt"/>
                  <a:ea typeface="+mn-ea"/>
                  <a:cs typeface="+mn-cs"/>
                </a:defRPr>
              </a:lvl3pPr>
              <a:lvl4pPr marL="2449266" algn="l" defTabSz="1632844" rtl="0" eaLnBrk="1" latinLnBrk="0" hangingPunct="1">
                <a:defRPr sz="3214" kern="1200">
                  <a:solidFill>
                    <a:schemeClr val="tx1"/>
                  </a:solidFill>
                  <a:latin typeface="+mn-lt"/>
                  <a:ea typeface="+mn-ea"/>
                  <a:cs typeface="+mn-cs"/>
                </a:defRPr>
              </a:lvl4pPr>
              <a:lvl5pPr marL="3265688" algn="l" defTabSz="1632844" rtl="0" eaLnBrk="1" latinLnBrk="0" hangingPunct="1">
                <a:defRPr sz="3214" kern="1200">
                  <a:solidFill>
                    <a:schemeClr val="tx1"/>
                  </a:solidFill>
                  <a:latin typeface="+mn-lt"/>
                  <a:ea typeface="+mn-ea"/>
                  <a:cs typeface="+mn-cs"/>
                </a:defRPr>
              </a:lvl5pPr>
              <a:lvl6pPr marL="4082110" algn="l" defTabSz="1632844" rtl="0" eaLnBrk="1" latinLnBrk="0" hangingPunct="1">
                <a:defRPr sz="3214" kern="1200">
                  <a:solidFill>
                    <a:schemeClr val="tx1"/>
                  </a:solidFill>
                  <a:latin typeface="+mn-lt"/>
                  <a:ea typeface="+mn-ea"/>
                  <a:cs typeface="+mn-cs"/>
                </a:defRPr>
              </a:lvl6pPr>
              <a:lvl7pPr marL="4898532" algn="l" defTabSz="1632844" rtl="0" eaLnBrk="1" latinLnBrk="0" hangingPunct="1">
                <a:defRPr sz="3214" kern="1200">
                  <a:solidFill>
                    <a:schemeClr val="tx1"/>
                  </a:solidFill>
                  <a:latin typeface="+mn-lt"/>
                  <a:ea typeface="+mn-ea"/>
                  <a:cs typeface="+mn-cs"/>
                </a:defRPr>
              </a:lvl7pPr>
              <a:lvl8pPr marL="5714954" algn="l" defTabSz="1632844" rtl="0" eaLnBrk="1" latinLnBrk="0" hangingPunct="1">
                <a:defRPr sz="3214" kern="1200">
                  <a:solidFill>
                    <a:schemeClr val="tx1"/>
                  </a:solidFill>
                  <a:latin typeface="+mn-lt"/>
                  <a:ea typeface="+mn-ea"/>
                  <a:cs typeface="+mn-cs"/>
                </a:defRPr>
              </a:lvl8pPr>
              <a:lvl9pPr marL="6531376" algn="l" defTabSz="1632844" rtl="0" eaLnBrk="1" latinLnBrk="0" hangingPunct="1">
                <a:defRPr sz="3214" kern="1200">
                  <a:solidFill>
                    <a:schemeClr val="tx1"/>
                  </a:solidFill>
                  <a:latin typeface="+mn-lt"/>
                  <a:ea typeface="+mn-ea"/>
                  <a:cs typeface="+mn-cs"/>
                </a:defRPr>
              </a:lvl9pPr>
            </a:lstStyle>
            <a:p>
              <a:pPr algn="ctr"/>
              <a:r>
                <a:rPr lang="en-GB" sz="2400" b="1" dirty="0"/>
                <a:t>Mild</a:t>
              </a:r>
            </a:p>
          </p:txBody>
        </p:sp>
      </p:grpSp>
      <p:grpSp>
        <p:nvGrpSpPr>
          <p:cNvPr id="28" name="Group 27">
            <a:extLst>
              <a:ext uri="{FF2B5EF4-FFF2-40B4-BE49-F238E27FC236}">
                <a16:creationId xmlns:a16="http://schemas.microsoft.com/office/drawing/2014/main" id="{5EB19A14-CDEE-49DA-8E6B-39E1F8C45239}"/>
              </a:ext>
            </a:extLst>
          </p:cNvPr>
          <p:cNvGrpSpPr/>
          <p:nvPr/>
        </p:nvGrpSpPr>
        <p:grpSpPr>
          <a:xfrm>
            <a:off x="3846807" y="3078654"/>
            <a:ext cx="4324067" cy="6484446"/>
            <a:chOff x="3427668" y="3343007"/>
            <a:chExt cx="4212468" cy="6661034"/>
          </a:xfrm>
        </p:grpSpPr>
        <p:sp>
          <p:nvSpPr>
            <p:cNvPr id="29" name="TextBox 28">
              <a:extLst>
                <a:ext uri="{FF2B5EF4-FFF2-40B4-BE49-F238E27FC236}">
                  <a16:creationId xmlns:a16="http://schemas.microsoft.com/office/drawing/2014/main" id="{6D2A4A84-3B3A-4056-8BA3-0D2DB5C50413}"/>
                </a:ext>
              </a:extLst>
            </p:cNvPr>
            <p:cNvSpPr txBox="1"/>
            <p:nvPr/>
          </p:nvSpPr>
          <p:spPr>
            <a:xfrm>
              <a:off x="3427668" y="8203547"/>
              <a:ext cx="4212468" cy="1800494"/>
            </a:xfrm>
            <a:prstGeom prst="rect">
              <a:avLst/>
            </a:prstGeom>
            <a:noFill/>
          </p:spPr>
          <p:txBody>
            <a:bodyPr wrap="square" rtlCol="0">
              <a:spAutoFit/>
            </a:bodyPr>
            <a:lstStyle>
              <a:defPPr>
                <a:defRPr lang="en-US"/>
              </a:defPPr>
              <a:lvl1pPr marL="0" algn="l" defTabSz="1632844" rtl="0" eaLnBrk="1" latinLnBrk="0" hangingPunct="1">
                <a:defRPr sz="3214" kern="1200">
                  <a:solidFill>
                    <a:schemeClr val="tx1"/>
                  </a:solidFill>
                  <a:latin typeface="+mn-lt"/>
                  <a:ea typeface="+mn-ea"/>
                  <a:cs typeface="+mn-cs"/>
                </a:defRPr>
              </a:lvl1pPr>
              <a:lvl2pPr marL="816422" algn="l" defTabSz="1632844" rtl="0" eaLnBrk="1" latinLnBrk="0" hangingPunct="1">
                <a:defRPr sz="3214" kern="1200">
                  <a:solidFill>
                    <a:schemeClr val="tx1"/>
                  </a:solidFill>
                  <a:latin typeface="+mn-lt"/>
                  <a:ea typeface="+mn-ea"/>
                  <a:cs typeface="+mn-cs"/>
                </a:defRPr>
              </a:lvl2pPr>
              <a:lvl3pPr marL="1632844" algn="l" defTabSz="1632844" rtl="0" eaLnBrk="1" latinLnBrk="0" hangingPunct="1">
                <a:defRPr sz="3214" kern="1200">
                  <a:solidFill>
                    <a:schemeClr val="tx1"/>
                  </a:solidFill>
                  <a:latin typeface="+mn-lt"/>
                  <a:ea typeface="+mn-ea"/>
                  <a:cs typeface="+mn-cs"/>
                </a:defRPr>
              </a:lvl3pPr>
              <a:lvl4pPr marL="2449266" algn="l" defTabSz="1632844" rtl="0" eaLnBrk="1" latinLnBrk="0" hangingPunct="1">
                <a:defRPr sz="3214" kern="1200">
                  <a:solidFill>
                    <a:schemeClr val="tx1"/>
                  </a:solidFill>
                  <a:latin typeface="+mn-lt"/>
                  <a:ea typeface="+mn-ea"/>
                  <a:cs typeface="+mn-cs"/>
                </a:defRPr>
              </a:lvl4pPr>
              <a:lvl5pPr marL="3265688" algn="l" defTabSz="1632844" rtl="0" eaLnBrk="1" latinLnBrk="0" hangingPunct="1">
                <a:defRPr sz="3214" kern="1200">
                  <a:solidFill>
                    <a:schemeClr val="tx1"/>
                  </a:solidFill>
                  <a:latin typeface="+mn-lt"/>
                  <a:ea typeface="+mn-ea"/>
                  <a:cs typeface="+mn-cs"/>
                </a:defRPr>
              </a:lvl5pPr>
              <a:lvl6pPr marL="4082110" algn="l" defTabSz="1632844" rtl="0" eaLnBrk="1" latinLnBrk="0" hangingPunct="1">
                <a:defRPr sz="3214" kern="1200">
                  <a:solidFill>
                    <a:schemeClr val="tx1"/>
                  </a:solidFill>
                  <a:latin typeface="+mn-lt"/>
                  <a:ea typeface="+mn-ea"/>
                  <a:cs typeface="+mn-cs"/>
                </a:defRPr>
              </a:lvl6pPr>
              <a:lvl7pPr marL="4898532" algn="l" defTabSz="1632844" rtl="0" eaLnBrk="1" latinLnBrk="0" hangingPunct="1">
                <a:defRPr sz="3214" kern="1200">
                  <a:solidFill>
                    <a:schemeClr val="tx1"/>
                  </a:solidFill>
                  <a:latin typeface="+mn-lt"/>
                  <a:ea typeface="+mn-ea"/>
                  <a:cs typeface="+mn-cs"/>
                </a:defRPr>
              </a:lvl7pPr>
              <a:lvl8pPr marL="5714954" algn="l" defTabSz="1632844" rtl="0" eaLnBrk="1" latinLnBrk="0" hangingPunct="1">
                <a:defRPr sz="3214" kern="1200">
                  <a:solidFill>
                    <a:schemeClr val="tx1"/>
                  </a:solidFill>
                  <a:latin typeface="+mn-lt"/>
                  <a:ea typeface="+mn-ea"/>
                  <a:cs typeface="+mn-cs"/>
                </a:defRPr>
              </a:lvl8pPr>
              <a:lvl9pPr marL="6531376" algn="l" defTabSz="1632844" rtl="0" eaLnBrk="1" latinLnBrk="0" hangingPunct="1">
                <a:defRPr sz="3214" kern="1200">
                  <a:solidFill>
                    <a:schemeClr val="tx1"/>
                  </a:solidFill>
                  <a:latin typeface="+mn-lt"/>
                  <a:ea typeface="+mn-ea"/>
                  <a:cs typeface="+mn-cs"/>
                </a:defRPr>
              </a:lvl9pPr>
            </a:lstStyle>
            <a:p>
              <a:pPr algn="ctr"/>
              <a:r>
                <a:rPr lang="en-GB" sz="3600" b="1" dirty="0">
                  <a:solidFill>
                    <a:srgbClr val="6F2F2F"/>
                  </a:solidFill>
                </a:rPr>
                <a:t>Unable to speak/communicate using pointing</a:t>
              </a:r>
            </a:p>
          </p:txBody>
        </p:sp>
        <p:sp>
          <p:nvSpPr>
            <p:cNvPr id="30" name="TextBox 29">
              <a:extLst>
                <a:ext uri="{FF2B5EF4-FFF2-40B4-BE49-F238E27FC236}">
                  <a16:creationId xmlns:a16="http://schemas.microsoft.com/office/drawing/2014/main" id="{D6CECF53-6486-4166-A099-EDD6E6564046}"/>
                </a:ext>
              </a:extLst>
            </p:cNvPr>
            <p:cNvSpPr txBox="1"/>
            <p:nvPr/>
          </p:nvSpPr>
          <p:spPr>
            <a:xfrm>
              <a:off x="4499484" y="3343007"/>
              <a:ext cx="2186175" cy="1800494"/>
            </a:xfrm>
            <a:prstGeom prst="rect">
              <a:avLst/>
            </a:prstGeom>
            <a:noFill/>
          </p:spPr>
          <p:txBody>
            <a:bodyPr wrap="square" rtlCol="0">
              <a:spAutoFit/>
            </a:bodyPr>
            <a:lstStyle>
              <a:defPPr>
                <a:defRPr lang="en-US"/>
              </a:defPPr>
              <a:lvl1pPr marL="0" algn="l" defTabSz="1632844" rtl="0" eaLnBrk="1" latinLnBrk="0" hangingPunct="1">
                <a:defRPr sz="3214" kern="1200">
                  <a:solidFill>
                    <a:schemeClr val="tx1"/>
                  </a:solidFill>
                  <a:latin typeface="+mn-lt"/>
                  <a:ea typeface="+mn-ea"/>
                  <a:cs typeface="+mn-cs"/>
                </a:defRPr>
              </a:lvl1pPr>
              <a:lvl2pPr marL="816422" algn="l" defTabSz="1632844" rtl="0" eaLnBrk="1" latinLnBrk="0" hangingPunct="1">
                <a:defRPr sz="3214" kern="1200">
                  <a:solidFill>
                    <a:schemeClr val="tx1"/>
                  </a:solidFill>
                  <a:latin typeface="+mn-lt"/>
                  <a:ea typeface="+mn-ea"/>
                  <a:cs typeface="+mn-cs"/>
                </a:defRPr>
              </a:lvl2pPr>
              <a:lvl3pPr marL="1632844" algn="l" defTabSz="1632844" rtl="0" eaLnBrk="1" latinLnBrk="0" hangingPunct="1">
                <a:defRPr sz="3214" kern="1200">
                  <a:solidFill>
                    <a:schemeClr val="tx1"/>
                  </a:solidFill>
                  <a:latin typeface="+mn-lt"/>
                  <a:ea typeface="+mn-ea"/>
                  <a:cs typeface="+mn-cs"/>
                </a:defRPr>
              </a:lvl3pPr>
              <a:lvl4pPr marL="2449266" algn="l" defTabSz="1632844" rtl="0" eaLnBrk="1" latinLnBrk="0" hangingPunct="1">
                <a:defRPr sz="3214" kern="1200">
                  <a:solidFill>
                    <a:schemeClr val="tx1"/>
                  </a:solidFill>
                  <a:latin typeface="+mn-lt"/>
                  <a:ea typeface="+mn-ea"/>
                  <a:cs typeface="+mn-cs"/>
                </a:defRPr>
              </a:lvl4pPr>
              <a:lvl5pPr marL="3265688" algn="l" defTabSz="1632844" rtl="0" eaLnBrk="1" latinLnBrk="0" hangingPunct="1">
                <a:defRPr sz="3214" kern="1200">
                  <a:solidFill>
                    <a:schemeClr val="tx1"/>
                  </a:solidFill>
                  <a:latin typeface="+mn-lt"/>
                  <a:ea typeface="+mn-ea"/>
                  <a:cs typeface="+mn-cs"/>
                </a:defRPr>
              </a:lvl5pPr>
              <a:lvl6pPr marL="4082110" algn="l" defTabSz="1632844" rtl="0" eaLnBrk="1" latinLnBrk="0" hangingPunct="1">
                <a:defRPr sz="3214" kern="1200">
                  <a:solidFill>
                    <a:schemeClr val="tx1"/>
                  </a:solidFill>
                  <a:latin typeface="+mn-lt"/>
                  <a:ea typeface="+mn-ea"/>
                  <a:cs typeface="+mn-cs"/>
                </a:defRPr>
              </a:lvl6pPr>
              <a:lvl7pPr marL="4898532" algn="l" defTabSz="1632844" rtl="0" eaLnBrk="1" latinLnBrk="0" hangingPunct="1">
                <a:defRPr sz="3214" kern="1200">
                  <a:solidFill>
                    <a:schemeClr val="tx1"/>
                  </a:solidFill>
                  <a:latin typeface="+mn-lt"/>
                  <a:ea typeface="+mn-ea"/>
                  <a:cs typeface="+mn-cs"/>
                </a:defRPr>
              </a:lvl7pPr>
              <a:lvl8pPr marL="5714954" algn="l" defTabSz="1632844" rtl="0" eaLnBrk="1" latinLnBrk="0" hangingPunct="1">
                <a:defRPr sz="3214" kern="1200">
                  <a:solidFill>
                    <a:schemeClr val="tx1"/>
                  </a:solidFill>
                  <a:latin typeface="+mn-lt"/>
                  <a:ea typeface="+mn-ea"/>
                  <a:cs typeface="+mn-cs"/>
                </a:defRPr>
              </a:lvl8pPr>
              <a:lvl9pPr marL="6531376" algn="l" defTabSz="1632844" rtl="0" eaLnBrk="1" latinLnBrk="0" hangingPunct="1">
                <a:defRPr sz="3214" kern="1200">
                  <a:solidFill>
                    <a:schemeClr val="tx1"/>
                  </a:solidFill>
                  <a:latin typeface="+mn-lt"/>
                  <a:ea typeface="+mn-ea"/>
                  <a:cs typeface="+mn-cs"/>
                </a:defRPr>
              </a:lvl9pPr>
            </a:lstStyle>
            <a:p>
              <a:r>
                <a:rPr lang="en-GB" sz="3600" b="1" dirty="0">
                  <a:solidFill>
                    <a:srgbClr val="215A69"/>
                  </a:solidFill>
                </a:rPr>
                <a:t>Good use </a:t>
              </a:r>
            </a:p>
            <a:p>
              <a:r>
                <a:rPr lang="en-GB" sz="3600" b="1" dirty="0">
                  <a:solidFill>
                    <a:srgbClr val="215A69"/>
                  </a:solidFill>
                </a:rPr>
                <a:t>of speech</a:t>
              </a:r>
            </a:p>
            <a:p>
              <a:endParaRPr lang="en-GB" sz="3600" b="1" dirty="0">
                <a:solidFill>
                  <a:srgbClr val="92D050"/>
                </a:solidFill>
              </a:endParaRPr>
            </a:p>
          </p:txBody>
        </p:sp>
        <p:sp>
          <p:nvSpPr>
            <p:cNvPr id="31" name="TextBox 30">
              <a:extLst>
                <a:ext uri="{FF2B5EF4-FFF2-40B4-BE49-F238E27FC236}">
                  <a16:creationId xmlns:a16="http://schemas.microsoft.com/office/drawing/2014/main" id="{81C9777E-7C67-4868-A6B0-F0F5DBA65C18}"/>
                </a:ext>
              </a:extLst>
            </p:cNvPr>
            <p:cNvSpPr txBox="1"/>
            <p:nvPr/>
          </p:nvSpPr>
          <p:spPr>
            <a:xfrm>
              <a:off x="4067436" y="5733209"/>
              <a:ext cx="3258585" cy="1800494"/>
            </a:xfrm>
            <a:prstGeom prst="rect">
              <a:avLst/>
            </a:prstGeom>
            <a:noFill/>
          </p:spPr>
          <p:txBody>
            <a:bodyPr wrap="square" rtlCol="0">
              <a:spAutoFit/>
            </a:bodyPr>
            <a:lstStyle>
              <a:defPPr>
                <a:defRPr lang="en-US"/>
              </a:defPPr>
              <a:lvl1pPr marL="0" algn="l" defTabSz="1632844" rtl="0" eaLnBrk="1" latinLnBrk="0" hangingPunct="1">
                <a:defRPr sz="3214" kern="1200">
                  <a:solidFill>
                    <a:schemeClr val="tx1"/>
                  </a:solidFill>
                  <a:latin typeface="+mn-lt"/>
                  <a:ea typeface="+mn-ea"/>
                  <a:cs typeface="+mn-cs"/>
                </a:defRPr>
              </a:lvl1pPr>
              <a:lvl2pPr marL="816422" algn="l" defTabSz="1632844" rtl="0" eaLnBrk="1" latinLnBrk="0" hangingPunct="1">
                <a:defRPr sz="3214" kern="1200">
                  <a:solidFill>
                    <a:schemeClr val="tx1"/>
                  </a:solidFill>
                  <a:latin typeface="+mn-lt"/>
                  <a:ea typeface="+mn-ea"/>
                  <a:cs typeface="+mn-cs"/>
                </a:defRPr>
              </a:lvl2pPr>
              <a:lvl3pPr marL="1632844" algn="l" defTabSz="1632844" rtl="0" eaLnBrk="1" latinLnBrk="0" hangingPunct="1">
                <a:defRPr sz="3214" kern="1200">
                  <a:solidFill>
                    <a:schemeClr val="tx1"/>
                  </a:solidFill>
                  <a:latin typeface="+mn-lt"/>
                  <a:ea typeface="+mn-ea"/>
                  <a:cs typeface="+mn-cs"/>
                </a:defRPr>
              </a:lvl3pPr>
              <a:lvl4pPr marL="2449266" algn="l" defTabSz="1632844" rtl="0" eaLnBrk="1" latinLnBrk="0" hangingPunct="1">
                <a:defRPr sz="3214" kern="1200">
                  <a:solidFill>
                    <a:schemeClr val="tx1"/>
                  </a:solidFill>
                  <a:latin typeface="+mn-lt"/>
                  <a:ea typeface="+mn-ea"/>
                  <a:cs typeface="+mn-cs"/>
                </a:defRPr>
              </a:lvl4pPr>
              <a:lvl5pPr marL="3265688" algn="l" defTabSz="1632844" rtl="0" eaLnBrk="1" latinLnBrk="0" hangingPunct="1">
                <a:defRPr sz="3214" kern="1200">
                  <a:solidFill>
                    <a:schemeClr val="tx1"/>
                  </a:solidFill>
                  <a:latin typeface="+mn-lt"/>
                  <a:ea typeface="+mn-ea"/>
                  <a:cs typeface="+mn-cs"/>
                </a:defRPr>
              </a:lvl5pPr>
              <a:lvl6pPr marL="4082110" algn="l" defTabSz="1632844" rtl="0" eaLnBrk="1" latinLnBrk="0" hangingPunct="1">
                <a:defRPr sz="3214" kern="1200">
                  <a:solidFill>
                    <a:schemeClr val="tx1"/>
                  </a:solidFill>
                  <a:latin typeface="+mn-lt"/>
                  <a:ea typeface="+mn-ea"/>
                  <a:cs typeface="+mn-cs"/>
                </a:defRPr>
              </a:lvl6pPr>
              <a:lvl7pPr marL="4898532" algn="l" defTabSz="1632844" rtl="0" eaLnBrk="1" latinLnBrk="0" hangingPunct="1">
                <a:defRPr sz="3214" kern="1200">
                  <a:solidFill>
                    <a:schemeClr val="tx1"/>
                  </a:solidFill>
                  <a:latin typeface="+mn-lt"/>
                  <a:ea typeface="+mn-ea"/>
                  <a:cs typeface="+mn-cs"/>
                </a:defRPr>
              </a:lvl7pPr>
              <a:lvl8pPr marL="5714954" algn="l" defTabSz="1632844" rtl="0" eaLnBrk="1" latinLnBrk="0" hangingPunct="1">
                <a:defRPr sz="3214" kern="1200">
                  <a:solidFill>
                    <a:schemeClr val="tx1"/>
                  </a:solidFill>
                  <a:latin typeface="+mn-lt"/>
                  <a:ea typeface="+mn-ea"/>
                  <a:cs typeface="+mn-cs"/>
                </a:defRPr>
              </a:lvl8pPr>
              <a:lvl9pPr marL="6531376" algn="l" defTabSz="1632844" rtl="0" eaLnBrk="1" latinLnBrk="0" hangingPunct="1">
                <a:defRPr sz="3214" kern="1200">
                  <a:solidFill>
                    <a:schemeClr val="tx1"/>
                  </a:solidFill>
                  <a:latin typeface="+mn-lt"/>
                  <a:ea typeface="+mn-ea"/>
                  <a:cs typeface="+mn-cs"/>
                </a:defRPr>
              </a:lvl9pPr>
            </a:lstStyle>
            <a:p>
              <a:pPr algn="ctr"/>
              <a:r>
                <a:rPr lang="en-GB" sz="3600" b="1" dirty="0">
                  <a:solidFill>
                    <a:srgbClr val="E3C71D"/>
                  </a:solidFill>
                </a:rPr>
                <a:t>Some difficulty </a:t>
              </a:r>
            </a:p>
            <a:p>
              <a:pPr algn="ctr"/>
              <a:r>
                <a:rPr lang="en-GB" sz="3600" b="1" dirty="0">
                  <a:solidFill>
                    <a:srgbClr val="E3C71D"/>
                  </a:solidFill>
                </a:rPr>
                <a:t>with speech</a:t>
              </a:r>
            </a:p>
            <a:p>
              <a:pPr algn="ctr"/>
              <a:endParaRPr lang="en-GB" sz="3600" b="1" dirty="0">
                <a:solidFill>
                  <a:srgbClr val="BEC65A"/>
                </a:solidFill>
              </a:endParaRPr>
            </a:p>
          </p:txBody>
        </p:sp>
        <p:cxnSp>
          <p:nvCxnSpPr>
            <p:cNvPr id="32" name="Straight Arrow Connector 31">
              <a:extLst>
                <a:ext uri="{FF2B5EF4-FFF2-40B4-BE49-F238E27FC236}">
                  <a16:creationId xmlns:a16="http://schemas.microsoft.com/office/drawing/2014/main" id="{C704CB25-938E-476D-9A67-1198D6C8B14B}"/>
                </a:ext>
              </a:extLst>
            </p:cNvPr>
            <p:cNvCxnSpPr/>
            <p:nvPr/>
          </p:nvCxnSpPr>
          <p:spPr>
            <a:xfrm>
              <a:off x="5592572" y="4603440"/>
              <a:ext cx="0" cy="1000953"/>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C11BC5BD-F3C6-48C7-9B5F-C0F60B103392}"/>
                </a:ext>
              </a:extLst>
            </p:cNvPr>
            <p:cNvCxnSpPr/>
            <p:nvPr/>
          </p:nvCxnSpPr>
          <p:spPr>
            <a:xfrm flipH="1">
              <a:off x="5579605" y="7195729"/>
              <a:ext cx="12968" cy="1044827"/>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34" name="Group 33">
            <a:extLst>
              <a:ext uri="{FF2B5EF4-FFF2-40B4-BE49-F238E27FC236}">
                <a16:creationId xmlns:a16="http://schemas.microsoft.com/office/drawing/2014/main" id="{56C16C90-3BD0-40F7-BEA1-D71269292ED3}"/>
              </a:ext>
            </a:extLst>
          </p:cNvPr>
          <p:cNvGrpSpPr/>
          <p:nvPr/>
        </p:nvGrpSpPr>
        <p:grpSpPr>
          <a:xfrm>
            <a:off x="8681271" y="3047724"/>
            <a:ext cx="3419976" cy="6156685"/>
            <a:chOff x="8603940" y="3343007"/>
            <a:chExt cx="3419976" cy="6156685"/>
          </a:xfrm>
        </p:grpSpPr>
        <p:sp>
          <p:nvSpPr>
            <p:cNvPr id="35" name="TextBox 34">
              <a:extLst>
                <a:ext uri="{FF2B5EF4-FFF2-40B4-BE49-F238E27FC236}">
                  <a16:creationId xmlns:a16="http://schemas.microsoft.com/office/drawing/2014/main" id="{6E906658-66B6-400A-8979-A6511326A4B7}"/>
                </a:ext>
              </a:extLst>
            </p:cNvPr>
            <p:cNvSpPr txBox="1"/>
            <p:nvPr/>
          </p:nvSpPr>
          <p:spPr>
            <a:xfrm>
              <a:off x="8927977" y="5733209"/>
              <a:ext cx="2490971" cy="1246496"/>
            </a:xfrm>
            <a:prstGeom prst="rect">
              <a:avLst/>
            </a:prstGeom>
            <a:noFill/>
          </p:spPr>
          <p:txBody>
            <a:bodyPr wrap="square" rtlCol="0">
              <a:spAutoFit/>
            </a:bodyPr>
            <a:lstStyle>
              <a:defPPr>
                <a:defRPr lang="en-US"/>
              </a:defPPr>
              <a:lvl1pPr marL="0" algn="l" defTabSz="1632844" rtl="0" eaLnBrk="1" latinLnBrk="0" hangingPunct="1">
                <a:defRPr sz="3214" kern="1200">
                  <a:solidFill>
                    <a:schemeClr val="tx1"/>
                  </a:solidFill>
                  <a:latin typeface="+mn-lt"/>
                  <a:ea typeface="+mn-ea"/>
                  <a:cs typeface="+mn-cs"/>
                </a:defRPr>
              </a:lvl1pPr>
              <a:lvl2pPr marL="816422" algn="l" defTabSz="1632844" rtl="0" eaLnBrk="1" latinLnBrk="0" hangingPunct="1">
                <a:defRPr sz="3214" kern="1200">
                  <a:solidFill>
                    <a:schemeClr val="tx1"/>
                  </a:solidFill>
                  <a:latin typeface="+mn-lt"/>
                  <a:ea typeface="+mn-ea"/>
                  <a:cs typeface="+mn-cs"/>
                </a:defRPr>
              </a:lvl2pPr>
              <a:lvl3pPr marL="1632844" algn="l" defTabSz="1632844" rtl="0" eaLnBrk="1" latinLnBrk="0" hangingPunct="1">
                <a:defRPr sz="3214" kern="1200">
                  <a:solidFill>
                    <a:schemeClr val="tx1"/>
                  </a:solidFill>
                  <a:latin typeface="+mn-lt"/>
                  <a:ea typeface="+mn-ea"/>
                  <a:cs typeface="+mn-cs"/>
                </a:defRPr>
              </a:lvl3pPr>
              <a:lvl4pPr marL="2449266" algn="l" defTabSz="1632844" rtl="0" eaLnBrk="1" latinLnBrk="0" hangingPunct="1">
                <a:defRPr sz="3214" kern="1200">
                  <a:solidFill>
                    <a:schemeClr val="tx1"/>
                  </a:solidFill>
                  <a:latin typeface="+mn-lt"/>
                  <a:ea typeface="+mn-ea"/>
                  <a:cs typeface="+mn-cs"/>
                </a:defRPr>
              </a:lvl4pPr>
              <a:lvl5pPr marL="3265688" algn="l" defTabSz="1632844" rtl="0" eaLnBrk="1" latinLnBrk="0" hangingPunct="1">
                <a:defRPr sz="3214" kern="1200">
                  <a:solidFill>
                    <a:schemeClr val="tx1"/>
                  </a:solidFill>
                  <a:latin typeface="+mn-lt"/>
                  <a:ea typeface="+mn-ea"/>
                  <a:cs typeface="+mn-cs"/>
                </a:defRPr>
              </a:lvl5pPr>
              <a:lvl6pPr marL="4082110" algn="l" defTabSz="1632844" rtl="0" eaLnBrk="1" latinLnBrk="0" hangingPunct="1">
                <a:defRPr sz="3214" kern="1200">
                  <a:solidFill>
                    <a:schemeClr val="tx1"/>
                  </a:solidFill>
                  <a:latin typeface="+mn-lt"/>
                  <a:ea typeface="+mn-ea"/>
                  <a:cs typeface="+mn-cs"/>
                </a:defRPr>
              </a:lvl6pPr>
              <a:lvl7pPr marL="4898532" algn="l" defTabSz="1632844" rtl="0" eaLnBrk="1" latinLnBrk="0" hangingPunct="1">
                <a:defRPr sz="3214" kern="1200">
                  <a:solidFill>
                    <a:schemeClr val="tx1"/>
                  </a:solidFill>
                  <a:latin typeface="+mn-lt"/>
                  <a:ea typeface="+mn-ea"/>
                  <a:cs typeface="+mn-cs"/>
                </a:defRPr>
              </a:lvl7pPr>
              <a:lvl8pPr marL="5714954" algn="l" defTabSz="1632844" rtl="0" eaLnBrk="1" latinLnBrk="0" hangingPunct="1">
                <a:defRPr sz="3214" kern="1200">
                  <a:solidFill>
                    <a:schemeClr val="tx1"/>
                  </a:solidFill>
                  <a:latin typeface="+mn-lt"/>
                  <a:ea typeface="+mn-ea"/>
                  <a:cs typeface="+mn-cs"/>
                </a:defRPr>
              </a:lvl8pPr>
              <a:lvl9pPr marL="6531376" algn="l" defTabSz="1632844" rtl="0" eaLnBrk="1" latinLnBrk="0" hangingPunct="1">
                <a:defRPr sz="3214" kern="1200">
                  <a:solidFill>
                    <a:schemeClr val="tx1"/>
                  </a:solidFill>
                  <a:latin typeface="+mn-lt"/>
                  <a:ea typeface="+mn-ea"/>
                  <a:cs typeface="+mn-cs"/>
                </a:defRPr>
              </a:lvl9pPr>
            </a:lstStyle>
            <a:p>
              <a:pPr algn="ctr"/>
              <a:r>
                <a:rPr lang="en-GB" sz="3600" b="1" dirty="0">
                  <a:solidFill>
                    <a:srgbClr val="E3C71D"/>
                  </a:solidFill>
                </a:rPr>
                <a:t>Average</a:t>
              </a:r>
            </a:p>
            <a:p>
              <a:pPr algn="ctr"/>
              <a:r>
                <a:rPr lang="en-GB" sz="3600" b="1" dirty="0">
                  <a:solidFill>
                    <a:srgbClr val="E3C71D"/>
                  </a:solidFill>
                </a:rPr>
                <a:t>Intelligence</a:t>
              </a:r>
            </a:p>
          </p:txBody>
        </p:sp>
        <p:sp>
          <p:nvSpPr>
            <p:cNvPr id="36" name="TextBox 35">
              <a:extLst>
                <a:ext uri="{FF2B5EF4-FFF2-40B4-BE49-F238E27FC236}">
                  <a16:creationId xmlns:a16="http://schemas.microsoft.com/office/drawing/2014/main" id="{873F38EE-C315-4522-9640-B7B19D94AC1E}"/>
                </a:ext>
              </a:extLst>
            </p:cNvPr>
            <p:cNvSpPr txBox="1"/>
            <p:nvPr/>
          </p:nvSpPr>
          <p:spPr>
            <a:xfrm>
              <a:off x="8603940" y="8253196"/>
              <a:ext cx="3419976" cy="1246496"/>
            </a:xfrm>
            <a:prstGeom prst="rect">
              <a:avLst/>
            </a:prstGeom>
            <a:noFill/>
          </p:spPr>
          <p:txBody>
            <a:bodyPr wrap="square" rtlCol="0">
              <a:spAutoFit/>
            </a:bodyPr>
            <a:lstStyle>
              <a:defPPr>
                <a:defRPr lang="en-US"/>
              </a:defPPr>
              <a:lvl1pPr marL="0" algn="l" defTabSz="1632844" rtl="0" eaLnBrk="1" latinLnBrk="0" hangingPunct="1">
                <a:defRPr sz="3214" kern="1200">
                  <a:solidFill>
                    <a:schemeClr val="tx1"/>
                  </a:solidFill>
                  <a:latin typeface="+mn-lt"/>
                  <a:ea typeface="+mn-ea"/>
                  <a:cs typeface="+mn-cs"/>
                </a:defRPr>
              </a:lvl1pPr>
              <a:lvl2pPr marL="816422" algn="l" defTabSz="1632844" rtl="0" eaLnBrk="1" latinLnBrk="0" hangingPunct="1">
                <a:defRPr sz="3214" kern="1200">
                  <a:solidFill>
                    <a:schemeClr val="tx1"/>
                  </a:solidFill>
                  <a:latin typeface="+mn-lt"/>
                  <a:ea typeface="+mn-ea"/>
                  <a:cs typeface="+mn-cs"/>
                </a:defRPr>
              </a:lvl2pPr>
              <a:lvl3pPr marL="1632844" algn="l" defTabSz="1632844" rtl="0" eaLnBrk="1" latinLnBrk="0" hangingPunct="1">
                <a:defRPr sz="3214" kern="1200">
                  <a:solidFill>
                    <a:schemeClr val="tx1"/>
                  </a:solidFill>
                  <a:latin typeface="+mn-lt"/>
                  <a:ea typeface="+mn-ea"/>
                  <a:cs typeface="+mn-cs"/>
                </a:defRPr>
              </a:lvl3pPr>
              <a:lvl4pPr marL="2449266" algn="l" defTabSz="1632844" rtl="0" eaLnBrk="1" latinLnBrk="0" hangingPunct="1">
                <a:defRPr sz="3214" kern="1200">
                  <a:solidFill>
                    <a:schemeClr val="tx1"/>
                  </a:solidFill>
                  <a:latin typeface="+mn-lt"/>
                  <a:ea typeface="+mn-ea"/>
                  <a:cs typeface="+mn-cs"/>
                </a:defRPr>
              </a:lvl4pPr>
              <a:lvl5pPr marL="3265688" algn="l" defTabSz="1632844" rtl="0" eaLnBrk="1" latinLnBrk="0" hangingPunct="1">
                <a:defRPr sz="3214" kern="1200">
                  <a:solidFill>
                    <a:schemeClr val="tx1"/>
                  </a:solidFill>
                  <a:latin typeface="+mn-lt"/>
                  <a:ea typeface="+mn-ea"/>
                  <a:cs typeface="+mn-cs"/>
                </a:defRPr>
              </a:lvl5pPr>
              <a:lvl6pPr marL="4082110" algn="l" defTabSz="1632844" rtl="0" eaLnBrk="1" latinLnBrk="0" hangingPunct="1">
                <a:defRPr sz="3214" kern="1200">
                  <a:solidFill>
                    <a:schemeClr val="tx1"/>
                  </a:solidFill>
                  <a:latin typeface="+mn-lt"/>
                  <a:ea typeface="+mn-ea"/>
                  <a:cs typeface="+mn-cs"/>
                </a:defRPr>
              </a:lvl6pPr>
              <a:lvl7pPr marL="4898532" algn="l" defTabSz="1632844" rtl="0" eaLnBrk="1" latinLnBrk="0" hangingPunct="1">
                <a:defRPr sz="3214" kern="1200">
                  <a:solidFill>
                    <a:schemeClr val="tx1"/>
                  </a:solidFill>
                  <a:latin typeface="+mn-lt"/>
                  <a:ea typeface="+mn-ea"/>
                  <a:cs typeface="+mn-cs"/>
                </a:defRPr>
              </a:lvl7pPr>
              <a:lvl8pPr marL="5714954" algn="l" defTabSz="1632844" rtl="0" eaLnBrk="1" latinLnBrk="0" hangingPunct="1">
                <a:defRPr sz="3214" kern="1200">
                  <a:solidFill>
                    <a:schemeClr val="tx1"/>
                  </a:solidFill>
                  <a:latin typeface="+mn-lt"/>
                  <a:ea typeface="+mn-ea"/>
                  <a:cs typeface="+mn-cs"/>
                </a:defRPr>
              </a:lvl8pPr>
              <a:lvl9pPr marL="6531376" algn="l" defTabSz="1632844" rtl="0" eaLnBrk="1" latinLnBrk="0" hangingPunct="1">
                <a:defRPr sz="3214" kern="1200">
                  <a:solidFill>
                    <a:schemeClr val="tx1"/>
                  </a:solidFill>
                  <a:latin typeface="+mn-lt"/>
                  <a:ea typeface="+mn-ea"/>
                  <a:cs typeface="+mn-cs"/>
                </a:defRPr>
              </a:lvl9pPr>
            </a:lstStyle>
            <a:p>
              <a:pPr algn="ctr"/>
              <a:r>
                <a:rPr lang="en-GB" sz="3600" b="1" dirty="0">
                  <a:solidFill>
                    <a:srgbClr val="6F2F2F"/>
                  </a:solidFill>
                </a:rPr>
                <a:t>Severe Learning </a:t>
              </a:r>
            </a:p>
            <a:p>
              <a:pPr algn="ctr"/>
              <a:r>
                <a:rPr lang="en-GB" sz="3600" b="1" dirty="0">
                  <a:solidFill>
                    <a:srgbClr val="6F2F2F"/>
                  </a:solidFill>
                </a:rPr>
                <a:t>Difficulties</a:t>
              </a:r>
            </a:p>
          </p:txBody>
        </p:sp>
        <p:sp>
          <p:nvSpPr>
            <p:cNvPr id="37" name="TextBox 36">
              <a:extLst>
                <a:ext uri="{FF2B5EF4-FFF2-40B4-BE49-F238E27FC236}">
                  <a16:creationId xmlns:a16="http://schemas.microsoft.com/office/drawing/2014/main" id="{8200D668-E1F6-4A83-9B6A-A95A759B9FC1}"/>
                </a:ext>
              </a:extLst>
            </p:cNvPr>
            <p:cNvSpPr txBox="1"/>
            <p:nvPr/>
          </p:nvSpPr>
          <p:spPr>
            <a:xfrm>
              <a:off x="9305609" y="3343007"/>
              <a:ext cx="1466364" cy="646331"/>
            </a:xfrm>
            <a:prstGeom prst="rect">
              <a:avLst/>
            </a:prstGeom>
            <a:noFill/>
          </p:spPr>
          <p:txBody>
            <a:bodyPr wrap="square" rtlCol="0">
              <a:spAutoFit/>
            </a:bodyPr>
            <a:lstStyle>
              <a:defPPr>
                <a:defRPr lang="en-US"/>
              </a:defPPr>
              <a:lvl1pPr marL="0" algn="l" defTabSz="1632844" rtl="0" eaLnBrk="1" latinLnBrk="0" hangingPunct="1">
                <a:defRPr sz="3214" kern="1200">
                  <a:solidFill>
                    <a:schemeClr val="tx1"/>
                  </a:solidFill>
                  <a:latin typeface="+mn-lt"/>
                  <a:ea typeface="+mn-ea"/>
                  <a:cs typeface="+mn-cs"/>
                </a:defRPr>
              </a:lvl1pPr>
              <a:lvl2pPr marL="816422" algn="l" defTabSz="1632844" rtl="0" eaLnBrk="1" latinLnBrk="0" hangingPunct="1">
                <a:defRPr sz="3214" kern="1200">
                  <a:solidFill>
                    <a:schemeClr val="tx1"/>
                  </a:solidFill>
                  <a:latin typeface="+mn-lt"/>
                  <a:ea typeface="+mn-ea"/>
                  <a:cs typeface="+mn-cs"/>
                </a:defRPr>
              </a:lvl2pPr>
              <a:lvl3pPr marL="1632844" algn="l" defTabSz="1632844" rtl="0" eaLnBrk="1" latinLnBrk="0" hangingPunct="1">
                <a:defRPr sz="3214" kern="1200">
                  <a:solidFill>
                    <a:schemeClr val="tx1"/>
                  </a:solidFill>
                  <a:latin typeface="+mn-lt"/>
                  <a:ea typeface="+mn-ea"/>
                  <a:cs typeface="+mn-cs"/>
                </a:defRPr>
              </a:lvl3pPr>
              <a:lvl4pPr marL="2449266" algn="l" defTabSz="1632844" rtl="0" eaLnBrk="1" latinLnBrk="0" hangingPunct="1">
                <a:defRPr sz="3214" kern="1200">
                  <a:solidFill>
                    <a:schemeClr val="tx1"/>
                  </a:solidFill>
                  <a:latin typeface="+mn-lt"/>
                  <a:ea typeface="+mn-ea"/>
                  <a:cs typeface="+mn-cs"/>
                </a:defRPr>
              </a:lvl4pPr>
              <a:lvl5pPr marL="3265688" algn="l" defTabSz="1632844" rtl="0" eaLnBrk="1" latinLnBrk="0" hangingPunct="1">
                <a:defRPr sz="3214" kern="1200">
                  <a:solidFill>
                    <a:schemeClr val="tx1"/>
                  </a:solidFill>
                  <a:latin typeface="+mn-lt"/>
                  <a:ea typeface="+mn-ea"/>
                  <a:cs typeface="+mn-cs"/>
                </a:defRPr>
              </a:lvl5pPr>
              <a:lvl6pPr marL="4082110" algn="l" defTabSz="1632844" rtl="0" eaLnBrk="1" latinLnBrk="0" hangingPunct="1">
                <a:defRPr sz="3214" kern="1200">
                  <a:solidFill>
                    <a:schemeClr val="tx1"/>
                  </a:solidFill>
                  <a:latin typeface="+mn-lt"/>
                  <a:ea typeface="+mn-ea"/>
                  <a:cs typeface="+mn-cs"/>
                </a:defRPr>
              </a:lvl6pPr>
              <a:lvl7pPr marL="4898532" algn="l" defTabSz="1632844" rtl="0" eaLnBrk="1" latinLnBrk="0" hangingPunct="1">
                <a:defRPr sz="3214" kern="1200">
                  <a:solidFill>
                    <a:schemeClr val="tx1"/>
                  </a:solidFill>
                  <a:latin typeface="+mn-lt"/>
                  <a:ea typeface="+mn-ea"/>
                  <a:cs typeface="+mn-cs"/>
                </a:defRPr>
              </a:lvl7pPr>
              <a:lvl8pPr marL="5714954" algn="l" defTabSz="1632844" rtl="0" eaLnBrk="1" latinLnBrk="0" hangingPunct="1">
                <a:defRPr sz="3214" kern="1200">
                  <a:solidFill>
                    <a:schemeClr val="tx1"/>
                  </a:solidFill>
                  <a:latin typeface="+mn-lt"/>
                  <a:ea typeface="+mn-ea"/>
                  <a:cs typeface="+mn-cs"/>
                </a:defRPr>
              </a:lvl8pPr>
              <a:lvl9pPr marL="6531376" algn="l" defTabSz="1632844" rtl="0" eaLnBrk="1" latinLnBrk="0" hangingPunct="1">
                <a:defRPr sz="3214" kern="1200">
                  <a:solidFill>
                    <a:schemeClr val="tx1"/>
                  </a:solidFill>
                  <a:latin typeface="+mn-lt"/>
                  <a:ea typeface="+mn-ea"/>
                  <a:cs typeface="+mn-cs"/>
                </a:defRPr>
              </a:lvl9pPr>
            </a:lstStyle>
            <a:p>
              <a:pPr algn="ctr"/>
              <a:r>
                <a:rPr lang="en-GB" sz="3600" b="1" dirty="0">
                  <a:solidFill>
                    <a:srgbClr val="215A69"/>
                  </a:solidFill>
                </a:rPr>
                <a:t>Gifted</a:t>
              </a:r>
            </a:p>
          </p:txBody>
        </p:sp>
        <p:cxnSp>
          <p:nvCxnSpPr>
            <p:cNvPr id="38" name="Straight Arrow Connector 37">
              <a:extLst>
                <a:ext uri="{FF2B5EF4-FFF2-40B4-BE49-F238E27FC236}">
                  <a16:creationId xmlns:a16="http://schemas.microsoft.com/office/drawing/2014/main" id="{E6FA2AD9-1A9C-4062-897A-57E41ABAB07A}"/>
                </a:ext>
              </a:extLst>
            </p:cNvPr>
            <p:cNvCxnSpPr/>
            <p:nvPr/>
          </p:nvCxnSpPr>
          <p:spPr>
            <a:xfrm>
              <a:off x="10116108" y="4603440"/>
              <a:ext cx="0" cy="1000953"/>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293F4CCD-FB14-40E0-8343-DC2123793E3E}"/>
                </a:ext>
              </a:extLst>
            </p:cNvPr>
            <p:cNvCxnSpPr/>
            <p:nvPr/>
          </p:nvCxnSpPr>
          <p:spPr>
            <a:xfrm flipH="1">
              <a:off x="10103141" y="7231022"/>
              <a:ext cx="12968" cy="1044827"/>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46" name="Group 45">
            <a:extLst>
              <a:ext uri="{FF2B5EF4-FFF2-40B4-BE49-F238E27FC236}">
                <a16:creationId xmlns:a16="http://schemas.microsoft.com/office/drawing/2014/main" id="{2825AC75-145D-4597-AF67-AAE8F9F057F8}"/>
              </a:ext>
            </a:extLst>
          </p:cNvPr>
          <p:cNvGrpSpPr/>
          <p:nvPr/>
        </p:nvGrpSpPr>
        <p:grpSpPr>
          <a:xfrm>
            <a:off x="13218698" y="2940881"/>
            <a:ext cx="1950521" cy="5599855"/>
            <a:chOff x="13134140" y="3343007"/>
            <a:chExt cx="1950521" cy="5599855"/>
          </a:xfrm>
        </p:grpSpPr>
        <p:sp>
          <p:nvSpPr>
            <p:cNvPr id="47" name="TextBox 46">
              <a:extLst>
                <a:ext uri="{FF2B5EF4-FFF2-40B4-BE49-F238E27FC236}">
                  <a16:creationId xmlns:a16="http://schemas.microsoft.com/office/drawing/2014/main" id="{DF70AEC4-9531-4DD6-B95C-BD5A7EFB9A97}"/>
                </a:ext>
              </a:extLst>
            </p:cNvPr>
            <p:cNvSpPr txBox="1"/>
            <p:nvPr/>
          </p:nvSpPr>
          <p:spPr>
            <a:xfrm>
              <a:off x="13237520" y="8296531"/>
              <a:ext cx="1847141" cy="646331"/>
            </a:xfrm>
            <a:prstGeom prst="rect">
              <a:avLst/>
            </a:prstGeom>
            <a:noFill/>
          </p:spPr>
          <p:txBody>
            <a:bodyPr wrap="square" rtlCol="0">
              <a:spAutoFit/>
            </a:bodyPr>
            <a:lstStyle>
              <a:defPPr>
                <a:defRPr lang="en-US"/>
              </a:defPPr>
              <a:lvl1pPr marL="0" algn="l" defTabSz="1632844" rtl="0" eaLnBrk="1" latinLnBrk="0" hangingPunct="1">
                <a:defRPr sz="3214" kern="1200">
                  <a:solidFill>
                    <a:schemeClr val="tx1"/>
                  </a:solidFill>
                  <a:latin typeface="+mn-lt"/>
                  <a:ea typeface="+mn-ea"/>
                  <a:cs typeface="+mn-cs"/>
                </a:defRPr>
              </a:lvl1pPr>
              <a:lvl2pPr marL="816422" algn="l" defTabSz="1632844" rtl="0" eaLnBrk="1" latinLnBrk="0" hangingPunct="1">
                <a:defRPr sz="3214" kern="1200">
                  <a:solidFill>
                    <a:schemeClr val="tx1"/>
                  </a:solidFill>
                  <a:latin typeface="+mn-lt"/>
                  <a:ea typeface="+mn-ea"/>
                  <a:cs typeface="+mn-cs"/>
                </a:defRPr>
              </a:lvl2pPr>
              <a:lvl3pPr marL="1632844" algn="l" defTabSz="1632844" rtl="0" eaLnBrk="1" latinLnBrk="0" hangingPunct="1">
                <a:defRPr sz="3214" kern="1200">
                  <a:solidFill>
                    <a:schemeClr val="tx1"/>
                  </a:solidFill>
                  <a:latin typeface="+mn-lt"/>
                  <a:ea typeface="+mn-ea"/>
                  <a:cs typeface="+mn-cs"/>
                </a:defRPr>
              </a:lvl3pPr>
              <a:lvl4pPr marL="2449266" algn="l" defTabSz="1632844" rtl="0" eaLnBrk="1" latinLnBrk="0" hangingPunct="1">
                <a:defRPr sz="3214" kern="1200">
                  <a:solidFill>
                    <a:schemeClr val="tx1"/>
                  </a:solidFill>
                  <a:latin typeface="+mn-lt"/>
                  <a:ea typeface="+mn-ea"/>
                  <a:cs typeface="+mn-cs"/>
                </a:defRPr>
              </a:lvl4pPr>
              <a:lvl5pPr marL="3265688" algn="l" defTabSz="1632844" rtl="0" eaLnBrk="1" latinLnBrk="0" hangingPunct="1">
                <a:defRPr sz="3214" kern="1200">
                  <a:solidFill>
                    <a:schemeClr val="tx1"/>
                  </a:solidFill>
                  <a:latin typeface="+mn-lt"/>
                  <a:ea typeface="+mn-ea"/>
                  <a:cs typeface="+mn-cs"/>
                </a:defRPr>
              </a:lvl5pPr>
              <a:lvl6pPr marL="4082110" algn="l" defTabSz="1632844" rtl="0" eaLnBrk="1" latinLnBrk="0" hangingPunct="1">
                <a:defRPr sz="3214" kern="1200">
                  <a:solidFill>
                    <a:schemeClr val="tx1"/>
                  </a:solidFill>
                  <a:latin typeface="+mn-lt"/>
                  <a:ea typeface="+mn-ea"/>
                  <a:cs typeface="+mn-cs"/>
                </a:defRPr>
              </a:lvl6pPr>
              <a:lvl7pPr marL="4898532" algn="l" defTabSz="1632844" rtl="0" eaLnBrk="1" latinLnBrk="0" hangingPunct="1">
                <a:defRPr sz="3214" kern="1200">
                  <a:solidFill>
                    <a:schemeClr val="tx1"/>
                  </a:solidFill>
                  <a:latin typeface="+mn-lt"/>
                  <a:ea typeface="+mn-ea"/>
                  <a:cs typeface="+mn-cs"/>
                </a:defRPr>
              </a:lvl7pPr>
              <a:lvl8pPr marL="5714954" algn="l" defTabSz="1632844" rtl="0" eaLnBrk="1" latinLnBrk="0" hangingPunct="1">
                <a:defRPr sz="3214" kern="1200">
                  <a:solidFill>
                    <a:schemeClr val="tx1"/>
                  </a:solidFill>
                  <a:latin typeface="+mn-lt"/>
                  <a:ea typeface="+mn-ea"/>
                  <a:cs typeface="+mn-cs"/>
                </a:defRPr>
              </a:lvl8pPr>
              <a:lvl9pPr marL="6531376" algn="l" defTabSz="1632844" rtl="0" eaLnBrk="1" latinLnBrk="0" hangingPunct="1">
                <a:defRPr sz="3214" kern="1200">
                  <a:solidFill>
                    <a:schemeClr val="tx1"/>
                  </a:solidFill>
                  <a:latin typeface="+mn-lt"/>
                  <a:ea typeface="+mn-ea"/>
                  <a:cs typeface="+mn-cs"/>
                </a:defRPr>
              </a:lvl9pPr>
            </a:lstStyle>
            <a:p>
              <a:pPr algn="ctr"/>
              <a:r>
                <a:rPr lang="en-GB" sz="3600" b="1" dirty="0">
                  <a:solidFill>
                    <a:srgbClr val="6F2F2F"/>
                  </a:solidFill>
                </a:rPr>
                <a:t>Unusual</a:t>
              </a:r>
            </a:p>
          </p:txBody>
        </p:sp>
        <p:sp>
          <p:nvSpPr>
            <p:cNvPr id="48" name="TextBox 47">
              <a:extLst>
                <a:ext uri="{FF2B5EF4-FFF2-40B4-BE49-F238E27FC236}">
                  <a16:creationId xmlns:a16="http://schemas.microsoft.com/office/drawing/2014/main" id="{065F32BB-FFAA-4557-81F0-EE540626F453}"/>
                </a:ext>
              </a:extLst>
            </p:cNvPr>
            <p:cNvSpPr txBox="1"/>
            <p:nvPr/>
          </p:nvSpPr>
          <p:spPr>
            <a:xfrm>
              <a:off x="13219592" y="5747147"/>
              <a:ext cx="1650357" cy="646331"/>
            </a:xfrm>
            <a:prstGeom prst="rect">
              <a:avLst/>
            </a:prstGeom>
            <a:noFill/>
          </p:spPr>
          <p:txBody>
            <a:bodyPr wrap="square" rtlCol="0">
              <a:spAutoFit/>
            </a:bodyPr>
            <a:lstStyle>
              <a:defPPr>
                <a:defRPr lang="en-US"/>
              </a:defPPr>
              <a:lvl1pPr marL="0" algn="l" defTabSz="1632844" rtl="0" eaLnBrk="1" latinLnBrk="0" hangingPunct="1">
                <a:defRPr sz="3214" kern="1200">
                  <a:solidFill>
                    <a:schemeClr val="tx1"/>
                  </a:solidFill>
                  <a:latin typeface="+mn-lt"/>
                  <a:ea typeface="+mn-ea"/>
                  <a:cs typeface="+mn-cs"/>
                </a:defRPr>
              </a:lvl1pPr>
              <a:lvl2pPr marL="816422" algn="l" defTabSz="1632844" rtl="0" eaLnBrk="1" latinLnBrk="0" hangingPunct="1">
                <a:defRPr sz="3214" kern="1200">
                  <a:solidFill>
                    <a:schemeClr val="tx1"/>
                  </a:solidFill>
                  <a:latin typeface="+mn-lt"/>
                  <a:ea typeface="+mn-ea"/>
                  <a:cs typeface="+mn-cs"/>
                </a:defRPr>
              </a:lvl2pPr>
              <a:lvl3pPr marL="1632844" algn="l" defTabSz="1632844" rtl="0" eaLnBrk="1" latinLnBrk="0" hangingPunct="1">
                <a:defRPr sz="3214" kern="1200">
                  <a:solidFill>
                    <a:schemeClr val="tx1"/>
                  </a:solidFill>
                  <a:latin typeface="+mn-lt"/>
                  <a:ea typeface="+mn-ea"/>
                  <a:cs typeface="+mn-cs"/>
                </a:defRPr>
              </a:lvl3pPr>
              <a:lvl4pPr marL="2449266" algn="l" defTabSz="1632844" rtl="0" eaLnBrk="1" latinLnBrk="0" hangingPunct="1">
                <a:defRPr sz="3214" kern="1200">
                  <a:solidFill>
                    <a:schemeClr val="tx1"/>
                  </a:solidFill>
                  <a:latin typeface="+mn-lt"/>
                  <a:ea typeface="+mn-ea"/>
                  <a:cs typeface="+mn-cs"/>
                </a:defRPr>
              </a:lvl4pPr>
              <a:lvl5pPr marL="3265688" algn="l" defTabSz="1632844" rtl="0" eaLnBrk="1" latinLnBrk="0" hangingPunct="1">
                <a:defRPr sz="3214" kern="1200">
                  <a:solidFill>
                    <a:schemeClr val="tx1"/>
                  </a:solidFill>
                  <a:latin typeface="+mn-lt"/>
                  <a:ea typeface="+mn-ea"/>
                  <a:cs typeface="+mn-cs"/>
                </a:defRPr>
              </a:lvl5pPr>
              <a:lvl6pPr marL="4082110" algn="l" defTabSz="1632844" rtl="0" eaLnBrk="1" latinLnBrk="0" hangingPunct="1">
                <a:defRPr sz="3214" kern="1200">
                  <a:solidFill>
                    <a:schemeClr val="tx1"/>
                  </a:solidFill>
                  <a:latin typeface="+mn-lt"/>
                  <a:ea typeface="+mn-ea"/>
                  <a:cs typeface="+mn-cs"/>
                </a:defRPr>
              </a:lvl6pPr>
              <a:lvl7pPr marL="4898532" algn="l" defTabSz="1632844" rtl="0" eaLnBrk="1" latinLnBrk="0" hangingPunct="1">
                <a:defRPr sz="3214" kern="1200">
                  <a:solidFill>
                    <a:schemeClr val="tx1"/>
                  </a:solidFill>
                  <a:latin typeface="+mn-lt"/>
                  <a:ea typeface="+mn-ea"/>
                  <a:cs typeface="+mn-cs"/>
                </a:defRPr>
              </a:lvl7pPr>
              <a:lvl8pPr marL="5714954" algn="l" defTabSz="1632844" rtl="0" eaLnBrk="1" latinLnBrk="0" hangingPunct="1">
                <a:defRPr sz="3214" kern="1200">
                  <a:solidFill>
                    <a:schemeClr val="tx1"/>
                  </a:solidFill>
                  <a:latin typeface="+mn-lt"/>
                  <a:ea typeface="+mn-ea"/>
                  <a:cs typeface="+mn-cs"/>
                </a:defRPr>
              </a:lvl8pPr>
              <a:lvl9pPr marL="6531376" algn="l" defTabSz="1632844" rtl="0" eaLnBrk="1" latinLnBrk="0" hangingPunct="1">
                <a:defRPr sz="3214" kern="1200">
                  <a:solidFill>
                    <a:schemeClr val="tx1"/>
                  </a:solidFill>
                  <a:latin typeface="+mn-lt"/>
                  <a:ea typeface="+mn-ea"/>
                  <a:cs typeface="+mn-cs"/>
                </a:defRPr>
              </a:lvl9pPr>
            </a:lstStyle>
            <a:p>
              <a:pPr algn="ctr"/>
              <a:r>
                <a:rPr lang="en-GB" sz="3600" b="1" dirty="0">
                  <a:solidFill>
                    <a:srgbClr val="E3C71D"/>
                  </a:solidFill>
                </a:rPr>
                <a:t>Distant</a:t>
              </a:r>
            </a:p>
          </p:txBody>
        </p:sp>
        <p:sp>
          <p:nvSpPr>
            <p:cNvPr id="49" name="TextBox 48">
              <a:extLst>
                <a:ext uri="{FF2B5EF4-FFF2-40B4-BE49-F238E27FC236}">
                  <a16:creationId xmlns:a16="http://schemas.microsoft.com/office/drawing/2014/main" id="{D06784A9-3E12-4320-83C5-9AAD27095C81}"/>
                </a:ext>
              </a:extLst>
            </p:cNvPr>
            <p:cNvSpPr txBox="1"/>
            <p:nvPr/>
          </p:nvSpPr>
          <p:spPr>
            <a:xfrm>
              <a:off x="13134140" y="3343007"/>
              <a:ext cx="1821270" cy="646331"/>
            </a:xfrm>
            <a:prstGeom prst="rect">
              <a:avLst/>
            </a:prstGeom>
            <a:noFill/>
          </p:spPr>
          <p:txBody>
            <a:bodyPr wrap="square" rtlCol="0">
              <a:spAutoFit/>
            </a:bodyPr>
            <a:lstStyle>
              <a:defPPr>
                <a:defRPr lang="en-US"/>
              </a:defPPr>
              <a:lvl1pPr marL="0" algn="l" defTabSz="1632844" rtl="0" eaLnBrk="1" latinLnBrk="0" hangingPunct="1">
                <a:defRPr sz="3214" kern="1200">
                  <a:solidFill>
                    <a:schemeClr val="tx1"/>
                  </a:solidFill>
                  <a:latin typeface="+mn-lt"/>
                  <a:ea typeface="+mn-ea"/>
                  <a:cs typeface="+mn-cs"/>
                </a:defRPr>
              </a:lvl1pPr>
              <a:lvl2pPr marL="816422" algn="l" defTabSz="1632844" rtl="0" eaLnBrk="1" latinLnBrk="0" hangingPunct="1">
                <a:defRPr sz="3214" kern="1200">
                  <a:solidFill>
                    <a:schemeClr val="tx1"/>
                  </a:solidFill>
                  <a:latin typeface="+mn-lt"/>
                  <a:ea typeface="+mn-ea"/>
                  <a:cs typeface="+mn-cs"/>
                </a:defRPr>
              </a:lvl2pPr>
              <a:lvl3pPr marL="1632844" algn="l" defTabSz="1632844" rtl="0" eaLnBrk="1" latinLnBrk="0" hangingPunct="1">
                <a:defRPr sz="3214" kern="1200">
                  <a:solidFill>
                    <a:schemeClr val="tx1"/>
                  </a:solidFill>
                  <a:latin typeface="+mn-lt"/>
                  <a:ea typeface="+mn-ea"/>
                  <a:cs typeface="+mn-cs"/>
                </a:defRPr>
              </a:lvl3pPr>
              <a:lvl4pPr marL="2449266" algn="l" defTabSz="1632844" rtl="0" eaLnBrk="1" latinLnBrk="0" hangingPunct="1">
                <a:defRPr sz="3214" kern="1200">
                  <a:solidFill>
                    <a:schemeClr val="tx1"/>
                  </a:solidFill>
                  <a:latin typeface="+mn-lt"/>
                  <a:ea typeface="+mn-ea"/>
                  <a:cs typeface="+mn-cs"/>
                </a:defRPr>
              </a:lvl4pPr>
              <a:lvl5pPr marL="3265688" algn="l" defTabSz="1632844" rtl="0" eaLnBrk="1" latinLnBrk="0" hangingPunct="1">
                <a:defRPr sz="3214" kern="1200">
                  <a:solidFill>
                    <a:schemeClr val="tx1"/>
                  </a:solidFill>
                  <a:latin typeface="+mn-lt"/>
                  <a:ea typeface="+mn-ea"/>
                  <a:cs typeface="+mn-cs"/>
                </a:defRPr>
              </a:lvl5pPr>
              <a:lvl6pPr marL="4082110" algn="l" defTabSz="1632844" rtl="0" eaLnBrk="1" latinLnBrk="0" hangingPunct="1">
                <a:defRPr sz="3214" kern="1200">
                  <a:solidFill>
                    <a:schemeClr val="tx1"/>
                  </a:solidFill>
                  <a:latin typeface="+mn-lt"/>
                  <a:ea typeface="+mn-ea"/>
                  <a:cs typeface="+mn-cs"/>
                </a:defRPr>
              </a:lvl6pPr>
              <a:lvl7pPr marL="4898532" algn="l" defTabSz="1632844" rtl="0" eaLnBrk="1" latinLnBrk="0" hangingPunct="1">
                <a:defRPr sz="3214" kern="1200">
                  <a:solidFill>
                    <a:schemeClr val="tx1"/>
                  </a:solidFill>
                  <a:latin typeface="+mn-lt"/>
                  <a:ea typeface="+mn-ea"/>
                  <a:cs typeface="+mn-cs"/>
                </a:defRPr>
              </a:lvl7pPr>
              <a:lvl8pPr marL="5714954" algn="l" defTabSz="1632844" rtl="0" eaLnBrk="1" latinLnBrk="0" hangingPunct="1">
                <a:defRPr sz="3214" kern="1200">
                  <a:solidFill>
                    <a:schemeClr val="tx1"/>
                  </a:solidFill>
                  <a:latin typeface="+mn-lt"/>
                  <a:ea typeface="+mn-ea"/>
                  <a:cs typeface="+mn-cs"/>
                </a:defRPr>
              </a:lvl8pPr>
              <a:lvl9pPr marL="6531376" algn="l" defTabSz="1632844" rtl="0" eaLnBrk="1" latinLnBrk="0" hangingPunct="1">
                <a:defRPr sz="3214" kern="1200">
                  <a:solidFill>
                    <a:schemeClr val="tx1"/>
                  </a:solidFill>
                  <a:latin typeface="+mn-lt"/>
                  <a:ea typeface="+mn-ea"/>
                  <a:cs typeface="+mn-cs"/>
                </a:defRPr>
              </a:lvl9pPr>
            </a:lstStyle>
            <a:p>
              <a:pPr algn="ctr"/>
              <a:r>
                <a:rPr lang="en-GB" sz="3600" b="1" dirty="0">
                  <a:solidFill>
                    <a:srgbClr val="215A69"/>
                  </a:solidFill>
                </a:rPr>
                <a:t>Average</a:t>
              </a:r>
            </a:p>
          </p:txBody>
        </p:sp>
        <p:cxnSp>
          <p:nvCxnSpPr>
            <p:cNvPr id="50" name="Straight Arrow Connector 49">
              <a:extLst>
                <a:ext uri="{FF2B5EF4-FFF2-40B4-BE49-F238E27FC236}">
                  <a16:creationId xmlns:a16="http://schemas.microsoft.com/office/drawing/2014/main" id="{33F9EF86-6BBE-4B44-A4AC-31CC81A71FB5}"/>
                </a:ext>
              </a:extLst>
            </p:cNvPr>
            <p:cNvCxnSpPr/>
            <p:nvPr/>
          </p:nvCxnSpPr>
          <p:spPr>
            <a:xfrm>
              <a:off x="14004540" y="4603440"/>
              <a:ext cx="0" cy="1000953"/>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37553FB8-058D-446E-82AA-5F453AF9E9A7}"/>
                </a:ext>
              </a:extLst>
            </p:cNvPr>
            <p:cNvCxnSpPr/>
            <p:nvPr/>
          </p:nvCxnSpPr>
          <p:spPr>
            <a:xfrm flipH="1">
              <a:off x="14004541" y="7231022"/>
              <a:ext cx="12968" cy="1044827"/>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210513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1E0"/>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E99B76A-C744-43D0-89A3-E24031E14F0B}"/>
              </a:ext>
            </a:extLst>
          </p:cNvPr>
          <p:cNvSpPr/>
          <p:nvPr/>
        </p:nvSpPr>
        <p:spPr>
          <a:xfrm>
            <a:off x="2514600" y="2857500"/>
            <a:ext cx="12039600" cy="5016758"/>
          </a:xfrm>
          <a:prstGeom prst="rect">
            <a:avLst/>
          </a:prstGeom>
        </p:spPr>
        <p:txBody>
          <a:bodyPr wrap="square">
            <a:spAutoFit/>
          </a:bodyPr>
          <a:lstStyle/>
          <a:p>
            <a:pPr algn="just"/>
            <a:r>
              <a:rPr lang="en-GB" sz="3200" b="1" dirty="0">
                <a:latin typeface="Calibri" panose="020F0502020204030204" pitchFamily="34" charset="0"/>
                <a:cs typeface="Calibri" panose="020F0502020204030204" pitchFamily="34" charset="0"/>
              </a:rPr>
              <a:t>Each child will have unique abilities and challenges that they experience.  </a:t>
            </a:r>
            <a:r>
              <a:rPr lang="en-GB" sz="3200" dirty="0">
                <a:latin typeface="Calibri" panose="020F0502020204030204" pitchFamily="34" charset="0"/>
                <a:cs typeface="Calibri" panose="020F0502020204030204" pitchFamily="34" charset="0"/>
              </a:rPr>
              <a:t>For example, </a:t>
            </a:r>
            <a:r>
              <a:rPr lang="en-US" sz="3200" dirty="0">
                <a:latin typeface="Calibri" panose="020F0502020204030204" pitchFamily="34" charset="0"/>
                <a:cs typeface="Calibri" panose="020F0502020204030204" pitchFamily="34" charset="0"/>
              </a:rPr>
              <a:t>some children might be upset by too many noises or sounds that are very loud.  </a:t>
            </a:r>
          </a:p>
          <a:p>
            <a:pPr algn="just"/>
            <a:endParaRPr lang="en-US" sz="3200" dirty="0">
              <a:latin typeface="Calibri" panose="020F0502020204030204" pitchFamily="34" charset="0"/>
              <a:cs typeface="Calibri" panose="020F0502020204030204" pitchFamily="34" charset="0"/>
            </a:endParaRPr>
          </a:p>
          <a:p>
            <a:pPr algn="just"/>
            <a:r>
              <a:rPr lang="en-US" sz="3200" dirty="0">
                <a:latin typeface="Calibri" panose="020F0502020204030204" pitchFamily="34" charset="0"/>
                <a:cs typeface="Calibri" panose="020F0502020204030204" pitchFamily="34" charset="0"/>
              </a:rPr>
              <a:t>Children who have </a:t>
            </a:r>
            <a:r>
              <a:rPr lang="en-US" sz="3200" b="1" dirty="0">
                <a:latin typeface="Calibri" panose="020F0502020204030204" pitchFamily="34" charset="0"/>
                <a:cs typeface="Calibri" panose="020F0502020204030204" pitchFamily="34" charset="0"/>
              </a:rPr>
              <a:t>milder signs of Autism don't mind loud noises so much</a:t>
            </a:r>
            <a:r>
              <a:rPr lang="en-US" sz="3200" dirty="0">
                <a:latin typeface="Calibri" panose="020F0502020204030204" pitchFamily="34" charset="0"/>
                <a:cs typeface="Calibri" panose="020F0502020204030204" pitchFamily="34" charset="0"/>
              </a:rPr>
              <a:t>. Also, someone with mild signs of Autism might only need a little bit of help. </a:t>
            </a:r>
          </a:p>
          <a:p>
            <a:pPr algn="just"/>
            <a:endParaRPr lang="en-US" sz="3200" dirty="0">
              <a:latin typeface="Calibri" panose="020F0502020204030204" pitchFamily="34" charset="0"/>
              <a:cs typeface="Calibri" panose="020F0502020204030204" pitchFamily="34" charset="0"/>
            </a:endParaRPr>
          </a:p>
          <a:p>
            <a:pPr algn="just"/>
            <a:r>
              <a:rPr lang="en-US" sz="3200" dirty="0">
                <a:latin typeface="Calibri" panose="020F0502020204030204" pitchFamily="34" charset="0"/>
                <a:cs typeface="Calibri" panose="020F0502020204030204" pitchFamily="34" charset="0"/>
              </a:rPr>
              <a:t>But children with </a:t>
            </a:r>
            <a:r>
              <a:rPr lang="en-US" sz="3200" b="1" dirty="0">
                <a:latin typeface="Calibri" panose="020F0502020204030204" pitchFamily="34" charset="0"/>
                <a:cs typeface="Calibri" panose="020F0502020204030204" pitchFamily="34" charset="0"/>
              </a:rPr>
              <a:t>severe signs of Autism might need a lot of help </a:t>
            </a:r>
            <a:r>
              <a:rPr lang="en-US" sz="3200" dirty="0">
                <a:latin typeface="Calibri" panose="020F0502020204030204" pitchFamily="34" charset="0"/>
                <a:cs typeface="Calibri" panose="020F0502020204030204" pitchFamily="34" charset="0"/>
              </a:rPr>
              <a:t>with learning and doing everyday things.</a:t>
            </a:r>
            <a:endParaRPr lang="en-GB" sz="3200" dirty="0">
              <a:latin typeface="Calibri" panose="020F0502020204030204" pitchFamily="34" charset="0"/>
              <a:cs typeface="Calibri" panose="020F0502020204030204" pitchFamily="34" charset="0"/>
            </a:endParaRPr>
          </a:p>
        </p:txBody>
      </p:sp>
      <p:sp>
        <p:nvSpPr>
          <p:cNvPr id="5" name="Rectangle 4">
            <a:extLst>
              <a:ext uri="{FF2B5EF4-FFF2-40B4-BE49-F238E27FC236}">
                <a16:creationId xmlns:a16="http://schemas.microsoft.com/office/drawing/2014/main" id="{CB638E33-FB72-4542-8567-0C54DA1E4E56}"/>
              </a:ext>
            </a:extLst>
          </p:cNvPr>
          <p:cNvSpPr/>
          <p:nvPr/>
        </p:nvSpPr>
        <p:spPr>
          <a:xfrm>
            <a:off x="2514600" y="638348"/>
            <a:ext cx="6830716" cy="1200329"/>
          </a:xfrm>
          <a:prstGeom prst="rect">
            <a:avLst/>
          </a:prstGeom>
        </p:spPr>
        <p:txBody>
          <a:bodyPr wrap="none">
            <a:spAutoFit/>
          </a:bodyPr>
          <a:lstStyle/>
          <a:p>
            <a:r>
              <a:rPr lang="en-GB" sz="7200" b="1" dirty="0">
                <a:solidFill>
                  <a:schemeClr val="accent6">
                    <a:lumMod val="75000"/>
                  </a:schemeClr>
                </a:solidFill>
                <a:latin typeface="Century Gothic" panose="020B0502020202020204" pitchFamily="34" charset="0"/>
              </a:rPr>
              <a:t>Signs of Autism</a:t>
            </a:r>
            <a:endParaRPr lang="en-GB" sz="1200" dirty="0">
              <a:solidFill>
                <a:schemeClr val="accent6">
                  <a:lumMod val="75000"/>
                </a:schemeClr>
              </a:solidFill>
            </a:endParaRPr>
          </a:p>
        </p:txBody>
      </p:sp>
    </p:spTree>
    <p:extLst>
      <p:ext uri="{BB962C8B-B14F-4D97-AF65-F5344CB8AC3E}">
        <p14:creationId xmlns:p14="http://schemas.microsoft.com/office/powerpoint/2010/main" val="10785774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1E0"/>
        </a:solidFill>
        <a:effectLst/>
      </p:bgPr>
    </p:bg>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7C733B86-5484-47F7-817C-92F31A994BBC}"/>
              </a:ext>
            </a:extLst>
          </p:cNvPr>
          <p:cNvSpPr txBox="1">
            <a:spLocks/>
          </p:cNvSpPr>
          <p:nvPr/>
        </p:nvSpPr>
        <p:spPr>
          <a:xfrm>
            <a:off x="2366628" y="1943100"/>
            <a:ext cx="13554744" cy="6788945"/>
          </a:xfrm>
          <a:prstGeom prst="rect">
            <a:avLst/>
          </a:prstGeom>
        </p:spPr>
        <p:txBody>
          <a:bodyPr>
            <a:noAutofit/>
          </a:bodyPr>
          <a:lstStyle>
            <a:defPPr>
              <a:defRPr lang="en-US"/>
            </a:defPPr>
            <a:lvl1pPr marL="0" indent="-342900" algn="l" defTabSz="1632844" rtl="0" eaLnBrk="1" latinLnBrk="0" hangingPunct="1">
              <a:spcBef>
                <a:spcPct val="20000"/>
              </a:spcBef>
              <a:buFont typeface="Arial" pitchFamily="34" charset="0"/>
              <a:buChar char="•"/>
              <a:defRPr sz="3214" kern="1200">
                <a:solidFill>
                  <a:schemeClr val="tx1"/>
                </a:solidFill>
                <a:latin typeface="+mn-lt"/>
                <a:ea typeface="+mn-ea"/>
                <a:cs typeface="+mn-cs"/>
              </a:defRPr>
            </a:lvl1pPr>
            <a:lvl2pPr marL="816422" indent="-285750" algn="l" defTabSz="1632844" rtl="0" eaLnBrk="1" latinLnBrk="0" hangingPunct="1">
              <a:spcBef>
                <a:spcPct val="20000"/>
              </a:spcBef>
              <a:buFont typeface="Arial" pitchFamily="34" charset="0"/>
              <a:buChar char="–"/>
              <a:defRPr sz="3214" kern="1200">
                <a:solidFill>
                  <a:schemeClr val="tx1"/>
                </a:solidFill>
                <a:latin typeface="+mn-lt"/>
                <a:ea typeface="+mn-ea"/>
                <a:cs typeface="+mn-cs"/>
              </a:defRPr>
            </a:lvl2pPr>
            <a:lvl3pPr marL="1632844" indent="-228600" algn="l" defTabSz="1632844" rtl="0" eaLnBrk="1" latinLnBrk="0" hangingPunct="1">
              <a:spcBef>
                <a:spcPct val="20000"/>
              </a:spcBef>
              <a:buFont typeface="Arial" pitchFamily="34" charset="0"/>
              <a:buChar char="•"/>
              <a:defRPr sz="3214" kern="1200">
                <a:solidFill>
                  <a:schemeClr val="tx1"/>
                </a:solidFill>
                <a:latin typeface="+mn-lt"/>
                <a:ea typeface="+mn-ea"/>
                <a:cs typeface="+mn-cs"/>
              </a:defRPr>
            </a:lvl3pPr>
            <a:lvl4pPr marL="2449266" indent="-228600" algn="l" defTabSz="1632844" rtl="0" eaLnBrk="1" latinLnBrk="0" hangingPunct="1">
              <a:spcBef>
                <a:spcPct val="20000"/>
              </a:spcBef>
              <a:buFont typeface="Arial" pitchFamily="34" charset="0"/>
              <a:buChar char="–"/>
              <a:defRPr sz="3214" kern="1200">
                <a:solidFill>
                  <a:schemeClr val="tx1"/>
                </a:solidFill>
                <a:latin typeface="+mn-lt"/>
                <a:ea typeface="+mn-ea"/>
                <a:cs typeface="+mn-cs"/>
              </a:defRPr>
            </a:lvl4pPr>
            <a:lvl5pPr marL="3265688" indent="-228600" algn="l" defTabSz="1632844" rtl="0" eaLnBrk="1" latinLnBrk="0" hangingPunct="1">
              <a:spcBef>
                <a:spcPct val="20000"/>
              </a:spcBef>
              <a:buFont typeface="Arial" pitchFamily="34" charset="0"/>
              <a:buChar char="»"/>
              <a:defRPr sz="3214" kern="1200">
                <a:solidFill>
                  <a:schemeClr val="tx1"/>
                </a:solidFill>
                <a:latin typeface="+mn-lt"/>
                <a:ea typeface="+mn-ea"/>
                <a:cs typeface="+mn-cs"/>
              </a:defRPr>
            </a:lvl5pPr>
            <a:lvl6pPr marL="4082110" indent="-228600" algn="l" defTabSz="1632844" rtl="0" eaLnBrk="1" latinLnBrk="0" hangingPunct="1">
              <a:spcBef>
                <a:spcPct val="20000"/>
              </a:spcBef>
              <a:buFont typeface="Arial" pitchFamily="34" charset="0"/>
              <a:buChar char="•"/>
              <a:defRPr sz="3214" kern="1200">
                <a:solidFill>
                  <a:schemeClr val="tx1"/>
                </a:solidFill>
                <a:latin typeface="+mn-lt"/>
                <a:ea typeface="+mn-ea"/>
                <a:cs typeface="+mn-cs"/>
              </a:defRPr>
            </a:lvl6pPr>
            <a:lvl7pPr marL="4898532" indent="-228600" algn="l" defTabSz="1632844" rtl="0" eaLnBrk="1" latinLnBrk="0" hangingPunct="1">
              <a:spcBef>
                <a:spcPct val="20000"/>
              </a:spcBef>
              <a:buFont typeface="Arial" pitchFamily="34" charset="0"/>
              <a:buChar char="•"/>
              <a:defRPr sz="3214" kern="1200">
                <a:solidFill>
                  <a:schemeClr val="tx1"/>
                </a:solidFill>
                <a:latin typeface="+mn-lt"/>
                <a:ea typeface="+mn-ea"/>
                <a:cs typeface="+mn-cs"/>
              </a:defRPr>
            </a:lvl7pPr>
            <a:lvl8pPr marL="5714954" indent="-228600" algn="l" defTabSz="1632844" rtl="0" eaLnBrk="1" latinLnBrk="0" hangingPunct="1">
              <a:spcBef>
                <a:spcPct val="20000"/>
              </a:spcBef>
              <a:buFont typeface="Arial" pitchFamily="34" charset="0"/>
              <a:buChar char="•"/>
              <a:defRPr sz="3214" kern="1200">
                <a:solidFill>
                  <a:schemeClr val="tx1"/>
                </a:solidFill>
                <a:latin typeface="+mn-lt"/>
                <a:ea typeface="+mn-ea"/>
                <a:cs typeface="+mn-cs"/>
              </a:defRPr>
            </a:lvl8pPr>
            <a:lvl9pPr marL="6531376" indent="-228600" algn="l" defTabSz="1632844" rtl="0" eaLnBrk="1" latinLnBrk="0" hangingPunct="1">
              <a:spcBef>
                <a:spcPct val="20000"/>
              </a:spcBef>
              <a:buFont typeface="Arial" pitchFamily="34" charset="0"/>
              <a:buChar char="•"/>
              <a:defRPr sz="3214" kern="1200">
                <a:solidFill>
                  <a:schemeClr val="tx1"/>
                </a:solidFill>
                <a:latin typeface="+mn-lt"/>
                <a:ea typeface="+mn-ea"/>
                <a:cs typeface="+mn-cs"/>
              </a:defRPr>
            </a:lvl9pPr>
          </a:lstStyle>
          <a:p>
            <a:pPr indent="0" algn="ctr">
              <a:buFont typeface="Arial" pitchFamily="34" charset="0"/>
              <a:buNone/>
            </a:pPr>
            <a:r>
              <a:rPr lang="en-US" sz="2800" b="1" dirty="0">
                <a:solidFill>
                  <a:schemeClr val="accent6">
                    <a:lumMod val="75000"/>
                  </a:schemeClr>
                </a:solidFill>
                <a:latin typeface="Century Gothic" panose="020B0502020202020204" pitchFamily="34" charset="0"/>
              </a:rPr>
              <a:t>A child with severe signs of Autism might:</a:t>
            </a:r>
          </a:p>
          <a:p>
            <a:r>
              <a:rPr lang="en-US" sz="2800" dirty="0">
                <a:latin typeface="Century Gothic" panose="020B0502020202020204" pitchFamily="34" charset="0"/>
              </a:rPr>
              <a:t>Be </a:t>
            </a:r>
            <a:r>
              <a:rPr lang="en-GB" sz="2800" b="1" dirty="0">
                <a:latin typeface="Century Gothic" panose="020B0502020202020204" pitchFamily="34" charset="0"/>
              </a:rPr>
              <a:t>unable to start conversations</a:t>
            </a:r>
            <a:r>
              <a:rPr lang="en-GB" sz="2800" dirty="0">
                <a:latin typeface="Century Gothic" panose="020B0502020202020204" pitchFamily="34" charset="0"/>
              </a:rPr>
              <a:t>, unless talking about their own interests, like planets, dinosaurs, trains, etc.</a:t>
            </a:r>
            <a:endParaRPr lang="en-US" sz="2800" dirty="0">
              <a:latin typeface="Century Gothic" panose="020B0502020202020204" pitchFamily="34" charset="0"/>
            </a:endParaRPr>
          </a:p>
          <a:p>
            <a:pPr indent="0">
              <a:buFont typeface="Arial" pitchFamily="34" charset="0"/>
              <a:buNone/>
            </a:pPr>
            <a:endParaRPr lang="en-US" sz="1400" dirty="0">
              <a:latin typeface="Century Gothic" panose="020B0502020202020204" pitchFamily="34" charset="0"/>
            </a:endParaRPr>
          </a:p>
          <a:p>
            <a:r>
              <a:rPr lang="en-US" sz="2800" b="1" dirty="0">
                <a:latin typeface="Century Gothic" panose="020B0502020202020204" pitchFamily="34" charset="0"/>
              </a:rPr>
              <a:t>Do the same thing over and over</a:t>
            </a:r>
            <a:r>
              <a:rPr lang="en-US" sz="2800" dirty="0">
                <a:latin typeface="Century Gothic" panose="020B0502020202020204" pitchFamily="34" charset="0"/>
              </a:rPr>
              <a:t>, like saying the same word, slapping their forehead, swinging their bag, etc.</a:t>
            </a:r>
          </a:p>
          <a:p>
            <a:endParaRPr lang="en-US" sz="1400" dirty="0">
              <a:latin typeface="Century Gothic" panose="020B0502020202020204" pitchFamily="34" charset="0"/>
            </a:endParaRPr>
          </a:p>
          <a:p>
            <a:r>
              <a:rPr lang="en-GB" sz="2800" b="1" dirty="0">
                <a:latin typeface="Century Gothic" panose="020B0502020202020204" pitchFamily="34" charset="0"/>
              </a:rPr>
              <a:t>Refuse to participate in competitive games</a:t>
            </a:r>
            <a:r>
              <a:rPr lang="en-GB" sz="2800" dirty="0">
                <a:latin typeface="Century Gothic" panose="020B0502020202020204" pitchFamily="34" charset="0"/>
              </a:rPr>
              <a:t>, like football, chess, ‘dobby’, or Monopoly, etc. </a:t>
            </a:r>
          </a:p>
          <a:p>
            <a:pPr indent="0">
              <a:buFont typeface="Arial" pitchFamily="34" charset="0"/>
              <a:buNone/>
            </a:pPr>
            <a:endParaRPr lang="en-US" sz="1400" dirty="0">
              <a:latin typeface="Century Gothic" panose="020B0502020202020204" pitchFamily="34" charset="0"/>
            </a:endParaRPr>
          </a:p>
          <a:p>
            <a:r>
              <a:rPr lang="en-US" sz="2800" b="1" dirty="0">
                <a:latin typeface="Century Gothic" panose="020B0502020202020204" pitchFamily="34" charset="0"/>
              </a:rPr>
              <a:t>Move their arms or body in a certain way</a:t>
            </a:r>
            <a:r>
              <a:rPr lang="en-US" sz="2800" dirty="0">
                <a:latin typeface="Century Gothic" panose="020B0502020202020204" pitchFamily="34" charset="0"/>
              </a:rPr>
              <a:t> or </a:t>
            </a:r>
            <a:r>
              <a:rPr lang="en-GB" sz="2800" dirty="0">
                <a:latin typeface="Century Gothic" panose="020B0502020202020204" pitchFamily="34" charset="0"/>
              </a:rPr>
              <a:t>kick, punch, grab and push other students.</a:t>
            </a:r>
            <a:r>
              <a:rPr lang="en-US" sz="2800" dirty="0">
                <a:latin typeface="Century Gothic" panose="020B0502020202020204" pitchFamily="34" charset="0"/>
              </a:rPr>
              <a:t> </a:t>
            </a:r>
          </a:p>
          <a:p>
            <a:pPr indent="0">
              <a:buFont typeface="Arial" pitchFamily="34" charset="0"/>
              <a:buNone/>
            </a:pPr>
            <a:endParaRPr lang="en-US" sz="1400" dirty="0">
              <a:latin typeface="Century Gothic" panose="020B0502020202020204" pitchFamily="34" charset="0"/>
            </a:endParaRPr>
          </a:p>
          <a:p>
            <a:r>
              <a:rPr lang="en-US" sz="2800" b="1" dirty="0">
                <a:latin typeface="Century Gothic" panose="020B0502020202020204" pitchFamily="34" charset="0"/>
              </a:rPr>
              <a:t>Have trouble adjusting to changes</a:t>
            </a:r>
            <a:r>
              <a:rPr lang="en-US" sz="2800" dirty="0">
                <a:latin typeface="Century Gothic" panose="020B0502020202020204" pitchFamily="34" charset="0"/>
              </a:rPr>
              <a:t>, like moving to a different seat in the classroom, or having their belongings moved from their usual places, etc.</a:t>
            </a:r>
          </a:p>
          <a:p>
            <a:pPr indent="0">
              <a:buFont typeface="Arial" pitchFamily="34" charset="0"/>
              <a:buNone/>
            </a:pPr>
            <a:endParaRPr lang="en-GB" sz="3600" dirty="0">
              <a:latin typeface="Century Gothic" panose="020B0502020202020204" pitchFamily="34" charset="0"/>
            </a:endParaRPr>
          </a:p>
        </p:txBody>
      </p:sp>
      <p:sp>
        <p:nvSpPr>
          <p:cNvPr id="5" name="Rectangle 4">
            <a:extLst>
              <a:ext uri="{FF2B5EF4-FFF2-40B4-BE49-F238E27FC236}">
                <a16:creationId xmlns:a16="http://schemas.microsoft.com/office/drawing/2014/main" id="{ACDFBB26-03A8-40A8-A000-D5A41027984F}"/>
              </a:ext>
            </a:extLst>
          </p:cNvPr>
          <p:cNvSpPr/>
          <p:nvPr/>
        </p:nvSpPr>
        <p:spPr>
          <a:xfrm>
            <a:off x="2358390" y="331393"/>
            <a:ext cx="6731330" cy="1323439"/>
          </a:xfrm>
          <a:prstGeom prst="rect">
            <a:avLst/>
          </a:prstGeom>
        </p:spPr>
        <p:txBody>
          <a:bodyPr wrap="none">
            <a:spAutoFit/>
          </a:bodyPr>
          <a:lstStyle/>
          <a:p>
            <a:r>
              <a:rPr lang="en-GB" sz="8000" b="1" dirty="0">
                <a:solidFill>
                  <a:schemeClr val="accent6">
                    <a:lumMod val="75000"/>
                  </a:schemeClr>
                </a:solidFill>
              </a:rPr>
              <a:t>Signs of Autism</a:t>
            </a:r>
            <a:endParaRPr lang="en-GB" sz="1400" dirty="0">
              <a:solidFill>
                <a:schemeClr val="accent6">
                  <a:lumMod val="75000"/>
                </a:schemeClr>
              </a:solidFill>
            </a:endParaRPr>
          </a:p>
        </p:txBody>
      </p:sp>
    </p:spTree>
    <p:extLst>
      <p:ext uri="{BB962C8B-B14F-4D97-AF65-F5344CB8AC3E}">
        <p14:creationId xmlns:p14="http://schemas.microsoft.com/office/powerpoint/2010/main" val="2381709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anim calcmode="lin" valueType="num">
                                      <p:cBhvr additive="base">
                                        <p:cTn id="13"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anim calcmode="lin" valueType="num">
                                      <p:cBhvr additive="base">
                                        <p:cTn id="19"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7" end="7"/>
                                            </p:txEl>
                                          </p:spTgt>
                                        </p:tgtEl>
                                        <p:attrNameLst>
                                          <p:attrName>style.visibility</p:attrName>
                                        </p:attrNameLst>
                                      </p:cBhvr>
                                      <p:to>
                                        <p:strVal val="visible"/>
                                      </p:to>
                                    </p:set>
                                    <p:anim calcmode="lin" valueType="num">
                                      <p:cBhvr additive="base">
                                        <p:cTn id="25"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9" end="9"/>
                                            </p:txEl>
                                          </p:spTgt>
                                        </p:tgtEl>
                                        <p:attrNameLst>
                                          <p:attrName>style.visibility</p:attrName>
                                        </p:attrNameLst>
                                      </p:cBhvr>
                                      <p:to>
                                        <p:strVal val="visible"/>
                                      </p:to>
                                    </p:set>
                                    <p:anim calcmode="lin" valueType="num">
                                      <p:cBhvr additive="base">
                                        <p:cTn id="31"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1E0"/>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B7FE2D6-DECC-4DC9-AD50-AD06163628F6}"/>
              </a:ext>
            </a:extLst>
          </p:cNvPr>
          <p:cNvSpPr/>
          <p:nvPr/>
        </p:nvSpPr>
        <p:spPr>
          <a:xfrm>
            <a:off x="2057400" y="266700"/>
            <a:ext cx="11963400" cy="1323439"/>
          </a:xfrm>
          <a:prstGeom prst="rect">
            <a:avLst/>
          </a:prstGeom>
        </p:spPr>
        <p:txBody>
          <a:bodyPr wrap="square">
            <a:spAutoFit/>
          </a:bodyPr>
          <a:lstStyle/>
          <a:p>
            <a:r>
              <a:rPr lang="en-GB" sz="8000" b="1" dirty="0">
                <a:solidFill>
                  <a:schemeClr val="accent6">
                    <a:lumMod val="75000"/>
                  </a:schemeClr>
                </a:solidFill>
              </a:rPr>
              <a:t>Living with Autism</a:t>
            </a:r>
          </a:p>
        </p:txBody>
      </p:sp>
      <p:sp>
        <p:nvSpPr>
          <p:cNvPr id="5" name="Content Placeholder 3">
            <a:extLst>
              <a:ext uri="{FF2B5EF4-FFF2-40B4-BE49-F238E27FC236}">
                <a16:creationId xmlns:a16="http://schemas.microsoft.com/office/drawing/2014/main" id="{8DC216AA-EC34-4B6B-8FE8-CF949578F940}"/>
              </a:ext>
            </a:extLst>
          </p:cNvPr>
          <p:cNvSpPr txBox="1">
            <a:spLocks/>
          </p:cNvSpPr>
          <p:nvPr/>
        </p:nvSpPr>
        <p:spPr>
          <a:xfrm>
            <a:off x="1600200" y="2424961"/>
            <a:ext cx="15087600" cy="2862322"/>
          </a:xfrm>
          <a:prstGeom prst="rect">
            <a:avLst/>
          </a:prstGeom>
        </p:spPr>
        <p:txBody>
          <a:bodyPr wrap="square">
            <a:spAutoFit/>
          </a:bodyPr>
          <a:lstStyle>
            <a:defPPr>
              <a:defRPr lang="en-US"/>
            </a:defPPr>
            <a:lvl1pPr marL="0" indent="-342900" algn="l" defTabSz="1632844" rtl="0" eaLnBrk="1" latinLnBrk="0" hangingPunct="1">
              <a:spcBef>
                <a:spcPct val="20000"/>
              </a:spcBef>
              <a:buFont typeface="Arial" pitchFamily="34" charset="0"/>
              <a:buChar char="•"/>
              <a:defRPr sz="3214" kern="1200">
                <a:solidFill>
                  <a:schemeClr val="tx1"/>
                </a:solidFill>
                <a:latin typeface="+mn-lt"/>
                <a:ea typeface="+mn-ea"/>
                <a:cs typeface="+mn-cs"/>
              </a:defRPr>
            </a:lvl1pPr>
            <a:lvl2pPr marL="816422" indent="-285750" algn="l" defTabSz="1632844" rtl="0" eaLnBrk="1" latinLnBrk="0" hangingPunct="1">
              <a:spcBef>
                <a:spcPct val="20000"/>
              </a:spcBef>
              <a:buFont typeface="Arial" pitchFamily="34" charset="0"/>
              <a:buChar char="–"/>
              <a:defRPr sz="3214" kern="1200">
                <a:solidFill>
                  <a:schemeClr val="tx1"/>
                </a:solidFill>
                <a:latin typeface="+mn-lt"/>
                <a:ea typeface="+mn-ea"/>
                <a:cs typeface="+mn-cs"/>
              </a:defRPr>
            </a:lvl2pPr>
            <a:lvl3pPr marL="1632844" indent="-228600" algn="l" defTabSz="1632844" rtl="0" eaLnBrk="1" latinLnBrk="0" hangingPunct="1">
              <a:spcBef>
                <a:spcPct val="20000"/>
              </a:spcBef>
              <a:buFont typeface="Arial" pitchFamily="34" charset="0"/>
              <a:buChar char="•"/>
              <a:defRPr sz="3214" kern="1200">
                <a:solidFill>
                  <a:schemeClr val="tx1"/>
                </a:solidFill>
                <a:latin typeface="+mn-lt"/>
                <a:ea typeface="+mn-ea"/>
                <a:cs typeface="+mn-cs"/>
              </a:defRPr>
            </a:lvl3pPr>
            <a:lvl4pPr marL="2449266" indent="-228600" algn="l" defTabSz="1632844" rtl="0" eaLnBrk="1" latinLnBrk="0" hangingPunct="1">
              <a:spcBef>
                <a:spcPct val="20000"/>
              </a:spcBef>
              <a:buFont typeface="Arial" pitchFamily="34" charset="0"/>
              <a:buChar char="–"/>
              <a:defRPr sz="3214" kern="1200">
                <a:solidFill>
                  <a:schemeClr val="tx1"/>
                </a:solidFill>
                <a:latin typeface="+mn-lt"/>
                <a:ea typeface="+mn-ea"/>
                <a:cs typeface="+mn-cs"/>
              </a:defRPr>
            </a:lvl4pPr>
            <a:lvl5pPr marL="3265688" indent="-228600" algn="l" defTabSz="1632844" rtl="0" eaLnBrk="1" latinLnBrk="0" hangingPunct="1">
              <a:spcBef>
                <a:spcPct val="20000"/>
              </a:spcBef>
              <a:buFont typeface="Arial" pitchFamily="34" charset="0"/>
              <a:buChar char="»"/>
              <a:defRPr sz="3214" kern="1200">
                <a:solidFill>
                  <a:schemeClr val="tx1"/>
                </a:solidFill>
                <a:latin typeface="+mn-lt"/>
                <a:ea typeface="+mn-ea"/>
                <a:cs typeface="+mn-cs"/>
              </a:defRPr>
            </a:lvl5pPr>
            <a:lvl6pPr marL="4082110" indent="-228600" algn="l" defTabSz="1632844" rtl="0" eaLnBrk="1" latinLnBrk="0" hangingPunct="1">
              <a:spcBef>
                <a:spcPct val="20000"/>
              </a:spcBef>
              <a:buFont typeface="Arial" pitchFamily="34" charset="0"/>
              <a:buChar char="•"/>
              <a:defRPr sz="3214" kern="1200">
                <a:solidFill>
                  <a:schemeClr val="tx1"/>
                </a:solidFill>
                <a:latin typeface="+mn-lt"/>
                <a:ea typeface="+mn-ea"/>
                <a:cs typeface="+mn-cs"/>
              </a:defRPr>
            </a:lvl6pPr>
            <a:lvl7pPr marL="4898532" indent="-228600" algn="l" defTabSz="1632844" rtl="0" eaLnBrk="1" latinLnBrk="0" hangingPunct="1">
              <a:spcBef>
                <a:spcPct val="20000"/>
              </a:spcBef>
              <a:buFont typeface="Arial" pitchFamily="34" charset="0"/>
              <a:buChar char="•"/>
              <a:defRPr sz="3214" kern="1200">
                <a:solidFill>
                  <a:schemeClr val="tx1"/>
                </a:solidFill>
                <a:latin typeface="+mn-lt"/>
                <a:ea typeface="+mn-ea"/>
                <a:cs typeface="+mn-cs"/>
              </a:defRPr>
            </a:lvl7pPr>
            <a:lvl8pPr marL="5714954" indent="-228600" algn="l" defTabSz="1632844" rtl="0" eaLnBrk="1" latinLnBrk="0" hangingPunct="1">
              <a:spcBef>
                <a:spcPct val="20000"/>
              </a:spcBef>
              <a:buFont typeface="Arial" pitchFamily="34" charset="0"/>
              <a:buChar char="•"/>
              <a:defRPr sz="3214" kern="1200">
                <a:solidFill>
                  <a:schemeClr val="tx1"/>
                </a:solidFill>
                <a:latin typeface="+mn-lt"/>
                <a:ea typeface="+mn-ea"/>
                <a:cs typeface="+mn-cs"/>
              </a:defRPr>
            </a:lvl8pPr>
            <a:lvl9pPr marL="6531376" indent="-228600" algn="l" defTabSz="1632844" rtl="0" eaLnBrk="1" latinLnBrk="0" hangingPunct="1">
              <a:spcBef>
                <a:spcPct val="20000"/>
              </a:spcBef>
              <a:buFont typeface="Arial" pitchFamily="34" charset="0"/>
              <a:buChar char="•"/>
              <a:defRPr sz="3214" kern="1200">
                <a:solidFill>
                  <a:schemeClr val="tx1"/>
                </a:solidFill>
                <a:latin typeface="+mn-lt"/>
                <a:ea typeface="+mn-ea"/>
                <a:cs typeface="+mn-cs"/>
              </a:defRPr>
            </a:lvl9pPr>
          </a:lstStyle>
          <a:p>
            <a:pPr indent="0" algn="just">
              <a:buFont typeface="Arial" pitchFamily="34" charset="0"/>
              <a:buNone/>
            </a:pPr>
            <a:r>
              <a:rPr lang="en-US" sz="3600" dirty="0">
                <a:latin typeface="Century Gothic" panose="020B0502020202020204" pitchFamily="34" charset="0"/>
              </a:rPr>
              <a:t>Some issues — like not wanting to try new foods or not wanting to move seats — affect lots of children, not just those who have an Autism Spectrum Disorder. But </a:t>
            </a:r>
            <a:r>
              <a:rPr lang="en-US" sz="3600" b="1" dirty="0">
                <a:latin typeface="Century Gothic" panose="020B0502020202020204" pitchFamily="34" charset="0"/>
              </a:rPr>
              <a:t>children with Autism have more trouble "growing out of it" </a:t>
            </a:r>
            <a:r>
              <a:rPr lang="en-US" sz="3600" dirty="0">
                <a:latin typeface="Century Gothic" panose="020B0502020202020204" pitchFamily="34" charset="0"/>
              </a:rPr>
              <a:t>and learning to handle things that can be challenging to them.</a:t>
            </a:r>
          </a:p>
        </p:txBody>
      </p:sp>
      <p:sp>
        <p:nvSpPr>
          <p:cNvPr id="6" name="Rectangle 5">
            <a:extLst>
              <a:ext uri="{FF2B5EF4-FFF2-40B4-BE49-F238E27FC236}">
                <a16:creationId xmlns:a16="http://schemas.microsoft.com/office/drawing/2014/main" id="{6816E545-99B8-4931-B910-F13C159A0840}"/>
              </a:ext>
            </a:extLst>
          </p:cNvPr>
          <p:cNvSpPr/>
          <p:nvPr/>
        </p:nvSpPr>
        <p:spPr>
          <a:xfrm>
            <a:off x="1600200" y="5829300"/>
            <a:ext cx="15087600" cy="2308324"/>
          </a:xfrm>
          <a:prstGeom prst="rect">
            <a:avLst/>
          </a:prstGeom>
        </p:spPr>
        <p:txBody>
          <a:bodyPr wrap="square">
            <a:spAutoFit/>
          </a:bodyPr>
          <a:lstStyle>
            <a:defPPr>
              <a:defRPr lang="en-US"/>
            </a:defPPr>
            <a:lvl1pPr marL="0" algn="l" defTabSz="1632844" rtl="0" eaLnBrk="1" latinLnBrk="0" hangingPunct="1">
              <a:defRPr sz="3214" kern="1200">
                <a:solidFill>
                  <a:schemeClr val="tx1"/>
                </a:solidFill>
                <a:latin typeface="+mn-lt"/>
                <a:ea typeface="+mn-ea"/>
                <a:cs typeface="+mn-cs"/>
              </a:defRPr>
            </a:lvl1pPr>
            <a:lvl2pPr marL="816422" algn="l" defTabSz="1632844" rtl="0" eaLnBrk="1" latinLnBrk="0" hangingPunct="1">
              <a:defRPr sz="3214" kern="1200">
                <a:solidFill>
                  <a:schemeClr val="tx1"/>
                </a:solidFill>
                <a:latin typeface="+mn-lt"/>
                <a:ea typeface="+mn-ea"/>
                <a:cs typeface="+mn-cs"/>
              </a:defRPr>
            </a:lvl2pPr>
            <a:lvl3pPr marL="1632844" algn="l" defTabSz="1632844" rtl="0" eaLnBrk="1" latinLnBrk="0" hangingPunct="1">
              <a:defRPr sz="3214" kern="1200">
                <a:solidFill>
                  <a:schemeClr val="tx1"/>
                </a:solidFill>
                <a:latin typeface="+mn-lt"/>
                <a:ea typeface="+mn-ea"/>
                <a:cs typeface="+mn-cs"/>
              </a:defRPr>
            </a:lvl3pPr>
            <a:lvl4pPr marL="2449266" algn="l" defTabSz="1632844" rtl="0" eaLnBrk="1" latinLnBrk="0" hangingPunct="1">
              <a:defRPr sz="3214" kern="1200">
                <a:solidFill>
                  <a:schemeClr val="tx1"/>
                </a:solidFill>
                <a:latin typeface="+mn-lt"/>
                <a:ea typeface="+mn-ea"/>
                <a:cs typeface="+mn-cs"/>
              </a:defRPr>
            </a:lvl4pPr>
            <a:lvl5pPr marL="3265688" algn="l" defTabSz="1632844" rtl="0" eaLnBrk="1" latinLnBrk="0" hangingPunct="1">
              <a:defRPr sz="3214" kern="1200">
                <a:solidFill>
                  <a:schemeClr val="tx1"/>
                </a:solidFill>
                <a:latin typeface="+mn-lt"/>
                <a:ea typeface="+mn-ea"/>
                <a:cs typeface="+mn-cs"/>
              </a:defRPr>
            </a:lvl5pPr>
            <a:lvl6pPr marL="4082110" algn="l" defTabSz="1632844" rtl="0" eaLnBrk="1" latinLnBrk="0" hangingPunct="1">
              <a:defRPr sz="3214" kern="1200">
                <a:solidFill>
                  <a:schemeClr val="tx1"/>
                </a:solidFill>
                <a:latin typeface="+mn-lt"/>
                <a:ea typeface="+mn-ea"/>
                <a:cs typeface="+mn-cs"/>
              </a:defRPr>
            </a:lvl6pPr>
            <a:lvl7pPr marL="4898532" algn="l" defTabSz="1632844" rtl="0" eaLnBrk="1" latinLnBrk="0" hangingPunct="1">
              <a:defRPr sz="3214" kern="1200">
                <a:solidFill>
                  <a:schemeClr val="tx1"/>
                </a:solidFill>
                <a:latin typeface="+mn-lt"/>
                <a:ea typeface="+mn-ea"/>
                <a:cs typeface="+mn-cs"/>
              </a:defRPr>
            </a:lvl7pPr>
            <a:lvl8pPr marL="5714954" algn="l" defTabSz="1632844" rtl="0" eaLnBrk="1" latinLnBrk="0" hangingPunct="1">
              <a:defRPr sz="3214" kern="1200">
                <a:solidFill>
                  <a:schemeClr val="tx1"/>
                </a:solidFill>
                <a:latin typeface="+mn-lt"/>
                <a:ea typeface="+mn-ea"/>
                <a:cs typeface="+mn-cs"/>
              </a:defRPr>
            </a:lvl8pPr>
            <a:lvl9pPr marL="6531376" algn="l" defTabSz="1632844" rtl="0" eaLnBrk="1" latinLnBrk="0" hangingPunct="1">
              <a:defRPr sz="3214" kern="1200">
                <a:solidFill>
                  <a:schemeClr val="tx1"/>
                </a:solidFill>
                <a:latin typeface="+mn-lt"/>
                <a:ea typeface="+mn-ea"/>
                <a:cs typeface="+mn-cs"/>
              </a:defRPr>
            </a:lvl9pPr>
          </a:lstStyle>
          <a:p>
            <a:pPr algn="just"/>
            <a:r>
              <a:rPr lang="en-US" sz="3600" dirty="0">
                <a:solidFill>
                  <a:schemeClr val="tx1">
                    <a:lumMod val="75000"/>
                    <a:lumOff val="25000"/>
                  </a:schemeClr>
                </a:solidFill>
                <a:latin typeface="Century Gothic" panose="020B0502020202020204" pitchFamily="34" charset="0"/>
              </a:rPr>
              <a:t>Imagine trying to understand what your teacher was saying if you didn't know what their words really meant? And to make matters worse you can't come up with the right words to express your thoughts, or tell them what you need!  </a:t>
            </a:r>
            <a:endParaRPr lang="en-GB" sz="3600" dirty="0">
              <a:solidFill>
                <a:schemeClr val="tx1">
                  <a:lumMod val="75000"/>
                  <a:lumOff val="25000"/>
                </a:schemeClr>
              </a:solidFill>
              <a:latin typeface="Century Gothic" panose="020B0502020202020204" pitchFamily="34" charset="0"/>
            </a:endParaRPr>
          </a:p>
        </p:txBody>
      </p:sp>
      <p:sp>
        <p:nvSpPr>
          <p:cNvPr id="7" name="Rectangle 6">
            <a:extLst>
              <a:ext uri="{FF2B5EF4-FFF2-40B4-BE49-F238E27FC236}">
                <a16:creationId xmlns:a16="http://schemas.microsoft.com/office/drawing/2014/main" id="{A5E6E304-630E-4313-92D7-8E47FEFBE53C}"/>
              </a:ext>
            </a:extLst>
          </p:cNvPr>
          <p:cNvSpPr/>
          <p:nvPr/>
        </p:nvSpPr>
        <p:spPr>
          <a:xfrm>
            <a:off x="4038600" y="8681189"/>
            <a:ext cx="9163086" cy="523220"/>
          </a:xfrm>
          <a:prstGeom prst="rect">
            <a:avLst/>
          </a:prstGeom>
        </p:spPr>
        <p:txBody>
          <a:bodyPr wrap="none">
            <a:spAutoFit/>
          </a:bodyPr>
          <a:lstStyle/>
          <a:p>
            <a:pPr algn="ctr"/>
            <a:r>
              <a:rPr lang="en-US" sz="2800" b="1" dirty="0">
                <a:latin typeface="Century Gothic" panose="020B0502020202020204" pitchFamily="34" charset="0"/>
              </a:rPr>
              <a:t>Try and imagine how you would feel if this was you?</a:t>
            </a:r>
            <a:endParaRPr lang="en-GB" sz="2800" dirty="0"/>
          </a:p>
        </p:txBody>
      </p:sp>
    </p:spTree>
    <p:extLst>
      <p:ext uri="{BB962C8B-B14F-4D97-AF65-F5344CB8AC3E}">
        <p14:creationId xmlns:p14="http://schemas.microsoft.com/office/powerpoint/2010/main" val="1159556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1E0"/>
        </a:solidFill>
        <a:effectLst/>
      </p:bgPr>
    </p:bg>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D83B3184-E51B-40F8-BDA7-EE08A7DDBD6E}"/>
              </a:ext>
            </a:extLst>
          </p:cNvPr>
          <p:cNvSpPr txBox="1">
            <a:spLocks/>
          </p:cNvSpPr>
          <p:nvPr/>
        </p:nvSpPr>
        <p:spPr>
          <a:xfrm>
            <a:off x="762000" y="2274286"/>
            <a:ext cx="16535400" cy="6788945"/>
          </a:xfrm>
          <a:prstGeom prst="rect">
            <a:avLst/>
          </a:prstGeom>
        </p:spPr>
        <p:txBody>
          <a:bodyPr>
            <a:noAutofit/>
          </a:bodyPr>
          <a:lstStyle>
            <a:defPPr>
              <a:defRPr lang="en-US"/>
            </a:defPPr>
            <a:lvl1pPr marL="0" indent="-342900" algn="l" defTabSz="1632844" rtl="0" eaLnBrk="1" latinLnBrk="0" hangingPunct="1">
              <a:spcBef>
                <a:spcPct val="20000"/>
              </a:spcBef>
              <a:buFont typeface="Arial" pitchFamily="34" charset="0"/>
              <a:buChar char="•"/>
              <a:defRPr sz="3214" kern="1200">
                <a:solidFill>
                  <a:schemeClr val="tx1"/>
                </a:solidFill>
                <a:latin typeface="+mn-lt"/>
                <a:ea typeface="+mn-ea"/>
                <a:cs typeface="+mn-cs"/>
              </a:defRPr>
            </a:lvl1pPr>
            <a:lvl2pPr marL="816422" indent="-285750" algn="l" defTabSz="1632844" rtl="0" eaLnBrk="1" latinLnBrk="0" hangingPunct="1">
              <a:spcBef>
                <a:spcPct val="20000"/>
              </a:spcBef>
              <a:buFont typeface="Arial" pitchFamily="34" charset="0"/>
              <a:buChar char="–"/>
              <a:defRPr sz="3214" kern="1200">
                <a:solidFill>
                  <a:schemeClr val="tx1"/>
                </a:solidFill>
                <a:latin typeface="+mn-lt"/>
                <a:ea typeface="+mn-ea"/>
                <a:cs typeface="+mn-cs"/>
              </a:defRPr>
            </a:lvl2pPr>
            <a:lvl3pPr marL="1632844" indent="-228600" algn="l" defTabSz="1632844" rtl="0" eaLnBrk="1" latinLnBrk="0" hangingPunct="1">
              <a:spcBef>
                <a:spcPct val="20000"/>
              </a:spcBef>
              <a:buFont typeface="Arial" pitchFamily="34" charset="0"/>
              <a:buChar char="•"/>
              <a:defRPr sz="3214" kern="1200">
                <a:solidFill>
                  <a:schemeClr val="tx1"/>
                </a:solidFill>
                <a:latin typeface="+mn-lt"/>
                <a:ea typeface="+mn-ea"/>
                <a:cs typeface="+mn-cs"/>
              </a:defRPr>
            </a:lvl3pPr>
            <a:lvl4pPr marL="2449266" indent="-228600" algn="l" defTabSz="1632844" rtl="0" eaLnBrk="1" latinLnBrk="0" hangingPunct="1">
              <a:spcBef>
                <a:spcPct val="20000"/>
              </a:spcBef>
              <a:buFont typeface="Arial" pitchFamily="34" charset="0"/>
              <a:buChar char="–"/>
              <a:defRPr sz="3214" kern="1200">
                <a:solidFill>
                  <a:schemeClr val="tx1"/>
                </a:solidFill>
                <a:latin typeface="+mn-lt"/>
                <a:ea typeface="+mn-ea"/>
                <a:cs typeface="+mn-cs"/>
              </a:defRPr>
            </a:lvl4pPr>
            <a:lvl5pPr marL="3265688" indent="-228600" algn="l" defTabSz="1632844" rtl="0" eaLnBrk="1" latinLnBrk="0" hangingPunct="1">
              <a:spcBef>
                <a:spcPct val="20000"/>
              </a:spcBef>
              <a:buFont typeface="Arial" pitchFamily="34" charset="0"/>
              <a:buChar char="»"/>
              <a:defRPr sz="3214" kern="1200">
                <a:solidFill>
                  <a:schemeClr val="tx1"/>
                </a:solidFill>
                <a:latin typeface="+mn-lt"/>
                <a:ea typeface="+mn-ea"/>
                <a:cs typeface="+mn-cs"/>
              </a:defRPr>
            </a:lvl5pPr>
            <a:lvl6pPr marL="4082110" indent="-228600" algn="l" defTabSz="1632844" rtl="0" eaLnBrk="1" latinLnBrk="0" hangingPunct="1">
              <a:spcBef>
                <a:spcPct val="20000"/>
              </a:spcBef>
              <a:buFont typeface="Arial" pitchFamily="34" charset="0"/>
              <a:buChar char="•"/>
              <a:defRPr sz="3214" kern="1200">
                <a:solidFill>
                  <a:schemeClr val="tx1"/>
                </a:solidFill>
                <a:latin typeface="+mn-lt"/>
                <a:ea typeface="+mn-ea"/>
                <a:cs typeface="+mn-cs"/>
              </a:defRPr>
            </a:lvl6pPr>
            <a:lvl7pPr marL="4898532" indent="-228600" algn="l" defTabSz="1632844" rtl="0" eaLnBrk="1" latinLnBrk="0" hangingPunct="1">
              <a:spcBef>
                <a:spcPct val="20000"/>
              </a:spcBef>
              <a:buFont typeface="Arial" pitchFamily="34" charset="0"/>
              <a:buChar char="•"/>
              <a:defRPr sz="3214" kern="1200">
                <a:solidFill>
                  <a:schemeClr val="tx1"/>
                </a:solidFill>
                <a:latin typeface="+mn-lt"/>
                <a:ea typeface="+mn-ea"/>
                <a:cs typeface="+mn-cs"/>
              </a:defRPr>
            </a:lvl7pPr>
            <a:lvl8pPr marL="5714954" indent="-228600" algn="l" defTabSz="1632844" rtl="0" eaLnBrk="1" latinLnBrk="0" hangingPunct="1">
              <a:spcBef>
                <a:spcPct val="20000"/>
              </a:spcBef>
              <a:buFont typeface="Arial" pitchFamily="34" charset="0"/>
              <a:buChar char="•"/>
              <a:defRPr sz="3214" kern="1200">
                <a:solidFill>
                  <a:schemeClr val="tx1"/>
                </a:solidFill>
                <a:latin typeface="+mn-lt"/>
                <a:ea typeface="+mn-ea"/>
                <a:cs typeface="+mn-cs"/>
              </a:defRPr>
            </a:lvl8pPr>
            <a:lvl9pPr marL="6531376" indent="-228600" algn="l" defTabSz="1632844" rtl="0" eaLnBrk="1" latinLnBrk="0" hangingPunct="1">
              <a:spcBef>
                <a:spcPct val="20000"/>
              </a:spcBef>
              <a:buFont typeface="Arial" pitchFamily="34" charset="0"/>
              <a:buChar char="•"/>
              <a:defRPr sz="3214" kern="1200">
                <a:solidFill>
                  <a:schemeClr val="tx1"/>
                </a:solidFill>
                <a:latin typeface="+mn-lt"/>
                <a:ea typeface="+mn-ea"/>
                <a:cs typeface="+mn-cs"/>
              </a:defRPr>
            </a:lvl9pPr>
          </a:lstStyle>
          <a:p>
            <a:pPr indent="0" algn="just">
              <a:buFont typeface="Arial" pitchFamily="34" charset="0"/>
              <a:buNone/>
            </a:pPr>
            <a:r>
              <a:rPr lang="en-GB" sz="3300" b="1" dirty="0">
                <a:solidFill>
                  <a:schemeClr val="tx1">
                    <a:lumMod val="75000"/>
                    <a:lumOff val="25000"/>
                  </a:schemeClr>
                </a:solidFill>
                <a:latin typeface="Century Gothic" panose="020B0502020202020204" pitchFamily="34" charset="0"/>
              </a:rPr>
              <a:t>Doctors, therapists and SEN teachers can help children learn how to communicate better.  </a:t>
            </a:r>
            <a:r>
              <a:rPr lang="en-GB" sz="3300" dirty="0">
                <a:latin typeface="Century Gothic" panose="020B0502020202020204" pitchFamily="34" charset="0"/>
              </a:rPr>
              <a:t>For example a child with severe Autism might learn sign language or get a message across by pointing at pictures. Specialist workers can also help improve a child’s social skills by teaching them how to take turns, work in a group, meet new people, etc. </a:t>
            </a:r>
          </a:p>
          <a:p>
            <a:pPr indent="0" algn="just">
              <a:buFont typeface="Arial" pitchFamily="34" charset="0"/>
              <a:buNone/>
            </a:pPr>
            <a:endParaRPr lang="en-GB" sz="3300" dirty="0">
              <a:latin typeface="Century Gothic" panose="020B0502020202020204" pitchFamily="34" charset="0"/>
            </a:endParaRPr>
          </a:p>
          <a:p>
            <a:pPr indent="0" algn="just">
              <a:buFont typeface="Arial" pitchFamily="34" charset="0"/>
              <a:buNone/>
            </a:pPr>
            <a:r>
              <a:rPr lang="en-GB" sz="3300" dirty="0">
                <a:latin typeface="Century Gothic" panose="020B0502020202020204" pitchFamily="34" charset="0"/>
              </a:rPr>
              <a:t>Children who have </a:t>
            </a:r>
            <a:r>
              <a:rPr lang="en-GB" sz="3300" b="1" dirty="0">
                <a:solidFill>
                  <a:schemeClr val="tx1">
                    <a:lumMod val="75000"/>
                    <a:lumOff val="25000"/>
                  </a:schemeClr>
                </a:solidFill>
                <a:latin typeface="Century Gothic" panose="020B0502020202020204" pitchFamily="34" charset="0"/>
              </a:rPr>
              <a:t>mild signs of Autism may choose to go to college, university </a:t>
            </a:r>
            <a:r>
              <a:rPr lang="en-GB" sz="3300" dirty="0">
                <a:latin typeface="Century Gothic" panose="020B0502020202020204" pitchFamily="34" charset="0"/>
              </a:rPr>
              <a:t>and live on their own. However, some Autistic children will always need some kind of help. But all will have </a:t>
            </a:r>
            <a:r>
              <a:rPr lang="en-GB" sz="3300" b="1" dirty="0">
                <a:solidFill>
                  <a:schemeClr val="tx1">
                    <a:lumMod val="85000"/>
                    <a:lumOff val="15000"/>
                  </a:schemeClr>
                </a:solidFill>
                <a:latin typeface="Century Gothic" panose="020B0502020202020204" pitchFamily="34" charset="0"/>
              </a:rPr>
              <a:t>brighter futures </a:t>
            </a:r>
            <a:r>
              <a:rPr lang="en-GB" sz="3300" dirty="0">
                <a:latin typeface="Century Gothic" panose="020B0502020202020204" pitchFamily="34" charset="0"/>
              </a:rPr>
              <a:t>when they have the support and understanding of their families, doctors, teachers, therapists, and friends at school. </a:t>
            </a:r>
          </a:p>
        </p:txBody>
      </p:sp>
      <p:sp>
        <p:nvSpPr>
          <p:cNvPr id="5" name="Rectangle 4">
            <a:extLst>
              <a:ext uri="{FF2B5EF4-FFF2-40B4-BE49-F238E27FC236}">
                <a16:creationId xmlns:a16="http://schemas.microsoft.com/office/drawing/2014/main" id="{A87F3BD5-0E0D-4105-83DF-C7977A60BE0E}"/>
              </a:ext>
            </a:extLst>
          </p:cNvPr>
          <p:cNvSpPr/>
          <p:nvPr/>
        </p:nvSpPr>
        <p:spPr>
          <a:xfrm>
            <a:off x="762000" y="623604"/>
            <a:ext cx="11430000" cy="1200329"/>
          </a:xfrm>
          <a:prstGeom prst="rect">
            <a:avLst/>
          </a:prstGeom>
        </p:spPr>
        <p:txBody>
          <a:bodyPr wrap="square">
            <a:spAutoFit/>
          </a:bodyPr>
          <a:lstStyle/>
          <a:p>
            <a:r>
              <a:rPr lang="en-GB" sz="7200" b="1" dirty="0">
                <a:solidFill>
                  <a:schemeClr val="accent6">
                    <a:lumMod val="60000"/>
                    <a:lumOff val="40000"/>
                  </a:schemeClr>
                </a:solidFill>
              </a:rPr>
              <a:t>Living with Autism</a:t>
            </a:r>
          </a:p>
        </p:txBody>
      </p:sp>
    </p:spTree>
    <p:extLst>
      <p:ext uri="{BB962C8B-B14F-4D97-AF65-F5344CB8AC3E}">
        <p14:creationId xmlns:p14="http://schemas.microsoft.com/office/powerpoint/2010/main" val="1697546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1E0"/>
        </a:solidFill>
        <a:effectLst/>
      </p:bgPr>
    </p:bg>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5AD72ABF-23C5-4791-9FFD-B7C73C201119}"/>
              </a:ext>
            </a:extLst>
          </p:cNvPr>
          <p:cNvSpPr txBox="1">
            <a:spLocks/>
          </p:cNvSpPr>
          <p:nvPr/>
        </p:nvSpPr>
        <p:spPr>
          <a:xfrm>
            <a:off x="762000" y="2415464"/>
            <a:ext cx="16459200" cy="6788945"/>
          </a:xfrm>
          <a:prstGeom prst="rect">
            <a:avLst/>
          </a:prstGeom>
        </p:spPr>
        <p:txBody>
          <a:bodyPr>
            <a:noAutofit/>
          </a:bodyPr>
          <a:lstStyle>
            <a:defPPr>
              <a:defRPr lang="en-US"/>
            </a:defPPr>
            <a:lvl1pPr marL="0" indent="-342900" algn="l" defTabSz="1632844" rtl="0" eaLnBrk="1" latinLnBrk="0" hangingPunct="1">
              <a:spcBef>
                <a:spcPct val="20000"/>
              </a:spcBef>
              <a:buFont typeface="Arial" pitchFamily="34" charset="0"/>
              <a:buChar char="•"/>
              <a:defRPr sz="3214" kern="1200">
                <a:solidFill>
                  <a:schemeClr val="tx1"/>
                </a:solidFill>
                <a:latin typeface="+mn-lt"/>
                <a:ea typeface="+mn-ea"/>
                <a:cs typeface="+mn-cs"/>
              </a:defRPr>
            </a:lvl1pPr>
            <a:lvl2pPr marL="816422" indent="-285750" algn="l" defTabSz="1632844" rtl="0" eaLnBrk="1" latinLnBrk="0" hangingPunct="1">
              <a:spcBef>
                <a:spcPct val="20000"/>
              </a:spcBef>
              <a:buFont typeface="Arial" pitchFamily="34" charset="0"/>
              <a:buChar char="–"/>
              <a:defRPr sz="3214" kern="1200">
                <a:solidFill>
                  <a:schemeClr val="tx1"/>
                </a:solidFill>
                <a:latin typeface="+mn-lt"/>
                <a:ea typeface="+mn-ea"/>
                <a:cs typeface="+mn-cs"/>
              </a:defRPr>
            </a:lvl2pPr>
            <a:lvl3pPr marL="1632844" indent="-228600" algn="l" defTabSz="1632844" rtl="0" eaLnBrk="1" latinLnBrk="0" hangingPunct="1">
              <a:spcBef>
                <a:spcPct val="20000"/>
              </a:spcBef>
              <a:buFont typeface="Arial" pitchFamily="34" charset="0"/>
              <a:buChar char="•"/>
              <a:defRPr sz="3214" kern="1200">
                <a:solidFill>
                  <a:schemeClr val="tx1"/>
                </a:solidFill>
                <a:latin typeface="+mn-lt"/>
                <a:ea typeface="+mn-ea"/>
                <a:cs typeface="+mn-cs"/>
              </a:defRPr>
            </a:lvl3pPr>
            <a:lvl4pPr marL="2449266" indent="-228600" algn="l" defTabSz="1632844" rtl="0" eaLnBrk="1" latinLnBrk="0" hangingPunct="1">
              <a:spcBef>
                <a:spcPct val="20000"/>
              </a:spcBef>
              <a:buFont typeface="Arial" pitchFamily="34" charset="0"/>
              <a:buChar char="–"/>
              <a:defRPr sz="3214" kern="1200">
                <a:solidFill>
                  <a:schemeClr val="tx1"/>
                </a:solidFill>
                <a:latin typeface="+mn-lt"/>
                <a:ea typeface="+mn-ea"/>
                <a:cs typeface="+mn-cs"/>
              </a:defRPr>
            </a:lvl4pPr>
            <a:lvl5pPr marL="3265688" indent="-228600" algn="l" defTabSz="1632844" rtl="0" eaLnBrk="1" latinLnBrk="0" hangingPunct="1">
              <a:spcBef>
                <a:spcPct val="20000"/>
              </a:spcBef>
              <a:buFont typeface="Arial" pitchFamily="34" charset="0"/>
              <a:buChar char="»"/>
              <a:defRPr sz="3214" kern="1200">
                <a:solidFill>
                  <a:schemeClr val="tx1"/>
                </a:solidFill>
                <a:latin typeface="+mn-lt"/>
                <a:ea typeface="+mn-ea"/>
                <a:cs typeface="+mn-cs"/>
              </a:defRPr>
            </a:lvl5pPr>
            <a:lvl6pPr marL="4082110" indent="-228600" algn="l" defTabSz="1632844" rtl="0" eaLnBrk="1" latinLnBrk="0" hangingPunct="1">
              <a:spcBef>
                <a:spcPct val="20000"/>
              </a:spcBef>
              <a:buFont typeface="Arial" pitchFamily="34" charset="0"/>
              <a:buChar char="•"/>
              <a:defRPr sz="3214" kern="1200">
                <a:solidFill>
                  <a:schemeClr val="tx1"/>
                </a:solidFill>
                <a:latin typeface="+mn-lt"/>
                <a:ea typeface="+mn-ea"/>
                <a:cs typeface="+mn-cs"/>
              </a:defRPr>
            </a:lvl6pPr>
            <a:lvl7pPr marL="4898532" indent="-228600" algn="l" defTabSz="1632844" rtl="0" eaLnBrk="1" latinLnBrk="0" hangingPunct="1">
              <a:spcBef>
                <a:spcPct val="20000"/>
              </a:spcBef>
              <a:buFont typeface="Arial" pitchFamily="34" charset="0"/>
              <a:buChar char="•"/>
              <a:defRPr sz="3214" kern="1200">
                <a:solidFill>
                  <a:schemeClr val="tx1"/>
                </a:solidFill>
                <a:latin typeface="+mn-lt"/>
                <a:ea typeface="+mn-ea"/>
                <a:cs typeface="+mn-cs"/>
              </a:defRPr>
            </a:lvl7pPr>
            <a:lvl8pPr marL="5714954" indent="-228600" algn="l" defTabSz="1632844" rtl="0" eaLnBrk="1" latinLnBrk="0" hangingPunct="1">
              <a:spcBef>
                <a:spcPct val="20000"/>
              </a:spcBef>
              <a:buFont typeface="Arial" pitchFamily="34" charset="0"/>
              <a:buChar char="•"/>
              <a:defRPr sz="3214" kern="1200">
                <a:solidFill>
                  <a:schemeClr val="tx1"/>
                </a:solidFill>
                <a:latin typeface="+mn-lt"/>
                <a:ea typeface="+mn-ea"/>
                <a:cs typeface="+mn-cs"/>
              </a:defRPr>
            </a:lvl8pPr>
            <a:lvl9pPr marL="6531376" indent="-228600" algn="l" defTabSz="1632844" rtl="0" eaLnBrk="1" latinLnBrk="0" hangingPunct="1">
              <a:spcBef>
                <a:spcPct val="20000"/>
              </a:spcBef>
              <a:buFont typeface="Arial" pitchFamily="34" charset="0"/>
              <a:buChar char="•"/>
              <a:defRPr sz="3214" kern="1200">
                <a:solidFill>
                  <a:schemeClr val="tx1"/>
                </a:solidFill>
                <a:latin typeface="+mn-lt"/>
                <a:ea typeface="+mn-ea"/>
                <a:cs typeface="+mn-cs"/>
              </a:defRPr>
            </a:lvl9pPr>
          </a:lstStyle>
          <a:p>
            <a:pPr indent="0" algn="just">
              <a:buFont typeface="Arial" pitchFamily="34" charset="0"/>
              <a:buNone/>
            </a:pPr>
            <a:r>
              <a:rPr lang="en-US" sz="3600" b="1" dirty="0">
                <a:solidFill>
                  <a:srgbClr val="2DD39C"/>
                </a:solidFill>
                <a:latin typeface="Century Gothic" panose="020B0502020202020204" pitchFamily="34" charset="0"/>
              </a:rPr>
              <a:t>Children with Autism often can't build the  connections that other people make easily.</a:t>
            </a:r>
            <a:r>
              <a:rPr lang="en-US" sz="3600" b="1" dirty="0">
                <a:solidFill>
                  <a:srgbClr val="0070C0"/>
                </a:solidFill>
                <a:latin typeface="Century Gothic" panose="020B0502020202020204" pitchFamily="34" charset="0"/>
              </a:rPr>
              <a:t> </a:t>
            </a:r>
            <a:r>
              <a:rPr lang="en-US" sz="3600" dirty="0">
                <a:latin typeface="Century Gothic" panose="020B0502020202020204" pitchFamily="34" charset="0"/>
              </a:rPr>
              <a:t>For example, when people smile, </a:t>
            </a:r>
            <a:r>
              <a:rPr lang="en-US" sz="3600" b="1" dirty="0">
                <a:solidFill>
                  <a:schemeClr val="tx1">
                    <a:lumMod val="65000"/>
                    <a:lumOff val="35000"/>
                  </a:schemeClr>
                </a:solidFill>
                <a:latin typeface="Century Gothic" panose="020B0502020202020204" pitchFamily="34" charset="0"/>
              </a:rPr>
              <a:t>you know they feel happy or friendly</a:t>
            </a:r>
            <a:r>
              <a:rPr lang="en-US" sz="3600" dirty="0">
                <a:latin typeface="Century Gothic" panose="020B0502020202020204" pitchFamily="34" charset="0"/>
              </a:rPr>
              <a:t>; when people look angry, you can tell by their face or their voice. </a:t>
            </a:r>
          </a:p>
          <a:p>
            <a:pPr indent="0" algn="just">
              <a:buFont typeface="Arial" pitchFamily="34" charset="0"/>
              <a:buNone/>
            </a:pPr>
            <a:endParaRPr lang="en-US" sz="1650" dirty="0">
              <a:latin typeface="Century Gothic" panose="020B0502020202020204" pitchFamily="34" charset="0"/>
            </a:endParaRPr>
          </a:p>
          <a:p>
            <a:pPr indent="0" algn="just">
              <a:buFont typeface="Arial" pitchFamily="34" charset="0"/>
              <a:buNone/>
            </a:pPr>
            <a:r>
              <a:rPr lang="en-US" sz="3600" dirty="0">
                <a:latin typeface="Century Gothic" panose="020B0502020202020204" pitchFamily="34" charset="0"/>
              </a:rPr>
              <a:t>However, many </a:t>
            </a:r>
            <a:r>
              <a:rPr lang="en-US" sz="3600" b="1" dirty="0">
                <a:solidFill>
                  <a:schemeClr val="tx1">
                    <a:lumMod val="75000"/>
                    <a:lumOff val="25000"/>
                  </a:schemeClr>
                </a:solidFill>
                <a:latin typeface="Century Gothic" panose="020B0502020202020204" pitchFamily="34" charset="0"/>
              </a:rPr>
              <a:t>Autistic children will struggle to understand what the different emotions look like and what another person is thinking.</a:t>
            </a:r>
            <a:r>
              <a:rPr lang="en-US" sz="3600" dirty="0">
                <a:solidFill>
                  <a:schemeClr val="tx1">
                    <a:lumMod val="75000"/>
                    <a:lumOff val="25000"/>
                  </a:schemeClr>
                </a:solidFill>
                <a:latin typeface="Century Gothic" panose="020B0502020202020204" pitchFamily="34" charset="0"/>
              </a:rPr>
              <a:t>  </a:t>
            </a:r>
            <a:r>
              <a:rPr lang="en-US" sz="3600" dirty="0">
                <a:latin typeface="Century Gothic" panose="020B0502020202020204" pitchFamily="34" charset="0"/>
              </a:rPr>
              <a:t>They might act in a way that seems unusual, and it can be hard to understand why they're doing it.</a:t>
            </a:r>
            <a:endParaRPr lang="en-GB" sz="3600" dirty="0">
              <a:latin typeface="Century Gothic" panose="020B0502020202020204" pitchFamily="34" charset="0"/>
            </a:endParaRPr>
          </a:p>
          <a:p>
            <a:pPr indent="0" algn="just">
              <a:buFont typeface="Arial" pitchFamily="34" charset="0"/>
              <a:buNone/>
            </a:pPr>
            <a:endParaRPr lang="en-US" sz="3600" dirty="0">
              <a:latin typeface="Century Gothic" panose="020B0502020202020204" pitchFamily="34" charset="0"/>
            </a:endParaRPr>
          </a:p>
          <a:p>
            <a:pPr indent="0" algn="just">
              <a:buFont typeface="Arial" pitchFamily="34" charset="0"/>
              <a:buNone/>
            </a:pPr>
            <a:endParaRPr lang="en-US" sz="3600" dirty="0">
              <a:latin typeface="Century Gothic" panose="020B0502020202020204" pitchFamily="34" charset="0"/>
            </a:endParaRPr>
          </a:p>
          <a:p>
            <a:pPr indent="0" algn="just">
              <a:buFont typeface="Arial" pitchFamily="34" charset="0"/>
              <a:buNone/>
            </a:pPr>
            <a:endParaRPr lang="en-US" sz="3600" dirty="0">
              <a:latin typeface="Century Gothic" panose="020B0502020202020204" pitchFamily="34" charset="0"/>
            </a:endParaRPr>
          </a:p>
        </p:txBody>
      </p:sp>
      <p:sp>
        <p:nvSpPr>
          <p:cNvPr id="5" name="Rectangle 4">
            <a:extLst>
              <a:ext uri="{FF2B5EF4-FFF2-40B4-BE49-F238E27FC236}">
                <a16:creationId xmlns:a16="http://schemas.microsoft.com/office/drawing/2014/main" id="{4551F37A-7988-4CF8-9C93-949ECEEE6A84}"/>
              </a:ext>
            </a:extLst>
          </p:cNvPr>
          <p:cNvSpPr/>
          <p:nvPr/>
        </p:nvSpPr>
        <p:spPr>
          <a:xfrm>
            <a:off x="762000" y="876300"/>
            <a:ext cx="5570756" cy="1107996"/>
          </a:xfrm>
          <a:prstGeom prst="rect">
            <a:avLst/>
          </a:prstGeom>
        </p:spPr>
        <p:txBody>
          <a:bodyPr wrap="none">
            <a:spAutoFit/>
          </a:bodyPr>
          <a:lstStyle/>
          <a:p>
            <a:r>
              <a:rPr lang="en-GB" sz="6600" b="1" dirty="0">
                <a:solidFill>
                  <a:schemeClr val="accent6">
                    <a:lumMod val="75000"/>
                  </a:schemeClr>
                </a:solidFill>
              </a:rPr>
              <a:t>Making Friends</a:t>
            </a:r>
            <a:endParaRPr lang="en-GB" sz="6600" dirty="0">
              <a:solidFill>
                <a:schemeClr val="accent6">
                  <a:lumMod val="75000"/>
                </a:schemeClr>
              </a:solidFill>
            </a:endParaRPr>
          </a:p>
        </p:txBody>
      </p:sp>
    </p:spTree>
    <p:extLst>
      <p:ext uri="{BB962C8B-B14F-4D97-AF65-F5344CB8AC3E}">
        <p14:creationId xmlns:p14="http://schemas.microsoft.com/office/powerpoint/2010/main" val="31141559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83</TotalTime>
  <Words>836</Words>
  <Application>Microsoft Office PowerPoint</Application>
  <PresentationFormat>Custom</PresentationFormat>
  <Paragraphs>82</Paragraphs>
  <Slides>12</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12</vt:i4>
      </vt:variant>
    </vt:vector>
  </HeadingPairs>
  <TitlesOfParts>
    <vt:vector size="18" baseType="lpstr">
      <vt:lpstr>Calibri</vt:lpstr>
      <vt:lpstr>Arial</vt:lpstr>
      <vt:lpstr>Eras Medium ITC</vt:lpstr>
      <vt:lpstr>Century Gothic</vt: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SEN Buddy PPT Template</dc:title>
  <dc:creator>Lizzie Shearing</dc:creator>
  <cp:lastModifiedBy>447738554921</cp:lastModifiedBy>
  <cp:revision>13</cp:revision>
  <dcterms:created xsi:type="dcterms:W3CDTF">2006-08-16T00:00:00Z</dcterms:created>
  <dcterms:modified xsi:type="dcterms:W3CDTF">2021-02-09T17:27:47Z</dcterms:modified>
  <dc:identifier>DAENMVuBokQ</dc:identifier>
</cp:coreProperties>
</file>