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52" r:id="rId4"/>
    <p:sldMasterId id="2147483753" r:id="rId5"/>
    <p:sldMasterId id="214748375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y="5143500" cx="9144000"/>
  <p:notesSz cx="6858000" cy="9144000"/>
  <p:embeddedFontLst>
    <p:embeddedFont>
      <p:font typeface="Poppins"/>
      <p:regular r:id="rId26"/>
      <p:bold r:id="rId27"/>
      <p:italic r:id="rId28"/>
      <p:boldItalic r:id="rId29"/>
    </p:embeddedFont>
    <p:embeddedFont>
      <p:font typeface="Cabin"/>
      <p:regular r:id="rId30"/>
      <p:bold r:id="rId31"/>
      <p:italic r:id="rId32"/>
      <p:boldItalic r:id="rId33"/>
    </p:embeddedFont>
    <p:embeddedFont>
      <p:font typeface="Montserrat"/>
      <p:regular r:id="rId34"/>
      <p:bold r:id="rId35"/>
      <p:italic r:id="rId36"/>
      <p:boldItalic r:id="rId37"/>
    </p:embeddedFont>
    <p:embeddedFont>
      <p:font typeface="Montserrat Medium"/>
      <p:regular r:id="rId38"/>
      <p:bold r:id="rId39"/>
      <p:italic r:id="rId40"/>
      <p:boldItalic r:id="rId41"/>
    </p:embeddedFont>
    <p:embeddedFont>
      <p:font typeface="Merriweather"/>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Medium-italic.fntdata"/><Relationship Id="rId20" Type="http://schemas.openxmlformats.org/officeDocument/2006/relationships/slide" Target="slides/slide13.xml"/><Relationship Id="rId42" Type="http://schemas.openxmlformats.org/officeDocument/2006/relationships/font" Target="fonts/Merriweather-regular.fntdata"/><Relationship Id="rId41" Type="http://schemas.openxmlformats.org/officeDocument/2006/relationships/font" Target="fonts/MontserratMedium-boldItalic.fntdata"/><Relationship Id="rId22" Type="http://schemas.openxmlformats.org/officeDocument/2006/relationships/slide" Target="slides/slide15.xml"/><Relationship Id="rId44" Type="http://schemas.openxmlformats.org/officeDocument/2006/relationships/font" Target="fonts/Merriweather-italic.fntdata"/><Relationship Id="rId21" Type="http://schemas.openxmlformats.org/officeDocument/2006/relationships/slide" Target="slides/slide14.xml"/><Relationship Id="rId43" Type="http://schemas.openxmlformats.org/officeDocument/2006/relationships/font" Target="fonts/Merriweather-bold.fntdata"/><Relationship Id="rId24" Type="http://schemas.openxmlformats.org/officeDocument/2006/relationships/slide" Target="slides/slide17.xml"/><Relationship Id="rId23" Type="http://schemas.openxmlformats.org/officeDocument/2006/relationships/slide" Target="slides/slide16.xml"/><Relationship Id="rId45" Type="http://schemas.openxmlformats.org/officeDocument/2006/relationships/font" Target="fonts/Merriweather-bold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Poppins-regular.fntdata"/><Relationship Id="rId25" Type="http://schemas.openxmlformats.org/officeDocument/2006/relationships/slide" Target="slides/slide18.xml"/><Relationship Id="rId28" Type="http://schemas.openxmlformats.org/officeDocument/2006/relationships/font" Target="fonts/Poppins-italic.fntdata"/><Relationship Id="rId27" Type="http://schemas.openxmlformats.org/officeDocument/2006/relationships/font" Target="fonts/Poppins-bold.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Poppins-bold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Cabin-bold.fntdata"/><Relationship Id="rId30" Type="http://schemas.openxmlformats.org/officeDocument/2006/relationships/font" Target="fonts/Cabin-regular.fntdata"/><Relationship Id="rId11" Type="http://schemas.openxmlformats.org/officeDocument/2006/relationships/slide" Target="slides/slide4.xml"/><Relationship Id="rId33" Type="http://schemas.openxmlformats.org/officeDocument/2006/relationships/font" Target="fonts/Cabin-boldItalic.fntdata"/><Relationship Id="rId10" Type="http://schemas.openxmlformats.org/officeDocument/2006/relationships/slide" Target="slides/slide3.xml"/><Relationship Id="rId32" Type="http://schemas.openxmlformats.org/officeDocument/2006/relationships/font" Target="fonts/Cabin-italic.fntdata"/><Relationship Id="rId13" Type="http://schemas.openxmlformats.org/officeDocument/2006/relationships/slide" Target="slides/slide6.xml"/><Relationship Id="rId35" Type="http://schemas.openxmlformats.org/officeDocument/2006/relationships/font" Target="fonts/Montserrat-bold.fntdata"/><Relationship Id="rId12" Type="http://schemas.openxmlformats.org/officeDocument/2006/relationships/slide" Target="slides/slide5.xml"/><Relationship Id="rId34" Type="http://schemas.openxmlformats.org/officeDocument/2006/relationships/font" Target="fonts/Montserrat-regular.fntdata"/><Relationship Id="rId15" Type="http://schemas.openxmlformats.org/officeDocument/2006/relationships/slide" Target="slides/slide8.xml"/><Relationship Id="rId37" Type="http://schemas.openxmlformats.org/officeDocument/2006/relationships/font" Target="fonts/Montserrat-boldItalic.fntdata"/><Relationship Id="rId14" Type="http://schemas.openxmlformats.org/officeDocument/2006/relationships/slide" Target="slides/slide7.xml"/><Relationship Id="rId36" Type="http://schemas.openxmlformats.org/officeDocument/2006/relationships/font" Target="fonts/Montserrat-italic.fntdata"/><Relationship Id="rId17" Type="http://schemas.openxmlformats.org/officeDocument/2006/relationships/slide" Target="slides/slide10.xml"/><Relationship Id="rId39" Type="http://schemas.openxmlformats.org/officeDocument/2006/relationships/font" Target="fonts/MontserratMedium-bold.fntdata"/><Relationship Id="rId16" Type="http://schemas.openxmlformats.org/officeDocument/2006/relationships/slide" Target="slides/slide9.xml"/><Relationship Id="rId38" Type="http://schemas.openxmlformats.org/officeDocument/2006/relationships/font" Target="fonts/MontserratMedium-regular.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nKKDsIuMaKU"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2" name="Shape 1392"/>
        <p:cNvGrpSpPr/>
        <p:nvPr/>
      </p:nvGrpSpPr>
      <p:grpSpPr>
        <a:xfrm>
          <a:off x="0" y="0"/>
          <a:ext cx="0" cy="0"/>
          <a:chOff x="0" y="0"/>
          <a:chExt cx="0" cy="0"/>
        </a:xfrm>
      </p:grpSpPr>
      <p:sp>
        <p:nvSpPr>
          <p:cNvPr id="1393" name="Google Shape;1393;g2767f78651b_0_6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4" name="Google Shape;1394;g2767f78651b_0_6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u="sng">
                <a:solidFill>
                  <a:schemeClr val="dk1"/>
                </a:solidFill>
                <a:latin typeface="Cabin"/>
                <a:ea typeface="Cabin"/>
                <a:cs typeface="Cabin"/>
                <a:sym typeface="Cabin"/>
              </a:rPr>
              <a:t>TEACHER NOTES SECTION GUIDE:</a:t>
            </a:r>
            <a:endParaRPr b="1" sz="1200" u="sng">
              <a:solidFill>
                <a:schemeClr val="dk1"/>
              </a:solidFill>
              <a:latin typeface="Cabin"/>
              <a:ea typeface="Cabin"/>
              <a:cs typeface="Cabin"/>
              <a:sym typeface="Cabin"/>
            </a:endParaRPr>
          </a:p>
          <a:p>
            <a:pPr indent="-304800" lvl="0" marL="457200" rtl="0" algn="l">
              <a:spcBef>
                <a:spcPts val="0"/>
              </a:spcBef>
              <a:spcAft>
                <a:spcPts val="0"/>
              </a:spcAft>
              <a:buClr>
                <a:schemeClr val="dk1"/>
              </a:buClr>
              <a:buSzPts val="1200"/>
              <a:buFont typeface="Cabin"/>
              <a:buChar char="●"/>
            </a:pPr>
            <a:r>
              <a:rPr i="1" lang="en" sz="1200">
                <a:solidFill>
                  <a:schemeClr val="dk1"/>
                </a:solidFill>
                <a:latin typeface="Cabin"/>
                <a:ea typeface="Cabin"/>
                <a:cs typeface="Cabin"/>
                <a:sym typeface="Cabin"/>
              </a:rPr>
              <a:t>Italic Text – Notes for instructors</a:t>
            </a:r>
            <a:endParaRPr i="1" sz="1200">
              <a:solidFill>
                <a:schemeClr val="dk1"/>
              </a:solidFill>
              <a:latin typeface="Cabin"/>
              <a:ea typeface="Cabin"/>
              <a:cs typeface="Cabin"/>
              <a:sym typeface="Cabin"/>
            </a:endParaRPr>
          </a:p>
          <a:p>
            <a:pPr indent="-304800" lvl="0" marL="457200" rtl="0" algn="l">
              <a:spcBef>
                <a:spcPts val="0"/>
              </a:spcBef>
              <a:spcAft>
                <a:spcPts val="0"/>
              </a:spcAft>
              <a:buClr>
                <a:schemeClr val="dk1"/>
              </a:buClr>
              <a:buSzPts val="1200"/>
              <a:buFont typeface="Cabin"/>
              <a:buChar char="●"/>
            </a:pPr>
            <a:r>
              <a:rPr lang="en" sz="1200">
                <a:solidFill>
                  <a:schemeClr val="dk1"/>
                </a:solidFill>
                <a:latin typeface="Cabin"/>
                <a:ea typeface="Cabin"/>
                <a:cs typeface="Cabin"/>
                <a:sym typeface="Cabin"/>
              </a:rPr>
              <a:t>Normal Text – Verbal Instruction (as you get familiar with the content, you are welcome to use your own voice, but feel free to use the verbal instruction notes we have included here as a guide)</a:t>
            </a:r>
            <a:endParaRPr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9" name="Shape 1479"/>
        <p:cNvGrpSpPr/>
        <p:nvPr/>
      </p:nvGrpSpPr>
      <p:grpSpPr>
        <a:xfrm>
          <a:off x="0" y="0"/>
          <a:ext cx="0" cy="0"/>
          <a:chOff x="0" y="0"/>
          <a:chExt cx="0" cy="0"/>
        </a:xfrm>
      </p:grpSpPr>
      <p:sp>
        <p:nvSpPr>
          <p:cNvPr id="1480" name="Google Shape;1480;g251d3db2d42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1" name="Google Shape;1481;g251d3db2d42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Privilege means the benefits a person gets by having identities close to the dominant culture.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Are there parts of your identity that hold privilege? Are there parts of it that do not hold privilege?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Think about the pyramid. If someone holds privilege and resides at the top of the pyramid, what is scary to them about giving up that power?</a:t>
            </a:r>
            <a:endParaRPr sz="1200"/>
          </a:p>
          <a:p>
            <a:pPr indent="0" lvl="0" marL="0" rtl="0" algn="l">
              <a:spcBef>
                <a:spcPts val="0"/>
              </a:spcBef>
              <a:spcAft>
                <a:spcPts val="0"/>
              </a:spcAft>
              <a:buNone/>
            </a:pPr>
            <a:r>
              <a:rPr i="1" lang="en" sz="1200"/>
              <a:t>(look for- they don’t want to be at the bottom)</a:t>
            </a:r>
            <a:endParaRPr i="1"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They have a “Scarcity mindset”- this means that they believe power, love, and resources are LIMITED. In our dominant culture, resources have been unfairly distributed so that people at the top of the pyramid have more.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Do you think this makes that person feel MORE connected to the rest of the world? (NO)</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That person at the top of the pyramid is required by the dominant culture to live disconnected from others, and often from themselves.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Now, think about that circle. If that same person were to share power with others, do you think that person would feel more connected?</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3" name="Shape 1493"/>
        <p:cNvGrpSpPr/>
        <p:nvPr/>
      </p:nvGrpSpPr>
      <p:grpSpPr>
        <a:xfrm>
          <a:off x="0" y="0"/>
          <a:ext cx="0" cy="0"/>
          <a:chOff x="0" y="0"/>
          <a:chExt cx="0" cy="0"/>
        </a:xfrm>
      </p:grpSpPr>
      <p:sp>
        <p:nvSpPr>
          <p:cNvPr id="1494" name="Google Shape;1494;g251d3db2d42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5" name="Google Shape;1495;g251d3db2d42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Here’s the thing- systems of oppression like racism and sexism </a:t>
            </a:r>
            <a:r>
              <a:rPr i="1" lang="en" sz="1200"/>
              <a:t>(which we can also call “patriarchy”)</a:t>
            </a:r>
            <a:r>
              <a:rPr lang="en" sz="1200"/>
              <a:t>, harm ALL OF US, even those who hold dominant identities.</a:t>
            </a:r>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8" name="Shape 1498"/>
        <p:cNvGrpSpPr/>
        <p:nvPr/>
      </p:nvGrpSpPr>
      <p:grpSpPr>
        <a:xfrm>
          <a:off x="0" y="0"/>
          <a:ext cx="0" cy="0"/>
          <a:chOff x="0" y="0"/>
          <a:chExt cx="0" cy="0"/>
        </a:xfrm>
      </p:grpSpPr>
      <p:sp>
        <p:nvSpPr>
          <p:cNvPr id="1499" name="Google Shape;1499;g251d3db2d42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0" name="Google Shape;1500;g251d3db2d42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Our brains are very good at noticing difference. When we notice difference based on a person’s social identity, we are making judgements based on our prejudices. This judgement is called “bias.” Some of our prejudice and bias is conscious - meaning that we are aware of it. And some of our bias is created so quickly by our brains that we’re not aware of it. This is called unconscious bias.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Prejudice is a judgement we hold about a social group or social identity. When we combine prejudice and power, we get harmful systems of oppression. Racism is one shameful example of this type of system. Anti-Black racism is a founding piece of our dominant culture. Racism is the way that prejudice is combined with abuse of power by people who hold dominant identities. Racism is such a big part of our dominant culture that it can be found in all of our institutions and systems. Everywhere.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When we are noticing difference, we have to be critical thinkers about the harmful messages our dominant culture is giving us about the way we and others are “supposed to be.”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We need to ask ourselves: how am I noticing difference?</a:t>
            </a:r>
            <a:endParaRPr sz="1200">
              <a:solidFill>
                <a:schemeClr val="dk1"/>
              </a:solidFill>
            </a:endParaRPr>
          </a:p>
          <a:p>
            <a:pPr indent="0" lvl="0" marL="0" rtl="0" algn="l">
              <a:spcBef>
                <a:spcPts val="0"/>
              </a:spcBef>
              <a:spcAft>
                <a:spcPts val="0"/>
              </a:spcAft>
              <a:buNone/>
            </a:pPr>
            <a:r>
              <a:t/>
            </a:r>
            <a:endParaRPr sz="1200"/>
          </a:p>
          <a:p>
            <a:pPr indent="0" lvl="0" marL="0" rtl="0" algn="l">
              <a:spcBef>
                <a:spcPts val="0"/>
              </a:spcBef>
              <a:spcAft>
                <a:spcPts val="0"/>
              </a:spcAft>
              <a:buNone/>
            </a:pPr>
            <a:r>
              <a:rPr lang="en" sz="1200"/>
              <a:t>When we notice difference as a way to connect, learn, and celebrate others, we can maintain interconnectedness in our culture.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When we use difference as a weapon, we are creating disconnection. This type of disconnection is REQUIRED by our dominant culture. Think back to the top of that pyramid. </a:t>
            </a:r>
            <a:endParaRPr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4" name="Shape 1504"/>
        <p:cNvGrpSpPr/>
        <p:nvPr/>
      </p:nvGrpSpPr>
      <p:grpSpPr>
        <a:xfrm>
          <a:off x="0" y="0"/>
          <a:ext cx="0" cy="0"/>
          <a:chOff x="0" y="0"/>
          <a:chExt cx="0" cy="0"/>
        </a:xfrm>
      </p:grpSpPr>
      <p:sp>
        <p:nvSpPr>
          <p:cNvPr id="1505" name="Google Shape;1505;g251d3db2d42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6" name="Google Shape;1506;g251d3db2d42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u="sng">
                <a:solidFill>
                  <a:srgbClr val="222222"/>
                </a:solidFill>
              </a:rPr>
              <a:t>Harassment</a:t>
            </a:r>
            <a:r>
              <a:rPr lang="en" sz="1200">
                <a:solidFill>
                  <a:srgbClr val="222222"/>
                </a:solidFill>
              </a:rPr>
              <a:t> is behavior that is designed to make a person feel bad about themselves and/or embarrassed. </a:t>
            </a:r>
            <a:endParaRPr sz="1200">
              <a:solidFill>
                <a:srgbClr val="222222"/>
              </a:solidFill>
            </a:endParaRPr>
          </a:p>
          <a:p>
            <a:pPr indent="0" lvl="0" marL="0" rtl="0" algn="l">
              <a:lnSpc>
                <a:spcPct val="115000"/>
              </a:lnSpc>
              <a:spcBef>
                <a:spcPts val="0"/>
              </a:spcBef>
              <a:spcAft>
                <a:spcPts val="0"/>
              </a:spcAft>
              <a:buNone/>
            </a:pPr>
            <a:r>
              <a:t/>
            </a:r>
            <a:endParaRPr sz="1200" u="sng">
              <a:solidFill>
                <a:srgbClr val="222222"/>
              </a:solidFill>
            </a:endParaRPr>
          </a:p>
          <a:p>
            <a:pPr indent="0" lvl="0" marL="0" rtl="0" algn="l">
              <a:lnSpc>
                <a:spcPct val="115000"/>
              </a:lnSpc>
              <a:spcBef>
                <a:spcPts val="0"/>
              </a:spcBef>
              <a:spcAft>
                <a:spcPts val="0"/>
              </a:spcAft>
              <a:buNone/>
            </a:pPr>
            <a:r>
              <a:rPr lang="en" sz="1200">
                <a:solidFill>
                  <a:srgbClr val="222222"/>
                </a:solidFill>
              </a:rPr>
              <a:t>When people use difference as a weapon, they disconnect themselves from the people around them. </a:t>
            </a:r>
            <a:endParaRPr sz="1200">
              <a:solidFill>
                <a:srgbClr val="222222"/>
              </a:solidFill>
            </a:endParaRPr>
          </a:p>
          <a:p>
            <a:pPr indent="0" lvl="0" marL="0" rtl="0" algn="l">
              <a:lnSpc>
                <a:spcPct val="115000"/>
              </a:lnSpc>
              <a:spcBef>
                <a:spcPts val="0"/>
              </a:spcBef>
              <a:spcAft>
                <a:spcPts val="0"/>
              </a:spcAft>
              <a:buNone/>
            </a:pPr>
            <a:r>
              <a:t/>
            </a:r>
            <a:endParaRPr sz="1200">
              <a:solidFill>
                <a:srgbClr val="222222"/>
              </a:solidFill>
            </a:endParaRPr>
          </a:p>
          <a:p>
            <a:pPr indent="0" lvl="0" marL="0" rtl="0" algn="l">
              <a:lnSpc>
                <a:spcPct val="115000"/>
              </a:lnSpc>
              <a:spcBef>
                <a:spcPts val="0"/>
              </a:spcBef>
              <a:spcAft>
                <a:spcPts val="0"/>
              </a:spcAft>
              <a:buNone/>
            </a:pPr>
            <a:r>
              <a:rPr lang="en" sz="1200">
                <a:solidFill>
                  <a:srgbClr val="222222"/>
                </a:solidFill>
              </a:rPr>
              <a:t>Sometimes, they may be trying to fill an emptiness inside of themselves, or they want to use their power, or both.</a:t>
            </a:r>
            <a:endParaRPr sz="1200">
              <a:solidFill>
                <a:srgbClr val="222222"/>
              </a:solidFill>
            </a:endParaRPr>
          </a:p>
          <a:p>
            <a:pPr indent="0" lvl="0" marL="0" rtl="0" algn="l">
              <a:lnSpc>
                <a:spcPct val="115000"/>
              </a:lnSpc>
              <a:spcBef>
                <a:spcPts val="0"/>
              </a:spcBef>
              <a:spcAft>
                <a:spcPts val="0"/>
              </a:spcAft>
              <a:buNone/>
            </a:pPr>
            <a:r>
              <a:t/>
            </a:r>
            <a:endParaRPr sz="1200">
              <a:solidFill>
                <a:srgbClr val="222222"/>
              </a:solidFill>
            </a:endParaRPr>
          </a:p>
          <a:p>
            <a:pPr indent="0" lvl="0" marL="0" rtl="0" algn="l">
              <a:lnSpc>
                <a:spcPct val="115000"/>
              </a:lnSpc>
              <a:spcBef>
                <a:spcPts val="0"/>
              </a:spcBef>
              <a:spcAft>
                <a:spcPts val="0"/>
              </a:spcAft>
              <a:buNone/>
            </a:pPr>
            <a:r>
              <a:rPr lang="en" sz="1200" u="sng">
                <a:solidFill>
                  <a:srgbClr val="222222"/>
                </a:solidFill>
              </a:rPr>
              <a:t>Bullying</a:t>
            </a:r>
            <a:r>
              <a:rPr lang="en" sz="1200">
                <a:solidFill>
                  <a:srgbClr val="222222"/>
                </a:solidFill>
              </a:rPr>
              <a:t> is the term we use to describe repeated harassment. </a:t>
            </a:r>
            <a:endParaRPr sz="1200">
              <a:solidFill>
                <a:srgbClr val="222222"/>
              </a:solidFill>
            </a:endParaRPr>
          </a:p>
          <a:p>
            <a:pPr indent="0" lvl="0" marL="0" rtl="0" algn="l">
              <a:lnSpc>
                <a:spcPct val="115000"/>
              </a:lnSpc>
              <a:spcBef>
                <a:spcPts val="0"/>
              </a:spcBef>
              <a:spcAft>
                <a:spcPts val="0"/>
              </a:spcAft>
              <a:buNone/>
            </a:pPr>
            <a:r>
              <a:t/>
            </a:r>
            <a:endParaRPr sz="1200">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 sz="1200">
                <a:solidFill>
                  <a:srgbClr val="222222"/>
                </a:solidFill>
              </a:rPr>
              <a:t>Bullying and harassment can take place in real life, and they can take place online. Neither are okay.</a:t>
            </a:r>
            <a:endParaRPr sz="1200">
              <a:solidFill>
                <a:srgbClr val="222222"/>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rgbClr val="222222"/>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3" name="Shape 1513"/>
        <p:cNvGrpSpPr/>
        <p:nvPr/>
      </p:nvGrpSpPr>
      <p:grpSpPr>
        <a:xfrm>
          <a:off x="0" y="0"/>
          <a:ext cx="0" cy="0"/>
          <a:chOff x="0" y="0"/>
          <a:chExt cx="0" cy="0"/>
        </a:xfrm>
      </p:grpSpPr>
      <p:sp>
        <p:nvSpPr>
          <p:cNvPr id="1514" name="Google Shape;1514;g251d3db2d42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5" name="Google Shape;1515;g251d3db2d42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 sz="1200">
                <a:solidFill>
                  <a:srgbClr val="222222"/>
                </a:solidFill>
              </a:rPr>
              <a:t>Play video -</a:t>
            </a:r>
            <a:r>
              <a:rPr i="1" lang="en" sz="1200" u="sng">
                <a:solidFill>
                  <a:schemeClr val="hlink"/>
                </a:solidFill>
                <a:hlinkClick r:id="rId2"/>
              </a:rPr>
              <a:t> https://youtu.be/nKKDsIuMaKU</a:t>
            </a:r>
            <a:endParaRPr i="1" sz="1200">
              <a:solidFill>
                <a:srgbClr val="222222"/>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rgbClr val="222222"/>
              </a:solidFill>
            </a:endParaRPr>
          </a:p>
          <a:p>
            <a:pPr indent="0" lvl="0" marL="0" rtl="0" algn="l">
              <a:lnSpc>
                <a:spcPct val="115000"/>
              </a:lnSpc>
              <a:spcBef>
                <a:spcPts val="0"/>
              </a:spcBef>
              <a:spcAft>
                <a:spcPts val="0"/>
              </a:spcAft>
              <a:buClr>
                <a:schemeClr val="dk1"/>
              </a:buClr>
              <a:buSzPts val="1100"/>
              <a:buFont typeface="Arial"/>
              <a:buNone/>
            </a:pPr>
            <a:r>
              <a:rPr i="1" lang="en" sz="1200">
                <a:solidFill>
                  <a:srgbClr val="222222"/>
                </a:solidFill>
              </a:rPr>
              <a:t>Ask: </a:t>
            </a:r>
            <a:r>
              <a:rPr lang="en" sz="1200">
                <a:solidFill>
                  <a:srgbClr val="222222"/>
                </a:solidFill>
              </a:rPr>
              <a:t>How can we know if teasing crosses the line? (It’s not fun unless we’re both having fun)</a:t>
            </a:r>
            <a:endParaRPr sz="1200">
              <a:solidFill>
                <a:srgbClr val="222222"/>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8" name="Shape 1518"/>
        <p:cNvGrpSpPr/>
        <p:nvPr/>
      </p:nvGrpSpPr>
      <p:grpSpPr>
        <a:xfrm>
          <a:off x="0" y="0"/>
          <a:ext cx="0" cy="0"/>
          <a:chOff x="0" y="0"/>
          <a:chExt cx="0" cy="0"/>
        </a:xfrm>
      </p:grpSpPr>
      <p:sp>
        <p:nvSpPr>
          <p:cNvPr id="1519" name="Google Shape;1519;g2767f78651b_0_30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0" name="Google Shape;1520;g2767f78651b_0_30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Bullying behavior of someone who holds a scarcity mindset - they might not even be aware of it.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Bullying occurs when a person feels that their power is threatened, or because they are worried about not aligning with the rules set by our dominant culture.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Female-to-female bullying is one way that girls can experience bullying in this way. Often this is because of harmful messages we receive from media and society that tells girls that they have to compete with each other. It is one way that the message of girls not being good enough shows up inside of us - when girls bully other girls, it is one way that the dominant culture’s desire for us to be disconnected plays out.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I’ll give you a moment for reflection: Have you ever been the victim of teasing or harassment? Have you ever bullied someone? Have you ever witnessed bullying?</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Remember, when we enact violence against each other, we threaten our hard-wired human need for connection. We are letting the dominant culture dictate how we live our lives.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u="sng">
              <a:solidFill>
                <a:srgbClr val="222222"/>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5" name="Shape 1525"/>
        <p:cNvGrpSpPr/>
        <p:nvPr/>
      </p:nvGrpSpPr>
      <p:grpSpPr>
        <a:xfrm>
          <a:off x="0" y="0"/>
          <a:ext cx="0" cy="0"/>
          <a:chOff x="0" y="0"/>
          <a:chExt cx="0" cy="0"/>
        </a:xfrm>
      </p:grpSpPr>
      <p:sp>
        <p:nvSpPr>
          <p:cNvPr id="1526" name="Google Shape;1526;g251d3db2d42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7" name="Google Shape;1527;g251d3db2d42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We learned about a lot of important ideas today, and the ways in which the dominant culture can cause us harm.</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As we continue to learn together, we’ll talk about the ways we can shift this culture. Each one of us has the power to confront those messages, think hard about the ways we are socialized, and decide for ourselves what kind of relationships we want to have with other people, what types of relationships we want to have with ourselves, and the communities we want to build together.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Culture was created by humans, and it can be changed by humans!</a:t>
            </a:r>
            <a:endParaRPr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0" name="Shape 1530"/>
        <p:cNvGrpSpPr/>
        <p:nvPr/>
      </p:nvGrpSpPr>
      <p:grpSpPr>
        <a:xfrm>
          <a:off x="0" y="0"/>
          <a:ext cx="0" cy="0"/>
          <a:chOff x="0" y="0"/>
          <a:chExt cx="0" cy="0"/>
        </a:xfrm>
      </p:grpSpPr>
      <p:sp>
        <p:nvSpPr>
          <p:cNvPr id="1531" name="Google Shape;1531;g2767f78651b_0_14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2" name="Google Shape;1532;g2767f78651b_0_14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1200"/>
              <a:t>Have students stand (if they can) and ask for volunteers to answer the question or asking one…make sure they listen to others since duplicates are not allowed!</a:t>
            </a:r>
            <a:endParaRPr i="1"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5" name="Shape 1535"/>
        <p:cNvGrpSpPr/>
        <p:nvPr/>
      </p:nvGrpSpPr>
      <p:grpSpPr>
        <a:xfrm>
          <a:off x="0" y="0"/>
          <a:ext cx="0" cy="0"/>
          <a:chOff x="0" y="0"/>
          <a:chExt cx="0" cy="0"/>
        </a:xfrm>
      </p:grpSpPr>
      <p:sp>
        <p:nvSpPr>
          <p:cNvPr id="1536" name="Google Shape;1536;g2767f78651b_0_14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7" name="Google Shape;1537;g2767f78651b_0_14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0" name="Shape 1400"/>
        <p:cNvGrpSpPr/>
        <p:nvPr/>
      </p:nvGrpSpPr>
      <p:grpSpPr>
        <a:xfrm>
          <a:off x="0" y="0"/>
          <a:ext cx="0" cy="0"/>
          <a:chOff x="0" y="0"/>
          <a:chExt cx="0" cy="0"/>
        </a:xfrm>
      </p:grpSpPr>
      <p:sp>
        <p:nvSpPr>
          <p:cNvPr id="1401" name="Google Shape;1401;g251d3db2d4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2" name="Google Shape;1402;g251d3db2d4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MS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Share what you feel comfortable sharing – Our goal is to create a safe space, so please share only what you feel comfortable, if something is too private you are welcome to talk to me one on one.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It’s also important that we don’t share the stories that belong to others. If this happens, I’ll gently remind you. We want to honor everyone’s right to tell their own story.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Protect the information in this space – Confidentiality – teachers and counselors are mandatory reporters, if you tell us about harm being done to you, harm you are doing to yourself, or harm you are doing to others we, by law, must make a report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Be kind to yourself and others, we want everyone to feel comfortable sharing and exploring and learning together.  What is easy for you may be difficult for someone else and what is easy for someone else may be difficult for you.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Honor the knowledge in this space – the specifics stay here, the knowledge and lessons can be shared outside the space.  I like to remember it this way: What is said here, stays here. What is learned here, leaves here.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Stay curious – listen to understand, not respond. Also- ask questions! Chances are if you have a question, someone else in the space is wondering the same thing!</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Can we agree to these?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9" name="Shape 1409"/>
        <p:cNvGrpSpPr/>
        <p:nvPr/>
      </p:nvGrpSpPr>
      <p:grpSpPr>
        <a:xfrm>
          <a:off x="0" y="0"/>
          <a:ext cx="0" cy="0"/>
          <a:chOff x="0" y="0"/>
          <a:chExt cx="0" cy="0"/>
        </a:xfrm>
      </p:grpSpPr>
      <p:sp>
        <p:nvSpPr>
          <p:cNvPr id="1410" name="Google Shape;1410;g2767f78651b_0_1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1" name="Google Shape;1411;g2767f78651b_0_1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1200"/>
              <a:t>Read the slide.</a:t>
            </a:r>
            <a:endParaRPr i="1"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6" name="Shape 1416"/>
        <p:cNvGrpSpPr/>
        <p:nvPr/>
      </p:nvGrpSpPr>
      <p:grpSpPr>
        <a:xfrm>
          <a:off x="0" y="0"/>
          <a:ext cx="0" cy="0"/>
          <a:chOff x="0" y="0"/>
          <a:chExt cx="0" cy="0"/>
        </a:xfrm>
      </p:grpSpPr>
      <p:sp>
        <p:nvSpPr>
          <p:cNvPr id="1417" name="Google Shape;1417;g251d3db2d42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8" name="Google Shape;1418;g251d3db2d42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1200"/>
              <a:t>Read objectives, answer any questions that arise</a:t>
            </a:r>
            <a:endParaRPr i="1"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4" name="Shape 1424"/>
        <p:cNvGrpSpPr/>
        <p:nvPr/>
      </p:nvGrpSpPr>
      <p:grpSpPr>
        <a:xfrm>
          <a:off x="0" y="0"/>
          <a:ext cx="0" cy="0"/>
          <a:chOff x="0" y="0"/>
          <a:chExt cx="0" cy="0"/>
        </a:xfrm>
      </p:grpSpPr>
      <p:sp>
        <p:nvSpPr>
          <p:cNvPr id="1425" name="Google Shape;1425;g251d3db2d42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6" name="Google Shape;1426;g251d3db2d42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Here’s a reminder of the brain science behind identity that we discussed in our last lesson. (</a:t>
            </a:r>
            <a:r>
              <a:rPr i="1" lang="en" sz="1200">
                <a:solidFill>
                  <a:schemeClr val="dk1"/>
                </a:solidFill>
              </a:rPr>
              <a:t>You can choose to read this again, or paraphrase to remind)</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We were born with a right to honor our whole selves- our bodies, minds, and spirits. We were born to nurture our inner voice, the one inside of us that seeks connection with other humans. This type of connection is something we as humans are hardwired to give and receive.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Interconnectedness is the way in which every human is connected to every other human, and in fact, there are special cells in our brains called mirror neurons that keep these connections throughout our lives.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Love and connection help humans to thrive. We are going to learn about the many ways we can cultivate this connection- both the messages we share and the inner voice inside of us- to create the types of lives we most want to lead.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i="1" lang="en" sz="1200">
                <a:solidFill>
                  <a:schemeClr val="dk1"/>
                </a:solidFill>
              </a:rPr>
              <a:t>Image source: @nerdbugs on giphy</a:t>
            </a:r>
            <a:endParaRPr b="1"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1" name="Shape 1431"/>
        <p:cNvGrpSpPr/>
        <p:nvPr/>
      </p:nvGrpSpPr>
      <p:grpSpPr>
        <a:xfrm>
          <a:off x="0" y="0"/>
          <a:ext cx="0" cy="0"/>
          <a:chOff x="0" y="0"/>
          <a:chExt cx="0" cy="0"/>
        </a:xfrm>
      </p:grpSpPr>
      <p:sp>
        <p:nvSpPr>
          <p:cNvPr id="1432" name="Google Shape;1432;g251d3db2d42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3" name="Google Shape;1433;g251d3db2d42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Mindfulness, meditation, and movement are 3 “M’s” that allow us to take care of our brains, hearts, and spirits. Mindfulness, meditation, and movement are all ways that humans have practiced making space for interconnection and inner peace. In fact, meditation actually changes not just the way we think and feel and our relationship to our own thoughts and feelings, but it also changes  the anatomy of our brains.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We will practice one of these 3 M’s at the start of each lesson to ground ourselves in this learning space.  </a:t>
            </a:r>
            <a:endParaRPr sz="12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7" name="Shape 1437"/>
        <p:cNvGrpSpPr/>
        <p:nvPr/>
      </p:nvGrpSpPr>
      <p:grpSpPr>
        <a:xfrm>
          <a:off x="0" y="0"/>
          <a:ext cx="0" cy="0"/>
          <a:chOff x="0" y="0"/>
          <a:chExt cx="0" cy="0"/>
        </a:xfrm>
      </p:grpSpPr>
      <p:sp>
        <p:nvSpPr>
          <p:cNvPr id="1438" name="Google Shape;1438;g25225fd008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9" name="Google Shape;1439;g25225fd008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Play Video: https://www.youtube.com/watch?v=rTvzhZxeMS4&amp;t=3s</a:t>
            </a:r>
            <a:endParaRPr sz="120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2" name="Shape 1442"/>
        <p:cNvGrpSpPr/>
        <p:nvPr/>
      </p:nvGrpSpPr>
      <p:grpSpPr>
        <a:xfrm>
          <a:off x="0" y="0"/>
          <a:ext cx="0" cy="0"/>
          <a:chOff x="0" y="0"/>
          <a:chExt cx="0" cy="0"/>
        </a:xfrm>
      </p:grpSpPr>
      <p:sp>
        <p:nvSpPr>
          <p:cNvPr id="1443" name="Google Shape;1443;g251d3db2d42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4" name="Google Shape;1444;g251d3db2d42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Last lesson, we learned about culture (</a:t>
            </a:r>
            <a:r>
              <a:rPr i="1" lang="en" sz="1200"/>
              <a:t>remind students of what culture means, if needed</a:t>
            </a:r>
            <a:r>
              <a:rPr lang="en" sz="1200"/>
              <a:t>). </a:t>
            </a:r>
            <a:r>
              <a:rPr lang="en" sz="1200"/>
              <a:t>In our culture, some identities and social groups hold power and privilege, and some don’t. In the dominant culture here in </a:t>
            </a:r>
            <a:r>
              <a:rPr lang="en" sz="1200">
                <a:solidFill>
                  <a:schemeClr val="dk1"/>
                </a:solidFill>
              </a:rPr>
              <a:t>the United States, people who are white, middle class, Christian, able-bodied, English-speaking, heterosexual, and cisgender make up the </a:t>
            </a:r>
            <a:r>
              <a:rPr lang="en" sz="1200" u="sng">
                <a:solidFill>
                  <a:schemeClr val="dk1"/>
                </a:solidFill>
              </a:rPr>
              <a:t>dominant culture</a:t>
            </a:r>
            <a:r>
              <a:rPr lang="en" sz="1200">
                <a:solidFill>
                  <a:schemeClr val="dk1"/>
                </a:solidFill>
              </a:rPr>
              <a:t>; and people in these social groups hold power and privilege.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Power can mean a lot of different things, and there are many ways to use and hold power. In our dominant culture, having power usually means “power over.”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Has anyone ever experienced the feeling of someone having power over them? We’re not going to share those stories, but I do want us to think about how that felt.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Have any of us ever used power over someone? Did this make you feel more connected to people, or less?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8" name="Shape 1448"/>
        <p:cNvGrpSpPr/>
        <p:nvPr/>
      </p:nvGrpSpPr>
      <p:grpSpPr>
        <a:xfrm>
          <a:off x="0" y="0"/>
          <a:ext cx="0" cy="0"/>
          <a:chOff x="0" y="0"/>
          <a:chExt cx="0" cy="0"/>
        </a:xfrm>
      </p:grpSpPr>
      <p:sp>
        <p:nvSpPr>
          <p:cNvPr id="1449" name="Google Shape;1449;g251d3db2d42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0" name="Google Shape;1450;g251d3db2d42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Having Power Over others is not the only way to think about power. We can also think about “power with.”</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people with dominant social identities start to think about power in these ways, they can share their privilege to create “power with.”</a:t>
            </a:r>
            <a:endParaRPr sz="1200">
              <a:solidFill>
                <a:schemeClr val="dk1"/>
              </a:solidFill>
            </a:endParaRPr>
          </a:p>
          <a:p>
            <a:pPr indent="0" lvl="0" marL="0" rtl="0" algn="l">
              <a:spcBef>
                <a:spcPts val="0"/>
              </a:spcBef>
              <a:spcAft>
                <a:spcPts val="0"/>
              </a:spcAft>
              <a:buNone/>
            </a:pPr>
            <a:r>
              <a:rPr lang="en" sz="1200">
                <a:solidFill>
                  <a:schemeClr val="dk1"/>
                </a:solidFill>
              </a:rPr>
              <a:t> This type of power creates connections. Those connections can and have changed our culture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Can anyone think of any messages from our culture about which identities are more important than others?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sz="1200">
                <a:solidFill>
                  <a:schemeClr val="dk1"/>
                </a:solidFill>
              </a:rPr>
              <a:t>(Look for: grown ups are more important than kids, hierarchies across gender, race, ability, socio-economic status, citizenship status, religion, geographic location, ethnicity, grade in school, teacher&gt;student.).</a:t>
            </a:r>
            <a:endParaRPr i="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i="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When society gives us these messages that some identities are more important than others, a hierarchy is created.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A hierarchy is a way of thinking about people that makes some people more important than others. </a:t>
            </a:r>
            <a:r>
              <a:rPr i="1" lang="en" sz="1200">
                <a:solidFill>
                  <a:schemeClr val="dk1"/>
                </a:solidFill>
              </a:rPr>
              <a:t>(Draw a pyramid on the board and write POWER OVER.)</a:t>
            </a:r>
            <a:endParaRPr i="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i="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How many people can fit at the top of this pyramid? </a:t>
            </a:r>
            <a:r>
              <a:rPr i="1" lang="en" sz="1200">
                <a:solidFill>
                  <a:schemeClr val="dk1"/>
                </a:solidFill>
              </a:rPr>
              <a:t>(Students respond: not very many)</a:t>
            </a:r>
            <a:endParaRPr i="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What about the bottom? </a:t>
            </a:r>
            <a:r>
              <a:rPr i="1" lang="en" sz="1200">
                <a:solidFill>
                  <a:schemeClr val="dk1"/>
                </a:solidFill>
              </a:rPr>
              <a:t>(Students respond: a lot)</a:t>
            </a:r>
            <a:endParaRPr i="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Hierarchies are designed for a small amount of people to have POWER OVER many others. Does this seem fair to you?</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sz="1200">
                <a:solidFill>
                  <a:schemeClr val="dk1"/>
                </a:solidFill>
              </a:rPr>
              <a:t>(Put an X through the pyramid, and draw a circle. Write: POWER WITH ).</a:t>
            </a:r>
            <a:endParaRPr i="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How many people can fit in this circle?</a:t>
            </a:r>
            <a:r>
              <a:rPr i="1" lang="en" sz="1200">
                <a:solidFill>
                  <a:schemeClr val="dk1"/>
                </a:solidFill>
              </a:rPr>
              <a:t> (Students respond: everyone). </a:t>
            </a:r>
            <a:r>
              <a:rPr lang="en" sz="1200">
                <a:solidFill>
                  <a:schemeClr val="dk1"/>
                </a:solidFill>
              </a:rPr>
              <a:t>Does this seem fair to you?</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Let’s examine these hierarchies and think about the ways we can replace them with circles. In a circle, everyone belongs, everyone shares power WITH one another.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So, which of these shapes gives MORE of us power? </a:t>
            </a:r>
            <a:r>
              <a:rPr i="1" lang="en" sz="1200">
                <a:solidFill>
                  <a:schemeClr val="dk1"/>
                </a:solidFill>
              </a:rPr>
              <a:t>(a circle!)</a:t>
            </a:r>
            <a:endParaRPr i="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 Id="rId3" Type="http://schemas.openxmlformats.org/officeDocument/2006/relationships/image" Target="../media/image2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 Id="rId3"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 Id="rId3"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38.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png"/><Relationship Id="rId3"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hyperlink" Target="http://www.missingkids.org/gethelpnow/csam-resources" TargetMode="Externa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9.gif"/></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1.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 Id="rId3" Type="http://schemas.openxmlformats.org/officeDocument/2006/relationships/image" Target="../media/image26.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png"/><Relationship Id="rId3" Type="http://schemas.openxmlformats.org/officeDocument/2006/relationships/image" Target="../media/image1.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1.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 Id="rId3" Type="http://schemas.openxmlformats.org/officeDocument/2006/relationships/image" Target="../media/image1.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 Id="rId3" Type="http://schemas.openxmlformats.org/officeDocument/2006/relationships/image" Target="../media/image7.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pn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38.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6.png"/><Relationship Id="rId3" Type="http://schemas.openxmlformats.org/officeDocument/2006/relationships/image" Target="../media/image4.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hyperlink" Target="http://www.missingkids.org/gethelpnow/csam-resources" TargetMode="Externa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9.gif"/></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249" name="Shape 1249"/>
        <p:cNvGrpSpPr/>
        <p:nvPr/>
      </p:nvGrpSpPr>
      <p:grpSpPr>
        <a:xfrm>
          <a:off x="0" y="0"/>
          <a:ext cx="0" cy="0"/>
          <a:chOff x="0" y="0"/>
          <a:chExt cx="0" cy="0"/>
        </a:xfrm>
      </p:grpSpPr>
      <p:sp>
        <p:nvSpPr>
          <p:cNvPr id="1250" name="Google Shape;1250;p103"/>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4800"/>
              <a:buChar char="●"/>
              <a:defRPr sz="4800"/>
            </a:lvl1pPr>
            <a:lvl2pPr lvl="1" rtl="0">
              <a:spcBef>
                <a:spcPts val="0"/>
              </a:spcBef>
              <a:spcAft>
                <a:spcPts val="0"/>
              </a:spcAft>
              <a:buSzPts val="4800"/>
              <a:buChar char="○"/>
              <a:defRPr sz="4800"/>
            </a:lvl2pPr>
            <a:lvl3pPr lvl="2" rtl="0">
              <a:spcBef>
                <a:spcPts val="0"/>
              </a:spcBef>
              <a:spcAft>
                <a:spcPts val="0"/>
              </a:spcAft>
              <a:buSzPts val="4800"/>
              <a:buChar char="■"/>
              <a:defRPr sz="4800"/>
            </a:lvl3pPr>
            <a:lvl4pPr lvl="3" rtl="0">
              <a:spcBef>
                <a:spcPts val="0"/>
              </a:spcBef>
              <a:spcAft>
                <a:spcPts val="0"/>
              </a:spcAft>
              <a:buSzPts val="4800"/>
              <a:buChar char="●"/>
              <a:defRPr sz="4800"/>
            </a:lvl4pPr>
            <a:lvl5pPr lvl="4" rtl="0">
              <a:spcBef>
                <a:spcPts val="0"/>
              </a:spcBef>
              <a:spcAft>
                <a:spcPts val="0"/>
              </a:spcAft>
              <a:buSzPts val="4800"/>
              <a:buChar char="○"/>
              <a:defRPr sz="4800"/>
            </a:lvl5pPr>
            <a:lvl6pPr lvl="5" rtl="0">
              <a:spcBef>
                <a:spcPts val="0"/>
              </a:spcBef>
              <a:spcAft>
                <a:spcPts val="0"/>
              </a:spcAft>
              <a:buSzPts val="4800"/>
              <a:buChar char="■"/>
              <a:defRPr sz="4800"/>
            </a:lvl6pPr>
            <a:lvl7pPr lvl="6" rtl="0">
              <a:spcBef>
                <a:spcPts val="0"/>
              </a:spcBef>
              <a:spcAft>
                <a:spcPts val="0"/>
              </a:spcAft>
              <a:buSzPts val="4800"/>
              <a:buChar char="●"/>
              <a:defRPr sz="4800"/>
            </a:lvl7pPr>
            <a:lvl8pPr lvl="7" rtl="0">
              <a:spcBef>
                <a:spcPts val="0"/>
              </a:spcBef>
              <a:spcAft>
                <a:spcPts val="0"/>
              </a:spcAft>
              <a:buSzPts val="4800"/>
              <a:buChar char="○"/>
              <a:defRPr sz="4800"/>
            </a:lvl8pPr>
            <a:lvl9pPr lvl="8" rtl="0">
              <a:spcBef>
                <a:spcPts val="0"/>
              </a:spcBef>
              <a:spcAft>
                <a:spcPts val="0"/>
              </a:spcAft>
              <a:buSzPts val="4800"/>
              <a:buChar char="■"/>
              <a:defRPr sz="4800"/>
            </a:lvl9pPr>
          </a:lstStyle>
          <a:p/>
        </p:txBody>
      </p:sp>
      <p:sp>
        <p:nvSpPr>
          <p:cNvPr id="1251" name="Google Shape;1251;p10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1">
  <p:cSld name="BIG_NUMBER_1">
    <p:spTree>
      <p:nvGrpSpPr>
        <p:cNvPr id="1252" name="Shape 1252"/>
        <p:cNvGrpSpPr/>
        <p:nvPr/>
      </p:nvGrpSpPr>
      <p:grpSpPr>
        <a:xfrm>
          <a:off x="0" y="0"/>
          <a:ext cx="0" cy="0"/>
          <a:chOff x="0" y="0"/>
          <a:chExt cx="0" cy="0"/>
        </a:xfrm>
      </p:grpSpPr>
      <p:sp>
        <p:nvSpPr>
          <p:cNvPr id="1253" name="Google Shape;1253;p104"/>
          <p:cNvSpPr/>
          <p:nvPr/>
        </p:nvSpPr>
        <p:spPr>
          <a:xfrm rot="-4263713">
            <a:off x="4573813" y="1282890"/>
            <a:ext cx="5349066" cy="5608353"/>
          </a:xfrm>
          <a:custGeom>
            <a:rect b="b" l="l" r="r" t="t"/>
            <a:pathLst>
              <a:path extrusionOk="0" h="124350" w="118601">
                <a:moveTo>
                  <a:pt x="69677" y="1"/>
                </a:moveTo>
                <a:cubicBezTo>
                  <a:pt x="57181" y="1"/>
                  <a:pt x="46020" y="10360"/>
                  <a:pt x="36320" y="17351"/>
                </a:cubicBezTo>
                <a:cubicBezTo>
                  <a:pt x="22532" y="27309"/>
                  <a:pt x="11517" y="40596"/>
                  <a:pt x="4306" y="55995"/>
                </a:cubicBezTo>
                <a:cubicBezTo>
                  <a:pt x="1876" y="61252"/>
                  <a:pt x="1" y="67750"/>
                  <a:pt x="3302" y="72504"/>
                </a:cubicBezTo>
                <a:cubicBezTo>
                  <a:pt x="5955" y="76264"/>
                  <a:pt x="10905" y="77405"/>
                  <a:pt x="15618" y="77405"/>
                </a:cubicBezTo>
                <a:cubicBezTo>
                  <a:pt x="16301" y="77405"/>
                  <a:pt x="16980" y="77381"/>
                  <a:pt x="17645" y="77338"/>
                </a:cubicBezTo>
                <a:cubicBezTo>
                  <a:pt x="20601" y="77161"/>
                  <a:pt x="23615" y="76743"/>
                  <a:pt x="26561" y="76743"/>
                </a:cubicBezTo>
                <a:cubicBezTo>
                  <a:pt x="28881" y="76743"/>
                  <a:pt x="31160" y="77002"/>
                  <a:pt x="33335" y="77840"/>
                </a:cubicBezTo>
                <a:cubicBezTo>
                  <a:pt x="40230" y="80508"/>
                  <a:pt x="43769" y="88141"/>
                  <a:pt x="45644" y="95300"/>
                </a:cubicBezTo>
                <a:cubicBezTo>
                  <a:pt x="47520" y="102458"/>
                  <a:pt x="48550" y="110197"/>
                  <a:pt x="53120" y="116008"/>
                </a:cubicBezTo>
                <a:cubicBezTo>
                  <a:pt x="57684" y="121846"/>
                  <a:pt x="64728" y="124350"/>
                  <a:pt x="72147" y="124350"/>
                </a:cubicBezTo>
                <a:cubicBezTo>
                  <a:pt x="79196" y="124350"/>
                  <a:pt x="86583" y="122089"/>
                  <a:pt x="92503" y="118280"/>
                </a:cubicBezTo>
                <a:cubicBezTo>
                  <a:pt x="108643" y="107899"/>
                  <a:pt x="117967" y="88590"/>
                  <a:pt x="118284" y="69414"/>
                </a:cubicBezTo>
                <a:cubicBezTo>
                  <a:pt x="118601" y="50210"/>
                  <a:pt x="110571" y="31456"/>
                  <a:pt x="98156" y="16823"/>
                </a:cubicBezTo>
                <a:cubicBezTo>
                  <a:pt x="91975" y="9533"/>
                  <a:pt x="84315" y="2955"/>
                  <a:pt x="75044" y="657"/>
                </a:cubicBezTo>
                <a:cubicBezTo>
                  <a:pt x="73229" y="207"/>
                  <a:pt x="71440" y="1"/>
                  <a:pt x="6967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104"/>
          <p:cNvSpPr/>
          <p:nvPr/>
        </p:nvSpPr>
        <p:spPr>
          <a:xfrm rot="1147796">
            <a:off x="-981886" y="-622515"/>
            <a:ext cx="4773558" cy="3900605"/>
          </a:xfrm>
          <a:custGeom>
            <a:rect b="b" l="l" r="r" t="t"/>
            <a:pathLst>
              <a:path extrusionOk="0" h="113776" w="139239">
                <a:moveTo>
                  <a:pt x="73529" y="1"/>
                </a:moveTo>
                <a:cubicBezTo>
                  <a:pt x="72268" y="1"/>
                  <a:pt x="71006" y="19"/>
                  <a:pt x="69744" y="59"/>
                </a:cubicBezTo>
                <a:lnTo>
                  <a:pt x="69426" y="104"/>
                </a:lnTo>
                <a:cubicBezTo>
                  <a:pt x="47065" y="3880"/>
                  <a:pt x="27480" y="17301"/>
                  <a:pt x="15924" y="36819"/>
                </a:cubicBezTo>
                <a:lnTo>
                  <a:pt x="2139" y="60044"/>
                </a:lnTo>
                <a:cubicBezTo>
                  <a:pt x="1" y="61955"/>
                  <a:pt x="23" y="65344"/>
                  <a:pt x="2230" y="67209"/>
                </a:cubicBezTo>
                <a:lnTo>
                  <a:pt x="2275" y="67232"/>
                </a:lnTo>
                <a:cubicBezTo>
                  <a:pt x="13945" y="77082"/>
                  <a:pt x="7439" y="92573"/>
                  <a:pt x="18517" y="103082"/>
                </a:cubicBezTo>
                <a:cubicBezTo>
                  <a:pt x="24932" y="109133"/>
                  <a:pt x="50568" y="108451"/>
                  <a:pt x="58507" y="112318"/>
                </a:cubicBezTo>
                <a:cubicBezTo>
                  <a:pt x="59940" y="113023"/>
                  <a:pt x="61464" y="113637"/>
                  <a:pt x="63079" y="113751"/>
                </a:cubicBezTo>
                <a:cubicBezTo>
                  <a:pt x="63296" y="113767"/>
                  <a:pt x="63511" y="113775"/>
                  <a:pt x="63725" y="113775"/>
                </a:cubicBezTo>
                <a:cubicBezTo>
                  <a:pt x="67381" y="113775"/>
                  <a:pt x="70691" y="111458"/>
                  <a:pt x="73657" y="109201"/>
                </a:cubicBezTo>
                <a:cubicBezTo>
                  <a:pt x="80959" y="103674"/>
                  <a:pt x="88261" y="98032"/>
                  <a:pt x="96473" y="93960"/>
                </a:cubicBezTo>
                <a:cubicBezTo>
                  <a:pt x="104321" y="90071"/>
                  <a:pt x="113010" y="87591"/>
                  <a:pt x="119743" y="82018"/>
                </a:cubicBezTo>
                <a:cubicBezTo>
                  <a:pt x="125499" y="77241"/>
                  <a:pt x="129366" y="70531"/>
                  <a:pt x="132300" y="63638"/>
                </a:cubicBezTo>
                <a:cubicBezTo>
                  <a:pt x="132346" y="63547"/>
                  <a:pt x="132391" y="63456"/>
                  <a:pt x="132437" y="63365"/>
                </a:cubicBezTo>
                <a:cubicBezTo>
                  <a:pt x="139238" y="47305"/>
                  <a:pt x="136008" y="28743"/>
                  <a:pt x="124361" y="15755"/>
                </a:cubicBezTo>
                <a:lnTo>
                  <a:pt x="122792" y="14003"/>
                </a:lnTo>
                <a:cubicBezTo>
                  <a:pt x="116400" y="6906"/>
                  <a:pt x="107596" y="2447"/>
                  <a:pt x="98088" y="1560"/>
                </a:cubicBezTo>
                <a:lnTo>
                  <a:pt x="97951" y="1537"/>
                </a:lnTo>
                <a:cubicBezTo>
                  <a:pt x="89835" y="769"/>
                  <a:pt x="81684" y="1"/>
                  <a:pt x="7352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104"/>
          <p:cNvSpPr txBox="1"/>
          <p:nvPr>
            <p:ph hasCustomPrompt="1" type="title"/>
          </p:nvPr>
        </p:nvSpPr>
        <p:spPr>
          <a:xfrm>
            <a:off x="311700" y="1298850"/>
            <a:ext cx="8520600" cy="19635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12000"/>
              <a:buFont typeface="Merriweather"/>
              <a:buChar char="●"/>
              <a:defRPr sz="12000">
                <a:latin typeface="Merriweather"/>
                <a:ea typeface="Merriweather"/>
                <a:cs typeface="Merriweather"/>
                <a:sym typeface="Merriweather"/>
              </a:defRPr>
            </a:lvl1pPr>
            <a:lvl2pPr lvl="1" rtl="0" algn="ctr">
              <a:spcBef>
                <a:spcPts val="0"/>
              </a:spcBef>
              <a:spcAft>
                <a:spcPts val="0"/>
              </a:spcAft>
              <a:buSzPts val="12000"/>
              <a:buChar char="○"/>
              <a:defRPr sz="12000"/>
            </a:lvl2pPr>
            <a:lvl3pPr lvl="2" rtl="0" algn="ctr">
              <a:spcBef>
                <a:spcPts val="0"/>
              </a:spcBef>
              <a:spcAft>
                <a:spcPts val="0"/>
              </a:spcAft>
              <a:buSzPts val="12000"/>
              <a:buChar char="■"/>
              <a:defRPr sz="12000"/>
            </a:lvl3pPr>
            <a:lvl4pPr lvl="3" rtl="0" algn="ctr">
              <a:spcBef>
                <a:spcPts val="0"/>
              </a:spcBef>
              <a:spcAft>
                <a:spcPts val="0"/>
              </a:spcAft>
              <a:buSzPts val="12000"/>
              <a:buChar char="●"/>
              <a:defRPr sz="12000"/>
            </a:lvl4pPr>
            <a:lvl5pPr lvl="4" rtl="0" algn="ctr">
              <a:spcBef>
                <a:spcPts val="0"/>
              </a:spcBef>
              <a:spcAft>
                <a:spcPts val="0"/>
              </a:spcAft>
              <a:buSzPts val="12000"/>
              <a:buChar char="○"/>
              <a:defRPr sz="12000"/>
            </a:lvl5pPr>
            <a:lvl6pPr lvl="5" rtl="0" algn="ctr">
              <a:spcBef>
                <a:spcPts val="0"/>
              </a:spcBef>
              <a:spcAft>
                <a:spcPts val="0"/>
              </a:spcAft>
              <a:buSzPts val="12000"/>
              <a:buChar char="■"/>
              <a:defRPr sz="12000"/>
            </a:lvl6pPr>
            <a:lvl7pPr lvl="6" rtl="0" algn="ctr">
              <a:spcBef>
                <a:spcPts val="0"/>
              </a:spcBef>
              <a:spcAft>
                <a:spcPts val="0"/>
              </a:spcAft>
              <a:buSzPts val="12000"/>
              <a:buChar char="●"/>
              <a:defRPr sz="12000"/>
            </a:lvl7pPr>
            <a:lvl8pPr lvl="7" rtl="0" algn="ctr">
              <a:spcBef>
                <a:spcPts val="0"/>
              </a:spcBef>
              <a:spcAft>
                <a:spcPts val="0"/>
              </a:spcAft>
              <a:buSzPts val="12000"/>
              <a:buChar char="○"/>
              <a:defRPr sz="12000"/>
            </a:lvl8pPr>
            <a:lvl9pPr lvl="8" rtl="0" algn="ctr">
              <a:spcBef>
                <a:spcPts val="0"/>
              </a:spcBef>
              <a:spcAft>
                <a:spcPts val="0"/>
              </a:spcAft>
              <a:buSzPts val="12000"/>
              <a:buChar char="■"/>
              <a:defRPr sz="12000"/>
            </a:lvl9pPr>
          </a:lstStyle>
          <a:p>
            <a:r>
              <a:t>xx%</a:t>
            </a:r>
          </a:p>
        </p:txBody>
      </p:sp>
      <p:sp>
        <p:nvSpPr>
          <p:cNvPr id="1256" name="Google Shape;1256;p104"/>
          <p:cNvSpPr txBox="1"/>
          <p:nvPr>
            <p:ph idx="1" type="subTitle"/>
          </p:nvPr>
        </p:nvSpPr>
        <p:spPr>
          <a:xfrm>
            <a:off x="1626450" y="3262351"/>
            <a:ext cx="5891100" cy="5823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Montserrat"/>
              <a:buNone/>
              <a:defRPr>
                <a:solidFill>
                  <a:schemeClr val="dk2"/>
                </a:solidFill>
                <a:latin typeface="Montserrat"/>
                <a:ea typeface="Montserrat"/>
                <a:cs typeface="Montserrat"/>
                <a:sym typeface="Montserrat"/>
              </a:defRPr>
            </a:lvl1pPr>
            <a:lvl2pPr lvl="1" rtl="0" algn="r">
              <a:spcBef>
                <a:spcPts val="0"/>
              </a:spcBef>
              <a:spcAft>
                <a:spcPts val="0"/>
              </a:spcAft>
              <a:buSzPts val="1400"/>
              <a:buFont typeface="Montserrat"/>
              <a:buNone/>
              <a:defRPr>
                <a:latin typeface="Montserrat"/>
                <a:ea typeface="Montserrat"/>
                <a:cs typeface="Montserrat"/>
                <a:sym typeface="Montserrat"/>
              </a:defRPr>
            </a:lvl2pPr>
            <a:lvl3pPr lvl="2" rtl="0" algn="r">
              <a:spcBef>
                <a:spcPts val="0"/>
              </a:spcBef>
              <a:spcAft>
                <a:spcPts val="0"/>
              </a:spcAft>
              <a:buSzPts val="1400"/>
              <a:buFont typeface="Montserrat"/>
              <a:buNone/>
              <a:defRPr>
                <a:latin typeface="Montserrat"/>
                <a:ea typeface="Montserrat"/>
                <a:cs typeface="Montserrat"/>
                <a:sym typeface="Montserrat"/>
              </a:defRPr>
            </a:lvl3pPr>
            <a:lvl4pPr lvl="3" rtl="0" algn="r">
              <a:spcBef>
                <a:spcPts val="0"/>
              </a:spcBef>
              <a:spcAft>
                <a:spcPts val="0"/>
              </a:spcAft>
              <a:buSzPts val="1400"/>
              <a:buFont typeface="Montserrat"/>
              <a:buNone/>
              <a:defRPr>
                <a:latin typeface="Montserrat"/>
                <a:ea typeface="Montserrat"/>
                <a:cs typeface="Montserrat"/>
                <a:sym typeface="Montserrat"/>
              </a:defRPr>
            </a:lvl4pPr>
            <a:lvl5pPr lvl="4" rtl="0" algn="r">
              <a:spcBef>
                <a:spcPts val="0"/>
              </a:spcBef>
              <a:spcAft>
                <a:spcPts val="0"/>
              </a:spcAft>
              <a:buSzPts val="1400"/>
              <a:buFont typeface="Montserrat"/>
              <a:buNone/>
              <a:defRPr>
                <a:latin typeface="Montserrat"/>
                <a:ea typeface="Montserrat"/>
                <a:cs typeface="Montserrat"/>
                <a:sym typeface="Montserrat"/>
              </a:defRPr>
            </a:lvl5pPr>
            <a:lvl6pPr lvl="5" rtl="0" algn="r">
              <a:spcBef>
                <a:spcPts val="0"/>
              </a:spcBef>
              <a:spcAft>
                <a:spcPts val="0"/>
              </a:spcAft>
              <a:buSzPts val="1400"/>
              <a:buFont typeface="Montserrat"/>
              <a:buNone/>
              <a:defRPr>
                <a:latin typeface="Montserrat"/>
                <a:ea typeface="Montserrat"/>
                <a:cs typeface="Montserrat"/>
                <a:sym typeface="Montserrat"/>
              </a:defRPr>
            </a:lvl6pPr>
            <a:lvl7pPr lvl="6" rtl="0" algn="r">
              <a:spcBef>
                <a:spcPts val="0"/>
              </a:spcBef>
              <a:spcAft>
                <a:spcPts val="0"/>
              </a:spcAft>
              <a:buSzPts val="1400"/>
              <a:buFont typeface="Montserrat"/>
              <a:buNone/>
              <a:defRPr>
                <a:latin typeface="Montserrat"/>
                <a:ea typeface="Montserrat"/>
                <a:cs typeface="Montserrat"/>
                <a:sym typeface="Montserrat"/>
              </a:defRPr>
            </a:lvl7pPr>
            <a:lvl8pPr lvl="7" rtl="0" algn="r">
              <a:spcBef>
                <a:spcPts val="0"/>
              </a:spcBef>
              <a:spcAft>
                <a:spcPts val="0"/>
              </a:spcAft>
              <a:buSzPts val="1400"/>
              <a:buFont typeface="Montserrat"/>
              <a:buNone/>
              <a:defRPr>
                <a:latin typeface="Montserrat"/>
                <a:ea typeface="Montserrat"/>
                <a:cs typeface="Montserrat"/>
                <a:sym typeface="Montserrat"/>
              </a:defRPr>
            </a:lvl8pPr>
            <a:lvl9pPr lvl="8" rtl="0" algn="r">
              <a:spcBef>
                <a:spcPts val="0"/>
              </a:spcBef>
              <a:spcAft>
                <a:spcPts val="0"/>
              </a:spcAft>
              <a:buSzPts val="1400"/>
              <a:buFont typeface="Montserrat"/>
              <a:buNone/>
              <a:defRPr>
                <a:latin typeface="Montserrat"/>
                <a:ea typeface="Montserrat"/>
                <a:cs typeface="Montserrat"/>
                <a:sym typeface="Montserrat"/>
              </a:defRPr>
            </a:lvl9pPr>
          </a:lstStyle>
          <a:p/>
        </p:txBody>
      </p:sp>
      <p:sp>
        <p:nvSpPr>
          <p:cNvPr id="1257" name="Google Shape;1257;p104"/>
          <p:cNvSpPr/>
          <p:nvPr/>
        </p:nvSpPr>
        <p:spPr>
          <a:xfrm rot="-967849">
            <a:off x="7325058" y="-422996"/>
            <a:ext cx="2197907" cy="2133542"/>
          </a:xfrm>
          <a:custGeom>
            <a:rect b="b" l="l" r="r" t="t"/>
            <a:pathLst>
              <a:path extrusionOk="0" h="77334" w="79667">
                <a:moveTo>
                  <a:pt x="33717" y="1"/>
                </a:moveTo>
                <a:cubicBezTo>
                  <a:pt x="32185" y="1"/>
                  <a:pt x="30661" y="202"/>
                  <a:pt x="29162" y="646"/>
                </a:cubicBezTo>
                <a:cubicBezTo>
                  <a:pt x="28792" y="752"/>
                  <a:pt x="28449" y="990"/>
                  <a:pt x="28264" y="1333"/>
                </a:cubicBezTo>
                <a:cubicBezTo>
                  <a:pt x="27912" y="1323"/>
                  <a:pt x="27559" y="1317"/>
                  <a:pt x="27207" y="1317"/>
                </a:cubicBezTo>
                <a:cubicBezTo>
                  <a:pt x="21281" y="1317"/>
                  <a:pt x="15437" y="2796"/>
                  <a:pt x="10276" y="6087"/>
                </a:cubicBezTo>
                <a:cubicBezTo>
                  <a:pt x="4412" y="9812"/>
                  <a:pt x="1" y="17129"/>
                  <a:pt x="3408" y="23970"/>
                </a:cubicBezTo>
                <a:cubicBezTo>
                  <a:pt x="7661" y="32449"/>
                  <a:pt x="18279" y="32819"/>
                  <a:pt x="26309" y="34615"/>
                </a:cubicBezTo>
                <a:cubicBezTo>
                  <a:pt x="36743" y="36966"/>
                  <a:pt x="45592" y="43781"/>
                  <a:pt x="50558" y="53263"/>
                </a:cubicBezTo>
                <a:cubicBezTo>
                  <a:pt x="52882" y="57727"/>
                  <a:pt x="53648" y="62165"/>
                  <a:pt x="54467" y="67025"/>
                </a:cubicBezTo>
                <a:cubicBezTo>
                  <a:pt x="55101" y="70723"/>
                  <a:pt x="56290" y="74527"/>
                  <a:pt x="59908" y="76323"/>
                </a:cubicBezTo>
                <a:cubicBezTo>
                  <a:pt x="61339" y="77021"/>
                  <a:pt x="62787" y="77333"/>
                  <a:pt x="64203" y="77333"/>
                </a:cubicBezTo>
                <a:cubicBezTo>
                  <a:pt x="69272" y="77333"/>
                  <a:pt x="73933" y="73329"/>
                  <a:pt x="75915" y="68663"/>
                </a:cubicBezTo>
                <a:cubicBezTo>
                  <a:pt x="79666" y="59867"/>
                  <a:pt x="77923" y="48245"/>
                  <a:pt x="75229" y="39422"/>
                </a:cubicBezTo>
                <a:cubicBezTo>
                  <a:pt x="71980" y="28724"/>
                  <a:pt x="65799" y="19163"/>
                  <a:pt x="57399" y="11793"/>
                </a:cubicBezTo>
                <a:cubicBezTo>
                  <a:pt x="51315" y="6450"/>
                  <a:pt x="42389" y="1"/>
                  <a:pt x="3371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104"/>
          <p:cNvSpPr/>
          <p:nvPr/>
        </p:nvSpPr>
        <p:spPr>
          <a:xfrm flipH="1" rot="5399654">
            <a:off x="-1405491" y="3309171"/>
            <a:ext cx="3292830" cy="3815452"/>
          </a:xfrm>
          <a:custGeom>
            <a:rect b="b" l="l" r="r" t="t"/>
            <a:pathLst>
              <a:path extrusionOk="0" h="153493" w="132415">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59" name="Google Shape;1259;p104"/>
          <p:cNvGrpSpPr/>
          <p:nvPr/>
        </p:nvGrpSpPr>
        <p:grpSpPr>
          <a:xfrm>
            <a:off x="138188" y="4546413"/>
            <a:ext cx="629891" cy="526373"/>
            <a:chOff x="3923575" y="2588450"/>
            <a:chExt cx="701125" cy="585900"/>
          </a:xfrm>
        </p:grpSpPr>
        <p:sp>
          <p:nvSpPr>
            <p:cNvPr id="1260" name="Google Shape;1260;p104"/>
            <p:cNvSpPr/>
            <p:nvPr/>
          </p:nvSpPr>
          <p:spPr>
            <a:xfrm>
              <a:off x="3923575" y="2588450"/>
              <a:ext cx="97675" cy="585900"/>
            </a:xfrm>
            <a:custGeom>
              <a:rect b="b" l="l" r="r" t="t"/>
              <a:pathLst>
                <a:path extrusionOk="0" h="23436" w="3907">
                  <a:moveTo>
                    <a:pt x="2160" y="1"/>
                  </a:moveTo>
                  <a:cubicBezTo>
                    <a:pt x="1404" y="1"/>
                    <a:pt x="651" y="496"/>
                    <a:pt x="651" y="1486"/>
                  </a:cubicBezTo>
                  <a:lnTo>
                    <a:pt x="678" y="5256"/>
                  </a:lnTo>
                  <a:cubicBezTo>
                    <a:pt x="461" y="11006"/>
                    <a:pt x="0" y="16946"/>
                    <a:pt x="760" y="22561"/>
                  </a:cubicBezTo>
                  <a:cubicBezTo>
                    <a:pt x="850" y="23149"/>
                    <a:pt x="1375" y="23435"/>
                    <a:pt x="1909" y="23435"/>
                  </a:cubicBezTo>
                  <a:cubicBezTo>
                    <a:pt x="2015" y="23435"/>
                    <a:pt x="2121" y="23424"/>
                    <a:pt x="2224" y="23402"/>
                  </a:cubicBezTo>
                  <a:cubicBezTo>
                    <a:pt x="2267" y="23405"/>
                    <a:pt x="2310" y="23406"/>
                    <a:pt x="2353" y="23406"/>
                  </a:cubicBezTo>
                  <a:cubicBezTo>
                    <a:pt x="3127" y="23406"/>
                    <a:pt x="3906" y="22939"/>
                    <a:pt x="3906" y="21937"/>
                  </a:cubicBezTo>
                  <a:lnTo>
                    <a:pt x="3798" y="2652"/>
                  </a:lnTo>
                  <a:cubicBezTo>
                    <a:pt x="3798" y="2462"/>
                    <a:pt x="3770" y="2245"/>
                    <a:pt x="3689" y="2082"/>
                  </a:cubicBezTo>
                  <a:lnTo>
                    <a:pt x="3689" y="1486"/>
                  </a:lnTo>
                  <a:cubicBezTo>
                    <a:pt x="3676" y="496"/>
                    <a:pt x="2916" y="1"/>
                    <a:pt x="21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104"/>
            <p:cNvSpPr/>
            <p:nvPr/>
          </p:nvSpPr>
          <p:spPr>
            <a:xfrm>
              <a:off x="4074100" y="2588450"/>
              <a:ext cx="97675" cy="585900"/>
            </a:xfrm>
            <a:custGeom>
              <a:rect b="b" l="l" r="r" t="t"/>
              <a:pathLst>
                <a:path extrusionOk="0" h="23436" w="3907">
                  <a:moveTo>
                    <a:pt x="2160" y="1"/>
                  </a:moveTo>
                  <a:cubicBezTo>
                    <a:pt x="1404" y="1"/>
                    <a:pt x="652" y="496"/>
                    <a:pt x="652" y="1486"/>
                  </a:cubicBezTo>
                  <a:lnTo>
                    <a:pt x="679" y="5256"/>
                  </a:lnTo>
                  <a:cubicBezTo>
                    <a:pt x="462" y="11006"/>
                    <a:pt x="1" y="16946"/>
                    <a:pt x="760" y="22561"/>
                  </a:cubicBezTo>
                  <a:cubicBezTo>
                    <a:pt x="851" y="23149"/>
                    <a:pt x="1375" y="23435"/>
                    <a:pt x="1909" y="23435"/>
                  </a:cubicBezTo>
                  <a:cubicBezTo>
                    <a:pt x="2015" y="23435"/>
                    <a:pt x="2122" y="23424"/>
                    <a:pt x="2225" y="23402"/>
                  </a:cubicBezTo>
                  <a:cubicBezTo>
                    <a:pt x="2268" y="23405"/>
                    <a:pt x="2310" y="23406"/>
                    <a:pt x="2353" y="23406"/>
                  </a:cubicBezTo>
                  <a:cubicBezTo>
                    <a:pt x="3127" y="23406"/>
                    <a:pt x="3907" y="22939"/>
                    <a:pt x="3907" y="21937"/>
                  </a:cubicBezTo>
                  <a:lnTo>
                    <a:pt x="3798" y="2652"/>
                  </a:lnTo>
                  <a:cubicBezTo>
                    <a:pt x="3798" y="2462"/>
                    <a:pt x="3771" y="2245"/>
                    <a:pt x="3690" y="2082"/>
                  </a:cubicBezTo>
                  <a:lnTo>
                    <a:pt x="3690" y="1486"/>
                  </a:lnTo>
                  <a:cubicBezTo>
                    <a:pt x="3676" y="496"/>
                    <a:pt x="2917" y="1"/>
                    <a:pt x="21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104"/>
            <p:cNvSpPr/>
            <p:nvPr/>
          </p:nvSpPr>
          <p:spPr>
            <a:xfrm>
              <a:off x="4225325" y="2588450"/>
              <a:ext cx="97600" cy="585900"/>
            </a:xfrm>
            <a:custGeom>
              <a:rect b="b" l="l" r="r" t="t"/>
              <a:pathLst>
                <a:path extrusionOk="0" h="23436" w="3904">
                  <a:moveTo>
                    <a:pt x="2147" y="1"/>
                  </a:moveTo>
                  <a:cubicBezTo>
                    <a:pt x="1384" y="1"/>
                    <a:pt x="624" y="496"/>
                    <a:pt x="624" y="1486"/>
                  </a:cubicBezTo>
                  <a:lnTo>
                    <a:pt x="678" y="5256"/>
                  </a:lnTo>
                  <a:cubicBezTo>
                    <a:pt x="461" y="11006"/>
                    <a:pt x="0" y="16946"/>
                    <a:pt x="760" y="22561"/>
                  </a:cubicBezTo>
                  <a:cubicBezTo>
                    <a:pt x="828" y="23149"/>
                    <a:pt x="1368" y="23435"/>
                    <a:pt x="1907" y="23435"/>
                  </a:cubicBezTo>
                  <a:cubicBezTo>
                    <a:pt x="2014" y="23435"/>
                    <a:pt x="2121" y="23424"/>
                    <a:pt x="2225" y="23402"/>
                  </a:cubicBezTo>
                  <a:cubicBezTo>
                    <a:pt x="2297" y="23413"/>
                    <a:pt x="2369" y="23418"/>
                    <a:pt x="2440" y="23418"/>
                  </a:cubicBezTo>
                  <a:cubicBezTo>
                    <a:pt x="3222" y="23418"/>
                    <a:pt x="3904" y="22758"/>
                    <a:pt x="3879" y="21937"/>
                  </a:cubicBezTo>
                  <a:lnTo>
                    <a:pt x="3798" y="2652"/>
                  </a:lnTo>
                  <a:cubicBezTo>
                    <a:pt x="3771" y="2462"/>
                    <a:pt x="3743" y="2245"/>
                    <a:pt x="3689" y="2082"/>
                  </a:cubicBezTo>
                  <a:lnTo>
                    <a:pt x="3689" y="1486"/>
                  </a:lnTo>
                  <a:cubicBezTo>
                    <a:pt x="3676" y="496"/>
                    <a:pt x="2909" y="1"/>
                    <a:pt x="21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104"/>
            <p:cNvSpPr/>
            <p:nvPr/>
          </p:nvSpPr>
          <p:spPr>
            <a:xfrm>
              <a:off x="4375850" y="2588450"/>
              <a:ext cx="97675" cy="585900"/>
            </a:xfrm>
            <a:custGeom>
              <a:rect b="b" l="l" r="r" t="t"/>
              <a:pathLst>
                <a:path extrusionOk="0" h="23436" w="3907">
                  <a:moveTo>
                    <a:pt x="2147" y="1"/>
                  </a:moveTo>
                  <a:cubicBezTo>
                    <a:pt x="1384" y="1"/>
                    <a:pt x="625" y="496"/>
                    <a:pt x="625" y="1486"/>
                  </a:cubicBezTo>
                  <a:cubicBezTo>
                    <a:pt x="625" y="2733"/>
                    <a:pt x="652" y="4008"/>
                    <a:pt x="679" y="5256"/>
                  </a:cubicBezTo>
                  <a:cubicBezTo>
                    <a:pt x="462" y="11006"/>
                    <a:pt x="1" y="16946"/>
                    <a:pt x="760" y="22561"/>
                  </a:cubicBezTo>
                  <a:cubicBezTo>
                    <a:pt x="851" y="23149"/>
                    <a:pt x="1376" y="23435"/>
                    <a:pt x="1909" y="23435"/>
                  </a:cubicBezTo>
                  <a:cubicBezTo>
                    <a:pt x="2015" y="23435"/>
                    <a:pt x="2122" y="23424"/>
                    <a:pt x="2225" y="23402"/>
                  </a:cubicBezTo>
                  <a:cubicBezTo>
                    <a:pt x="2300" y="23413"/>
                    <a:pt x="2373" y="23418"/>
                    <a:pt x="2446" y="23418"/>
                  </a:cubicBezTo>
                  <a:cubicBezTo>
                    <a:pt x="3246" y="23418"/>
                    <a:pt x="3907" y="22758"/>
                    <a:pt x="3907" y="21937"/>
                  </a:cubicBezTo>
                  <a:cubicBezTo>
                    <a:pt x="3852" y="15509"/>
                    <a:pt x="3825" y="9080"/>
                    <a:pt x="3798" y="2652"/>
                  </a:cubicBezTo>
                  <a:cubicBezTo>
                    <a:pt x="3798" y="2462"/>
                    <a:pt x="3744" y="2245"/>
                    <a:pt x="3690" y="2082"/>
                  </a:cubicBezTo>
                  <a:lnTo>
                    <a:pt x="3690" y="1486"/>
                  </a:lnTo>
                  <a:cubicBezTo>
                    <a:pt x="3676" y="496"/>
                    <a:pt x="2910" y="1"/>
                    <a:pt x="21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104"/>
            <p:cNvSpPr/>
            <p:nvPr/>
          </p:nvSpPr>
          <p:spPr>
            <a:xfrm>
              <a:off x="4526400" y="2588450"/>
              <a:ext cx="98300" cy="585900"/>
            </a:xfrm>
            <a:custGeom>
              <a:rect b="b" l="l" r="r" t="t"/>
              <a:pathLst>
                <a:path extrusionOk="0" h="23436" w="3932">
                  <a:moveTo>
                    <a:pt x="2170" y="1"/>
                  </a:moveTo>
                  <a:cubicBezTo>
                    <a:pt x="1411" y="1"/>
                    <a:pt x="651" y="496"/>
                    <a:pt x="651" y="1486"/>
                  </a:cubicBezTo>
                  <a:lnTo>
                    <a:pt x="678" y="5256"/>
                  </a:lnTo>
                  <a:cubicBezTo>
                    <a:pt x="461" y="11006"/>
                    <a:pt x="0" y="16946"/>
                    <a:pt x="760" y="22561"/>
                  </a:cubicBezTo>
                  <a:cubicBezTo>
                    <a:pt x="850" y="23149"/>
                    <a:pt x="1375" y="23435"/>
                    <a:pt x="1909" y="23435"/>
                  </a:cubicBezTo>
                  <a:cubicBezTo>
                    <a:pt x="2015" y="23435"/>
                    <a:pt x="2121" y="23424"/>
                    <a:pt x="2225" y="23402"/>
                  </a:cubicBezTo>
                  <a:cubicBezTo>
                    <a:pt x="2299" y="23413"/>
                    <a:pt x="2373" y="23418"/>
                    <a:pt x="2446" y="23418"/>
                  </a:cubicBezTo>
                  <a:cubicBezTo>
                    <a:pt x="3249" y="23418"/>
                    <a:pt x="3931" y="22758"/>
                    <a:pt x="3906" y="21937"/>
                  </a:cubicBezTo>
                  <a:cubicBezTo>
                    <a:pt x="3879" y="15509"/>
                    <a:pt x="3852" y="9080"/>
                    <a:pt x="3798" y="2652"/>
                  </a:cubicBezTo>
                  <a:cubicBezTo>
                    <a:pt x="3798" y="2462"/>
                    <a:pt x="3771" y="2245"/>
                    <a:pt x="3689" y="2082"/>
                  </a:cubicBezTo>
                  <a:lnTo>
                    <a:pt x="3689" y="1486"/>
                  </a:lnTo>
                  <a:cubicBezTo>
                    <a:pt x="3689" y="496"/>
                    <a:pt x="2930" y="1"/>
                    <a:pt x="21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65" name="Google Shape;1265;p104"/>
          <p:cNvSpPr/>
          <p:nvPr/>
        </p:nvSpPr>
        <p:spPr>
          <a:xfrm rot="4341006">
            <a:off x="-47725" y="-637160"/>
            <a:ext cx="1868480" cy="2377071"/>
          </a:xfrm>
          <a:custGeom>
            <a:rect b="b" l="l" r="r" t="t"/>
            <a:pathLst>
              <a:path extrusionOk="0" h="87097" w="68462">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66" name="Google Shape;1266;p104"/>
          <p:cNvGrpSpPr/>
          <p:nvPr/>
        </p:nvGrpSpPr>
        <p:grpSpPr>
          <a:xfrm rot="-9295528">
            <a:off x="7696619" y="707814"/>
            <a:ext cx="1823429" cy="1613233"/>
            <a:chOff x="1749700" y="889800"/>
            <a:chExt cx="4276500" cy="3783525"/>
          </a:xfrm>
        </p:grpSpPr>
        <p:sp>
          <p:nvSpPr>
            <p:cNvPr id="1267" name="Google Shape;1267;p104"/>
            <p:cNvSpPr/>
            <p:nvPr/>
          </p:nvSpPr>
          <p:spPr>
            <a:xfrm>
              <a:off x="2226200" y="889800"/>
              <a:ext cx="183125" cy="226500"/>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104"/>
            <p:cNvSpPr/>
            <p:nvPr/>
          </p:nvSpPr>
          <p:spPr>
            <a:xfrm>
              <a:off x="2327350" y="1533200"/>
              <a:ext cx="283725" cy="185850"/>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104"/>
            <p:cNvSpPr/>
            <p:nvPr/>
          </p:nvSpPr>
          <p:spPr>
            <a:xfrm>
              <a:off x="2677400" y="1195275"/>
              <a:ext cx="265350" cy="220825"/>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104"/>
            <p:cNvSpPr/>
            <p:nvPr/>
          </p:nvSpPr>
          <p:spPr>
            <a:xfrm>
              <a:off x="1795700" y="1310500"/>
              <a:ext cx="278100" cy="217600"/>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104"/>
            <p:cNvSpPr/>
            <p:nvPr/>
          </p:nvSpPr>
          <p:spPr>
            <a:xfrm>
              <a:off x="2706175" y="2238800"/>
              <a:ext cx="236600" cy="344700"/>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104"/>
            <p:cNvSpPr/>
            <p:nvPr/>
          </p:nvSpPr>
          <p:spPr>
            <a:xfrm>
              <a:off x="2003275" y="2384950"/>
              <a:ext cx="313925" cy="216875"/>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104"/>
            <p:cNvSpPr/>
            <p:nvPr/>
          </p:nvSpPr>
          <p:spPr>
            <a:xfrm>
              <a:off x="1749700" y="1859925"/>
              <a:ext cx="205825" cy="179750"/>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104"/>
            <p:cNvSpPr/>
            <p:nvPr/>
          </p:nvSpPr>
          <p:spPr>
            <a:xfrm>
              <a:off x="2389975" y="2023950"/>
              <a:ext cx="197925" cy="153525"/>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104"/>
            <p:cNvSpPr/>
            <p:nvPr/>
          </p:nvSpPr>
          <p:spPr>
            <a:xfrm>
              <a:off x="3245425" y="1472775"/>
              <a:ext cx="196275" cy="197875"/>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104"/>
            <p:cNvSpPr/>
            <p:nvPr/>
          </p:nvSpPr>
          <p:spPr>
            <a:xfrm>
              <a:off x="3247675" y="933050"/>
              <a:ext cx="233625" cy="177075"/>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104"/>
            <p:cNvSpPr/>
            <p:nvPr/>
          </p:nvSpPr>
          <p:spPr>
            <a:xfrm>
              <a:off x="2950925" y="1955475"/>
              <a:ext cx="288750" cy="274600"/>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104"/>
            <p:cNvSpPr/>
            <p:nvPr/>
          </p:nvSpPr>
          <p:spPr>
            <a:xfrm>
              <a:off x="3434650" y="2244700"/>
              <a:ext cx="193450" cy="190850"/>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104"/>
            <p:cNvSpPr/>
            <p:nvPr/>
          </p:nvSpPr>
          <p:spPr>
            <a:xfrm>
              <a:off x="3624350" y="1588700"/>
              <a:ext cx="234575" cy="157375"/>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104"/>
            <p:cNvSpPr/>
            <p:nvPr/>
          </p:nvSpPr>
          <p:spPr>
            <a:xfrm>
              <a:off x="3196375" y="2966875"/>
              <a:ext cx="193950" cy="304450"/>
            </a:xfrm>
            <a:custGeom>
              <a:rect b="b" l="l" r="r" t="t"/>
              <a:pathLst>
                <a:path extrusionOk="0" h="12178" w="7758">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104"/>
            <p:cNvSpPr/>
            <p:nvPr/>
          </p:nvSpPr>
          <p:spPr>
            <a:xfrm>
              <a:off x="2532150" y="3339825"/>
              <a:ext cx="221250" cy="225125"/>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104"/>
            <p:cNvSpPr/>
            <p:nvPr/>
          </p:nvSpPr>
          <p:spPr>
            <a:xfrm>
              <a:off x="1958625" y="3174175"/>
              <a:ext cx="242000" cy="191000"/>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104"/>
            <p:cNvSpPr/>
            <p:nvPr/>
          </p:nvSpPr>
          <p:spPr>
            <a:xfrm>
              <a:off x="2539550" y="2853075"/>
              <a:ext cx="256500" cy="211525"/>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104"/>
            <p:cNvSpPr/>
            <p:nvPr/>
          </p:nvSpPr>
          <p:spPr>
            <a:xfrm>
              <a:off x="3151475" y="2647950"/>
              <a:ext cx="320175" cy="314225"/>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104"/>
            <p:cNvSpPr/>
            <p:nvPr/>
          </p:nvSpPr>
          <p:spPr>
            <a:xfrm>
              <a:off x="3489825" y="1861150"/>
              <a:ext cx="179150" cy="139350"/>
            </a:xfrm>
            <a:custGeom>
              <a:rect b="b" l="l" r="r" t="t"/>
              <a:pathLst>
                <a:path extrusionOk="0" h="5574" w="7166">
                  <a:moveTo>
                    <a:pt x="3594" y="0"/>
                  </a:moveTo>
                  <a:cubicBezTo>
                    <a:pt x="0" y="0"/>
                    <a:pt x="0" y="5574"/>
                    <a:pt x="3594" y="5574"/>
                  </a:cubicBezTo>
                  <a:cubicBezTo>
                    <a:pt x="7166" y="5574"/>
                    <a:pt x="7166" y="0"/>
                    <a:pt x="3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104"/>
            <p:cNvSpPr/>
            <p:nvPr/>
          </p:nvSpPr>
          <p:spPr>
            <a:xfrm>
              <a:off x="3652450" y="2995700"/>
              <a:ext cx="192300" cy="155750"/>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104"/>
            <p:cNvSpPr/>
            <p:nvPr/>
          </p:nvSpPr>
          <p:spPr>
            <a:xfrm>
              <a:off x="2518350" y="3867100"/>
              <a:ext cx="206050" cy="166900"/>
            </a:xfrm>
            <a:custGeom>
              <a:rect b="b" l="l" r="r" t="t"/>
              <a:pathLst>
                <a:path extrusionOk="0" h="6676" w="8242">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104"/>
            <p:cNvSpPr/>
            <p:nvPr/>
          </p:nvSpPr>
          <p:spPr>
            <a:xfrm>
              <a:off x="2267150" y="3707100"/>
              <a:ext cx="242850" cy="211025"/>
            </a:xfrm>
            <a:custGeom>
              <a:rect b="b" l="l" r="r" t="t"/>
              <a:pathLst>
                <a:path extrusionOk="0" h="8441" w="9714">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104"/>
            <p:cNvSpPr/>
            <p:nvPr/>
          </p:nvSpPr>
          <p:spPr>
            <a:xfrm>
              <a:off x="3253800" y="3352875"/>
              <a:ext cx="176325" cy="238050"/>
            </a:xfrm>
            <a:custGeom>
              <a:rect b="b" l="l" r="r" t="t"/>
              <a:pathLst>
                <a:path extrusionOk="0" h="9522" w="7053">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104"/>
            <p:cNvSpPr/>
            <p:nvPr/>
          </p:nvSpPr>
          <p:spPr>
            <a:xfrm>
              <a:off x="3582775" y="2711750"/>
              <a:ext cx="129700" cy="113975"/>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104"/>
            <p:cNvSpPr/>
            <p:nvPr/>
          </p:nvSpPr>
          <p:spPr>
            <a:xfrm>
              <a:off x="3683175" y="3719650"/>
              <a:ext cx="191950" cy="166825"/>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104"/>
            <p:cNvSpPr/>
            <p:nvPr/>
          </p:nvSpPr>
          <p:spPr>
            <a:xfrm>
              <a:off x="3697825" y="4246275"/>
              <a:ext cx="218100" cy="175300"/>
            </a:xfrm>
            <a:custGeom>
              <a:rect b="b" l="l" r="r" t="t"/>
              <a:pathLst>
                <a:path extrusionOk="0" h="7012" w="8724">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104"/>
            <p:cNvSpPr/>
            <p:nvPr/>
          </p:nvSpPr>
          <p:spPr>
            <a:xfrm>
              <a:off x="2856525" y="4282625"/>
              <a:ext cx="175475" cy="138900"/>
            </a:xfrm>
            <a:custGeom>
              <a:rect b="b" l="l" r="r" t="t"/>
              <a:pathLst>
                <a:path extrusionOk="0" h="5556" w="7019">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104"/>
            <p:cNvSpPr/>
            <p:nvPr/>
          </p:nvSpPr>
          <p:spPr>
            <a:xfrm>
              <a:off x="3037700" y="3743500"/>
              <a:ext cx="209300" cy="162100"/>
            </a:xfrm>
            <a:custGeom>
              <a:rect b="b" l="l" r="r" t="t"/>
              <a:pathLst>
                <a:path extrusionOk="0" h="6484" w="8372">
                  <a:moveTo>
                    <a:pt x="4186" y="1"/>
                  </a:moveTo>
                  <a:cubicBezTo>
                    <a:pt x="1" y="1"/>
                    <a:pt x="1" y="6484"/>
                    <a:pt x="4186" y="6484"/>
                  </a:cubicBezTo>
                  <a:cubicBezTo>
                    <a:pt x="8372" y="6484"/>
                    <a:pt x="8372" y="1"/>
                    <a:pt x="41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104"/>
            <p:cNvSpPr/>
            <p:nvPr/>
          </p:nvSpPr>
          <p:spPr>
            <a:xfrm>
              <a:off x="3500625" y="4075050"/>
              <a:ext cx="174600" cy="134800"/>
            </a:xfrm>
            <a:custGeom>
              <a:rect b="b" l="l" r="r" t="t"/>
              <a:pathLst>
                <a:path extrusionOk="0" h="5392" w="6984">
                  <a:moveTo>
                    <a:pt x="3503" y="0"/>
                  </a:moveTo>
                  <a:cubicBezTo>
                    <a:pt x="0" y="0"/>
                    <a:pt x="0" y="5392"/>
                    <a:pt x="3503" y="5392"/>
                  </a:cubicBezTo>
                  <a:cubicBezTo>
                    <a:pt x="6984" y="5392"/>
                    <a:pt x="6984" y="0"/>
                    <a:pt x="35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104"/>
            <p:cNvSpPr/>
            <p:nvPr/>
          </p:nvSpPr>
          <p:spPr>
            <a:xfrm>
              <a:off x="2911450" y="3001375"/>
              <a:ext cx="178600" cy="138775"/>
            </a:xfrm>
            <a:custGeom>
              <a:rect b="b" l="l" r="r" t="t"/>
              <a:pathLst>
                <a:path extrusionOk="0" h="5551" w="7144">
                  <a:moveTo>
                    <a:pt x="3572" y="0"/>
                  </a:moveTo>
                  <a:cubicBezTo>
                    <a:pt x="1" y="0"/>
                    <a:pt x="1" y="5551"/>
                    <a:pt x="3572" y="5551"/>
                  </a:cubicBezTo>
                  <a:cubicBezTo>
                    <a:pt x="7144" y="5551"/>
                    <a:pt x="7144" y="0"/>
                    <a:pt x="35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104"/>
            <p:cNvSpPr/>
            <p:nvPr/>
          </p:nvSpPr>
          <p:spPr>
            <a:xfrm>
              <a:off x="3544425" y="3350275"/>
              <a:ext cx="166075" cy="121125"/>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104"/>
            <p:cNvSpPr/>
            <p:nvPr/>
          </p:nvSpPr>
          <p:spPr>
            <a:xfrm>
              <a:off x="4353075" y="3522925"/>
              <a:ext cx="187700" cy="347900"/>
            </a:xfrm>
            <a:custGeom>
              <a:rect b="b" l="l" r="r" t="t"/>
              <a:pathLst>
                <a:path extrusionOk="0" h="13916" w="7508">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104"/>
            <p:cNvSpPr/>
            <p:nvPr/>
          </p:nvSpPr>
          <p:spPr>
            <a:xfrm>
              <a:off x="3884475" y="3526250"/>
              <a:ext cx="200775" cy="135950"/>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104"/>
            <p:cNvSpPr/>
            <p:nvPr/>
          </p:nvSpPr>
          <p:spPr>
            <a:xfrm>
              <a:off x="4163150" y="4152950"/>
              <a:ext cx="244225" cy="149975"/>
            </a:xfrm>
            <a:custGeom>
              <a:rect b="b" l="l" r="r" t="t"/>
              <a:pathLst>
                <a:path extrusionOk="0" h="5999" w="9769">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104"/>
            <p:cNvSpPr/>
            <p:nvPr/>
          </p:nvSpPr>
          <p:spPr>
            <a:xfrm>
              <a:off x="4896125" y="3932625"/>
              <a:ext cx="246525" cy="186950"/>
            </a:xfrm>
            <a:custGeom>
              <a:rect b="b" l="l" r="r" t="t"/>
              <a:pathLst>
                <a:path extrusionOk="0" h="7478" w="9861">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104"/>
            <p:cNvSpPr/>
            <p:nvPr/>
          </p:nvSpPr>
          <p:spPr>
            <a:xfrm>
              <a:off x="4843300" y="3335850"/>
              <a:ext cx="214425" cy="225575"/>
            </a:xfrm>
            <a:custGeom>
              <a:rect b="b" l="l" r="r" t="t"/>
              <a:pathLst>
                <a:path extrusionOk="0" h="9023" w="8577">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104"/>
            <p:cNvSpPr/>
            <p:nvPr/>
          </p:nvSpPr>
          <p:spPr>
            <a:xfrm>
              <a:off x="4666925" y="3855150"/>
              <a:ext cx="191050" cy="163825"/>
            </a:xfrm>
            <a:custGeom>
              <a:rect b="b" l="l" r="r" t="t"/>
              <a:pathLst>
                <a:path extrusionOk="0" h="6553" w="7642">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104"/>
            <p:cNvSpPr/>
            <p:nvPr/>
          </p:nvSpPr>
          <p:spPr>
            <a:xfrm>
              <a:off x="5385250" y="3407400"/>
              <a:ext cx="250825" cy="194525"/>
            </a:xfrm>
            <a:custGeom>
              <a:rect b="b" l="l" r="r" t="t"/>
              <a:pathLst>
                <a:path extrusionOk="0" h="7781" w="10033">
                  <a:moveTo>
                    <a:pt x="5005" y="1"/>
                  </a:moveTo>
                  <a:cubicBezTo>
                    <a:pt x="1" y="1"/>
                    <a:pt x="1" y="7780"/>
                    <a:pt x="5005" y="7780"/>
                  </a:cubicBezTo>
                  <a:cubicBezTo>
                    <a:pt x="10032" y="7780"/>
                    <a:pt x="10032" y="1"/>
                    <a:pt x="50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104"/>
            <p:cNvSpPr/>
            <p:nvPr/>
          </p:nvSpPr>
          <p:spPr>
            <a:xfrm>
              <a:off x="5173125" y="3149225"/>
              <a:ext cx="186550" cy="328425"/>
            </a:xfrm>
            <a:custGeom>
              <a:rect b="b" l="l" r="r" t="t"/>
              <a:pathLst>
                <a:path extrusionOk="0" h="13137" w="7462">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104"/>
            <p:cNvSpPr/>
            <p:nvPr/>
          </p:nvSpPr>
          <p:spPr>
            <a:xfrm>
              <a:off x="5200825" y="3921075"/>
              <a:ext cx="353350" cy="199425"/>
            </a:xfrm>
            <a:custGeom>
              <a:rect b="b" l="l" r="r" t="t"/>
              <a:pathLst>
                <a:path extrusionOk="0" h="7977" w="14134">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104"/>
            <p:cNvSpPr/>
            <p:nvPr/>
          </p:nvSpPr>
          <p:spPr>
            <a:xfrm>
              <a:off x="5754325" y="3980375"/>
              <a:ext cx="271875" cy="188325"/>
            </a:xfrm>
            <a:custGeom>
              <a:rect b="b" l="l" r="r" t="t"/>
              <a:pathLst>
                <a:path extrusionOk="0" h="7533" w="10875">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104"/>
            <p:cNvSpPr/>
            <p:nvPr/>
          </p:nvSpPr>
          <p:spPr>
            <a:xfrm>
              <a:off x="5580875" y="4411875"/>
              <a:ext cx="216700" cy="236975"/>
            </a:xfrm>
            <a:custGeom>
              <a:rect b="b" l="l" r="r" t="t"/>
              <a:pathLst>
                <a:path extrusionOk="0" h="9479" w="8668">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104"/>
            <p:cNvSpPr/>
            <p:nvPr/>
          </p:nvSpPr>
          <p:spPr>
            <a:xfrm>
              <a:off x="5731675" y="3595750"/>
              <a:ext cx="242750" cy="181425"/>
            </a:xfrm>
            <a:custGeom>
              <a:rect b="b" l="l" r="r" t="t"/>
              <a:pathLst>
                <a:path extrusionOk="0" h="7257" w="971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104"/>
            <p:cNvSpPr/>
            <p:nvPr/>
          </p:nvSpPr>
          <p:spPr>
            <a:xfrm>
              <a:off x="5104900" y="3659900"/>
              <a:ext cx="147875" cy="114325"/>
            </a:xfrm>
            <a:custGeom>
              <a:rect b="b" l="l" r="r" t="t"/>
              <a:pathLst>
                <a:path extrusionOk="0" h="4573" w="5915">
                  <a:moveTo>
                    <a:pt x="2957" y="1"/>
                  </a:moveTo>
                  <a:cubicBezTo>
                    <a:pt x="0" y="1"/>
                    <a:pt x="0" y="4573"/>
                    <a:pt x="2957" y="4573"/>
                  </a:cubicBezTo>
                  <a:cubicBezTo>
                    <a:pt x="5892" y="4573"/>
                    <a:pt x="5914" y="1"/>
                    <a:pt x="29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104"/>
            <p:cNvSpPr/>
            <p:nvPr/>
          </p:nvSpPr>
          <p:spPr>
            <a:xfrm>
              <a:off x="5576900" y="3102725"/>
              <a:ext cx="223525" cy="187425"/>
            </a:xfrm>
            <a:custGeom>
              <a:rect b="b" l="l" r="r" t="t"/>
              <a:pathLst>
                <a:path extrusionOk="0" h="7497" w="8941">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104"/>
            <p:cNvSpPr/>
            <p:nvPr/>
          </p:nvSpPr>
          <p:spPr>
            <a:xfrm>
              <a:off x="4744225" y="4350900"/>
              <a:ext cx="212850" cy="272900"/>
            </a:xfrm>
            <a:custGeom>
              <a:rect b="b" l="l" r="r" t="t"/>
              <a:pathLst>
                <a:path extrusionOk="0" h="10916" w="8514">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104"/>
            <p:cNvSpPr/>
            <p:nvPr/>
          </p:nvSpPr>
          <p:spPr>
            <a:xfrm>
              <a:off x="3826475" y="4462325"/>
              <a:ext cx="271850" cy="211000"/>
            </a:xfrm>
            <a:custGeom>
              <a:rect b="b" l="l" r="r" t="t"/>
              <a:pathLst>
                <a:path extrusionOk="0" h="8440" w="10874">
                  <a:moveTo>
                    <a:pt x="5437" y="0"/>
                  </a:moveTo>
                  <a:cubicBezTo>
                    <a:pt x="1" y="0"/>
                    <a:pt x="1" y="8440"/>
                    <a:pt x="5437" y="8440"/>
                  </a:cubicBezTo>
                  <a:cubicBezTo>
                    <a:pt x="10874" y="8440"/>
                    <a:pt x="10874" y="0"/>
                    <a:pt x="54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104"/>
            <p:cNvSpPr/>
            <p:nvPr/>
          </p:nvSpPr>
          <p:spPr>
            <a:xfrm>
              <a:off x="2341075" y="4212675"/>
              <a:ext cx="229775" cy="177450"/>
            </a:xfrm>
            <a:custGeom>
              <a:rect b="b" l="l" r="r" t="t"/>
              <a:pathLst>
                <a:path extrusionOk="0" h="7098" w="9191">
                  <a:moveTo>
                    <a:pt x="4595" y="0"/>
                  </a:moveTo>
                  <a:cubicBezTo>
                    <a:pt x="0" y="0"/>
                    <a:pt x="0" y="7098"/>
                    <a:pt x="4595" y="7098"/>
                  </a:cubicBezTo>
                  <a:cubicBezTo>
                    <a:pt x="9190" y="7098"/>
                    <a:pt x="9167" y="0"/>
                    <a:pt x="45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104"/>
            <p:cNvSpPr/>
            <p:nvPr/>
          </p:nvSpPr>
          <p:spPr>
            <a:xfrm>
              <a:off x="3104825" y="4105200"/>
              <a:ext cx="183700" cy="142750"/>
            </a:xfrm>
            <a:custGeom>
              <a:rect b="b" l="l" r="r" t="t"/>
              <a:pathLst>
                <a:path extrusionOk="0" h="5710" w="7348">
                  <a:moveTo>
                    <a:pt x="3685" y="0"/>
                  </a:moveTo>
                  <a:cubicBezTo>
                    <a:pt x="0" y="0"/>
                    <a:pt x="0" y="5710"/>
                    <a:pt x="3685" y="5710"/>
                  </a:cubicBezTo>
                  <a:cubicBezTo>
                    <a:pt x="7348" y="5710"/>
                    <a:pt x="7348" y="0"/>
                    <a:pt x="3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16" name="Shape 1316"/>
        <p:cNvGrpSpPr/>
        <p:nvPr/>
      </p:nvGrpSpPr>
      <p:grpSpPr>
        <a:xfrm>
          <a:off x="0" y="0"/>
          <a:ext cx="0" cy="0"/>
          <a:chOff x="0" y="0"/>
          <a:chExt cx="0" cy="0"/>
        </a:xfrm>
      </p:grpSpPr>
      <p:sp>
        <p:nvSpPr>
          <p:cNvPr id="1317" name="Google Shape;1317;p105"/>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318" name="Google Shape;1318;p105"/>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319" name="Google Shape;1319;p10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21">
    <p:spTree>
      <p:nvGrpSpPr>
        <p:cNvPr id="1320" name="Shape 1320"/>
        <p:cNvGrpSpPr/>
        <p:nvPr/>
      </p:nvGrpSpPr>
      <p:grpSpPr>
        <a:xfrm>
          <a:off x="0" y="0"/>
          <a:ext cx="0" cy="0"/>
          <a:chOff x="0" y="0"/>
          <a:chExt cx="0" cy="0"/>
        </a:xfrm>
      </p:grpSpPr>
      <p:sp>
        <p:nvSpPr>
          <p:cNvPr id="1321" name="Google Shape;1321;p106"/>
          <p:cNvSpPr/>
          <p:nvPr/>
        </p:nvSpPr>
        <p:spPr>
          <a:xfrm rot="-5400000">
            <a:off x="-1144392" y="3484103"/>
            <a:ext cx="2439119" cy="1993071"/>
          </a:xfrm>
          <a:custGeom>
            <a:rect b="b" l="l" r="r" t="t"/>
            <a:pathLst>
              <a:path extrusionOk="0" h="113776" w="139239">
                <a:moveTo>
                  <a:pt x="73529" y="1"/>
                </a:moveTo>
                <a:cubicBezTo>
                  <a:pt x="72268" y="1"/>
                  <a:pt x="71006" y="19"/>
                  <a:pt x="69744" y="59"/>
                </a:cubicBezTo>
                <a:lnTo>
                  <a:pt x="69426" y="104"/>
                </a:lnTo>
                <a:cubicBezTo>
                  <a:pt x="47065" y="3880"/>
                  <a:pt x="27480" y="17301"/>
                  <a:pt x="15924" y="36819"/>
                </a:cubicBezTo>
                <a:lnTo>
                  <a:pt x="2139" y="60044"/>
                </a:lnTo>
                <a:cubicBezTo>
                  <a:pt x="1" y="61955"/>
                  <a:pt x="23" y="65344"/>
                  <a:pt x="2230" y="67209"/>
                </a:cubicBezTo>
                <a:lnTo>
                  <a:pt x="2275" y="67232"/>
                </a:lnTo>
                <a:cubicBezTo>
                  <a:pt x="13945" y="77082"/>
                  <a:pt x="7439" y="92573"/>
                  <a:pt x="18517" y="103082"/>
                </a:cubicBezTo>
                <a:cubicBezTo>
                  <a:pt x="24932" y="109133"/>
                  <a:pt x="50568" y="108451"/>
                  <a:pt x="58507" y="112318"/>
                </a:cubicBezTo>
                <a:cubicBezTo>
                  <a:pt x="59940" y="113023"/>
                  <a:pt x="61464" y="113637"/>
                  <a:pt x="63079" y="113751"/>
                </a:cubicBezTo>
                <a:cubicBezTo>
                  <a:pt x="63296" y="113767"/>
                  <a:pt x="63511" y="113775"/>
                  <a:pt x="63725" y="113775"/>
                </a:cubicBezTo>
                <a:cubicBezTo>
                  <a:pt x="67381" y="113775"/>
                  <a:pt x="70691" y="111458"/>
                  <a:pt x="73657" y="109201"/>
                </a:cubicBezTo>
                <a:cubicBezTo>
                  <a:pt x="80959" y="103674"/>
                  <a:pt x="88261" y="98032"/>
                  <a:pt x="96473" y="93960"/>
                </a:cubicBezTo>
                <a:cubicBezTo>
                  <a:pt x="104321" y="90071"/>
                  <a:pt x="113010" y="87591"/>
                  <a:pt x="119743" y="82018"/>
                </a:cubicBezTo>
                <a:cubicBezTo>
                  <a:pt x="125499" y="77241"/>
                  <a:pt x="129366" y="70531"/>
                  <a:pt x="132300" y="63638"/>
                </a:cubicBezTo>
                <a:cubicBezTo>
                  <a:pt x="132346" y="63547"/>
                  <a:pt x="132391" y="63456"/>
                  <a:pt x="132437" y="63365"/>
                </a:cubicBezTo>
                <a:cubicBezTo>
                  <a:pt x="139238" y="47305"/>
                  <a:pt x="136008" y="28743"/>
                  <a:pt x="124361" y="15755"/>
                </a:cubicBezTo>
                <a:lnTo>
                  <a:pt x="122792" y="14003"/>
                </a:lnTo>
                <a:cubicBezTo>
                  <a:pt x="116400" y="6906"/>
                  <a:pt x="107596" y="2447"/>
                  <a:pt x="98088" y="1560"/>
                </a:cubicBezTo>
                <a:lnTo>
                  <a:pt x="97951" y="1537"/>
                </a:lnTo>
                <a:cubicBezTo>
                  <a:pt x="89835" y="769"/>
                  <a:pt x="81684" y="1"/>
                  <a:pt x="7352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106"/>
          <p:cNvSpPr txBox="1"/>
          <p:nvPr>
            <p:ph type="title"/>
          </p:nvPr>
        </p:nvSpPr>
        <p:spPr>
          <a:xfrm>
            <a:off x="720000" y="540000"/>
            <a:ext cx="3852000" cy="6471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lt2"/>
              </a:buClr>
              <a:buSzPts val="3000"/>
              <a:buFont typeface="Merriweather"/>
              <a:buChar char="●"/>
              <a:defRPr sz="3000">
                <a:solidFill>
                  <a:schemeClr val="lt2"/>
                </a:solidFill>
                <a:latin typeface="Merriweather"/>
                <a:ea typeface="Merriweather"/>
                <a:cs typeface="Merriweather"/>
                <a:sym typeface="Merriweather"/>
              </a:defRPr>
            </a:lvl1pPr>
            <a:lvl2pPr lvl="1" rtl="0">
              <a:spcBef>
                <a:spcPts val="0"/>
              </a:spcBef>
              <a:spcAft>
                <a:spcPts val="0"/>
              </a:spcAft>
              <a:buClr>
                <a:schemeClr val="lt2"/>
              </a:buClr>
              <a:buSzPts val="1400"/>
              <a:buChar char="○"/>
              <a:defRPr>
                <a:solidFill>
                  <a:schemeClr val="lt2"/>
                </a:solidFill>
              </a:defRPr>
            </a:lvl2pPr>
            <a:lvl3pPr lvl="2" rtl="0">
              <a:spcBef>
                <a:spcPts val="0"/>
              </a:spcBef>
              <a:spcAft>
                <a:spcPts val="0"/>
              </a:spcAft>
              <a:buClr>
                <a:schemeClr val="lt2"/>
              </a:buClr>
              <a:buSzPts val="1400"/>
              <a:buChar char="■"/>
              <a:defRPr>
                <a:solidFill>
                  <a:schemeClr val="lt2"/>
                </a:solidFill>
              </a:defRPr>
            </a:lvl3pPr>
            <a:lvl4pPr lvl="3" rtl="0">
              <a:spcBef>
                <a:spcPts val="0"/>
              </a:spcBef>
              <a:spcAft>
                <a:spcPts val="0"/>
              </a:spcAft>
              <a:buClr>
                <a:schemeClr val="lt2"/>
              </a:buClr>
              <a:buSzPts val="1400"/>
              <a:buChar char="●"/>
              <a:defRPr>
                <a:solidFill>
                  <a:schemeClr val="lt2"/>
                </a:solidFill>
              </a:defRPr>
            </a:lvl4pPr>
            <a:lvl5pPr lvl="4" rtl="0">
              <a:spcBef>
                <a:spcPts val="0"/>
              </a:spcBef>
              <a:spcAft>
                <a:spcPts val="0"/>
              </a:spcAft>
              <a:buClr>
                <a:schemeClr val="lt2"/>
              </a:buClr>
              <a:buSzPts val="1400"/>
              <a:buChar char="○"/>
              <a:defRPr>
                <a:solidFill>
                  <a:schemeClr val="lt2"/>
                </a:solidFill>
              </a:defRPr>
            </a:lvl5pPr>
            <a:lvl6pPr lvl="5" rtl="0">
              <a:spcBef>
                <a:spcPts val="0"/>
              </a:spcBef>
              <a:spcAft>
                <a:spcPts val="0"/>
              </a:spcAft>
              <a:buClr>
                <a:schemeClr val="lt2"/>
              </a:buClr>
              <a:buSzPts val="1400"/>
              <a:buChar char="■"/>
              <a:defRPr>
                <a:solidFill>
                  <a:schemeClr val="lt2"/>
                </a:solidFill>
              </a:defRPr>
            </a:lvl6pPr>
            <a:lvl7pPr lvl="6" rtl="0">
              <a:spcBef>
                <a:spcPts val="0"/>
              </a:spcBef>
              <a:spcAft>
                <a:spcPts val="0"/>
              </a:spcAft>
              <a:buClr>
                <a:schemeClr val="lt2"/>
              </a:buClr>
              <a:buSzPts val="1400"/>
              <a:buChar char="●"/>
              <a:defRPr>
                <a:solidFill>
                  <a:schemeClr val="lt2"/>
                </a:solidFill>
              </a:defRPr>
            </a:lvl7pPr>
            <a:lvl8pPr lvl="7" rtl="0">
              <a:spcBef>
                <a:spcPts val="0"/>
              </a:spcBef>
              <a:spcAft>
                <a:spcPts val="0"/>
              </a:spcAft>
              <a:buClr>
                <a:schemeClr val="lt2"/>
              </a:buClr>
              <a:buSzPts val="1400"/>
              <a:buChar char="○"/>
              <a:defRPr>
                <a:solidFill>
                  <a:schemeClr val="lt2"/>
                </a:solidFill>
              </a:defRPr>
            </a:lvl8pPr>
            <a:lvl9pPr lvl="8" rtl="0">
              <a:spcBef>
                <a:spcPts val="0"/>
              </a:spcBef>
              <a:spcAft>
                <a:spcPts val="0"/>
              </a:spcAft>
              <a:buClr>
                <a:schemeClr val="lt2"/>
              </a:buClr>
              <a:buSzPts val="1400"/>
              <a:buChar char="■"/>
              <a:defRPr>
                <a:solidFill>
                  <a:schemeClr val="lt2"/>
                </a:solidFill>
              </a:defRPr>
            </a:lvl9pPr>
          </a:lstStyle>
          <a:p/>
        </p:txBody>
      </p:sp>
      <p:sp>
        <p:nvSpPr>
          <p:cNvPr id="1323" name="Google Shape;1323;p106"/>
          <p:cNvSpPr/>
          <p:nvPr/>
        </p:nvSpPr>
        <p:spPr>
          <a:xfrm rot="274615">
            <a:off x="7064034" y="-500353"/>
            <a:ext cx="2400250" cy="2517186"/>
          </a:xfrm>
          <a:custGeom>
            <a:rect b="b" l="l" r="r" t="t"/>
            <a:pathLst>
              <a:path extrusionOk="0" h="109762" w="104663">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24" name="Google Shape;1324;p106"/>
          <p:cNvGrpSpPr/>
          <p:nvPr/>
        </p:nvGrpSpPr>
        <p:grpSpPr>
          <a:xfrm rot="-5549566">
            <a:off x="122052" y="4010367"/>
            <a:ext cx="898734" cy="1430438"/>
            <a:chOff x="2665800" y="994925"/>
            <a:chExt cx="2326725" cy="3703250"/>
          </a:xfrm>
        </p:grpSpPr>
        <p:sp>
          <p:nvSpPr>
            <p:cNvPr id="1325" name="Google Shape;1325;p106"/>
            <p:cNvSpPr/>
            <p:nvPr/>
          </p:nvSpPr>
          <p:spPr>
            <a:xfrm>
              <a:off x="2922825" y="994925"/>
              <a:ext cx="2069700" cy="2082450"/>
            </a:xfrm>
            <a:custGeom>
              <a:rect b="b" l="l" r="r" t="t"/>
              <a:pathLst>
                <a:path extrusionOk="0" h="83298" w="82788">
                  <a:moveTo>
                    <a:pt x="31490" y="0"/>
                  </a:moveTo>
                  <a:cubicBezTo>
                    <a:pt x="31252" y="0"/>
                    <a:pt x="31015" y="2"/>
                    <a:pt x="30778" y="5"/>
                  </a:cubicBezTo>
                  <a:cubicBezTo>
                    <a:pt x="22771" y="73"/>
                    <a:pt x="14286" y="1665"/>
                    <a:pt x="8326" y="6988"/>
                  </a:cubicBezTo>
                  <a:cubicBezTo>
                    <a:pt x="2344" y="12334"/>
                    <a:pt x="1" y="22297"/>
                    <a:pt x="5028" y="28553"/>
                  </a:cubicBezTo>
                  <a:cubicBezTo>
                    <a:pt x="6734" y="30669"/>
                    <a:pt x="9077" y="32147"/>
                    <a:pt x="11329" y="33694"/>
                  </a:cubicBezTo>
                  <a:cubicBezTo>
                    <a:pt x="20155" y="39745"/>
                    <a:pt x="28094" y="46979"/>
                    <a:pt x="34918" y="55236"/>
                  </a:cubicBezTo>
                  <a:cubicBezTo>
                    <a:pt x="40901" y="62470"/>
                    <a:pt x="46087" y="70545"/>
                    <a:pt x="53389" y="76459"/>
                  </a:cubicBezTo>
                  <a:cubicBezTo>
                    <a:pt x="59159" y="81130"/>
                    <a:pt x="64764" y="83298"/>
                    <a:pt x="69314" y="83298"/>
                  </a:cubicBezTo>
                  <a:cubicBezTo>
                    <a:pt x="77949" y="83298"/>
                    <a:pt x="82787" y="75492"/>
                    <a:pt x="77752" y="62174"/>
                  </a:cubicBezTo>
                  <a:cubicBezTo>
                    <a:pt x="70859" y="43999"/>
                    <a:pt x="60987" y="26574"/>
                    <a:pt x="49977" y="10583"/>
                  </a:cubicBezTo>
                  <a:cubicBezTo>
                    <a:pt x="47680" y="7239"/>
                    <a:pt x="45177" y="3827"/>
                    <a:pt x="41561" y="1938"/>
                  </a:cubicBezTo>
                  <a:cubicBezTo>
                    <a:pt x="38495" y="342"/>
                    <a:pt x="34952" y="0"/>
                    <a:pt x="314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106"/>
            <p:cNvSpPr/>
            <p:nvPr/>
          </p:nvSpPr>
          <p:spPr>
            <a:xfrm>
              <a:off x="2665800" y="3446975"/>
              <a:ext cx="1078250" cy="1251200"/>
            </a:xfrm>
            <a:custGeom>
              <a:rect b="b" l="l" r="r" t="t"/>
              <a:pathLst>
                <a:path extrusionOk="0" h="50048" w="43130">
                  <a:moveTo>
                    <a:pt x="24048" y="0"/>
                  </a:moveTo>
                  <a:cubicBezTo>
                    <a:pt x="16617" y="0"/>
                    <a:pt x="8393" y="4303"/>
                    <a:pt x="5027" y="9837"/>
                  </a:cubicBezTo>
                  <a:cubicBezTo>
                    <a:pt x="3139" y="12953"/>
                    <a:pt x="2161" y="16525"/>
                    <a:pt x="1479" y="20096"/>
                  </a:cubicBezTo>
                  <a:cubicBezTo>
                    <a:pt x="114" y="27307"/>
                    <a:pt x="0" y="35178"/>
                    <a:pt x="3617" y="41570"/>
                  </a:cubicBezTo>
                  <a:cubicBezTo>
                    <a:pt x="6418" y="46489"/>
                    <a:pt x="11980" y="50047"/>
                    <a:pt x="17443" y="50047"/>
                  </a:cubicBezTo>
                  <a:cubicBezTo>
                    <a:pt x="19079" y="50047"/>
                    <a:pt x="20706" y="49728"/>
                    <a:pt x="22247" y="49031"/>
                  </a:cubicBezTo>
                  <a:cubicBezTo>
                    <a:pt x="27593" y="46597"/>
                    <a:pt x="30300" y="40728"/>
                    <a:pt x="32597" y="35337"/>
                  </a:cubicBezTo>
                  <a:cubicBezTo>
                    <a:pt x="36578" y="25897"/>
                    <a:pt x="43129" y="9655"/>
                    <a:pt x="32324" y="2330"/>
                  </a:cubicBezTo>
                  <a:cubicBezTo>
                    <a:pt x="29947" y="709"/>
                    <a:pt x="27063" y="0"/>
                    <a:pt x="240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7" name="Google Shape;1327;p106"/>
          <p:cNvGrpSpPr/>
          <p:nvPr/>
        </p:nvGrpSpPr>
        <p:grpSpPr>
          <a:xfrm rot="-1013057">
            <a:off x="8083784" y="-593889"/>
            <a:ext cx="2003967" cy="1772959"/>
            <a:chOff x="1749700" y="889800"/>
            <a:chExt cx="4276500" cy="3783525"/>
          </a:xfrm>
        </p:grpSpPr>
        <p:sp>
          <p:nvSpPr>
            <p:cNvPr id="1328" name="Google Shape;1328;p106"/>
            <p:cNvSpPr/>
            <p:nvPr/>
          </p:nvSpPr>
          <p:spPr>
            <a:xfrm>
              <a:off x="2226200" y="889800"/>
              <a:ext cx="183125" cy="226500"/>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106"/>
            <p:cNvSpPr/>
            <p:nvPr/>
          </p:nvSpPr>
          <p:spPr>
            <a:xfrm>
              <a:off x="2327350" y="1533200"/>
              <a:ext cx="283725" cy="185850"/>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106"/>
            <p:cNvSpPr/>
            <p:nvPr/>
          </p:nvSpPr>
          <p:spPr>
            <a:xfrm>
              <a:off x="2677400" y="1195275"/>
              <a:ext cx="265350" cy="220825"/>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106"/>
            <p:cNvSpPr/>
            <p:nvPr/>
          </p:nvSpPr>
          <p:spPr>
            <a:xfrm>
              <a:off x="1795700" y="1310500"/>
              <a:ext cx="278100" cy="217600"/>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106"/>
            <p:cNvSpPr/>
            <p:nvPr/>
          </p:nvSpPr>
          <p:spPr>
            <a:xfrm>
              <a:off x="2706175" y="2238800"/>
              <a:ext cx="236600" cy="344700"/>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106"/>
            <p:cNvSpPr/>
            <p:nvPr/>
          </p:nvSpPr>
          <p:spPr>
            <a:xfrm>
              <a:off x="2003275" y="2384950"/>
              <a:ext cx="313925" cy="216875"/>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106"/>
            <p:cNvSpPr/>
            <p:nvPr/>
          </p:nvSpPr>
          <p:spPr>
            <a:xfrm>
              <a:off x="1749700" y="1859925"/>
              <a:ext cx="205825" cy="179750"/>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106"/>
            <p:cNvSpPr/>
            <p:nvPr/>
          </p:nvSpPr>
          <p:spPr>
            <a:xfrm>
              <a:off x="2389975" y="2023950"/>
              <a:ext cx="197925" cy="153525"/>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106"/>
            <p:cNvSpPr/>
            <p:nvPr/>
          </p:nvSpPr>
          <p:spPr>
            <a:xfrm>
              <a:off x="3245425" y="1472775"/>
              <a:ext cx="196275" cy="197875"/>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106"/>
            <p:cNvSpPr/>
            <p:nvPr/>
          </p:nvSpPr>
          <p:spPr>
            <a:xfrm>
              <a:off x="3247675" y="933050"/>
              <a:ext cx="233625" cy="177075"/>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106"/>
            <p:cNvSpPr/>
            <p:nvPr/>
          </p:nvSpPr>
          <p:spPr>
            <a:xfrm>
              <a:off x="2950925" y="1955475"/>
              <a:ext cx="288750" cy="274600"/>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106"/>
            <p:cNvSpPr/>
            <p:nvPr/>
          </p:nvSpPr>
          <p:spPr>
            <a:xfrm>
              <a:off x="3434650" y="2244700"/>
              <a:ext cx="193450" cy="190850"/>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106"/>
            <p:cNvSpPr/>
            <p:nvPr/>
          </p:nvSpPr>
          <p:spPr>
            <a:xfrm>
              <a:off x="3624350" y="1588700"/>
              <a:ext cx="234575" cy="157375"/>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106"/>
            <p:cNvSpPr/>
            <p:nvPr/>
          </p:nvSpPr>
          <p:spPr>
            <a:xfrm>
              <a:off x="3196375" y="2966875"/>
              <a:ext cx="193950" cy="304450"/>
            </a:xfrm>
            <a:custGeom>
              <a:rect b="b" l="l" r="r" t="t"/>
              <a:pathLst>
                <a:path extrusionOk="0" h="12178" w="7758">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106"/>
            <p:cNvSpPr/>
            <p:nvPr/>
          </p:nvSpPr>
          <p:spPr>
            <a:xfrm>
              <a:off x="2532150" y="3339825"/>
              <a:ext cx="221250" cy="225125"/>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106"/>
            <p:cNvSpPr/>
            <p:nvPr/>
          </p:nvSpPr>
          <p:spPr>
            <a:xfrm>
              <a:off x="1958625" y="3174175"/>
              <a:ext cx="242000" cy="191000"/>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106"/>
            <p:cNvSpPr/>
            <p:nvPr/>
          </p:nvSpPr>
          <p:spPr>
            <a:xfrm>
              <a:off x="2539550" y="2853075"/>
              <a:ext cx="256500" cy="211525"/>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106"/>
            <p:cNvSpPr/>
            <p:nvPr/>
          </p:nvSpPr>
          <p:spPr>
            <a:xfrm>
              <a:off x="3151475" y="2647950"/>
              <a:ext cx="320175" cy="314225"/>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106"/>
            <p:cNvSpPr/>
            <p:nvPr/>
          </p:nvSpPr>
          <p:spPr>
            <a:xfrm>
              <a:off x="3489825" y="1861150"/>
              <a:ext cx="179150" cy="139350"/>
            </a:xfrm>
            <a:custGeom>
              <a:rect b="b" l="l" r="r" t="t"/>
              <a:pathLst>
                <a:path extrusionOk="0" h="5574" w="7166">
                  <a:moveTo>
                    <a:pt x="3594" y="0"/>
                  </a:moveTo>
                  <a:cubicBezTo>
                    <a:pt x="0" y="0"/>
                    <a:pt x="0" y="5574"/>
                    <a:pt x="3594" y="5574"/>
                  </a:cubicBezTo>
                  <a:cubicBezTo>
                    <a:pt x="7166" y="5574"/>
                    <a:pt x="7166" y="0"/>
                    <a:pt x="3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106"/>
            <p:cNvSpPr/>
            <p:nvPr/>
          </p:nvSpPr>
          <p:spPr>
            <a:xfrm>
              <a:off x="3652450" y="2995700"/>
              <a:ext cx="192300" cy="155750"/>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106"/>
            <p:cNvSpPr/>
            <p:nvPr/>
          </p:nvSpPr>
          <p:spPr>
            <a:xfrm>
              <a:off x="2518350" y="3867100"/>
              <a:ext cx="206050" cy="166900"/>
            </a:xfrm>
            <a:custGeom>
              <a:rect b="b" l="l" r="r" t="t"/>
              <a:pathLst>
                <a:path extrusionOk="0" h="6676" w="8242">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106"/>
            <p:cNvSpPr/>
            <p:nvPr/>
          </p:nvSpPr>
          <p:spPr>
            <a:xfrm>
              <a:off x="2267150" y="3707100"/>
              <a:ext cx="242850" cy="211025"/>
            </a:xfrm>
            <a:custGeom>
              <a:rect b="b" l="l" r="r" t="t"/>
              <a:pathLst>
                <a:path extrusionOk="0" h="8441" w="9714">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106"/>
            <p:cNvSpPr/>
            <p:nvPr/>
          </p:nvSpPr>
          <p:spPr>
            <a:xfrm>
              <a:off x="3253800" y="3352875"/>
              <a:ext cx="176325" cy="238050"/>
            </a:xfrm>
            <a:custGeom>
              <a:rect b="b" l="l" r="r" t="t"/>
              <a:pathLst>
                <a:path extrusionOk="0" h="9522" w="7053">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106"/>
            <p:cNvSpPr/>
            <p:nvPr/>
          </p:nvSpPr>
          <p:spPr>
            <a:xfrm>
              <a:off x="3582775" y="2711750"/>
              <a:ext cx="129700" cy="113975"/>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106"/>
            <p:cNvSpPr/>
            <p:nvPr/>
          </p:nvSpPr>
          <p:spPr>
            <a:xfrm>
              <a:off x="3683175" y="3719650"/>
              <a:ext cx="191950" cy="166825"/>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106"/>
            <p:cNvSpPr/>
            <p:nvPr/>
          </p:nvSpPr>
          <p:spPr>
            <a:xfrm>
              <a:off x="3697825" y="4246275"/>
              <a:ext cx="218100" cy="175300"/>
            </a:xfrm>
            <a:custGeom>
              <a:rect b="b" l="l" r="r" t="t"/>
              <a:pathLst>
                <a:path extrusionOk="0" h="7012" w="8724">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106"/>
            <p:cNvSpPr/>
            <p:nvPr/>
          </p:nvSpPr>
          <p:spPr>
            <a:xfrm>
              <a:off x="2856525" y="4282625"/>
              <a:ext cx="175475" cy="138900"/>
            </a:xfrm>
            <a:custGeom>
              <a:rect b="b" l="l" r="r" t="t"/>
              <a:pathLst>
                <a:path extrusionOk="0" h="5556" w="7019">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106"/>
            <p:cNvSpPr/>
            <p:nvPr/>
          </p:nvSpPr>
          <p:spPr>
            <a:xfrm>
              <a:off x="3037700" y="3743500"/>
              <a:ext cx="209300" cy="162100"/>
            </a:xfrm>
            <a:custGeom>
              <a:rect b="b" l="l" r="r" t="t"/>
              <a:pathLst>
                <a:path extrusionOk="0" h="6484" w="8372">
                  <a:moveTo>
                    <a:pt x="4186" y="1"/>
                  </a:moveTo>
                  <a:cubicBezTo>
                    <a:pt x="1" y="1"/>
                    <a:pt x="1" y="6484"/>
                    <a:pt x="4186" y="6484"/>
                  </a:cubicBezTo>
                  <a:cubicBezTo>
                    <a:pt x="8372" y="6484"/>
                    <a:pt x="8372" y="1"/>
                    <a:pt x="41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106"/>
            <p:cNvSpPr/>
            <p:nvPr/>
          </p:nvSpPr>
          <p:spPr>
            <a:xfrm>
              <a:off x="3500625" y="4075050"/>
              <a:ext cx="174600" cy="134800"/>
            </a:xfrm>
            <a:custGeom>
              <a:rect b="b" l="l" r="r" t="t"/>
              <a:pathLst>
                <a:path extrusionOk="0" h="5392" w="6984">
                  <a:moveTo>
                    <a:pt x="3503" y="0"/>
                  </a:moveTo>
                  <a:cubicBezTo>
                    <a:pt x="0" y="0"/>
                    <a:pt x="0" y="5392"/>
                    <a:pt x="3503" y="5392"/>
                  </a:cubicBezTo>
                  <a:cubicBezTo>
                    <a:pt x="6984" y="5392"/>
                    <a:pt x="6984" y="0"/>
                    <a:pt x="35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106"/>
            <p:cNvSpPr/>
            <p:nvPr/>
          </p:nvSpPr>
          <p:spPr>
            <a:xfrm>
              <a:off x="2911450" y="3001375"/>
              <a:ext cx="178600" cy="138775"/>
            </a:xfrm>
            <a:custGeom>
              <a:rect b="b" l="l" r="r" t="t"/>
              <a:pathLst>
                <a:path extrusionOk="0" h="5551" w="7144">
                  <a:moveTo>
                    <a:pt x="3572" y="0"/>
                  </a:moveTo>
                  <a:cubicBezTo>
                    <a:pt x="1" y="0"/>
                    <a:pt x="1" y="5551"/>
                    <a:pt x="3572" y="5551"/>
                  </a:cubicBezTo>
                  <a:cubicBezTo>
                    <a:pt x="7144" y="5551"/>
                    <a:pt x="7144" y="0"/>
                    <a:pt x="35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106"/>
            <p:cNvSpPr/>
            <p:nvPr/>
          </p:nvSpPr>
          <p:spPr>
            <a:xfrm>
              <a:off x="3544425" y="3350275"/>
              <a:ext cx="166075" cy="121125"/>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106"/>
            <p:cNvSpPr/>
            <p:nvPr/>
          </p:nvSpPr>
          <p:spPr>
            <a:xfrm>
              <a:off x="4353075" y="3522925"/>
              <a:ext cx="187700" cy="347900"/>
            </a:xfrm>
            <a:custGeom>
              <a:rect b="b" l="l" r="r" t="t"/>
              <a:pathLst>
                <a:path extrusionOk="0" h="13916" w="7508">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106"/>
            <p:cNvSpPr/>
            <p:nvPr/>
          </p:nvSpPr>
          <p:spPr>
            <a:xfrm>
              <a:off x="3884475" y="3526250"/>
              <a:ext cx="200775" cy="135950"/>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106"/>
            <p:cNvSpPr/>
            <p:nvPr/>
          </p:nvSpPr>
          <p:spPr>
            <a:xfrm>
              <a:off x="4163150" y="4152950"/>
              <a:ext cx="244225" cy="149975"/>
            </a:xfrm>
            <a:custGeom>
              <a:rect b="b" l="l" r="r" t="t"/>
              <a:pathLst>
                <a:path extrusionOk="0" h="5999" w="9769">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106"/>
            <p:cNvSpPr/>
            <p:nvPr/>
          </p:nvSpPr>
          <p:spPr>
            <a:xfrm>
              <a:off x="4896125" y="3932625"/>
              <a:ext cx="246525" cy="186950"/>
            </a:xfrm>
            <a:custGeom>
              <a:rect b="b" l="l" r="r" t="t"/>
              <a:pathLst>
                <a:path extrusionOk="0" h="7478" w="9861">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106"/>
            <p:cNvSpPr/>
            <p:nvPr/>
          </p:nvSpPr>
          <p:spPr>
            <a:xfrm>
              <a:off x="4843300" y="3335850"/>
              <a:ext cx="214425" cy="225575"/>
            </a:xfrm>
            <a:custGeom>
              <a:rect b="b" l="l" r="r" t="t"/>
              <a:pathLst>
                <a:path extrusionOk="0" h="9023" w="8577">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106"/>
            <p:cNvSpPr/>
            <p:nvPr/>
          </p:nvSpPr>
          <p:spPr>
            <a:xfrm>
              <a:off x="4666925" y="3855150"/>
              <a:ext cx="191050" cy="163825"/>
            </a:xfrm>
            <a:custGeom>
              <a:rect b="b" l="l" r="r" t="t"/>
              <a:pathLst>
                <a:path extrusionOk="0" h="6553" w="7642">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106"/>
            <p:cNvSpPr/>
            <p:nvPr/>
          </p:nvSpPr>
          <p:spPr>
            <a:xfrm>
              <a:off x="5385250" y="3407400"/>
              <a:ext cx="250825" cy="194525"/>
            </a:xfrm>
            <a:custGeom>
              <a:rect b="b" l="l" r="r" t="t"/>
              <a:pathLst>
                <a:path extrusionOk="0" h="7781" w="10033">
                  <a:moveTo>
                    <a:pt x="5005" y="1"/>
                  </a:moveTo>
                  <a:cubicBezTo>
                    <a:pt x="1" y="1"/>
                    <a:pt x="1" y="7780"/>
                    <a:pt x="5005" y="7780"/>
                  </a:cubicBezTo>
                  <a:cubicBezTo>
                    <a:pt x="10032" y="7780"/>
                    <a:pt x="10032" y="1"/>
                    <a:pt x="50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106"/>
            <p:cNvSpPr/>
            <p:nvPr/>
          </p:nvSpPr>
          <p:spPr>
            <a:xfrm>
              <a:off x="5173125" y="3149225"/>
              <a:ext cx="186550" cy="328425"/>
            </a:xfrm>
            <a:custGeom>
              <a:rect b="b" l="l" r="r" t="t"/>
              <a:pathLst>
                <a:path extrusionOk="0" h="13137" w="7462">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106"/>
            <p:cNvSpPr/>
            <p:nvPr/>
          </p:nvSpPr>
          <p:spPr>
            <a:xfrm>
              <a:off x="5200825" y="3921075"/>
              <a:ext cx="353350" cy="199425"/>
            </a:xfrm>
            <a:custGeom>
              <a:rect b="b" l="l" r="r" t="t"/>
              <a:pathLst>
                <a:path extrusionOk="0" h="7977" w="14134">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106"/>
            <p:cNvSpPr/>
            <p:nvPr/>
          </p:nvSpPr>
          <p:spPr>
            <a:xfrm>
              <a:off x="5754325" y="3980375"/>
              <a:ext cx="271875" cy="188325"/>
            </a:xfrm>
            <a:custGeom>
              <a:rect b="b" l="l" r="r" t="t"/>
              <a:pathLst>
                <a:path extrusionOk="0" h="7533" w="10875">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106"/>
            <p:cNvSpPr/>
            <p:nvPr/>
          </p:nvSpPr>
          <p:spPr>
            <a:xfrm>
              <a:off x="5580875" y="4411875"/>
              <a:ext cx="216700" cy="236975"/>
            </a:xfrm>
            <a:custGeom>
              <a:rect b="b" l="l" r="r" t="t"/>
              <a:pathLst>
                <a:path extrusionOk="0" h="9479" w="8668">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106"/>
            <p:cNvSpPr/>
            <p:nvPr/>
          </p:nvSpPr>
          <p:spPr>
            <a:xfrm>
              <a:off x="5731675" y="3595750"/>
              <a:ext cx="242750" cy="181425"/>
            </a:xfrm>
            <a:custGeom>
              <a:rect b="b" l="l" r="r" t="t"/>
              <a:pathLst>
                <a:path extrusionOk="0" h="7257" w="971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106"/>
            <p:cNvSpPr/>
            <p:nvPr/>
          </p:nvSpPr>
          <p:spPr>
            <a:xfrm>
              <a:off x="5104900" y="3659900"/>
              <a:ext cx="147875" cy="114325"/>
            </a:xfrm>
            <a:custGeom>
              <a:rect b="b" l="l" r="r" t="t"/>
              <a:pathLst>
                <a:path extrusionOk="0" h="4573" w="5915">
                  <a:moveTo>
                    <a:pt x="2957" y="1"/>
                  </a:moveTo>
                  <a:cubicBezTo>
                    <a:pt x="0" y="1"/>
                    <a:pt x="0" y="4573"/>
                    <a:pt x="2957" y="4573"/>
                  </a:cubicBezTo>
                  <a:cubicBezTo>
                    <a:pt x="5892" y="4573"/>
                    <a:pt x="5914" y="1"/>
                    <a:pt x="29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106"/>
            <p:cNvSpPr/>
            <p:nvPr/>
          </p:nvSpPr>
          <p:spPr>
            <a:xfrm>
              <a:off x="5576900" y="3102725"/>
              <a:ext cx="223525" cy="187425"/>
            </a:xfrm>
            <a:custGeom>
              <a:rect b="b" l="l" r="r" t="t"/>
              <a:pathLst>
                <a:path extrusionOk="0" h="7497" w="8941">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106"/>
            <p:cNvSpPr/>
            <p:nvPr/>
          </p:nvSpPr>
          <p:spPr>
            <a:xfrm>
              <a:off x="4744225" y="4350900"/>
              <a:ext cx="212850" cy="272900"/>
            </a:xfrm>
            <a:custGeom>
              <a:rect b="b" l="l" r="r" t="t"/>
              <a:pathLst>
                <a:path extrusionOk="0" h="10916" w="8514">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106"/>
            <p:cNvSpPr/>
            <p:nvPr/>
          </p:nvSpPr>
          <p:spPr>
            <a:xfrm>
              <a:off x="3826475" y="4462325"/>
              <a:ext cx="271850" cy="211000"/>
            </a:xfrm>
            <a:custGeom>
              <a:rect b="b" l="l" r="r" t="t"/>
              <a:pathLst>
                <a:path extrusionOk="0" h="8440" w="10874">
                  <a:moveTo>
                    <a:pt x="5437" y="0"/>
                  </a:moveTo>
                  <a:cubicBezTo>
                    <a:pt x="1" y="0"/>
                    <a:pt x="1" y="8440"/>
                    <a:pt x="5437" y="8440"/>
                  </a:cubicBezTo>
                  <a:cubicBezTo>
                    <a:pt x="10874" y="8440"/>
                    <a:pt x="10874" y="0"/>
                    <a:pt x="54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106"/>
            <p:cNvSpPr/>
            <p:nvPr/>
          </p:nvSpPr>
          <p:spPr>
            <a:xfrm>
              <a:off x="2341075" y="4212675"/>
              <a:ext cx="229775" cy="177450"/>
            </a:xfrm>
            <a:custGeom>
              <a:rect b="b" l="l" r="r" t="t"/>
              <a:pathLst>
                <a:path extrusionOk="0" h="7098" w="9191">
                  <a:moveTo>
                    <a:pt x="4595" y="0"/>
                  </a:moveTo>
                  <a:cubicBezTo>
                    <a:pt x="0" y="0"/>
                    <a:pt x="0" y="7098"/>
                    <a:pt x="4595" y="7098"/>
                  </a:cubicBezTo>
                  <a:cubicBezTo>
                    <a:pt x="9190" y="7098"/>
                    <a:pt x="9167" y="0"/>
                    <a:pt x="45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106"/>
            <p:cNvSpPr/>
            <p:nvPr/>
          </p:nvSpPr>
          <p:spPr>
            <a:xfrm>
              <a:off x="3104825" y="4105200"/>
              <a:ext cx="183700" cy="142750"/>
            </a:xfrm>
            <a:custGeom>
              <a:rect b="b" l="l" r="r" t="t"/>
              <a:pathLst>
                <a:path extrusionOk="0" h="5710" w="7348">
                  <a:moveTo>
                    <a:pt x="3685" y="0"/>
                  </a:moveTo>
                  <a:cubicBezTo>
                    <a:pt x="0" y="0"/>
                    <a:pt x="0" y="5710"/>
                    <a:pt x="3685" y="5710"/>
                  </a:cubicBezTo>
                  <a:cubicBezTo>
                    <a:pt x="7348" y="5710"/>
                    <a:pt x="7348" y="0"/>
                    <a:pt x="3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77" name="Google Shape;1377;p106"/>
          <p:cNvSpPr/>
          <p:nvPr/>
        </p:nvSpPr>
        <p:spPr>
          <a:xfrm rot="6175187">
            <a:off x="6779426" y="3015097"/>
            <a:ext cx="3020768" cy="2931097"/>
          </a:xfrm>
          <a:custGeom>
            <a:rect b="b" l="l" r="r" t="t"/>
            <a:pathLst>
              <a:path extrusionOk="0" h="122340" w="126067">
                <a:moveTo>
                  <a:pt x="53372" y="0"/>
                </a:moveTo>
                <a:cubicBezTo>
                  <a:pt x="50944" y="0"/>
                  <a:pt x="48529" y="321"/>
                  <a:pt x="46155" y="1029"/>
                </a:cubicBezTo>
                <a:cubicBezTo>
                  <a:pt x="45541" y="1189"/>
                  <a:pt x="45040" y="1575"/>
                  <a:pt x="44722" y="2121"/>
                </a:cubicBezTo>
                <a:cubicBezTo>
                  <a:pt x="44123" y="2102"/>
                  <a:pt x="43525" y="2092"/>
                  <a:pt x="42927" y="2092"/>
                </a:cubicBezTo>
                <a:cubicBezTo>
                  <a:pt x="33632" y="2092"/>
                  <a:pt x="24385" y="4433"/>
                  <a:pt x="16242" y="9605"/>
                </a:cubicBezTo>
                <a:cubicBezTo>
                  <a:pt x="6984" y="15520"/>
                  <a:pt x="0" y="27075"/>
                  <a:pt x="5414" y="37903"/>
                </a:cubicBezTo>
                <a:cubicBezTo>
                  <a:pt x="12124" y="51347"/>
                  <a:pt x="28912" y="51893"/>
                  <a:pt x="41651" y="54759"/>
                </a:cubicBezTo>
                <a:cubicBezTo>
                  <a:pt x="58143" y="58490"/>
                  <a:pt x="72155" y="69272"/>
                  <a:pt x="79980" y="84285"/>
                </a:cubicBezTo>
                <a:cubicBezTo>
                  <a:pt x="83688" y="91291"/>
                  <a:pt x="84894" y="98320"/>
                  <a:pt x="86190" y="106009"/>
                </a:cubicBezTo>
                <a:cubicBezTo>
                  <a:pt x="87191" y="111901"/>
                  <a:pt x="89079" y="117906"/>
                  <a:pt x="94812" y="120727"/>
                </a:cubicBezTo>
                <a:cubicBezTo>
                  <a:pt x="97076" y="121841"/>
                  <a:pt x="99369" y="122340"/>
                  <a:pt x="101613" y="122340"/>
                </a:cubicBezTo>
                <a:cubicBezTo>
                  <a:pt x="109626" y="122340"/>
                  <a:pt x="117002" y="115982"/>
                  <a:pt x="120130" y="108625"/>
                </a:cubicBezTo>
                <a:cubicBezTo>
                  <a:pt x="126067" y="94749"/>
                  <a:pt x="123291" y="76346"/>
                  <a:pt x="119038" y="62379"/>
                </a:cubicBezTo>
                <a:cubicBezTo>
                  <a:pt x="113920" y="45455"/>
                  <a:pt x="104138" y="30305"/>
                  <a:pt x="90854" y="18659"/>
                </a:cubicBezTo>
                <a:cubicBezTo>
                  <a:pt x="81210" y="10233"/>
                  <a:pt x="67084" y="0"/>
                  <a:pt x="533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106"/>
          <p:cNvSpPr/>
          <p:nvPr/>
        </p:nvSpPr>
        <p:spPr>
          <a:xfrm rot="6833745">
            <a:off x="7436569" y="4002342"/>
            <a:ext cx="2401524" cy="1297352"/>
          </a:xfrm>
          <a:custGeom>
            <a:rect b="b" l="l" r="r" t="t"/>
            <a:pathLst>
              <a:path extrusionOk="0" h="93013" w="172176">
                <a:moveTo>
                  <a:pt x="13424" y="1"/>
                </a:moveTo>
                <a:cubicBezTo>
                  <a:pt x="6875" y="1"/>
                  <a:pt x="1" y="7379"/>
                  <a:pt x="918" y="15924"/>
                </a:cubicBezTo>
                <a:cubicBezTo>
                  <a:pt x="1532" y="21520"/>
                  <a:pt x="4876" y="27298"/>
                  <a:pt x="9653" y="29891"/>
                </a:cubicBezTo>
                <a:cubicBezTo>
                  <a:pt x="11675" y="30994"/>
                  <a:pt x="14155" y="31195"/>
                  <a:pt x="16658" y="31195"/>
                </a:cubicBezTo>
                <a:cubicBezTo>
                  <a:pt x="18084" y="31195"/>
                  <a:pt x="19518" y="31130"/>
                  <a:pt x="20878" y="31130"/>
                </a:cubicBezTo>
                <a:cubicBezTo>
                  <a:pt x="23334" y="31130"/>
                  <a:pt x="25551" y="31341"/>
                  <a:pt x="27055" y="32530"/>
                </a:cubicBezTo>
                <a:cubicBezTo>
                  <a:pt x="32196" y="36647"/>
                  <a:pt x="21641" y="50637"/>
                  <a:pt x="33174" y="57166"/>
                </a:cubicBezTo>
                <a:cubicBezTo>
                  <a:pt x="34809" y="58091"/>
                  <a:pt x="36338" y="58421"/>
                  <a:pt x="37796" y="58421"/>
                </a:cubicBezTo>
                <a:cubicBezTo>
                  <a:pt x="41411" y="58421"/>
                  <a:pt x="44594" y="56394"/>
                  <a:pt x="47908" y="56394"/>
                </a:cubicBezTo>
                <a:cubicBezTo>
                  <a:pt x="48482" y="56394"/>
                  <a:pt x="49059" y="56455"/>
                  <a:pt x="49643" y="56597"/>
                </a:cubicBezTo>
                <a:cubicBezTo>
                  <a:pt x="61199" y="59418"/>
                  <a:pt x="53942" y="66356"/>
                  <a:pt x="56808" y="74363"/>
                </a:cubicBezTo>
                <a:cubicBezTo>
                  <a:pt x="59096" y="80762"/>
                  <a:pt x="64139" y="83660"/>
                  <a:pt x="69661" y="83660"/>
                </a:cubicBezTo>
                <a:cubicBezTo>
                  <a:pt x="72816" y="83660"/>
                  <a:pt x="76126" y="82715"/>
                  <a:pt x="79169" y="80937"/>
                </a:cubicBezTo>
                <a:cubicBezTo>
                  <a:pt x="85309" y="77360"/>
                  <a:pt x="88766" y="71995"/>
                  <a:pt x="92323" y="71995"/>
                </a:cubicBezTo>
                <a:cubicBezTo>
                  <a:pt x="94353" y="71995"/>
                  <a:pt x="96416" y="73743"/>
                  <a:pt x="99028" y="78571"/>
                </a:cubicBezTo>
                <a:cubicBezTo>
                  <a:pt x="101757" y="83598"/>
                  <a:pt x="104282" y="89194"/>
                  <a:pt x="110856" y="91856"/>
                </a:cubicBezTo>
                <a:cubicBezTo>
                  <a:pt x="112729" y="92609"/>
                  <a:pt x="114750" y="93012"/>
                  <a:pt x="116765" y="93012"/>
                </a:cubicBezTo>
                <a:cubicBezTo>
                  <a:pt x="118520" y="93012"/>
                  <a:pt x="120270" y="92706"/>
                  <a:pt x="121912" y="92060"/>
                </a:cubicBezTo>
                <a:cubicBezTo>
                  <a:pt x="128486" y="89467"/>
                  <a:pt x="128213" y="81733"/>
                  <a:pt x="132876" y="79003"/>
                </a:cubicBezTo>
                <a:cubicBezTo>
                  <a:pt x="134160" y="78244"/>
                  <a:pt x="135425" y="77925"/>
                  <a:pt x="136686" y="77925"/>
                </a:cubicBezTo>
                <a:cubicBezTo>
                  <a:pt x="143268" y="77925"/>
                  <a:pt x="149760" y="86601"/>
                  <a:pt x="158416" y="86601"/>
                </a:cubicBezTo>
                <a:cubicBezTo>
                  <a:pt x="160623" y="86601"/>
                  <a:pt x="162970" y="86037"/>
                  <a:pt x="165496" y="84622"/>
                </a:cubicBezTo>
                <a:cubicBezTo>
                  <a:pt x="172175" y="80875"/>
                  <a:pt x="169959" y="72972"/>
                  <a:pt x="162077" y="72972"/>
                </a:cubicBezTo>
                <a:cubicBezTo>
                  <a:pt x="161155" y="72972"/>
                  <a:pt x="160154" y="73080"/>
                  <a:pt x="159081" y="73316"/>
                </a:cubicBezTo>
                <a:cubicBezTo>
                  <a:pt x="158715" y="73397"/>
                  <a:pt x="158347" y="73435"/>
                  <a:pt x="157976" y="73435"/>
                </a:cubicBezTo>
                <a:cubicBezTo>
                  <a:pt x="150852" y="73435"/>
                  <a:pt x="142851" y="59325"/>
                  <a:pt x="135074" y="59325"/>
                </a:cubicBezTo>
                <a:cubicBezTo>
                  <a:pt x="134675" y="59325"/>
                  <a:pt x="134275" y="59362"/>
                  <a:pt x="133877" y="59440"/>
                </a:cubicBezTo>
                <a:cubicBezTo>
                  <a:pt x="124869" y="61192"/>
                  <a:pt x="125779" y="71906"/>
                  <a:pt x="120251" y="74295"/>
                </a:cubicBezTo>
                <a:cubicBezTo>
                  <a:pt x="119428" y="74650"/>
                  <a:pt x="118631" y="74813"/>
                  <a:pt x="117855" y="74813"/>
                </a:cubicBezTo>
                <a:cubicBezTo>
                  <a:pt x="109695" y="74813"/>
                  <a:pt x="103883" y="56807"/>
                  <a:pt x="94183" y="55664"/>
                </a:cubicBezTo>
                <a:cubicBezTo>
                  <a:pt x="93938" y="55636"/>
                  <a:pt x="93686" y="55623"/>
                  <a:pt x="93430" y="55623"/>
                </a:cubicBezTo>
                <a:cubicBezTo>
                  <a:pt x="86556" y="55623"/>
                  <a:pt x="75789" y="65324"/>
                  <a:pt x="72873" y="65324"/>
                </a:cubicBezTo>
                <a:cubicBezTo>
                  <a:pt x="72806" y="65324"/>
                  <a:pt x="72744" y="65319"/>
                  <a:pt x="72686" y="65309"/>
                </a:cubicBezTo>
                <a:cubicBezTo>
                  <a:pt x="67022" y="64308"/>
                  <a:pt x="73824" y="49522"/>
                  <a:pt x="66294" y="43449"/>
                </a:cubicBezTo>
                <a:cubicBezTo>
                  <a:pt x="63998" y="41595"/>
                  <a:pt x="61334" y="41044"/>
                  <a:pt x="58636" y="41044"/>
                </a:cubicBezTo>
                <a:cubicBezTo>
                  <a:pt x="54692" y="41044"/>
                  <a:pt x="50674" y="42220"/>
                  <a:pt x="47621" y="42220"/>
                </a:cubicBezTo>
                <a:cubicBezTo>
                  <a:pt x="45126" y="42220"/>
                  <a:pt x="43276" y="41435"/>
                  <a:pt x="42637" y="38581"/>
                </a:cubicBezTo>
                <a:cubicBezTo>
                  <a:pt x="41181" y="32007"/>
                  <a:pt x="49643" y="25342"/>
                  <a:pt x="42955" y="18199"/>
                </a:cubicBezTo>
                <a:cubicBezTo>
                  <a:pt x="41467" y="16620"/>
                  <a:pt x="37463" y="14421"/>
                  <a:pt x="32834" y="14421"/>
                </a:cubicBezTo>
                <a:cubicBezTo>
                  <a:pt x="30530" y="14421"/>
                  <a:pt x="28071" y="14966"/>
                  <a:pt x="25690" y="16402"/>
                </a:cubicBezTo>
                <a:cubicBezTo>
                  <a:pt x="23977" y="17225"/>
                  <a:pt x="22634" y="17583"/>
                  <a:pt x="21586" y="17583"/>
                </a:cubicBezTo>
                <a:cubicBezTo>
                  <a:pt x="14867" y="17583"/>
                  <a:pt x="20261" y="2862"/>
                  <a:pt x="17978" y="1366"/>
                </a:cubicBezTo>
                <a:cubicBezTo>
                  <a:pt x="16554" y="427"/>
                  <a:pt x="14999" y="1"/>
                  <a:pt x="134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106"/>
          <p:cNvSpPr txBox="1"/>
          <p:nvPr>
            <p:ph idx="1" type="body"/>
          </p:nvPr>
        </p:nvSpPr>
        <p:spPr>
          <a:xfrm>
            <a:off x="785125" y="1676175"/>
            <a:ext cx="3711900" cy="2458500"/>
          </a:xfrm>
          <a:prstGeom prst="rect">
            <a:avLst/>
          </a:prstGeom>
          <a:noFill/>
          <a:ln>
            <a:noFill/>
          </a:ln>
        </p:spPr>
        <p:txBody>
          <a:bodyPr anchorCtr="0" anchor="b" bIns="91425" lIns="91425" spcFirstLastPara="1" rIns="91425" wrap="square" tIns="91425">
            <a:noAutofit/>
          </a:bodyPr>
          <a:lstStyle>
            <a:lvl1pPr indent="-317500" lvl="0" marL="457200" rtl="0">
              <a:lnSpc>
                <a:spcPct val="100000"/>
              </a:lnSpc>
              <a:spcBef>
                <a:spcPts val="0"/>
              </a:spcBef>
              <a:spcAft>
                <a:spcPts val="0"/>
              </a:spcAft>
              <a:buSzPts val="1400"/>
              <a:buChar char="●"/>
              <a:defRPr sz="1400"/>
            </a:lvl1pPr>
            <a:lvl2pPr indent="-298450" lvl="1" marL="914400" rtl="0">
              <a:spcBef>
                <a:spcPts val="0"/>
              </a:spcBef>
              <a:spcAft>
                <a:spcPts val="0"/>
              </a:spcAft>
              <a:buSzPts val="1100"/>
              <a:buFont typeface="Montserrat"/>
              <a:buChar char="○"/>
              <a:defRPr sz="1100">
                <a:latin typeface="Montserrat"/>
                <a:ea typeface="Montserrat"/>
                <a:cs typeface="Montserrat"/>
                <a:sym typeface="Montserrat"/>
              </a:defRPr>
            </a:lvl2pPr>
            <a:lvl3pPr indent="-298450" lvl="2" marL="1371600" rtl="0">
              <a:spcBef>
                <a:spcPts val="0"/>
              </a:spcBef>
              <a:spcAft>
                <a:spcPts val="0"/>
              </a:spcAft>
              <a:buSzPts val="1100"/>
              <a:buFont typeface="Montserrat"/>
              <a:buChar char="■"/>
              <a:defRPr sz="1100">
                <a:latin typeface="Montserrat"/>
                <a:ea typeface="Montserrat"/>
                <a:cs typeface="Montserrat"/>
                <a:sym typeface="Montserrat"/>
              </a:defRPr>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1380" name="Google Shape;1380;p106"/>
          <p:cNvSpPr txBox="1"/>
          <p:nvPr>
            <p:ph idx="2" type="body"/>
          </p:nvPr>
        </p:nvSpPr>
        <p:spPr>
          <a:xfrm>
            <a:off x="4646912" y="1676175"/>
            <a:ext cx="3711900" cy="2458500"/>
          </a:xfrm>
          <a:prstGeom prst="rect">
            <a:avLst/>
          </a:prstGeom>
          <a:noFill/>
          <a:ln>
            <a:noFill/>
          </a:ln>
        </p:spPr>
        <p:txBody>
          <a:bodyPr anchorCtr="0" anchor="b" bIns="91425" lIns="91425" spcFirstLastPara="1" rIns="91425" wrap="square" tIns="91425">
            <a:noAutofit/>
          </a:bodyPr>
          <a:lstStyle>
            <a:lvl1pPr indent="-317500" lvl="0" marL="457200" rtl="0">
              <a:lnSpc>
                <a:spcPct val="100000"/>
              </a:lnSpc>
              <a:spcBef>
                <a:spcPts val="0"/>
              </a:spcBef>
              <a:spcAft>
                <a:spcPts val="0"/>
              </a:spcAft>
              <a:buClr>
                <a:schemeClr val="dk2"/>
              </a:buClr>
              <a:buSzPts val="1400"/>
              <a:buChar char="●"/>
              <a:defRPr sz="1400"/>
            </a:lvl1pPr>
            <a:lvl2pPr indent="-298450" lvl="1" marL="914400" rtl="0">
              <a:spcBef>
                <a:spcPts val="0"/>
              </a:spcBef>
              <a:spcAft>
                <a:spcPts val="0"/>
              </a:spcAft>
              <a:buSzPts val="1100"/>
              <a:buFont typeface="Montserrat"/>
              <a:buChar char="○"/>
              <a:defRPr sz="1100">
                <a:latin typeface="Montserrat"/>
                <a:ea typeface="Montserrat"/>
                <a:cs typeface="Montserrat"/>
                <a:sym typeface="Montserrat"/>
              </a:defRPr>
            </a:lvl2pPr>
            <a:lvl3pPr indent="-298450" lvl="2" marL="1371600" rtl="0">
              <a:spcBef>
                <a:spcPts val="0"/>
              </a:spcBef>
              <a:spcAft>
                <a:spcPts val="0"/>
              </a:spcAft>
              <a:buSzPts val="1100"/>
              <a:buFont typeface="Montserrat"/>
              <a:buChar char="■"/>
              <a:defRPr sz="1100">
                <a:latin typeface="Montserrat"/>
                <a:ea typeface="Montserrat"/>
                <a:cs typeface="Montserrat"/>
                <a:sym typeface="Montserrat"/>
              </a:defRPr>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13">
    <p:spTree>
      <p:nvGrpSpPr>
        <p:cNvPr id="1381" name="Shape 1381"/>
        <p:cNvGrpSpPr/>
        <p:nvPr/>
      </p:nvGrpSpPr>
      <p:grpSpPr>
        <a:xfrm>
          <a:off x="0" y="0"/>
          <a:ext cx="0" cy="0"/>
          <a:chOff x="0" y="0"/>
          <a:chExt cx="0" cy="0"/>
        </a:xfrm>
      </p:grpSpPr>
      <p:sp>
        <p:nvSpPr>
          <p:cNvPr id="1382" name="Google Shape;1382;p107"/>
          <p:cNvSpPr txBox="1"/>
          <p:nvPr>
            <p:ph type="title"/>
          </p:nvPr>
        </p:nvSpPr>
        <p:spPr>
          <a:xfrm>
            <a:off x="720000" y="540000"/>
            <a:ext cx="3775800" cy="11271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lt2"/>
              </a:buClr>
              <a:buSzPts val="3000"/>
              <a:buFont typeface="Merriweather"/>
              <a:buChar char="●"/>
              <a:defRPr sz="3000">
                <a:solidFill>
                  <a:schemeClr val="lt2"/>
                </a:solidFill>
                <a:latin typeface="Merriweather"/>
                <a:ea typeface="Merriweather"/>
                <a:cs typeface="Merriweather"/>
                <a:sym typeface="Merriweathe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383" name="Google Shape;1383;p107"/>
          <p:cNvSpPr/>
          <p:nvPr/>
        </p:nvSpPr>
        <p:spPr>
          <a:xfrm rot="-8881978">
            <a:off x="4376513" y="-464660"/>
            <a:ext cx="6009760" cy="6302545"/>
          </a:xfrm>
          <a:custGeom>
            <a:rect b="b" l="l" r="r" t="t"/>
            <a:pathLst>
              <a:path extrusionOk="0" h="109762" w="104663">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107"/>
          <p:cNvSpPr txBox="1"/>
          <p:nvPr>
            <p:ph idx="1" type="subTitle"/>
          </p:nvPr>
        </p:nvSpPr>
        <p:spPr>
          <a:xfrm>
            <a:off x="5435950" y="1236500"/>
            <a:ext cx="2664300" cy="5577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None/>
              <a:defRPr sz="1400">
                <a:solidFill>
                  <a:schemeClr val="dk2"/>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85" name="Google Shape;1385;p107"/>
          <p:cNvSpPr txBox="1"/>
          <p:nvPr>
            <p:ph idx="2" type="subTitle"/>
          </p:nvPr>
        </p:nvSpPr>
        <p:spPr>
          <a:xfrm>
            <a:off x="5435950" y="2582111"/>
            <a:ext cx="2664300" cy="5577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None/>
              <a:defRPr sz="1400">
                <a:solidFill>
                  <a:schemeClr val="dk2"/>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86" name="Google Shape;1386;p107"/>
          <p:cNvSpPr txBox="1"/>
          <p:nvPr>
            <p:ph idx="3" type="subTitle"/>
          </p:nvPr>
        </p:nvSpPr>
        <p:spPr>
          <a:xfrm>
            <a:off x="5435950" y="3927722"/>
            <a:ext cx="2664300" cy="5577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None/>
              <a:defRPr sz="1400">
                <a:solidFill>
                  <a:srgbClr val="043025"/>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87" name="Google Shape;1387;p107"/>
          <p:cNvSpPr txBox="1"/>
          <p:nvPr>
            <p:ph hasCustomPrompt="1" idx="4" type="title"/>
          </p:nvPr>
        </p:nvSpPr>
        <p:spPr>
          <a:xfrm>
            <a:off x="5435950" y="731250"/>
            <a:ext cx="1176900" cy="5451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3000"/>
              <a:buFont typeface="Merriweather"/>
              <a:buChar char="●"/>
              <a:defRPr sz="3000">
                <a:latin typeface="Merriweather"/>
                <a:ea typeface="Merriweather"/>
                <a:cs typeface="Merriweather"/>
                <a:sym typeface="Merriweather"/>
              </a:defRPr>
            </a:lvl1pPr>
            <a:lvl2pPr lvl="1" rtl="0" algn="ctr">
              <a:spcBef>
                <a:spcPts val="0"/>
              </a:spcBef>
              <a:spcAft>
                <a:spcPts val="0"/>
              </a:spcAft>
              <a:buSzPts val="3000"/>
              <a:buChar char="○"/>
              <a:defRPr sz="3000"/>
            </a:lvl2pPr>
            <a:lvl3pPr lvl="2" rtl="0" algn="ctr">
              <a:spcBef>
                <a:spcPts val="0"/>
              </a:spcBef>
              <a:spcAft>
                <a:spcPts val="0"/>
              </a:spcAft>
              <a:buSzPts val="3000"/>
              <a:buChar char="■"/>
              <a:defRPr sz="3000"/>
            </a:lvl3pPr>
            <a:lvl4pPr lvl="3" rtl="0" algn="ctr">
              <a:spcBef>
                <a:spcPts val="0"/>
              </a:spcBef>
              <a:spcAft>
                <a:spcPts val="0"/>
              </a:spcAft>
              <a:buSzPts val="3000"/>
              <a:buChar char="●"/>
              <a:defRPr sz="3000"/>
            </a:lvl4pPr>
            <a:lvl5pPr lvl="4" rtl="0" algn="ctr">
              <a:spcBef>
                <a:spcPts val="0"/>
              </a:spcBef>
              <a:spcAft>
                <a:spcPts val="0"/>
              </a:spcAft>
              <a:buSzPts val="3000"/>
              <a:buChar char="○"/>
              <a:defRPr sz="3000"/>
            </a:lvl5pPr>
            <a:lvl6pPr lvl="5" rtl="0" algn="ctr">
              <a:spcBef>
                <a:spcPts val="0"/>
              </a:spcBef>
              <a:spcAft>
                <a:spcPts val="0"/>
              </a:spcAft>
              <a:buSzPts val="3000"/>
              <a:buChar char="■"/>
              <a:defRPr sz="3000"/>
            </a:lvl6pPr>
            <a:lvl7pPr lvl="6" rtl="0" algn="ctr">
              <a:spcBef>
                <a:spcPts val="0"/>
              </a:spcBef>
              <a:spcAft>
                <a:spcPts val="0"/>
              </a:spcAft>
              <a:buSzPts val="3000"/>
              <a:buChar char="●"/>
              <a:defRPr sz="3000"/>
            </a:lvl7pPr>
            <a:lvl8pPr lvl="7" rtl="0" algn="ctr">
              <a:spcBef>
                <a:spcPts val="0"/>
              </a:spcBef>
              <a:spcAft>
                <a:spcPts val="0"/>
              </a:spcAft>
              <a:buSzPts val="3000"/>
              <a:buChar char="○"/>
              <a:defRPr sz="3000"/>
            </a:lvl8pPr>
            <a:lvl9pPr lvl="8" rtl="0" algn="ctr">
              <a:spcBef>
                <a:spcPts val="0"/>
              </a:spcBef>
              <a:spcAft>
                <a:spcPts val="0"/>
              </a:spcAft>
              <a:buSzPts val="3000"/>
              <a:buChar char="■"/>
              <a:defRPr sz="3000"/>
            </a:lvl9pPr>
          </a:lstStyle>
          <a:p>
            <a:r>
              <a:t>xx%</a:t>
            </a:r>
          </a:p>
        </p:txBody>
      </p:sp>
      <p:sp>
        <p:nvSpPr>
          <p:cNvPr id="1388" name="Google Shape;1388;p107"/>
          <p:cNvSpPr txBox="1"/>
          <p:nvPr>
            <p:ph hasCustomPrompt="1" idx="5" type="title"/>
          </p:nvPr>
        </p:nvSpPr>
        <p:spPr>
          <a:xfrm>
            <a:off x="5435950" y="2046570"/>
            <a:ext cx="1176900" cy="5451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3000"/>
              <a:buFont typeface="Merriweather"/>
              <a:buChar char="●"/>
              <a:defRPr sz="3000">
                <a:latin typeface="Merriweather"/>
                <a:ea typeface="Merriweather"/>
                <a:cs typeface="Merriweather"/>
                <a:sym typeface="Merriweather"/>
              </a:defRPr>
            </a:lvl1pPr>
            <a:lvl2pPr lvl="1" rtl="0" algn="ctr">
              <a:spcBef>
                <a:spcPts val="0"/>
              </a:spcBef>
              <a:spcAft>
                <a:spcPts val="0"/>
              </a:spcAft>
              <a:buSzPts val="3000"/>
              <a:buChar char="○"/>
              <a:defRPr sz="3000"/>
            </a:lvl2pPr>
            <a:lvl3pPr lvl="2" rtl="0" algn="ctr">
              <a:spcBef>
                <a:spcPts val="0"/>
              </a:spcBef>
              <a:spcAft>
                <a:spcPts val="0"/>
              </a:spcAft>
              <a:buSzPts val="3000"/>
              <a:buChar char="■"/>
              <a:defRPr sz="3000"/>
            </a:lvl3pPr>
            <a:lvl4pPr lvl="3" rtl="0" algn="ctr">
              <a:spcBef>
                <a:spcPts val="0"/>
              </a:spcBef>
              <a:spcAft>
                <a:spcPts val="0"/>
              </a:spcAft>
              <a:buSzPts val="3000"/>
              <a:buChar char="●"/>
              <a:defRPr sz="3000"/>
            </a:lvl4pPr>
            <a:lvl5pPr lvl="4" rtl="0" algn="ctr">
              <a:spcBef>
                <a:spcPts val="0"/>
              </a:spcBef>
              <a:spcAft>
                <a:spcPts val="0"/>
              </a:spcAft>
              <a:buSzPts val="3000"/>
              <a:buChar char="○"/>
              <a:defRPr sz="3000"/>
            </a:lvl5pPr>
            <a:lvl6pPr lvl="5" rtl="0" algn="ctr">
              <a:spcBef>
                <a:spcPts val="0"/>
              </a:spcBef>
              <a:spcAft>
                <a:spcPts val="0"/>
              </a:spcAft>
              <a:buSzPts val="3000"/>
              <a:buChar char="■"/>
              <a:defRPr sz="3000"/>
            </a:lvl6pPr>
            <a:lvl7pPr lvl="6" rtl="0" algn="ctr">
              <a:spcBef>
                <a:spcPts val="0"/>
              </a:spcBef>
              <a:spcAft>
                <a:spcPts val="0"/>
              </a:spcAft>
              <a:buSzPts val="3000"/>
              <a:buChar char="●"/>
              <a:defRPr sz="3000"/>
            </a:lvl7pPr>
            <a:lvl8pPr lvl="7" rtl="0" algn="ctr">
              <a:spcBef>
                <a:spcPts val="0"/>
              </a:spcBef>
              <a:spcAft>
                <a:spcPts val="0"/>
              </a:spcAft>
              <a:buSzPts val="3000"/>
              <a:buChar char="○"/>
              <a:defRPr sz="3000"/>
            </a:lvl8pPr>
            <a:lvl9pPr lvl="8" rtl="0" algn="ctr">
              <a:spcBef>
                <a:spcPts val="0"/>
              </a:spcBef>
              <a:spcAft>
                <a:spcPts val="0"/>
              </a:spcAft>
              <a:buSzPts val="3000"/>
              <a:buChar char="■"/>
              <a:defRPr sz="3000"/>
            </a:lvl9pPr>
          </a:lstStyle>
          <a:p>
            <a:r>
              <a:t>xx%</a:t>
            </a:r>
          </a:p>
        </p:txBody>
      </p:sp>
      <p:sp>
        <p:nvSpPr>
          <p:cNvPr id="1389" name="Google Shape;1389;p107"/>
          <p:cNvSpPr txBox="1"/>
          <p:nvPr>
            <p:ph hasCustomPrompt="1" idx="6" type="title"/>
          </p:nvPr>
        </p:nvSpPr>
        <p:spPr>
          <a:xfrm>
            <a:off x="5435950" y="3361890"/>
            <a:ext cx="1176900" cy="5451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3000"/>
              <a:buFont typeface="Merriweather"/>
              <a:buChar char="●"/>
              <a:defRPr sz="3000">
                <a:latin typeface="Merriweather"/>
                <a:ea typeface="Merriweather"/>
                <a:cs typeface="Merriweather"/>
                <a:sym typeface="Merriweather"/>
              </a:defRPr>
            </a:lvl1pPr>
            <a:lvl2pPr lvl="1" rtl="0" algn="ctr">
              <a:spcBef>
                <a:spcPts val="0"/>
              </a:spcBef>
              <a:spcAft>
                <a:spcPts val="0"/>
              </a:spcAft>
              <a:buSzPts val="3000"/>
              <a:buChar char="○"/>
              <a:defRPr sz="3000"/>
            </a:lvl2pPr>
            <a:lvl3pPr lvl="2" rtl="0" algn="ctr">
              <a:spcBef>
                <a:spcPts val="0"/>
              </a:spcBef>
              <a:spcAft>
                <a:spcPts val="0"/>
              </a:spcAft>
              <a:buSzPts val="3000"/>
              <a:buChar char="■"/>
              <a:defRPr sz="3000"/>
            </a:lvl3pPr>
            <a:lvl4pPr lvl="3" rtl="0" algn="ctr">
              <a:spcBef>
                <a:spcPts val="0"/>
              </a:spcBef>
              <a:spcAft>
                <a:spcPts val="0"/>
              </a:spcAft>
              <a:buSzPts val="3000"/>
              <a:buChar char="●"/>
              <a:defRPr sz="3000"/>
            </a:lvl4pPr>
            <a:lvl5pPr lvl="4" rtl="0" algn="ctr">
              <a:spcBef>
                <a:spcPts val="0"/>
              </a:spcBef>
              <a:spcAft>
                <a:spcPts val="0"/>
              </a:spcAft>
              <a:buSzPts val="3000"/>
              <a:buChar char="○"/>
              <a:defRPr sz="3000"/>
            </a:lvl5pPr>
            <a:lvl6pPr lvl="5" rtl="0" algn="ctr">
              <a:spcBef>
                <a:spcPts val="0"/>
              </a:spcBef>
              <a:spcAft>
                <a:spcPts val="0"/>
              </a:spcAft>
              <a:buSzPts val="3000"/>
              <a:buChar char="■"/>
              <a:defRPr sz="3000"/>
            </a:lvl6pPr>
            <a:lvl7pPr lvl="6" rtl="0" algn="ctr">
              <a:spcBef>
                <a:spcPts val="0"/>
              </a:spcBef>
              <a:spcAft>
                <a:spcPts val="0"/>
              </a:spcAft>
              <a:buSzPts val="3000"/>
              <a:buChar char="●"/>
              <a:defRPr sz="3000"/>
            </a:lvl7pPr>
            <a:lvl8pPr lvl="7" rtl="0" algn="ctr">
              <a:spcBef>
                <a:spcPts val="0"/>
              </a:spcBef>
              <a:spcAft>
                <a:spcPts val="0"/>
              </a:spcAft>
              <a:buSzPts val="3000"/>
              <a:buChar char="○"/>
              <a:defRPr sz="3000"/>
            </a:lvl8pPr>
            <a:lvl9pPr lvl="8" rtl="0" algn="ctr">
              <a:spcBef>
                <a:spcPts val="0"/>
              </a:spcBef>
              <a:spcAft>
                <a:spcPts val="0"/>
              </a:spcAft>
              <a:buSzPts val="3000"/>
              <a:buChar char="■"/>
              <a:defRPr sz="3000"/>
            </a:lvl9pPr>
          </a:lstStyle>
          <a:p>
            <a:r>
              <a:t>xx%</a:t>
            </a:r>
          </a:p>
        </p:txBody>
      </p:sp>
      <p:sp>
        <p:nvSpPr>
          <p:cNvPr id="1390" name="Google Shape;1390;p107"/>
          <p:cNvSpPr/>
          <p:nvPr/>
        </p:nvSpPr>
        <p:spPr>
          <a:xfrm rot="-9166514">
            <a:off x="-685878" y="3508085"/>
            <a:ext cx="2096014" cy="2197615"/>
          </a:xfrm>
          <a:custGeom>
            <a:rect b="b" l="l" r="r" t="t"/>
            <a:pathLst>
              <a:path extrusionOk="0" h="124350" w="118601">
                <a:moveTo>
                  <a:pt x="69677" y="1"/>
                </a:moveTo>
                <a:cubicBezTo>
                  <a:pt x="57181" y="1"/>
                  <a:pt x="46020" y="10360"/>
                  <a:pt x="36320" y="17351"/>
                </a:cubicBezTo>
                <a:cubicBezTo>
                  <a:pt x="22532" y="27309"/>
                  <a:pt x="11517" y="40596"/>
                  <a:pt x="4306" y="55995"/>
                </a:cubicBezTo>
                <a:cubicBezTo>
                  <a:pt x="1876" y="61252"/>
                  <a:pt x="1" y="67750"/>
                  <a:pt x="3302" y="72504"/>
                </a:cubicBezTo>
                <a:cubicBezTo>
                  <a:pt x="5955" y="76264"/>
                  <a:pt x="10905" y="77405"/>
                  <a:pt x="15618" y="77405"/>
                </a:cubicBezTo>
                <a:cubicBezTo>
                  <a:pt x="16301" y="77405"/>
                  <a:pt x="16980" y="77381"/>
                  <a:pt x="17645" y="77338"/>
                </a:cubicBezTo>
                <a:cubicBezTo>
                  <a:pt x="20601" y="77161"/>
                  <a:pt x="23615" y="76743"/>
                  <a:pt x="26561" y="76743"/>
                </a:cubicBezTo>
                <a:cubicBezTo>
                  <a:pt x="28881" y="76743"/>
                  <a:pt x="31160" y="77002"/>
                  <a:pt x="33335" y="77840"/>
                </a:cubicBezTo>
                <a:cubicBezTo>
                  <a:pt x="40230" y="80508"/>
                  <a:pt x="43769" y="88141"/>
                  <a:pt x="45644" y="95300"/>
                </a:cubicBezTo>
                <a:cubicBezTo>
                  <a:pt x="47520" y="102458"/>
                  <a:pt x="48550" y="110197"/>
                  <a:pt x="53120" y="116008"/>
                </a:cubicBezTo>
                <a:cubicBezTo>
                  <a:pt x="57684" y="121846"/>
                  <a:pt x="64728" y="124350"/>
                  <a:pt x="72147" y="124350"/>
                </a:cubicBezTo>
                <a:cubicBezTo>
                  <a:pt x="79196" y="124350"/>
                  <a:pt x="86583" y="122089"/>
                  <a:pt x="92503" y="118280"/>
                </a:cubicBezTo>
                <a:cubicBezTo>
                  <a:pt x="108643" y="107899"/>
                  <a:pt x="117967" y="88590"/>
                  <a:pt x="118284" y="69414"/>
                </a:cubicBezTo>
                <a:cubicBezTo>
                  <a:pt x="118601" y="50210"/>
                  <a:pt x="110571" y="31456"/>
                  <a:pt x="98156" y="16823"/>
                </a:cubicBezTo>
                <a:cubicBezTo>
                  <a:pt x="91975" y="9533"/>
                  <a:pt x="84315" y="2955"/>
                  <a:pt x="75044" y="657"/>
                </a:cubicBezTo>
                <a:cubicBezTo>
                  <a:pt x="73229" y="207"/>
                  <a:pt x="71440" y="1"/>
                  <a:pt x="6967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107"/>
          <p:cNvSpPr/>
          <p:nvPr/>
        </p:nvSpPr>
        <p:spPr>
          <a:xfrm rot="-10395493">
            <a:off x="-393898" y="4006637"/>
            <a:ext cx="2254524" cy="1217963"/>
          </a:xfrm>
          <a:custGeom>
            <a:rect b="b" l="l" r="r" t="t"/>
            <a:pathLst>
              <a:path extrusionOk="0" h="60394" w="111793">
                <a:moveTo>
                  <a:pt x="8698" y="0"/>
                </a:moveTo>
                <a:cubicBezTo>
                  <a:pt x="4448" y="0"/>
                  <a:pt x="1" y="4800"/>
                  <a:pt x="575" y="10353"/>
                </a:cubicBezTo>
                <a:cubicBezTo>
                  <a:pt x="971" y="13972"/>
                  <a:pt x="3137" y="17722"/>
                  <a:pt x="6254" y="19413"/>
                </a:cubicBezTo>
                <a:cubicBezTo>
                  <a:pt x="7568" y="20126"/>
                  <a:pt x="9180" y="20254"/>
                  <a:pt x="10807" y="20254"/>
                </a:cubicBezTo>
                <a:cubicBezTo>
                  <a:pt x="11718" y="20254"/>
                  <a:pt x="12633" y="20214"/>
                  <a:pt x="13504" y="20214"/>
                </a:cubicBezTo>
                <a:cubicBezTo>
                  <a:pt x="15113" y="20214"/>
                  <a:pt x="16569" y="20350"/>
                  <a:pt x="17560" y="21130"/>
                </a:cubicBezTo>
                <a:cubicBezTo>
                  <a:pt x="20888" y="23798"/>
                  <a:pt x="14020" y="32884"/>
                  <a:pt x="21522" y="37137"/>
                </a:cubicBezTo>
                <a:cubicBezTo>
                  <a:pt x="22579" y="37730"/>
                  <a:pt x="23568" y="37941"/>
                  <a:pt x="24512" y="37941"/>
                </a:cubicBezTo>
                <a:cubicBezTo>
                  <a:pt x="26858" y="37941"/>
                  <a:pt x="28923" y="36634"/>
                  <a:pt x="31063" y="36634"/>
                </a:cubicBezTo>
                <a:cubicBezTo>
                  <a:pt x="31437" y="36634"/>
                  <a:pt x="31813" y="36673"/>
                  <a:pt x="32193" y="36767"/>
                </a:cubicBezTo>
                <a:cubicBezTo>
                  <a:pt x="39695" y="38590"/>
                  <a:pt x="34993" y="43106"/>
                  <a:pt x="36868" y="48284"/>
                </a:cubicBezTo>
                <a:cubicBezTo>
                  <a:pt x="38347" y="52451"/>
                  <a:pt x="41622" y="54331"/>
                  <a:pt x="45210" y="54331"/>
                </a:cubicBezTo>
                <a:cubicBezTo>
                  <a:pt x="47262" y="54331"/>
                  <a:pt x="49417" y="53716"/>
                  <a:pt x="51396" y="52563"/>
                </a:cubicBezTo>
                <a:cubicBezTo>
                  <a:pt x="55381" y="50242"/>
                  <a:pt x="57622" y="46755"/>
                  <a:pt x="59930" y="46755"/>
                </a:cubicBezTo>
                <a:cubicBezTo>
                  <a:pt x="61248" y="46755"/>
                  <a:pt x="62587" y="47892"/>
                  <a:pt x="64286" y="51031"/>
                </a:cubicBezTo>
                <a:cubicBezTo>
                  <a:pt x="66056" y="54280"/>
                  <a:pt x="67694" y="57925"/>
                  <a:pt x="71947" y="59642"/>
                </a:cubicBezTo>
                <a:cubicBezTo>
                  <a:pt x="73154" y="60141"/>
                  <a:pt x="74434" y="60393"/>
                  <a:pt x="75714" y="60393"/>
                </a:cubicBezTo>
                <a:cubicBezTo>
                  <a:pt x="76871" y="60393"/>
                  <a:pt x="78028" y="60188"/>
                  <a:pt x="79131" y="59774"/>
                </a:cubicBezTo>
                <a:cubicBezTo>
                  <a:pt x="83410" y="58110"/>
                  <a:pt x="83226" y="53091"/>
                  <a:pt x="86263" y="51295"/>
                </a:cubicBezTo>
                <a:cubicBezTo>
                  <a:pt x="87089" y="50807"/>
                  <a:pt x="87903" y="50603"/>
                  <a:pt x="88716" y="50603"/>
                </a:cubicBezTo>
                <a:cubicBezTo>
                  <a:pt x="92980" y="50603"/>
                  <a:pt x="97213" y="56233"/>
                  <a:pt x="102836" y="56233"/>
                </a:cubicBezTo>
                <a:cubicBezTo>
                  <a:pt x="104275" y="56233"/>
                  <a:pt x="105804" y="55865"/>
                  <a:pt x="107447" y="54940"/>
                </a:cubicBezTo>
                <a:cubicBezTo>
                  <a:pt x="111792" y="52508"/>
                  <a:pt x="110353" y="47395"/>
                  <a:pt x="105262" y="47395"/>
                </a:cubicBezTo>
                <a:cubicBezTo>
                  <a:pt x="104658" y="47395"/>
                  <a:pt x="104003" y="47466"/>
                  <a:pt x="103300" y="47623"/>
                </a:cubicBezTo>
                <a:cubicBezTo>
                  <a:pt x="103062" y="47676"/>
                  <a:pt x="102823" y="47701"/>
                  <a:pt x="102581" y="47701"/>
                </a:cubicBezTo>
                <a:cubicBezTo>
                  <a:pt x="97946" y="47701"/>
                  <a:pt x="92740" y="38516"/>
                  <a:pt x="87692" y="38516"/>
                </a:cubicBezTo>
                <a:cubicBezTo>
                  <a:pt x="87436" y="38516"/>
                  <a:pt x="87179" y="38540"/>
                  <a:pt x="86924" y="38590"/>
                </a:cubicBezTo>
                <a:cubicBezTo>
                  <a:pt x="81086" y="39752"/>
                  <a:pt x="81667" y="46699"/>
                  <a:pt x="78075" y="48231"/>
                </a:cubicBezTo>
                <a:cubicBezTo>
                  <a:pt x="77543" y="48459"/>
                  <a:pt x="77028" y="48564"/>
                  <a:pt x="76527" y="48564"/>
                </a:cubicBezTo>
                <a:cubicBezTo>
                  <a:pt x="71231" y="48564"/>
                  <a:pt x="67466" y="36883"/>
                  <a:pt x="61143" y="36160"/>
                </a:cubicBezTo>
                <a:cubicBezTo>
                  <a:pt x="60981" y="36141"/>
                  <a:pt x="60814" y="36131"/>
                  <a:pt x="60644" y="36131"/>
                </a:cubicBezTo>
                <a:cubicBezTo>
                  <a:pt x="56178" y="36131"/>
                  <a:pt x="49201" y="42428"/>
                  <a:pt x="47310" y="42428"/>
                </a:cubicBezTo>
                <a:cubicBezTo>
                  <a:pt x="47270" y="42428"/>
                  <a:pt x="47232" y="42426"/>
                  <a:pt x="47196" y="42420"/>
                </a:cubicBezTo>
                <a:cubicBezTo>
                  <a:pt x="43525" y="41759"/>
                  <a:pt x="47910" y="32145"/>
                  <a:pt x="43049" y="28209"/>
                </a:cubicBezTo>
                <a:cubicBezTo>
                  <a:pt x="41560" y="27001"/>
                  <a:pt x="39828" y="26643"/>
                  <a:pt x="38073" y="26643"/>
                </a:cubicBezTo>
                <a:cubicBezTo>
                  <a:pt x="35513" y="26643"/>
                  <a:pt x="32902" y="27405"/>
                  <a:pt x="30918" y="27405"/>
                </a:cubicBezTo>
                <a:cubicBezTo>
                  <a:pt x="29295" y="27405"/>
                  <a:pt x="28091" y="26895"/>
                  <a:pt x="27676" y="25039"/>
                </a:cubicBezTo>
                <a:cubicBezTo>
                  <a:pt x="26725" y="20786"/>
                  <a:pt x="32246" y="16455"/>
                  <a:pt x="27888" y="11806"/>
                </a:cubicBezTo>
                <a:cubicBezTo>
                  <a:pt x="26918" y="10783"/>
                  <a:pt x="24323" y="9360"/>
                  <a:pt x="21315" y="9360"/>
                </a:cubicBezTo>
                <a:cubicBezTo>
                  <a:pt x="19816" y="9360"/>
                  <a:pt x="18216" y="9713"/>
                  <a:pt x="16661" y="10643"/>
                </a:cubicBezTo>
                <a:cubicBezTo>
                  <a:pt x="15545" y="11179"/>
                  <a:pt x="14670" y="11412"/>
                  <a:pt x="13987" y="11412"/>
                </a:cubicBezTo>
                <a:cubicBezTo>
                  <a:pt x="9614" y="11412"/>
                  <a:pt x="13131" y="1856"/>
                  <a:pt x="11669" y="897"/>
                </a:cubicBezTo>
                <a:cubicBezTo>
                  <a:pt x="10739" y="280"/>
                  <a:pt x="9725" y="0"/>
                  <a:pt x="8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_Title Slide - Dark">
  <p:cSld name="Custom Layout">
    <p:bg>
      <p:bgPr>
        <a:solidFill>
          <a:schemeClr val="accent5"/>
        </a:solidFill>
      </p:bgPr>
    </p:bg>
    <p:spTree>
      <p:nvGrpSpPr>
        <p:cNvPr id="50" name="Shape 50"/>
        <p:cNvGrpSpPr/>
        <p:nvPr/>
      </p:nvGrpSpPr>
      <p:grpSpPr>
        <a:xfrm>
          <a:off x="0" y="0"/>
          <a:ext cx="0" cy="0"/>
          <a:chOff x="0" y="0"/>
          <a:chExt cx="0" cy="0"/>
        </a:xfrm>
      </p:grpSpPr>
      <p:sp>
        <p:nvSpPr>
          <p:cNvPr id="51" name="Google Shape;51;p13"/>
          <p:cNvSpPr/>
          <p:nvPr/>
        </p:nvSpPr>
        <p:spPr>
          <a:xfrm>
            <a:off x="3028950" y="0"/>
            <a:ext cx="3086100" cy="628800"/>
          </a:xfrm>
          <a:prstGeom prst="rect">
            <a:avLst/>
          </a:prstGeom>
          <a:solidFill>
            <a:srgbClr val="FCF8F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pic>
        <p:nvPicPr>
          <p:cNvPr id="52" name="Google Shape;52;p13"/>
          <p:cNvPicPr preferRelativeResize="0"/>
          <p:nvPr/>
        </p:nvPicPr>
        <p:blipFill>
          <a:blip r:embed="rId2">
            <a:alphaModFix/>
          </a:blip>
          <a:stretch>
            <a:fillRect/>
          </a:stretch>
        </p:blipFill>
        <p:spPr>
          <a:xfrm>
            <a:off x="4182272" y="1129706"/>
            <a:ext cx="779456" cy="758381"/>
          </a:xfrm>
          <a:prstGeom prst="rect">
            <a:avLst/>
          </a:prstGeom>
          <a:noFill/>
          <a:ln>
            <a:noFill/>
          </a:ln>
        </p:spPr>
      </p:pic>
      <p:sp>
        <p:nvSpPr>
          <p:cNvPr id="53" name="Google Shape;53;p13"/>
          <p:cNvSpPr txBox="1"/>
          <p:nvPr>
            <p:ph type="title"/>
          </p:nvPr>
        </p:nvSpPr>
        <p:spPr>
          <a:xfrm>
            <a:off x="1207350" y="1917188"/>
            <a:ext cx="6729300" cy="1903200"/>
          </a:xfrm>
          <a:prstGeom prst="rect">
            <a:avLst/>
          </a:prstGeom>
        </p:spPr>
        <p:txBody>
          <a:bodyPr anchorCtr="0" anchor="ctr" bIns="68575" lIns="68575" spcFirstLastPara="1" rIns="68575" wrap="square" tIns="68575">
            <a:normAutofit/>
          </a:bodyPr>
          <a:lstStyle>
            <a:lvl1pPr lvl="0" rtl="0" algn="ctr">
              <a:spcBef>
                <a:spcPts val="0"/>
              </a:spcBef>
              <a:spcAft>
                <a:spcPts val="0"/>
              </a:spcAft>
              <a:buClr>
                <a:schemeClr val="lt1"/>
              </a:buClr>
              <a:buSzPts val="4200"/>
              <a:buFont typeface="Poppins"/>
              <a:buNone/>
              <a:defRPr b="1" sz="4200">
                <a:solidFill>
                  <a:schemeClr val="lt1"/>
                </a:solidFill>
                <a:latin typeface="Poppins"/>
                <a:ea typeface="Poppins"/>
                <a:cs typeface="Poppins"/>
                <a:sym typeface="Poppins"/>
              </a:defRPr>
            </a:lvl1pPr>
            <a:lvl2pPr lvl="1"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2pPr>
            <a:lvl3pPr lvl="2"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3pPr>
            <a:lvl4pPr lvl="3"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4pPr>
            <a:lvl5pPr lvl="4"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5pPr>
            <a:lvl6pPr lvl="5"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6pPr>
            <a:lvl7pPr lvl="6"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7pPr>
            <a:lvl8pPr lvl="7"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8pPr>
            <a:lvl9pPr lvl="8"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9pPr>
          </a:lstStyle>
          <a:p/>
        </p:txBody>
      </p:sp>
      <p:sp>
        <p:nvSpPr>
          <p:cNvPr id="54" name="Google Shape;54;p13"/>
          <p:cNvSpPr txBox="1"/>
          <p:nvPr>
            <p:ph idx="1" type="subTitle"/>
          </p:nvPr>
        </p:nvSpPr>
        <p:spPr>
          <a:xfrm>
            <a:off x="2008013" y="3892688"/>
            <a:ext cx="5127900" cy="833700"/>
          </a:xfrm>
          <a:prstGeom prst="rect">
            <a:avLst/>
          </a:prstGeom>
        </p:spPr>
        <p:txBody>
          <a:bodyPr anchorCtr="0" anchor="ctr" bIns="68575" lIns="68575" spcFirstLastPara="1" rIns="68575" wrap="square" tIns="68575">
            <a:normAutofit/>
          </a:bodyPr>
          <a:lstStyle>
            <a:lvl1pPr lvl="0" rtl="0" algn="ctr">
              <a:lnSpc>
                <a:spcPct val="100000"/>
              </a:lnSpc>
              <a:spcBef>
                <a:spcPts val="0"/>
              </a:spcBef>
              <a:spcAft>
                <a:spcPts val="0"/>
              </a:spcAft>
              <a:buClr>
                <a:schemeClr val="lt1"/>
              </a:buClr>
              <a:buSzPts val="1900"/>
              <a:buFont typeface="Cabin"/>
              <a:buNone/>
              <a:defRPr b="1" sz="1900">
                <a:solidFill>
                  <a:schemeClr val="lt1"/>
                </a:solidFill>
                <a:latin typeface="Cabin"/>
                <a:ea typeface="Cabin"/>
                <a:cs typeface="Cabin"/>
                <a:sym typeface="Cabin"/>
              </a:defRPr>
            </a:lvl1pPr>
            <a:lvl2pPr lvl="1"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2pPr>
            <a:lvl3pPr lvl="2"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3pPr>
            <a:lvl4pPr lvl="3"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4pPr>
            <a:lvl5pPr lvl="4"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5pPr>
            <a:lvl6pPr lvl="5"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6pPr>
            <a:lvl7pPr lvl="6"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7pPr>
            <a:lvl8pPr lvl="7"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8pPr>
            <a:lvl9pPr lvl="8"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9pPr>
          </a:lstStyle>
          <a:p/>
        </p:txBody>
      </p:sp>
      <p:sp>
        <p:nvSpPr>
          <p:cNvPr id="55" name="Google Shape;55;p13"/>
          <p:cNvSpPr txBox="1"/>
          <p:nvPr>
            <p:ph idx="2" type="subTitle"/>
          </p:nvPr>
        </p:nvSpPr>
        <p:spPr>
          <a:xfrm>
            <a:off x="2008013" y="62325"/>
            <a:ext cx="5127900" cy="573600"/>
          </a:xfrm>
          <a:prstGeom prst="rect">
            <a:avLst/>
          </a:prstGeom>
        </p:spPr>
        <p:txBody>
          <a:bodyPr anchorCtr="0" anchor="t" bIns="68575" lIns="68575" spcFirstLastPara="1" rIns="68575" wrap="square" tIns="68575">
            <a:normAutofit/>
          </a:bodyPr>
          <a:lstStyle>
            <a:lvl1pPr lvl="0" rtl="0" algn="ctr">
              <a:spcBef>
                <a:spcPts val="0"/>
              </a:spcBef>
              <a:spcAft>
                <a:spcPts val="0"/>
              </a:spcAft>
              <a:buClr>
                <a:srgbClr val="43919B"/>
              </a:buClr>
              <a:buSzPts val="2200"/>
              <a:buFont typeface="Cabin"/>
              <a:buNone/>
              <a:defRPr b="1" sz="2200">
                <a:solidFill>
                  <a:srgbClr val="43919B"/>
                </a:solidFill>
                <a:latin typeface="Cabin"/>
                <a:ea typeface="Cabin"/>
                <a:cs typeface="Cabin"/>
                <a:sym typeface="Cabin"/>
              </a:defRPr>
            </a:lvl1pPr>
            <a:lvl2pPr lvl="1"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2pPr>
            <a:lvl3pPr lvl="2"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3pPr>
            <a:lvl4pPr lvl="3"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4pPr>
            <a:lvl5pPr lvl="4"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5pPr>
            <a:lvl6pPr lvl="5"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6pPr>
            <a:lvl7pPr lvl="6"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7pPr>
            <a:lvl8pPr lvl="7"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8pPr>
            <a:lvl9pPr lvl="8"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ussion - Questions">
  <p:cSld name="18_Custom Layout">
    <p:spTree>
      <p:nvGrpSpPr>
        <p:cNvPr id="56" name="Shape 56"/>
        <p:cNvGrpSpPr/>
        <p:nvPr/>
      </p:nvGrpSpPr>
      <p:grpSpPr>
        <a:xfrm>
          <a:off x="0" y="0"/>
          <a:ext cx="0" cy="0"/>
          <a:chOff x="0" y="0"/>
          <a:chExt cx="0" cy="0"/>
        </a:xfrm>
      </p:grpSpPr>
      <p:sp>
        <p:nvSpPr>
          <p:cNvPr id="57" name="Google Shape;57;p14"/>
          <p:cNvSpPr/>
          <p:nvPr/>
        </p:nvSpPr>
        <p:spPr>
          <a:xfrm>
            <a:off x="1078650" y="1700213"/>
            <a:ext cx="3357600" cy="12432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sp>
        <p:nvSpPr>
          <p:cNvPr id="58" name="Google Shape;58;p14"/>
          <p:cNvSpPr/>
          <p:nvPr/>
        </p:nvSpPr>
        <p:spPr>
          <a:xfrm>
            <a:off x="4707675" y="1700213"/>
            <a:ext cx="3357600" cy="12432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nvGrpSpPr>
          <p:cNvPr id="59" name="Google Shape;59;p14"/>
          <p:cNvGrpSpPr/>
          <p:nvPr/>
        </p:nvGrpSpPr>
        <p:grpSpPr>
          <a:xfrm>
            <a:off x="1078650" y="3186113"/>
            <a:ext cx="6986700" cy="1243125"/>
            <a:chOff x="1352550" y="2038350"/>
            <a:chExt cx="9315600" cy="1657500"/>
          </a:xfrm>
        </p:grpSpPr>
        <p:sp>
          <p:nvSpPr>
            <p:cNvPr id="60" name="Google Shape;60;p14"/>
            <p:cNvSpPr/>
            <p:nvPr/>
          </p:nvSpPr>
          <p:spPr>
            <a:xfrm>
              <a:off x="1352550" y="2038350"/>
              <a:ext cx="4476900" cy="16575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1" name="Google Shape;61;p14"/>
            <p:cNvSpPr/>
            <p:nvPr/>
          </p:nvSpPr>
          <p:spPr>
            <a:xfrm>
              <a:off x="6191250" y="2038350"/>
              <a:ext cx="4476900" cy="16575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pic>
        <p:nvPicPr>
          <p:cNvPr id="62" name="Google Shape;62;p14"/>
          <p:cNvPicPr preferRelativeResize="0"/>
          <p:nvPr/>
        </p:nvPicPr>
        <p:blipFill rotWithShape="1">
          <a:blip r:embed="rId2">
            <a:alphaModFix/>
          </a:blip>
          <a:srcRect b="0" l="15232" r="0" t="14412"/>
          <a:stretch/>
        </p:blipFill>
        <p:spPr>
          <a:xfrm>
            <a:off x="0" y="0"/>
            <a:ext cx="1171574" cy="1185864"/>
          </a:xfrm>
          <a:prstGeom prst="rect">
            <a:avLst/>
          </a:prstGeom>
          <a:noFill/>
          <a:ln>
            <a:noFill/>
          </a:ln>
        </p:spPr>
      </p:pic>
      <p:sp>
        <p:nvSpPr>
          <p:cNvPr id="63" name="Google Shape;63;p14"/>
          <p:cNvSpPr/>
          <p:nvPr/>
        </p:nvSpPr>
        <p:spPr>
          <a:xfrm rot="934741">
            <a:off x="7881661" y="4251272"/>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64" name="Google Shape;64;p14"/>
          <p:cNvSpPr txBox="1"/>
          <p:nvPr>
            <p:ph type="title"/>
          </p:nvPr>
        </p:nvSpPr>
        <p:spPr>
          <a:xfrm>
            <a:off x="2135700" y="345750"/>
            <a:ext cx="4872600" cy="1025700"/>
          </a:xfrm>
          <a:prstGeom prst="rect">
            <a:avLst/>
          </a:prstGeom>
        </p:spPr>
        <p:txBody>
          <a:bodyPr anchorCtr="0" anchor="ctr" bIns="68575" lIns="68575" spcFirstLastPara="1" rIns="68575" wrap="square" tIns="68575">
            <a:normAutofit/>
          </a:bodyPr>
          <a:lstStyle>
            <a:lvl1pPr lvl="0" rtl="0" algn="ctr">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lgn="ctr">
              <a:spcBef>
                <a:spcPts val="0"/>
              </a:spcBef>
              <a:spcAft>
                <a:spcPts val="0"/>
              </a:spcAft>
              <a:buSzPts val="2900"/>
              <a:buFont typeface="Poppins"/>
              <a:buNone/>
              <a:defRPr b="1" sz="2900">
                <a:latin typeface="Poppins"/>
                <a:ea typeface="Poppins"/>
                <a:cs typeface="Poppins"/>
                <a:sym typeface="Poppins"/>
              </a:defRPr>
            </a:lvl2pPr>
            <a:lvl3pPr lvl="2" rtl="0" algn="ctr">
              <a:spcBef>
                <a:spcPts val="0"/>
              </a:spcBef>
              <a:spcAft>
                <a:spcPts val="0"/>
              </a:spcAft>
              <a:buSzPts val="2900"/>
              <a:buFont typeface="Poppins"/>
              <a:buNone/>
              <a:defRPr b="1" sz="2900">
                <a:latin typeface="Poppins"/>
                <a:ea typeface="Poppins"/>
                <a:cs typeface="Poppins"/>
                <a:sym typeface="Poppins"/>
              </a:defRPr>
            </a:lvl3pPr>
            <a:lvl4pPr lvl="3" rtl="0" algn="ctr">
              <a:spcBef>
                <a:spcPts val="0"/>
              </a:spcBef>
              <a:spcAft>
                <a:spcPts val="0"/>
              </a:spcAft>
              <a:buSzPts val="2900"/>
              <a:buFont typeface="Poppins"/>
              <a:buNone/>
              <a:defRPr b="1" sz="2900">
                <a:latin typeface="Poppins"/>
                <a:ea typeface="Poppins"/>
                <a:cs typeface="Poppins"/>
                <a:sym typeface="Poppins"/>
              </a:defRPr>
            </a:lvl4pPr>
            <a:lvl5pPr lvl="4" rtl="0" algn="ctr">
              <a:spcBef>
                <a:spcPts val="0"/>
              </a:spcBef>
              <a:spcAft>
                <a:spcPts val="0"/>
              </a:spcAft>
              <a:buSzPts val="2900"/>
              <a:buFont typeface="Poppins"/>
              <a:buNone/>
              <a:defRPr b="1" sz="2900">
                <a:latin typeface="Poppins"/>
                <a:ea typeface="Poppins"/>
                <a:cs typeface="Poppins"/>
                <a:sym typeface="Poppins"/>
              </a:defRPr>
            </a:lvl5pPr>
            <a:lvl6pPr lvl="5" rtl="0" algn="ctr">
              <a:spcBef>
                <a:spcPts val="0"/>
              </a:spcBef>
              <a:spcAft>
                <a:spcPts val="0"/>
              </a:spcAft>
              <a:buSzPts val="2900"/>
              <a:buFont typeface="Poppins"/>
              <a:buNone/>
              <a:defRPr b="1" sz="2900">
                <a:latin typeface="Poppins"/>
                <a:ea typeface="Poppins"/>
                <a:cs typeface="Poppins"/>
                <a:sym typeface="Poppins"/>
              </a:defRPr>
            </a:lvl6pPr>
            <a:lvl7pPr lvl="6" rtl="0" algn="ctr">
              <a:spcBef>
                <a:spcPts val="0"/>
              </a:spcBef>
              <a:spcAft>
                <a:spcPts val="0"/>
              </a:spcAft>
              <a:buSzPts val="2900"/>
              <a:buFont typeface="Poppins"/>
              <a:buNone/>
              <a:defRPr b="1" sz="2900">
                <a:latin typeface="Poppins"/>
                <a:ea typeface="Poppins"/>
                <a:cs typeface="Poppins"/>
                <a:sym typeface="Poppins"/>
              </a:defRPr>
            </a:lvl7pPr>
            <a:lvl8pPr lvl="7" rtl="0" algn="ctr">
              <a:spcBef>
                <a:spcPts val="0"/>
              </a:spcBef>
              <a:spcAft>
                <a:spcPts val="0"/>
              </a:spcAft>
              <a:buSzPts val="2900"/>
              <a:buFont typeface="Poppins"/>
              <a:buNone/>
              <a:defRPr b="1" sz="2900">
                <a:latin typeface="Poppins"/>
                <a:ea typeface="Poppins"/>
                <a:cs typeface="Poppins"/>
                <a:sym typeface="Poppins"/>
              </a:defRPr>
            </a:lvl8pPr>
            <a:lvl9pPr lvl="8" rtl="0" algn="ctr">
              <a:spcBef>
                <a:spcPts val="0"/>
              </a:spcBef>
              <a:spcAft>
                <a:spcPts val="0"/>
              </a:spcAft>
              <a:buSzPts val="2900"/>
              <a:buFont typeface="Poppins"/>
              <a:buNone/>
              <a:defRPr b="1" sz="2900">
                <a:latin typeface="Poppins"/>
                <a:ea typeface="Poppins"/>
                <a:cs typeface="Poppins"/>
                <a:sym typeface="Poppins"/>
              </a:defRPr>
            </a:lvl9pPr>
          </a:lstStyle>
          <a:p/>
        </p:txBody>
      </p:sp>
      <p:sp>
        <p:nvSpPr>
          <p:cNvPr id="65" name="Google Shape;65;p14"/>
          <p:cNvSpPr txBox="1"/>
          <p:nvPr>
            <p:ph idx="1" type="subTitle"/>
          </p:nvPr>
        </p:nvSpPr>
        <p:spPr>
          <a:xfrm>
            <a:off x="1155150" y="1825420"/>
            <a:ext cx="3204600" cy="1025700"/>
          </a:xfrm>
          <a:prstGeom prst="rect">
            <a:avLst/>
          </a:prstGeom>
        </p:spPr>
        <p:txBody>
          <a:bodyPr anchorCtr="0" anchor="ctr" bIns="68575" lIns="68575" spcFirstLastPara="1" rIns="68575" wrap="square" tIns="68575">
            <a:norm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66" name="Google Shape;66;p14"/>
          <p:cNvSpPr txBox="1"/>
          <p:nvPr>
            <p:ph idx="2" type="subTitle"/>
          </p:nvPr>
        </p:nvSpPr>
        <p:spPr>
          <a:xfrm>
            <a:off x="4784175" y="1825420"/>
            <a:ext cx="3204600" cy="1025700"/>
          </a:xfrm>
          <a:prstGeom prst="rect">
            <a:avLst/>
          </a:prstGeom>
        </p:spPr>
        <p:txBody>
          <a:bodyPr anchorCtr="0" anchor="ctr" bIns="68575" lIns="68575" spcFirstLastPara="1" rIns="68575" wrap="square" tIns="68575">
            <a:norm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67" name="Google Shape;67;p14"/>
          <p:cNvSpPr txBox="1"/>
          <p:nvPr>
            <p:ph idx="3" type="subTitle"/>
          </p:nvPr>
        </p:nvSpPr>
        <p:spPr>
          <a:xfrm>
            <a:off x="1155150" y="3284039"/>
            <a:ext cx="3204600" cy="1025700"/>
          </a:xfrm>
          <a:prstGeom prst="rect">
            <a:avLst/>
          </a:prstGeom>
        </p:spPr>
        <p:txBody>
          <a:bodyPr anchorCtr="0" anchor="ctr" bIns="68575" lIns="68575" spcFirstLastPara="1" rIns="68575" wrap="square" tIns="68575">
            <a:norm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68" name="Google Shape;68;p14"/>
          <p:cNvSpPr txBox="1"/>
          <p:nvPr>
            <p:ph idx="4" type="subTitle"/>
          </p:nvPr>
        </p:nvSpPr>
        <p:spPr>
          <a:xfrm>
            <a:off x="4784175" y="3284039"/>
            <a:ext cx="3204600" cy="1025700"/>
          </a:xfrm>
          <a:prstGeom prst="rect">
            <a:avLst/>
          </a:prstGeom>
        </p:spPr>
        <p:txBody>
          <a:bodyPr anchorCtr="0" anchor="ctr" bIns="68575" lIns="68575" spcFirstLastPara="1" rIns="68575" wrap="square" tIns="68575">
            <a:norm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D">
  <p:cSld name="13_Custom Layout">
    <p:spTree>
      <p:nvGrpSpPr>
        <p:cNvPr id="69" name="Shape 69"/>
        <p:cNvGrpSpPr/>
        <p:nvPr/>
      </p:nvGrpSpPr>
      <p:grpSpPr>
        <a:xfrm>
          <a:off x="0" y="0"/>
          <a:ext cx="0" cy="0"/>
          <a:chOff x="0" y="0"/>
          <a:chExt cx="0" cy="0"/>
        </a:xfrm>
      </p:grpSpPr>
      <p:sp>
        <p:nvSpPr>
          <p:cNvPr id="70" name="Google Shape;70;p15"/>
          <p:cNvSpPr/>
          <p:nvPr>
            <p:ph idx="2" type="pic"/>
          </p:nvPr>
        </p:nvSpPr>
        <p:spPr>
          <a:xfrm>
            <a:off x="5450363" y="471581"/>
            <a:ext cx="2976900" cy="3294900"/>
          </a:xfrm>
          <a:prstGeom prst="roundRect">
            <a:avLst>
              <a:gd fmla="val 16667" name="adj"/>
            </a:avLst>
          </a:prstGeom>
          <a:noFill/>
          <a:ln>
            <a:noFill/>
          </a:ln>
        </p:spPr>
      </p:sp>
      <p:pic>
        <p:nvPicPr>
          <p:cNvPr id="71" name="Google Shape;71;p15"/>
          <p:cNvPicPr preferRelativeResize="0"/>
          <p:nvPr/>
        </p:nvPicPr>
        <p:blipFill rotWithShape="1">
          <a:blip r:embed="rId2">
            <a:alphaModFix/>
          </a:blip>
          <a:srcRect b="2730" l="0" r="39838" t="-3132"/>
          <a:stretch/>
        </p:blipFill>
        <p:spPr>
          <a:xfrm flipH="1" rot="5400000">
            <a:off x="1359656" y="-1380226"/>
            <a:ext cx="774994" cy="3494308"/>
          </a:xfrm>
          <a:prstGeom prst="rect">
            <a:avLst/>
          </a:prstGeom>
          <a:noFill/>
          <a:ln>
            <a:noFill/>
          </a:ln>
        </p:spPr>
      </p:pic>
      <p:pic>
        <p:nvPicPr>
          <p:cNvPr id="72" name="Google Shape;72;p15"/>
          <p:cNvPicPr preferRelativeResize="0"/>
          <p:nvPr/>
        </p:nvPicPr>
        <p:blipFill rotWithShape="1">
          <a:blip r:embed="rId3">
            <a:alphaModFix/>
          </a:blip>
          <a:srcRect b="0" l="0" r="0" t="24431"/>
          <a:stretch/>
        </p:blipFill>
        <p:spPr>
          <a:xfrm rot="10800000">
            <a:off x="6943725" y="4219068"/>
            <a:ext cx="1257300" cy="924431"/>
          </a:xfrm>
          <a:prstGeom prst="rect">
            <a:avLst/>
          </a:prstGeom>
          <a:noFill/>
          <a:ln>
            <a:noFill/>
          </a:ln>
        </p:spPr>
      </p:pic>
      <p:sp>
        <p:nvSpPr>
          <p:cNvPr id="73" name="Google Shape;73;p15"/>
          <p:cNvSpPr txBox="1"/>
          <p:nvPr>
            <p:ph type="title"/>
          </p:nvPr>
        </p:nvSpPr>
        <p:spPr>
          <a:xfrm>
            <a:off x="490444" y="1505213"/>
            <a:ext cx="3875700" cy="1258800"/>
          </a:xfrm>
          <a:prstGeom prst="rect">
            <a:avLst/>
          </a:prstGeom>
        </p:spPr>
        <p:txBody>
          <a:bodyPr anchorCtr="0" anchor="ctr" bIns="68575" lIns="68575" spcFirstLastPara="1" rIns="68575" wrap="square" tIns="68575">
            <a:norm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74" name="Google Shape;74;p15"/>
          <p:cNvSpPr txBox="1"/>
          <p:nvPr>
            <p:ph idx="1" type="body"/>
          </p:nvPr>
        </p:nvSpPr>
        <p:spPr>
          <a:xfrm>
            <a:off x="490444" y="3015056"/>
            <a:ext cx="4057200" cy="1564200"/>
          </a:xfrm>
          <a:prstGeom prst="rect">
            <a:avLst/>
          </a:prstGeom>
        </p:spPr>
        <p:txBody>
          <a:bodyPr anchorCtr="0" anchor="t" bIns="68575" lIns="68575" spcFirstLastPara="1" rIns="68575" wrap="square" tIns="68575">
            <a:norm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Objectives">
  <p:cSld name="1_Custom Layout">
    <p:spTree>
      <p:nvGrpSpPr>
        <p:cNvPr id="75" name="Shape 75"/>
        <p:cNvGrpSpPr/>
        <p:nvPr/>
      </p:nvGrpSpPr>
      <p:grpSpPr>
        <a:xfrm>
          <a:off x="0" y="0"/>
          <a:ext cx="0" cy="0"/>
          <a:chOff x="0" y="0"/>
          <a:chExt cx="0" cy="0"/>
        </a:xfrm>
      </p:grpSpPr>
      <p:sp>
        <p:nvSpPr>
          <p:cNvPr id="76" name="Google Shape;76;p16"/>
          <p:cNvSpPr txBox="1"/>
          <p:nvPr/>
        </p:nvSpPr>
        <p:spPr>
          <a:xfrm>
            <a:off x="436777" y="393956"/>
            <a:ext cx="3723000" cy="623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600">
                <a:solidFill>
                  <a:srgbClr val="43919B"/>
                </a:solidFill>
                <a:latin typeface="Poppins"/>
                <a:ea typeface="Poppins"/>
                <a:cs typeface="Poppins"/>
                <a:sym typeface="Poppins"/>
              </a:rPr>
              <a:t>Objectives</a:t>
            </a:r>
            <a:endParaRPr b="1" sz="3600">
              <a:solidFill>
                <a:srgbClr val="43919B"/>
              </a:solidFill>
              <a:latin typeface="Poppins"/>
              <a:ea typeface="Poppins"/>
              <a:cs typeface="Poppins"/>
              <a:sym typeface="Poppins"/>
            </a:endParaRPr>
          </a:p>
        </p:txBody>
      </p:sp>
      <p:pic>
        <p:nvPicPr>
          <p:cNvPr id="77" name="Google Shape;77;p16"/>
          <p:cNvPicPr preferRelativeResize="0"/>
          <p:nvPr/>
        </p:nvPicPr>
        <p:blipFill rotWithShape="1">
          <a:blip r:embed="rId2">
            <a:alphaModFix/>
          </a:blip>
          <a:srcRect b="56310" l="0" r="50575" t="0"/>
          <a:stretch/>
        </p:blipFill>
        <p:spPr>
          <a:xfrm rot="5400000">
            <a:off x="579095" y="3479027"/>
            <a:ext cx="1036857" cy="2280765"/>
          </a:xfrm>
          <a:prstGeom prst="rect">
            <a:avLst/>
          </a:prstGeom>
          <a:noFill/>
          <a:ln>
            <a:noFill/>
          </a:ln>
        </p:spPr>
      </p:pic>
      <p:sp>
        <p:nvSpPr>
          <p:cNvPr id="78" name="Google Shape;78;p16"/>
          <p:cNvSpPr/>
          <p:nvPr/>
        </p:nvSpPr>
        <p:spPr>
          <a:xfrm rot="10800000">
            <a:off x="2561175" y="1362675"/>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79" name="Google Shape;79;p16"/>
          <p:cNvPicPr preferRelativeResize="0"/>
          <p:nvPr/>
        </p:nvPicPr>
        <p:blipFill>
          <a:blip r:embed="rId3">
            <a:alphaModFix/>
          </a:blip>
          <a:stretch>
            <a:fillRect/>
          </a:stretch>
        </p:blipFill>
        <p:spPr>
          <a:xfrm>
            <a:off x="7839769" y="743513"/>
            <a:ext cx="759991" cy="761851"/>
          </a:xfrm>
          <a:prstGeom prst="rect">
            <a:avLst/>
          </a:prstGeom>
          <a:noFill/>
          <a:ln>
            <a:noFill/>
          </a:ln>
        </p:spPr>
      </p:pic>
      <p:sp>
        <p:nvSpPr>
          <p:cNvPr id="80" name="Google Shape;80;p16"/>
          <p:cNvSpPr/>
          <p:nvPr/>
        </p:nvSpPr>
        <p:spPr>
          <a:xfrm rot="10800000">
            <a:off x="2561175" y="2275469"/>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81" name="Google Shape;81;p16"/>
          <p:cNvSpPr/>
          <p:nvPr/>
        </p:nvSpPr>
        <p:spPr>
          <a:xfrm rot="10800000">
            <a:off x="2561175" y="3188263"/>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82" name="Google Shape;82;p16"/>
          <p:cNvSpPr/>
          <p:nvPr/>
        </p:nvSpPr>
        <p:spPr>
          <a:xfrm rot="10800000">
            <a:off x="2561175" y="4101056"/>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83" name="Google Shape;83;p16"/>
          <p:cNvSpPr txBox="1"/>
          <p:nvPr>
            <p:ph idx="1" type="subTitle"/>
          </p:nvPr>
        </p:nvSpPr>
        <p:spPr>
          <a:xfrm>
            <a:off x="2734819" y="1362600"/>
            <a:ext cx="5864700" cy="723300"/>
          </a:xfrm>
          <a:prstGeom prst="rect">
            <a:avLst/>
          </a:prstGeom>
        </p:spPr>
        <p:txBody>
          <a:bodyPr anchorCtr="0" anchor="ctr" bIns="68575" lIns="68575" spcFirstLastPara="1" rIns="68575" wrap="square" tIns="68575">
            <a:norm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84" name="Google Shape;84;p16"/>
          <p:cNvSpPr txBox="1"/>
          <p:nvPr>
            <p:ph idx="2" type="subTitle"/>
          </p:nvPr>
        </p:nvSpPr>
        <p:spPr>
          <a:xfrm>
            <a:off x="2734819" y="2275397"/>
            <a:ext cx="5864700" cy="723300"/>
          </a:xfrm>
          <a:prstGeom prst="rect">
            <a:avLst/>
          </a:prstGeom>
        </p:spPr>
        <p:txBody>
          <a:bodyPr anchorCtr="0" anchor="ctr" bIns="68575" lIns="68575" spcFirstLastPara="1" rIns="68575" wrap="square" tIns="68575">
            <a:norm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85" name="Google Shape;85;p16"/>
          <p:cNvSpPr txBox="1"/>
          <p:nvPr>
            <p:ph idx="3" type="subTitle"/>
          </p:nvPr>
        </p:nvSpPr>
        <p:spPr>
          <a:xfrm>
            <a:off x="2734819" y="3188184"/>
            <a:ext cx="5864700" cy="723300"/>
          </a:xfrm>
          <a:prstGeom prst="rect">
            <a:avLst/>
          </a:prstGeom>
        </p:spPr>
        <p:txBody>
          <a:bodyPr anchorCtr="0" anchor="ctr" bIns="68575" lIns="68575" spcFirstLastPara="1" rIns="68575" wrap="square" tIns="68575">
            <a:norm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86" name="Google Shape;86;p16"/>
          <p:cNvSpPr txBox="1"/>
          <p:nvPr>
            <p:ph idx="4" type="subTitle"/>
          </p:nvPr>
        </p:nvSpPr>
        <p:spPr>
          <a:xfrm>
            <a:off x="2734819" y="4100981"/>
            <a:ext cx="5864700" cy="723300"/>
          </a:xfrm>
          <a:prstGeom prst="rect">
            <a:avLst/>
          </a:prstGeom>
        </p:spPr>
        <p:txBody>
          <a:bodyPr anchorCtr="0" anchor="ctr" bIns="68575" lIns="68575" spcFirstLastPara="1" rIns="68575" wrap="square" tIns="68575">
            <a:norm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Light - Title">
  <p:cSld name="3_Custom Layout">
    <p:bg>
      <p:bgPr>
        <a:solidFill>
          <a:srgbClr val="FCF8F0"/>
        </a:solidFill>
      </p:bgPr>
    </p:bg>
    <p:spTree>
      <p:nvGrpSpPr>
        <p:cNvPr id="87" name="Shape 87"/>
        <p:cNvGrpSpPr/>
        <p:nvPr/>
      </p:nvGrpSpPr>
      <p:grpSpPr>
        <a:xfrm>
          <a:off x="0" y="0"/>
          <a:ext cx="0" cy="0"/>
          <a:chOff x="0" y="0"/>
          <a:chExt cx="0" cy="0"/>
        </a:xfrm>
      </p:grpSpPr>
      <p:pic>
        <p:nvPicPr>
          <p:cNvPr id="88" name="Google Shape;88;p17"/>
          <p:cNvPicPr preferRelativeResize="0"/>
          <p:nvPr/>
        </p:nvPicPr>
        <p:blipFill rotWithShape="1">
          <a:blip r:embed="rId2">
            <a:alphaModFix/>
          </a:blip>
          <a:srcRect b="29922" l="0" r="0" t="0"/>
          <a:stretch/>
        </p:blipFill>
        <p:spPr>
          <a:xfrm>
            <a:off x="7008638" y="4315894"/>
            <a:ext cx="1178101" cy="827607"/>
          </a:xfrm>
          <a:prstGeom prst="rect">
            <a:avLst/>
          </a:prstGeom>
          <a:noFill/>
          <a:ln>
            <a:noFill/>
          </a:ln>
        </p:spPr>
      </p:pic>
      <p:sp>
        <p:nvSpPr>
          <p:cNvPr id="89" name="Google Shape;89;p17"/>
          <p:cNvSpPr/>
          <p:nvPr/>
        </p:nvSpPr>
        <p:spPr>
          <a:xfrm rot="933714">
            <a:off x="787935" y="594473"/>
            <a:ext cx="535636" cy="470566"/>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90" name="Google Shape;90;p17"/>
          <p:cNvSpPr txBox="1"/>
          <p:nvPr>
            <p:ph type="title"/>
          </p:nvPr>
        </p:nvSpPr>
        <p:spPr>
          <a:xfrm>
            <a:off x="1207350" y="1180463"/>
            <a:ext cx="6729300" cy="2782500"/>
          </a:xfrm>
          <a:prstGeom prst="rect">
            <a:avLst/>
          </a:prstGeom>
        </p:spPr>
        <p:txBody>
          <a:bodyPr anchorCtr="0" anchor="ctr" bIns="68575" lIns="68575" spcFirstLastPara="1" rIns="68575" wrap="square" tIns="68575">
            <a:normAutofit/>
          </a:bodyPr>
          <a:lstStyle>
            <a:lvl1pPr lvl="0" rtl="0" algn="ctr">
              <a:spcBef>
                <a:spcPts val="0"/>
              </a:spcBef>
              <a:spcAft>
                <a:spcPts val="0"/>
              </a:spcAft>
              <a:buClr>
                <a:srgbClr val="43919B"/>
              </a:buClr>
              <a:buSzPts val="4100"/>
              <a:buFont typeface="Poppins"/>
              <a:buNone/>
              <a:defRPr b="1" sz="4100">
                <a:solidFill>
                  <a:srgbClr val="43919B"/>
                </a:solidFill>
                <a:latin typeface="Poppins"/>
                <a:ea typeface="Poppins"/>
                <a:cs typeface="Poppins"/>
                <a:sym typeface="Poppins"/>
              </a:defRPr>
            </a:lvl1pPr>
            <a:lvl2pPr lvl="1" rtl="0" algn="ctr">
              <a:spcBef>
                <a:spcPts val="0"/>
              </a:spcBef>
              <a:spcAft>
                <a:spcPts val="0"/>
              </a:spcAft>
              <a:buSzPts val="4100"/>
              <a:buFont typeface="Poppins"/>
              <a:buNone/>
              <a:defRPr b="1" sz="4100">
                <a:latin typeface="Poppins"/>
                <a:ea typeface="Poppins"/>
                <a:cs typeface="Poppins"/>
                <a:sym typeface="Poppins"/>
              </a:defRPr>
            </a:lvl2pPr>
            <a:lvl3pPr lvl="2" rtl="0" algn="ctr">
              <a:spcBef>
                <a:spcPts val="0"/>
              </a:spcBef>
              <a:spcAft>
                <a:spcPts val="0"/>
              </a:spcAft>
              <a:buSzPts val="4100"/>
              <a:buFont typeface="Poppins"/>
              <a:buNone/>
              <a:defRPr b="1" sz="4100">
                <a:latin typeface="Poppins"/>
                <a:ea typeface="Poppins"/>
                <a:cs typeface="Poppins"/>
                <a:sym typeface="Poppins"/>
              </a:defRPr>
            </a:lvl3pPr>
            <a:lvl4pPr lvl="3" rtl="0" algn="ctr">
              <a:spcBef>
                <a:spcPts val="0"/>
              </a:spcBef>
              <a:spcAft>
                <a:spcPts val="0"/>
              </a:spcAft>
              <a:buSzPts val="4100"/>
              <a:buFont typeface="Poppins"/>
              <a:buNone/>
              <a:defRPr b="1" sz="4100">
                <a:latin typeface="Poppins"/>
                <a:ea typeface="Poppins"/>
                <a:cs typeface="Poppins"/>
                <a:sym typeface="Poppins"/>
              </a:defRPr>
            </a:lvl4pPr>
            <a:lvl5pPr lvl="4" rtl="0" algn="ctr">
              <a:spcBef>
                <a:spcPts val="0"/>
              </a:spcBef>
              <a:spcAft>
                <a:spcPts val="0"/>
              </a:spcAft>
              <a:buSzPts val="4100"/>
              <a:buFont typeface="Poppins"/>
              <a:buNone/>
              <a:defRPr b="1" sz="4100">
                <a:latin typeface="Poppins"/>
                <a:ea typeface="Poppins"/>
                <a:cs typeface="Poppins"/>
                <a:sym typeface="Poppins"/>
              </a:defRPr>
            </a:lvl5pPr>
            <a:lvl6pPr lvl="5" rtl="0" algn="ctr">
              <a:spcBef>
                <a:spcPts val="0"/>
              </a:spcBef>
              <a:spcAft>
                <a:spcPts val="0"/>
              </a:spcAft>
              <a:buSzPts val="4100"/>
              <a:buFont typeface="Poppins"/>
              <a:buNone/>
              <a:defRPr b="1" sz="4100">
                <a:latin typeface="Poppins"/>
                <a:ea typeface="Poppins"/>
                <a:cs typeface="Poppins"/>
                <a:sym typeface="Poppins"/>
              </a:defRPr>
            </a:lvl6pPr>
            <a:lvl7pPr lvl="6" rtl="0" algn="ctr">
              <a:spcBef>
                <a:spcPts val="0"/>
              </a:spcBef>
              <a:spcAft>
                <a:spcPts val="0"/>
              </a:spcAft>
              <a:buSzPts val="4100"/>
              <a:buFont typeface="Poppins"/>
              <a:buNone/>
              <a:defRPr b="1" sz="4100">
                <a:latin typeface="Poppins"/>
                <a:ea typeface="Poppins"/>
                <a:cs typeface="Poppins"/>
                <a:sym typeface="Poppins"/>
              </a:defRPr>
            </a:lvl7pPr>
            <a:lvl8pPr lvl="7" rtl="0" algn="ctr">
              <a:spcBef>
                <a:spcPts val="0"/>
              </a:spcBef>
              <a:spcAft>
                <a:spcPts val="0"/>
              </a:spcAft>
              <a:buSzPts val="4100"/>
              <a:buFont typeface="Poppins"/>
              <a:buNone/>
              <a:defRPr b="1" sz="4100">
                <a:latin typeface="Poppins"/>
                <a:ea typeface="Poppins"/>
                <a:cs typeface="Poppins"/>
                <a:sym typeface="Poppins"/>
              </a:defRPr>
            </a:lvl8pPr>
            <a:lvl9pPr lvl="8" rtl="0" algn="ctr">
              <a:spcBef>
                <a:spcPts val="0"/>
              </a:spcBef>
              <a:spcAft>
                <a:spcPts val="0"/>
              </a:spcAft>
              <a:buSzPts val="4100"/>
              <a:buFont typeface="Poppins"/>
              <a:buNone/>
              <a:defRPr b="1" sz="4100">
                <a:latin typeface="Poppins"/>
                <a:ea typeface="Poppins"/>
                <a:cs typeface="Poppins"/>
                <a:sym typeface="Poppins"/>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Dark - Title">
  <p:cSld name="5_Custom Layout">
    <p:bg>
      <p:bgPr>
        <a:solidFill>
          <a:srgbClr val="43919B"/>
        </a:solidFill>
      </p:bgPr>
    </p:bg>
    <p:spTree>
      <p:nvGrpSpPr>
        <p:cNvPr id="91" name="Shape 91"/>
        <p:cNvGrpSpPr/>
        <p:nvPr/>
      </p:nvGrpSpPr>
      <p:grpSpPr>
        <a:xfrm>
          <a:off x="0" y="0"/>
          <a:ext cx="0" cy="0"/>
          <a:chOff x="0" y="0"/>
          <a:chExt cx="0" cy="0"/>
        </a:xfrm>
      </p:grpSpPr>
      <p:pic>
        <p:nvPicPr>
          <p:cNvPr id="92" name="Google Shape;92;p18"/>
          <p:cNvPicPr preferRelativeResize="0"/>
          <p:nvPr/>
        </p:nvPicPr>
        <p:blipFill rotWithShape="1">
          <a:blip r:embed="rId2">
            <a:alphaModFix/>
          </a:blip>
          <a:srcRect b="29922" l="0" r="0" t="0"/>
          <a:stretch/>
        </p:blipFill>
        <p:spPr>
          <a:xfrm>
            <a:off x="7008638" y="4315894"/>
            <a:ext cx="1178101" cy="827607"/>
          </a:xfrm>
          <a:prstGeom prst="rect">
            <a:avLst/>
          </a:prstGeom>
          <a:noFill/>
          <a:ln>
            <a:noFill/>
          </a:ln>
        </p:spPr>
      </p:pic>
      <p:sp>
        <p:nvSpPr>
          <p:cNvPr id="93" name="Google Shape;93;p18"/>
          <p:cNvSpPr/>
          <p:nvPr/>
        </p:nvSpPr>
        <p:spPr>
          <a:xfrm rot="933714">
            <a:off x="787935" y="594473"/>
            <a:ext cx="535636" cy="470566"/>
          </a:xfrm>
          <a:prstGeom prst="heart">
            <a:avLst/>
          </a:prstGeom>
          <a:solidFill>
            <a:srgbClr val="FCF2D7"/>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94" name="Google Shape;94;p18"/>
          <p:cNvSpPr txBox="1"/>
          <p:nvPr>
            <p:ph type="title"/>
          </p:nvPr>
        </p:nvSpPr>
        <p:spPr>
          <a:xfrm>
            <a:off x="1207350" y="1180463"/>
            <a:ext cx="6729300" cy="2782500"/>
          </a:xfrm>
          <a:prstGeom prst="rect">
            <a:avLst/>
          </a:prstGeom>
        </p:spPr>
        <p:txBody>
          <a:bodyPr anchorCtr="0" anchor="ctr" bIns="68575" lIns="68575" spcFirstLastPara="1" rIns="68575" wrap="square" tIns="68575">
            <a:normAutofit/>
          </a:bodyPr>
          <a:lstStyle>
            <a:lvl1pPr lvl="0"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1pPr>
            <a:lvl2pPr lvl="1"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2pPr>
            <a:lvl3pPr lvl="2"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3pPr>
            <a:lvl4pPr lvl="3"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4pPr>
            <a:lvl5pPr lvl="4"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5pPr>
            <a:lvl6pPr lvl="5"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6pPr>
            <a:lvl7pPr lvl="6"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7pPr>
            <a:lvl8pPr lvl="7"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8pPr>
            <a:lvl9pPr lvl="8"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 Yellow">
  <p:cSld name="6_Custom Layout">
    <p:bg>
      <p:bgPr>
        <a:solidFill>
          <a:schemeClr val="accent4"/>
        </a:solidFill>
      </p:bgPr>
    </p:bg>
    <p:spTree>
      <p:nvGrpSpPr>
        <p:cNvPr id="95" name="Shape 95"/>
        <p:cNvGrpSpPr/>
        <p:nvPr/>
      </p:nvGrpSpPr>
      <p:grpSpPr>
        <a:xfrm>
          <a:off x="0" y="0"/>
          <a:ext cx="0" cy="0"/>
          <a:chOff x="0" y="0"/>
          <a:chExt cx="0" cy="0"/>
        </a:xfrm>
      </p:grpSpPr>
      <p:pic>
        <p:nvPicPr>
          <p:cNvPr id="96" name="Google Shape;96;p19"/>
          <p:cNvPicPr preferRelativeResize="0"/>
          <p:nvPr/>
        </p:nvPicPr>
        <p:blipFill rotWithShape="1">
          <a:blip r:embed="rId2">
            <a:alphaModFix/>
          </a:blip>
          <a:srcRect b="39700" l="0" r="0" t="0"/>
          <a:stretch/>
        </p:blipFill>
        <p:spPr>
          <a:xfrm>
            <a:off x="6713981" y="3882712"/>
            <a:ext cx="2148956" cy="1260788"/>
          </a:xfrm>
          <a:prstGeom prst="rect">
            <a:avLst/>
          </a:prstGeom>
          <a:noFill/>
          <a:ln>
            <a:noFill/>
          </a:ln>
        </p:spPr>
      </p:pic>
      <p:sp>
        <p:nvSpPr>
          <p:cNvPr id="97" name="Google Shape;97;p19"/>
          <p:cNvSpPr/>
          <p:nvPr>
            <p:ph idx="2" type="pic"/>
          </p:nvPr>
        </p:nvSpPr>
        <p:spPr>
          <a:xfrm>
            <a:off x="736200" y="697613"/>
            <a:ext cx="7671600" cy="3748200"/>
          </a:xfrm>
          <a:prstGeom prst="roundRect">
            <a:avLst>
              <a:gd fmla="val 16667" name="adj"/>
            </a:avLst>
          </a:prstGeom>
          <a:noFill/>
          <a:ln>
            <a:noFill/>
          </a:ln>
        </p:spPr>
      </p:sp>
      <p:sp>
        <p:nvSpPr>
          <p:cNvPr id="98" name="Google Shape;98;p19"/>
          <p:cNvSpPr/>
          <p:nvPr/>
        </p:nvSpPr>
        <p:spPr>
          <a:xfrm rot="933714">
            <a:off x="787935" y="594473"/>
            <a:ext cx="535636" cy="470566"/>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nvGrpSpPr>
          <p:cNvPr id="99" name="Google Shape;99;p19"/>
          <p:cNvGrpSpPr/>
          <p:nvPr/>
        </p:nvGrpSpPr>
        <p:grpSpPr>
          <a:xfrm>
            <a:off x="4350628" y="2217887"/>
            <a:ext cx="557044" cy="707722"/>
            <a:chOff x="5576150" y="1977075"/>
            <a:chExt cx="742725" cy="1133625"/>
          </a:xfrm>
        </p:grpSpPr>
        <p:sp>
          <p:nvSpPr>
            <p:cNvPr id="100" name="Google Shape;100;p19"/>
            <p:cNvSpPr/>
            <p:nvPr/>
          </p:nvSpPr>
          <p:spPr>
            <a:xfrm rot="5400000">
              <a:off x="5399750" y="2239200"/>
              <a:ext cx="1047900" cy="695100"/>
            </a:xfrm>
            <a:prstGeom prst="triangle">
              <a:avLst>
                <a:gd fmla="val 50000" name="adj"/>
              </a:avLst>
            </a:prstGeom>
            <a:solidFill>
              <a:srgbClr val="0E515A">
                <a:alpha val="5294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1" name="Google Shape;101;p19"/>
            <p:cNvSpPr/>
            <p:nvPr/>
          </p:nvSpPr>
          <p:spPr>
            <a:xfrm rot="5400000">
              <a:off x="5447375" y="2153475"/>
              <a:ext cx="1047900" cy="695100"/>
            </a:xfrm>
            <a:prstGeom prst="triangle">
              <a:avLst>
                <a:gd fmla="val 50000"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Objectives 1">
  <p:cSld name="1_Custom Layout_2">
    <p:spTree>
      <p:nvGrpSpPr>
        <p:cNvPr id="102" name="Shape 102"/>
        <p:cNvGrpSpPr/>
        <p:nvPr/>
      </p:nvGrpSpPr>
      <p:grpSpPr>
        <a:xfrm>
          <a:off x="0" y="0"/>
          <a:ext cx="0" cy="0"/>
          <a:chOff x="0" y="0"/>
          <a:chExt cx="0" cy="0"/>
        </a:xfrm>
      </p:grpSpPr>
      <p:sp>
        <p:nvSpPr>
          <p:cNvPr id="103" name="Google Shape;103;p20"/>
          <p:cNvSpPr txBox="1"/>
          <p:nvPr/>
        </p:nvSpPr>
        <p:spPr>
          <a:xfrm>
            <a:off x="436777" y="393956"/>
            <a:ext cx="3723000" cy="623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600">
                <a:solidFill>
                  <a:srgbClr val="43919B"/>
                </a:solidFill>
                <a:latin typeface="Poppins"/>
                <a:ea typeface="Poppins"/>
                <a:cs typeface="Poppins"/>
                <a:sym typeface="Poppins"/>
              </a:rPr>
              <a:t>Objectives</a:t>
            </a:r>
            <a:endParaRPr b="1" sz="3600">
              <a:solidFill>
                <a:srgbClr val="43919B"/>
              </a:solidFill>
              <a:latin typeface="Poppins"/>
              <a:ea typeface="Poppins"/>
              <a:cs typeface="Poppins"/>
              <a:sym typeface="Poppins"/>
            </a:endParaRPr>
          </a:p>
        </p:txBody>
      </p:sp>
      <p:pic>
        <p:nvPicPr>
          <p:cNvPr id="104" name="Google Shape;104;p20"/>
          <p:cNvPicPr preferRelativeResize="0"/>
          <p:nvPr/>
        </p:nvPicPr>
        <p:blipFill rotWithShape="1">
          <a:blip r:embed="rId2">
            <a:alphaModFix/>
          </a:blip>
          <a:srcRect b="56310" l="0" r="50575" t="0"/>
          <a:stretch/>
        </p:blipFill>
        <p:spPr>
          <a:xfrm rot="5400000">
            <a:off x="579095" y="3479027"/>
            <a:ext cx="1036857" cy="2280765"/>
          </a:xfrm>
          <a:prstGeom prst="rect">
            <a:avLst/>
          </a:prstGeom>
          <a:noFill/>
          <a:ln>
            <a:noFill/>
          </a:ln>
        </p:spPr>
      </p:pic>
      <p:sp>
        <p:nvSpPr>
          <p:cNvPr id="105" name="Google Shape;105;p20"/>
          <p:cNvSpPr/>
          <p:nvPr/>
        </p:nvSpPr>
        <p:spPr>
          <a:xfrm rot="10800000">
            <a:off x="2561175" y="1972275"/>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106" name="Google Shape;106;p20"/>
          <p:cNvPicPr preferRelativeResize="0"/>
          <p:nvPr/>
        </p:nvPicPr>
        <p:blipFill>
          <a:blip r:embed="rId3">
            <a:alphaModFix/>
          </a:blip>
          <a:stretch>
            <a:fillRect/>
          </a:stretch>
        </p:blipFill>
        <p:spPr>
          <a:xfrm>
            <a:off x="7839769" y="743513"/>
            <a:ext cx="759991" cy="761851"/>
          </a:xfrm>
          <a:prstGeom prst="rect">
            <a:avLst/>
          </a:prstGeom>
          <a:noFill/>
          <a:ln>
            <a:noFill/>
          </a:ln>
        </p:spPr>
      </p:pic>
      <p:sp>
        <p:nvSpPr>
          <p:cNvPr id="107" name="Google Shape;107;p20"/>
          <p:cNvSpPr/>
          <p:nvPr/>
        </p:nvSpPr>
        <p:spPr>
          <a:xfrm rot="10800000">
            <a:off x="2561175" y="2885069"/>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08" name="Google Shape;108;p20"/>
          <p:cNvSpPr/>
          <p:nvPr/>
        </p:nvSpPr>
        <p:spPr>
          <a:xfrm rot="10800000">
            <a:off x="2561175" y="3797863"/>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09" name="Google Shape;109;p20"/>
          <p:cNvSpPr txBox="1"/>
          <p:nvPr>
            <p:ph idx="1" type="subTitle"/>
          </p:nvPr>
        </p:nvSpPr>
        <p:spPr>
          <a:xfrm>
            <a:off x="2734819" y="1972200"/>
            <a:ext cx="5864700" cy="723300"/>
          </a:xfrm>
          <a:prstGeom prst="rect">
            <a:avLst/>
          </a:prstGeom>
        </p:spPr>
        <p:txBody>
          <a:bodyPr anchorCtr="0" anchor="ctr" bIns="68575" lIns="68575" spcFirstLastPara="1" rIns="68575" wrap="square" tIns="68575">
            <a:norm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10" name="Google Shape;110;p20"/>
          <p:cNvSpPr txBox="1"/>
          <p:nvPr>
            <p:ph idx="2" type="subTitle"/>
          </p:nvPr>
        </p:nvSpPr>
        <p:spPr>
          <a:xfrm>
            <a:off x="2734819" y="2884997"/>
            <a:ext cx="5864700" cy="723300"/>
          </a:xfrm>
          <a:prstGeom prst="rect">
            <a:avLst/>
          </a:prstGeom>
        </p:spPr>
        <p:txBody>
          <a:bodyPr anchorCtr="0" anchor="ctr" bIns="68575" lIns="68575" spcFirstLastPara="1" rIns="68575" wrap="square" tIns="68575">
            <a:norm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11" name="Google Shape;111;p20"/>
          <p:cNvSpPr txBox="1"/>
          <p:nvPr>
            <p:ph idx="3" type="subTitle"/>
          </p:nvPr>
        </p:nvSpPr>
        <p:spPr>
          <a:xfrm>
            <a:off x="2734819" y="3797784"/>
            <a:ext cx="5864700" cy="723300"/>
          </a:xfrm>
          <a:prstGeom prst="rect">
            <a:avLst/>
          </a:prstGeom>
        </p:spPr>
        <p:txBody>
          <a:bodyPr anchorCtr="0" anchor="ctr" bIns="68575" lIns="68575" spcFirstLastPara="1" rIns="68575" wrap="square" tIns="68575">
            <a:norm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_Title Slide - Light">
  <p:cSld name="Title Slide">
    <p:spTree>
      <p:nvGrpSpPr>
        <p:cNvPr id="113" name="Shape 113"/>
        <p:cNvGrpSpPr/>
        <p:nvPr/>
      </p:nvGrpSpPr>
      <p:grpSpPr>
        <a:xfrm>
          <a:off x="0" y="0"/>
          <a:ext cx="0" cy="0"/>
          <a:chOff x="0" y="0"/>
          <a:chExt cx="0" cy="0"/>
        </a:xfrm>
      </p:grpSpPr>
      <p:sp>
        <p:nvSpPr>
          <p:cNvPr id="114" name="Google Shape;114;p22"/>
          <p:cNvSpPr/>
          <p:nvPr/>
        </p:nvSpPr>
        <p:spPr>
          <a:xfrm>
            <a:off x="3028950" y="0"/>
            <a:ext cx="3086100" cy="628800"/>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pic>
        <p:nvPicPr>
          <p:cNvPr id="115" name="Google Shape;115;p22"/>
          <p:cNvPicPr preferRelativeResize="0"/>
          <p:nvPr/>
        </p:nvPicPr>
        <p:blipFill>
          <a:blip r:embed="rId2">
            <a:alphaModFix/>
          </a:blip>
          <a:stretch>
            <a:fillRect/>
          </a:stretch>
        </p:blipFill>
        <p:spPr>
          <a:xfrm>
            <a:off x="4199372" y="1106306"/>
            <a:ext cx="745256" cy="725081"/>
          </a:xfrm>
          <a:prstGeom prst="rect">
            <a:avLst/>
          </a:prstGeom>
          <a:noFill/>
          <a:ln>
            <a:noFill/>
          </a:ln>
        </p:spPr>
      </p:pic>
      <p:sp>
        <p:nvSpPr>
          <p:cNvPr id="116" name="Google Shape;116;p22"/>
          <p:cNvSpPr txBox="1"/>
          <p:nvPr>
            <p:ph type="title"/>
          </p:nvPr>
        </p:nvSpPr>
        <p:spPr>
          <a:xfrm>
            <a:off x="1207350" y="1917188"/>
            <a:ext cx="6729300" cy="19032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4200"/>
              <a:buFont typeface="Poppins"/>
              <a:buNone/>
              <a:defRPr b="1" sz="4200">
                <a:solidFill>
                  <a:srgbClr val="43919B"/>
                </a:solidFill>
                <a:latin typeface="Poppins"/>
                <a:ea typeface="Poppins"/>
                <a:cs typeface="Poppins"/>
                <a:sym typeface="Poppins"/>
              </a:defRPr>
            </a:lvl1pPr>
            <a:lvl2pPr lvl="1" rtl="0">
              <a:spcBef>
                <a:spcPts val="0"/>
              </a:spcBef>
              <a:spcAft>
                <a:spcPts val="0"/>
              </a:spcAft>
              <a:buSzPts val="1500"/>
              <a:buFont typeface="Poppins"/>
              <a:buNone/>
              <a:defRPr b="1" sz="1500">
                <a:latin typeface="Poppins"/>
                <a:ea typeface="Poppins"/>
                <a:cs typeface="Poppins"/>
                <a:sym typeface="Poppins"/>
              </a:defRPr>
            </a:lvl2pPr>
            <a:lvl3pPr lvl="2" rtl="0">
              <a:spcBef>
                <a:spcPts val="0"/>
              </a:spcBef>
              <a:spcAft>
                <a:spcPts val="0"/>
              </a:spcAft>
              <a:buSzPts val="1500"/>
              <a:buFont typeface="Poppins"/>
              <a:buNone/>
              <a:defRPr b="1" sz="1500">
                <a:latin typeface="Poppins"/>
                <a:ea typeface="Poppins"/>
                <a:cs typeface="Poppins"/>
                <a:sym typeface="Poppins"/>
              </a:defRPr>
            </a:lvl3pPr>
            <a:lvl4pPr lvl="3" rtl="0">
              <a:spcBef>
                <a:spcPts val="0"/>
              </a:spcBef>
              <a:spcAft>
                <a:spcPts val="0"/>
              </a:spcAft>
              <a:buSzPts val="1500"/>
              <a:buFont typeface="Poppins"/>
              <a:buNone/>
              <a:defRPr b="1" sz="1500">
                <a:latin typeface="Poppins"/>
                <a:ea typeface="Poppins"/>
                <a:cs typeface="Poppins"/>
                <a:sym typeface="Poppins"/>
              </a:defRPr>
            </a:lvl4pPr>
            <a:lvl5pPr lvl="4" rtl="0">
              <a:spcBef>
                <a:spcPts val="0"/>
              </a:spcBef>
              <a:spcAft>
                <a:spcPts val="0"/>
              </a:spcAft>
              <a:buSzPts val="1500"/>
              <a:buFont typeface="Poppins"/>
              <a:buNone/>
              <a:defRPr b="1" sz="1500">
                <a:latin typeface="Poppins"/>
                <a:ea typeface="Poppins"/>
                <a:cs typeface="Poppins"/>
                <a:sym typeface="Poppins"/>
              </a:defRPr>
            </a:lvl5pPr>
            <a:lvl6pPr lvl="5" rtl="0">
              <a:spcBef>
                <a:spcPts val="0"/>
              </a:spcBef>
              <a:spcAft>
                <a:spcPts val="0"/>
              </a:spcAft>
              <a:buSzPts val="1500"/>
              <a:buFont typeface="Poppins"/>
              <a:buNone/>
              <a:defRPr b="1" sz="1500">
                <a:latin typeface="Poppins"/>
                <a:ea typeface="Poppins"/>
                <a:cs typeface="Poppins"/>
                <a:sym typeface="Poppins"/>
              </a:defRPr>
            </a:lvl6pPr>
            <a:lvl7pPr lvl="6" rtl="0">
              <a:spcBef>
                <a:spcPts val="0"/>
              </a:spcBef>
              <a:spcAft>
                <a:spcPts val="0"/>
              </a:spcAft>
              <a:buSzPts val="1500"/>
              <a:buFont typeface="Poppins"/>
              <a:buNone/>
              <a:defRPr b="1" sz="1500">
                <a:latin typeface="Poppins"/>
                <a:ea typeface="Poppins"/>
                <a:cs typeface="Poppins"/>
                <a:sym typeface="Poppins"/>
              </a:defRPr>
            </a:lvl7pPr>
            <a:lvl8pPr lvl="7" rtl="0">
              <a:spcBef>
                <a:spcPts val="0"/>
              </a:spcBef>
              <a:spcAft>
                <a:spcPts val="0"/>
              </a:spcAft>
              <a:buSzPts val="1500"/>
              <a:buFont typeface="Poppins"/>
              <a:buNone/>
              <a:defRPr b="1" sz="1500">
                <a:latin typeface="Poppins"/>
                <a:ea typeface="Poppins"/>
                <a:cs typeface="Poppins"/>
                <a:sym typeface="Poppins"/>
              </a:defRPr>
            </a:lvl8pPr>
            <a:lvl9pPr lvl="8" rtl="0">
              <a:spcBef>
                <a:spcPts val="0"/>
              </a:spcBef>
              <a:spcAft>
                <a:spcPts val="0"/>
              </a:spcAft>
              <a:buSzPts val="1500"/>
              <a:buFont typeface="Poppins"/>
              <a:buNone/>
              <a:defRPr b="1" sz="1500">
                <a:latin typeface="Poppins"/>
                <a:ea typeface="Poppins"/>
                <a:cs typeface="Poppins"/>
                <a:sym typeface="Poppins"/>
              </a:defRPr>
            </a:lvl9pPr>
          </a:lstStyle>
          <a:p/>
        </p:txBody>
      </p:sp>
      <p:sp>
        <p:nvSpPr>
          <p:cNvPr id="117" name="Google Shape;117;p22"/>
          <p:cNvSpPr txBox="1"/>
          <p:nvPr>
            <p:ph idx="1" type="subTitle"/>
          </p:nvPr>
        </p:nvSpPr>
        <p:spPr>
          <a:xfrm>
            <a:off x="2008013" y="62325"/>
            <a:ext cx="5127900" cy="5736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chemeClr val="lt1"/>
              </a:buClr>
              <a:buSzPts val="2200"/>
              <a:buFont typeface="Cabin"/>
              <a:buNone/>
              <a:defRPr b="1" sz="2200">
                <a:solidFill>
                  <a:schemeClr val="lt1"/>
                </a:solidFill>
                <a:latin typeface="Cabin"/>
                <a:ea typeface="Cabin"/>
                <a:cs typeface="Cabin"/>
                <a:sym typeface="Cabin"/>
              </a:defRPr>
            </a:lvl1pPr>
            <a:lvl2pPr lvl="1" rtl="0">
              <a:spcBef>
                <a:spcPts val="0"/>
              </a:spcBef>
              <a:spcAft>
                <a:spcPts val="0"/>
              </a:spcAft>
              <a:buSzPts val="1700"/>
              <a:buFont typeface="Cabin"/>
              <a:buNone/>
              <a:defRPr b="1" sz="1700">
                <a:latin typeface="Cabin"/>
                <a:ea typeface="Cabin"/>
                <a:cs typeface="Cabin"/>
                <a:sym typeface="Cabin"/>
              </a:defRPr>
            </a:lvl2pPr>
            <a:lvl3pPr lvl="2" rtl="0">
              <a:spcBef>
                <a:spcPts val="0"/>
              </a:spcBef>
              <a:spcAft>
                <a:spcPts val="0"/>
              </a:spcAft>
              <a:buSzPts val="1700"/>
              <a:buFont typeface="Cabin"/>
              <a:buNone/>
              <a:defRPr b="1" sz="1700">
                <a:latin typeface="Cabin"/>
                <a:ea typeface="Cabin"/>
                <a:cs typeface="Cabin"/>
                <a:sym typeface="Cabin"/>
              </a:defRPr>
            </a:lvl3pPr>
            <a:lvl4pPr lvl="3" rtl="0">
              <a:spcBef>
                <a:spcPts val="0"/>
              </a:spcBef>
              <a:spcAft>
                <a:spcPts val="0"/>
              </a:spcAft>
              <a:buSzPts val="1700"/>
              <a:buFont typeface="Cabin"/>
              <a:buNone/>
              <a:defRPr b="1" sz="1700">
                <a:latin typeface="Cabin"/>
                <a:ea typeface="Cabin"/>
                <a:cs typeface="Cabin"/>
                <a:sym typeface="Cabin"/>
              </a:defRPr>
            </a:lvl4pPr>
            <a:lvl5pPr lvl="4" rtl="0">
              <a:spcBef>
                <a:spcPts val="0"/>
              </a:spcBef>
              <a:spcAft>
                <a:spcPts val="0"/>
              </a:spcAft>
              <a:buSzPts val="1700"/>
              <a:buFont typeface="Cabin"/>
              <a:buNone/>
              <a:defRPr b="1" sz="1700">
                <a:latin typeface="Cabin"/>
                <a:ea typeface="Cabin"/>
                <a:cs typeface="Cabin"/>
                <a:sym typeface="Cabin"/>
              </a:defRPr>
            </a:lvl5pPr>
            <a:lvl6pPr lvl="5" rtl="0">
              <a:spcBef>
                <a:spcPts val="0"/>
              </a:spcBef>
              <a:spcAft>
                <a:spcPts val="0"/>
              </a:spcAft>
              <a:buSzPts val="1700"/>
              <a:buFont typeface="Cabin"/>
              <a:buNone/>
              <a:defRPr b="1" sz="1700">
                <a:latin typeface="Cabin"/>
                <a:ea typeface="Cabin"/>
                <a:cs typeface="Cabin"/>
                <a:sym typeface="Cabin"/>
              </a:defRPr>
            </a:lvl6pPr>
            <a:lvl7pPr lvl="6" rtl="0">
              <a:spcBef>
                <a:spcPts val="0"/>
              </a:spcBef>
              <a:spcAft>
                <a:spcPts val="0"/>
              </a:spcAft>
              <a:buSzPts val="1700"/>
              <a:buFont typeface="Cabin"/>
              <a:buNone/>
              <a:defRPr b="1" sz="1700">
                <a:latin typeface="Cabin"/>
                <a:ea typeface="Cabin"/>
                <a:cs typeface="Cabin"/>
                <a:sym typeface="Cabin"/>
              </a:defRPr>
            </a:lvl7pPr>
            <a:lvl8pPr lvl="7" rtl="0">
              <a:spcBef>
                <a:spcPts val="0"/>
              </a:spcBef>
              <a:spcAft>
                <a:spcPts val="0"/>
              </a:spcAft>
              <a:buSzPts val="1700"/>
              <a:buFont typeface="Cabin"/>
              <a:buNone/>
              <a:defRPr b="1" sz="1700">
                <a:latin typeface="Cabin"/>
                <a:ea typeface="Cabin"/>
                <a:cs typeface="Cabin"/>
                <a:sym typeface="Cabin"/>
              </a:defRPr>
            </a:lvl8pPr>
            <a:lvl9pPr lvl="8" rtl="0">
              <a:spcBef>
                <a:spcPts val="0"/>
              </a:spcBef>
              <a:spcAft>
                <a:spcPts val="0"/>
              </a:spcAft>
              <a:buSzPts val="1700"/>
              <a:buFont typeface="Cabin"/>
              <a:buNone/>
              <a:defRPr b="1" sz="1700">
                <a:latin typeface="Cabin"/>
                <a:ea typeface="Cabin"/>
                <a:cs typeface="Cabin"/>
                <a:sym typeface="Cabin"/>
              </a:defRPr>
            </a:lvl9pPr>
          </a:lstStyle>
          <a:p/>
        </p:txBody>
      </p:sp>
      <p:sp>
        <p:nvSpPr>
          <p:cNvPr id="118" name="Google Shape;118;p22"/>
          <p:cNvSpPr txBox="1"/>
          <p:nvPr>
            <p:ph idx="2" type="subTitle"/>
          </p:nvPr>
        </p:nvSpPr>
        <p:spPr>
          <a:xfrm>
            <a:off x="2008013" y="3892688"/>
            <a:ext cx="5127900" cy="833700"/>
          </a:xfrm>
          <a:prstGeom prst="rect">
            <a:avLst/>
          </a:prstGeom>
          <a:noFill/>
          <a:ln>
            <a:noFill/>
          </a:ln>
        </p:spPr>
        <p:txBody>
          <a:bodyPr anchorCtr="0" anchor="ctr" bIns="68575" lIns="68575" spcFirstLastPara="1" rIns="68575" wrap="square" tIns="68575">
            <a:noAutofit/>
          </a:bodyPr>
          <a:lstStyle>
            <a:lvl1pPr lvl="0" rtl="0" algn="ctr">
              <a:lnSpc>
                <a:spcPct val="100000"/>
              </a:lnSpc>
              <a:spcBef>
                <a:spcPts val="0"/>
              </a:spcBef>
              <a:spcAft>
                <a:spcPts val="0"/>
              </a:spcAft>
              <a:buClr>
                <a:srgbClr val="43919B"/>
              </a:buClr>
              <a:buSzPts val="1900"/>
              <a:buFont typeface="Cabin"/>
              <a:buNone/>
              <a:defRPr b="1" sz="1900">
                <a:solidFill>
                  <a:srgbClr val="43919B"/>
                </a:solidFill>
                <a:latin typeface="Cabin"/>
                <a:ea typeface="Cabin"/>
                <a:cs typeface="Cabin"/>
                <a:sym typeface="Cabin"/>
              </a:defRPr>
            </a:lvl1pPr>
            <a:lvl2pPr lvl="1"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2pPr>
            <a:lvl3pPr lvl="2"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3pPr>
            <a:lvl4pPr lvl="3"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4pPr>
            <a:lvl5pPr lvl="4"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5pPr>
            <a:lvl6pPr lvl="5"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6pPr>
            <a:lvl7pPr lvl="6"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7pPr>
            <a:lvl8pPr lvl="7"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8pPr>
            <a:lvl9pPr lvl="8"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_Title Slide - Dark">
  <p:cSld name="Custom Layout">
    <p:bg>
      <p:bgPr>
        <a:solidFill>
          <a:schemeClr val="accent5"/>
        </a:solidFill>
      </p:bgPr>
    </p:bg>
    <p:spTree>
      <p:nvGrpSpPr>
        <p:cNvPr id="119" name="Shape 119"/>
        <p:cNvGrpSpPr/>
        <p:nvPr/>
      </p:nvGrpSpPr>
      <p:grpSpPr>
        <a:xfrm>
          <a:off x="0" y="0"/>
          <a:ext cx="0" cy="0"/>
          <a:chOff x="0" y="0"/>
          <a:chExt cx="0" cy="0"/>
        </a:xfrm>
      </p:grpSpPr>
      <p:sp>
        <p:nvSpPr>
          <p:cNvPr id="120" name="Google Shape;120;p23"/>
          <p:cNvSpPr/>
          <p:nvPr/>
        </p:nvSpPr>
        <p:spPr>
          <a:xfrm>
            <a:off x="3028950" y="0"/>
            <a:ext cx="3086100" cy="628800"/>
          </a:xfrm>
          <a:prstGeom prst="rect">
            <a:avLst/>
          </a:prstGeom>
          <a:solidFill>
            <a:srgbClr val="FCF8F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pic>
        <p:nvPicPr>
          <p:cNvPr id="121" name="Google Shape;121;p23"/>
          <p:cNvPicPr preferRelativeResize="0"/>
          <p:nvPr/>
        </p:nvPicPr>
        <p:blipFill>
          <a:blip r:embed="rId2">
            <a:alphaModFix/>
          </a:blip>
          <a:stretch>
            <a:fillRect/>
          </a:stretch>
        </p:blipFill>
        <p:spPr>
          <a:xfrm>
            <a:off x="4182272" y="1129706"/>
            <a:ext cx="779456" cy="758381"/>
          </a:xfrm>
          <a:prstGeom prst="rect">
            <a:avLst/>
          </a:prstGeom>
          <a:noFill/>
          <a:ln>
            <a:noFill/>
          </a:ln>
        </p:spPr>
      </p:pic>
      <p:sp>
        <p:nvSpPr>
          <p:cNvPr id="122" name="Google Shape;122;p23"/>
          <p:cNvSpPr txBox="1"/>
          <p:nvPr>
            <p:ph type="title"/>
          </p:nvPr>
        </p:nvSpPr>
        <p:spPr>
          <a:xfrm>
            <a:off x="1207350" y="1917188"/>
            <a:ext cx="6729300" cy="19032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chemeClr val="lt1"/>
              </a:buClr>
              <a:buSzPts val="4200"/>
              <a:buFont typeface="Poppins"/>
              <a:buNone/>
              <a:defRPr b="1" sz="4200">
                <a:solidFill>
                  <a:schemeClr val="lt1"/>
                </a:solidFill>
                <a:latin typeface="Poppins"/>
                <a:ea typeface="Poppins"/>
                <a:cs typeface="Poppins"/>
                <a:sym typeface="Poppins"/>
              </a:defRPr>
            </a:lvl1pPr>
            <a:lvl2pPr lvl="1"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2pPr>
            <a:lvl3pPr lvl="2"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3pPr>
            <a:lvl4pPr lvl="3"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4pPr>
            <a:lvl5pPr lvl="4"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5pPr>
            <a:lvl6pPr lvl="5"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6pPr>
            <a:lvl7pPr lvl="6"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7pPr>
            <a:lvl8pPr lvl="7"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8pPr>
            <a:lvl9pPr lvl="8"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9pPr>
          </a:lstStyle>
          <a:p/>
        </p:txBody>
      </p:sp>
      <p:sp>
        <p:nvSpPr>
          <p:cNvPr id="123" name="Google Shape;123;p23"/>
          <p:cNvSpPr txBox="1"/>
          <p:nvPr>
            <p:ph idx="1" type="subTitle"/>
          </p:nvPr>
        </p:nvSpPr>
        <p:spPr>
          <a:xfrm>
            <a:off x="2008013" y="3892688"/>
            <a:ext cx="5127900" cy="833700"/>
          </a:xfrm>
          <a:prstGeom prst="rect">
            <a:avLst/>
          </a:prstGeom>
          <a:noFill/>
          <a:ln>
            <a:noFill/>
          </a:ln>
        </p:spPr>
        <p:txBody>
          <a:bodyPr anchorCtr="0" anchor="ctr" bIns="68575" lIns="68575" spcFirstLastPara="1" rIns="68575" wrap="square" tIns="68575">
            <a:noAutofit/>
          </a:bodyPr>
          <a:lstStyle>
            <a:lvl1pPr lvl="0" rtl="0" algn="ctr">
              <a:lnSpc>
                <a:spcPct val="100000"/>
              </a:lnSpc>
              <a:spcBef>
                <a:spcPts val="0"/>
              </a:spcBef>
              <a:spcAft>
                <a:spcPts val="0"/>
              </a:spcAft>
              <a:buClr>
                <a:schemeClr val="lt1"/>
              </a:buClr>
              <a:buSzPts val="1900"/>
              <a:buFont typeface="Cabin"/>
              <a:buNone/>
              <a:defRPr b="1" sz="1900">
                <a:solidFill>
                  <a:schemeClr val="lt1"/>
                </a:solidFill>
                <a:latin typeface="Cabin"/>
                <a:ea typeface="Cabin"/>
                <a:cs typeface="Cabin"/>
                <a:sym typeface="Cabin"/>
              </a:defRPr>
            </a:lvl1pPr>
            <a:lvl2pPr lvl="1"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2pPr>
            <a:lvl3pPr lvl="2"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3pPr>
            <a:lvl4pPr lvl="3"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4pPr>
            <a:lvl5pPr lvl="4"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5pPr>
            <a:lvl6pPr lvl="5"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6pPr>
            <a:lvl7pPr lvl="6"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7pPr>
            <a:lvl8pPr lvl="7"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8pPr>
            <a:lvl9pPr lvl="8"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9pPr>
          </a:lstStyle>
          <a:p/>
        </p:txBody>
      </p:sp>
      <p:sp>
        <p:nvSpPr>
          <p:cNvPr id="124" name="Google Shape;124;p23"/>
          <p:cNvSpPr txBox="1"/>
          <p:nvPr>
            <p:ph idx="2" type="subTitle"/>
          </p:nvPr>
        </p:nvSpPr>
        <p:spPr>
          <a:xfrm>
            <a:off x="2008013" y="62325"/>
            <a:ext cx="5127900" cy="5736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43919B"/>
              </a:buClr>
              <a:buSzPts val="2200"/>
              <a:buFont typeface="Cabin"/>
              <a:buNone/>
              <a:defRPr b="1" sz="2200">
                <a:solidFill>
                  <a:srgbClr val="43919B"/>
                </a:solidFill>
                <a:latin typeface="Cabin"/>
                <a:ea typeface="Cabin"/>
                <a:cs typeface="Cabin"/>
                <a:sym typeface="Cabin"/>
              </a:defRPr>
            </a:lvl1pPr>
            <a:lvl2pPr lvl="1"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2pPr>
            <a:lvl3pPr lvl="2"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3pPr>
            <a:lvl4pPr lvl="3"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4pPr>
            <a:lvl5pPr lvl="4"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5pPr>
            <a:lvl6pPr lvl="5"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6pPr>
            <a:lvl7pPr lvl="6"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7pPr>
            <a:lvl8pPr lvl="7"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8pPr>
            <a:lvl9pPr lvl="8"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Objectives">
  <p:cSld name="1_Custom Layout">
    <p:spTree>
      <p:nvGrpSpPr>
        <p:cNvPr id="125" name="Shape 125"/>
        <p:cNvGrpSpPr/>
        <p:nvPr/>
      </p:nvGrpSpPr>
      <p:grpSpPr>
        <a:xfrm>
          <a:off x="0" y="0"/>
          <a:ext cx="0" cy="0"/>
          <a:chOff x="0" y="0"/>
          <a:chExt cx="0" cy="0"/>
        </a:xfrm>
      </p:grpSpPr>
      <p:sp>
        <p:nvSpPr>
          <p:cNvPr id="126" name="Google Shape;126;p24"/>
          <p:cNvSpPr txBox="1"/>
          <p:nvPr/>
        </p:nvSpPr>
        <p:spPr>
          <a:xfrm>
            <a:off x="436777" y="393956"/>
            <a:ext cx="3723000" cy="623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600">
                <a:solidFill>
                  <a:srgbClr val="43919B"/>
                </a:solidFill>
                <a:latin typeface="Poppins"/>
                <a:ea typeface="Poppins"/>
                <a:cs typeface="Poppins"/>
                <a:sym typeface="Poppins"/>
              </a:rPr>
              <a:t>Objectives</a:t>
            </a:r>
            <a:endParaRPr b="1" sz="3600">
              <a:solidFill>
                <a:srgbClr val="43919B"/>
              </a:solidFill>
              <a:latin typeface="Poppins"/>
              <a:ea typeface="Poppins"/>
              <a:cs typeface="Poppins"/>
              <a:sym typeface="Poppins"/>
            </a:endParaRPr>
          </a:p>
        </p:txBody>
      </p:sp>
      <p:pic>
        <p:nvPicPr>
          <p:cNvPr id="127" name="Google Shape;127;p24"/>
          <p:cNvPicPr preferRelativeResize="0"/>
          <p:nvPr/>
        </p:nvPicPr>
        <p:blipFill rotWithShape="1">
          <a:blip r:embed="rId2">
            <a:alphaModFix/>
          </a:blip>
          <a:srcRect b="56310" l="0" r="50575" t="0"/>
          <a:stretch/>
        </p:blipFill>
        <p:spPr>
          <a:xfrm rot="5400000">
            <a:off x="579095" y="3479027"/>
            <a:ext cx="1036857" cy="2280765"/>
          </a:xfrm>
          <a:prstGeom prst="rect">
            <a:avLst/>
          </a:prstGeom>
          <a:noFill/>
          <a:ln>
            <a:noFill/>
          </a:ln>
        </p:spPr>
      </p:pic>
      <p:sp>
        <p:nvSpPr>
          <p:cNvPr id="128" name="Google Shape;128;p24"/>
          <p:cNvSpPr/>
          <p:nvPr/>
        </p:nvSpPr>
        <p:spPr>
          <a:xfrm rot="10800000">
            <a:off x="2561175" y="1362675"/>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129" name="Google Shape;129;p24"/>
          <p:cNvPicPr preferRelativeResize="0"/>
          <p:nvPr/>
        </p:nvPicPr>
        <p:blipFill>
          <a:blip r:embed="rId3">
            <a:alphaModFix/>
          </a:blip>
          <a:stretch>
            <a:fillRect/>
          </a:stretch>
        </p:blipFill>
        <p:spPr>
          <a:xfrm>
            <a:off x="7839769" y="743513"/>
            <a:ext cx="759991" cy="761851"/>
          </a:xfrm>
          <a:prstGeom prst="rect">
            <a:avLst/>
          </a:prstGeom>
          <a:noFill/>
          <a:ln>
            <a:noFill/>
          </a:ln>
        </p:spPr>
      </p:pic>
      <p:sp>
        <p:nvSpPr>
          <p:cNvPr id="130" name="Google Shape;130;p24"/>
          <p:cNvSpPr/>
          <p:nvPr/>
        </p:nvSpPr>
        <p:spPr>
          <a:xfrm rot="10800000">
            <a:off x="2561175" y="2275469"/>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31" name="Google Shape;131;p24"/>
          <p:cNvSpPr/>
          <p:nvPr/>
        </p:nvSpPr>
        <p:spPr>
          <a:xfrm rot="10800000">
            <a:off x="2561175" y="3188263"/>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32" name="Google Shape;132;p24"/>
          <p:cNvSpPr/>
          <p:nvPr/>
        </p:nvSpPr>
        <p:spPr>
          <a:xfrm rot="10800000">
            <a:off x="2561175" y="4101056"/>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33" name="Google Shape;133;p24"/>
          <p:cNvSpPr txBox="1"/>
          <p:nvPr>
            <p:ph idx="1" type="subTitle"/>
          </p:nvPr>
        </p:nvSpPr>
        <p:spPr>
          <a:xfrm>
            <a:off x="2734819" y="1362600"/>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34" name="Google Shape;134;p24"/>
          <p:cNvSpPr txBox="1"/>
          <p:nvPr>
            <p:ph idx="2" type="subTitle"/>
          </p:nvPr>
        </p:nvSpPr>
        <p:spPr>
          <a:xfrm>
            <a:off x="2734819" y="2275397"/>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35" name="Google Shape;135;p24"/>
          <p:cNvSpPr txBox="1"/>
          <p:nvPr>
            <p:ph idx="3" type="subTitle"/>
          </p:nvPr>
        </p:nvSpPr>
        <p:spPr>
          <a:xfrm>
            <a:off x="2734819" y="3188184"/>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36" name="Google Shape;136;p24"/>
          <p:cNvSpPr txBox="1"/>
          <p:nvPr>
            <p:ph idx="4" type="subTitle"/>
          </p:nvPr>
        </p:nvSpPr>
        <p:spPr>
          <a:xfrm>
            <a:off x="2734819" y="4100981"/>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Objectives 1">
  <p:cSld name="1_Custom Layout_2">
    <p:spTree>
      <p:nvGrpSpPr>
        <p:cNvPr id="137" name="Shape 137"/>
        <p:cNvGrpSpPr/>
        <p:nvPr/>
      </p:nvGrpSpPr>
      <p:grpSpPr>
        <a:xfrm>
          <a:off x="0" y="0"/>
          <a:ext cx="0" cy="0"/>
          <a:chOff x="0" y="0"/>
          <a:chExt cx="0" cy="0"/>
        </a:xfrm>
      </p:grpSpPr>
      <p:sp>
        <p:nvSpPr>
          <p:cNvPr id="138" name="Google Shape;138;p25"/>
          <p:cNvSpPr txBox="1"/>
          <p:nvPr/>
        </p:nvSpPr>
        <p:spPr>
          <a:xfrm>
            <a:off x="436777" y="393956"/>
            <a:ext cx="3723000" cy="623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600">
                <a:solidFill>
                  <a:srgbClr val="43919B"/>
                </a:solidFill>
                <a:latin typeface="Poppins"/>
                <a:ea typeface="Poppins"/>
                <a:cs typeface="Poppins"/>
                <a:sym typeface="Poppins"/>
              </a:rPr>
              <a:t>Objectives</a:t>
            </a:r>
            <a:endParaRPr b="1" sz="3600">
              <a:solidFill>
                <a:srgbClr val="43919B"/>
              </a:solidFill>
              <a:latin typeface="Poppins"/>
              <a:ea typeface="Poppins"/>
              <a:cs typeface="Poppins"/>
              <a:sym typeface="Poppins"/>
            </a:endParaRPr>
          </a:p>
        </p:txBody>
      </p:sp>
      <p:pic>
        <p:nvPicPr>
          <p:cNvPr id="139" name="Google Shape;139;p25"/>
          <p:cNvPicPr preferRelativeResize="0"/>
          <p:nvPr/>
        </p:nvPicPr>
        <p:blipFill rotWithShape="1">
          <a:blip r:embed="rId2">
            <a:alphaModFix/>
          </a:blip>
          <a:srcRect b="56310" l="0" r="50575" t="0"/>
          <a:stretch/>
        </p:blipFill>
        <p:spPr>
          <a:xfrm rot="5400000">
            <a:off x="579095" y="3479027"/>
            <a:ext cx="1036857" cy="2280765"/>
          </a:xfrm>
          <a:prstGeom prst="rect">
            <a:avLst/>
          </a:prstGeom>
          <a:noFill/>
          <a:ln>
            <a:noFill/>
          </a:ln>
        </p:spPr>
      </p:pic>
      <p:sp>
        <p:nvSpPr>
          <p:cNvPr id="140" name="Google Shape;140;p25"/>
          <p:cNvSpPr/>
          <p:nvPr/>
        </p:nvSpPr>
        <p:spPr>
          <a:xfrm rot="10800000">
            <a:off x="2561175" y="1972275"/>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141" name="Google Shape;141;p25"/>
          <p:cNvPicPr preferRelativeResize="0"/>
          <p:nvPr/>
        </p:nvPicPr>
        <p:blipFill>
          <a:blip r:embed="rId3">
            <a:alphaModFix/>
          </a:blip>
          <a:stretch>
            <a:fillRect/>
          </a:stretch>
        </p:blipFill>
        <p:spPr>
          <a:xfrm>
            <a:off x="7839769" y="743513"/>
            <a:ext cx="759991" cy="761851"/>
          </a:xfrm>
          <a:prstGeom prst="rect">
            <a:avLst/>
          </a:prstGeom>
          <a:noFill/>
          <a:ln>
            <a:noFill/>
          </a:ln>
        </p:spPr>
      </p:pic>
      <p:sp>
        <p:nvSpPr>
          <p:cNvPr id="142" name="Google Shape;142;p25"/>
          <p:cNvSpPr/>
          <p:nvPr/>
        </p:nvSpPr>
        <p:spPr>
          <a:xfrm rot="10800000">
            <a:off x="2561175" y="2885069"/>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43" name="Google Shape;143;p25"/>
          <p:cNvSpPr/>
          <p:nvPr/>
        </p:nvSpPr>
        <p:spPr>
          <a:xfrm rot="10800000">
            <a:off x="2561175" y="3797863"/>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44" name="Google Shape;144;p25"/>
          <p:cNvSpPr txBox="1"/>
          <p:nvPr>
            <p:ph idx="1" type="subTitle"/>
          </p:nvPr>
        </p:nvSpPr>
        <p:spPr>
          <a:xfrm>
            <a:off x="2734819" y="1972200"/>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45" name="Google Shape;145;p25"/>
          <p:cNvSpPr txBox="1"/>
          <p:nvPr>
            <p:ph idx="2" type="subTitle"/>
          </p:nvPr>
        </p:nvSpPr>
        <p:spPr>
          <a:xfrm>
            <a:off x="2734819" y="2884997"/>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46" name="Google Shape;146;p25"/>
          <p:cNvSpPr txBox="1"/>
          <p:nvPr>
            <p:ph idx="3" type="subTitle"/>
          </p:nvPr>
        </p:nvSpPr>
        <p:spPr>
          <a:xfrm>
            <a:off x="2734819" y="3797784"/>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F">
  <p:cSld name="1_Custom Layout_1">
    <p:spTree>
      <p:nvGrpSpPr>
        <p:cNvPr id="147" name="Shape 147"/>
        <p:cNvGrpSpPr/>
        <p:nvPr/>
      </p:nvGrpSpPr>
      <p:grpSpPr>
        <a:xfrm>
          <a:off x="0" y="0"/>
          <a:ext cx="0" cy="0"/>
          <a:chOff x="0" y="0"/>
          <a:chExt cx="0" cy="0"/>
        </a:xfrm>
      </p:grpSpPr>
      <p:pic>
        <p:nvPicPr>
          <p:cNvPr id="148" name="Google Shape;148;p26"/>
          <p:cNvPicPr preferRelativeResize="0"/>
          <p:nvPr/>
        </p:nvPicPr>
        <p:blipFill rotWithShape="1">
          <a:blip r:embed="rId2">
            <a:alphaModFix/>
          </a:blip>
          <a:srcRect b="56310" l="0" r="50575" t="0"/>
          <a:stretch/>
        </p:blipFill>
        <p:spPr>
          <a:xfrm rot="5400000">
            <a:off x="579095" y="3479027"/>
            <a:ext cx="1036857" cy="2280765"/>
          </a:xfrm>
          <a:prstGeom prst="rect">
            <a:avLst/>
          </a:prstGeom>
          <a:noFill/>
          <a:ln>
            <a:noFill/>
          </a:ln>
        </p:spPr>
      </p:pic>
      <p:sp>
        <p:nvSpPr>
          <p:cNvPr id="149" name="Google Shape;149;p26"/>
          <p:cNvSpPr/>
          <p:nvPr/>
        </p:nvSpPr>
        <p:spPr>
          <a:xfrm rot="10800000">
            <a:off x="2561175" y="1362675"/>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150" name="Google Shape;150;p26"/>
          <p:cNvPicPr preferRelativeResize="0"/>
          <p:nvPr/>
        </p:nvPicPr>
        <p:blipFill>
          <a:blip r:embed="rId3">
            <a:alphaModFix/>
          </a:blip>
          <a:stretch>
            <a:fillRect/>
          </a:stretch>
        </p:blipFill>
        <p:spPr>
          <a:xfrm>
            <a:off x="7839769" y="743513"/>
            <a:ext cx="759991" cy="761851"/>
          </a:xfrm>
          <a:prstGeom prst="rect">
            <a:avLst/>
          </a:prstGeom>
          <a:noFill/>
          <a:ln>
            <a:noFill/>
          </a:ln>
        </p:spPr>
      </p:pic>
      <p:sp>
        <p:nvSpPr>
          <p:cNvPr id="151" name="Google Shape;151;p26"/>
          <p:cNvSpPr/>
          <p:nvPr/>
        </p:nvSpPr>
        <p:spPr>
          <a:xfrm rot="10800000">
            <a:off x="2561175" y="2275469"/>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52" name="Google Shape;152;p26"/>
          <p:cNvSpPr/>
          <p:nvPr/>
        </p:nvSpPr>
        <p:spPr>
          <a:xfrm rot="10800000">
            <a:off x="2561175" y="3188263"/>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53" name="Google Shape;153;p26"/>
          <p:cNvSpPr/>
          <p:nvPr/>
        </p:nvSpPr>
        <p:spPr>
          <a:xfrm rot="10800000">
            <a:off x="2561175" y="4101056"/>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54" name="Google Shape;154;p26"/>
          <p:cNvSpPr txBox="1"/>
          <p:nvPr>
            <p:ph type="title"/>
          </p:nvPr>
        </p:nvSpPr>
        <p:spPr>
          <a:xfrm>
            <a:off x="249694" y="183038"/>
            <a:ext cx="6729300" cy="990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3200"/>
              <a:buFont typeface="Poppins"/>
              <a:buNone/>
              <a:defRPr b="1" sz="3200">
                <a:solidFill>
                  <a:srgbClr val="43919B"/>
                </a:solidFill>
                <a:latin typeface="Poppins"/>
                <a:ea typeface="Poppins"/>
                <a:cs typeface="Poppins"/>
                <a:sym typeface="Poppins"/>
              </a:defRPr>
            </a:lvl1pPr>
            <a:lvl2pPr lvl="1" rtl="0">
              <a:spcBef>
                <a:spcPts val="0"/>
              </a:spcBef>
              <a:spcAft>
                <a:spcPts val="0"/>
              </a:spcAft>
              <a:buSzPts val="3200"/>
              <a:buFont typeface="Poppins"/>
              <a:buNone/>
              <a:defRPr b="1" sz="3200">
                <a:latin typeface="Poppins"/>
                <a:ea typeface="Poppins"/>
                <a:cs typeface="Poppins"/>
                <a:sym typeface="Poppins"/>
              </a:defRPr>
            </a:lvl2pPr>
            <a:lvl3pPr lvl="2" rtl="0">
              <a:spcBef>
                <a:spcPts val="0"/>
              </a:spcBef>
              <a:spcAft>
                <a:spcPts val="0"/>
              </a:spcAft>
              <a:buSzPts val="3200"/>
              <a:buFont typeface="Poppins"/>
              <a:buNone/>
              <a:defRPr b="1" sz="3200">
                <a:latin typeface="Poppins"/>
                <a:ea typeface="Poppins"/>
                <a:cs typeface="Poppins"/>
                <a:sym typeface="Poppins"/>
              </a:defRPr>
            </a:lvl3pPr>
            <a:lvl4pPr lvl="3" rtl="0">
              <a:spcBef>
                <a:spcPts val="0"/>
              </a:spcBef>
              <a:spcAft>
                <a:spcPts val="0"/>
              </a:spcAft>
              <a:buSzPts val="3200"/>
              <a:buFont typeface="Poppins"/>
              <a:buNone/>
              <a:defRPr b="1" sz="3200">
                <a:latin typeface="Poppins"/>
                <a:ea typeface="Poppins"/>
                <a:cs typeface="Poppins"/>
                <a:sym typeface="Poppins"/>
              </a:defRPr>
            </a:lvl4pPr>
            <a:lvl5pPr lvl="4" rtl="0">
              <a:spcBef>
                <a:spcPts val="0"/>
              </a:spcBef>
              <a:spcAft>
                <a:spcPts val="0"/>
              </a:spcAft>
              <a:buSzPts val="3200"/>
              <a:buFont typeface="Poppins"/>
              <a:buNone/>
              <a:defRPr b="1" sz="3200">
                <a:latin typeface="Poppins"/>
                <a:ea typeface="Poppins"/>
                <a:cs typeface="Poppins"/>
                <a:sym typeface="Poppins"/>
              </a:defRPr>
            </a:lvl5pPr>
            <a:lvl6pPr lvl="5" rtl="0">
              <a:spcBef>
                <a:spcPts val="0"/>
              </a:spcBef>
              <a:spcAft>
                <a:spcPts val="0"/>
              </a:spcAft>
              <a:buSzPts val="3200"/>
              <a:buFont typeface="Poppins"/>
              <a:buNone/>
              <a:defRPr b="1" sz="3200">
                <a:latin typeface="Poppins"/>
                <a:ea typeface="Poppins"/>
                <a:cs typeface="Poppins"/>
                <a:sym typeface="Poppins"/>
              </a:defRPr>
            </a:lvl6pPr>
            <a:lvl7pPr lvl="6" rtl="0">
              <a:spcBef>
                <a:spcPts val="0"/>
              </a:spcBef>
              <a:spcAft>
                <a:spcPts val="0"/>
              </a:spcAft>
              <a:buSzPts val="3200"/>
              <a:buFont typeface="Poppins"/>
              <a:buNone/>
              <a:defRPr b="1" sz="3200">
                <a:latin typeface="Poppins"/>
                <a:ea typeface="Poppins"/>
                <a:cs typeface="Poppins"/>
                <a:sym typeface="Poppins"/>
              </a:defRPr>
            </a:lvl7pPr>
            <a:lvl8pPr lvl="7" rtl="0">
              <a:spcBef>
                <a:spcPts val="0"/>
              </a:spcBef>
              <a:spcAft>
                <a:spcPts val="0"/>
              </a:spcAft>
              <a:buSzPts val="3200"/>
              <a:buFont typeface="Poppins"/>
              <a:buNone/>
              <a:defRPr b="1" sz="3200">
                <a:latin typeface="Poppins"/>
                <a:ea typeface="Poppins"/>
                <a:cs typeface="Poppins"/>
                <a:sym typeface="Poppins"/>
              </a:defRPr>
            </a:lvl8pPr>
            <a:lvl9pPr lvl="8" rtl="0">
              <a:spcBef>
                <a:spcPts val="0"/>
              </a:spcBef>
              <a:spcAft>
                <a:spcPts val="0"/>
              </a:spcAft>
              <a:buSzPts val="3200"/>
              <a:buFont typeface="Poppins"/>
              <a:buNone/>
              <a:defRPr b="1" sz="3200">
                <a:latin typeface="Poppins"/>
                <a:ea typeface="Poppins"/>
                <a:cs typeface="Poppins"/>
                <a:sym typeface="Poppins"/>
              </a:defRPr>
            </a:lvl9pPr>
          </a:lstStyle>
          <a:p/>
        </p:txBody>
      </p:sp>
      <p:sp>
        <p:nvSpPr>
          <p:cNvPr id="155" name="Google Shape;155;p26"/>
          <p:cNvSpPr txBox="1"/>
          <p:nvPr>
            <p:ph idx="1" type="subTitle"/>
          </p:nvPr>
        </p:nvSpPr>
        <p:spPr>
          <a:xfrm>
            <a:off x="2734819" y="1362600"/>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56" name="Google Shape;156;p26"/>
          <p:cNvSpPr txBox="1"/>
          <p:nvPr>
            <p:ph idx="2" type="subTitle"/>
          </p:nvPr>
        </p:nvSpPr>
        <p:spPr>
          <a:xfrm>
            <a:off x="2734819" y="2275397"/>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57" name="Google Shape;157;p26"/>
          <p:cNvSpPr txBox="1"/>
          <p:nvPr>
            <p:ph idx="3" type="subTitle"/>
          </p:nvPr>
        </p:nvSpPr>
        <p:spPr>
          <a:xfrm>
            <a:off x="2734819" y="3188184"/>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58" name="Google Shape;158;p26"/>
          <p:cNvSpPr txBox="1"/>
          <p:nvPr>
            <p:ph idx="4" type="subTitle"/>
          </p:nvPr>
        </p:nvSpPr>
        <p:spPr>
          <a:xfrm>
            <a:off x="2734819" y="4100981"/>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Light - Paragraph">
  <p:cSld name="2_Custom Layout">
    <p:bg>
      <p:bgPr>
        <a:solidFill>
          <a:srgbClr val="FCF8F0"/>
        </a:solidFill>
      </p:bgPr>
    </p:bg>
    <p:spTree>
      <p:nvGrpSpPr>
        <p:cNvPr id="159" name="Shape 159"/>
        <p:cNvGrpSpPr/>
        <p:nvPr/>
      </p:nvGrpSpPr>
      <p:grpSpPr>
        <a:xfrm>
          <a:off x="0" y="0"/>
          <a:ext cx="0" cy="0"/>
          <a:chOff x="0" y="0"/>
          <a:chExt cx="0" cy="0"/>
        </a:xfrm>
      </p:grpSpPr>
      <p:pic>
        <p:nvPicPr>
          <p:cNvPr id="160" name="Google Shape;160;p27"/>
          <p:cNvPicPr preferRelativeResize="0"/>
          <p:nvPr/>
        </p:nvPicPr>
        <p:blipFill>
          <a:blip r:embed="rId2">
            <a:alphaModFix/>
          </a:blip>
          <a:stretch>
            <a:fillRect/>
          </a:stretch>
        </p:blipFill>
        <p:spPr>
          <a:xfrm>
            <a:off x="7394400" y="328950"/>
            <a:ext cx="825587" cy="827607"/>
          </a:xfrm>
          <a:prstGeom prst="rect">
            <a:avLst/>
          </a:prstGeom>
          <a:noFill/>
          <a:ln>
            <a:noFill/>
          </a:ln>
        </p:spPr>
      </p:pic>
      <p:pic>
        <p:nvPicPr>
          <p:cNvPr id="161" name="Google Shape;161;p27"/>
          <p:cNvPicPr preferRelativeResize="0"/>
          <p:nvPr/>
        </p:nvPicPr>
        <p:blipFill>
          <a:blip r:embed="rId3">
            <a:alphaModFix/>
          </a:blip>
          <a:stretch>
            <a:fillRect/>
          </a:stretch>
        </p:blipFill>
        <p:spPr>
          <a:xfrm>
            <a:off x="581175" y="3753412"/>
            <a:ext cx="947588" cy="921956"/>
          </a:xfrm>
          <a:prstGeom prst="rect">
            <a:avLst/>
          </a:prstGeom>
          <a:noFill/>
          <a:ln>
            <a:noFill/>
          </a:ln>
        </p:spPr>
      </p:pic>
      <p:sp>
        <p:nvSpPr>
          <p:cNvPr id="162" name="Google Shape;162;p27"/>
          <p:cNvSpPr/>
          <p:nvPr/>
        </p:nvSpPr>
        <p:spPr>
          <a:xfrm rot="933714">
            <a:off x="8046520" y="1023098"/>
            <a:ext cx="535636" cy="470566"/>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3" name="Google Shape;163;p27"/>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2400"/>
              <a:buFont typeface="Poppins"/>
              <a:buNone/>
              <a:defRPr b="1" sz="2400">
                <a:solidFill>
                  <a:srgbClr val="43919B"/>
                </a:solidFill>
                <a:latin typeface="Poppins"/>
                <a:ea typeface="Poppins"/>
                <a:cs typeface="Poppins"/>
                <a:sym typeface="Poppins"/>
              </a:defRPr>
            </a:lvl1pPr>
            <a:lvl2pPr lvl="1" rtl="0" algn="ctr">
              <a:spcBef>
                <a:spcPts val="0"/>
              </a:spcBef>
              <a:spcAft>
                <a:spcPts val="0"/>
              </a:spcAft>
              <a:buSzPts val="2400"/>
              <a:buFont typeface="Poppins"/>
              <a:buNone/>
              <a:defRPr b="1" sz="2400">
                <a:latin typeface="Poppins"/>
                <a:ea typeface="Poppins"/>
                <a:cs typeface="Poppins"/>
                <a:sym typeface="Poppins"/>
              </a:defRPr>
            </a:lvl2pPr>
            <a:lvl3pPr lvl="2" rtl="0" algn="ctr">
              <a:spcBef>
                <a:spcPts val="0"/>
              </a:spcBef>
              <a:spcAft>
                <a:spcPts val="0"/>
              </a:spcAft>
              <a:buSzPts val="2400"/>
              <a:buFont typeface="Poppins"/>
              <a:buNone/>
              <a:defRPr b="1" sz="2400">
                <a:latin typeface="Poppins"/>
                <a:ea typeface="Poppins"/>
                <a:cs typeface="Poppins"/>
                <a:sym typeface="Poppins"/>
              </a:defRPr>
            </a:lvl3pPr>
            <a:lvl4pPr lvl="3" rtl="0" algn="ctr">
              <a:spcBef>
                <a:spcPts val="0"/>
              </a:spcBef>
              <a:spcAft>
                <a:spcPts val="0"/>
              </a:spcAft>
              <a:buSzPts val="2400"/>
              <a:buFont typeface="Poppins"/>
              <a:buNone/>
              <a:defRPr b="1" sz="2400">
                <a:latin typeface="Poppins"/>
                <a:ea typeface="Poppins"/>
                <a:cs typeface="Poppins"/>
                <a:sym typeface="Poppins"/>
              </a:defRPr>
            </a:lvl4pPr>
            <a:lvl5pPr lvl="4" rtl="0" algn="ctr">
              <a:spcBef>
                <a:spcPts val="0"/>
              </a:spcBef>
              <a:spcAft>
                <a:spcPts val="0"/>
              </a:spcAft>
              <a:buSzPts val="2400"/>
              <a:buFont typeface="Poppins"/>
              <a:buNone/>
              <a:defRPr b="1" sz="2400">
                <a:latin typeface="Poppins"/>
                <a:ea typeface="Poppins"/>
                <a:cs typeface="Poppins"/>
                <a:sym typeface="Poppins"/>
              </a:defRPr>
            </a:lvl5pPr>
            <a:lvl6pPr lvl="5" rtl="0" algn="ctr">
              <a:spcBef>
                <a:spcPts val="0"/>
              </a:spcBef>
              <a:spcAft>
                <a:spcPts val="0"/>
              </a:spcAft>
              <a:buSzPts val="2400"/>
              <a:buFont typeface="Poppins"/>
              <a:buNone/>
              <a:defRPr b="1" sz="2400">
                <a:latin typeface="Poppins"/>
                <a:ea typeface="Poppins"/>
                <a:cs typeface="Poppins"/>
                <a:sym typeface="Poppins"/>
              </a:defRPr>
            </a:lvl6pPr>
            <a:lvl7pPr lvl="6" rtl="0" algn="ctr">
              <a:spcBef>
                <a:spcPts val="0"/>
              </a:spcBef>
              <a:spcAft>
                <a:spcPts val="0"/>
              </a:spcAft>
              <a:buSzPts val="2400"/>
              <a:buFont typeface="Poppins"/>
              <a:buNone/>
              <a:defRPr b="1" sz="2400">
                <a:latin typeface="Poppins"/>
                <a:ea typeface="Poppins"/>
                <a:cs typeface="Poppins"/>
                <a:sym typeface="Poppins"/>
              </a:defRPr>
            </a:lvl7pPr>
            <a:lvl8pPr lvl="7" rtl="0" algn="ctr">
              <a:spcBef>
                <a:spcPts val="0"/>
              </a:spcBef>
              <a:spcAft>
                <a:spcPts val="0"/>
              </a:spcAft>
              <a:buSzPts val="2400"/>
              <a:buFont typeface="Poppins"/>
              <a:buNone/>
              <a:defRPr b="1" sz="2400">
                <a:latin typeface="Poppins"/>
                <a:ea typeface="Poppins"/>
                <a:cs typeface="Poppins"/>
                <a:sym typeface="Poppins"/>
              </a:defRPr>
            </a:lvl8pPr>
            <a:lvl9pPr lvl="8" rtl="0" algn="ctr">
              <a:spcBef>
                <a:spcPts val="0"/>
              </a:spcBef>
              <a:spcAft>
                <a:spcPts val="0"/>
              </a:spcAft>
              <a:buSzPts val="2400"/>
              <a:buFont typeface="Poppins"/>
              <a:buNone/>
              <a:defRPr b="1" sz="2400">
                <a:latin typeface="Poppins"/>
                <a:ea typeface="Poppins"/>
                <a:cs typeface="Poppins"/>
                <a:sym typeface="Poppins"/>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Light - Title">
  <p:cSld name="3_Custom Layout">
    <p:bg>
      <p:bgPr>
        <a:solidFill>
          <a:srgbClr val="FCF8F0"/>
        </a:solidFill>
      </p:bgPr>
    </p:bg>
    <p:spTree>
      <p:nvGrpSpPr>
        <p:cNvPr id="164" name="Shape 164"/>
        <p:cNvGrpSpPr/>
        <p:nvPr/>
      </p:nvGrpSpPr>
      <p:grpSpPr>
        <a:xfrm>
          <a:off x="0" y="0"/>
          <a:ext cx="0" cy="0"/>
          <a:chOff x="0" y="0"/>
          <a:chExt cx="0" cy="0"/>
        </a:xfrm>
      </p:grpSpPr>
      <p:pic>
        <p:nvPicPr>
          <p:cNvPr id="165" name="Google Shape;165;p28"/>
          <p:cNvPicPr preferRelativeResize="0"/>
          <p:nvPr/>
        </p:nvPicPr>
        <p:blipFill rotWithShape="1">
          <a:blip r:embed="rId2">
            <a:alphaModFix/>
          </a:blip>
          <a:srcRect b="29922" l="0" r="0" t="0"/>
          <a:stretch/>
        </p:blipFill>
        <p:spPr>
          <a:xfrm>
            <a:off x="7008638" y="4315894"/>
            <a:ext cx="1178101" cy="827607"/>
          </a:xfrm>
          <a:prstGeom prst="rect">
            <a:avLst/>
          </a:prstGeom>
          <a:noFill/>
          <a:ln>
            <a:noFill/>
          </a:ln>
        </p:spPr>
      </p:pic>
      <p:sp>
        <p:nvSpPr>
          <p:cNvPr id="166" name="Google Shape;166;p28"/>
          <p:cNvSpPr/>
          <p:nvPr/>
        </p:nvSpPr>
        <p:spPr>
          <a:xfrm rot="933714">
            <a:off x="787935" y="594473"/>
            <a:ext cx="535636" cy="470566"/>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67" name="Google Shape;167;p28"/>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4100"/>
              <a:buFont typeface="Poppins"/>
              <a:buNone/>
              <a:defRPr b="1" sz="4100">
                <a:solidFill>
                  <a:srgbClr val="43919B"/>
                </a:solidFill>
                <a:latin typeface="Poppins"/>
                <a:ea typeface="Poppins"/>
                <a:cs typeface="Poppins"/>
                <a:sym typeface="Poppins"/>
              </a:defRPr>
            </a:lvl1pPr>
            <a:lvl2pPr lvl="1" rtl="0" algn="ctr">
              <a:spcBef>
                <a:spcPts val="0"/>
              </a:spcBef>
              <a:spcAft>
                <a:spcPts val="0"/>
              </a:spcAft>
              <a:buSzPts val="4100"/>
              <a:buFont typeface="Poppins"/>
              <a:buNone/>
              <a:defRPr b="1" sz="4100">
                <a:latin typeface="Poppins"/>
                <a:ea typeface="Poppins"/>
                <a:cs typeface="Poppins"/>
                <a:sym typeface="Poppins"/>
              </a:defRPr>
            </a:lvl2pPr>
            <a:lvl3pPr lvl="2" rtl="0" algn="ctr">
              <a:spcBef>
                <a:spcPts val="0"/>
              </a:spcBef>
              <a:spcAft>
                <a:spcPts val="0"/>
              </a:spcAft>
              <a:buSzPts val="4100"/>
              <a:buFont typeface="Poppins"/>
              <a:buNone/>
              <a:defRPr b="1" sz="4100">
                <a:latin typeface="Poppins"/>
                <a:ea typeface="Poppins"/>
                <a:cs typeface="Poppins"/>
                <a:sym typeface="Poppins"/>
              </a:defRPr>
            </a:lvl3pPr>
            <a:lvl4pPr lvl="3" rtl="0" algn="ctr">
              <a:spcBef>
                <a:spcPts val="0"/>
              </a:spcBef>
              <a:spcAft>
                <a:spcPts val="0"/>
              </a:spcAft>
              <a:buSzPts val="4100"/>
              <a:buFont typeface="Poppins"/>
              <a:buNone/>
              <a:defRPr b="1" sz="4100">
                <a:latin typeface="Poppins"/>
                <a:ea typeface="Poppins"/>
                <a:cs typeface="Poppins"/>
                <a:sym typeface="Poppins"/>
              </a:defRPr>
            </a:lvl4pPr>
            <a:lvl5pPr lvl="4" rtl="0" algn="ctr">
              <a:spcBef>
                <a:spcPts val="0"/>
              </a:spcBef>
              <a:spcAft>
                <a:spcPts val="0"/>
              </a:spcAft>
              <a:buSzPts val="4100"/>
              <a:buFont typeface="Poppins"/>
              <a:buNone/>
              <a:defRPr b="1" sz="4100">
                <a:latin typeface="Poppins"/>
                <a:ea typeface="Poppins"/>
                <a:cs typeface="Poppins"/>
                <a:sym typeface="Poppins"/>
              </a:defRPr>
            </a:lvl5pPr>
            <a:lvl6pPr lvl="5" rtl="0" algn="ctr">
              <a:spcBef>
                <a:spcPts val="0"/>
              </a:spcBef>
              <a:spcAft>
                <a:spcPts val="0"/>
              </a:spcAft>
              <a:buSzPts val="4100"/>
              <a:buFont typeface="Poppins"/>
              <a:buNone/>
              <a:defRPr b="1" sz="4100">
                <a:latin typeface="Poppins"/>
                <a:ea typeface="Poppins"/>
                <a:cs typeface="Poppins"/>
                <a:sym typeface="Poppins"/>
              </a:defRPr>
            </a:lvl6pPr>
            <a:lvl7pPr lvl="6" rtl="0" algn="ctr">
              <a:spcBef>
                <a:spcPts val="0"/>
              </a:spcBef>
              <a:spcAft>
                <a:spcPts val="0"/>
              </a:spcAft>
              <a:buSzPts val="4100"/>
              <a:buFont typeface="Poppins"/>
              <a:buNone/>
              <a:defRPr b="1" sz="4100">
                <a:latin typeface="Poppins"/>
                <a:ea typeface="Poppins"/>
                <a:cs typeface="Poppins"/>
                <a:sym typeface="Poppins"/>
              </a:defRPr>
            </a:lvl7pPr>
            <a:lvl8pPr lvl="7" rtl="0" algn="ctr">
              <a:spcBef>
                <a:spcPts val="0"/>
              </a:spcBef>
              <a:spcAft>
                <a:spcPts val="0"/>
              </a:spcAft>
              <a:buSzPts val="4100"/>
              <a:buFont typeface="Poppins"/>
              <a:buNone/>
              <a:defRPr b="1" sz="4100">
                <a:latin typeface="Poppins"/>
                <a:ea typeface="Poppins"/>
                <a:cs typeface="Poppins"/>
                <a:sym typeface="Poppins"/>
              </a:defRPr>
            </a:lvl8pPr>
            <a:lvl9pPr lvl="8" rtl="0" algn="ctr">
              <a:spcBef>
                <a:spcPts val="0"/>
              </a:spcBef>
              <a:spcAft>
                <a:spcPts val="0"/>
              </a:spcAft>
              <a:buSzPts val="4100"/>
              <a:buFont typeface="Poppins"/>
              <a:buNone/>
              <a:defRPr b="1" sz="4100">
                <a:latin typeface="Poppins"/>
                <a:ea typeface="Poppins"/>
                <a:cs typeface="Poppins"/>
                <a:sym typeface="Poppins"/>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Dark - Paragraph">
  <p:cSld name="4_Custom Layout">
    <p:bg>
      <p:bgPr>
        <a:solidFill>
          <a:srgbClr val="43919B"/>
        </a:solidFill>
      </p:bgPr>
    </p:bg>
    <p:spTree>
      <p:nvGrpSpPr>
        <p:cNvPr id="168" name="Shape 168"/>
        <p:cNvGrpSpPr/>
        <p:nvPr/>
      </p:nvGrpSpPr>
      <p:grpSpPr>
        <a:xfrm>
          <a:off x="0" y="0"/>
          <a:ext cx="0" cy="0"/>
          <a:chOff x="0" y="0"/>
          <a:chExt cx="0" cy="0"/>
        </a:xfrm>
      </p:grpSpPr>
      <p:pic>
        <p:nvPicPr>
          <p:cNvPr id="169" name="Google Shape;169;p29"/>
          <p:cNvPicPr preferRelativeResize="0"/>
          <p:nvPr/>
        </p:nvPicPr>
        <p:blipFill>
          <a:blip r:embed="rId2">
            <a:alphaModFix/>
          </a:blip>
          <a:stretch>
            <a:fillRect/>
          </a:stretch>
        </p:blipFill>
        <p:spPr>
          <a:xfrm>
            <a:off x="7394400" y="328950"/>
            <a:ext cx="825587" cy="827607"/>
          </a:xfrm>
          <a:prstGeom prst="rect">
            <a:avLst/>
          </a:prstGeom>
          <a:noFill/>
          <a:ln>
            <a:noFill/>
          </a:ln>
        </p:spPr>
      </p:pic>
      <p:pic>
        <p:nvPicPr>
          <p:cNvPr id="170" name="Google Shape;170;p29"/>
          <p:cNvPicPr preferRelativeResize="0"/>
          <p:nvPr/>
        </p:nvPicPr>
        <p:blipFill rotWithShape="1">
          <a:blip r:embed="rId3">
            <a:alphaModFix/>
          </a:blip>
          <a:srcRect b="0" l="0" r="0" t="0"/>
          <a:stretch/>
        </p:blipFill>
        <p:spPr>
          <a:xfrm>
            <a:off x="581175" y="3753412"/>
            <a:ext cx="947588" cy="921956"/>
          </a:xfrm>
          <a:prstGeom prst="rect">
            <a:avLst/>
          </a:prstGeom>
          <a:noFill/>
          <a:ln>
            <a:noFill/>
          </a:ln>
        </p:spPr>
      </p:pic>
      <p:sp>
        <p:nvSpPr>
          <p:cNvPr id="171" name="Google Shape;171;p29"/>
          <p:cNvSpPr/>
          <p:nvPr/>
        </p:nvSpPr>
        <p:spPr>
          <a:xfrm rot="933714">
            <a:off x="8046520" y="1023098"/>
            <a:ext cx="535636" cy="470566"/>
          </a:xfrm>
          <a:prstGeom prst="heart">
            <a:avLst/>
          </a:prstGeom>
          <a:solidFill>
            <a:srgbClr val="FCF2D7"/>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72" name="Google Shape;172;p29"/>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1pPr>
            <a:lvl2pPr lvl="1"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2pPr>
            <a:lvl3pPr lvl="2"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3pPr>
            <a:lvl4pPr lvl="3"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4pPr>
            <a:lvl5pPr lvl="4"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5pPr>
            <a:lvl6pPr lvl="5"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6pPr>
            <a:lvl7pPr lvl="6"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7pPr>
            <a:lvl8pPr lvl="7"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8pPr>
            <a:lvl9pPr lvl="8"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Dark - Title">
  <p:cSld name="5_Custom Layout">
    <p:bg>
      <p:bgPr>
        <a:solidFill>
          <a:srgbClr val="43919B"/>
        </a:solidFill>
      </p:bgPr>
    </p:bg>
    <p:spTree>
      <p:nvGrpSpPr>
        <p:cNvPr id="173" name="Shape 173"/>
        <p:cNvGrpSpPr/>
        <p:nvPr/>
      </p:nvGrpSpPr>
      <p:grpSpPr>
        <a:xfrm>
          <a:off x="0" y="0"/>
          <a:ext cx="0" cy="0"/>
          <a:chOff x="0" y="0"/>
          <a:chExt cx="0" cy="0"/>
        </a:xfrm>
      </p:grpSpPr>
      <p:pic>
        <p:nvPicPr>
          <p:cNvPr id="174" name="Google Shape;174;p30"/>
          <p:cNvPicPr preferRelativeResize="0"/>
          <p:nvPr/>
        </p:nvPicPr>
        <p:blipFill rotWithShape="1">
          <a:blip r:embed="rId2">
            <a:alphaModFix/>
          </a:blip>
          <a:srcRect b="29922" l="0" r="0" t="0"/>
          <a:stretch/>
        </p:blipFill>
        <p:spPr>
          <a:xfrm>
            <a:off x="7008638" y="4315894"/>
            <a:ext cx="1178101" cy="827607"/>
          </a:xfrm>
          <a:prstGeom prst="rect">
            <a:avLst/>
          </a:prstGeom>
          <a:noFill/>
          <a:ln>
            <a:noFill/>
          </a:ln>
        </p:spPr>
      </p:pic>
      <p:sp>
        <p:nvSpPr>
          <p:cNvPr id="175" name="Google Shape;175;p30"/>
          <p:cNvSpPr/>
          <p:nvPr/>
        </p:nvSpPr>
        <p:spPr>
          <a:xfrm rot="933714">
            <a:off x="787935" y="594473"/>
            <a:ext cx="535636" cy="470566"/>
          </a:xfrm>
          <a:prstGeom prst="heart">
            <a:avLst/>
          </a:prstGeom>
          <a:solidFill>
            <a:srgbClr val="FCF2D7"/>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76" name="Google Shape;176;p30"/>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1pPr>
            <a:lvl2pPr lvl="1"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2pPr>
            <a:lvl3pPr lvl="2"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3pPr>
            <a:lvl4pPr lvl="3"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4pPr>
            <a:lvl5pPr lvl="4"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5pPr>
            <a:lvl6pPr lvl="5"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6pPr>
            <a:lvl7pPr lvl="6"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7pPr>
            <a:lvl8pPr lvl="7"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8pPr>
            <a:lvl9pPr lvl="8"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 Yellow">
  <p:cSld name="6_Custom Layout">
    <p:bg>
      <p:bgPr>
        <a:solidFill>
          <a:schemeClr val="accent4"/>
        </a:solidFill>
      </p:bgPr>
    </p:bg>
    <p:spTree>
      <p:nvGrpSpPr>
        <p:cNvPr id="177" name="Shape 177"/>
        <p:cNvGrpSpPr/>
        <p:nvPr/>
      </p:nvGrpSpPr>
      <p:grpSpPr>
        <a:xfrm>
          <a:off x="0" y="0"/>
          <a:ext cx="0" cy="0"/>
          <a:chOff x="0" y="0"/>
          <a:chExt cx="0" cy="0"/>
        </a:xfrm>
      </p:grpSpPr>
      <p:pic>
        <p:nvPicPr>
          <p:cNvPr id="178" name="Google Shape;178;p31"/>
          <p:cNvPicPr preferRelativeResize="0"/>
          <p:nvPr/>
        </p:nvPicPr>
        <p:blipFill rotWithShape="1">
          <a:blip r:embed="rId2">
            <a:alphaModFix/>
          </a:blip>
          <a:srcRect b="39700" l="0" r="0" t="0"/>
          <a:stretch/>
        </p:blipFill>
        <p:spPr>
          <a:xfrm>
            <a:off x="6713981" y="3882712"/>
            <a:ext cx="2148956" cy="1260788"/>
          </a:xfrm>
          <a:prstGeom prst="rect">
            <a:avLst/>
          </a:prstGeom>
          <a:noFill/>
          <a:ln>
            <a:noFill/>
          </a:ln>
        </p:spPr>
      </p:pic>
      <p:sp>
        <p:nvSpPr>
          <p:cNvPr id="179" name="Google Shape;179;p31"/>
          <p:cNvSpPr/>
          <p:nvPr>
            <p:ph idx="2" type="pic"/>
          </p:nvPr>
        </p:nvSpPr>
        <p:spPr>
          <a:xfrm>
            <a:off x="736200" y="697613"/>
            <a:ext cx="7671600" cy="3748200"/>
          </a:xfrm>
          <a:prstGeom prst="roundRect">
            <a:avLst>
              <a:gd fmla="val 16667" name="adj"/>
            </a:avLst>
          </a:prstGeom>
          <a:noFill/>
          <a:ln>
            <a:noFill/>
          </a:ln>
        </p:spPr>
      </p:sp>
      <p:sp>
        <p:nvSpPr>
          <p:cNvPr id="180" name="Google Shape;180;p31"/>
          <p:cNvSpPr/>
          <p:nvPr/>
        </p:nvSpPr>
        <p:spPr>
          <a:xfrm rot="933714">
            <a:off x="787935" y="594473"/>
            <a:ext cx="535636" cy="470566"/>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nvGrpSpPr>
          <p:cNvPr id="181" name="Google Shape;181;p31"/>
          <p:cNvGrpSpPr/>
          <p:nvPr/>
        </p:nvGrpSpPr>
        <p:grpSpPr>
          <a:xfrm>
            <a:off x="4350628" y="2217887"/>
            <a:ext cx="557044" cy="707722"/>
            <a:chOff x="5576150" y="1977075"/>
            <a:chExt cx="742725" cy="1133625"/>
          </a:xfrm>
        </p:grpSpPr>
        <p:sp>
          <p:nvSpPr>
            <p:cNvPr id="182" name="Google Shape;182;p31"/>
            <p:cNvSpPr/>
            <p:nvPr/>
          </p:nvSpPr>
          <p:spPr>
            <a:xfrm rot="5400000">
              <a:off x="5399750" y="2239200"/>
              <a:ext cx="1047900" cy="695100"/>
            </a:xfrm>
            <a:prstGeom prst="triangle">
              <a:avLst>
                <a:gd fmla="val 50000" name="adj"/>
              </a:avLst>
            </a:prstGeom>
            <a:solidFill>
              <a:srgbClr val="0E515A">
                <a:alpha val="5294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83" name="Google Shape;183;p31"/>
            <p:cNvSpPr/>
            <p:nvPr/>
          </p:nvSpPr>
          <p:spPr>
            <a:xfrm rot="5400000">
              <a:off x="5447375" y="2153475"/>
              <a:ext cx="1047900" cy="695100"/>
            </a:xfrm>
            <a:prstGeom prst="triangle">
              <a:avLst>
                <a:gd fmla="val 50000"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 Coral">
  <p:cSld name="7_Custom Layout">
    <p:bg>
      <p:bgPr>
        <a:solidFill>
          <a:schemeClr val="accent6"/>
        </a:solidFill>
      </p:bgPr>
    </p:bg>
    <p:spTree>
      <p:nvGrpSpPr>
        <p:cNvPr id="184" name="Shape 184"/>
        <p:cNvGrpSpPr/>
        <p:nvPr/>
      </p:nvGrpSpPr>
      <p:grpSpPr>
        <a:xfrm>
          <a:off x="0" y="0"/>
          <a:ext cx="0" cy="0"/>
          <a:chOff x="0" y="0"/>
          <a:chExt cx="0" cy="0"/>
        </a:xfrm>
      </p:grpSpPr>
      <p:pic>
        <p:nvPicPr>
          <p:cNvPr id="185" name="Google Shape;185;p32"/>
          <p:cNvPicPr preferRelativeResize="0"/>
          <p:nvPr/>
        </p:nvPicPr>
        <p:blipFill rotWithShape="1">
          <a:blip r:embed="rId2">
            <a:alphaModFix/>
          </a:blip>
          <a:srcRect b="39700" l="0" r="0" t="0"/>
          <a:stretch/>
        </p:blipFill>
        <p:spPr>
          <a:xfrm>
            <a:off x="6713981" y="3882712"/>
            <a:ext cx="2148956" cy="1260788"/>
          </a:xfrm>
          <a:prstGeom prst="rect">
            <a:avLst/>
          </a:prstGeom>
          <a:noFill/>
          <a:ln>
            <a:noFill/>
          </a:ln>
        </p:spPr>
      </p:pic>
      <p:sp>
        <p:nvSpPr>
          <p:cNvPr id="186" name="Google Shape;186;p32"/>
          <p:cNvSpPr/>
          <p:nvPr>
            <p:ph idx="2" type="pic"/>
          </p:nvPr>
        </p:nvSpPr>
        <p:spPr>
          <a:xfrm>
            <a:off x="736200" y="697613"/>
            <a:ext cx="7671600" cy="3748200"/>
          </a:xfrm>
          <a:prstGeom prst="roundRect">
            <a:avLst>
              <a:gd fmla="val 16667" name="adj"/>
            </a:avLst>
          </a:prstGeom>
          <a:noFill/>
          <a:ln>
            <a:noFill/>
          </a:ln>
        </p:spPr>
      </p:sp>
      <p:sp>
        <p:nvSpPr>
          <p:cNvPr id="187" name="Google Shape;187;p32"/>
          <p:cNvSpPr/>
          <p:nvPr/>
        </p:nvSpPr>
        <p:spPr>
          <a:xfrm rot="933714">
            <a:off x="787935" y="594473"/>
            <a:ext cx="535636" cy="470566"/>
          </a:xfrm>
          <a:prstGeom prst="heart">
            <a:avLst/>
          </a:prstGeom>
          <a:solidFill>
            <a:schemeClr val="accent4"/>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nvGrpSpPr>
          <p:cNvPr id="188" name="Google Shape;188;p32"/>
          <p:cNvGrpSpPr/>
          <p:nvPr/>
        </p:nvGrpSpPr>
        <p:grpSpPr>
          <a:xfrm>
            <a:off x="4350628" y="2217887"/>
            <a:ext cx="557044" cy="707722"/>
            <a:chOff x="5576150" y="1977075"/>
            <a:chExt cx="742725" cy="1133625"/>
          </a:xfrm>
        </p:grpSpPr>
        <p:sp>
          <p:nvSpPr>
            <p:cNvPr id="189" name="Google Shape;189;p32"/>
            <p:cNvSpPr/>
            <p:nvPr/>
          </p:nvSpPr>
          <p:spPr>
            <a:xfrm rot="5400000">
              <a:off x="5399750" y="2239200"/>
              <a:ext cx="1047900" cy="695100"/>
            </a:xfrm>
            <a:prstGeom prst="triangle">
              <a:avLst>
                <a:gd fmla="val 50000" name="adj"/>
              </a:avLst>
            </a:prstGeom>
            <a:solidFill>
              <a:srgbClr val="0E515A">
                <a:alpha val="5294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0" name="Google Shape;190;p32"/>
            <p:cNvSpPr/>
            <p:nvPr/>
          </p:nvSpPr>
          <p:spPr>
            <a:xfrm rot="5400000">
              <a:off x="5447375" y="2153475"/>
              <a:ext cx="1047900" cy="695100"/>
            </a:xfrm>
            <a:prstGeom prst="triangle">
              <a:avLst>
                <a:gd fmla="val 50000"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Bold Text">
  <p:cSld name="8_Custom Layout">
    <p:spTree>
      <p:nvGrpSpPr>
        <p:cNvPr id="191" name="Shape 191"/>
        <p:cNvGrpSpPr/>
        <p:nvPr/>
      </p:nvGrpSpPr>
      <p:grpSpPr>
        <a:xfrm>
          <a:off x="0" y="0"/>
          <a:ext cx="0" cy="0"/>
          <a:chOff x="0" y="0"/>
          <a:chExt cx="0" cy="0"/>
        </a:xfrm>
      </p:grpSpPr>
      <p:pic>
        <p:nvPicPr>
          <p:cNvPr id="192" name="Google Shape;192;p33"/>
          <p:cNvPicPr preferRelativeResize="0"/>
          <p:nvPr/>
        </p:nvPicPr>
        <p:blipFill rotWithShape="1">
          <a:blip r:embed="rId2">
            <a:alphaModFix/>
          </a:blip>
          <a:srcRect b="54859" l="0" r="0" t="0"/>
          <a:stretch/>
        </p:blipFill>
        <p:spPr>
          <a:xfrm>
            <a:off x="3045469" y="4532868"/>
            <a:ext cx="1349437" cy="610632"/>
          </a:xfrm>
          <a:prstGeom prst="rect">
            <a:avLst/>
          </a:prstGeom>
          <a:noFill/>
          <a:ln>
            <a:noFill/>
          </a:ln>
        </p:spPr>
      </p:pic>
      <p:sp>
        <p:nvSpPr>
          <p:cNvPr id="193" name="Google Shape;193;p33"/>
          <p:cNvSpPr/>
          <p:nvPr/>
        </p:nvSpPr>
        <p:spPr>
          <a:xfrm rot="935460">
            <a:off x="7857370" y="179013"/>
            <a:ext cx="426389" cy="345662"/>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94" name="Google Shape;194;p33"/>
          <p:cNvSpPr txBox="1"/>
          <p:nvPr>
            <p:ph type="title"/>
          </p:nvPr>
        </p:nvSpPr>
        <p:spPr>
          <a:xfrm>
            <a:off x="1602563" y="297338"/>
            <a:ext cx="5938800" cy="12588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3200"/>
              <a:buFont typeface="Poppins"/>
              <a:buNone/>
              <a:defRPr b="1" sz="3200">
                <a:solidFill>
                  <a:srgbClr val="43919B"/>
                </a:solidFill>
                <a:latin typeface="Poppins"/>
                <a:ea typeface="Poppins"/>
                <a:cs typeface="Poppins"/>
                <a:sym typeface="Poppins"/>
              </a:defRPr>
            </a:lvl1pPr>
            <a:lvl2pPr lvl="1" rtl="0" algn="ctr">
              <a:spcBef>
                <a:spcPts val="0"/>
              </a:spcBef>
              <a:spcAft>
                <a:spcPts val="0"/>
              </a:spcAft>
              <a:buSzPts val="3200"/>
              <a:buFont typeface="Poppins"/>
              <a:buNone/>
              <a:defRPr b="1" sz="3200">
                <a:latin typeface="Poppins"/>
                <a:ea typeface="Poppins"/>
                <a:cs typeface="Poppins"/>
                <a:sym typeface="Poppins"/>
              </a:defRPr>
            </a:lvl2pPr>
            <a:lvl3pPr lvl="2" rtl="0" algn="ctr">
              <a:spcBef>
                <a:spcPts val="0"/>
              </a:spcBef>
              <a:spcAft>
                <a:spcPts val="0"/>
              </a:spcAft>
              <a:buSzPts val="3200"/>
              <a:buFont typeface="Poppins"/>
              <a:buNone/>
              <a:defRPr b="1" sz="3200">
                <a:latin typeface="Poppins"/>
                <a:ea typeface="Poppins"/>
                <a:cs typeface="Poppins"/>
                <a:sym typeface="Poppins"/>
              </a:defRPr>
            </a:lvl3pPr>
            <a:lvl4pPr lvl="3" rtl="0" algn="ctr">
              <a:spcBef>
                <a:spcPts val="0"/>
              </a:spcBef>
              <a:spcAft>
                <a:spcPts val="0"/>
              </a:spcAft>
              <a:buSzPts val="3200"/>
              <a:buFont typeface="Poppins"/>
              <a:buNone/>
              <a:defRPr b="1" sz="3200">
                <a:latin typeface="Poppins"/>
                <a:ea typeface="Poppins"/>
                <a:cs typeface="Poppins"/>
                <a:sym typeface="Poppins"/>
              </a:defRPr>
            </a:lvl4pPr>
            <a:lvl5pPr lvl="4" rtl="0" algn="ctr">
              <a:spcBef>
                <a:spcPts val="0"/>
              </a:spcBef>
              <a:spcAft>
                <a:spcPts val="0"/>
              </a:spcAft>
              <a:buSzPts val="3200"/>
              <a:buFont typeface="Poppins"/>
              <a:buNone/>
              <a:defRPr b="1" sz="3200">
                <a:latin typeface="Poppins"/>
                <a:ea typeface="Poppins"/>
                <a:cs typeface="Poppins"/>
                <a:sym typeface="Poppins"/>
              </a:defRPr>
            </a:lvl5pPr>
            <a:lvl6pPr lvl="5" rtl="0" algn="ctr">
              <a:spcBef>
                <a:spcPts val="0"/>
              </a:spcBef>
              <a:spcAft>
                <a:spcPts val="0"/>
              </a:spcAft>
              <a:buSzPts val="3200"/>
              <a:buFont typeface="Poppins"/>
              <a:buNone/>
              <a:defRPr b="1" sz="3200">
                <a:latin typeface="Poppins"/>
                <a:ea typeface="Poppins"/>
                <a:cs typeface="Poppins"/>
                <a:sym typeface="Poppins"/>
              </a:defRPr>
            </a:lvl6pPr>
            <a:lvl7pPr lvl="6" rtl="0" algn="ctr">
              <a:spcBef>
                <a:spcPts val="0"/>
              </a:spcBef>
              <a:spcAft>
                <a:spcPts val="0"/>
              </a:spcAft>
              <a:buSzPts val="3200"/>
              <a:buFont typeface="Poppins"/>
              <a:buNone/>
              <a:defRPr b="1" sz="3200">
                <a:latin typeface="Poppins"/>
                <a:ea typeface="Poppins"/>
                <a:cs typeface="Poppins"/>
                <a:sym typeface="Poppins"/>
              </a:defRPr>
            </a:lvl7pPr>
            <a:lvl8pPr lvl="7" rtl="0" algn="ctr">
              <a:spcBef>
                <a:spcPts val="0"/>
              </a:spcBef>
              <a:spcAft>
                <a:spcPts val="0"/>
              </a:spcAft>
              <a:buSzPts val="3200"/>
              <a:buFont typeface="Poppins"/>
              <a:buNone/>
              <a:defRPr b="1" sz="3200">
                <a:latin typeface="Poppins"/>
                <a:ea typeface="Poppins"/>
                <a:cs typeface="Poppins"/>
                <a:sym typeface="Poppins"/>
              </a:defRPr>
            </a:lvl8pPr>
            <a:lvl9pPr lvl="8" rtl="0" algn="ctr">
              <a:spcBef>
                <a:spcPts val="0"/>
              </a:spcBef>
              <a:spcAft>
                <a:spcPts val="0"/>
              </a:spcAft>
              <a:buSzPts val="3200"/>
              <a:buFont typeface="Poppins"/>
              <a:buNone/>
              <a:defRPr b="1" sz="3200">
                <a:latin typeface="Poppins"/>
                <a:ea typeface="Poppins"/>
                <a:cs typeface="Poppins"/>
                <a:sym typeface="Poppins"/>
              </a:defRPr>
            </a:lvl9pPr>
          </a:lstStyle>
          <a:p/>
        </p:txBody>
      </p:sp>
      <p:sp>
        <p:nvSpPr>
          <p:cNvPr id="195" name="Google Shape;195;p33"/>
          <p:cNvSpPr txBox="1"/>
          <p:nvPr>
            <p:ph idx="2" type="title"/>
          </p:nvPr>
        </p:nvSpPr>
        <p:spPr>
          <a:xfrm>
            <a:off x="685800" y="2426438"/>
            <a:ext cx="3155100" cy="827700"/>
          </a:xfrm>
          <a:prstGeom prst="rect">
            <a:avLst/>
          </a:prstGeom>
          <a:noFill/>
          <a:ln>
            <a:noFill/>
          </a:ln>
        </p:spPr>
        <p:txBody>
          <a:bodyPr anchorCtr="0" anchor="t" bIns="68575" lIns="68575" spcFirstLastPara="1" rIns="68575" wrap="square" tIns="68575">
            <a:noAutofit/>
          </a:bodyPr>
          <a:lstStyle>
            <a:lvl1pPr lvl="0" rtl="0">
              <a:lnSpc>
                <a:spcPct val="115000"/>
              </a:lnSpc>
              <a:spcBef>
                <a:spcPts val="0"/>
              </a:spcBef>
              <a:spcAft>
                <a:spcPts val="0"/>
              </a:spcAft>
              <a:buClr>
                <a:srgbClr val="43919B"/>
              </a:buClr>
              <a:buSzPts val="2000"/>
              <a:buFont typeface="Poppins"/>
              <a:buNone/>
              <a:defRPr b="1" sz="2000">
                <a:solidFill>
                  <a:srgbClr val="43919B"/>
                </a:solidFill>
                <a:latin typeface="Poppins"/>
                <a:ea typeface="Poppins"/>
                <a:cs typeface="Poppins"/>
                <a:sym typeface="Poppins"/>
              </a:defRPr>
            </a:lvl1pPr>
            <a:lvl2pPr lvl="1" rtl="0">
              <a:lnSpc>
                <a:spcPct val="115000"/>
              </a:lnSpc>
              <a:spcBef>
                <a:spcPts val="0"/>
              </a:spcBef>
              <a:spcAft>
                <a:spcPts val="0"/>
              </a:spcAft>
              <a:buSzPts val="2000"/>
              <a:buFont typeface="Poppins"/>
              <a:buNone/>
              <a:defRPr b="1" sz="2000">
                <a:latin typeface="Poppins"/>
                <a:ea typeface="Poppins"/>
                <a:cs typeface="Poppins"/>
                <a:sym typeface="Poppins"/>
              </a:defRPr>
            </a:lvl2pPr>
            <a:lvl3pPr lvl="2" rtl="0">
              <a:lnSpc>
                <a:spcPct val="115000"/>
              </a:lnSpc>
              <a:spcBef>
                <a:spcPts val="0"/>
              </a:spcBef>
              <a:spcAft>
                <a:spcPts val="0"/>
              </a:spcAft>
              <a:buSzPts val="2000"/>
              <a:buFont typeface="Poppins"/>
              <a:buNone/>
              <a:defRPr b="1" sz="2000">
                <a:latin typeface="Poppins"/>
                <a:ea typeface="Poppins"/>
                <a:cs typeface="Poppins"/>
                <a:sym typeface="Poppins"/>
              </a:defRPr>
            </a:lvl3pPr>
            <a:lvl4pPr lvl="3" rtl="0">
              <a:lnSpc>
                <a:spcPct val="115000"/>
              </a:lnSpc>
              <a:spcBef>
                <a:spcPts val="0"/>
              </a:spcBef>
              <a:spcAft>
                <a:spcPts val="0"/>
              </a:spcAft>
              <a:buSzPts val="2000"/>
              <a:buFont typeface="Poppins"/>
              <a:buNone/>
              <a:defRPr b="1" sz="2000">
                <a:latin typeface="Poppins"/>
                <a:ea typeface="Poppins"/>
                <a:cs typeface="Poppins"/>
                <a:sym typeface="Poppins"/>
              </a:defRPr>
            </a:lvl4pPr>
            <a:lvl5pPr lvl="4" rtl="0">
              <a:lnSpc>
                <a:spcPct val="115000"/>
              </a:lnSpc>
              <a:spcBef>
                <a:spcPts val="0"/>
              </a:spcBef>
              <a:spcAft>
                <a:spcPts val="0"/>
              </a:spcAft>
              <a:buSzPts val="2000"/>
              <a:buFont typeface="Poppins"/>
              <a:buNone/>
              <a:defRPr b="1" sz="2000">
                <a:latin typeface="Poppins"/>
                <a:ea typeface="Poppins"/>
                <a:cs typeface="Poppins"/>
                <a:sym typeface="Poppins"/>
              </a:defRPr>
            </a:lvl5pPr>
            <a:lvl6pPr lvl="5" rtl="0">
              <a:lnSpc>
                <a:spcPct val="115000"/>
              </a:lnSpc>
              <a:spcBef>
                <a:spcPts val="0"/>
              </a:spcBef>
              <a:spcAft>
                <a:spcPts val="0"/>
              </a:spcAft>
              <a:buSzPts val="2000"/>
              <a:buFont typeface="Poppins"/>
              <a:buNone/>
              <a:defRPr b="1" sz="2000">
                <a:latin typeface="Poppins"/>
                <a:ea typeface="Poppins"/>
                <a:cs typeface="Poppins"/>
                <a:sym typeface="Poppins"/>
              </a:defRPr>
            </a:lvl6pPr>
            <a:lvl7pPr lvl="6" rtl="0">
              <a:lnSpc>
                <a:spcPct val="115000"/>
              </a:lnSpc>
              <a:spcBef>
                <a:spcPts val="0"/>
              </a:spcBef>
              <a:spcAft>
                <a:spcPts val="0"/>
              </a:spcAft>
              <a:buSzPts val="2000"/>
              <a:buFont typeface="Poppins"/>
              <a:buNone/>
              <a:defRPr b="1" sz="2000">
                <a:latin typeface="Poppins"/>
                <a:ea typeface="Poppins"/>
                <a:cs typeface="Poppins"/>
                <a:sym typeface="Poppins"/>
              </a:defRPr>
            </a:lvl7pPr>
            <a:lvl8pPr lvl="7" rtl="0">
              <a:lnSpc>
                <a:spcPct val="115000"/>
              </a:lnSpc>
              <a:spcBef>
                <a:spcPts val="0"/>
              </a:spcBef>
              <a:spcAft>
                <a:spcPts val="0"/>
              </a:spcAft>
              <a:buSzPts val="2000"/>
              <a:buFont typeface="Poppins"/>
              <a:buNone/>
              <a:defRPr b="1" sz="2000">
                <a:latin typeface="Poppins"/>
                <a:ea typeface="Poppins"/>
                <a:cs typeface="Poppins"/>
                <a:sym typeface="Poppins"/>
              </a:defRPr>
            </a:lvl8pPr>
            <a:lvl9pPr lvl="8" rtl="0">
              <a:lnSpc>
                <a:spcPct val="115000"/>
              </a:lnSpc>
              <a:spcBef>
                <a:spcPts val="0"/>
              </a:spcBef>
              <a:spcAft>
                <a:spcPts val="0"/>
              </a:spcAft>
              <a:buSzPts val="2000"/>
              <a:buFont typeface="Poppins"/>
              <a:buNone/>
              <a:defRPr b="1" sz="2000">
                <a:latin typeface="Poppins"/>
                <a:ea typeface="Poppins"/>
                <a:cs typeface="Poppins"/>
                <a:sym typeface="Poppins"/>
              </a:defRPr>
            </a:lvl9pPr>
          </a:lstStyle>
          <a:p/>
        </p:txBody>
      </p:sp>
      <p:sp>
        <p:nvSpPr>
          <p:cNvPr id="196" name="Google Shape;196;p33"/>
          <p:cNvSpPr txBox="1"/>
          <p:nvPr>
            <p:ph idx="3" type="title"/>
          </p:nvPr>
        </p:nvSpPr>
        <p:spPr>
          <a:xfrm>
            <a:off x="4692994" y="2426438"/>
            <a:ext cx="3155100" cy="827700"/>
          </a:xfrm>
          <a:prstGeom prst="rect">
            <a:avLst/>
          </a:prstGeom>
          <a:noFill/>
          <a:ln>
            <a:noFill/>
          </a:ln>
        </p:spPr>
        <p:txBody>
          <a:bodyPr anchorCtr="0" anchor="t" bIns="68575" lIns="68575" spcFirstLastPara="1" rIns="68575" wrap="square" tIns="68575">
            <a:noAutofit/>
          </a:bodyPr>
          <a:lstStyle>
            <a:lvl1pPr lvl="0" rtl="0">
              <a:lnSpc>
                <a:spcPct val="115000"/>
              </a:lnSpc>
              <a:spcBef>
                <a:spcPts val="0"/>
              </a:spcBef>
              <a:spcAft>
                <a:spcPts val="0"/>
              </a:spcAft>
              <a:buClr>
                <a:srgbClr val="43919B"/>
              </a:buClr>
              <a:buSzPts val="2000"/>
              <a:buFont typeface="Poppins"/>
              <a:buNone/>
              <a:defRPr b="1" sz="2000">
                <a:solidFill>
                  <a:srgbClr val="43919B"/>
                </a:solidFill>
                <a:latin typeface="Poppins"/>
                <a:ea typeface="Poppins"/>
                <a:cs typeface="Poppins"/>
                <a:sym typeface="Poppins"/>
              </a:defRPr>
            </a:lvl1pPr>
            <a:lvl2pPr lvl="1" rtl="0">
              <a:lnSpc>
                <a:spcPct val="115000"/>
              </a:lnSpc>
              <a:spcBef>
                <a:spcPts val="0"/>
              </a:spcBef>
              <a:spcAft>
                <a:spcPts val="0"/>
              </a:spcAft>
              <a:buSzPts val="2000"/>
              <a:buFont typeface="Poppins"/>
              <a:buNone/>
              <a:defRPr b="1" sz="2000">
                <a:latin typeface="Poppins"/>
                <a:ea typeface="Poppins"/>
                <a:cs typeface="Poppins"/>
                <a:sym typeface="Poppins"/>
              </a:defRPr>
            </a:lvl2pPr>
            <a:lvl3pPr lvl="2" rtl="0">
              <a:lnSpc>
                <a:spcPct val="115000"/>
              </a:lnSpc>
              <a:spcBef>
                <a:spcPts val="0"/>
              </a:spcBef>
              <a:spcAft>
                <a:spcPts val="0"/>
              </a:spcAft>
              <a:buSzPts val="2000"/>
              <a:buFont typeface="Poppins"/>
              <a:buNone/>
              <a:defRPr b="1" sz="2000">
                <a:latin typeface="Poppins"/>
                <a:ea typeface="Poppins"/>
                <a:cs typeface="Poppins"/>
                <a:sym typeface="Poppins"/>
              </a:defRPr>
            </a:lvl3pPr>
            <a:lvl4pPr lvl="3" rtl="0">
              <a:lnSpc>
                <a:spcPct val="115000"/>
              </a:lnSpc>
              <a:spcBef>
                <a:spcPts val="0"/>
              </a:spcBef>
              <a:spcAft>
                <a:spcPts val="0"/>
              </a:spcAft>
              <a:buSzPts val="2000"/>
              <a:buFont typeface="Poppins"/>
              <a:buNone/>
              <a:defRPr b="1" sz="2000">
                <a:latin typeface="Poppins"/>
                <a:ea typeface="Poppins"/>
                <a:cs typeface="Poppins"/>
                <a:sym typeface="Poppins"/>
              </a:defRPr>
            </a:lvl4pPr>
            <a:lvl5pPr lvl="4" rtl="0">
              <a:lnSpc>
                <a:spcPct val="115000"/>
              </a:lnSpc>
              <a:spcBef>
                <a:spcPts val="0"/>
              </a:spcBef>
              <a:spcAft>
                <a:spcPts val="0"/>
              </a:spcAft>
              <a:buSzPts val="2000"/>
              <a:buFont typeface="Poppins"/>
              <a:buNone/>
              <a:defRPr b="1" sz="2000">
                <a:latin typeface="Poppins"/>
                <a:ea typeface="Poppins"/>
                <a:cs typeface="Poppins"/>
                <a:sym typeface="Poppins"/>
              </a:defRPr>
            </a:lvl5pPr>
            <a:lvl6pPr lvl="5" rtl="0">
              <a:lnSpc>
                <a:spcPct val="115000"/>
              </a:lnSpc>
              <a:spcBef>
                <a:spcPts val="0"/>
              </a:spcBef>
              <a:spcAft>
                <a:spcPts val="0"/>
              </a:spcAft>
              <a:buSzPts val="2000"/>
              <a:buFont typeface="Poppins"/>
              <a:buNone/>
              <a:defRPr b="1" sz="2000">
                <a:latin typeface="Poppins"/>
                <a:ea typeface="Poppins"/>
                <a:cs typeface="Poppins"/>
                <a:sym typeface="Poppins"/>
              </a:defRPr>
            </a:lvl6pPr>
            <a:lvl7pPr lvl="6" rtl="0">
              <a:lnSpc>
                <a:spcPct val="115000"/>
              </a:lnSpc>
              <a:spcBef>
                <a:spcPts val="0"/>
              </a:spcBef>
              <a:spcAft>
                <a:spcPts val="0"/>
              </a:spcAft>
              <a:buSzPts val="2000"/>
              <a:buFont typeface="Poppins"/>
              <a:buNone/>
              <a:defRPr b="1" sz="2000">
                <a:latin typeface="Poppins"/>
                <a:ea typeface="Poppins"/>
                <a:cs typeface="Poppins"/>
                <a:sym typeface="Poppins"/>
              </a:defRPr>
            </a:lvl7pPr>
            <a:lvl8pPr lvl="7" rtl="0">
              <a:lnSpc>
                <a:spcPct val="115000"/>
              </a:lnSpc>
              <a:spcBef>
                <a:spcPts val="0"/>
              </a:spcBef>
              <a:spcAft>
                <a:spcPts val="0"/>
              </a:spcAft>
              <a:buSzPts val="2000"/>
              <a:buFont typeface="Poppins"/>
              <a:buNone/>
              <a:defRPr b="1" sz="2000">
                <a:latin typeface="Poppins"/>
                <a:ea typeface="Poppins"/>
                <a:cs typeface="Poppins"/>
                <a:sym typeface="Poppins"/>
              </a:defRPr>
            </a:lvl8pPr>
            <a:lvl9pPr lvl="8" rtl="0">
              <a:lnSpc>
                <a:spcPct val="115000"/>
              </a:lnSpc>
              <a:spcBef>
                <a:spcPts val="0"/>
              </a:spcBef>
              <a:spcAft>
                <a:spcPts val="0"/>
              </a:spcAft>
              <a:buSzPts val="2000"/>
              <a:buFont typeface="Poppins"/>
              <a:buNone/>
              <a:defRPr b="1" sz="2000">
                <a:latin typeface="Poppins"/>
                <a:ea typeface="Poppins"/>
                <a:cs typeface="Poppins"/>
                <a:sym typeface="Poppins"/>
              </a:defRPr>
            </a:lvl9pPr>
          </a:lstStyle>
          <a:p/>
        </p:txBody>
      </p:sp>
      <p:sp>
        <p:nvSpPr>
          <p:cNvPr id="197" name="Google Shape;197;p33"/>
          <p:cNvSpPr txBox="1"/>
          <p:nvPr>
            <p:ph idx="1" type="subTitle"/>
          </p:nvPr>
        </p:nvSpPr>
        <p:spPr>
          <a:xfrm>
            <a:off x="685800" y="1745438"/>
            <a:ext cx="3350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1pPr>
            <a:lvl2pPr lvl="1"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2pPr>
            <a:lvl3pPr lvl="2"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3pPr>
            <a:lvl4pPr lvl="3"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4pPr>
            <a:lvl5pPr lvl="4"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5pPr>
            <a:lvl6pPr lvl="5"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6pPr>
            <a:lvl7pPr lvl="6"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7pPr>
            <a:lvl8pPr lvl="7"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8pPr>
            <a:lvl9pPr lvl="8"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9pPr>
          </a:lstStyle>
          <a:p/>
        </p:txBody>
      </p:sp>
      <p:sp>
        <p:nvSpPr>
          <p:cNvPr id="198" name="Google Shape;198;p33"/>
          <p:cNvSpPr txBox="1"/>
          <p:nvPr>
            <p:ph idx="4" type="subTitle"/>
          </p:nvPr>
        </p:nvSpPr>
        <p:spPr>
          <a:xfrm>
            <a:off x="4686300" y="1745438"/>
            <a:ext cx="3350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1pPr>
            <a:lvl2pPr lvl="1"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2pPr>
            <a:lvl3pPr lvl="2"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3pPr>
            <a:lvl4pPr lvl="3"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4pPr>
            <a:lvl5pPr lvl="4"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5pPr>
            <a:lvl6pPr lvl="5"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6pPr>
            <a:lvl7pPr lvl="6"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7pPr>
            <a:lvl8pPr lvl="7"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8pPr>
            <a:lvl9pPr lvl="8"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Heading and paragraph">
  <p:cSld name="9_Custom Layout">
    <p:spTree>
      <p:nvGrpSpPr>
        <p:cNvPr id="199" name="Shape 199"/>
        <p:cNvGrpSpPr/>
        <p:nvPr/>
      </p:nvGrpSpPr>
      <p:grpSpPr>
        <a:xfrm>
          <a:off x="0" y="0"/>
          <a:ext cx="0" cy="0"/>
          <a:chOff x="0" y="0"/>
          <a:chExt cx="0" cy="0"/>
        </a:xfrm>
      </p:grpSpPr>
      <p:pic>
        <p:nvPicPr>
          <p:cNvPr id="200" name="Google Shape;200;p34"/>
          <p:cNvPicPr preferRelativeResize="0"/>
          <p:nvPr/>
        </p:nvPicPr>
        <p:blipFill rotWithShape="1">
          <a:blip r:embed="rId2">
            <a:alphaModFix/>
          </a:blip>
          <a:srcRect b="54859" l="25164" r="7" t="0"/>
          <a:stretch/>
        </p:blipFill>
        <p:spPr>
          <a:xfrm rot="5400000">
            <a:off x="-229370" y="243657"/>
            <a:ext cx="1160496" cy="701757"/>
          </a:xfrm>
          <a:prstGeom prst="rect">
            <a:avLst/>
          </a:prstGeom>
          <a:noFill/>
          <a:ln>
            <a:noFill/>
          </a:ln>
        </p:spPr>
      </p:pic>
      <p:pic>
        <p:nvPicPr>
          <p:cNvPr id="201" name="Google Shape;201;p34"/>
          <p:cNvPicPr preferRelativeResize="0"/>
          <p:nvPr/>
        </p:nvPicPr>
        <p:blipFill rotWithShape="1">
          <a:blip r:embed="rId3">
            <a:alphaModFix/>
          </a:blip>
          <a:srcRect b="0" l="0" r="0" t="42660"/>
          <a:stretch/>
        </p:blipFill>
        <p:spPr>
          <a:xfrm rot="10800000">
            <a:off x="8031131" y="4682063"/>
            <a:ext cx="827119" cy="461438"/>
          </a:xfrm>
          <a:prstGeom prst="rect">
            <a:avLst/>
          </a:prstGeom>
          <a:noFill/>
          <a:ln>
            <a:noFill/>
          </a:ln>
        </p:spPr>
      </p:pic>
      <p:sp>
        <p:nvSpPr>
          <p:cNvPr id="202" name="Google Shape;202;p34"/>
          <p:cNvSpPr txBox="1"/>
          <p:nvPr>
            <p:ph type="title"/>
          </p:nvPr>
        </p:nvSpPr>
        <p:spPr>
          <a:xfrm>
            <a:off x="1602563" y="297338"/>
            <a:ext cx="5938800" cy="12588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3200"/>
              <a:buFont typeface="Poppins"/>
              <a:buNone/>
              <a:defRPr b="1" sz="3200">
                <a:solidFill>
                  <a:srgbClr val="43919B"/>
                </a:solidFill>
                <a:latin typeface="Poppins"/>
                <a:ea typeface="Poppins"/>
                <a:cs typeface="Poppins"/>
                <a:sym typeface="Poppins"/>
              </a:defRPr>
            </a:lvl1pPr>
            <a:lvl2pPr lvl="1" rtl="0" algn="ctr">
              <a:spcBef>
                <a:spcPts val="0"/>
              </a:spcBef>
              <a:spcAft>
                <a:spcPts val="0"/>
              </a:spcAft>
              <a:buSzPts val="3200"/>
              <a:buFont typeface="Poppins"/>
              <a:buNone/>
              <a:defRPr b="1" sz="3200">
                <a:latin typeface="Poppins"/>
                <a:ea typeface="Poppins"/>
                <a:cs typeface="Poppins"/>
                <a:sym typeface="Poppins"/>
              </a:defRPr>
            </a:lvl2pPr>
            <a:lvl3pPr lvl="2" rtl="0" algn="ctr">
              <a:spcBef>
                <a:spcPts val="0"/>
              </a:spcBef>
              <a:spcAft>
                <a:spcPts val="0"/>
              </a:spcAft>
              <a:buSzPts val="3200"/>
              <a:buFont typeface="Poppins"/>
              <a:buNone/>
              <a:defRPr b="1" sz="3200">
                <a:latin typeface="Poppins"/>
                <a:ea typeface="Poppins"/>
                <a:cs typeface="Poppins"/>
                <a:sym typeface="Poppins"/>
              </a:defRPr>
            </a:lvl3pPr>
            <a:lvl4pPr lvl="3" rtl="0" algn="ctr">
              <a:spcBef>
                <a:spcPts val="0"/>
              </a:spcBef>
              <a:spcAft>
                <a:spcPts val="0"/>
              </a:spcAft>
              <a:buSzPts val="3200"/>
              <a:buFont typeface="Poppins"/>
              <a:buNone/>
              <a:defRPr b="1" sz="3200">
                <a:latin typeface="Poppins"/>
                <a:ea typeface="Poppins"/>
                <a:cs typeface="Poppins"/>
                <a:sym typeface="Poppins"/>
              </a:defRPr>
            </a:lvl4pPr>
            <a:lvl5pPr lvl="4" rtl="0" algn="ctr">
              <a:spcBef>
                <a:spcPts val="0"/>
              </a:spcBef>
              <a:spcAft>
                <a:spcPts val="0"/>
              </a:spcAft>
              <a:buSzPts val="3200"/>
              <a:buFont typeface="Poppins"/>
              <a:buNone/>
              <a:defRPr b="1" sz="3200">
                <a:latin typeface="Poppins"/>
                <a:ea typeface="Poppins"/>
                <a:cs typeface="Poppins"/>
                <a:sym typeface="Poppins"/>
              </a:defRPr>
            </a:lvl5pPr>
            <a:lvl6pPr lvl="5" rtl="0" algn="ctr">
              <a:spcBef>
                <a:spcPts val="0"/>
              </a:spcBef>
              <a:spcAft>
                <a:spcPts val="0"/>
              </a:spcAft>
              <a:buSzPts val="3200"/>
              <a:buFont typeface="Poppins"/>
              <a:buNone/>
              <a:defRPr b="1" sz="3200">
                <a:latin typeface="Poppins"/>
                <a:ea typeface="Poppins"/>
                <a:cs typeface="Poppins"/>
                <a:sym typeface="Poppins"/>
              </a:defRPr>
            </a:lvl6pPr>
            <a:lvl7pPr lvl="6" rtl="0" algn="ctr">
              <a:spcBef>
                <a:spcPts val="0"/>
              </a:spcBef>
              <a:spcAft>
                <a:spcPts val="0"/>
              </a:spcAft>
              <a:buSzPts val="3200"/>
              <a:buFont typeface="Poppins"/>
              <a:buNone/>
              <a:defRPr b="1" sz="3200">
                <a:latin typeface="Poppins"/>
                <a:ea typeface="Poppins"/>
                <a:cs typeface="Poppins"/>
                <a:sym typeface="Poppins"/>
              </a:defRPr>
            </a:lvl7pPr>
            <a:lvl8pPr lvl="7" rtl="0" algn="ctr">
              <a:spcBef>
                <a:spcPts val="0"/>
              </a:spcBef>
              <a:spcAft>
                <a:spcPts val="0"/>
              </a:spcAft>
              <a:buSzPts val="3200"/>
              <a:buFont typeface="Poppins"/>
              <a:buNone/>
              <a:defRPr b="1" sz="3200">
                <a:latin typeface="Poppins"/>
                <a:ea typeface="Poppins"/>
                <a:cs typeface="Poppins"/>
                <a:sym typeface="Poppins"/>
              </a:defRPr>
            </a:lvl8pPr>
            <a:lvl9pPr lvl="8" rtl="0" algn="ctr">
              <a:spcBef>
                <a:spcPts val="0"/>
              </a:spcBef>
              <a:spcAft>
                <a:spcPts val="0"/>
              </a:spcAft>
              <a:buSzPts val="3200"/>
              <a:buFont typeface="Poppins"/>
              <a:buNone/>
              <a:defRPr b="1" sz="3200">
                <a:latin typeface="Poppins"/>
                <a:ea typeface="Poppins"/>
                <a:cs typeface="Poppins"/>
                <a:sym typeface="Poppins"/>
              </a:defRPr>
            </a:lvl9pPr>
          </a:lstStyle>
          <a:p/>
        </p:txBody>
      </p:sp>
      <p:sp>
        <p:nvSpPr>
          <p:cNvPr id="203" name="Google Shape;203;p34"/>
          <p:cNvSpPr txBox="1"/>
          <p:nvPr>
            <p:ph idx="2" type="title"/>
          </p:nvPr>
        </p:nvSpPr>
        <p:spPr>
          <a:xfrm>
            <a:off x="685800" y="1941431"/>
            <a:ext cx="3155100" cy="827700"/>
          </a:xfrm>
          <a:prstGeom prst="rect">
            <a:avLst/>
          </a:prstGeom>
          <a:noFill/>
          <a:ln>
            <a:noFill/>
          </a:ln>
        </p:spPr>
        <p:txBody>
          <a:bodyPr anchorCtr="0" anchor="t" bIns="68575" lIns="68575" spcFirstLastPara="1" rIns="68575" wrap="square" tIns="68575">
            <a:noAutofit/>
          </a:bodyPr>
          <a:lstStyle>
            <a:lvl1pPr lvl="0" rtl="0">
              <a:lnSpc>
                <a:spcPct val="115000"/>
              </a:lnSpc>
              <a:spcBef>
                <a:spcPts val="0"/>
              </a:spcBef>
              <a:spcAft>
                <a:spcPts val="0"/>
              </a:spcAft>
              <a:buClr>
                <a:srgbClr val="43919B"/>
              </a:buClr>
              <a:buSzPts val="2000"/>
              <a:buFont typeface="Poppins"/>
              <a:buNone/>
              <a:defRPr b="1" sz="2000">
                <a:solidFill>
                  <a:srgbClr val="43919B"/>
                </a:solidFill>
                <a:latin typeface="Poppins"/>
                <a:ea typeface="Poppins"/>
                <a:cs typeface="Poppins"/>
                <a:sym typeface="Poppins"/>
              </a:defRPr>
            </a:lvl1pPr>
            <a:lvl2pPr lvl="1" rtl="0">
              <a:lnSpc>
                <a:spcPct val="115000"/>
              </a:lnSpc>
              <a:spcBef>
                <a:spcPts val="0"/>
              </a:spcBef>
              <a:spcAft>
                <a:spcPts val="0"/>
              </a:spcAft>
              <a:buSzPts val="2000"/>
              <a:buFont typeface="Poppins"/>
              <a:buNone/>
              <a:defRPr b="1" sz="2000">
                <a:latin typeface="Poppins"/>
                <a:ea typeface="Poppins"/>
                <a:cs typeface="Poppins"/>
                <a:sym typeface="Poppins"/>
              </a:defRPr>
            </a:lvl2pPr>
            <a:lvl3pPr lvl="2" rtl="0">
              <a:lnSpc>
                <a:spcPct val="115000"/>
              </a:lnSpc>
              <a:spcBef>
                <a:spcPts val="0"/>
              </a:spcBef>
              <a:spcAft>
                <a:spcPts val="0"/>
              </a:spcAft>
              <a:buSzPts val="2000"/>
              <a:buFont typeface="Poppins"/>
              <a:buNone/>
              <a:defRPr b="1" sz="2000">
                <a:latin typeface="Poppins"/>
                <a:ea typeface="Poppins"/>
                <a:cs typeface="Poppins"/>
                <a:sym typeface="Poppins"/>
              </a:defRPr>
            </a:lvl3pPr>
            <a:lvl4pPr lvl="3" rtl="0">
              <a:lnSpc>
                <a:spcPct val="115000"/>
              </a:lnSpc>
              <a:spcBef>
                <a:spcPts val="0"/>
              </a:spcBef>
              <a:spcAft>
                <a:spcPts val="0"/>
              </a:spcAft>
              <a:buSzPts val="2000"/>
              <a:buFont typeface="Poppins"/>
              <a:buNone/>
              <a:defRPr b="1" sz="2000">
                <a:latin typeface="Poppins"/>
                <a:ea typeface="Poppins"/>
                <a:cs typeface="Poppins"/>
                <a:sym typeface="Poppins"/>
              </a:defRPr>
            </a:lvl4pPr>
            <a:lvl5pPr lvl="4" rtl="0">
              <a:lnSpc>
                <a:spcPct val="115000"/>
              </a:lnSpc>
              <a:spcBef>
                <a:spcPts val="0"/>
              </a:spcBef>
              <a:spcAft>
                <a:spcPts val="0"/>
              </a:spcAft>
              <a:buSzPts val="2000"/>
              <a:buFont typeface="Poppins"/>
              <a:buNone/>
              <a:defRPr b="1" sz="2000">
                <a:latin typeface="Poppins"/>
                <a:ea typeface="Poppins"/>
                <a:cs typeface="Poppins"/>
                <a:sym typeface="Poppins"/>
              </a:defRPr>
            </a:lvl5pPr>
            <a:lvl6pPr lvl="5" rtl="0">
              <a:lnSpc>
                <a:spcPct val="115000"/>
              </a:lnSpc>
              <a:spcBef>
                <a:spcPts val="0"/>
              </a:spcBef>
              <a:spcAft>
                <a:spcPts val="0"/>
              </a:spcAft>
              <a:buSzPts val="2000"/>
              <a:buFont typeface="Poppins"/>
              <a:buNone/>
              <a:defRPr b="1" sz="2000">
                <a:latin typeface="Poppins"/>
                <a:ea typeface="Poppins"/>
                <a:cs typeface="Poppins"/>
                <a:sym typeface="Poppins"/>
              </a:defRPr>
            </a:lvl6pPr>
            <a:lvl7pPr lvl="6" rtl="0">
              <a:lnSpc>
                <a:spcPct val="115000"/>
              </a:lnSpc>
              <a:spcBef>
                <a:spcPts val="0"/>
              </a:spcBef>
              <a:spcAft>
                <a:spcPts val="0"/>
              </a:spcAft>
              <a:buSzPts val="2000"/>
              <a:buFont typeface="Poppins"/>
              <a:buNone/>
              <a:defRPr b="1" sz="2000">
                <a:latin typeface="Poppins"/>
                <a:ea typeface="Poppins"/>
                <a:cs typeface="Poppins"/>
                <a:sym typeface="Poppins"/>
              </a:defRPr>
            </a:lvl7pPr>
            <a:lvl8pPr lvl="7" rtl="0">
              <a:lnSpc>
                <a:spcPct val="115000"/>
              </a:lnSpc>
              <a:spcBef>
                <a:spcPts val="0"/>
              </a:spcBef>
              <a:spcAft>
                <a:spcPts val="0"/>
              </a:spcAft>
              <a:buSzPts val="2000"/>
              <a:buFont typeface="Poppins"/>
              <a:buNone/>
              <a:defRPr b="1" sz="2000">
                <a:latin typeface="Poppins"/>
                <a:ea typeface="Poppins"/>
                <a:cs typeface="Poppins"/>
                <a:sym typeface="Poppins"/>
              </a:defRPr>
            </a:lvl8pPr>
            <a:lvl9pPr lvl="8" rtl="0">
              <a:lnSpc>
                <a:spcPct val="115000"/>
              </a:lnSpc>
              <a:spcBef>
                <a:spcPts val="0"/>
              </a:spcBef>
              <a:spcAft>
                <a:spcPts val="0"/>
              </a:spcAft>
              <a:buSzPts val="2000"/>
              <a:buFont typeface="Poppins"/>
              <a:buNone/>
              <a:defRPr b="1" sz="2000">
                <a:latin typeface="Poppins"/>
                <a:ea typeface="Poppins"/>
                <a:cs typeface="Poppins"/>
                <a:sym typeface="Poppins"/>
              </a:defRPr>
            </a:lvl9pPr>
          </a:lstStyle>
          <a:p/>
        </p:txBody>
      </p:sp>
      <p:sp>
        <p:nvSpPr>
          <p:cNvPr id="204" name="Google Shape;204;p34"/>
          <p:cNvSpPr txBox="1"/>
          <p:nvPr>
            <p:ph idx="1" type="body"/>
          </p:nvPr>
        </p:nvSpPr>
        <p:spPr>
          <a:xfrm>
            <a:off x="4366050" y="1955456"/>
            <a:ext cx="4057200" cy="2275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A">
  <p:cSld name="10_Custom Layout">
    <p:spTree>
      <p:nvGrpSpPr>
        <p:cNvPr id="205" name="Shape 205"/>
        <p:cNvGrpSpPr/>
        <p:nvPr/>
      </p:nvGrpSpPr>
      <p:grpSpPr>
        <a:xfrm>
          <a:off x="0" y="0"/>
          <a:ext cx="0" cy="0"/>
          <a:chOff x="0" y="0"/>
          <a:chExt cx="0" cy="0"/>
        </a:xfrm>
      </p:grpSpPr>
      <p:sp>
        <p:nvSpPr>
          <p:cNvPr id="206" name="Google Shape;206;p35"/>
          <p:cNvSpPr/>
          <p:nvPr>
            <p:ph idx="2" type="pic"/>
          </p:nvPr>
        </p:nvSpPr>
        <p:spPr>
          <a:xfrm>
            <a:off x="5257800" y="2039006"/>
            <a:ext cx="2976900" cy="2561700"/>
          </a:xfrm>
          <a:prstGeom prst="roundRect">
            <a:avLst>
              <a:gd fmla="val 16667" name="adj"/>
            </a:avLst>
          </a:prstGeom>
          <a:noFill/>
          <a:ln>
            <a:noFill/>
          </a:ln>
        </p:spPr>
      </p:sp>
      <p:pic>
        <p:nvPicPr>
          <p:cNvPr id="207" name="Google Shape;207;p35"/>
          <p:cNvPicPr preferRelativeResize="0"/>
          <p:nvPr/>
        </p:nvPicPr>
        <p:blipFill rotWithShape="1">
          <a:blip r:embed="rId2">
            <a:alphaModFix/>
          </a:blip>
          <a:srcRect b="38970" l="43" r="37201" t="-399"/>
          <a:stretch/>
        </p:blipFill>
        <p:spPr>
          <a:xfrm rot="-5400000">
            <a:off x="6876057" y="-1029844"/>
            <a:ext cx="1252387" cy="3312077"/>
          </a:xfrm>
          <a:prstGeom prst="rect">
            <a:avLst/>
          </a:prstGeom>
          <a:noFill/>
          <a:ln>
            <a:noFill/>
          </a:ln>
        </p:spPr>
      </p:pic>
      <p:pic>
        <p:nvPicPr>
          <p:cNvPr id="208" name="Google Shape;208;p35"/>
          <p:cNvPicPr preferRelativeResize="0"/>
          <p:nvPr/>
        </p:nvPicPr>
        <p:blipFill rotWithShape="1">
          <a:blip r:embed="rId3">
            <a:alphaModFix/>
          </a:blip>
          <a:srcRect b="0" l="0" r="0" t="24431"/>
          <a:stretch/>
        </p:blipFill>
        <p:spPr>
          <a:xfrm>
            <a:off x="766913" y="2"/>
            <a:ext cx="947588" cy="696713"/>
          </a:xfrm>
          <a:prstGeom prst="rect">
            <a:avLst/>
          </a:prstGeom>
          <a:noFill/>
          <a:ln>
            <a:noFill/>
          </a:ln>
        </p:spPr>
      </p:pic>
      <p:sp>
        <p:nvSpPr>
          <p:cNvPr id="209" name="Google Shape;209;p35"/>
          <p:cNvSpPr/>
          <p:nvPr/>
        </p:nvSpPr>
        <p:spPr>
          <a:xfrm rot="933881">
            <a:off x="6067806" y="895685"/>
            <a:ext cx="725609" cy="597943"/>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210" name="Google Shape;210;p35"/>
          <p:cNvSpPr txBox="1"/>
          <p:nvPr>
            <p:ph type="title"/>
          </p:nvPr>
        </p:nvSpPr>
        <p:spPr>
          <a:xfrm>
            <a:off x="490444" y="99086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211" name="Google Shape;211;p35"/>
          <p:cNvSpPr txBox="1"/>
          <p:nvPr>
            <p:ph idx="1" type="body"/>
          </p:nvPr>
        </p:nvSpPr>
        <p:spPr>
          <a:xfrm>
            <a:off x="490444" y="2532113"/>
            <a:ext cx="4057200" cy="2275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B">
  <p:cSld name="11_Custom Layout">
    <p:spTree>
      <p:nvGrpSpPr>
        <p:cNvPr id="212" name="Shape 212"/>
        <p:cNvGrpSpPr/>
        <p:nvPr/>
      </p:nvGrpSpPr>
      <p:grpSpPr>
        <a:xfrm>
          <a:off x="0" y="0"/>
          <a:ext cx="0" cy="0"/>
          <a:chOff x="0" y="0"/>
          <a:chExt cx="0" cy="0"/>
        </a:xfrm>
      </p:grpSpPr>
      <p:sp>
        <p:nvSpPr>
          <p:cNvPr id="213" name="Google Shape;213;p36"/>
          <p:cNvSpPr/>
          <p:nvPr>
            <p:ph idx="2" type="pic"/>
          </p:nvPr>
        </p:nvSpPr>
        <p:spPr>
          <a:xfrm>
            <a:off x="1137750" y="2187731"/>
            <a:ext cx="3548400" cy="2275800"/>
          </a:xfrm>
          <a:prstGeom prst="roundRect">
            <a:avLst>
              <a:gd fmla="val 16667" name="adj"/>
            </a:avLst>
          </a:prstGeom>
          <a:noFill/>
          <a:ln>
            <a:noFill/>
          </a:ln>
        </p:spPr>
      </p:sp>
      <p:pic>
        <p:nvPicPr>
          <p:cNvPr id="214" name="Google Shape;214;p36"/>
          <p:cNvPicPr preferRelativeResize="0"/>
          <p:nvPr/>
        </p:nvPicPr>
        <p:blipFill rotWithShape="1">
          <a:blip r:embed="rId2">
            <a:alphaModFix/>
          </a:blip>
          <a:srcRect b="0" l="0" r="35157" t="0"/>
          <a:stretch/>
        </p:blipFill>
        <p:spPr>
          <a:xfrm rot="10800000">
            <a:off x="0" y="-2"/>
            <a:ext cx="794850" cy="3312077"/>
          </a:xfrm>
          <a:prstGeom prst="rect">
            <a:avLst/>
          </a:prstGeom>
          <a:noFill/>
          <a:ln>
            <a:noFill/>
          </a:ln>
        </p:spPr>
      </p:pic>
      <p:pic>
        <p:nvPicPr>
          <p:cNvPr id="215" name="Google Shape;215;p36"/>
          <p:cNvPicPr preferRelativeResize="0"/>
          <p:nvPr/>
        </p:nvPicPr>
        <p:blipFill rotWithShape="1">
          <a:blip r:embed="rId3">
            <a:alphaModFix/>
          </a:blip>
          <a:srcRect b="-4264" l="-2564" r="-1699" t="0"/>
          <a:stretch/>
        </p:blipFill>
        <p:spPr>
          <a:xfrm rot="-466656">
            <a:off x="7495255" y="366846"/>
            <a:ext cx="836810" cy="849708"/>
          </a:xfrm>
          <a:prstGeom prst="rect">
            <a:avLst/>
          </a:prstGeom>
          <a:noFill/>
          <a:ln>
            <a:noFill/>
          </a:ln>
        </p:spPr>
      </p:pic>
      <p:sp>
        <p:nvSpPr>
          <p:cNvPr id="216" name="Google Shape;216;p36"/>
          <p:cNvSpPr/>
          <p:nvPr/>
        </p:nvSpPr>
        <p:spPr>
          <a:xfrm rot="949385">
            <a:off x="8191856" y="1156919"/>
            <a:ext cx="424692" cy="34868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217" name="Google Shape;217;p36"/>
          <p:cNvSpPr txBox="1"/>
          <p:nvPr>
            <p:ph type="title"/>
          </p:nvPr>
        </p:nvSpPr>
        <p:spPr>
          <a:xfrm>
            <a:off x="1137750" y="609881"/>
            <a:ext cx="56688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218" name="Google Shape;218;p36"/>
          <p:cNvSpPr txBox="1"/>
          <p:nvPr>
            <p:ph idx="1" type="body"/>
          </p:nvPr>
        </p:nvSpPr>
        <p:spPr>
          <a:xfrm>
            <a:off x="5122069" y="2387888"/>
            <a:ext cx="3533100" cy="2275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C">
  <p:cSld name="12_Custom Layout">
    <p:spTree>
      <p:nvGrpSpPr>
        <p:cNvPr id="219" name="Shape 219"/>
        <p:cNvGrpSpPr/>
        <p:nvPr/>
      </p:nvGrpSpPr>
      <p:grpSpPr>
        <a:xfrm>
          <a:off x="0" y="0"/>
          <a:ext cx="0" cy="0"/>
          <a:chOff x="0" y="0"/>
          <a:chExt cx="0" cy="0"/>
        </a:xfrm>
      </p:grpSpPr>
      <p:sp>
        <p:nvSpPr>
          <p:cNvPr id="220" name="Google Shape;220;p37"/>
          <p:cNvSpPr/>
          <p:nvPr>
            <p:ph idx="2" type="pic"/>
          </p:nvPr>
        </p:nvSpPr>
        <p:spPr>
          <a:xfrm>
            <a:off x="442781" y="751706"/>
            <a:ext cx="3284700" cy="3264300"/>
          </a:xfrm>
          <a:prstGeom prst="ellipse">
            <a:avLst/>
          </a:prstGeom>
          <a:noFill/>
          <a:ln>
            <a:noFill/>
          </a:ln>
        </p:spPr>
      </p:sp>
      <p:pic>
        <p:nvPicPr>
          <p:cNvPr id="221" name="Google Shape;221;p37"/>
          <p:cNvPicPr preferRelativeResize="0"/>
          <p:nvPr/>
        </p:nvPicPr>
        <p:blipFill rotWithShape="1">
          <a:blip r:embed="rId2">
            <a:alphaModFix/>
          </a:blip>
          <a:srcRect b="27749" l="0" r="0" t="-1474"/>
          <a:stretch/>
        </p:blipFill>
        <p:spPr>
          <a:xfrm>
            <a:off x="0" y="4429125"/>
            <a:ext cx="9144000" cy="714300"/>
          </a:xfrm>
          <a:prstGeom prst="round1Rect">
            <a:avLst>
              <a:gd fmla="val 0" name="adj"/>
            </a:avLst>
          </a:prstGeom>
          <a:noFill/>
          <a:ln>
            <a:noFill/>
          </a:ln>
        </p:spPr>
      </p:pic>
      <p:pic>
        <p:nvPicPr>
          <p:cNvPr id="222" name="Google Shape;222;p37"/>
          <p:cNvPicPr preferRelativeResize="0"/>
          <p:nvPr/>
        </p:nvPicPr>
        <p:blipFill rotWithShape="1">
          <a:blip r:embed="rId3">
            <a:alphaModFix/>
          </a:blip>
          <a:srcRect b="0" l="0" r="0" t="24431"/>
          <a:stretch/>
        </p:blipFill>
        <p:spPr>
          <a:xfrm>
            <a:off x="3176719" y="2"/>
            <a:ext cx="947588" cy="696713"/>
          </a:xfrm>
          <a:prstGeom prst="rect">
            <a:avLst/>
          </a:prstGeom>
          <a:noFill/>
          <a:ln>
            <a:noFill/>
          </a:ln>
        </p:spPr>
      </p:pic>
      <p:sp>
        <p:nvSpPr>
          <p:cNvPr id="223" name="Google Shape;223;p37"/>
          <p:cNvSpPr txBox="1"/>
          <p:nvPr>
            <p:ph type="title"/>
          </p:nvPr>
        </p:nvSpPr>
        <p:spPr>
          <a:xfrm>
            <a:off x="4547569" y="58721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224" name="Google Shape;224;p37"/>
          <p:cNvSpPr txBox="1"/>
          <p:nvPr>
            <p:ph idx="1" type="body"/>
          </p:nvPr>
        </p:nvSpPr>
        <p:spPr>
          <a:xfrm>
            <a:off x="4547569" y="2128463"/>
            <a:ext cx="4057200" cy="1819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D">
  <p:cSld name="13_Custom Layout">
    <p:spTree>
      <p:nvGrpSpPr>
        <p:cNvPr id="225" name="Shape 225"/>
        <p:cNvGrpSpPr/>
        <p:nvPr/>
      </p:nvGrpSpPr>
      <p:grpSpPr>
        <a:xfrm>
          <a:off x="0" y="0"/>
          <a:ext cx="0" cy="0"/>
          <a:chOff x="0" y="0"/>
          <a:chExt cx="0" cy="0"/>
        </a:xfrm>
      </p:grpSpPr>
      <p:sp>
        <p:nvSpPr>
          <p:cNvPr id="226" name="Google Shape;226;p38"/>
          <p:cNvSpPr/>
          <p:nvPr>
            <p:ph idx="2" type="pic"/>
          </p:nvPr>
        </p:nvSpPr>
        <p:spPr>
          <a:xfrm>
            <a:off x="5450363" y="471581"/>
            <a:ext cx="2976900" cy="3294900"/>
          </a:xfrm>
          <a:prstGeom prst="roundRect">
            <a:avLst>
              <a:gd fmla="val 16667" name="adj"/>
            </a:avLst>
          </a:prstGeom>
          <a:noFill/>
          <a:ln>
            <a:noFill/>
          </a:ln>
        </p:spPr>
      </p:sp>
      <p:pic>
        <p:nvPicPr>
          <p:cNvPr id="227" name="Google Shape;227;p38"/>
          <p:cNvPicPr preferRelativeResize="0"/>
          <p:nvPr/>
        </p:nvPicPr>
        <p:blipFill rotWithShape="1">
          <a:blip r:embed="rId2">
            <a:alphaModFix/>
          </a:blip>
          <a:srcRect b="2730" l="0" r="39838" t="-3132"/>
          <a:stretch/>
        </p:blipFill>
        <p:spPr>
          <a:xfrm flipH="1" rot="5400000">
            <a:off x="1359656" y="-1380226"/>
            <a:ext cx="774994" cy="3494308"/>
          </a:xfrm>
          <a:prstGeom prst="rect">
            <a:avLst/>
          </a:prstGeom>
          <a:noFill/>
          <a:ln>
            <a:noFill/>
          </a:ln>
        </p:spPr>
      </p:pic>
      <p:pic>
        <p:nvPicPr>
          <p:cNvPr id="228" name="Google Shape;228;p38"/>
          <p:cNvPicPr preferRelativeResize="0"/>
          <p:nvPr/>
        </p:nvPicPr>
        <p:blipFill rotWithShape="1">
          <a:blip r:embed="rId3">
            <a:alphaModFix/>
          </a:blip>
          <a:srcRect b="0" l="0" r="0" t="24431"/>
          <a:stretch/>
        </p:blipFill>
        <p:spPr>
          <a:xfrm rot="10800000">
            <a:off x="6943725" y="4219068"/>
            <a:ext cx="1257300" cy="924431"/>
          </a:xfrm>
          <a:prstGeom prst="rect">
            <a:avLst/>
          </a:prstGeom>
          <a:noFill/>
          <a:ln>
            <a:noFill/>
          </a:ln>
        </p:spPr>
      </p:pic>
      <p:sp>
        <p:nvSpPr>
          <p:cNvPr id="229" name="Google Shape;229;p38"/>
          <p:cNvSpPr txBox="1"/>
          <p:nvPr>
            <p:ph type="title"/>
          </p:nvPr>
        </p:nvSpPr>
        <p:spPr>
          <a:xfrm>
            <a:off x="490444" y="150521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230" name="Google Shape;230;p38"/>
          <p:cNvSpPr txBox="1"/>
          <p:nvPr>
            <p:ph idx="1" type="body"/>
          </p:nvPr>
        </p:nvSpPr>
        <p:spPr>
          <a:xfrm>
            <a:off x="490444" y="3015056"/>
            <a:ext cx="4057200" cy="15642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E">
  <p:cSld name="14_Custom Layout">
    <p:spTree>
      <p:nvGrpSpPr>
        <p:cNvPr id="231" name="Shape 231"/>
        <p:cNvGrpSpPr/>
        <p:nvPr/>
      </p:nvGrpSpPr>
      <p:grpSpPr>
        <a:xfrm>
          <a:off x="0" y="0"/>
          <a:ext cx="0" cy="0"/>
          <a:chOff x="0" y="0"/>
          <a:chExt cx="0" cy="0"/>
        </a:xfrm>
      </p:grpSpPr>
      <p:sp>
        <p:nvSpPr>
          <p:cNvPr id="232" name="Google Shape;232;p39"/>
          <p:cNvSpPr/>
          <p:nvPr>
            <p:ph idx="2" type="pic"/>
          </p:nvPr>
        </p:nvSpPr>
        <p:spPr>
          <a:xfrm>
            <a:off x="557213" y="867469"/>
            <a:ext cx="2234700" cy="3408600"/>
          </a:xfrm>
          <a:prstGeom prst="roundRect">
            <a:avLst>
              <a:gd fmla="val 16667" name="adj"/>
            </a:avLst>
          </a:prstGeom>
          <a:noFill/>
          <a:ln>
            <a:noFill/>
          </a:ln>
        </p:spPr>
      </p:sp>
      <p:pic>
        <p:nvPicPr>
          <p:cNvPr id="233" name="Google Shape;233;p39"/>
          <p:cNvPicPr preferRelativeResize="0"/>
          <p:nvPr/>
        </p:nvPicPr>
        <p:blipFill>
          <a:blip r:embed="rId2">
            <a:alphaModFix/>
          </a:blip>
          <a:stretch>
            <a:fillRect/>
          </a:stretch>
        </p:blipFill>
        <p:spPr>
          <a:xfrm>
            <a:off x="6878644" y="202463"/>
            <a:ext cx="825587" cy="827607"/>
          </a:xfrm>
          <a:prstGeom prst="rect">
            <a:avLst/>
          </a:prstGeom>
          <a:noFill/>
          <a:ln>
            <a:noFill/>
          </a:ln>
        </p:spPr>
      </p:pic>
      <p:sp>
        <p:nvSpPr>
          <p:cNvPr id="234" name="Google Shape;234;p39"/>
          <p:cNvSpPr/>
          <p:nvPr/>
        </p:nvSpPr>
        <p:spPr>
          <a:xfrm rot="934741">
            <a:off x="2297686" y="4189866"/>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nvGrpSpPr>
          <p:cNvPr id="235" name="Google Shape;235;p39"/>
          <p:cNvGrpSpPr/>
          <p:nvPr/>
        </p:nvGrpSpPr>
        <p:grpSpPr>
          <a:xfrm>
            <a:off x="4257675" y="4333144"/>
            <a:ext cx="4943475" cy="846600"/>
            <a:chOff x="5600700" y="5777525"/>
            <a:chExt cx="6591300" cy="1128800"/>
          </a:xfrm>
        </p:grpSpPr>
        <p:pic>
          <p:nvPicPr>
            <p:cNvPr id="236" name="Google Shape;236;p39"/>
            <p:cNvPicPr preferRelativeResize="0"/>
            <p:nvPr/>
          </p:nvPicPr>
          <p:blipFill rotWithShape="1">
            <a:blip r:embed="rId3">
              <a:alphaModFix/>
            </a:blip>
            <a:srcRect b="-713" l="0" r="35433" t="-16204"/>
            <a:stretch/>
          </p:blipFill>
          <p:spPr>
            <a:xfrm flipH="1" rot="-5400000">
              <a:off x="7579476" y="3798749"/>
              <a:ext cx="1128800" cy="5086351"/>
            </a:xfrm>
            <a:prstGeom prst="rect">
              <a:avLst/>
            </a:prstGeom>
            <a:noFill/>
            <a:ln>
              <a:noFill/>
            </a:ln>
          </p:spPr>
        </p:pic>
        <p:pic>
          <p:nvPicPr>
            <p:cNvPr id="237" name="Google Shape;237;p39"/>
            <p:cNvPicPr preferRelativeResize="0"/>
            <p:nvPr/>
          </p:nvPicPr>
          <p:blipFill rotWithShape="1">
            <a:blip r:embed="rId3">
              <a:alphaModFix/>
            </a:blip>
            <a:srcRect b="-713" l="0" r="35433" t="50793"/>
            <a:stretch/>
          </p:blipFill>
          <p:spPr>
            <a:xfrm flipH="1" rot="-5400000">
              <a:off x="10541750" y="5256075"/>
              <a:ext cx="1128800" cy="2171699"/>
            </a:xfrm>
            <a:prstGeom prst="rect">
              <a:avLst/>
            </a:prstGeom>
            <a:noFill/>
            <a:ln>
              <a:noFill/>
            </a:ln>
          </p:spPr>
        </p:pic>
      </p:grpSp>
      <p:sp>
        <p:nvSpPr>
          <p:cNvPr id="238" name="Google Shape;238;p39"/>
          <p:cNvSpPr txBox="1"/>
          <p:nvPr>
            <p:ph type="title"/>
          </p:nvPr>
        </p:nvSpPr>
        <p:spPr>
          <a:xfrm>
            <a:off x="3692888" y="1174163"/>
            <a:ext cx="51423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239" name="Google Shape;239;p39"/>
          <p:cNvSpPr txBox="1"/>
          <p:nvPr>
            <p:ph idx="1" type="body"/>
          </p:nvPr>
        </p:nvSpPr>
        <p:spPr>
          <a:xfrm>
            <a:off x="3692888" y="2715413"/>
            <a:ext cx="4943400" cy="13539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F">
  <p:cSld name="15_Custom Layout">
    <p:spTree>
      <p:nvGrpSpPr>
        <p:cNvPr id="240" name="Shape 240"/>
        <p:cNvGrpSpPr/>
        <p:nvPr/>
      </p:nvGrpSpPr>
      <p:grpSpPr>
        <a:xfrm>
          <a:off x="0" y="0"/>
          <a:ext cx="0" cy="0"/>
          <a:chOff x="0" y="0"/>
          <a:chExt cx="0" cy="0"/>
        </a:xfrm>
      </p:grpSpPr>
      <p:sp>
        <p:nvSpPr>
          <p:cNvPr id="241" name="Google Shape;241;p40"/>
          <p:cNvSpPr/>
          <p:nvPr>
            <p:ph idx="2" type="pic"/>
          </p:nvPr>
        </p:nvSpPr>
        <p:spPr>
          <a:xfrm>
            <a:off x="4998169" y="554625"/>
            <a:ext cx="3875700" cy="3851400"/>
          </a:xfrm>
          <a:prstGeom prst="ellipse">
            <a:avLst/>
          </a:prstGeom>
          <a:noFill/>
          <a:ln>
            <a:noFill/>
          </a:ln>
        </p:spPr>
      </p:sp>
      <p:grpSp>
        <p:nvGrpSpPr>
          <p:cNvPr id="242" name="Google Shape;242;p40"/>
          <p:cNvGrpSpPr/>
          <p:nvPr/>
        </p:nvGrpSpPr>
        <p:grpSpPr>
          <a:xfrm>
            <a:off x="-442913" y="4228977"/>
            <a:ext cx="5272415" cy="1028676"/>
            <a:chOff x="-19050" y="5729200"/>
            <a:chExt cx="6610350" cy="1128800"/>
          </a:xfrm>
        </p:grpSpPr>
        <p:pic>
          <p:nvPicPr>
            <p:cNvPr id="243" name="Google Shape;243;p40"/>
            <p:cNvPicPr preferRelativeResize="0"/>
            <p:nvPr/>
          </p:nvPicPr>
          <p:blipFill rotWithShape="1">
            <a:blip r:embed="rId2">
              <a:alphaModFix/>
            </a:blip>
            <a:srcRect b="0" l="0" r="40037" t="0"/>
            <a:stretch/>
          </p:blipFill>
          <p:spPr>
            <a:xfrm rot="5400000">
              <a:off x="3483724" y="3750425"/>
              <a:ext cx="1128800" cy="5086351"/>
            </a:xfrm>
            <a:prstGeom prst="rect">
              <a:avLst/>
            </a:prstGeom>
            <a:noFill/>
            <a:ln>
              <a:noFill/>
            </a:ln>
          </p:spPr>
        </p:pic>
        <p:pic>
          <p:nvPicPr>
            <p:cNvPr id="244" name="Google Shape;244;p40"/>
            <p:cNvPicPr preferRelativeResize="0"/>
            <p:nvPr/>
          </p:nvPicPr>
          <p:blipFill rotWithShape="1">
            <a:blip r:embed="rId2">
              <a:alphaModFix/>
            </a:blip>
            <a:srcRect b="0" l="0" r="40037" t="49811"/>
            <a:stretch/>
          </p:blipFill>
          <p:spPr>
            <a:xfrm rot="5400000">
              <a:off x="692900" y="5017251"/>
              <a:ext cx="1128800" cy="2552699"/>
            </a:xfrm>
            <a:prstGeom prst="rect">
              <a:avLst/>
            </a:prstGeom>
            <a:noFill/>
            <a:ln>
              <a:noFill/>
            </a:ln>
          </p:spPr>
        </p:pic>
      </p:grpSp>
      <p:pic>
        <p:nvPicPr>
          <p:cNvPr id="245" name="Google Shape;245;p40"/>
          <p:cNvPicPr preferRelativeResize="0"/>
          <p:nvPr/>
        </p:nvPicPr>
        <p:blipFill rotWithShape="1">
          <a:blip r:embed="rId3">
            <a:alphaModFix/>
          </a:blip>
          <a:srcRect b="0" l="0" r="0" t="24431"/>
          <a:stretch/>
        </p:blipFill>
        <p:spPr>
          <a:xfrm>
            <a:off x="7086600" y="-1"/>
            <a:ext cx="1257301" cy="924432"/>
          </a:xfrm>
          <a:prstGeom prst="rect">
            <a:avLst/>
          </a:prstGeom>
          <a:noFill/>
          <a:ln>
            <a:noFill/>
          </a:ln>
        </p:spPr>
      </p:pic>
      <p:sp>
        <p:nvSpPr>
          <p:cNvPr id="246" name="Google Shape;246;p40"/>
          <p:cNvSpPr txBox="1"/>
          <p:nvPr>
            <p:ph type="title"/>
          </p:nvPr>
        </p:nvSpPr>
        <p:spPr>
          <a:xfrm>
            <a:off x="531638" y="55856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247" name="Google Shape;247;p40"/>
          <p:cNvSpPr txBox="1"/>
          <p:nvPr>
            <p:ph idx="1" type="body"/>
          </p:nvPr>
        </p:nvSpPr>
        <p:spPr>
          <a:xfrm>
            <a:off x="531638" y="2099813"/>
            <a:ext cx="4057200" cy="1819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Example - PT 1">
  <p:cSld name="16_Custom Layout">
    <p:spTree>
      <p:nvGrpSpPr>
        <p:cNvPr id="248" name="Shape 248"/>
        <p:cNvGrpSpPr/>
        <p:nvPr/>
      </p:nvGrpSpPr>
      <p:grpSpPr>
        <a:xfrm>
          <a:off x="0" y="0"/>
          <a:ext cx="0" cy="0"/>
          <a:chOff x="0" y="0"/>
          <a:chExt cx="0" cy="0"/>
        </a:xfrm>
      </p:grpSpPr>
      <p:sp>
        <p:nvSpPr>
          <p:cNvPr id="249" name="Google Shape;249;p41"/>
          <p:cNvSpPr txBox="1"/>
          <p:nvPr/>
        </p:nvSpPr>
        <p:spPr>
          <a:xfrm>
            <a:off x="514349" y="617438"/>
            <a:ext cx="12714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5FB846"/>
                </a:solidFill>
                <a:latin typeface="Poppins"/>
                <a:ea typeface="Poppins"/>
                <a:cs typeface="Poppins"/>
                <a:sym typeface="Poppins"/>
              </a:rPr>
              <a:t>Safe</a:t>
            </a:r>
            <a:endParaRPr b="1" sz="3500">
              <a:solidFill>
                <a:srgbClr val="5FB846"/>
              </a:solidFill>
              <a:latin typeface="Poppins"/>
              <a:ea typeface="Poppins"/>
              <a:cs typeface="Poppins"/>
              <a:sym typeface="Poppins"/>
            </a:endParaRPr>
          </a:p>
        </p:txBody>
      </p:sp>
      <p:sp>
        <p:nvSpPr>
          <p:cNvPr id="250" name="Google Shape;250;p41"/>
          <p:cNvSpPr txBox="1"/>
          <p:nvPr/>
        </p:nvSpPr>
        <p:spPr>
          <a:xfrm>
            <a:off x="2971801" y="617438"/>
            <a:ext cx="21717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FF0000"/>
                </a:solidFill>
                <a:latin typeface="Poppins"/>
                <a:ea typeface="Poppins"/>
                <a:cs typeface="Poppins"/>
                <a:sym typeface="Poppins"/>
              </a:rPr>
              <a:t>Unsafe</a:t>
            </a:r>
            <a:endParaRPr b="1" sz="3500">
              <a:solidFill>
                <a:srgbClr val="FF0000"/>
              </a:solidFill>
              <a:latin typeface="Poppins"/>
              <a:ea typeface="Poppins"/>
              <a:cs typeface="Poppins"/>
              <a:sym typeface="Poppins"/>
            </a:endParaRPr>
          </a:p>
        </p:txBody>
      </p:sp>
      <p:sp>
        <p:nvSpPr>
          <p:cNvPr id="251" name="Google Shape;251;p41"/>
          <p:cNvSpPr txBox="1"/>
          <p:nvPr/>
        </p:nvSpPr>
        <p:spPr>
          <a:xfrm>
            <a:off x="6115050" y="617438"/>
            <a:ext cx="25575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FF9900"/>
                </a:solidFill>
                <a:latin typeface="Poppins"/>
                <a:ea typeface="Poppins"/>
                <a:cs typeface="Poppins"/>
                <a:sym typeface="Poppins"/>
              </a:rPr>
              <a:t>Unwanted</a:t>
            </a:r>
            <a:endParaRPr b="1" sz="3500">
              <a:solidFill>
                <a:srgbClr val="FF9900"/>
              </a:solidFill>
              <a:latin typeface="Poppins"/>
              <a:ea typeface="Poppins"/>
              <a:cs typeface="Poppins"/>
              <a:sym typeface="Poppins"/>
            </a:endParaRPr>
          </a:p>
        </p:txBody>
      </p:sp>
      <p:cxnSp>
        <p:nvCxnSpPr>
          <p:cNvPr id="252" name="Google Shape;252;p41"/>
          <p:cNvCxnSpPr/>
          <p:nvPr/>
        </p:nvCxnSpPr>
        <p:spPr>
          <a:xfrm>
            <a:off x="614363" y="1357313"/>
            <a:ext cx="1143000" cy="0"/>
          </a:xfrm>
          <a:prstGeom prst="straightConnector1">
            <a:avLst/>
          </a:prstGeom>
          <a:noFill/>
          <a:ln cap="flat" cmpd="sng" w="114300">
            <a:solidFill>
              <a:srgbClr val="5FB846"/>
            </a:solidFill>
            <a:prstDash val="solid"/>
            <a:round/>
            <a:headEnd len="med" w="med" type="none"/>
            <a:tailEnd len="med" w="med" type="none"/>
          </a:ln>
        </p:spPr>
      </p:cxnSp>
      <p:cxnSp>
        <p:nvCxnSpPr>
          <p:cNvPr id="253" name="Google Shape;253;p41"/>
          <p:cNvCxnSpPr/>
          <p:nvPr/>
        </p:nvCxnSpPr>
        <p:spPr>
          <a:xfrm>
            <a:off x="3243263" y="1357313"/>
            <a:ext cx="1657500" cy="0"/>
          </a:xfrm>
          <a:prstGeom prst="straightConnector1">
            <a:avLst/>
          </a:prstGeom>
          <a:noFill/>
          <a:ln cap="flat" cmpd="sng" w="114300">
            <a:solidFill>
              <a:srgbClr val="FF0000"/>
            </a:solidFill>
            <a:prstDash val="solid"/>
            <a:round/>
            <a:headEnd len="med" w="med" type="none"/>
            <a:tailEnd len="med" w="med" type="none"/>
          </a:ln>
        </p:spPr>
      </p:cxnSp>
      <p:cxnSp>
        <p:nvCxnSpPr>
          <p:cNvPr id="254" name="Google Shape;254;p41"/>
          <p:cNvCxnSpPr/>
          <p:nvPr/>
        </p:nvCxnSpPr>
        <p:spPr>
          <a:xfrm>
            <a:off x="6157913" y="1357313"/>
            <a:ext cx="2457600" cy="0"/>
          </a:xfrm>
          <a:prstGeom prst="straightConnector1">
            <a:avLst/>
          </a:prstGeom>
          <a:noFill/>
          <a:ln cap="flat" cmpd="sng" w="114300">
            <a:solidFill>
              <a:srgbClr val="FF9900"/>
            </a:solidFill>
            <a:prstDash val="solid"/>
            <a:round/>
            <a:headEnd len="med" w="med" type="none"/>
            <a:tailEnd len="med" w="med" type="none"/>
          </a:ln>
        </p:spPr>
      </p:cxnSp>
      <p:sp>
        <p:nvSpPr>
          <p:cNvPr id="255" name="Google Shape;255;p41"/>
          <p:cNvSpPr txBox="1"/>
          <p:nvPr/>
        </p:nvSpPr>
        <p:spPr>
          <a:xfrm>
            <a:off x="614363" y="2640600"/>
            <a:ext cx="3743400" cy="1885800"/>
          </a:xfrm>
          <a:prstGeom prst="rect">
            <a:avLst/>
          </a:prstGeom>
          <a:noFill/>
          <a:ln>
            <a:noFill/>
          </a:ln>
        </p:spPr>
        <p:txBody>
          <a:bodyPr anchorCtr="0" anchor="ctr" bIns="34275" lIns="68575" spcFirstLastPara="1" rIns="68575" wrap="square" tIns="34275">
            <a:noAutofit/>
          </a:bodyPr>
          <a:lstStyle/>
          <a:p>
            <a:pPr indent="0" lvl="0" marL="0" marR="0" rtl="0" algn="l">
              <a:lnSpc>
                <a:spcPct val="115000"/>
              </a:lnSpc>
              <a:spcBef>
                <a:spcPts val="0"/>
              </a:spcBef>
              <a:spcAft>
                <a:spcPts val="0"/>
              </a:spcAft>
              <a:buNone/>
            </a:pPr>
            <a:r>
              <a:rPr b="1" lang="en" sz="2000">
                <a:solidFill>
                  <a:srgbClr val="43919B"/>
                </a:solidFill>
                <a:latin typeface="Poppins"/>
                <a:ea typeface="Poppins"/>
                <a:cs typeface="Poppins"/>
                <a:sym typeface="Poppins"/>
              </a:rPr>
              <a:t>In PE, someone stomps on my foot while I am waiting to kick for kickball. </a:t>
            </a:r>
            <a:endParaRPr b="1" sz="2000">
              <a:solidFill>
                <a:srgbClr val="43919B"/>
              </a:solidFill>
              <a:latin typeface="Poppins"/>
              <a:ea typeface="Poppins"/>
              <a:cs typeface="Poppins"/>
              <a:sym typeface="Poppins"/>
            </a:endParaRPr>
          </a:p>
        </p:txBody>
      </p:sp>
      <p:sp>
        <p:nvSpPr>
          <p:cNvPr id="256" name="Google Shape;256;p41"/>
          <p:cNvSpPr/>
          <p:nvPr>
            <p:ph idx="2" type="pic"/>
          </p:nvPr>
        </p:nvSpPr>
        <p:spPr>
          <a:xfrm>
            <a:off x="5255306" y="2295338"/>
            <a:ext cx="3548400" cy="2482800"/>
          </a:xfrm>
          <a:prstGeom prst="roundRect">
            <a:avLst>
              <a:gd fmla="val 16667" name="adj"/>
            </a:avLst>
          </a:prstGeom>
          <a:noFill/>
          <a:ln>
            <a:noFill/>
          </a:ln>
        </p:spPr>
      </p:sp>
      <p:sp>
        <p:nvSpPr>
          <p:cNvPr id="257" name="Google Shape;257;p41"/>
          <p:cNvSpPr txBox="1"/>
          <p:nvPr/>
        </p:nvSpPr>
        <p:spPr>
          <a:xfrm rot="-1445830">
            <a:off x="1290873" y="1709395"/>
            <a:ext cx="5533632" cy="863341"/>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7500">
                <a:solidFill>
                  <a:srgbClr val="EFEFEF"/>
                </a:solidFill>
                <a:latin typeface="Poppins"/>
                <a:ea typeface="Poppins"/>
                <a:cs typeface="Poppins"/>
                <a:sym typeface="Poppins"/>
              </a:rPr>
              <a:t>EXAMPLE</a:t>
            </a:r>
            <a:endParaRPr b="1" sz="7500">
              <a:solidFill>
                <a:srgbClr val="EFEFEF"/>
              </a:solidFill>
              <a:latin typeface="Poppins"/>
              <a:ea typeface="Poppins"/>
              <a:cs typeface="Poppins"/>
              <a:sym typeface="Poppi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Example - PT 2">
  <p:cSld name="17_Custom Layout">
    <p:spTree>
      <p:nvGrpSpPr>
        <p:cNvPr id="258" name="Shape 258"/>
        <p:cNvGrpSpPr/>
        <p:nvPr/>
      </p:nvGrpSpPr>
      <p:grpSpPr>
        <a:xfrm>
          <a:off x="0" y="0"/>
          <a:ext cx="0" cy="0"/>
          <a:chOff x="0" y="0"/>
          <a:chExt cx="0" cy="0"/>
        </a:xfrm>
      </p:grpSpPr>
      <p:sp>
        <p:nvSpPr>
          <p:cNvPr id="259" name="Google Shape;259;p42"/>
          <p:cNvSpPr txBox="1"/>
          <p:nvPr/>
        </p:nvSpPr>
        <p:spPr>
          <a:xfrm>
            <a:off x="514349" y="617438"/>
            <a:ext cx="12714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5FB846"/>
                </a:solidFill>
                <a:latin typeface="Poppins"/>
                <a:ea typeface="Poppins"/>
                <a:cs typeface="Poppins"/>
                <a:sym typeface="Poppins"/>
              </a:rPr>
              <a:t>Safe</a:t>
            </a:r>
            <a:endParaRPr b="1" sz="3500">
              <a:solidFill>
                <a:srgbClr val="5FB846"/>
              </a:solidFill>
              <a:latin typeface="Poppins"/>
              <a:ea typeface="Poppins"/>
              <a:cs typeface="Poppins"/>
              <a:sym typeface="Poppins"/>
            </a:endParaRPr>
          </a:p>
        </p:txBody>
      </p:sp>
      <p:sp>
        <p:nvSpPr>
          <p:cNvPr id="260" name="Google Shape;260;p42"/>
          <p:cNvSpPr txBox="1"/>
          <p:nvPr/>
        </p:nvSpPr>
        <p:spPr>
          <a:xfrm>
            <a:off x="2971801" y="617438"/>
            <a:ext cx="21717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D9D9D9"/>
                </a:solidFill>
                <a:latin typeface="Poppins"/>
                <a:ea typeface="Poppins"/>
                <a:cs typeface="Poppins"/>
                <a:sym typeface="Poppins"/>
              </a:rPr>
              <a:t>Unsafe</a:t>
            </a:r>
            <a:endParaRPr b="1" sz="3500">
              <a:solidFill>
                <a:srgbClr val="D9D9D9"/>
              </a:solidFill>
              <a:latin typeface="Poppins"/>
              <a:ea typeface="Poppins"/>
              <a:cs typeface="Poppins"/>
              <a:sym typeface="Poppins"/>
            </a:endParaRPr>
          </a:p>
        </p:txBody>
      </p:sp>
      <p:sp>
        <p:nvSpPr>
          <p:cNvPr id="261" name="Google Shape;261;p42"/>
          <p:cNvSpPr txBox="1"/>
          <p:nvPr/>
        </p:nvSpPr>
        <p:spPr>
          <a:xfrm>
            <a:off x="6115050" y="617438"/>
            <a:ext cx="25575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D9D9D9"/>
                </a:solidFill>
                <a:latin typeface="Poppins"/>
                <a:ea typeface="Poppins"/>
                <a:cs typeface="Poppins"/>
                <a:sym typeface="Poppins"/>
              </a:rPr>
              <a:t>Unwanted</a:t>
            </a:r>
            <a:endParaRPr b="1" sz="3500">
              <a:solidFill>
                <a:srgbClr val="D9D9D9"/>
              </a:solidFill>
              <a:latin typeface="Poppins"/>
              <a:ea typeface="Poppins"/>
              <a:cs typeface="Poppins"/>
              <a:sym typeface="Poppins"/>
            </a:endParaRPr>
          </a:p>
        </p:txBody>
      </p:sp>
      <p:cxnSp>
        <p:nvCxnSpPr>
          <p:cNvPr id="262" name="Google Shape;262;p42"/>
          <p:cNvCxnSpPr/>
          <p:nvPr/>
        </p:nvCxnSpPr>
        <p:spPr>
          <a:xfrm>
            <a:off x="614363" y="1357313"/>
            <a:ext cx="1143000" cy="0"/>
          </a:xfrm>
          <a:prstGeom prst="straightConnector1">
            <a:avLst/>
          </a:prstGeom>
          <a:noFill/>
          <a:ln cap="flat" cmpd="sng" w="114300">
            <a:solidFill>
              <a:srgbClr val="5FB846"/>
            </a:solidFill>
            <a:prstDash val="solid"/>
            <a:round/>
            <a:headEnd len="med" w="med" type="none"/>
            <a:tailEnd len="med" w="med" type="none"/>
          </a:ln>
        </p:spPr>
      </p:cxnSp>
      <p:cxnSp>
        <p:nvCxnSpPr>
          <p:cNvPr id="263" name="Google Shape;263;p42"/>
          <p:cNvCxnSpPr/>
          <p:nvPr/>
        </p:nvCxnSpPr>
        <p:spPr>
          <a:xfrm>
            <a:off x="3243263" y="1357313"/>
            <a:ext cx="1657500" cy="0"/>
          </a:xfrm>
          <a:prstGeom prst="straightConnector1">
            <a:avLst/>
          </a:prstGeom>
          <a:noFill/>
          <a:ln cap="flat" cmpd="sng" w="114300">
            <a:solidFill>
              <a:srgbClr val="D9D9D9"/>
            </a:solidFill>
            <a:prstDash val="solid"/>
            <a:round/>
            <a:headEnd len="med" w="med" type="none"/>
            <a:tailEnd len="med" w="med" type="none"/>
          </a:ln>
        </p:spPr>
      </p:cxnSp>
      <p:cxnSp>
        <p:nvCxnSpPr>
          <p:cNvPr id="264" name="Google Shape;264;p42"/>
          <p:cNvCxnSpPr/>
          <p:nvPr/>
        </p:nvCxnSpPr>
        <p:spPr>
          <a:xfrm>
            <a:off x="6157913" y="1357313"/>
            <a:ext cx="2457600" cy="0"/>
          </a:xfrm>
          <a:prstGeom prst="straightConnector1">
            <a:avLst/>
          </a:prstGeom>
          <a:noFill/>
          <a:ln cap="flat" cmpd="sng" w="114300">
            <a:solidFill>
              <a:srgbClr val="D9D9D9"/>
            </a:solidFill>
            <a:prstDash val="solid"/>
            <a:round/>
            <a:headEnd len="med" w="med" type="none"/>
            <a:tailEnd len="med" w="med" type="none"/>
          </a:ln>
        </p:spPr>
      </p:cxnSp>
      <p:pic>
        <p:nvPicPr>
          <p:cNvPr id="265" name="Google Shape;265;p42"/>
          <p:cNvPicPr preferRelativeResize="0"/>
          <p:nvPr/>
        </p:nvPicPr>
        <p:blipFill rotWithShape="1">
          <a:blip r:embed="rId2">
            <a:alphaModFix/>
          </a:blip>
          <a:srcRect b="5" l="-12121" r="-9090" t="49446"/>
          <a:stretch/>
        </p:blipFill>
        <p:spPr>
          <a:xfrm>
            <a:off x="623006" y="1"/>
            <a:ext cx="1143002" cy="477860"/>
          </a:xfrm>
          <a:prstGeom prst="rect">
            <a:avLst/>
          </a:prstGeom>
          <a:noFill/>
          <a:ln>
            <a:noFill/>
          </a:ln>
        </p:spPr>
      </p:pic>
      <p:sp>
        <p:nvSpPr>
          <p:cNvPr id="266" name="Google Shape;266;p42"/>
          <p:cNvSpPr/>
          <p:nvPr/>
        </p:nvSpPr>
        <p:spPr>
          <a:xfrm>
            <a:off x="714375" y="1700213"/>
            <a:ext cx="942900" cy="700200"/>
          </a:xfrm>
          <a:prstGeom prst="upArrow">
            <a:avLst>
              <a:gd fmla="val 50000" name="adj1"/>
              <a:gd fmla="val 69697" name="adj2"/>
            </a:avLst>
          </a:prstGeom>
          <a:solidFill>
            <a:srgbClr val="F6626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67" name="Google Shape;267;p42"/>
          <p:cNvSpPr/>
          <p:nvPr>
            <p:ph idx="2" type="pic"/>
          </p:nvPr>
        </p:nvSpPr>
        <p:spPr>
          <a:xfrm>
            <a:off x="5255306" y="2295338"/>
            <a:ext cx="3548400" cy="2482800"/>
          </a:xfrm>
          <a:prstGeom prst="roundRect">
            <a:avLst>
              <a:gd fmla="val 16667" name="adj"/>
            </a:avLst>
          </a:prstGeom>
          <a:noFill/>
          <a:ln>
            <a:noFill/>
          </a:ln>
        </p:spPr>
      </p:sp>
      <p:sp>
        <p:nvSpPr>
          <p:cNvPr id="268" name="Google Shape;268;p42"/>
          <p:cNvSpPr txBox="1"/>
          <p:nvPr/>
        </p:nvSpPr>
        <p:spPr>
          <a:xfrm rot="-1445830">
            <a:off x="1290873" y="1709395"/>
            <a:ext cx="5533632" cy="863341"/>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7500">
                <a:solidFill>
                  <a:srgbClr val="EFEFEF"/>
                </a:solidFill>
                <a:latin typeface="Poppins"/>
                <a:ea typeface="Poppins"/>
                <a:cs typeface="Poppins"/>
                <a:sym typeface="Poppins"/>
              </a:rPr>
              <a:t>EXAMPLE</a:t>
            </a:r>
            <a:endParaRPr b="1" sz="7500">
              <a:solidFill>
                <a:srgbClr val="EFEFEF"/>
              </a:solidFill>
              <a:latin typeface="Poppins"/>
              <a:ea typeface="Poppins"/>
              <a:cs typeface="Poppins"/>
              <a:sym typeface="Poppin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ussion - Questions">
  <p:cSld name="18_Custom Layout">
    <p:spTree>
      <p:nvGrpSpPr>
        <p:cNvPr id="269" name="Shape 269"/>
        <p:cNvGrpSpPr/>
        <p:nvPr/>
      </p:nvGrpSpPr>
      <p:grpSpPr>
        <a:xfrm>
          <a:off x="0" y="0"/>
          <a:ext cx="0" cy="0"/>
          <a:chOff x="0" y="0"/>
          <a:chExt cx="0" cy="0"/>
        </a:xfrm>
      </p:grpSpPr>
      <p:sp>
        <p:nvSpPr>
          <p:cNvPr id="270" name="Google Shape;270;p43"/>
          <p:cNvSpPr/>
          <p:nvPr/>
        </p:nvSpPr>
        <p:spPr>
          <a:xfrm>
            <a:off x="1078650" y="1700213"/>
            <a:ext cx="3357600" cy="12432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sp>
        <p:nvSpPr>
          <p:cNvPr id="271" name="Google Shape;271;p43"/>
          <p:cNvSpPr/>
          <p:nvPr/>
        </p:nvSpPr>
        <p:spPr>
          <a:xfrm>
            <a:off x="4707675" y="1700213"/>
            <a:ext cx="3357600" cy="12432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nvGrpSpPr>
          <p:cNvPr id="272" name="Google Shape;272;p43"/>
          <p:cNvGrpSpPr/>
          <p:nvPr/>
        </p:nvGrpSpPr>
        <p:grpSpPr>
          <a:xfrm>
            <a:off x="1078650" y="3186113"/>
            <a:ext cx="6986700" cy="1243125"/>
            <a:chOff x="1352550" y="2038350"/>
            <a:chExt cx="9315600" cy="1657500"/>
          </a:xfrm>
        </p:grpSpPr>
        <p:sp>
          <p:nvSpPr>
            <p:cNvPr id="273" name="Google Shape;273;p43"/>
            <p:cNvSpPr/>
            <p:nvPr/>
          </p:nvSpPr>
          <p:spPr>
            <a:xfrm>
              <a:off x="1352550" y="2038350"/>
              <a:ext cx="4476900" cy="16575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74" name="Google Shape;274;p43"/>
            <p:cNvSpPr/>
            <p:nvPr/>
          </p:nvSpPr>
          <p:spPr>
            <a:xfrm>
              <a:off x="6191250" y="2038350"/>
              <a:ext cx="4476900" cy="16575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pic>
        <p:nvPicPr>
          <p:cNvPr id="275" name="Google Shape;275;p43"/>
          <p:cNvPicPr preferRelativeResize="0"/>
          <p:nvPr/>
        </p:nvPicPr>
        <p:blipFill rotWithShape="1">
          <a:blip r:embed="rId2">
            <a:alphaModFix/>
          </a:blip>
          <a:srcRect b="0" l="15232" r="0" t="14412"/>
          <a:stretch/>
        </p:blipFill>
        <p:spPr>
          <a:xfrm>
            <a:off x="0" y="0"/>
            <a:ext cx="1171574" cy="1185864"/>
          </a:xfrm>
          <a:prstGeom prst="rect">
            <a:avLst/>
          </a:prstGeom>
          <a:noFill/>
          <a:ln>
            <a:noFill/>
          </a:ln>
        </p:spPr>
      </p:pic>
      <p:sp>
        <p:nvSpPr>
          <p:cNvPr id="276" name="Google Shape;276;p43"/>
          <p:cNvSpPr/>
          <p:nvPr/>
        </p:nvSpPr>
        <p:spPr>
          <a:xfrm rot="934741">
            <a:off x="7881661" y="4251272"/>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277" name="Google Shape;277;p43"/>
          <p:cNvSpPr txBox="1"/>
          <p:nvPr>
            <p:ph type="title"/>
          </p:nvPr>
        </p:nvSpPr>
        <p:spPr>
          <a:xfrm>
            <a:off x="2135700" y="345750"/>
            <a:ext cx="4872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lgn="ctr">
              <a:spcBef>
                <a:spcPts val="0"/>
              </a:spcBef>
              <a:spcAft>
                <a:spcPts val="0"/>
              </a:spcAft>
              <a:buSzPts val="2900"/>
              <a:buFont typeface="Poppins"/>
              <a:buNone/>
              <a:defRPr b="1" sz="2900">
                <a:latin typeface="Poppins"/>
                <a:ea typeface="Poppins"/>
                <a:cs typeface="Poppins"/>
                <a:sym typeface="Poppins"/>
              </a:defRPr>
            </a:lvl2pPr>
            <a:lvl3pPr lvl="2" rtl="0" algn="ctr">
              <a:spcBef>
                <a:spcPts val="0"/>
              </a:spcBef>
              <a:spcAft>
                <a:spcPts val="0"/>
              </a:spcAft>
              <a:buSzPts val="2900"/>
              <a:buFont typeface="Poppins"/>
              <a:buNone/>
              <a:defRPr b="1" sz="2900">
                <a:latin typeface="Poppins"/>
                <a:ea typeface="Poppins"/>
                <a:cs typeface="Poppins"/>
                <a:sym typeface="Poppins"/>
              </a:defRPr>
            </a:lvl3pPr>
            <a:lvl4pPr lvl="3" rtl="0" algn="ctr">
              <a:spcBef>
                <a:spcPts val="0"/>
              </a:spcBef>
              <a:spcAft>
                <a:spcPts val="0"/>
              </a:spcAft>
              <a:buSzPts val="2900"/>
              <a:buFont typeface="Poppins"/>
              <a:buNone/>
              <a:defRPr b="1" sz="2900">
                <a:latin typeface="Poppins"/>
                <a:ea typeface="Poppins"/>
                <a:cs typeface="Poppins"/>
                <a:sym typeface="Poppins"/>
              </a:defRPr>
            </a:lvl4pPr>
            <a:lvl5pPr lvl="4" rtl="0" algn="ctr">
              <a:spcBef>
                <a:spcPts val="0"/>
              </a:spcBef>
              <a:spcAft>
                <a:spcPts val="0"/>
              </a:spcAft>
              <a:buSzPts val="2900"/>
              <a:buFont typeface="Poppins"/>
              <a:buNone/>
              <a:defRPr b="1" sz="2900">
                <a:latin typeface="Poppins"/>
                <a:ea typeface="Poppins"/>
                <a:cs typeface="Poppins"/>
                <a:sym typeface="Poppins"/>
              </a:defRPr>
            </a:lvl5pPr>
            <a:lvl6pPr lvl="5" rtl="0" algn="ctr">
              <a:spcBef>
                <a:spcPts val="0"/>
              </a:spcBef>
              <a:spcAft>
                <a:spcPts val="0"/>
              </a:spcAft>
              <a:buSzPts val="2900"/>
              <a:buFont typeface="Poppins"/>
              <a:buNone/>
              <a:defRPr b="1" sz="2900">
                <a:latin typeface="Poppins"/>
                <a:ea typeface="Poppins"/>
                <a:cs typeface="Poppins"/>
                <a:sym typeface="Poppins"/>
              </a:defRPr>
            </a:lvl6pPr>
            <a:lvl7pPr lvl="6" rtl="0" algn="ctr">
              <a:spcBef>
                <a:spcPts val="0"/>
              </a:spcBef>
              <a:spcAft>
                <a:spcPts val="0"/>
              </a:spcAft>
              <a:buSzPts val="2900"/>
              <a:buFont typeface="Poppins"/>
              <a:buNone/>
              <a:defRPr b="1" sz="2900">
                <a:latin typeface="Poppins"/>
                <a:ea typeface="Poppins"/>
                <a:cs typeface="Poppins"/>
                <a:sym typeface="Poppins"/>
              </a:defRPr>
            </a:lvl7pPr>
            <a:lvl8pPr lvl="7" rtl="0" algn="ctr">
              <a:spcBef>
                <a:spcPts val="0"/>
              </a:spcBef>
              <a:spcAft>
                <a:spcPts val="0"/>
              </a:spcAft>
              <a:buSzPts val="2900"/>
              <a:buFont typeface="Poppins"/>
              <a:buNone/>
              <a:defRPr b="1" sz="2900">
                <a:latin typeface="Poppins"/>
                <a:ea typeface="Poppins"/>
                <a:cs typeface="Poppins"/>
                <a:sym typeface="Poppins"/>
              </a:defRPr>
            </a:lvl8pPr>
            <a:lvl9pPr lvl="8" rtl="0" algn="ctr">
              <a:spcBef>
                <a:spcPts val="0"/>
              </a:spcBef>
              <a:spcAft>
                <a:spcPts val="0"/>
              </a:spcAft>
              <a:buSzPts val="2900"/>
              <a:buFont typeface="Poppins"/>
              <a:buNone/>
              <a:defRPr b="1" sz="2900">
                <a:latin typeface="Poppins"/>
                <a:ea typeface="Poppins"/>
                <a:cs typeface="Poppins"/>
                <a:sym typeface="Poppins"/>
              </a:defRPr>
            </a:lvl9pPr>
          </a:lstStyle>
          <a:p/>
        </p:txBody>
      </p:sp>
      <p:sp>
        <p:nvSpPr>
          <p:cNvPr id="278" name="Google Shape;278;p43"/>
          <p:cNvSpPr txBox="1"/>
          <p:nvPr>
            <p:ph idx="1" type="subTitle"/>
          </p:nvPr>
        </p:nvSpPr>
        <p:spPr>
          <a:xfrm>
            <a:off x="1155150" y="1825420"/>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279" name="Google Shape;279;p43"/>
          <p:cNvSpPr txBox="1"/>
          <p:nvPr>
            <p:ph idx="2" type="subTitle"/>
          </p:nvPr>
        </p:nvSpPr>
        <p:spPr>
          <a:xfrm>
            <a:off x="4784175" y="1825420"/>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280" name="Google Shape;280;p43"/>
          <p:cNvSpPr txBox="1"/>
          <p:nvPr>
            <p:ph idx="3" type="subTitle"/>
          </p:nvPr>
        </p:nvSpPr>
        <p:spPr>
          <a:xfrm>
            <a:off x="1155150" y="3284039"/>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281" name="Google Shape;281;p43"/>
          <p:cNvSpPr txBox="1"/>
          <p:nvPr>
            <p:ph idx="4" type="subTitle"/>
          </p:nvPr>
        </p:nvSpPr>
        <p:spPr>
          <a:xfrm>
            <a:off x="4784175" y="3284039"/>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ussion - Scenario">
  <p:cSld name="19_Custom Layout">
    <p:spTree>
      <p:nvGrpSpPr>
        <p:cNvPr id="282" name="Shape 282"/>
        <p:cNvGrpSpPr/>
        <p:nvPr/>
      </p:nvGrpSpPr>
      <p:grpSpPr>
        <a:xfrm>
          <a:off x="0" y="0"/>
          <a:ext cx="0" cy="0"/>
          <a:chOff x="0" y="0"/>
          <a:chExt cx="0" cy="0"/>
        </a:xfrm>
      </p:grpSpPr>
      <p:sp>
        <p:nvSpPr>
          <p:cNvPr id="283" name="Google Shape;283;p44"/>
          <p:cNvSpPr txBox="1"/>
          <p:nvPr/>
        </p:nvSpPr>
        <p:spPr>
          <a:xfrm>
            <a:off x="1805288" y="222506"/>
            <a:ext cx="5533500" cy="8634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2900">
                <a:solidFill>
                  <a:srgbClr val="43919B"/>
                </a:solidFill>
                <a:latin typeface="Poppins"/>
                <a:ea typeface="Poppins"/>
                <a:cs typeface="Poppins"/>
                <a:sym typeface="Poppins"/>
              </a:rPr>
              <a:t>Scenario Discussion</a:t>
            </a:r>
            <a:endParaRPr b="1" sz="2900">
              <a:solidFill>
                <a:srgbClr val="43919B"/>
              </a:solidFill>
              <a:latin typeface="Poppins"/>
              <a:ea typeface="Poppins"/>
              <a:cs typeface="Poppins"/>
              <a:sym typeface="Poppins"/>
            </a:endParaRPr>
          </a:p>
        </p:txBody>
      </p:sp>
      <p:pic>
        <p:nvPicPr>
          <p:cNvPr id="284" name="Google Shape;284;p44"/>
          <p:cNvPicPr preferRelativeResize="0"/>
          <p:nvPr/>
        </p:nvPicPr>
        <p:blipFill rotWithShape="1">
          <a:blip r:embed="rId2">
            <a:alphaModFix/>
          </a:blip>
          <a:srcRect b="0" l="15232" r="0" t="14412"/>
          <a:stretch/>
        </p:blipFill>
        <p:spPr>
          <a:xfrm>
            <a:off x="0" y="0"/>
            <a:ext cx="1171574" cy="1185864"/>
          </a:xfrm>
          <a:prstGeom prst="rect">
            <a:avLst/>
          </a:prstGeom>
          <a:noFill/>
          <a:ln>
            <a:noFill/>
          </a:ln>
        </p:spPr>
      </p:pic>
      <p:sp>
        <p:nvSpPr>
          <p:cNvPr id="285" name="Google Shape;285;p44"/>
          <p:cNvSpPr/>
          <p:nvPr/>
        </p:nvSpPr>
        <p:spPr>
          <a:xfrm rot="10800000">
            <a:off x="4871175" y="1424400"/>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286" name="Google Shape;286;p44"/>
          <p:cNvSpPr/>
          <p:nvPr/>
        </p:nvSpPr>
        <p:spPr>
          <a:xfrm rot="10800000">
            <a:off x="4871175" y="2337194"/>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287" name="Google Shape;287;p44"/>
          <p:cNvSpPr/>
          <p:nvPr/>
        </p:nvSpPr>
        <p:spPr>
          <a:xfrm rot="10800000">
            <a:off x="4871175" y="3249988"/>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288" name="Google Shape;288;p44"/>
          <p:cNvSpPr/>
          <p:nvPr/>
        </p:nvSpPr>
        <p:spPr>
          <a:xfrm rot="10800000">
            <a:off x="4871175" y="4162781"/>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289" name="Google Shape;289;p44"/>
          <p:cNvSpPr txBox="1"/>
          <p:nvPr>
            <p:ph idx="1" type="subTitle"/>
          </p:nvPr>
        </p:nvSpPr>
        <p:spPr>
          <a:xfrm>
            <a:off x="5020819" y="1419750"/>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290" name="Google Shape;290;p44"/>
          <p:cNvSpPr txBox="1"/>
          <p:nvPr>
            <p:ph idx="2" type="subTitle"/>
          </p:nvPr>
        </p:nvSpPr>
        <p:spPr>
          <a:xfrm>
            <a:off x="5020819" y="2332547"/>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291" name="Google Shape;291;p44"/>
          <p:cNvSpPr txBox="1"/>
          <p:nvPr>
            <p:ph idx="3" type="subTitle"/>
          </p:nvPr>
        </p:nvSpPr>
        <p:spPr>
          <a:xfrm>
            <a:off x="5020819" y="3245334"/>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292" name="Google Shape;292;p44"/>
          <p:cNvSpPr txBox="1"/>
          <p:nvPr>
            <p:ph idx="4" type="subTitle"/>
          </p:nvPr>
        </p:nvSpPr>
        <p:spPr>
          <a:xfrm>
            <a:off x="5020819" y="4158131"/>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293" name="Google Shape;293;p44"/>
          <p:cNvSpPr txBox="1"/>
          <p:nvPr>
            <p:ph idx="5" type="body"/>
          </p:nvPr>
        </p:nvSpPr>
        <p:spPr>
          <a:xfrm>
            <a:off x="705956" y="1606069"/>
            <a:ext cx="3763200" cy="3192600"/>
          </a:xfrm>
          <a:prstGeom prst="rect">
            <a:avLst/>
          </a:prstGeom>
          <a:noFill/>
          <a:ln>
            <a:noFill/>
          </a:ln>
        </p:spPr>
        <p:txBody>
          <a:bodyPr anchorCtr="0" anchor="t" bIns="68575" lIns="68575" spcFirstLastPara="1" rIns="68575" wrap="square" tIns="68575">
            <a:noAutofit/>
          </a:bodyPr>
          <a:lstStyle>
            <a:lvl1pPr indent="-317500" lvl="0" marL="457200" rtl="0">
              <a:spcBef>
                <a:spcPts val="0"/>
              </a:spcBef>
              <a:spcAft>
                <a:spcPts val="0"/>
              </a:spcAft>
              <a:buClr>
                <a:srgbClr val="545758"/>
              </a:buClr>
              <a:buSzPts val="1400"/>
              <a:buFont typeface="Cabin"/>
              <a:buAutoNum type="arabicPeriod"/>
              <a:defRPr sz="1400">
                <a:solidFill>
                  <a:srgbClr val="545758"/>
                </a:solidFill>
                <a:latin typeface="Cabin"/>
                <a:ea typeface="Cabin"/>
                <a:cs typeface="Cabin"/>
                <a:sym typeface="Cabin"/>
              </a:defRPr>
            </a:lvl1pPr>
            <a:lvl2pPr indent="-317500" lvl="1" marL="914400" rtl="0">
              <a:spcBef>
                <a:spcPts val="0"/>
              </a:spcBef>
              <a:spcAft>
                <a:spcPts val="0"/>
              </a:spcAft>
              <a:buClr>
                <a:srgbClr val="545758"/>
              </a:buClr>
              <a:buSzPts val="1400"/>
              <a:buFont typeface="Cabin"/>
              <a:buAutoNum type="alphaLcPeriod"/>
              <a:defRPr sz="1400">
                <a:solidFill>
                  <a:srgbClr val="545758"/>
                </a:solidFill>
                <a:latin typeface="Cabin"/>
                <a:ea typeface="Cabin"/>
                <a:cs typeface="Cabin"/>
                <a:sym typeface="Cabin"/>
              </a:defRPr>
            </a:lvl2pPr>
            <a:lvl3pPr indent="-317500" lvl="2" marL="1371600" rtl="0">
              <a:spcBef>
                <a:spcPts val="0"/>
              </a:spcBef>
              <a:spcAft>
                <a:spcPts val="0"/>
              </a:spcAft>
              <a:buClr>
                <a:srgbClr val="545758"/>
              </a:buClr>
              <a:buSzPts val="1400"/>
              <a:buFont typeface="Cabin"/>
              <a:buAutoNum type="romanLcPeriod"/>
              <a:defRPr sz="1400">
                <a:solidFill>
                  <a:srgbClr val="545758"/>
                </a:solidFill>
                <a:latin typeface="Cabin"/>
                <a:ea typeface="Cabin"/>
                <a:cs typeface="Cabin"/>
                <a:sym typeface="Cabin"/>
              </a:defRPr>
            </a:lvl3pPr>
            <a:lvl4pPr indent="-317500" lvl="3" marL="1828800" rtl="0">
              <a:spcBef>
                <a:spcPts val="0"/>
              </a:spcBef>
              <a:spcAft>
                <a:spcPts val="0"/>
              </a:spcAft>
              <a:buClr>
                <a:srgbClr val="545758"/>
              </a:buClr>
              <a:buSzPts val="1400"/>
              <a:buFont typeface="Cabin"/>
              <a:buAutoNum type="arabicPeriod"/>
              <a:defRPr sz="1400">
                <a:solidFill>
                  <a:srgbClr val="545758"/>
                </a:solidFill>
                <a:latin typeface="Cabin"/>
                <a:ea typeface="Cabin"/>
                <a:cs typeface="Cabin"/>
                <a:sym typeface="Cabin"/>
              </a:defRPr>
            </a:lvl4pPr>
            <a:lvl5pPr indent="-317500" lvl="4" marL="2286000" rtl="0">
              <a:spcBef>
                <a:spcPts val="0"/>
              </a:spcBef>
              <a:spcAft>
                <a:spcPts val="0"/>
              </a:spcAft>
              <a:buClr>
                <a:srgbClr val="545758"/>
              </a:buClr>
              <a:buSzPts val="1400"/>
              <a:buFont typeface="Cabin"/>
              <a:buAutoNum type="alphaLcPeriod"/>
              <a:defRPr sz="1400">
                <a:solidFill>
                  <a:srgbClr val="545758"/>
                </a:solidFill>
                <a:latin typeface="Cabin"/>
                <a:ea typeface="Cabin"/>
                <a:cs typeface="Cabin"/>
                <a:sym typeface="Cabin"/>
              </a:defRPr>
            </a:lvl5pPr>
            <a:lvl6pPr indent="-317500" lvl="5" marL="2743200" rtl="0">
              <a:spcBef>
                <a:spcPts val="0"/>
              </a:spcBef>
              <a:spcAft>
                <a:spcPts val="0"/>
              </a:spcAft>
              <a:buClr>
                <a:srgbClr val="545758"/>
              </a:buClr>
              <a:buSzPts val="1400"/>
              <a:buFont typeface="Cabin"/>
              <a:buAutoNum type="romanLcPeriod"/>
              <a:defRPr sz="1400">
                <a:solidFill>
                  <a:srgbClr val="545758"/>
                </a:solidFill>
                <a:latin typeface="Cabin"/>
                <a:ea typeface="Cabin"/>
                <a:cs typeface="Cabin"/>
                <a:sym typeface="Cabin"/>
              </a:defRPr>
            </a:lvl6pPr>
            <a:lvl7pPr indent="-317500" lvl="6" marL="3200400" rtl="0">
              <a:spcBef>
                <a:spcPts val="0"/>
              </a:spcBef>
              <a:spcAft>
                <a:spcPts val="0"/>
              </a:spcAft>
              <a:buClr>
                <a:srgbClr val="545758"/>
              </a:buClr>
              <a:buSzPts val="1400"/>
              <a:buFont typeface="Cabin"/>
              <a:buAutoNum type="arabicPeriod"/>
              <a:defRPr sz="1400">
                <a:solidFill>
                  <a:srgbClr val="545758"/>
                </a:solidFill>
                <a:latin typeface="Cabin"/>
                <a:ea typeface="Cabin"/>
                <a:cs typeface="Cabin"/>
                <a:sym typeface="Cabin"/>
              </a:defRPr>
            </a:lvl7pPr>
            <a:lvl8pPr indent="-317500" lvl="7" marL="3657600" rtl="0">
              <a:spcBef>
                <a:spcPts val="0"/>
              </a:spcBef>
              <a:spcAft>
                <a:spcPts val="0"/>
              </a:spcAft>
              <a:buClr>
                <a:srgbClr val="545758"/>
              </a:buClr>
              <a:buSzPts val="1400"/>
              <a:buFont typeface="Cabin"/>
              <a:buAutoNum type="alphaLcPeriod"/>
              <a:defRPr sz="1400">
                <a:solidFill>
                  <a:srgbClr val="545758"/>
                </a:solidFill>
                <a:latin typeface="Cabin"/>
                <a:ea typeface="Cabin"/>
                <a:cs typeface="Cabin"/>
                <a:sym typeface="Cabin"/>
              </a:defRPr>
            </a:lvl8pPr>
            <a:lvl9pPr indent="-317500" lvl="8" marL="4114800" rtl="0">
              <a:spcBef>
                <a:spcPts val="0"/>
              </a:spcBef>
              <a:spcAft>
                <a:spcPts val="0"/>
              </a:spcAft>
              <a:buClr>
                <a:srgbClr val="545758"/>
              </a:buClr>
              <a:buSzPts val="1400"/>
              <a:buFont typeface="Cabin"/>
              <a:buAutoNum type="romanLcPeriod"/>
              <a:defRPr sz="1400">
                <a:solidFill>
                  <a:srgbClr val="545758"/>
                </a:solidFill>
                <a:latin typeface="Cabin"/>
                <a:ea typeface="Cabin"/>
                <a:cs typeface="Cabin"/>
                <a:sym typeface="Cabin"/>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A">
  <p:cSld name="20_Custom Layout">
    <p:spTree>
      <p:nvGrpSpPr>
        <p:cNvPr id="294" name="Shape 294"/>
        <p:cNvGrpSpPr/>
        <p:nvPr/>
      </p:nvGrpSpPr>
      <p:grpSpPr>
        <a:xfrm>
          <a:off x="0" y="0"/>
          <a:ext cx="0" cy="0"/>
          <a:chOff x="0" y="0"/>
          <a:chExt cx="0" cy="0"/>
        </a:xfrm>
      </p:grpSpPr>
      <p:sp>
        <p:nvSpPr>
          <p:cNvPr id="295" name="Google Shape;295;p45"/>
          <p:cNvSpPr/>
          <p:nvPr/>
        </p:nvSpPr>
        <p:spPr>
          <a:xfrm rot="934741">
            <a:off x="1360679" y="1780791"/>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pic>
        <p:nvPicPr>
          <p:cNvPr id="296" name="Google Shape;296;p45"/>
          <p:cNvPicPr preferRelativeResize="0"/>
          <p:nvPr/>
        </p:nvPicPr>
        <p:blipFill>
          <a:blip r:embed="rId2">
            <a:alphaModFix/>
          </a:blip>
          <a:stretch>
            <a:fillRect/>
          </a:stretch>
        </p:blipFill>
        <p:spPr>
          <a:xfrm>
            <a:off x="4247124" y="1715812"/>
            <a:ext cx="640978" cy="610634"/>
          </a:xfrm>
          <a:prstGeom prst="rect">
            <a:avLst/>
          </a:prstGeom>
          <a:noFill/>
          <a:ln>
            <a:noFill/>
          </a:ln>
        </p:spPr>
      </p:pic>
      <p:pic>
        <p:nvPicPr>
          <p:cNvPr id="297" name="Google Shape;297;p45"/>
          <p:cNvPicPr preferRelativeResize="0"/>
          <p:nvPr/>
        </p:nvPicPr>
        <p:blipFill rotWithShape="1">
          <a:blip r:embed="rId3">
            <a:alphaModFix/>
          </a:blip>
          <a:srcRect b="0" l="0" r="0" t="-969"/>
          <a:stretch/>
        </p:blipFill>
        <p:spPr>
          <a:xfrm>
            <a:off x="7113103" y="1763166"/>
            <a:ext cx="509718" cy="515922"/>
          </a:xfrm>
          <a:prstGeom prst="rect">
            <a:avLst/>
          </a:prstGeom>
          <a:noFill/>
          <a:ln>
            <a:noFill/>
          </a:ln>
        </p:spPr>
      </p:pic>
      <p:sp>
        <p:nvSpPr>
          <p:cNvPr id="298" name="Google Shape;298;p45"/>
          <p:cNvSpPr txBox="1"/>
          <p:nvPr>
            <p:ph type="title"/>
          </p:nvPr>
        </p:nvSpPr>
        <p:spPr>
          <a:xfrm>
            <a:off x="1670288" y="345750"/>
            <a:ext cx="58035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lgn="ctr">
              <a:spcBef>
                <a:spcPts val="0"/>
              </a:spcBef>
              <a:spcAft>
                <a:spcPts val="0"/>
              </a:spcAft>
              <a:buSzPts val="2900"/>
              <a:buFont typeface="Poppins"/>
              <a:buNone/>
              <a:defRPr b="1" sz="2900">
                <a:latin typeface="Poppins"/>
                <a:ea typeface="Poppins"/>
                <a:cs typeface="Poppins"/>
                <a:sym typeface="Poppins"/>
              </a:defRPr>
            </a:lvl2pPr>
            <a:lvl3pPr lvl="2" rtl="0" algn="ctr">
              <a:spcBef>
                <a:spcPts val="0"/>
              </a:spcBef>
              <a:spcAft>
                <a:spcPts val="0"/>
              </a:spcAft>
              <a:buSzPts val="2900"/>
              <a:buFont typeface="Poppins"/>
              <a:buNone/>
              <a:defRPr b="1" sz="2900">
                <a:latin typeface="Poppins"/>
                <a:ea typeface="Poppins"/>
                <a:cs typeface="Poppins"/>
                <a:sym typeface="Poppins"/>
              </a:defRPr>
            </a:lvl3pPr>
            <a:lvl4pPr lvl="3" rtl="0" algn="ctr">
              <a:spcBef>
                <a:spcPts val="0"/>
              </a:spcBef>
              <a:spcAft>
                <a:spcPts val="0"/>
              </a:spcAft>
              <a:buSzPts val="2900"/>
              <a:buFont typeface="Poppins"/>
              <a:buNone/>
              <a:defRPr b="1" sz="2900">
                <a:latin typeface="Poppins"/>
                <a:ea typeface="Poppins"/>
                <a:cs typeface="Poppins"/>
                <a:sym typeface="Poppins"/>
              </a:defRPr>
            </a:lvl4pPr>
            <a:lvl5pPr lvl="4" rtl="0" algn="ctr">
              <a:spcBef>
                <a:spcPts val="0"/>
              </a:spcBef>
              <a:spcAft>
                <a:spcPts val="0"/>
              </a:spcAft>
              <a:buSzPts val="2900"/>
              <a:buFont typeface="Poppins"/>
              <a:buNone/>
              <a:defRPr b="1" sz="2900">
                <a:latin typeface="Poppins"/>
                <a:ea typeface="Poppins"/>
                <a:cs typeface="Poppins"/>
                <a:sym typeface="Poppins"/>
              </a:defRPr>
            </a:lvl5pPr>
            <a:lvl6pPr lvl="5" rtl="0" algn="ctr">
              <a:spcBef>
                <a:spcPts val="0"/>
              </a:spcBef>
              <a:spcAft>
                <a:spcPts val="0"/>
              </a:spcAft>
              <a:buSzPts val="2900"/>
              <a:buFont typeface="Poppins"/>
              <a:buNone/>
              <a:defRPr b="1" sz="2900">
                <a:latin typeface="Poppins"/>
                <a:ea typeface="Poppins"/>
                <a:cs typeface="Poppins"/>
                <a:sym typeface="Poppins"/>
              </a:defRPr>
            </a:lvl6pPr>
            <a:lvl7pPr lvl="6" rtl="0" algn="ctr">
              <a:spcBef>
                <a:spcPts val="0"/>
              </a:spcBef>
              <a:spcAft>
                <a:spcPts val="0"/>
              </a:spcAft>
              <a:buSzPts val="2900"/>
              <a:buFont typeface="Poppins"/>
              <a:buNone/>
              <a:defRPr b="1" sz="2900">
                <a:latin typeface="Poppins"/>
                <a:ea typeface="Poppins"/>
                <a:cs typeface="Poppins"/>
                <a:sym typeface="Poppins"/>
              </a:defRPr>
            </a:lvl7pPr>
            <a:lvl8pPr lvl="7" rtl="0" algn="ctr">
              <a:spcBef>
                <a:spcPts val="0"/>
              </a:spcBef>
              <a:spcAft>
                <a:spcPts val="0"/>
              </a:spcAft>
              <a:buSzPts val="2900"/>
              <a:buFont typeface="Poppins"/>
              <a:buNone/>
              <a:defRPr b="1" sz="2900">
                <a:latin typeface="Poppins"/>
                <a:ea typeface="Poppins"/>
                <a:cs typeface="Poppins"/>
                <a:sym typeface="Poppins"/>
              </a:defRPr>
            </a:lvl8pPr>
            <a:lvl9pPr lvl="8" rtl="0" algn="ctr">
              <a:spcBef>
                <a:spcPts val="0"/>
              </a:spcBef>
              <a:spcAft>
                <a:spcPts val="0"/>
              </a:spcAft>
              <a:buSzPts val="2900"/>
              <a:buFont typeface="Poppins"/>
              <a:buNone/>
              <a:defRPr b="1" sz="2900">
                <a:latin typeface="Poppins"/>
                <a:ea typeface="Poppins"/>
                <a:cs typeface="Poppins"/>
                <a:sym typeface="Poppins"/>
              </a:defRPr>
            </a:lvl9pPr>
          </a:lstStyle>
          <a:p/>
        </p:txBody>
      </p:sp>
      <p:sp>
        <p:nvSpPr>
          <p:cNvPr id="299" name="Google Shape;299;p45"/>
          <p:cNvSpPr txBox="1"/>
          <p:nvPr>
            <p:ph idx="1" type="subTitle"/>
          </p:nvPr>
        </p:nvSpPr>
        <p:spPr>
          <a:xfrm>
            <a:off x="357188" y="3039694"/>
            <a:ext cx="25917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300" name="Google Shape;300;p45"/>
          <p:cNvSpPr txBox="1"/>
          <p:nvPr>
            <p:ph idx="2" type="subTitle"/>
          </p:nvPr>
        </p:nvSpPr>
        <p:spPr>
          <a:xfrm>
            <a:off x="482175" y="2454769"/>
            <a:ext cx="23415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301" name="Google Shape;301;p45"/>
          <p:cNvSpPr txBox="1"/>
          <p:nvPr>
            <p:ph idx="3" type="subTitle"/>
          </p:nvPr>
        </p:nvSpPr>
        <p:spPr>
          <a:xfrm>
            <a:off x="3271838" y="3039694"/>
            <a:ext cx="25917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302" name="Google Shape;302;p45"/>
          <p:cNvSpPr txBox="1"/>
          <p:nvPr>
            <p:ph idx="4" type="subTitle"/>
          </p:nvPr>
        </p:nvSpPr>
        <p:spPr>
          <a:xfrm>
            <a:off x="3396825" y="2454769"/>
            <a:ext cx="23415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303" name="Google Shape;303;p45"/>
          <p:cNvSpPr txBox="1"/>
          <p:nvPr>
            <p:ph idx="5" type="subTitle"/>
          </p:nvPr>
        </p:nvSpPr>
        <p:spPr>
          <a:xfrm>
            <a:off x="6072188" y="3039694"/>
            <a:ext cx="25917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304" name="Google Shape;304;p45"/>
          <p:cNvSpPr txBox="1"/>
          <p:nvPr>
            <p:ph idx="6" type="subTitle"/>
          </p:nvPr>
        </p:nvSpPr>
        <p:spPr>
          <a:xfrm>
            <a:off x="6197175" y="2454769"/>
            <a:ext cx="23415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B">
  <p:cSld name="20_Custom Layout_1">
    <p:spTree>
      <p:nvGrpSpPr>
        <p:cNvPr id="305" name="Shape 305"/>
        <p:cNvGrpSpPr/>
        <p:nvPr/>
      </p:nvGrpSpPr>
      <p:grpSpPr>
        <a:xfrm>
          <a:off x="0" y="0"/>
          <a:ext cx="0" cy="0"/>
          <a:chOff x="0" y="0"/>
          <a:chExt cx="0" cy="0"/>
        </a:xfrm>
      </p:grpSpPr>
      <p:sp>
        <p:nvSpPr>
          <p:cNvPr id="306" name="Google Shape;306;p46"/>
          <p:cNvSpPr/>
          <p:nvPr/>
        </p:nvSpPr>
        <p:spPr>
          <a:xfrm>
            <a:off x="4759085" y="908965"/>
            <a:ext cx="1578221" cy="1751743"/>
          </a:xfrm>
          <a:custGeom>
            <a:rect b="b" l="l" r="r" t="t"/>
            <a:pathLst>
              <a:path extrusionOk="0" h="2019300" w="1819275">
                <a:moveTo>
                  <a:pt x="1819275" y="909638"/>
                </a:moveTo>
                <a:cubicBezTo>
                  <a:pt x="1819275" y="1411605"/>
                  <a:pt x="1412557" y="2019300"/>
                  <a:pt x="909638" y="2019300"/>
                </a:cubicBezTo>
                <a:cubicBezTo>
                  <a:pt x="407670" y="2019300"/>
                  <a:pt x="0" y="1412558"/>
                  <a:pt x="0" y="909638"/>
                </a:cubicBezTo>
                <a:cubicBezTo>
                  <a:pt x="0" y="406718"/>
                  <a:pt x="408623" y="0"/>
                  <a:pt x="910590" y="0"/>
                </a:cubicBezTo>
                <a:cubicBezTo>
                  <a:pt x="1412557" y="0"/>
                  <a:pt x="1819275" y="406718"/>
                  <a:pt x="1819275"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307" name="Google Shape;307;p46"/>
          <p:cNvSpPr/>
          <p:nvPr/>
        </p:nvSpPr>
        <p:spPr>
          <a:xfrm>
            <a:off x="4542677" y="2042215"/>
            <a:ext cx="1999631" cy="702350"/>
          </a:xfrm>
          <a:custGeom>
            <a:rect b="b" l="l" r="r" t="t"/>
            <a:pathLst>
              <a:path extrusionOk="0" h="809625" w="2305050">
                <a:moveTo>
                  <a:pt x="2285048" y="0"/>
                </a:moveTo>
                <a:lnTo>
                  <a:pt x="2308860" y="120015"/>
                </a:lnTo>
                <a:lnTo>
                  <a:pt x="2285048" y="238125"/>
                </a:lnTo>
                <a:lnTo>
                  <a:pt x="2284095" y="238125"/>
                </a:lnTo>
                <a:cubicBezTo>
                  <a:pt x="2052638" y="238125"/>
                  <a:pt x="1944053" y="348615"/>
                  <a:pt x="1806893" y="488633"/>
                </a:cubicBezTo>
                <a:cubicBezTo>
                  <a:pt x="1658303" y="639128"/>
                  <a:pt x="1490663" y="809625"/>
                  <a:pt x="1159193" y="809625"/>
                </a:cubicBezTo>
                <a:cubicBezTo>
                  <a:pt x="827723" y="809625"/>
                  <a:pt x="660082" y="639128"/>
                  <a:pt x="511493" y="488633"/>
                </a:cubicBezTo>
                <a:cubicBezTo>
                  <a:pt x="374333" y="348615"/>
                  <a:pt x="265748" y="238125"/>
                  <a:pt x="34290" y="238125"/>
                </a:cubicBezTo>
                <a:lnTo>
                  <a:pt x="0" y="126683"/>
                </a:lnTo>
                <a:lnTo>
                  <a:pt x="34290" y="0"/>
                </a:lnTo>
                <a:cubicBezTo>
                  <a:pt x="364808" y="0"/>
                  <a:pt x="533400" y="170498"/>
                  <a:pt x="681038" y="320992"/>
                </a:cubicBezTo>
                <a:cubicBezTo>
                  <a:pt x="818198" y="461010"/>
                  <a:pt x="927735" y="571500"/>
                  <a:pt x="1158240" y="571500"/>
                </a:cubicBezTo>
                <a:cubicBezTo>
                  <a:pt x="1389698" y="571500"/>
                  <a:pt x="1498282" y="461010"/>
                  <a:pt x="1635443" y="320992"/>
                </a:cubicBezTo>
                <a:cubicBezTo>
                  <a:pt x="1784032" y="170498"/>
                  <a:pt x="1951673" y="0"/>
                  <a:pt x="2283143" y="0"/>
                </a:cubicBezTo>
                <a:lnTo>
                  <a:pt x="2285048" y="0"/>
                </a:lnTo>
                <a:close/>
              </a:path>
            </a:pathLst>
          </a:custGeom>
          <a:solidFill>
            <a:srgbClr val="FABE3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308" name="Google Shape;308;p46"/>
          <p:cNvSpPr/>
          <p:nvPr/>
        </p:nvSpPr>
        <p:spPr>
          <a:xfrm>
            <a:off x="6710885" y="908965"/>
            <a:ext cx="1578221" cy="1751743"/>
          </a:xfrm>
          <a:custGeom>
            <a:rect b="b" l="l" r="r" t="t"/>
            <a:pathLst>
              <a:path extrusionOk="0" h="2019300" w="1819275">
                <a:moveTo>
                  <a:pt x="1819275" y="909638"/>
                </a:moveTo>
                <a:cubicBezTo>
                  <a:pt x="1819275" y="1411605"/>
                  <a:pt x="1412557" y="2019300"/>
                  <a:pt x="909638" y="2019300"/>
                </a:cubicBezTo>
                <a:cubicBezTo>
                  <a:pt x="407670" y="2019300"/>
                  <a:pt x="0" y="1412558"/>
                  <a:pt x="0" y="909638"/>
                </a:cubicBezTo>
                <a:cubicBezTo>
                  <a:pt x="0" y="406718"/>
                  <a:pt x="407670" y="0"/>
                  <a:pt x="909638" y="0"/>
                </a:cubicBezTo>
                <a:cubicBezTo>
                  <a:pt x="1412557" y="0"/>
                  <a:pt x="1819275" y="406718"/>
                  <a:pt x="1819275"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309" name="Google Shape;309;p46"/>
          <p:cNvSpPr/>
          <p:nvPr/>
        </p:nvSpPr>
        <p:spPr>
          <a:xfrm>
            <a:off x="6524213" y="2042215"/>
            <a:ext cx="1950053" cy="702350"/>
          </a:xfrm>
          <a:custGeom>
            <a:rect b="b" l="l" r="r" t="t"/>
            <a:pathLst>
              <a:path extrusionOk="0" h="809625" w="2247900">
                <a:moveTo>
                  <a:pt x="2250758" y="0"/>
                </a:moveTo>
                <a:lnTo>
                  <a:pt x="2250758" y="238125"/>
                </a:lnTo>
                <a:lnTo>
                  <a:pt x="2248852" y="238125"/>
                </a:lnTo>
                <a:cubicBezTo>
                  <a:pt x="2017395" y="238125"/>
                  <a:pt x="1908810" y="348615"/>
                  <a:pt x="1771650" y="488633"/>
                </a:cubicBezTo>
                <a:cubicBezTo>
                  <a:pt x="1623060" y="639128"/>
                  <a:pt x="1455420" y="809625"/>
                  <a:pt x="1123950" y="809625"/>
                </a:cubicBezTo>
                <a:cubicBezTo>
                  <a:pt x="792480" y="809625"/>
                  <a:pt x="624840" y="639128"/>
                  <a:pt x="476250" y="488633"/>
                </a:cubicBezTo>
                <a:cubicBezTo>
                  <a:pt x="339090" y="348615"/>
                  <a:pt x="230505" y="239078"/>
                  <a:pt x="0" y="238125"/>
                </a:cubicBezTo>
                <a:lnTo>
                  <a:pt x="0" y="0"/>
                </a:lnTo>
                <a:cubicBezTo>
                  <a:pt x="330518" y="0"/>
                  <a:pt x="498157" y="170498"/>
                  <a:pt x="645795" y="320992"/>
                </a:cubicBezTo>
                <a:cubicBezTo>
                  <a:pt x="782955" y="461010"/>
                  <a:pt x="892493" y="571500"/>
                  <a:pt x="1122997" y="571500"/>
                </a:cubicBezTo>
                <a:cubicBezTo>
                  <a:pt x="1353502" y="571500"/>
                  <a:pt x="1463040" y="461010"/>
                  <a:pt x="1600200" y="320992"/>
                </a:cubicBezTo>
                <a:cubicBezTo>
                  <a:pt x="1748790" y="170498"/>
                  <a:pt x="1916430" y="0"/>
                  <a:pt x="2247900" y="0"/>
                </a:cubicBezTo>
                <a:lnTo>
                  <a:pt x="2250758" y="0"/>
                </a:lnTo>
                <a:close/>
              </a:path>
            </a:pathLst>
          </a:custGeom>
          <a:solidFill>
            <a:srgbClr val="5DB6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310" name="Google Shape;310;p46"/>
          <p:cNvSpPr/>
          <p:nvPr/>
        </p:nvSpPr>
        <p:spPr>
          <a:xfrm>
            <a:off x="2808111" y="908965"/>
            <a:ext cx="1578221" cy="1751743"/>
          </a:xfrm>
          <a:custGeom>
            <a:rect b="b" l="l" r="r" t="t"/>
            <a:pathLst>
              <a:path extrusionOk="0" h="2019300" w="1819275">
                <a:moveTo>
                  <a:pt x="1819275" y="909638"/>
                </a:moveTo>
                <a:cubicBezTo>
                  <a:pt x="1819275" y="1411605"/>
                  <a:pt x="1412558" y="2019300"/>
                  <a:pt x="909638" y="2019300"/>
                </a:cubicBezTo>
                <a:cubicBezTo>
                  <a:pt x="406718" y="2019300"/>
                  <a:pt x="0" y="1412558"/>
                  <a:pt x="0" y="909638"/>
                </a:cubicBezTo>
                <a:cubicBezTo>
                  <a:pt x="0" y="406718"/>
                  <a:pt x="407670" y="0"/>
                  <a:pt x="909638" y="0"/>
                </a:cubicBezTo>
                <a:cubicBezTo>
                  <a:pt x="1411605" y="0"/>
                  <a:pt x="1819275" y="406718"/>
                  <a:pt x="1819275"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311" name="Google Shape;311;p46"/>
          <p:cNvSpPr/>
          <p:nvPr/>
        </p:nvSpPr>
        <p:spPr>
          <a:xfrm>
            <a:off x="2597486" y="2042215"/>
            <a:ext cx="1974842" cy="702350"/>
          </a:xfrm>
          <a:custGeom>
            <a:rect b="b" l="l" r="r" t="t"/>
            <a:pathLst>
              <a:path extrusionOk="0" h="809625" w="2276475">
                <a:moveTo>
                  <a:pt x="2277428" y="0"/>
                </a:moveTo>
                <a:lnTo>
                  <a:pt x="2277428" y="238125"/>
                </a:lnTo>
                <a:lnTo>
                  <a:pt x="2277428" y="238125"/>
                </a:lnTo>
                <a:cubicBezTo>
                  <a:pt x="2045970" y="238125"/>
                  <a:pt x="1937385" y="348615"/>
                  <a:pt x="1800225" y="488633"/>
                </a:cubicBezTo>
                <a:cubicBezTo>
                  <a:pt x="1651635" y="639128"/>
                  <a:pt x="1483995" y="809625"/>
                  <a:pt x="1152525" y="809625"/>
                </a:cubicBezTo>
                <a:cubicBezTo>
                  <a:pt x="821055" y="809625"/>
                  <a:pt x="653415" y="639128"/>
                  <a:pt x="504825" y="488633"/>
                </a:cubicBezTo>
                <a:cubicBezTo>
                  <a:pt x="367665" y="348615"/>
                  <a:pt x="258127" y="238125"/>
                  <a:pt x="27622" y="238125"/>
                </a:cubicBezTo>
                <a:cubicBezTo>
                  <a:pt x="27622" y="238125"/>
                  <a:pt x="27622" y="238125"/>
                  <a:pt x="27622" y="238125"/>
                </a:cubicBezTo>
                <a:lnTo>
                  <a:pt x="0" y="120015"/>
                </a:lnTo>
                <a:lnTo>
                  <a:pt x="27622" y="0"/>
                </a:lnTo>
                <a:cubicBezTo>
                  <a:pt x="27622" y="0"/>
                  <a:pt x="27622" y="0"/>
                  <a:pt x="27622" y="0"/>
                </a:cubicBezTo>
                <a:cubicBezTo>
                  <a:pt x="359092" y="0"/>
                  <a:pt x="526733" y="170498"/>
                  <a:pt x="675323" y="320992"/>
                </a:cubicBezTo>
                <a:cubicBezTo>
                  <a:pt x="812483" y="461010"/>
                  <a:pt x="921068" y="571500"/>
                  <a:pt x="1152525" y="571500"/>
                </a:cubicBezTo>
                <a:cubicBezTo>
                  <a:pt x="1383983" y="571500"/>
                  <a:pt x="1492568" y="461010"/>
                  <a:pt x="1629727" y="320992"/>
                </a:cubicBezTo>
                <a:cubicBezTo>
                  <a:pt x="1778318" y="170498"/>
                  <a:pt x="1945958" y="0"/>
                  <a:pt x="2277428" y="0"/>
                </a:cubicBezTo>
                <a:lnTo>
                  <a:pt x="2277428" y="0"/>
                </a:lnTo>
                <a:close/>
              </a:path>
            </a:pathLst>
          </a:custGeom>
          <a:solidFill>
            <a:srgbClr val="F6626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312" name="Google Shape;312;p46"/>
          <p:cNvSpPr/>
          <p:nvPr/>
        </p:nvSpPr>
        <p:spPr>
          <a:xfrm>
            <a:off x="857137" y="908965"/>
            <a:ext cx="1569958" cy="1751743"/>
          </a:xfrm>
          <a:custGeom>
            <a:rect b="b" l="l" r="r" t="t"/>
            <a:pathLst>
              <a:path extrusionOk="0" h="2019300" w="1809750">
                <a:moveTo>
                  <a:pt x="1818323" y="909638"/>
                </a:moveTo>
                <a:cubicBezTo>
                  <a:pt x="1818323" y="1411605"/>
                  <a:pt x="1411605" y="2019300"/>
                  <a:pt x="908685" y="2019300"/>
                </a:cubicBezTo>
                <a:cubicBezTo>
                  <a:pt x="405765" y="2019300"/>
                  <a:pt x="0" y="1411605"/>
                  <a:pt x="0" y="909638"/>
                </a:cubicBezTo>
                <a:cubicBezTo>
                  <a:pt x="0" y="407670"/>
                  <a:pt x="406718" y="0"/>
                  <a:pt x="908685" y="0"/>
                </a:cubicBezTo>
                <a:cubicBezTo>
                  <a:pt x="1410653" y="0"/>
                  <a:pt x="1818323" y="406718"/>
                  <a:pt x="1818323"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313" name="Google Shape;313;p46"/>
          <p:cNvSpPr/>
          <p:nvPr/>
        </p:nvSpPr>
        <p:spPr>
          <a:xfrm>
            <a:off x="670464" y="2042215"/>
            <a:ext cx="1950053" cy="702350"/>
          </a:xfrm>
          <a:custGeom>
            <a:rect b="b" l="l" r="r" t="t"/>
            <a:pathLst>
              <a:path extrusionOk="0" h="809625" w="2247900">
                <a:moveTo>
                  <a:pt x="2249805" y="0"/>
                </a:moveTo>
                <a:lnTo>
                  <a:pt x="2249805" y="238125"/>
                </a:lnTo>
                <a:cubicBezTo>
                  <a:pt x="2018348" y="238125"/>
                  <a:pt x="1909763" y="348615"/>
                  <a:pt x="1772603" y="488633"/>
                </a:cubicBezTo>
                <a:cubicBezTo>
                  <a:pt x="1624013" y="639128"/>
                  <a:pt x="1456373" y="809625"/>
                  <a:pt x="1124903" y="809625"/>
                </a:cubicBezTo>
                <a:cubicBezTo>
                  <a:pt x="793433" y="809625"/>
                  <a:pt x="625793" y="639128"/>
                  <a:pt x="477203" y="488633"/>
                </a:cubicBezTo>
                <a:cubicBezTo>
                  <a:pt x="340043" y="348615"/>
                  <a:pt x="231458" y="238125"/>
                  <a:pt x="0" y="238125"/>
                </a:cubicBezTo>
                <a:lnTo>
                  <a:pt x="0" y="0"/>
                </a:lnTo>
                <a:cubicBezTo>
                  <a:pt x="331470" y="0"/>
                  <a:pt x="499110" y="170498"/>
                  <a:pt x="647700" y="320992"/>
                </a:cubicBezTo>
                <a:cubicBezTo>
                  <a:pt x="784860" y="461010"/>
                  <a:pt x="893445" y="571500"/>
                  <a:pt x="1124903" y="571500"/>
                </a:cubicBezTo>
                <a:cubicBezTo>
                  <a:pt x="1356360" y="571500"/>
                  <a:pt x="1464945" y="461010"/>
                  <a:pt x="1602105" y="320992"/>
                </a:cubicBezTo>
                <a:cubicBezTo>
                  <a:pt x="1750695" y="170498"/>
                  <a:pt x="1918335" y="0"/>
                  <a:pt x="2249805" y="0"/>
                </a:cubicBezTo>
                <a:close/>
              </a:path>
            </a:pathLst>
          </a:custGeom>
          <a:solidFill>
            <a:srgbClr val="FF816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pic>
        <p:nvPicPr>
          <p:cNvPr id="314" name="Google Shape;314;p46"/>
          <p:cNvPicPr preferRelativeResize="0"/>
          <p:nvPr/>
        </p:nvPicPr>
        <p:blipFill>
          <a:blip r:embed="rId2">
            <a:alphaModFix/>
          </a:blip>
          <a:stretch>
            <a:fillRect/>
          </a:stretch>
        </p:blipFill>
        <p:spPr>
          <a:xfrm>
            <a:off x="1217016" y="1266206"/>
            <a:ext cx="848148" cy="807973"/>
          </a:xfrm>
          <a:prstGeom prst="rect">
            <a:avLst/>
          </a:prstGeom>
          <a:noFill/>
          <a:ln>
            <a:noFill/>
          </a:ln>
        </p:spPr>
      </p:pic>
      <p:pic>
        <p:nvPicPr>
          <p:cNvPr id="315" name="Google Shape;315;p46"/>
          <p:cNvPicPr preferRelativeResize="0"/>
          <p:nvPr/>
        </p:nvPicPr>
        <p:blipFill>
          <a:blip r:embed="rId3">
            <a:alphaModFix/>
          </a:blip>
          <a:stretch>
            <a:fillRect/>
          </a:stretch>
        </p:blipFill>
        <p:spPr>
          <a:xfrm>
            <a:off x="7107956" y="1266216"/>
            <a:ext cx="848148" cy="807973"/>
          </a:xfrm>
          <a:prstGeom prst="rect">
            <a:avLst/>
          </a:prstGeom>
          <a:noFill/>
          <a:ln>
            <a:noFill/>
          </a:ln>
        </p:spPr>
      </p:pic>
      <p:pic>
        <p:nvPicPr>
          <p:cNvPr id="316" name="Google Shape;316;p46"/>
          <p:cNvPicPr preferRelativeResize="0"/>
          <p:nvPr/>
        </p:nvPicPr>
        <p:blipFill rotWithShape="1">
          <a:blip r:embed="rId4">
            <a:alphaModFix/>
          </a:blip>
          <a:srcRect b="0" l="0" r="0" t="0"/>
          <a:stretch/>
        </p:blipFill>
        <p:spPr>
          <a:xfrm>
            <a:off x="3157153" y="1266206"/>
            <a:ext cx="848148" cy="807973"/>
          </a:xfrm>
          <a:prstGeom prst="rect">
            <a:avLst/>
          </a:prstGeom>
          <a:noFill/>
          <a:ln>
            <a:noFill/>
          </a:ln>
        </p:spPr>
      </p:pic>
      <p:pic>
        <p:nvPicPr>
          <p:cNvPr id="317" name="Google Shape;317;p46"/>
          <p:cNvPicPr preferRelativeResize="0"/>
          <p:nvPr/>
        </p:nvPicPr>
        <p:blipFill rotWithShape="1">
          <a:blip r:embed="rId5">
            <a:alphaModFix/>
          </a:blip>
          <a:srcRect b="19" l="0" r="0" t="29"/>
          <a:stretch/>
        </p:blipFill>
        <p:spPr>
          <a:xfrm>
            <a:off x="5123822" y="1266206"/>
            <a:ext cx="848148" cy="807977"/>
          </a:xfrm>
          <a:prstGeom prst="rect">
            <a:avLst/>
          </a:prstGeom>
          <a:noFill/>
          <a:ln>
            <a:noFill/>
          </a:ln>
        </p:spPr>
      </p:pic>
      <p:sp>
        <p:nvSpPr>
          <p:cNvPr id="318" name="Google Shape;318;p46"/>
          <p:cNvSpPr txBox="1"/>
          <p:nvPr>
            <p:ph idx="1" type="subTitle"/>
          </p:nvPr>
        </p:nvSpPr>
        <p:spPr>
          <a:xfrm>
            <a:off x="6705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319" name="Google Shape;319;p46"/>
          <p:cNvSpPr txBox="1"/>
          <p:nvPr>
            <p:ph idx="2" type="subTitle"/>
          </p:nvPr>
        </p:nvSpPr>
        <p:spPr>
          <a:xfrm>
            <a:off x="6704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320" name="Google Shape;320;p46"/>
          <p:cNvSpPr txBox="1"/>
          <p:nvPr>
            <p:ph idx="3" type="subTitle"/>
          </p:nvPr>
        </p:nvSpPr>
        <p:spPr>
          <a:xfrm>
            <a:off x="26136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321" name="Google Shape;321;p46"/>
          <p:cNvSpPr txBox="1"/>
          <p:nvPr>
            <p:ph idx="4" type="subTitle"/>
          </p:nvPr>
        </p:nvSpPr>
        <p:spPr>
          <a:xfrm>
            <a:off x="26135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322" name="Google Shape;322;p46"/>
          <p:cNvSpPr txBox="1"/>
          <p:nvPr>
            <p:ph idx="5" type="subTitle"/>
          </p:nvPr>
        </p:nvSpPr>
        <p:spPr>
          <a:xfrm>
            <a:off x="45567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323" name="Google Shape;323;p46"/>
          <p:cNvSpPr txBox="1"/>
          <p:nvPr>
            <p:ph idx="6" type="subTitle"/>
          </p:nvPr>
        </p:nvSpPr>
        <p:spPr>
          <a:xfrm>
            <a:off x="45566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324" name="Google Shape;324;p46"/>
          <p:cNvSpPr txBox="1"/>
          <p:nvPr>
            <p:ph idx="7" type="subTitle"/>
          </p:nvPr>
        </p:nvSpPr>
        <p:spPr>
          <a:xfrm>
            <a:off x="64998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325" name="Google Shape;325;p46"/>
          <p:cNvSpPr txBox="1"/>
          <p:nvPr>
            <p:ph idx="8" type="subTitle"/>
          </p:nvPr>
        </p:nvSpPr>
        <p:spPr>
          <a:xfrm>
            <a:off x="64997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C">
  <p:cSld name="21_Custom Layout">
    <p:spTree>
      <p:nvGrpSpPr>
        <p:cNvPr id="326" name="Shape 326"/>
        <p:cNvGrpSpPr/>
        <p:nvPr/>
      </p:nvGrpSpPr>
      <p:grpSpPr>
        <a:xfrm>
          <a:off x="0" y="0"/>
          <a:ext cx="0" cy="0"/>
          <a:chOff x="0" y="0"/>
          <a:chExt cx="0" cy="0"/>
        </a:xfrm>
      </p:grpSpPr>
      <p:sp>
        <p:nvSpPr>
          <p:cNvPr id="327" name="Google Shape;327;p47"/>
          <p:cNvSpPr/>
          <p:nvPr/>
        </p:nvSpPr>
        <p:spPr>
          <a:xfrm>
            <a:off x="585762" y="612139"/>
            <a:ext cx="7974598" cy="1667371"/>
          </a:xfrm>
          <a:custGeom>
            <a:rect b="b" l="l" r="r" t="t"/>
            <a:pathLst>
              <a:path extrusionOk="0" h="2223161" w="10632797">
                <a:moveTo>
                  <a:pt x="9525034" y="26"/>
                </a:moveTo>
                <a:cubicBezTo>
                  <a:pt x="9104982" y="-2831"/>
                  <a:pt x="8739221" y="227674"/>
                  <a:pt x="8547769" y="568669"/>
                </a:cubicBezTo>
                <a:cubicBezTo>
                  <a:pt x="8461091" y="722974"/>
                  <a:pt x="8300119" y="821081"/>
                  <a:pt x="8122954" y="821081"/>
                </a:cubicBezTo>
                <a:lnTo>
                  <a:pt x="8112477" y="821081"/>
                </a:lnTo>
                <a:cubicBezTo>
                  <a:pt x="7937217" y="821081"/>
                  <a:pt x="7775292" y="726784"/>
                  <a:pt x="7689567" y="573431"/>
                </a:cubicBezTo>
                <a:cubicBezTo>
                  <a:pt x="7499067" y="231484"/>
                  <a:pt x="7135211" y="26"/>
                  <a:pt x="6716111" y="26"/>
                </a:cubicBezTo>
                <a:cubicBezTo>
                  <a:pt x="6297011" y="26"/>
                  <a:pt x="5933157" y="231484"/>
                  <a:pt x="5742657" y="573431"/>
                </a:cubicBezTo>
                <a:cubicBezTo>
                  <a:pt x="5657884" y="726784"/>
                  <a:pt x="5495007" y="821081"/>
                  <a:pt x="5319747" y="821081"/>
                </a:cubicBezTo>
                <a:lnTo>
                  <a:pt x="5309269" y="821081"/>
                </a:lnTo>
                <a:cubicBezTo>
                  <a:pt x="5134009" y="821081"/>
                  <a:pt x="4972084" y="726784"/>
                  <a:pt x="4886359" y="573431"/>
                </a:cubicBezTo>
                <a:cubicBezTo>
                  <a:pt x="4697764" y="231484"/>
                  <a:pt x="4332957" y="26"/>
                  <a:pt x="3913856" y="26"/>
                </a:cubicBezTo>
                <a:cubicBezTo>
                  <a:pt x="3494756" y="26"/>
                  <a:pt x="3130902" y="231484"/>
                  <a:pt x="2940402" y="573431"/>
                </a:cubicBezTo>
                <a:cubicBezTo>
                  <a:pt x="2855629" y="726784"/>
                  <a:pt x="2692752" y="821081"/>
                  <a:pt x="2517491" y="821081"/>
                </a:cubicBezTo>
                <a:lnTo>
                  <a:pt x="2507014" y="821081"/>
                </a:lnTo>
                <a:cubicBezTo>
                  <a:pt x="2329849" y="821081"/>
                  <a:pt x="2168877" y="722974"/>
                  <a:pt x="2082199" y="568669"/>
                </a:cubicBezTo>
                <a:cubicBezTo>
                  <a:pt x="1890746" y="227674"/>
                  <a:pt x="1524987" y="-2831"/>
                  <a:pt x="1104934" y="26"/>
                </a:cubicBezTo>
                <a:cubicBezTo>
                  <a:pt x="492476" y="3836"/>
                  <a:pt x="-4729" y="508661"/>
                  <a:pt x="34" y="1121119"/>
                </a:cubicBezTo>
                <a:cubicBezTo>
                  <a:pt x="4796" y="1730719"/>
                  <a:pt x="501049" y="2223161"/>
                  <a:pt x="1111601" y="2223161"/>
                </a:cubicBezTo>
                <a:cubicBezTo>
                  <a:pt x="1530701" y="2223161"/>
                  <a:pt x="1894556" y="1991704"/>
                  <a:pt x="2085056" y="1649756"/>
                </a:cubicBezTo>
                <a:cubicBezTo>
                  <a:pt x="2169829" y="1496404"/>
                  <a:pt x="2332706" y="1402106"/>
                  <a:pt x="2507966" y="1402106"/>
                </a:cubicBezTo>
                <a:lnTo>
                  <a:pt x="2518444" y="1402106"/>
                </a:lnTo>
                <a:cubicBezTo>
                  <a:pt x="2693704" y="1402106"/>
                  <a:pt x="2855629" y="1496404"/>
                  <a:pt x="2941354" y="1649756"/>
                </a:cubicBezTo>
                <a:cubicBezTo>
                  <a:pt x="3130902" y="1991704"/>
                  <a:pt x="3495709" y="2223161"/>
                  <a:pt x="3914809" y="2223161"/>
                </a:cubicBezTo>
                <a:cubicBezTo>
                  <a:pt x="4333909" y="2223161"/>
                  <a:pt x="4697764" y="1991704"/>
                  <a:pt x="4888264" y="1649756"/>
                </a:cubicBezTo>
                <a:cubicBezTo>
                  <a:pt x="4973036" y="1496404"/>
                  <a:pt x="5135914" y="1402106"/>
                  <a:pt x="5311174" y="1402106"/>
                </a:cubicBezTo>
                <a:lnTo>
                  <a:pt x="5321652" y="1402106"/>
                </a:lnTo>
                <a:cubicBezTo>
                  <a:pt x="5496911" y="1402106"/>
                  <a:pt x="5658836" y="1496404"/>
                  <a:pt x="5744561" y="1649756"/>
                </a:cubicBezTo>
                <a:cubicBezTo>
                  <a:pt x="5934109" y="1991704"/>
                  <a:pt x="6298917" y="2223161"/>
                  <a:pt x="6718017" y="2223161"/>
                </a:cubicBezTo>
                <a:cubicBezTo>
                  <a:pt x="7137117" y="2223161"/>
                  <a:pt x="7500972" y="1991704"/>
                  <a:pt x="7691472" y="1649756"/>
                </a:cubicBezTo>
                <a:cubicBezTo>
                  <a:pt x="7776244" y="1496404"/>
                  <a:pt x="7939122" y="1402106"/>
                  <a:pt x="8114382" y="1402106"/>
                </a:cubicBezTo>
                <a:lnTo>
                  <a:pt x="8124859" y="1402106"/>
                </a:lnTo>
                <a:cubicBezTo>
                  <a:pt x="8300119" y="1402106"/>
                  <a:pt x="8462044" y="1496404"/>
                  <a:pt x="8547769" y="1649756"/>
                </a:cubicBezTo>
                <a:cubicBezTo>
                  <a:pt x="8737316" y="1991704"/>
                  <a:pt x="9102124" y="2223161"/>
                  <a:pt x="9521224" y="2223161"/>
                </a:cubicBezTo>
                <a:cubicBezTo>
                  <a:pt x="10131776" y="2223161"/>
                  <a:pt x="10628029" y="1730719"/>
                  <a:pt x="10632792" y="1121119"/>
                </a:cubicBezTo>
                <a:cubicBezTo>
                  <a:pt x="10634696" y="508661"/>
                  <a:pt x="10137492" y="3836"/>
                  <a:pt x="9525034" y="26"/>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328" name="Google Shape;328;p47"/>
          <p:cNvSpPr/>
          <p:nvPr/>
        </p:nvSpPr>
        <p:spPr>
          <a:xfrm>
            <a:off x="831533" y="857904"/>
            <a:ext cx="1175861" cy="1175861"/>
          </a:xfrm>
          <a:custGeom>
            <a:rect b="b" l="l" r="r" t="t"/>
            <a:pathLst>
              <a:path extrusionOk="0" h="1567815" w="1567815">
                <a:moveTo>
                  <a:pt x="1567815" y="783908"/>
                </a:moveTo>
                <a:cubicBezTo>
                  <a:pt x="1567815" y="1216848"/>
                  <a:pt x="1216848" y="1567815"/>
                  <a:pt x="783908" y="1567815"/>
                </a:cubicBezTo>
                <a:cubicBezTo>
                  <a:pt x="350967" y="1567815"/>
                  <a:pt x="0" y="1216848"/>
                  <a:pt x="0" y="783908"/>
                </a:cubicBezTo>
                <a:cubicBezTo>
                  <a:pt x="0" y="350967"/>
                  <a:pt x="350967" y="0"/>
                  <a:pt x="783908" y="0"/>
                </a:cubicBezTo>
                <a:cubicBezTo>
                  <a:pt x="1216848" y="0"/>
                  <a:pt x="1567815" y="350967"/>
                  <a:pt x="1567815" y="783908"/>
                </a:cubicBezTo>
                <a:close/>
              </a:path>
            </a:pathLst>
          </a:custGeom>
          <a:solidFill>
            <a:srgbClr val="F9D26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329" name="Google Shape;329;p47"/>
          <p:cNvSpPr/>
          <p:nvPr/>
        </p:nvSpPr>
        <p:spPr>
          <a:xfrm>
            <a:off x="2931795" y="857904"/>
            <a:ext cx="1175861" cy="1175861"/>
          </a:xfrm>
          <a:custGeom>
            <a:rect b="b" l="l" r="r" t="t"/>
            <a:pathLst>
              <a:path extrusionOk="0" h="1567815" w="1567815">
                <a:moveTo>
                  <a:pt x="1567815" y="783908"/>
                </a:moveTo>
                <a:cubicBezTo>
                  <a:pt x="1567815" y="1216848"/>
                  <a:pt x="1216848" y="1567815"/>
                  <a:pt x="783908" y="1567815"/>
                </a:cubicBezTo>
                <a:cubicBezTo>
                  <a:pt x="350967" y="1567815"/>
                  <a:pt x="0" y="1216848"/>
                  <a:pt x="0" y="783908"/>
                </a:cubicBezTo>
                <a:cubicBezTo>
                  <a:pt x="0" y="350967"/>
                  <a:pt x="350967" y="0"/>
                  <a:pt x="783908" y="0"/>
                </a:cubicBezTo>
                <a:cubicBezTo>
                  <a:pt x="1216848" y="0"/>
                  <a:pt x="1567815" y="350967"/>
                  <a:pt x="1567815" y="783908"/>
                </a:cubicBezTo>
                <a:close/>
              </a:path>
            </a:pathLst>
          </a:custGeom>
          <a:solidFill>
            <a:srgbClr val="5DB6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330" name="Google Shape;330;p47"/>
          <p:cNvSpPr/>
          <p:nvPr/>
        </p:nvSpPr>
        <p:spPr>
          <a:xfrm>
            <a:off x="5034915" y="857904"/>
            <a:ext cx="1175861" cy="1175861"/>
          </a:xfrm>
          <a:custGeom>
            <a:rect b="b" l="l" r="r" t="t"/>
            <a:pathLst>
              <a:path extrusionOk="0" h="1567815" w="1567814">
                <a:moveTo>
                  <a:pt x="1567815" y="783908"/>
                </a:moveTo>
                <a:cubicBezTo>
                  <a:pt x="1567815" y="1216848"/>
                  <a:pt x="1216848" y="1567815"/>
                  <a:pt x="783908" y="1567815"/>
                </a:cubicBezTo>
                <a:cubicBezTo>
                  <a:pt x="350967" y="1567815"/>
                  <a:pt x="0" y="1216848"/>
                  <a:pt x="0" y="783908"/>
                </a:cubicBezTo>
                <a:cubicBezTo>
                  <a:pt x="0" y="350967"/>
                  <a:pt x="350968" y="0"/>
                  <a:pt x="783908" y="0"/>
                </a:cubicBezTo>
                <a:cubicBezTo>
                  <a:pt x="1216848" y="0"/>
                  <a:pt x="1567815" y="350967"/>
                  <a:pt x="1567815" y="783908"/>
                </a:cubicBezTo>
                <a:close/>
              </a:path>
            </a:pathLst>
          </a:custGeom>
          <a:solidFill>
            <a:srgbClr val="F6626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331" name="Google Shape;331;p47"/>
          <p:cNvSpPr/>
          <p:nvPr/>
        </p:nvSpPr>
        <p:spPr>
          <a:xfrm>
            <a:off x="7136606" y="857904"/>
            <a:ext cx="1175860" cy="1175861"/>
          </a:xfrm>
          <a:custGeom>
            <a:rect b="b" l="l" r="r" t="t"/>
            <a:pathLst>
              <a:path extrusionOk="0" h="1567815" w="1567814">
                <a:moveTo>
                  <a:pt x="1567815" y="783908"/>
                </a:moveTo>
                <a:cubicBezTo>
                  <a:pt x="1567815" y="1216848"/>
                  <a:pt x="1216848" y="1567815"/>
                  <a:pt x="783907" y="1567815"/>
                </a:cubicBezTo>
                <a:cubicBezTo>
                  <a:pt x="350967" y="1567815"/>
                  <a:pt x="0" y="1216848"/>
                  <a:pt x="0" y="783908"/>
                </a:cubicBezTo>
                <a:cubicBezTo>
                  <a:pt x="0" y="350967"/>
                  <a:pt x="350968" y="0"/>
                  <a:pt x="783907" y="0"/>
                </a:cubicBezTo>
                <a:cubicBezTo>
                  <a:pt x="1216848" y="0"/>
                  <a:pt x="1567815" y="350967"/>
                  <a:pt x="1567815" y="783908"/>
                </a:cubicBezTo>
                <a:close/>
              </a:path>
            </a:pathLst>
          </a:custGeom>
          <a:solidFill>
            <a:srgbClr val="FF816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332" name="Google Shape;332;p47"/>
          <p:cNvSpPr/>
          <p:nvPr/>
        </p:nvSpPr>
        <p:spPr>
          <a:xfrm>
            <a:off x="1225153" y="2422385"/>
            <a:ext cx="389334" cy="225742"/>
          </a:xfrm>
          <a:custGeom>
            <a:rect b="b" l="l" r="r" t="t"/>
            <a:pathLst>
              <a:path extrusionOk="0" h="300990" w="519112">
                <a:moveTo>
                  <a:pt x="0" y="0"/>
                </a:moveTo>
                <a:lnTo>
                  <a:pt x="259080" y="300990"/>
                </a:lnTo>
                <a:lnTo>
                  <a:pt x="519113" y="0"/>
                </a:lnTo>
                <a:close/>
              </a:path>
            </a:pathLst>
          </a:custGeom>
          <a:solidFill>
            <a:srgbClr val="FABE3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333" name="Google Shape;333;p47"/>
          <p:cNvSpPr/>
          <p:nvPr/>
        </p:nvSpPr>
        <p:spPr>
          <a:xfrm>
            <a:off x="3325415" y="2424528"/>
            <a:ext cx="389334" cy="225742"/>
          </a:xfrm>
          <a:custGeom>
            <a:rect b="b" l="l" r="r" t="t"/>
            <a:pathLst>
              <a:path extrusionOk="0" h="300989" w="519112">
                <a:moveTo>
                  <a:pt x="0" y="0"/>
                </a:moveTo>
                <a:lnTo>
                  <a:pt x="259080" y="300990"/>
                </a:lnTo>
                <a:lnTo>
                  <a:pt x="519113" y="0"/>
                </a:lnTo>
                <a:close/>
              </a:path>
            </a:pathLst>
          </a:custGeom>
          <a:solidFill>
            <a:srgbClr val="5DB6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334" name="Google Shape;334;p47"/>
          <p:cNvSpPr/>
          <p:nvPr/>
        </p:nvSpPr>
        <p:spPr>
          <a:xfrm>
            <a:off x="5427821" y="2424528"/>
            <a:ext cx="389334" cy="225742"/>
          </a:xfrm>
          <a:custGeom>
            <a:rect b="b" l="l" r="r" t="t"/>
            <a:pathLst>
              <a:path extrusionOk="0" h="300989" w="519112">
                <a:moveTo>
                  <a:pt x="0" y="0"/>
                </a:moveTo>
                <a:lnTo>
                  <a:pt x="260032" y="300990"/>
                </a:lnTo>
                <a:lnTo>
                  <a:pt x="519113" y="0"/>
                </a:lnTo>
                <a:close/>
              </a:path>
            </a:pathLst>
          </a:custGeom>
          <a:solidFill>
            <a:srgbClr val="F6626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335" name="Google Shape;335;p47"/>
          <p:cNvSpPr/>
          <p:nvPr/>
        </p:nvSpPr>
        <p:spPr>
          <a:xfrm>
            <a:off x="7529513" y="2424528"/>
            <a:ext cx="389334" cy="225742"/>
          </a:xfrm>
          <a:custGeom>
            <a:rect b="b" l="l" r="r" t="t"/>
            <a:pathLst>
              <a:path extrusionOk="0" h="300989" w="519112">
                <a:moveTo>
                  <a:pt x="0" y="0"/>
                </a:moveTo>
                <a:lnTo>
                  <a:pt x="260032" y="300990"/>
                </a:lnTo>
                <a:lnTo>
                  <a:pt x="519113" y="0"/>
                </a:lnTo>
                <a:close/>
              </a:path>
            </a:pathLst>
          </a:custGeom>
          <a:solidFill>
            <a:srgbClr val="FF816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336" name="Google Shape;336;p47"/>
          <p:cNvSpPr txBox="1"/>
          <p:nvPr/>
        </p:nvSpPr>
        <p:spPr>
          <a:xfrm>
            <a:off x="831524"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01</a:t>
            </a:r>
            <a:endParaRPr b="1" sz="3000">
              <a:solidFill>
                <a:srgbClr val="FFFFFF"/>
              </a:solidFill>
              <a:latin typeface="Poppins"/>
              <a:ea typeface="Poppins"/>
              <a:cs typeface="Poppins"/>
              <a:sym typeface="Poppins"/>
            </a:endParaRPr>
          </a:p>
        </p:txBody>
      </p:sp>
      <p:sp>
        <p:nvSpPr>
          <p:cNvPr id="337" name="Google Shape;337;p47"/>
          <p:cNvSpPr txBox="1"/>
          <p:nvPr/>
        </p:nvSpPr>
        <p:spPr>
          <a:xfrm>
            <a:off x="2931790"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02</a:t>
            </a:r>
            <a:endParaRPr b="1" sz="3000">
              <a:solidFill>
                <a:srgbClr val="FFFFFF"/>
              </a:solidFill>
              <a:latin typeface="Poppins"/>
              <a:ea typeface="Poppins"/>
              <a:cs typeface="Poppins"/>
              <a:sym typeface="Poppins"/>
            </a:endParaRPr>
          </a:p>
        </p:txBody>
      </p:sp>
      <p:sp>
        <p:nvSpPr>
          <p:cNvPr id="338" name="Google Shape;338;p47"/>
          <p:cNvSpPr txBox="1"/>
          <p:nvPr/>
        </p:nvSpPr>
        <p:spPr>
          <a:xfrm>
            <a:off x="5034919"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03</a:t>
            </a:r>
            <a:endParaRPr b="1" sz="3000">
              <a:solidFill>
                <a:srgbClr val="FFFFFF"/>
              </a:solidFill>
              <a:latin typeface="Poppins"/>
              <a:ea typeface="Poppins"/>
              <a:cs typeface="Poppins"/>
              <a:sym typeface="Poppins"/>
            </a:endParaRPr>
          </a:p>
        </p:txBody>
      </p:sp>
      <p:sp>
        <p:nvSpPr>
          <p:cNvPr id="339" name="Google Shape;339;p47"/>
          <p:cNvSpPr txBox="1"/>
          <p:nvPr/>
        </p:nvSpPr>
        <p:spPr>
          <a:xfrm>
            <a:off x="7136608"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04</a:t>
            </a:r>
            <a:endParaRPr b="1" sz="3000">
              <a:solidFill>
                <a:srgbClr val="FFFFFF"/>
              </a:solidFill>
              <a:latin typeface="Poppins"/>
              <a:ea typeface="Poppins"/>
              <a:cs typeface="Poppins"/>
              <a:sym typeface="Poppins"/>
            </a:endParaRPr>
          </a:p>
        </p:txBody>
      </p:sp>
      <p:sp>
        <p:nvSpPr>
          <p:cNvPr id="340" name="Google Shape;340;p47"/>
          <p:cNvSpPr txBox="1"/>
          <p:nvPr>
            <p:ph idx="1" type="subTitle"/>
          </p:nvPr>
        </p:nvSpPr>
        <p:spPr>
          <a:xfrm>
            <a:off x="44191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341" name="Google Shape;341;p47"/>
          <p:cNvSpPr txBox="1"/>
          <p:nvPr>
            <p:ph idx="2" type="subTitle"/>
          </p:nvPr>
        </p:nvSpPr>
        <p:spPr>
          <a:xfrm>
            <a:off x="255646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342" name="Google Shape;342;p47"/>
          <p:cNvSpPr txBox="1"/>
          <p:nvPr>
            <p:ph idx="3" type="subTitle"/>
          </p:nvPr>
        </p:nvSpPr>
        <p:spPr>
          <a:xfrm>
            <a:off x="467101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343" name="Google Shape;343;p47"/>
          <p:cNvSpPr txBox="1"/>
          <p:nvPr>
            <p:ph idx="4" type="subTitle"/>
          </p:nvPr>
        </p:nvSpPr>
        <p:spPr>
          <a:xfrm>
            <a:off x="678556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D - Part 1">
  <p:cSld name="22_Custom Layout">
    <p:spTree>
      <p:nvGrpSpPr>
        <p:cNvPr id="344" name="Shape 344"/>
        <p:cNvGrpSpPr/>
        <p:nvPr/>
      </p:nvGrpSpPr>
      <p:grpSpPr>
        <a:xfrm>
          <a:off x="0" y="0"/>
          <a:ext cx="0" cy="0"/>
          <a:chOff x="0" y="0"/>
          <a:chExt cx="0" cy="0"/>
        </a:xfrm>
      </p:grpSpPr>
      <p:pic>
        <p:nvPicPr>
          <p:cNvPr id="345" name="Google Shape;345;p48"/>
          <p:cNvPicPr preferRelativeResize="0"/>
          <p:nvPr/>
        </p:nvPicPr>
        <p:blipFill rotWithShape="1">
          <a:blip r:embed="rId2">
            <a:alphaModFix/>
          </a:blip>
          <a:srcRect b="-4264" l="-2564" r="-1699" t="0"/>
          <a:stretch/>
        </p:blipFill>
        <p:spPr>
          <a:xfrm rot="-459400">
            <a:off x="-206659" y="4031930"/>
            <a:ext cx="1156371" cy="1156354"/>
          </a:xfrm>
          <a:prstGeom prst="rect">
            <a:avLst/>
          </a:prstGeom>
          <a:noFill/>
          <a:ln>
            <a:noFill/>
          </a:ln>
        </p:spPr>
      </p:pic>
      <p:grpSp>
        <p:nvGrpSpPr>
          <p:cNvPr id="346" name="Google Shape;346;p48"/>
          <p:cNvGrpSpPr/>
          <p:nvPr/>
        </p:nvGrpSpPr>
        <p:grpSpPr>
          <a:xfrm flipH="1" rot="10800000">
            <a:off x="4930856" y="0"/>
            <a:ext cx="4943475" cy="846600"/>
            <a:chOff x="5600700" y="5777525"/>
            <a:chExt cx="6591300" cy="1128800"/>
          </a:xfrm>
        </p:grpSpPr>
        <p:pic>
          <p:nvPicPr>
            <p:cNvPr id="347" name="Google Shape;347;p48"/>
            <p:cNvPicPr preferRelativeResize="0"/>
            <p:nvPr/>
          </p:nvPicPr>
          <p:blipFill rotWithShape="1">
            <a:blip r:embed="rId3">
              <a:alphaModFix/>
            </a:blip>
            <a:srcRect b="-713" l="0" r="35433" t="-16204"/>
            <a:stretch/>
          </p:blipFill>
          <p:spPr>
            <a:xfrm flipH="1" rot="-5400000">
              <a:off x="7579476" y="3798749"/>
              <a:ext cx="1128800" cy="5086351"/>
            </a:xfrm>
            <a:prstGeom prst="rect">
              <a:avLst/>
            </a:prstGeom>
            <a:noFill/>
            <a:ln>
              <a:noFill/>
            </a:ln>
          </p:spPr>
        </p:pic>
        <p:pic>
          <p:nvPicPr>
            <p:cNvPr id="348" name="Google Shape;348;p48"/>
            <p:cNvPicPr preferRelativeResize="0"/>
            <p:nvPr/>
          </p:nvPicPr>
          <p:blipFill rotWithShape="1">
            <a:blip r:embed="rId3">
              <a:alphaModFix/>
            </a:blip>
            <a:srcRect b="-713" l="0" r="35433" t="50793"/>
            <a:stretch/>
          </p:blipFill>
          <p:spPr>
            <a:xfrm flipH="1" rot="-5400000">
              <a:off x="10541750" y="5256075"/>
              <a:ext cx="1128800" cy="2171699"/>
            </a:xfrm>
            <a:prstGeom prst="rect">
              <a:avLst/>
            </a:prstGeom>
            <a:noFill/>
            <a:ln>
              <a:noFill/>
            </a:ln>
          </p:spPr>
        </p:pic>
      </p:grpSp>
      <p:sp>
        <p:nvSpPr>
          <p:cNvPr id="349" name="Google Shape;349;p48"/>
          <p:cNvSpPr/>
          <p:nvPr/>
        </p:nvSpPr>
        <p:spPr>
          <a:xfrm rot="934741">
            <a:off x="1267111" y="4025035"/>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350" name="Google Shape;350;p48"/>
          <p:cNvSpPr txBox="1"/>
          <p:nvPr>
            <p:ph idx="1" type="subTitle"/>
          </p:nvPr>
        </p:nvSpPr>
        <p:spPr>
          <a:xfrm>
            <a:off x="3910781" y="22422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351" name="Google Shape;351;p48"/>
          <p:cNvSpPr txBox="1"/>
          <p:nvPr>
            <p:ph idx="2" type="subTitle"/>
          </p:nvPr>
        </p:nvSpPr>
        <p:spPr>
          <a:xfrm>
            <a:off x="3910781" y="17145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352" name="Google Shape;352;p48"/>
          <p:cNvSpPr txBox="1"/>
          <p:nvPr>
            <p:ph idx="3" type="subTitle"/>
          </p:nvPr>
        </p:nvSpPr>
        <p:spPr>
          <a:xfrm>
            <a:off x="3910781" y="39567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353" name="Google Shape;353;p48"/>
          <p:cNvSpPr txBox="1"/>
          <p:nvPr>
            <p:ph idx="4" type="subTitle"/>
          </p:nvPr>
        </p:nvSpPr>
        <p:spPr>
          <a:xfrm>
            <a:off x="3910781" y="34290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354" name="Google Shape;354;p48"/>
          <p:cNvSpPr txBox="1"/>
          <p:nvPr>
            <p:ph type="title"/>
          </p:nvPr>
        </p:nvSpPr>
        <p:spPr>
          <a:xfrm>
            <a:off x="531638" y="558563"/>
            <a:ext cx="2856300" cy="192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D - Part 2">
  <p:cSld name="23_Custom Layout">
    <p:spTree>
      <p:nvGrpSpPr>
        <p:cNvPr id="355" name="Shape 355"/>
        <p:cNvGrpSpPr/>
        <p:nvPr/>
      </p:nvGrpSpPr>
      <p:grpSpPr>
        <a:xfrm>
          <a:off x="0" y="0"/>
          <a:ext cx="0" cy="0"/>
          <a:chOff x="0" y="0"/>
          <a:chExt cx="0" cy="0"/>
        </a:xfrm>
      </p:grpSpPr>
      <p:pic>
        <p:nvPicPr>
          <p:cNvPr id="356" name="Google Shape;356;p49"/>
          <p:cNvPicPr preferRelativeResize="0"/>
          <p:nvPr/>
        </p:nvPicPr>
        <p:blipFill rotWithShape="1">
          <a:blip r:embed="rId2">
            <a:alphaModFix/>
          </a:blip>
          <a:srcRect b="0" l="15232" r="0" t="14412"/>
          <a:stretch/>
        </p:blipFill>
        <p:spPr>
          <a:xfrm>
            <a:off x="0" y="0"/>
            <a:ext cx="1985403" cy="2009605"/>
          </a:xfrm>
          <a:prstGeom prst="rect">
            <a:avLst/>
          </a:prstGeom>
          <a:noFill/>
          <a:ln>
            <a:noFill/>
          </a:ln>
        </p:spPr>
      </p:pic>
      <p:pic>
        <p:nvPicPr>
          <p:cNvPr id="357" name="Google Shape;357;p49"/>
          <p:cNvPicPr preferRelativeResize="0"/>
          <p:nvPr/>
        </p:nvPicPr>
        <p:blipFill rotWithShape="1">
          <a:blip r:embed="rId3">
            <a:alphaModFix/>
          </a:blip>
          <a:srcRect b="0" l="0" r="0" t="24431"/>
          <a:stretch/>
        </p:blipFill>
        <p:spPr>
          <a:xfrm rot="10800000">
            <a:off x="8397619" y="4594725"/>
            <a:ext cx="746381" cy="548775"/>
          </a:xfrm>
          <a:prstGeom prst="rect">
            <a:avLst/>
          </a:prstGeom>
          <a:noFill/>
          <a:ln>
            <a:noFill/>
          </a:ln>
        </p:spPr>
      </p:pic>
      <p:sp>
        <p:nvSpPr>
          <p:cNvPr id="358" name="Google Shape;358;p49"/>
          <p:cNvSpPr txBox="1"/>
          <p:nvPr>
            <p:ph idx="1" type="subTitle"/>
          </p:nvPr>
        </p:nvSpPr>
        <p:spPr>
          <a:xfrm>
            <a:off x="3313538" y="8933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359" name="Google Shape;359;p49"/>
          <p:cNvSpPr txBox="1"/>
          <p:nvPr>
            <p:ph idx="2" type="subTitle"/>
          </p:nvPr>
        </p:nvSpPr>
        <p:spPr>
          <a:xfrm>
            <a:off x="3313538" y="3655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360" name="Google Shape;360;p49"/>
          <p:cNvSpPr txBox="1"/>
          <p:nvPr>
            <p:ph idx="3" type="subTitle"/>
          </p:nvPr>
        </p:nvSpPr>
        <p:spPr>
          <a:xfrm>
            <a:off x="3313538" y="23792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361" name="Google Shape;361;p49"/>
          <p:cNvSpPr txBox="1"/>
          <p:nvPr>
            <p:ph idx="4" type="subTitle"/>
          </p:nvPr>
        </p:nvSpPr>
        <p:spPr>
          <a:xfrm>
            <a:off x="3313538" y="18514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362" name="Google Shape;362;p49"/>
          <p:cNvSpPr txBox="1"/>
          <p:nvPr>
            <p:ph idx="5" type="subTitle"/>
          </p:nvPr>
        </p:nvSpPr>
        <p:spPr>
          <a:xfrm>
            <a:off x="3313538" y="39222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363" name="Google Shape;363;p49"/>
          <p:cNvSpPr txBox="1"/>
          <p:nvPr>
            <p:ph idx="6" type="subTitle"/>
          </p:nvPr>
        </p:nvSpPr>
        <p:spPr>
          <a:xfrm>
            <a:off x="3313538" y="33945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1">
  <p:cSld name="24_Custom Layout">
    <p:spTree>
      <p:nvGrpSpPr>
        <p:cNvPr id="364" name="Shape 364"/>
        <p:cNvGrpSpPr/>
        <p:nvPr/>
      </p:nvGrpSpPr>
      <p:grpSpPr>
        <a:xfrm>
          <a:off x="0" y="0"/>
          <a:ext cx="0" cy="0"/>
          <a:chOff x="0" y="0"/>
          <a:chExt cx="0" cy="0"/>
        </a:xfrm>
      </p:grpSpPr>
      <p:pic>
        <p:nvPicPr>
          <p:cNvPr id="365" name="Google Shape;365;p50"/>
          <p:cNvPicPr preferRelativeResize="0"/>
          <p:nvPr/>
        </p:nvPicPr>
        <p:blipFill rotWithShape="1">
          <a:blip r:embed="rId2">
            <a:alphaModFix/>
          </a:blip>
          <a:srcRect b="60476" l="-1758" r="15573" t="-3404"/>
          <a:stretch/>
        </p:blipFill>
        <p:spPr>
          <a:xfrm flipH="1">
            <a:off x="1" y="2175056"/>
            <a:ext cx="2520318" cy="2968443"/>
          </a:xfrm>
          <a:prstGeom prst="rect">
            <a:avLst/>
          </a:prstGeom>
          <a:noFill/>
          <a:ln>
            <a:noFill/>
          </a:ln>
        </p:spPr>
      </p:pic>
      <p:sp>
        <p:nvSpPr>
          <p:cNvPr id="366" name="Google Shape;366;p50"/>
          <p:cNvSpPr txBox="1"/>
          <p:nvPr>
            <p:ph idx="1" type="subTitle"/>
          </p:nvPr>
        </p:nvSpPr>
        <p:spPr>
          <a:xfrm>
            <a:off x="3910781" y="22422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367" name="Google Shape;367;p50"/>
          <p:cNvSpPr txBox="1"/>
          <p:nvPr>
            <p:ph idx="2" type="subTitle"/>
          </p:nvPr>
        </p:nvSpPr>
        <p:spPr>
          <a:xfrm>
            <a:off x="3910781" y="17145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368" name="Google Shape;368;p50"/>
          <p:cNvSpPr txBox="1"/>
          <p:nvPr>
            <p:ph type="title"/>
          </p:nvPr>
        </p:nvSpPr>
        <p:spPr>
          <a:xfrm>
            <a:off x="531638" y="558563"/>
            <a:ext cx="2856300" cy="192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369" name="Google Shape;369;p50"/>
          <p:cNvSpPr txBox="1"/>
          <p:nvPr>
            <p:ph idx="3" type="subTitle"/>
          </p:nvPr>
        </p:nvSpPr>
        <p:spPr>
          <a:xfrm>
            <a:off x="3910781" y="38841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370" name="Google Shape;370;p50"/>
          <p:cNvSpPr txBox="1"/>
          <p:nvPr>
            <p:ph idx="4" type="subTitle"/>
          </p:nvPr>
        </p:nvSpPr>
        <p:spPr>
          <a:xfrm>
            <a:off x="3910781" y="33564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2">
  <p:cSld name="25_Custom Layout">
    <p:spTree>
      <p:nvGrpSpPr>
        <p:cNvPr id="371" name="Shape 371"/>
        <p:cNvGrpSpPr/>
        <p:nvPr/>
      </p:nvGrpSpPr>
      <p:grpSpPr>
        <a:xfrm>
          <a:off x="0" y="0"/>
          <a:ext cx="0" cy="0"/>
          <a:chOff x="0" y="0"/>
          <a:chExt cx="0" cy="0"/>
        </a:xfrm>
      </p:grpSpPr>
      <p:pic>
        <p:nvPicPr>
          <p:cNvPr id="372" name="Google Shape;372;p51"/>
          <p:cNvPicPr preferRelativeResize="0"/>
          <p:nvPr/>
        </p:nvPicPr>
        <p:blipFill rotWithShape="1">
          <a:blip r:embed="rId2">
            <a:alphaModFix/>
          </a:blip>
          <a:srcRect b="26062" l="-1404" r="15220" t="29604"/>
          <a:stretch/>
        </p:blipFill>
        <p:spPr>
          <a:xfrm flipH="1">
            <a:off x="1" y="0"/>
            <a:ext cx="2520318" cy="3065528"/>
          </a:xfrm>
          <a:prstGeom prst="rect">
            <a:avLst/>
          </a:prstGeom>
          <a:noFill/>
          <a:ln>
            <a:noFill/>
          </a:ln>
        </p:spPr>
      </p:pic>
      <p:pic>
        <p:nvPicPr>
          <p:cNvPr id="373" name="Google Shape;373;p51"/>
          <p:cNvPicPr preferRelativeResize="0"/>
          <p:nvPr/>
        </p:nvPicPr>
        <p:blipFill rotWithShape="1">
          <a:blip r:embed="rId2">
            <a:alphaModFix/>
          </a:blip>
          <a:srcRect b="26062" l="-1404" r="15220" t="29604"/>
          <a:stretch/>
        </p:blipFill>
        <p:spPr>
          <a:xfrm flipH="1">
            <a:off x="1" y="2077969"/>
            <a:ext cx="2520318" cy="3065528"/>
          </a:xfrm>
          <a:prstGeom prst="rect">
            <a:avLst/>
          </a:prstGeom>
          <a:noFill/>
          <a:ln>
            <a:noFill/>
          </a:ln>
        </p:spPr>
      </p:pic>
      <p:sp>
        <p:nvSpPr>
          <p:cNvPr id="374" name="Google Shape;374;p51"/>
          <p:cNvSpPr txBox="1"/>
          <p:nvPr>
            <p:ph idx="1" type="subTitle"/>
          </p:nvPr>
        </p:nvSpPr>
        <p:spPr>
          <a:xfrm>
            <a:off x="3910781" y="23565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375" name="Google Shape;375;p51"/>
          <p:cNvSpPr txBox="1"/>
          <p:nvPr>
            <p:ph idx="2" type="subTitle"/>
          </p:nvPr>
        </p:nvSpPr>
        <p:spPr>
          <a:xfrm>
            <a:off x="3910781" y="18288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376" name="Google Shape;376;p51"/>
          <p:cNvSpPr txBox="1"/>
          <p:nvPr>
            <p:ph idx="3" type="subTitle"/>
          </p:nvPr>
        </p:nvSpPr>
        <p:spPr>
          <a:xfrm>
            <a:off x="3910781" y="39984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377" name="Google Shape;377;p51"/>
          <p:cNvSpPr txBox="1"/>
          <p:nvPr>
            <p:ph idx="4" type="subTitle"/>
          </p:nvPr>
        </p:nvSpPr>
        <p:spPr>
          <a:xfrm>
            <a:off x="3910781" y="34707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378" name="Google Shape;378;p51"/>
          <p:cNvSpPr txBox="1"/>
          <p:nvPr>
            <p:ph idx="5" type="subTitle"/>
          </p:nvPr>
        </p:nvSpPr>
        <p:spPr>
          <a:xfrm>
            <a:off x="3910781" y="6992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379" name="Google Shape;379;p51"/>
          <p:cNvSpPr txBox="1"/>
          <p:nvPr>
            <p:ph idx="6" type="subTitle"/>
          </p:nvPr>
        </p:nvSpPr>
        <p:spPr>
          <a:xfrm>
            <a:off x="3910781" y="1714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3">
  <p:cSld name="26_Custom Layout">
    <p:spTree>
      <p:nvGrpSpPr>
        <p:cNvPr id="380" name="Shape 380"/>
        <p:cNvGrpSpPr/>
        <p:nvPr/>
      </p:nvGrpSpPr>
      <p:grpSpPr>
        <a:xfrm>
          <a:off x="0" y="0"/>
          <a:ext cx="0" cy="0"/>
          <a:chOff x="0" y="0"/>
          <a:chExt cx="0" cy="0"/>
        </a:xfrm>
      </p:grpSpPr>
      <p:pic>
        <p:nvPicPr>
          <p:cNvPr id="381" name="Google Shape;381;p52"/>
          <p:cNvPicPr preferRelativeResize="0"/>
          <p:nvPr/>
        </p:nvPicPr>
        <p:blipFill rotWithShape="1">
          <a:blip r:embed="rId2">
            <a:alphaModFix/>
          </a:blip>
          <a:srcRect b="4494" l="-1404" r="15220" t="29603"/>
          <a:stretch/>
        </p:blipFill>
        <p:spPr>
          <a:xfrm flipH="1">
            <a:off x="1" y="0"/>
            <a:ext cx="2520318" cy="4557153"/>
          </a:xfrm>
          <a:prstGeom prst="rect">
            <a:avLst/>
          </a:prstGeom>
          <a:noFill/>
          <a:ln>
            <a:noFill/>
          </a:ln>
        </p:spPr>
      </p:pic>
      <p:sp>
        <p:nvSpPr>
          <p:cNvPr id="382" name="Google Shape;382;p52"/>
          <p:cNvSpPr txBox="1"/>
          <p:nvPr>
            <p:ph idx="1" type="subTitle"/>
          </p:nvPr>
        </p:nvSpPr>
        <p:spPr>
          <a:xfrm>
            <a:off x="3910781" y="26994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383" name="Google Shape;383;p52"/>
          <p:cNvSpPr txBox="1"/>
          <p:nvPr>
            <p:ph idx="2" type="subTitle"/>
          </p:nvPr>
        </p:nvSpPr>
        <p:spPr>
          <a:xfrm>
            <a:off x="3910781" y="21717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384" name="Google Shape;384;p52"/>
          <p:cNvSpPr txBox="1"/>
          <p:nvPr>
            <p:ph idx="3" type="subTitle"/>
          </p:nvPr>
        </p:nvSpPr>
        <p:spPr>
          <a:xfrm>
            <a:off x="3910781" y="10421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385" name="Google Shape;385;p52"/>
          <p:cNvSpPr txBox="1"/>
          <p:nvPr>
            <p:ph idx="4" type="subTitle"/>
          </p:nvPr>
        </p:nvSpPr>
        <p:spPr>
          <a:xfrm>
            <a:off x="3910781" y="5143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z_Help Seeking">
  <p:cSld name="27_Custom Layout">
    <p:bg>
      <p:bgPr>
        <a:solidFill>
          <a:schemeClr val="accent1"/>
        </a:solidFill>
      </p:bgPr>
    </p:bg>
    <p:spTree>
      <p:nvGrpSpPr>
        <p:cNvPr id="386" name="Shape 386"/>
        <p:cNvGrpSpPr/>
        <p:nvPr/>
      </p:nvGrpSpPr>
      <p:grpSpPr>
        <a:xfrm>
          <a:off x="0" y="0"/>
          <a:ext cx="0" cy="0"/>
          <a:chOff x="0" y="0"/>
          <a:chExt cx="0" cy="0"/>
        </a:xfrm>
      </p:grpSpPr>
      <p:sp>
        <p:nvSpPr>
          <p:cNvPr id="387" name="Google Shape;387;p53"/>
          <p:cNvSpPr/>
          <p:nvPr/>
        </p:nvSpPr>
        <p:spPr>
          <a:xfrm>
            <a:off x="2200434" y="4672013"/>
            <a:ext cx="4880100" cy="471600"/>
          </a:xfrm>
          <a:prstGeom prst="roundRect">
            <a:avLst>
              <a:gd fmla="val 50000" name="adj"/>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88" name="Google Shape;388;p53"/>
          <p:cNvSpPr/>
          <p:nvPr/>
        </p:nvSpPr>
        <p:spPr>
          <a:xfrm>
            <a:off x="1314609" y="4672013"/>
            <a:ext cx="4880100" cy="471600"/>
          </a:xfrm>
          <a:prstGeom prst="roundRect">
            <a:avLst>
              <a:gd fmla="val 50000" name="adj"/>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89" name="Google Shape;389;p53"/>
          <p:cNvSpPr/>
          <p:nvPr/>
        </p:nvSpPr>
        <p:spPr>
          <a:xfrm flipH="1" rot="10800000">
            <a:off x="0" y="-190"/>
            <a:ext cx="8672400" cy="4672200"/>
          </a:xfrm>
          <a:prstGeom prst="round1Rect">
            <a:avLst>
              <a:gd fmla="val 11140"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90" name="Google Shape;390;p53"/>
          <p:cNvSpPr txBox="1"/>
          <p:nvPr/>
        </p:nvSpPr>
        <p:spPr>
          <a:xfrm>
            <a:off x="452872" y="325519"/>
            <a:ext cx="6870600" cy="623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600">
                <a:solidFill>
                  <a:srgbClr val="FF816A"/>
                </a:solidFill>
                <a:latin typeface="Poppins"/>
                <a:ea typeface="Poppins"/>
                <a:cs typeface="Poppins"/>
                <a:sym typeface="Poppins"/>
              </a:rPr>
              <a:t>Help Seeking</a:t>
            </a:r>
            <a:endParaRPr b="1" sz="3600">
              <a:solidFill>
                <a:srgbClr val="FF816A"/>
              </a:solidFill>
              <a:latin typeface="Poppins"/>
              <a:ea typeface="Poppins"/>
              <a:cs typeface="Poppins"/>
              <a:sym typeface="Poppins"/>
            </a:endParaRPr>
          </a:p>
        </p:txBody>
      </p:sp>
      <p:sp>
        <p:nvSpPr>
          <p:cNvPr id="391" name="Google Shape;391;p53"/>
          <p:cNvSpPr/>
          <p:nvPr/>
        </p:nvSpPr>
        <p:spPr>
          <a:xfrm>
            <a:off x="-336760" y="4672013"/>
            <a:ext cx="4880100" cy="471600"/>
          </a:xfrm>
          <a:prstGeom prst="roundRect">
            <a:avLst>
              <a:gd fmla="val 50000" name="adj"/>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392" name="Google Shape;392;p53"/>
          <p:cNvPicPr preferRelativeResize="0"/>
          <p:nvPr/>
        </p:nvPicPr>
        <p:blipFill>
          <a:blip r:embed="rId2">
            <a:alphaModFix/>
          </a:blip>
          <a:stretch>
            <a:fillRect/>
          </a:stretch>
        </p:blipFill>
        <p:spPr>
          <a:xfrm>
            <a:off x="371513" y="4057658"/>
            <a:ext cx="1057388" cy="1028804"/>
          </a:xfrm>
          <a:prstGeom prst="rect">
            <a:avLst/>
          </a:prstGeom>
          <a:noFill/>
          <a:ln>
            <a:noFill/>
          </a:ln>
        </p:spPr>
      </p:pic>
      <p:sp>
        <p:nvSpPr>
          <p:cNvPr id="393" name="Google Shape;393;p53"/>
          <p:cNvSpPr/>
          <p:nvPr/>
        </p:nvSpPr>
        <p:spPr>
          <a:xfrm rot="5400000">
            <a:off x="7094550" y="-224762"/>
            <a:ext cx="3627300" cy="471600"/>
          </a:xfrm>
          <a:prstGeom prst="roundRect">
            <a:avLst>
              <a:gd fmla="val 50000" name="adj"/>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94" name="Google Shape;394;p53"/>
          <p:cNvSpPr/>
          <p:nvPr/>
        </p:nvSpPr>
        <p:spPr>
          <a:xfrm rot="5400000">
            <a:off x="7094550" y="-971194"/>
            <a:ext cx="3627300" cy="471600"/>
          </a:xfrm>
          <a:prstGeom prst="roundRect">
            <a:avLst>
              <a:gd fmla="val 50000" name="adj"/>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395" name="Google Shape;395;p53"/>
          <p:cNvPicPr preferRelativeResize="0"/>
          <p:nvPr/>
        </p:nvPicPr>
        <p:blipFill>
          <a:blip r:embed="rId2">
            <a:alphaModFix/>
          </a:blip>
          <a:stretch>
            <a:fillRect/>
          </a:stretch>
        </p:blipFill>
        <p:spPr>
          <a:xfrm>
            <a:off x="8160675" y="493915"/>
            <a:ext cx="776906" cy="755911"/>
          </a:xfrm>
          <a:prstGeom prst="rect">
            <a:avLst/>
          </a:prstGeom>
          <a:noFill/>
          <a:ln>
            <a:noFill/>
          </a:ln>
        </p:spPr>
      </p:pic>
      <p:pic>
        <p:nvPicPr>
          <p:cNvPr id="396" name="Google Shape;396;p53"/>
          <p:cNvPicPr preferRelativeResize="0"/>
          <p:nvPr/>
        </p:nvPicPr>
        <p:blipFill>
          <a:blip r:embed="rId3">
            <a:alphaModFix/>
          </a:blip>
          <a:stretch>
            <a:fillRect/>
          </a:stretch>
        </p:blipFill>
        <p:spPr>
          <a:xfrm>
            <a:off x="7367743" y="208181"/>
            <a:ext cx="547538" cy="532726"/>
          </a:xfrm>
          <a:prstGeom prst="rect">
            <a:avLst/>
          </a:prstGeom>
          <a:noFill/>
          <a:ln>
            <a:noFill/>
          </a:ln>
        </p:spPr>
      </p:pic>
      <p:sp>
        <p:nvSpPr>
          <p:cNvPr id="397" name="Google Shape;397;p53"/>
          <p:cNvSpPr txBox="1"/>
          <p:nvPr/>
        </p:nvSpPr>
        <p:spPr>
          <a:xfrm>
            <a:off x="485812" y="1765256"/>
            <a:ext cx="3655800" cy="4665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National Center for Missing &amp; Exploited Children</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a:solidFill>
                  <a:schemeClr val="hlink"/>
                </a:solidFill>
                <a:uFill>
                  <a:noFill/>
                </a:uFill>
                <a:latin typeface="Cabin"/>
                <a:ea typeface="Cabin"/>
                <a:cs typeface="Cabin"/>
                <a:sym typeface="Cabin"/>
                <a:hlinkClick r:id="rId4"/>
              </a:rPr>
              <a:t>www.missingkids.org/gethelpnow/csam-resources</a:t>
            </a:r>
            <a:endParaRPr b="1" sz="1200">
              <a:solidFill>
                <a:srgbClr val="545758"/>
              </a:solidFill>
              <a:latin typeface="Cabin"/>
              <a:ea typeface="Cabin"/>
              <a:cs typeface="Cabin"/>
              <a:sym typeface="Cabin"/>
            </a:endParaRPr>
          </a:p>
        </p:txBody>
      </p:sp>
      <p:sp>
        <p:nvSpPr>
          <p:cNvPr id="398" name="Google Shape;398;p53"/>
          <p:cNvSpPr txBox="1"/>
          <p:nvPr/>
        </p:nvSpPr>
        <p:spPr>
          <a:xfrm>
            <a:off x="485813" y="1251844"/>
            <a:ext cx="36969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To get help taking down sexually-explicit images/videos</a:t>
            </a:r>
            <a:endParaRPr b="1" sz="1400">
              <a:solidFill>
                <a:srgbClr val="43919B"/>
              </a:solidFill>
              <a:latin typeface="Poppins"/>
              <a:ea typeface="Poppins"/>
              <a:cs typeface="Poppins"/>
              <a:sym typeface="Poppins"/>
            </a:endParaRPr>
          </a:p>
        </p:txBody>
      </p:sp>
      <p:sp>
        <p:nvSpPr>
          <p:cNvPr id="399" name="Google Shape;399;p53"/>
          <p:cNvSpPr txBox="1"/>
          <p:nvPr/>
        </p:nvSpPr>
        <p:spPr>
          <a:xfrm>
            <a:off x="485812" y="3389325"/>
            <a:ext cx="4637400" cy="4665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RAINN: National Sexual Assault Hotline</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a:solidFill>
                  <a:srgbClr val="545758"/>
                </a:solidFill>
                <a:latin typeface="Cabin"/>
                <a:ea typeface="Cabin"/>
                <a:cs typeface="Cabin"/>
                <a:sym typeface="Cabin"/>
              </a:rPr>
              <a:t>www.rainn.org</a:t>
            </a:r>
            <a:endParaRPr b="1" sz="1200">
              <a:solidFill>
                <a:srgbClr val="545758"/>
              </a:solidFill>
              <a:latin typeface="Cabin"/>
              <a:ea typeface="Cabin"/>
              <a:cs typeface="Cabin"/>
              <a:sym typeface="Cabin"/>
            </a:endParaRPr>
          </a:p>
        </p:txBody>
      </p:sp>
      <p:sp>
        <p:nvSpPr>
          <p:cNvPr id="400" name="Google Shape;400;p53"/>
          <p:cNvSpPr txBox="1"/>
          <p:nvPr/>
        </p:nvSpPr>
        <p:spPr>
          <a:xfrm>
            <a:off x="485813" y="2645100"/>
            <a:ext cx="3489000" cy="715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A 24/7 sexual assault hotline providing victim services for survivors of sexual assault.</a:t>
            </a:r>
            <a:endParaRPr b="1" sz="1400">
              <a:solidFill>
                <a:srgbClr val="43919B"/>
              </a:solidFill>
              <a:latin typeface="Poppins"/>
              <a:ea typeface="Poppins"/>
              <a:cs typeface="Poppins"/>
              <a:sym typeface="Poppins"/>
            </a:endParaRPr>
          </a:p>
        </p:txBody>
      </p:sp>
      <p:sp>
        <p:nvSpPr>
          <p:cNvPr id="401" name="Google Shape;401;p53"/>
          <p:cNvSpPr txBox="1"/>
          <p:nvPr/>
        </p:nvSpPr>
        <p:spPr>
          <a:xfrm>
            <a:off x="4603181" y="1765256"/>
            <a:ext cx="4637400" cy="4665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Love is Respect</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a:solidFill>
                  <a:srgbClr val="545758"/>
                </a:solidFill>
                <a:latin typeface="Cabin"/>
                <a:ea typeface="Cabin"/>
                <a:cs typeface="Cabin"/>
                <a:sym typeface="Cabin"/>
              </a:rPr>
              <a:t>www.loveisrespect.org</a:t>
            </a:r>
            <a:endParaRPr b="1" sz="1200">
              <a:solidFill>
                <a:srgbClr val="545758"/>
              </a:solidFill>
              <a:latin typeface="Cabin"/>
              <a:ea typeface="Cabin"/>
              <a:cs typeface="Cabin"/>
              <a:sym typeface="Cabin"/>
            </a:endParaRPr>
          </a:p>
        </p:txBody>
      </p:sp>
      <p:sp>
        <p:nvSpPr>
          <p:cNvPr id="402" name="Google Shape;402;p53"/>
          <p:cNvSpPr txBox="1"/>
          <p:nvPr/>
        </p:nvSpPr>
        <p:spPr>
          <a:xfrm>
            <a:off x="4620169" y="1251844"/>
            <a:ext cx="3175800" cy="715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Resources and learning materials for young people and adults.</a:t>
            </a:r>
            <a:endParaRPr b="1" sz="1400">
              <a:solidFill>
                <a:srgbClr val="43919B"/>
              </a:solidFill>
              <a:latin typeface="Poppins"/>
              <a:ea typeface="Poppins"/>
              <a:cs typeface="Poppins"/>
              <a:sym typeface="Poppins"/>
            </a:endParaRPr>
          </a:p>
        </p:txBody>
      </p:sp>
      <p:sp>
        <p:nvSpPr>
          <p:cNvPr id="403" name="Google Shape;403;p53"/>
          <p:cNvSpPr txBox="1"/>
          <p:nvPr/>
        </p:nvSpPr>
        <p:spPr>
          <a:xfrm>
            <a:off x="4603181" y="2908256"/>
            <a:ext cx="3655800" cy="8913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Community of people working across race and gender to eradicate sexism, homophobia and transphobia and create a healthy framework of masculinity and change.</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a:solidFill>
                  <a:srgbClr val="545758"/>
                </a:solidFill>
                <a:latin typeface="Cabin"/>
                <a:ea typeface="Cabin"/>
                <a:cs typeface="Cabin"/>
                <a:sym typeface="Cabin"/>
              </a:rPr>
              <a:t>www.brownboiproject.org</a:t>
            </a:r>
            <a:endParaRPr b="1" sz="1200">
              <a:solidFill>
                <a:srgbClr val="545758"/>
              </a:solidFill>
              <a:latin typeface="Cabin"/>
              <a:ea typeface="Cabin"/>
              <a:cs typeface="Cabin"/>
              <a:sym typeface="Cabin"/>
            </a:endParaRPr>
          </a:p>
        </p:txBody>
      </p:sp>
      <p:sp>
        <p:nvSpPr>
          <p:cNvPr id="404" name="Google Shape;404;p53"/>
          <p:cNvSpPr txBox="1"/>
          <p:nvPr/>
        </p:nvSpPr>
        <p:spPr>
          <a:xfrm>
            <a:off x="4620169" y="2623444"/>
            <a:ext cx="31758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Brown Boi Project</a:t>
            </a:r>
            <a:endParaRPr b="1" sz="1400">
              <a:solidFill>
                <a:srgbClr val="43919B"/>
              </a:solidFill>
              <a:latin typeface="Poppins"/>
              <a:ea typeface="Poppins"/>
              <a:cs typeface="Poppins"/>
              <a:sym typeface="Poppin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z_De-stress">
  <p:cSld name="28_Custom Layout">
    <p:bg>
      <p:bgPr>
        <a:solidFill>
          <a:srgbClr val="95CFB7"/>
        </a:solidFill>
      </p:bgPr>
    </p:bg>
    <p:spTree>
      <p:nvGrpSpPr>
        <p:cNvPr id="405" name="Shape 405"/>
        <p:cNvGrpSpPr/>
        <p:nvPr/>
      </p:nvGrpSpPr>
      <p:grpSpPr>
        <a:xfrm>
          <a:off x="0" y="0"/>
          <a:ext cx="0" cy="0"/>
          <a:chOff x="0" y="0"/>
          <a:chExt cx="0" cy="0"/>
        </a:xfrm>
      </p:grpSpPr>
      <p:pic>
        <p:nvPicPr>
          <p:cNvPr id="406" name="Google Shape;406;p54"/>
          <p:cNvPicPr preferRelativeResize="0"/>
          <p:nvPr/>
        </p:nvPicPr>
        <p:blipFill rotWithShape="1">
          <a:blip r:embed="rId2">
            <a:alphaModFix/>
          </a:blip>
          <a:srcRect b="0" l="10279" r="10650" t="14879"/>
          <a:stretch/>
        </p:blipFill>
        <p:spPr>
          <a:xfrm>
            <a:off x="2368387" y="210525"/>
            <a:ext cx="4386639" cy="4722451"/>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07" name="Shape 407"/>
        <p:cNvGrpSpPr/>
        <p:nvPr/>
      </p:nvGrpSpPr>
      <p:grpSpPr>
        <a:xfrm>
          <a:off x="0" y="0"/>
          <a:ext cx="0" cy="0"/>
          <a:chOff x="0" y="0"/>
          <a:chExt cx="0" cy="0"/>
        </a:xfrm>
      </p:grpSpPr>
      <p:sp>
        <p:nvSpPr>
          <p:cNvPr id="408" name="Google Shape;408;p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5">
    <p:bg>
      <p:bgPr>
        <a:solidFill>
          <a:schemeClr val="lt1"/>
        </a:solidFill>
      </p:bgPr>
    </p:bg>
    <p:spTree>
      <p:nvGrpSpPr>
        <p:cNvPr id="409" name="Shape 409"/>
        <p:cNvGrpSpPr/>
        <p:nvPr/>
      </p:nvGrpSpPr>
      <p:grpSpPr>
        <a:xfrm>
          <a:off x="0" y="0"/>
          <a:ext cx="0" cy="0"/>
          <a:chOff x="0" y="0"/>
          <a:chExt cx="0" cy="0"/>
        </a:xfrm>
      </p:grpSpPr>
      <p:sp>
        <p:nvSpPr>
          <p:cNvPr id="410" name="Google Shape;410;p56"/>
          <p:cNvSpPr txBox="1"/>
          <p:nvPr>
            <p:ph type="title"/>
          </p:nvPr>
        </p:nvSpPr>
        <p:spPr>
          <a:xfrm>
            <a:off x="720000" y="540000"/>
            <a:ext cx="53211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3000"/>
              <a:buFont typeface="Merriweather"/>
              <a:buChar char="●"/>
              <a:defRPr sz="3000">
                <a:latin typeface="Merriweather"/>
                <a:ea typeface="Merriweather"/>
                <a:cs typeface="Merriweather"/>
                <a:sym typeface="Merriweathe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411" name="Google Shape;411;p56"/>
          <p:cNvSpPr txBox="1"/>
          <p:nvPr>
            <p:ph idx="2" type="title"/>
          </p:nvPr>
        </p:nvSpPr>
        <p:spPr>
          <a:xfrm>
            <a:off x="1207013" y="1603075"/>
            <a:ext cx="3002700" cy="417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lt2"/>
              </a:buClr>
              <a:buSzPts val="1800"/>
              <a:buNone/>
              <a:defRPr sz="2022">
                <a:solidFill>
                  <a:schemeClr val="lt2"/>
                </a:solidFill>
              </a:defRPr>
            </a:lvl1pPr>
            <a:lvl2pPr lvl="1"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p:txBody>
      </p:sp>
      <p:sp>
        <p:nvSpPr>
          <p:cNvPr id="412" name="Google Shape;412;p56"/>
          <p:cNvSpPr txBox="1"/>
          <p:nvPr>
            <p:ph idx="1" type="subTitle"/>
          </p:nvPr>
        </p:nvSpPr>
        <p:spPr>
          <a:xfrm>
            <a:off x="1449413" y="2134325"/>
            <a:ext cx="2517900" cy="637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Montserrat"/>
              <a:buNone/>
              <a:defRPr sz="1400">
                <a:latin typeface="Montserrat"/>
                <a:ea typeface="Montserrat"/>
                <a:cs typeface="Montserrat"/>
                <a:sym typeface="Montserrat"/>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13" name="Google Shape;413;p56"/>
          <p:cNvSpPr txBox="1"/>
          <p:nvPr>
            <p:ph idx="3" type="title"/>
          </p:nvPr>
        </p:nvSpPr>
        <p:spPr>
          <a:xfrm>
            <a:off x="4934288" y="1603075"/>
            <a:ext cx="3002700" cy="417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lt2"/>
              </a:buClr>
              <a:buSzPts val="1800"/>
              <a:buNone/>
              <a:defRPr sz="1820">
                <a:solidFill>
                  <a:schemeClr val="lt2"/>
                </a:solidFill>
              </a:defRPr>
            </a:lvl1pPr>
            <a:lvl2pPr lvl="1"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p:txBody>
      </p:sp>
      <p:sp>
        <p:nvSpPr>
          <p:cNvPr id="414" name="Google Shape;414;p56"/>
          <p:cNvSpPr txBox="1"/>
          <p:nvPr>
            <p:ph idx="4" type="subTitle"/>
          </p:nvPr>
        </p:nvSpPr>
        <p:spPr>
          <a:xfrm>
            <a:off x="5176688" y="2134325"/>
            <a:ext cx="2517900" cy="637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Montserrat"/>
              <a:buNone/>
              <a:defRPr sz="1400">
                <a:latin typeface="Montserrat"/>
                <a:ea typeface="Montserrat"/>
                <a:cs typeface="Montserrat"/>
                <a:sym typeface="Montserrat"/>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15" name="Google Shape;415;p56"/>
          <p:cNvSpPr txBox="1"/>
          <p:nvPr>
            <p:ph idx="5" type="title"/>
          </p:nvPr>
        </p:nvSpPr>
        <p:spPr>
          <a:xfrm>
            <a:off x="1207013" y="3276126"/>
            <a:ext cx="3002700" cy="417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lt2"/>
              </a:buClr>
              <a:buSzPts val="1800"/>
              <a:buNone/>
              <a:defRPr sz="1820">
                <a:solidFill>
                  <a:schemeClr val="lt2"/>
                </a:solidFill>
              </a:defRPr>
            </a:lvl1pPr>
            <a:lvl2pPr lvl="1"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p:txBody>
      </p:sp>
      <p:sp>
        <p:nvSpPr>
          <p:cNvPr id="416" name="Google Shape;416;p56"/>
          <p:cNvSpPr txBox="1"/>
          <p:nvPr>
            <p:ph idx="6" type="subTitle"/>
          </p:nvPr>
        </p:nvSpPr>
        <p:spPr>
          <a:xfrm>
            <a:off x="1449413" y="3838943"/>
            <a:ext cx="2517900" cy="637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Montserrat"/>
              <a:buNone/>
              <a:defRPr sz="1400">
                <a:latin typeface="Montserrat"/>
                <a:ea typeface="Montserrat"/>
                <a:cs typeface="Montserrat"/>
                <a:sym typeface="Montserrat"/>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17" name="Google Shape;417;p56"/>
          <p:cNvSpPr txBox="1"/>
          <p:nvPr>
            <p:ph idx="7" type="title"/>
          </p:nvPr>
        </p:nvSpPr>
        <p:spPr>
          <a:xfrm>
            <a:off x="4934288" y="3276126"/>
            <a:ext cx="3002700" cy="417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lt2"/>
              </a:buClr>
              <a:buSzPts val="1800"/>
              <a:buNone/>
              <a:defRPr sz="1820">
                <a:solidFill>
                  <a:schemeClr val="lt2"/>
                </a:solidFill>
              </a:defRPr>
            </a:lvl1pPr>
            <a:lvl2pPr lvl="1"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p:txBody>
      </p:sp>
      <p:sp>
        <p:nvSpPr>
          <p:cNvPr id="418" name="Google Shape;418;p56"/>
          <p:cNvSpPr txBox="1"/>
          <p:nvPr>
            <p:ph idx="8" type="subTitle"/>
          </p:nvPr>
        </p:nvSpPr>
        <p:spPr>
          <a:xfrm>
            <a:off x="5176688" y="3838943"/>
            <a:ext cx="2517900" cy="637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Montserrat"/>
              <a:buNone/>
              <a:defRPr sz="1400">
                <a:latin typeface="Montserrat"/>
                <a:ea typeface="Montserrat"/>
                <a:cs typeface="Montserrat"/>
                <a:sym typeface="Montserrat"/>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19" name="Google Shape;419;p56"/>
          <p:cNvSpPr/>
          <p:nvPr/>
        </p:nvSpPr>
        <p:spPr>
          <a:xfrm flipH="1" rot="-781455">
            <a:off x="7882355" y="3611332"/>
            <a:ext cx="2199022" cy="2306155"/>
          </a:xfrm>
          <a:custGeom>
            <a:rect b="b" l="l" r="r" t="t"/>
            <a:pathLst>
              <a:path extrusionOk="0" h="109762" w="104663">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0" name="Google Shape;420;p56"/>
          <p:cNvGrpSpPr/>
          <p:nvPr/>
        </p:nvGrpSpPr>
        <p:grpSpPr>
          <a:xfrm flipH="1" rot="-865372">
            <a:off x="7437496" y="3535815"/>
            <a:ext cx="1936711" cy="1713456"/>
            <a:chOff x="1749700" y="889800"/>
            <a:chExt cx="4276500" cy="3783525"/>
          </a:xfrm>
        </p:grpSpPr>
        <p:sp>
          <p:nvSpPr>
            <p:cNvPr id="421" name="Google Shape;421;p56"/>
            <p:cNvSpPr/>
            <p:nvPr/>
          </p:nvSpPr>
          <p:spPr>
            <a:xfrm>
              <a:off x="2226200" y="889800"/>
              <a:ext cx="183125" cy="226500"/>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56"/>
            <p:cNvSpPr/>
            <p:nvPr/>
          </p:nvSpPr>
          <p:spPr>
            <a:xfrm>
              <a:off x="2327350" y="1533200"/>
              <a:ext cx="283725" cy="185850"/>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56"/>
            <p:cNvSpPr/>
            <p:nvPr/>
          </p:nvSpPr>
          <p:spPr>
            <a:xfrm>
              <a:off x="2677400" y="1195275"/>
              <a:ext cx="265350" cy="220825"/>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56"/>
            <p:cNvSpPr/>
            <p:nvPr/>
          </p:nvSpPr>
          <p:spPr>
            <a:xfrm>
              <a:off x="1795700" y="1310500"/>
              <a:ext cx="278100" cy="217600"/>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56"/>
            <p:cNvSpPr/>
            <p:nvPr/>
          </p:nvSpPr>
          <p:spPr>
            <a:xfrm>
              <a:off x="2706175" y="2238800"/>
              <a:ext cx="236600" cy="344700"/>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56"/>
            <p:cNvSpPr/>
            <p:nvPr/>
          </p:nvSpPr>
          <p:spPr>
            <a:xfrm>
              <a:off x="2003275" y="2384950"/>
              <a:ext cx="313925" cy="216875"/>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56"/>
            <p:cNvSpPr/>
            <p:nvPr/>
          </p:nvSpPr>
          <p:spPr>
            <a:xfrm>
              <a:off x="1749700" y="1859925"/>
              <a:ext cx="205825" cy="179750"/>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56"/>
            <p:cNvSpPr/>
            <p:nvPr/>
          </p:nvSpPr>
          <p:spPr>
            <a:xfrm>
              <a:off x="2389975" y="2023950"/>
              <a:ext cx="197925" cy="153525"/>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56"/>
            <p:cNvSpPr/>
            <p:nvPr/>
          </p:nvSpPr>
          <p:spPr>
            <a:xfrm>
              <a:off x="3245425" y="1472775"/>
              <a:ext cx="196275" cy="197875"/>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56"/>
            <p:cNvSpPr/>
            <p:nvPr/>
          </p:nvSpPr>
          <p:spPr>
            <a:xfrm>
              <a:off x="3247675" y="933050"/>
              <a:ext cx="233625" cy="177075"/>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56"/>
            <p:cNvSpPr/>
            <p:nvPr/>
          </p:nvSpPr>
          <p:spPr>
            <a:xfrm>
              <a:off x="2950925" y="1955475"/>
              <a:ext cx="288750" cy="274600"/>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56"/>
            <p:cNvSpPr/>
            <p:nvPr/>
          </p:nvSpPr>
          <p:spPr>
            <a:xfrm>
              <a:off x="3434650" y="2244700"/>
              <a:ext cx="193450" cy="190850"/>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56"/>
            <p:cNvSpPr/>
            <p:nvPr/>
          </p:nvSpPr>
          <p:spPr>
            <a:xfrm>
              <a:off x="3624350" y="1588700"/>
              <a:ext cx="234575" cy="157375"/>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56"/>
            <p:cNvSpPr/>
            <p:nvPr/>
          </p:nvSpPr>
          <p:spPr>
            <a:xfrm>
              <a:off x="3196375" y="2966875"/>
              <a:ext cx="193950" cy="304450"/>
            </a:xfrm>
            <a:custGeom>
              <a:rect b="b" l="l" r="r" t="t"/>
              <a:pathLst>
                <a:path extrusionOk="0" h="12178" w="7758">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56"/>
            <p:cNvSpPr/>
            <p:nvPr/>
          </p:nvSpPr>
          <p:spPr>
            <a:xfrm>
              <a:off x="2532150" y="3339825"/>
              <a:ext cx="221250" cy="225125"/>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56"/>
            <p:cNvSpPr/>
            <p:nvPr/>
          </p:nvSpPr>
          <p:spPr>
            <a:xfrm>
              <a:off x="1958625" y="3174175"/>
              <a:ext cx="242000" cy="191000"/>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56"/>
            <p:cNvSpPr/>
            <p:nvPr/>
          </p:nvSpPr>
          <p:spPr>
            <a:xfrm>
              <a:off x="2539550" y="2853075"/>
              <a:ext cx="256500" cy="211525"/>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56"/>
            <p:cNvSpPr/>
            <p:nvPr/>
          </p:nvSpPr>
          <p:spPr>
            <a:xfrm>
              <a:off x="3151475" y="2647950"/>
              <a:ext cx="320175" cy="314225"/>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56"/>
            <p:cNvSpPr/>
            <p:nvPr/>
          </p:nvSpPr>
          <p:spPr>
            <a:xfrm>
              <a:off x="3489825" y="1861150"/>
              <a:ext cx="179150" cy="139350"/>
            </a:xfrm>
            <a:custGeom>
              <a:rect b="b" l="l" r="r" t="t"/>
              <a:pathLst>
                <a:path extrusionOk="0" h="5574" w="7166">
                  <a:moveTo>
                    <a:pt x="3594" y="0"/>
                  </a:moveTo>
                  <a:cubicBezTo>
                    <a:pt x="0" y="0"/>
                    <a:pt x="0" y="5574"/>
                    <a:pt x="3594" y="5574"/>
                  </a:cubicBezTo>
                  <a:cubicBezTo>
                    <a:pt x="7166" y="5574"/>
                    <a:pt x="7166" y="0"/>
                    <a:pt x="3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56"/>
            <p:cNvSpPr/>
            <p:nvPr/>
          </p:nvSpPr>
          <p:spPr>
            <a:xfrm>
              <a:off x="3652450" y="2995700"/>
              <a:ext cx="192300" cy="155750"/>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56"/>
            <p:cNvSpPr/>
            <p:nvPr/>
          </p:nvSpPr>
          <p:spPr>
            <a:xfrm>
              <a:off x="2518350" y="3867100"/>
              <a:ext cx="206050" cy="166900"/>
            </a:xfrm>
            <a:custGeom>
              <a:rect b="b" l="l" r="r" t="t"/>
              <a:pathLst>
                <a:path extrusionOk="0" h="6676" w="8242">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56"/>
            <p:cNvSpPr/>
            <p:nvPr/>
          </p:nvSpPr>
          <p:spPr>
            <a:xfrm>
              <a:off x="2267150" y="3707100"/>
              <a:ext cx="242850" cy="211025"/>
            </a:xfrm>
            <a:custGeom>
              <a:rect b="b" l="l" r="r" t="t"/>
              <a:pathLst>
                <a:path extrusionOk="0" h="8441" w="9714">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56"/>
            <p:cNvSpPr/>
            <p:nvPr/>
          </p:nvSpPr>
          <p:spPr>
            <a:xfrm>
              <a:off x="3253800" y="3352875"/>
              <a:ext cx="176325" cy="238050"/>
            </a:xfrm>
            <a:custGeom>
              <a:rect b="b" l="l" r="r" t="t"/>
              <a:pathLst>
                <a:path extrusionOk="0" h="9522" w="7053">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56"/>
            <p:cNvSpPr/>
            <p:nvPr/>
          </p:nvSpPr>
          <p:spPr>
            <a:xfrm>
              <a:off x="3582775" y="2711750"/>
              <a:ext cx="129700" cy="113975"/>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56"/>
            <p:cNvSpPr/>
            <p:nvPr/>
          </p:nvSpPr>
          <p:spPr>
            <a:xfrm>
              <a:off x="3683175" y="3719650"/>
              <a:ext cx="191950" cy="166825"/>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56"/>
            <p:cNvSpPr/>
            <p:nvPr/>
          </p:nvSpPr>
          <p:spPr>
            <a:xfrm>
              <a:off x="3697825" y="4246275"/>
              <a:ext cx="218100" cy="175300"/>
            </a:xfrm>
            <a:custGeom>
              <a:rect b="b" l="l" r="r" t="t"/>
              <a:pathLst>
                <a:path extrusionOk="0" h="7012" w="8724">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56"/>
            <p:cNvSpPr/>
            <p:nvPr/>
          </p:nvSpPr>
          <p:spPr>
            <a:xfrm>
              <a:off x="2856525" y="4282625"/>
              <a:ext cx="175475" cy="138900"/>
            </a:xfrm>
            <a:custGeom>
              <a:rect b="b" l="l" r="r" t="t"/>
              <a:pathLst>
                <a:path extrusionOk="0" h="5556" w="7019">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56"/>
            <p:cNvSpPr/>
            <p:nvPr/>
          </p:nvSpPr>
          <p:spPr>
            <a:xfrm>
              <a:off x="3037700" y="3743500"/>
              <a:ext cx="209300" cy="162100"/>
            </a:xfrm>
            <a:custGeom>
              <a:rect b="b" l="l" r="r" t="t"/>
              <a:pathLst>
                <a:path extrusionOk="0" h="6484" w="8372">
                  <a:moveTo>
                    <a:pt x="4186" y="1"/>
                  </a:moveTo>
                  <a:cubicBezTo>
                    <a:pt x="1" y="1"/>
                    <a:pt x="1" y="6484"/>
                    <a:pt x="4186" y="6484"/>
                  </a:cubicBezTo>
                  <a:cubicBezTo>
                    <a:pt x="8372" y="6484"/>
                    <a:pt x="8372" y="1"/>
                    <a:pt x="41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56"/>
            <p:cNvSpPr/>
            <p:nvPr/>
          </p:nvSpPr>
          <p:spPr>
            <a:xfrm>
              <a:off x="3500625" y="4075050"/>
              <a:ext cx="174600" cy="134800"/>
            </a:xfrm>
            <a:custGeom>
              <a:rect b="b" l="l" r="r" t="t"/>
              <a:pathLst>
                <a:path extrusionOk="0" h="5392" w="6984">
                  <a:moveTo>
                    <a:pt x="3503" y="0"/>
                  </a:moveTo>
                  <a:cubicBezTo>
                    <a:pt x="0" y="0"/>
                    <a:pt x="0" y="5392"/>
                    <a:pt x="3503" y="5392"/>
                  </a:cubicBezTo>
                  <a:cubicBezTo>
                    <a:pt x="6984" y="5392"/>
                    <a:pt x="6984" y="0"/>
                    <a:pt x="35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56"/>
            <p:cNvSpPr/>
            <p:nvPr/>
          </p:nvSpPr>
          <p:spPr>
            <a:xfrm>
              <a:off x="2911450" y="3001375"/>
              <a:ext cx="178600" cy="138775"/>
            </a:xfrm>
            <a:custGeom>
              <a:rect b="b" l="l" r="r" t="t"/>
              <a:pathLst>
                <a:path extrusionOk="0" h="5551" w="7144">
                  <a:moveTo>
                    <a:pt x="3572" y="0"/>
                  </a:moveTo>
                  <a:cubicBezTo>
                    <a:pt x="1" y="0"/>
                    <a:pt x="1" y="5551"/>
                    <a:pt x="3572" y="5551"/>
                  </a:cubicBezTo>
                  <a:cubicBezTo>
                    <a:pt x="7144" y="5551"/>
                    <a:pt x="7144" y="0"/>
                    <a:pt x="35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56"/>
            <p:cNvSpPr/>
            <p:nvPr/>
          </p:nvSpPr>
          <p:spPr>
            <a:xfrm>
              <a:off x="3544425" y="3350275"/>
              <a:ext cx="166075" cy="121125"/>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56"/>
            <p:cNvSpPr/>
            <p:nvPr/>
          </p:nvSpPr>
          <p:spPr>
            <a:xfrm>
              <a:off x="4353075" y="3522925"/>
              <a:ext cx="187700" cy="347900"/>
            </a:xfrm>
            <a:custGeom>
              <a:rect b="b" l="l" r="r" t="t"/>
              <a:pathLst>
                <a:path extrusionOk="0" h="13916" w="7508">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56"/>
            <p:cNvSpPr/>
            <p:nvPr/>
          </p:nvSpPr>
          <p:spPr>
            <a:xfrm>
              <a:off x="3884475" y="3526250"/>
              <a:ext cx="200775" cy="135950"/>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56"/>
            <p:cNvSpPr/>
            <p:nvPr/>
          </p:nvSpPr>
          <p:spPr>
            <a:xfrm>
              <a:off x="4163150" y="4152950"/>
              <a:ext cx="244225" cy="149975"/>
            </a:xfrm>
            <a:custGeom>
              <a:rect b="b" l="l" r="r" t="t"/>
              <a:pathLst>
                <a:path extrusionOk="0" h="5999" w="9769">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56"/>
            <p:cNvSpPr/>
            <p:nvPr/>
          </p:nvSpPr>
          <p:spPr>
            <a:xfrm>
              <a:off x="4896125" y="3932625"/>
              <a:ext cx="246525" cy="186950"/>
            </a:xfrm>
            <a:custGeom>
              <a:rect b="b" l="l" r="r" t="t"/>
              <a:pathLst>
                <a:path extrusionOk="0" h="7478" w="9861">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56"/>
            <p:cNvSpPr/>
            <p:nvPr/>
          </p:nvSpPr>
          <p:spPr>
            <a:xfrm>
              <a:off x="4843300" y="3335850"/>
              <a:ext cx="214425" cy="225575"/>
            </a:xfrm>
            <a:custGeom>
              <a:rect b="b" l="l" r="r" t="t"/>
              <a:pathLst>
                <a:path extrusionOk="0" h="9023" w="8577">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56"/>
            <p:cNvSpPr/>
            <p:nvPr/>
          </p:nvSpPr>
          <p:spPr>
            <a:xfrm>
              <a:off x="4666925" y="3855150"/>
              <a:ext cx="191050" cy="163825"/>
            </a:xfrm>
            <a:custGeom>
              <a:rect b="b" l="l" r="r" t="t"/>
              <a:pathLst>
                <a:path extrusionOk="0" h="6553" w="7642">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56"/>
            <p:cNvSpPr/>
            <p:nvPr/>
          </p:nvSpPr>
          <p:spPr>
            <a:xfrm>
              <a:off x="5385250" y="3407400"/>
              <a:ext cx="250825" cy="194525"/>
            </a:xfrm>
            <a:custGeom>
              <a:rect b="b" l="l" r="r" t="t"/>
              <a:pathLst>
                <a:path extrusionOk="0" h="7781" w="10033">
                  <a:moveTo>
                    <a:pt x="5005" y="1"/>
                  </a:moveTo>
                  <a:cubicBezTo>
                    <a:pt x="1" y="1"/>
                    <a:pt x="1" y="7780"/>
                    <a:pt x="5005" y="7780"/>
                  </a:cubicBezTo>
                  <a:cubicBezTo>
                    <a:pt x="10032" y="7780"/>
                    <a:pt x="10032" y="1"/>
                    <a:pt x="50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56"/>
            <p:cNvSpPr/>
            <p:nvPr/>
          </p:nvSpPr>
          <p:spPr>
            <a:xfrm>
              <a:off x="5173125" y="3149225"/>
              <a:ext cx="186550" cy="328425"/>
            </a:xfrm>
            <a:custGeom>
              <a:rect b="b" l="l" r="r" t="t"/>
              <a:pathLst>
                <a:path extrusionOk="0" h="13137" w="7462">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56"/>
            <p:cNvSpPr/>
            <p:nvPr/>
          </p:nvSpPr>
          <p:spPr>
            <a:xfrm>
              <a:off x="5200825" y="3921075"/>
              <a:ext cx="353350" cy="199425"/>
            </a:xfrm>
            <a:custGeom>
              <a:rect b="b" l="l" r="r" t="t"/>
              <a:pathLst>
                <a:path extrusionOk="0" h="7977" w="14134">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56"/>
            <p:cNvSpPr/>
            <p:nvPr/>
          </p:nvSpPr>
          <p:spPr>
            <a:xfrm>
              <a:off x="5754325" y="3980375"/>
              <a:ext cx="271875" cy="188325"/>
            </a:xfrm>
            <a:custGeom>
              <a:rect b="b" l="l" r="r" t="t"/>
              <a:pathLst>
                <a:path extrusionOk="0" h="7533" w="10875">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56"/>
            <p:cNvSpPr/>
            <p:nvPr/>
          </p:nvSpPr>
          <p:spPr>
            <a:xfrm>
              <a:off x="5580875" y="4411875"/>
              <a:ext cx="216700" cy="236975"/>
            </a:xfrm>
            <a:custGeom>
              <a:rect b="b" l="l" r="r" t="t"/>
              <a:pathLst>
                <a:path extrusionOk="0" h="9479" w="8668">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56"/>
            <p:cNvSpPr/>
            <p:nvPr/>
          </p:nvSpPr>
          <p:spPr>
            <a:xfrm>
              <a:off x="5731675" y="3595750"/>
              <a:ext cx="242750" cy="181425"/>
            </a:xfrm>
            <a:custGeom>
              <a:rect b="b" l="l" r="r" t="t"/>
              <a:pathLst>
                <a:path extrusionOk="0" h="7257" w="971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56"/>
            <p:cNvSpPr/>
            <p:nvPr/>
          </p:nvSpPr>
          <p:spPr>
            <a:xfrm>
              <a:off x="5104900" y="3659900"/>
              <a:ext cx="147875" cy="114325"/>
            </a:xfrm>
            <a:custGeom>
              <a:rect b="b" l="l" r="r" t="t"/>
              <a:pathLst>
                <a:path extrusionOk="0" h="4573" w="5915">
                  <a:moveTo>
                    <a:pt x="2957" y="1"/>
                  </a:moveTo>
                  <a:cubicBezTo>
                    <a:pt x="0" y="1"/>
                    <a:pt x="0" y="4573"/>
                    <a:pt x="2957" y="4573"/>
                  </a:cubicBezTo>
                  <a:cubicBezTo>
                    <a:pt x="5892" y="4573"/>
                    <a:pt x="5914" y="1"/>
                    <a:pt x="29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56"/>
            <p:cNvSpPr/>
            <p:nvPr/>
          </p:nvSpPr>
          <p:spPr>
            <a:xfrm>
              <a:off x="5576900" y="3102725"/>
              <a:ext cx="223525" cy="187425"/>
            </a:xfrm>
            <a:custGeom>
              <a:rect b="b" l="l" r="r" t="t"/>
              <a:pathLst>
                <a:path extrusionOk="0" h="7497" w="8941">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56"/>
            <p:cNvSpPr/>
            <p:nvPr/>
          </p:nvSpPr>
          <p:spPr>
            <a:xfrm>
              <a:off x="4744225" y="4350900"/>
              <a:ext cx="212850" cy="272900"/>
            </a:xfrm>
            <a:custGeom>
              <a:rect b="b" l="l" r="r" t="t"/>
              <a:pathLst>
                <a:path extrusionOk="0" h="10916" w="8514">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56"/>
            <p:cNvSpPr/>
            <p:nvPr/>
          </p:nvSpPr>
          <p:spPr>
            <a:xfrm>
              <a:off x="3826475" y="4462325"/>
              <a:ext cx="271850" cy="211000"/>
            </a:xfrm>
            <a:custGeom>
              <a:rect b="b" l="l" r="r" t="t"/>
              <a:pathLst>
                <a:path extrusionOk="0" h="8440" w="10874">
                  <a:moveTo>
                    <a:pt x="5437" y="0"/>
                  </a:moveTo>
                  <a:cubicBezTo>
                    <a:pt x="1" y="0"/>
                    <a:pt x="1" y="8440"/>
                    <a:pt x="5437" y="8440"/>
                  </a:cubicBezTo>
                  <a:cubicBezTo>
                    <a:pt x="10874" y="8440"/>
                    <a:pt x="10874" y="0"/>
                    <a:pt x="54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56"/>
            <p:cNvSpPr/>
            <p:nvPr/>
          </p:nvSpPr>
          <p:spPr>
            <a:xfrm>
              <a:off x="2341075" y="4212675"/>
              <a:ext cx="229775" cy="177450"/>
            </a:xfrm>
            <a:custGeom>
              <a:rect b="b" l="l" r="r" t="t"/>
              <a:pathLst>
                <a:path extrusionOk="0" h="7098" w="9191">
                  <a:moveTo>
                    <a:pt x="4595" y="0"/>
                  </a:moveTo>
                  <a:cubicBezTo>
                    <a:pt x="0" y="0"/>
                    <a:pt x="0" y="7098"/>
                    <a:pt x="4595" y="7098"/>
                  </a:cubicBezTo>
                  <a:cubicBezTo>
                    <a:pt x="9190" y="7098"/>
                    <a:pt x="9167" y="0"/>
                    <a:pt x="45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56"/>
            <p:cNvSpPr/>
            <p:nvPr/>
          </p:nvSpPr>
          <p:spPr>
            <a:xfrm>
              <a:off x="3104825" y="4105200"/>
              <a:ext cx="183700" cy="142750"/>
            </a:xfrm>
            <a:custGeom>
              <a:rect b="b" l="l" r="r" t="t"/>
              <a:pathLst>
                <a:path extrusionOk="0" h="5710" w="7348">
                  <a:moveTo>
                    <a:pt x="3685" y="0"/>
                  </a:moveTo>
                  <a:cubicBezTo>
                    <a:pt x="0" y="0"/>
                    <a:pt x="0" y="5710"/>
                    <a:pt x="3685" y="5710"/>
                  </a:cubicBezTo>
                  <a:cubicBezTo>
                    <a:pt x="7348" y="5710"/>
                    <a:pt x="7348" y="0"/>
                    <a:pt x="3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0" name="Google Shape;470;p56"/>
          <p:cNvSpPr/>
          <p:nvPr/>
        </p:nvSpPr>
        <p:spPr>
          <a:xfrm flipH="1" rot="-5136104">
            <a:off x="7779287" y="-812979"/>
            <a:ext cx="1711799" cy="2177741"/>
          </a:xfrm>
          <a:custGeom>
            <a:rect b="b" l="l" r="r" t="t"/>
            <a:pathLst>
              <a:path extrusionOk="0" h="87097" w="68462">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56"/>
          <p:cNvSpPr/>
          <p:nvPr/>
        </p:nvSpPr>
        <p:spPr>
          <a:xfrm rot="-10799215">
            <a:off x="-746640" y="3078608"/>
            <a:ext cx="2761498" cy="2679552"/>
          </a:xfrm>
          <a:custGeom>
            <a:rect b="b" l="l" r="r" t="t"/>
            <a:pathLst>
              <a:path extrusionOk="0" h="122340" w="126067">
                <a:moveTo>
                  <a:pt x="53372" y="0"/>
                </a:moveTo>
                <a:cubicBezTo>
                  <a:pt x="50944" y="0"/>
                  <a:pt x="48529" y="321"/>
                  <a:pt x="46155" y="1029"/>
                </a:cubicBezTo>
                <a:cubicBezTo>
                  <a:pt x="45541" y="1189"/>
                  <a:pt x="45040" y="1575"/>
                  <a:pt x="44722" y="2121"/>
                </a:cubicBezTo>
                <a:cubicBezTo>
                  <a:pt x="44123" y="2102"/>
                  <a:pt x="43525" y="2092"/>
                  <a:pt x="42927" y="2092"/>
                </a:cubicBezTo>
                <a:cubicBezTo>
                  <a:pt x="33632" y="2092"/>
                  <a:pt x="24385" y="4433"/>
                  <a:pt x="16242" y="9605"/>
                </a:cubicBezTo>
                <a:cubicBezTo>
                  <a:pt x="6984" y="15520"/>
                  <a:pt x="0" y="27075"/>
                  <a:pt x="5414" y="37903"/>
                </a:cubicBezTo>
                <a:cubicBezTo>
                  <a:pt x="12124" y="51347"/>
                  <a:pt x="28912" y="51893"/>
                  <a:pt x="41651" y="54759"/>
                </a:cubicBezTo>
                <a:cubicBezTo>
                  <a:pt x="58143" y="58490"/>
                  <a:pt x="72155" y="69272"/>
                  <a:pt x="79980" y="84285"/>
                </a:cubicBezTo>
                <a:cubicBezTo>
                  <a:pt x="83688" y="91291"/>
                  <a:pt x="84894" y="98320"/>
                  <a:pt x="86190" y="106009"/>
                </a:cubicBezTo>
                <a:cubicBezTo>
                  <a:pt x="87191" y="111901"/>
                  <a:pt x="89079" y="117906"/>
                  <a:pt x="94812" y="120727"/>
                </a:cubicBezTo>
                <a:cubicBezTo>
                  <a:pt x="97076" y="121841"/>
                  <a:pt x="99369" y="122340"/>
                  <a:pt x="101613" y="122340"/>
                </a:cubicBezTo>
                <a:cubicBezTo>
                  <a:pt x="109626" y="122340"/>
                  <a:pt x="117002" y="115982"/>
                  <a:pt x="120130" y="108625"/>
                </a:cubicBezTo>
                <a:cubicBezTo>
                  <a:pt x="126067" y="94749"/>
                  <a:pt x="123291" y="76346"/>
                  <a:pt x="119038" y="62379"/>
                </a:cubicBezTo>
                <a:cubicBezTo>
                  <a:pt x="113920" y="45455"/>
                  <a:pt x="104138" y="30305"/>
                  <a:pt x="90854" y="18659"/>
                </a:cubicBezTo>
                <a:cubicBezTo>
                  <a:pt x="81210" y="10233"/>
                  <a:pt x="67084" y="0"/>
                  <a:pt x="533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2" name="Google Shape;472;p56"/>
          <p:cNvGrpSpPr/>
          <p:nvPr/>
        </p:nvGrpSpPr>
        <p:grpSpPr>
          <a:xfrm flipH="1">
            <a:off x="393666" y="4196893"/>
            <a:ext cx="530121" cy="442999"/>
            <a:chOff x="3923575" y="2588450"/>
            <a:chExt cx="701125" cy="585900"/>
          </a:xfrm>
        </p:grpSpPr>
        <p:sp>
          <p:nvSpPr>
            <p:cNvPr id="473" name="Google Shape;473;p56"/>
            <p:cNvSpPr/>
            <p:nvPr/>
          </p:nvSpPr>
          <p:spPr>
            <a:xfrm>
              <a:off x="3923575" y="2588450"/>
              <a:ext cx="97675" cy="585900"/>
            </a:xfrm>
            <a:custGeom>
              <a:rect b="b" l="l" r="r" t="t"/>
              <a:pathLst>
                <a:path extrusionOk="0" h="23436" w="3907">
                  <a:moveTo>
                    <a:pt x="2160" y="1"/>
                  </a:moveTo>
                  <a:cubicBezTo>
                    <a:pt x="1404" y="1"/>
                    <a:pt x="651" y="496"/>
                    <a:pt x="651" y="1486"/>
                  </a:cubicBezTo>
                  <a:lnTo>
                    <a:pt x="678" y="5256"/>
                  </a:lnTo>
                  <a:cubicBezTo>
                    <a:pt x="461" y="11006"/>
                    <a:pt x="0" y="16946"/>
                    <a:pt x="760" y="22561"/>
                  </a:cubicBezTo>
                  <a:cubicBezTo>
                    <a:pt x="850" y="23149"/>
                    <a:pt x="1375" y="23435"/>
                    <a:pt x="1909" y="23435"/>
                  </a:cubicBezTo>
                  <a:cubicBezTo>
                    <a:pt x="2015" y="23435"/>
                    <a:pt x="2121" y="23424"/>
                    <a:pt x="2224" y="23402"/>
                  </a:cubicBezTo>
                  <a:cubicBezTo>
                    <a:pt x="2267" y="23405"/>
                    <a:pt x="2310" y="23406"/>
                    <a:pt x="2353" y="23406"/>
                  </a:cubicBezTo>
                  <a:cubicBezTo>
                    <a:pt x="3127" y="23406"/>
                    <a:pt x="3906" y="22939"/>
                    <a:pt x="3906" y="21937"/>
                  </a:cubicBezTo>
                  <a:lnTo>
                    <a:pt x="3798" y="2652"/>
                  </a:lnTo>
                  <a:cubicBezTo>
                    <a:pt x="3798" y="2462"/>
                    <a:pt x="3770" y="2245"/>
                    <a:pt x="3689" y="2082"/>
                  </a:cubicBezTo>
                  <a:lnTo>
                    <a:pt x="3689" y="1486"/>
                  </a:lnTo>
                  <a:cubicBezTo>
                    <a:pt x="3676" y="496"/>
                    <a:pt x="2916" y="1"/>
                    <a:pt x="21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56"/>
            <p:cNvSpPr/>
            <p:nvPr/>
          </p:nvSpPr>
          <p:spPr>
            <a:xfrm>
              <a:off x="4074100" y="2588450"/>
              <a:ext cx="97675" cy="585900"/>
            </a:xfrm>
            <a:custGeom>
              <a:rect b="b" l="l" r="r" t="t"/>
              <a:pathLst>
                <a:path extrusionOk="0" h="23436" w="3907">
                  <a:moveTo>
                    <a:pt x="2160" y="1"/>
                  </a:moveTo>
                  <a:cubicBezTo>
                    <a:pt x="1404" y="1"/>
                    <a:pt x="652" y="496"/>
                    <a:pt x="652" y="1486"/>
                  </a:cubicBezTo>
                  <a:lnTo>
                    <a:pt x="679" y="5256"/>
                  </a:lnTo>
                  <a:cubicBezTo>
                    <a:pt x="462" y="11006"/>
                    <a:pt x="1" y="16946"/>
                    <a:pt x="760" y="22561"/>
                  </a:cubicBezTo>
                  <a:cubicBezTo>
                    <a:pt x="851" y="23149"/>
                    <a:pt x="1375" y="23435"/>
                    <a:pt x="1909" y="23435"/>
                  </a:cubicBezTo>
                  <a:cubicBezTo>
                    <a:pt x="2015" y="23435"/>
                    <a:pt x="2122" y="23424"/>
                    <a:pt x="2225" y="23402"/>
                  </a:cubicBezTo>
                  <a:cubicBezTo>
                    <a:pt x="2268" y="23405"/>
                    <a:pt x="2310" y="23406"/>
                    <a:pt x="2353" y="23406"/>
                  </a:cubicBezTo>
                  <a:cubicBezTo>
                    <a:pt x="3127" y="23406"/>
                    <a:pt x="3907" y="22939"/>
                    <a:pt x="3907" y="21937"/>
                  </a:cubicBezTo>
                  <a:lnTo>
                    <a:pt x="3798" y="2652"/>
                  </a:lnTo>
                  <a:cubicBezTo>
                    <a:pt x="3798" y="2462"/>
                    <a:pt x="3771" y="2245"/>
                    <a:pt x="3690" y="2082"/>
                  </a:cubicBezTo>
                  <a:lnTo>
                    <a:pt x="3690" y="1486"/>
                  </a:lnTo>
                  <a:cubicBezTo>
                    <a:pt x="3676" y="496"/>
                    <a:pt x="2917" y="1"/>
                    <a:pt x="21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56"/>
            <p:cNvSpPr/>
            <p:nvPr/>
          </p:nvSpPr>
          <p:spPr>
            <a:xfrm>
              <a:off x="4225325" y="2588450"/>
              <a:ext cx="97600" cy="585900"/>
            </a:xfrm>
            <a:custGeom>
              <a:rect b="b" l="l" r="r" t="t"/>
              <a:pathLst>
                <a:path extrusionOk="0" h="23436" w="3904">
                  <a:moveTo>
                    <a:pt x="2147" y="1"/>
                  </a:moveTo>
                  <a:cubicBezTo>
                    <a:pt x="1384" y="1"/>
                    <a:pt x="624" y="496"/>
                    <a:pt x="624" y="1486"/>
                  </a:cubicBezTo>
                  <a:lnTo>
                    <a:pt x="678" y="5256"/>
                  </a:lnTo>
                  <a:cubicBezTo>
                    <a:pt x="461" y="11006"/>
                    <a:pt x="0" y="16946"/>
                    <a:pt x="760" y="22561"/>
                  </a:cubicBezTo>
                  <a:cubicBezTo>
                    <a:pt x="828" y="23149"/>
                    <a:pt x="1368" y="23435"/>
                    <a:pt x="1907" y="23435"/>
                  </a:cubicBezTo>
                  <a:cubicBezTo>
                    <a:pt x="2014" y="23435"/>
                    <a:pt x="2121" y="23424"/>
                    <a:pt x="2225" y="23402"/>
                  </a:cubicBezTo>
                  <a:cubicBezTo>
                    <a:pt x="2297" y="23413"/>
                    <a:pt x="2369" y="23418"/>
                    <a:pt x="2440" y="23418"/>
                  </a:cubicBezTo>
                  <a:cubicBezTo>
                    <a:pt x="3222" y="23418"/>
                    <a:pt x="3904" y="22758"/>
                    <a:pt x="3879" y="21937"/>
                  </a:cubicBezTo>
                  <a:lnTo>
                    <a:pt x="3798" y="2652"/>
                  </a:lnTo>
                  <a:cubicBezTo>
                    <a:pt x="3771" y="2462"/>
                    <a:pt x="3743" y="2245"/>
                    <a:pt x="3689" y="2082"/>
                  </a:cubicBezTo>
                  <a:lnTo>
                    <a:pt x="3689" y="1486"/>
                  </a:lnTo>
                  <a:cubicBezTo>
                    <a:pt x="3676" y="496"/>
                    <a:pt x="2909" y="1"/>
                    <a:pt x="21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56"/>
            <p:cNvSpPr/>
            <p:nvPr/>
          </p:nvSpPr>
          <p:spPr>
            <a:xfrm>
              <a:off x="4375850" y="2588450"/>
              <a:ext cx="97675" cy="585900"/>
            </a:xfrm>
            <a:custGeom>
              <a:rect b="b" l="l" r="r" t="t"/>
              <a:pathLst>
                <a:path extrusionOk="0" h="23436" w="3907">
                  <a:moveTo>
                    <a:pt x="2147" y="1"/>
                  </a:moveTo>
                  <a:cubicBezTo>
                    <a:pt x="1384" y="1"/>
                    <a:pt x="625" y="496"/>
                    <a:pt x="625" y="1486"/>
                  </a:cubicBezTo>
                  <a:cubicBezTo>
                    <a:pt x="625" y="2733"/>
                    <a:pt x="652" y="4008"/>
                    <a:pt x="679" y="5256"/>
                  </a:cubicBezTo>
                  <a:cubicBezTo>
                    <a:pt x="462" y="11006"/>
                    <a:pt x="1" y="16946"/>
                    <a:pt x="760" y="22561"/>
                  </a:cubicBezTo>
                  <a:cubicBezTo>
                    <a:pt x="851" y="23149"/>
                    <a:pt x="1376" y="23435"/>
                    <a:pt x="1909" y="23435"/>
                  </a:cubicBezTo>
                  <a:cubicBezTo>
                    <a:pt x="2015" y="23435"/>
                    <a:pt x="2122" y="23424"/>
                    <a:pt x="2225" y="23402"/>
                  </a:cubicBezTo>
                  <a:cubicBezTo>
                    <a:pt x="2300" y="23413"/>
                    <a:pt x="2373" y="23418"/>
                    <a:pt x="2446" y="23418"/>
                  </a:cubicBezTo>
                  <a:cubicBezTo>
                    <a:pt x="3246" y="23418"/>
                    <a:pt x="3907" y="22758"/>
                    <a:pt x="3907" y="21937"/>
                  </a:cubicBezTo>
                  <a:cubicBezTo>
                    <a:pt x="3852" y="15509"/>
                    <a:pt x="3825" y="9080"/>
                    <a:pt x="3798" y="2652"/>
                  </a:cubicBezTo>
                  <a:cubicBezTo>
                    <a:pt x="3798" y="2462"/>
                    <a:pt x="3744" y="2245"/>
                    <a:pt x="3690" y="2082"/>
                  </a:cubicBezTo>
                  <a:lnTo>
                    <a:pt x="3690" y="1486"/>
                  </a:lnTo>
                  <a:cubicBezTo>
                    <a:pt x="3676" y="496"/>
                    <a:pt x="2910" y="1"/>
                    <a:pt x="21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56"/>
            <p:cNvSpPr/>
            <p:nvPr/>
          </p:nvSpPr>
          <p:spPr>
            <a:xfrm>
              <a:off x="4526400" y="2588450"/>
              <a:ext cx="98300" cy="585900"/>
            </a:xfrm>
            <a:custGeom>
              <a:rect b="b" l="l" r="r" t="t"/>
              <a:pathLst>
                <a:path extrusionOk="0" h="23436" w="3932">
                  <a:moveTo>
                    <a:pt x="2170" y="1"/>
                  </a:moveTo>
                  <a:cubicBezTo>
                    <a:pt x="1411" y="1"/>
                    <a:pt x="651" y="496"/>
                    <a:pt x="651" y="1486"/>
                  </a:cubicBezTo>
                  <a:lnTo>
                    <a:pt x="678" y="5256"/>
                  </a:lnTo>
                  <a:cubicBezTo>
                    <a:pt x="461" y="11006"/>
                    <a:pt x="0" y="16946"/>
                    <a:pt x="760" y="22561"/>
                  </a:cubicBezTo>
                  <a:cubicBezTo>
                    <a:pt x="850" y="23149"/>
                    <a:pt x="1375" y="23435"/>
                    <a:pt x="1909" y="23435"/>
                  </a:cubicBezTo>
                  <a:cubicBezTo>
                    <a:pt x="2015" y="23435"/>
                    <a:pt x="2121" y="23424"/>
                    <a:pt x="2225" y="23402"/>
                  </a:cubicBezTo>
                  <a:cubicBezTo>
                    <a:pt x="2299" y="23413"/>
                    <a:pt x="2373" y="23418"/>
                    <a:pt x="2446" y="23418"/>
                  </a:cubicBezTo>
                  <a:cubicBezTo>
                    <a:pt x="3249" y="23418"/>
                    <a:pt x="3931" y="22758"/>
                    <a:pt x="3906" y="21937"/>
                  </a:cubicBezTo>
                  <a:cubicBezTo>
                    <a:pt x="3879" y="15509"/>
                    <a:pt x="3852" y="9080"/>
                    <a:pt x="3798" y="2652"/>
                  </a:cubicBezTo>
                  <a:cubicBezTo>
                    <a:pt x="3798" y="2462"/>
                    <a:pt x="3771" y="2245"/>
                    <a:pt x="3689" y="2082"/>
                  </a:cubicBezTo>
                  <a:lnTo>
                    <a:pt x="3689" y="1486"/>
                  </a:lnTo>
                  <a:cubicBezTo>
                    <a:pt x="3689" y="496"/>
                    <a:pt x="2930" y="1"/>
                    <a:pt x="21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CUSTOM_14">
    <p:spTree>
      <p:nvGrpSpPr>
        <p:cNvPr id="478" name="Shape 478"/>
        <p:cNvGrpSpPr/>
        <p:nvPr/>
      </p:nvGrpSpPr>
      <p:grpSpPr>
        <a:xfrm>
          <a:off x="0" y="0"/>
          <a:ext cx="0" cy="0"/>
          <a:chOff x="0" y="0"/>
          <a:chExt cx="0" cy="0"/>
        </a:xfrm>
      </p:grpSpPr>
      <p:sp>
        <p:nvSpPr>
          <p:cNvPr id="479" name="Google Shape;479;p57"/>
          <p:cNvSpPr/>
          <p:nvPr/>
        </p:nvSpPr>
        <p:spPr>
          <a:xfrm rot="4142348">
            <a:off x="-664432" y="3627548"/>
            <a:ext cx="2727523" cy="2228468"/>
          </a:xfrm>
          <a:custGeom>
            <a:rect b="b" l="l" r="r" t="t"/>
            <a:pathLst>
              <a:path extrusionOk="0" h="113776" w="139239">
                <a:moveTo>
                  <a:pt x="73529" y="1"/>
                </a:moveTo>
                <a:cubicBezTo>
                  <a:pt x="72268" y="1"/>
                  <a:pt x="71006" y="19"/>
                  <a:pt x="69744" y="59"/>
                </a:cubicBezTo>
                <a:lnTo>
                  <a:pt x="69426" y="104"/>
                </a:lnTo>
                <a:cubicBezTo>
                  <a:pt x="47065" y="3880"/>
                  <a:pt x="27480" y="17301"/>
                  <a:pt x="15924" y="36819"/>
                </a:cubicBezTo>
                <a:lnTo>
                  <a:pt x="2139" y="60044"/>
                </a:lnTo>
                <a:cubicBezTo>
                  <a:pt x="1" y="61955"/>
                  <a:pt x="23" y="65344"/>
                  <a:pt x="2230" y="67209"/>
                </a:cubicBezTo>
                <a:lnTo>
                  <a:pt x="2275" y="67232"/>
                </a:lnTo>
                <a:cubicBezTo>
                  <a:pt x="13945" y="77082"/>
                  <a:pt x="7439" y="92573"/>
                  <a:pt x="18517" y="103082"/>
                </a:cubicBezTo>
                <a:cubicBezTo>
                  <a:pt x="24932" y="109133"/>
                  <a:pt x="50568" y="108451"/>
                  <a:pt x="58507" y="112318"/>
                </a:cubicBezTo>
                <a:cubicBezTo>
                  <a:pt x="59940" y="113023"/>
                  <a:pt x="61464" y="113637"/>
                  <a:pt x="63079" y="113751"/>
                </a:cubicBezTo>
                <a:cubicBezTo>
                  <a:pt x="63296" y="113767"/>
                  <a:pt x="63511" y="113775"/>
                  <a:pt x="63725" y="113775"/>
                </a:cubicBezTo>
                <a:cubicBezTo>
                  <a:pt x="67381" y="113775"/>
                  <a:pt x="70691" y="111458"/>
                  <a:pt x="73657" y="109201"/>
                </a:cubicBezTo>
                <a:cubicBezTo>
                  <a:pt x="80959" y="103674"/>
                  <a:pt x="88261" y="98032"/>
                  <a:pt x="96473" y="93960"/>
                </a:cubicBezTo>
                <a:cubicBezTo>
                  <a:pt x="104321" y="90071"/>
                  <a:pt x="113010" y="87591"/>
                  <a:pt x="119743" y="82018"/>
                </a:cubicBezTo>
                <a:cubicBezTo>
                  <a:pt x="125499" y="77241"/>
                  <a:pt x="129366" y="70531"/>
                  <a:pt x="132300" y="63638"/>
                </a:cubicBezTo>
                <a:cubicBezTo>
                  <a:pt x="132346" y="63547"/>
                  <a:pt x="132391" y="63456"/>
                  <a:pt x="132437" y="63365"/>
                </a:cubicBezTo>
                <a:cubicBezTo>
                  <a:pt x="139238" y="47305"/>
                  <a:pt x="136008" y="28743"/>
                  <a:pt x="124361" y="15755"/>
                </a:cubicBezTo>
                <a:lnTo>
                  <a:pt x="122792" y="14003"/>
                </a:lnTo>
                <a:cubicBezTo>
                  <a:pt x="116400" y="6906"/>
                  <a:pt x="107596" y="2447"/>
                  <a:pt x="98088" y="1560"/>
                </a:cubicBezTo>
                <a:lnTo>
                  <a:pt x="97951" y="1537"/>
                </a:lnTo>
                <a:cubicBezTo>
                  <a:pt x="89835" y="769"/>
                  <a:pt x="81684" y="1"/>
                  <a:pt x="7352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57"/>
          <p:cNvSpPr txBox="1"/>
          <p:nvPr>
            <p:ph type="title"/>
          </p:nvPr>
        </p:nvSpPr>
        <p:spPr>
          <a:xfrm>
            <a:off x="1831950" y="1590450"/>
            <a:ext cx="5480100" cy="13614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SzPts val="6500"/>
              <a:buFont typeface="Merriweather"/>
              <a:buNone/>
              <a:defRPr b="1" sz="8500">
                <a:latin typeface="Merriweather"/>
                <a:ea typeface="Merriweather"/>
                <a:cs typeface="Merriweather"/>
                <a:sym typeface="Merriweather"/>
              </a:defRPr>
            </a:lvl1pPr>
            <a:lvl2pPr lvl="1" rtl="0" algn="ctr">
              <a:spcBef>
                <a:spcPts val="0"/>
              </a:spcBef>
              <a:spcAft>
                <a:spcPts val="0"/>
              </a:spcAft>
              <a:buSzPts val="6500"/>
              <a:buFont typeface="Merriweather"/>
              <a:buNone/>
              <a:defRPr b="1" sz="6500">
                <a:latin typeface="Merriweather"/>
                <a:ea typeface="Merriweather"/>
                <a:cs typeface="Merriweather"/>
                <a:sym typeface="Merriweather"/>
              </a:defRPr>
            </a:lvl2pPr>
            <a:lvl3pPr lvl="2" rtl="0" algn="ctr">
              <a:spcBef>
                <a:spcPts val="0"/>
              </a:spcBef>
              <a:spcAft>
                <a:spcPts val="0"/>
              </a:spcAft>
              <a:buSzPts val="6500"/>
              <a:buFont typeface="Merriweather"/>
              <a:buNone/>
              <a:defRPr b="1" sz="6500">
                <a:latin typeface="Merriweather"/>
                <a:ea typeface="Merriweather"/>
                <a:cs typeface="Merriweather"/>
                <a:sym typeface="Merriweather"/>
              </a:defRPr>
            </a:lvl3pPr>
            <a:lvl4pPr lvl="3" rtl="0" algn="ctr">
              <a:spcBef>
                <a:spcPts val="0"/>
              </a:spcBef>
              <a:spcAft>
                <a:spcPts val="0"/>
              </a:spcAft>
              <a:buSzPts val="6500"/>
              <a:buFont typeface="Merriweather"/>
              <a:buNone/>
              <a:defRPr b="1" sz="6500">
                <a:latin typeface="Merriweather"/>
                <a:ea typeface="Merriweather"/>
                <a:cs typeface="Merriweather"/>
                <a:sym typeface="Merriweather"/>
              </a:defRPr>
            </a:lvl4pPr>
            <a:lvl5pPr lvl="4" rtl="0" algn="ctr">
              <a:spcBef>
                <a:spcPts val="0"/>
              </a:spcBef>
              <a:spcAft>
                <a:spcPts val="0"/>
              </a:spcAft>
              <a:buSzPts val="6500"/>
              <a:buFont typeface="Merriweather"/>
              <a:buNone/>
              <a:defRPr b="1" sz="6500">
                <a:latin typeface="Merriweather"/>
                <a:ea typeface="Merriweather"/>
                <a:cs typeface="Merriweather"/>
                <a:sym typeface="Merriweather"/>
              </a:defRPr>
            </a:lvl5pPr>
            <a:lvl6pPr lvl="5" rtl="0" algn="ctr">
              <a:spcBef>
                <a:spcPts val="0"/>
              </a:spcBef>
              <a:spcAft>
                <a:spcPts val="0"/>
              </a:spcAft>
              <a:buSzPts val="6500"/>
              <a:buFont typeface="Merriweather"/>
              <a:buNone/>
              <a:defRPr b="1" sz="6500">
                <a:latin typeface="Merriweather"/>
                <a:ea typeface="Merriweather"/>
                <a:cs typeface="Merriweather"/>
                <a:sym typeface="Merriweather"/>
              </a:defRPr>
            </a:lvl6pPr>
            <a:lvl7pPr lvl="6" rtl="0" algn="ctr">
              <a:spcBef>
                <a:spcPts val="0"/>
              </a:spcBef>
              <a:spcAft>
                <a:spcPts val="0"/>
              </a:spcAft>
              <a:buSzPts val="6500"/>
              <a:buFont typeface="Merriweather"/>
              <a:buNone/>
              <a:defRPr b="1" sz="6500">
                <a:latin typeface="Merriweather"/>
                <a:ea typeface="Merriweather"/>
                <a:cs typeface="Merriweather"/>
                <a:sym typeface="Merriweather"/>
              </a:defRPr>
            </a:lvl7pPr>
            <a:lvl8pPr lvl="7" rtl="0" algn="ctr">
              <a:spcBef>
                <a:spcPts val="0"/>
              </a:spcBef>
              <a:spcAft>
                <a:spcPts val="0"/>
              </a:spcAft>
              <a:buSzPts val="6500"/>
              <a:buFont typeface="Merriweather"/>
              <a:buNone/>
              <a:defRPr b="1" sz="6500">
                <a:latin typeface="Merriweather"/>
                <a:ea typeface="Merriweather"/>
                <a:cs typeface="Merriweather"/>
                <a:sym typeface="Merriweather"/>
              </a:defRPr>
            </a:lvl8pPr>
            <a:lvl9pPr lvl="8" rtl="0" algn="ctr">
              <a:spcBef>
                <a:spcPts val="0"/>
              </a:spcBef>
              <a:spcAft>
                <a:spcPts val="0"/>
              </a:spcAft>
              <a:buSzPts val="6500"/>
              <a:buFont typeface="Merriweather"/>
              <a:buNone/>
              <a:defRPr b="1" sz="6500">
                <a:latin typeface="Merriweather"/>
                <a:ea typeface="Merriweather"/>
                <a:cs typeface="Merriweather"/>
                <a:sym typeface="Merriweather"/>
              </a:defRPr>
            </a:lvl9pPr>
          </a:lstStyle>
          <a:p/>
        </p:txBody>
      </p:sp>
      <p:sp>
        <p:nvSpPr>
          <p:cNvPr id="481" name="Google Shape;481;p57"/>
          <p:cNvSpPr txBox="1"/>
          <p:nvPr>
            <p:ph idx="1" type="subTitle"/>
          </p:nvPr>
        </p:nvSpPr>
        <p:spPr>
          <a:xfrm>
            <a:off x="2060100" y="2951850"/>
            <a:ext cx="5023800" cy="6012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2"/>
                </a:solidFill>
                <a:latin typeface="Montserrat"/>
                <a:ea typeface="Montserrat"/>
                <a:cs typeface="Montserrat"/>
                <a:sym typeface="Montserrat"/>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grpSp>
        <p:nvGrpSpPr>
          <p:cNvPr id="482" name="Google Shape;482;p57"/>
          <p:cNvGrpSpPr/>
          <p:nvPr/>
        </p:nvGrpSpPr>
        <p:grpSpPr>
          <a:xfrm rot="500479">
            <a:off x="-100628" y="3801298"/>
            <a:ext cx="1886650" cy="1669166"/>
            <a:chOff x="1749700" y="889800"/>
            <a:chExt cx="4276500" cy="3783525"/>
          </a:xfrm>
        </p:grpSpPr>
        <p:sp>
          <p:nvSpPr>
            <p:cNvPr id="483" name="Google Shape;483;p57"/>
            <p:cNvSpPr/>
            <p:nvPr/>
          </p:nvSpPr>
          <p:spPr>
            <a:xfrm>
              <a:off x="2226200" y="889800"/>
              <a:ext cx="183125" cy="226500"/>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57"/>
            <p:cNvSpPr/>
            <p:nvPr/>
          </p:nvSpPr>
          <p:spPr>
            <a:xfrm>
              <a:off x="2327350" y="1533200"/>
              <a:ext cx="283725" cy="185850"/>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57"/>
            <p:cNvSpPr/>
            <p:nvPr/>
          </p:nvSpPr>
          <p:spPr>
            <a:xfrm>
              <a:off x="2677400" y="1195275"/>
              <a:ext cx="265350" cy="220825"/>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57"/>
            <p:cNvSpPr/>
            <p:nvPr/>
          </p:nvSpPr>
          <p:spPr>
            <a:xfrm>
              <a:off x="1795700" y="1310500"/>
              <a:ext cx="278100" cy="217600"/>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57"/>
            <p:cNvSpPr/>
            <p:nvPr/>
          </p:nvSpPr>
          <p:spPr>
            <a:xfrm>
              <a:off x="2706175" y="2238800"/>
              <a:ext cx="236600" cy="344700"/>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57"/>
            <p:cNvSpPr/>
            <p:nvPr/>
          </p:nvSpPr>
          <p:spPr>
            <a:xfrm>
              <a:off x="2003275" y="2384950"/>
              <a:ext cx="313925" cy="216875"/>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57"/>
            <p:cNvSpPr/>
            <p:nvPr/>
          </p:nvSpPr>
          <p:spPr>
            <a:xfrm>
              <a:off x="1749700" y="1859925"/>
              <a:ext cx="205825" cy="179750"/>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57"/>
            <p:cNvSpPr/>
            <p:nvPr/>
          </p:nvSpPr>
          <p:spPr>
            <a:xfrm>
              <a:off x="2389975" y="2023950"/>
              <a:ext cx="197925" cy="153525"/>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57"/>
            <p:cNvSpPr/>
            <p:nvPr/>
          </p:nvSpPr>
          <p:spPr>
            <a:xfrm>
              <a:off x="3245425" y="1472775"/>
              <a:ext cx="196275" cy="197875"/>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57"/>
            <p:cNvSpPr/>
            <p:nvPr/>
          </p:nvSpPr>
          <p:spPr>
            <a:xfrm>
              <a:off x="3247675" y="933050"/>
              <a:ext cx="233625" cy="177075"/>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57"/>
            <p:cNvSpPr/>
            <p:nvPr/>
          </p:nvSpPr>
          <p:spPr>
            <a:xfrm>
              <a:off x="2950925" y="1955475"/>
              <a:ext cx="288750" cy="274600"/>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57"/>
            <p:cNvSpPr/>
            <p:nvPr/>
          </p:nvSpPr>
          <p:spPr>
            <a:xfrm>
              <a:off x="3434650" y="2244700"/>
              <a:ext cx="193450" cy="190850"/>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57"/>
            <p:cNvSpPr/>
            <p:nvPr/>
          </p:nvSpPr>
          <p:spPr>
            <a:xfrm>
              <a:off x="3624350" y="1588700"/>
              <a:ext cx="234575" cy="157375"/>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57"/>
            <p:cNvSpPr/>
            <p:nvPr/>
          </p:nvSpPr>
          <p:spPr>
            <a:xfrm>
              <a:off x="3196375" y="2966875"/>
              <a:ext cx="193950" cy="304450"/>
            </a:xfrm>
            <a:custGeom>
              <a:rect b="b" l="l" r="r" t="t"/>
              <a:pathLst>
                <a:path extrusionOk="0" h="12178" w="7758">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57"/>
            <p:cNvSpPr/>
            <p:nvPr/>
          </p:nvSpPr>
          <p:spPr>
            <a:xfrm>
              <a:off x="2532150" y="3339825"/>
              <a:ext cx="221250" cy="225125"/>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57"/>
            <p:cNvSpPr/>
            <p:nvPr/>
          </p:nvSpPr>
          <p:spPr>
            <a:xfrm>
              <a:off x="1958625" y="3174175"/>
              <a:ext cx="242000" cy="191000"/>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57"/>
            <p:cNvSpPr/>
            <p:nvPr/>
          </p:nvSpPr>
          <p:spPr>
            <a:xfrm>
              <a:off x="2539550" y="2853075"/>
              <a:ext cx="256500" cy="211525"/>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57"/>
            <p:cNvSpPr/>
            <p:nvPr/>
          </p:nvSpPr>
          <p:spPr>
            <a:xfrm>
              <a:off x="3151475" y="2647950"/>
              <a:ext cx="320175" cy="314225"/>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57"/>
            <p:cNvSpPr/>
            <p:nvPr/>
          </p:nvSpPr>
          <p:spPr>
            <a:xfrm>
              <a:off x="3489825" y="1861150"/>
              <a:ext cx="179150" cy="139350"/>
            </a:xfrm>
            <a:custGeom>
              <a:rect b="b" l="l" r="r" t="t"/>
              <a:pathLst>
                <a:path extrusionOk="0" h="5574" w="7166">
                  <a:moveTo>
                    <a:pt x="3594" y="0"/>
                  </a:moveTo>
                  <a:cubicBezTo>
                    <a:pt x="0" y="0"/>
                    <a:pt x="0" y="5574"/>
                    <a:pt x="3594" y="5574"/>
                  </a:cubicBezTo>
                  <a:cubicBezTo>
                    <a:pt x="7166" y="5574"/>
                    <a:pt x="7166" y="0"/>
                    <a:pt x="3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57"/>
            <p:cNvSpPr/>
            <p:nvPr/>
          </p:nvSpPr>
          <p:spPr>
            <a:xfrm>
              <a:off x="3652450" y="2995700"/>
              <a:ext cx="192300" cy="155750"/>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57"/>
            <p:cNvSpPr/>
            <p:nvPr/>
          </p:nvSpPr>
          <p:spPr>
            <a:xfrm>
              <a:off x="2518350" y="3867100"/>
              <a:ext cx="206050" cy="166900"/>
            </a:xfrm>
            <a:custGeom>
              <a:rect b="b" l="l" r="r" t="t"/>
              <a:pathLst>
                <a:path extrusionOk="0" h="6676" w="8242">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57"/>
            <p:cNvSpPr/>
            <p:nvPr/>
          </p:nvSpPr>
          <p:spPr>
            <a:xfrm>
              <a:off x="2267150" y="3707100"/>
              <a:ext cx="242850" cy="211025"/>
            </a:xfrm>
            <a:custGeom>
              <a:rect b="b" l="l" r="r" t="t"/>
              <a:pathLst>
                <a:path extrusionOk="0" h="8441" w="9714">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57"/>
            <p:cNvSpPr/>
            <p:nvPr/>
          </p:nvSpPr>
          <p:spPr>
            <a:xfrm>
              <a:off x="3253800" y="3352875"/>
              <a:ext cx="176325" cy="238050"/>
            </a:xfrm>
            <a:custGeom>
              <a:rect b="b" l="l" r="r" t="t"/>
              <a:pathLst>
                <a:path extrusionOk="0" h="9522" w="7053">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57"/>
            <p:cNvSpPr/>
            <p:nvPr/>
          </p:nvSpPr>
          <p:spPr>
            <a:xfrm>
              <a:off x="3582775" y="2711750"/>
              <a:ext cx="129700" cy="113975"/>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57"/>
            <p:cNvSpPr/>
            <p:nvPr/>
          </p:nvSpPr>
          <p:spPr>
            <a:xfrm>
              <a:off x="3683175" y="3719650"/>
              <a:ext cx="191950" cy="166825"/>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57"/>
            <p:cNvSpPr/>
            <p:nvPr/>
          </p:nvSpPr>
          <p:spPr>
            <a:xfrm>
              <a:off x="3697825" y="4246275"/>
              <a:ext cx="218100" cy="175300"/>
            </a:xfrm>
            <a:custGeom>
              <a:rect b="b" l="l" r="r" t="t"/>
              <a:pathLst>
                <a:path extrusionOk="0" h="7012" w="8724">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57"/>
            <p:cNvSpPr/>
            <p:nvPr/>
          </p:nvSpPr>
          <p:spPr>
            <a:xfrm>
              <a:off x="2856525" y="4282625"/>
              <a:ext cx="175475" cy="138900"/>
            </a:xfrm>
            <a:custGeom>
              <a:rect b="b" l="l" r="r" t="t"/>
              <a:pathLst>
                <a:path extrusionOk="0" h="5556" w="7019">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57"/>
            <p:cNvSpPr/>
            <p:nvPr/>
          </p:nvSpPr>
          <p:spPr>
            <a:xfrm>
              <a:off x="3037700" y="3743500"/>
              <a:ext cx="209300" cy="162100"/>
            </a:xfrm>
            <a:custGeom>
              <a:rect b="b" l="l" r="r" t="t"/>
              <a:pathLst>
                <a:path extrusionOk="0" h="6484" w="8372">
                  <a:moveTo>
                    <a:pt x="4186" y="1"/>
                  </a:moveTo>
                  <a:cubicBezTo>
                    <a:pt x="1" y="1"/>
                    <a:pt x="1" y="6484"/>
                    <a:pt x="4186" y="6484"/>
                  </a:cubicBezTo>
                  <a:cubicBezTo>
                    <a:pt x="8372" y="6484"/>
                    <a:pt x="8372" y="1"/>
                    <a:pt x="41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57"/>
            <p:cNvSpPr/>
            <p:nvPr/>
          </p:nvSpPr>
          <p:spPr>
            <a:xfrm>
              <a:off x="3500625" y="4075050"/>
              <a:ext cx="174600" cy="134800"/>
            </a:xfrm>
            <a:custGeom>
              <a:rect b="b" l="l" r="r" t="t"/>
              <a:pathLst>
                <a:path extrusionOk="0" h="5392" w="6984">
                  <a:moveTo>
                    <a:pt x="3503" y="0"/>
                  </a:moveTo>
                  <a:cubicBezTo>
                    <a:pt x="0" y="0"/>
                    <a:pt x="0" y="5392"/>
                    <a:pt x="3503" y="5392"/>
                  </a:cubicBezTo>
                  <a:cubicBezTo>
                    <a:pt x="6984" y="5392"/>
                    <a:pt x="6984" y="0"/>
                    <a:pt x="35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57"/>
            <p:cNvSpPr/>
            <p:nvPr/>
          </p:nvSpPr>
          <p:spPr>
            <a:xfrm>
              <a:off x="2911450" y="3001375"/>
              <a:ext cx="178600" cy="138775"/>
            </a:xfrm>
            <a:custGeom>
              <a:rect b="b" l="l" r="r" t="t"/>
              <a:pathLst>
                <a:path extrusionOk="0" h="5551" w="7144">
                  <a:moveTo>
                    <a:pt x="3572" y="0"/>
                  </a:moveTo>
                  <a:cubicBezTo>
                    <a:pt x="1" y="0"/>
                    <a:pt x="1" y="5551"/>
                    <a:pt x="3572" y="5551"/>
                  </a:cubicBezTo>
                  <a:cubicBezTo>
                    <a:pt x="7144" y="5551"/>
                    <a:pt x="7144" y="0"/>
                    <a:pt x="35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57"/>
            <p:cNvSpPr/>
            <p:nvPr/>
          </p:nvSpPr>
          <p:spPr>
            <a:xfrm>
              <a:off x="3544425" y="3350275"/>
              <a:ext cx="166075" cy="121125"/>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57"/>
            <p:cNvSpPr/>
            <p:nvPr/>
          </p:nvSpPr>
          <p:spPr>
            <a:xfrm>
              <a:off x="4353075" y="3522925"/>
              <a:ext cx="187700" cy="347900"/>
            </a:xfrm>
            <a:custGeom>
              <a:rect b="b" l="l" r="r" t="t"/>
              <a:pathLst>
                <a:path extrusionOk="0" h="13916" w="7508">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57"/>
            <p:cNvSpPr/>
            <p:nvPr/>
          </p:nvSpPr>
          <p:spPr>
            <a:xfrm>
              <a:off x="3884475" y="3526250"/>
              <a:ext cx="200775" cy="135950"/>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57"/>
            <p:cNvSpPr/>
            <p:nvPr/>
          </p:nvSpPr>
          <p:spPr>
            <a:xfrm>
              <a:off x="4163150" y="4152950"/>
              <a:ext cx="244225" cy="149975"/>
            </a:xfrm>
            <a:custGeom>
              <a:rect b="b" l="l" r="r" t="t"/>
              <a:pathLst>
                <a:path extrusionOk="0" h="5999" w="9769">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57"/>
            <p:cNvSpPr/>
            <p:nvPr/>
          </p:nvSpPr>
          <p:spPr>
            <a:xfrm>
              <a:off x="4896125" y="3932625"/>
              <a:ext cx="246525" cy="186950"/>
            </a:xfrm>
            <a:custGeom>
              <a:rect b="b" l="l" r="r" t="t"/>
              <a:pathLst>
                <a:path extrusionOk="0" h="7478" w="9861">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57"/>
            <p:cNvSpPr/>
            <p:nvPr/>
          </p:nvSpPr>
          <p:spPr>
            <a:xfrm>
              <a:off x="4843300" y="3335850"/>
              <a:ext cx="214425" cy="225575"/>
            </a:xfrm>
            <a:custGeom>
              <a:rect b="b" l="l" r="r" t="t"/>
              <a:pathLst>
                <a:path extrusionOk="0" h="9023" w="8577">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57"/>
            <p:cNvSpPr/>
            <p:nvPr/>
          </p:nvSpPr>
          <p:spPr>
            <a:xfrm>
              <a:off x="4666925" y="3855150"/>
              <a:ext cx="191050" cy="163825"/>
            </a:xfrm>
            <a:custGeom>
              <a:rect b="b" l="l" r="r" t="t"/>
              <a:pathLst>
                <a:path extrusionOk="0" h="6553" w="7642">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57"/>
            <p:cNvSpPr/>
            <p:nvPr/>
          </p:nvSpPr>
          <p:spPr>
            <a:xfrm>
              <a:off x="5385250" y="3407400"/>
              <a:ext cx="250825" cy="194525"/>
            </a:xfrm>
            <a:custGeom>
              <a:rect b="b" l="l" r="r" t="t"/>
              <a:pathLst>
                <a:path extrusionOk="0" h="7781" w="10033">
                  <a:moveTo>
                    <a:pt x="5005" y="1"/>
                  </a:moveTo>
                  <a:cubicBezTo>
                    <a:pt x="1" y="1"/>
                    <a:pt x="1" y="7780"/>
                    <a:pt x="5005" y="7780"/>
                  </a:cubicBezTo>
                  <a:cubicBezTo>
                    <a:pt x="10032" y="7780"/>
                    <a:pt x="10032" y="1"/>
                    <a:pt x="50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57"/>
            <p:cNvSpPr/>
            <p:nvPr/>
          </p:nvSpPr>
          <p:spPr>
            <a:xfrm>
              <a:off x="5173125" y="3149225"/>
              <a:ext cx="186550" cy="328425"/>
            </a:xfrm>
            <a:custGeom>
              <a:rect b="b" l="l" r="r" t="t"/>
              <a:pathLst>
                <a:path extrusionOk="0" h="13137" w="7462">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57"/>
            <p:cNvSpPr/>
            <p:nvPr/>
          </p:nvSpPr>
          <p:spPr>
            <a:xfrm>
              <a:off x="5200825" y="3921075"/>
              <a:ext cx="353350" cy="199425"/>
            </a:xfrm>
            <a:custGeom>
              <a:rect b="b" l="l" r="r" t="t"/>
              <a:pathLst>
                <a:path extrusionOk="0" h="7977" w="14134">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57"/>
            <p:cNvSpPr/>
            <p:nvPr/>
          </p:nvSpPr>
          <p:spPr>
            <a:xfrm>
              <a:off x="5754325" y="3980375"/>
              <a:ext cx="271875" cy="188325"/>
            </a:xfrm>
            <a:custGeom>
              <a:rect b="b" l="l" r="r" t="t"/>
              <a:pathLst>
                <a:path extrusionOk="0" h="7533" w="10875">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57"/>
            <p:cNvSpPr/>
            <p:nvPr/>
          </p:nvSpPr>
          <p:spPr>
            <a:xfrm>
              <a:off x="5580875" y="4411875"/>
              <a:ext cx="216700" cy="236975"/>
            </a:xfrm>
            <a:custGeom>
              <a:rect b="b" l="l" r="r" t="t"/>
              <a:pathLst>
                <a:path extrusionOk="0" h="9479" w="8668">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57"/>
            <p:cNvSpPr/>
            <p:nvPr/>
          </p:nvSpPr>
          <p:spPr>
            <a:xfrm>
              <a:off x="5731675" y="3595750"/>
              <a:ext cx="242750" cy="181425"/>
            </a:xfrm>
            <a:custGeom>
              <a:rect b="b" l="l" r="r" t="t"/>
              <a:pathLst>
                <a:path extrusionOk="0" h="7257" w="971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57"/>
            <p:cNvSpPr/>
            <p:nvPr/>
          </p:nvSpPr>
          <p:spPr>
            <a:xfrm>
              <a:off x="5104900" y="3659900"/>
              <a:ext cx="147875" cy="114325"/>
            </a:xfrm>
            <a:custGeom>
              <a:rect b="b" l="l" r="r" t="t"/>
              <a:pathLst>
                <a:path extrusionOk="0" h="4573" w="5915">
                  <a:moveTo>
                    <a:pt x="2957" y="1"/>
                  </a:moveTo>
                  <a:cubicBezTo>
                    <a:pt x="0" y="1"/>
                    <a:pt x="0" y="4573"/>
                    <a:pt x="2957" y="4573"/>
                  </a:cubicBezTo>
                  <a:cubicBezTo>
                    <a:pt x="5892" y="4573"/>
                    <a:pt x="5914" y="1"/>
                    <a:pt x="29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57"/>
            <p:cNvSpPr/>
            <p:nvPr/>
          </p:nvSpPr>
          <p:spPr>
            <a:xfrm>
              <a:off x="5576900" y="3102725"/>
              <a:ext cx="223525" cy="187425"/>
            </a:xfrm>
            <a:custGeom>
              <a:rect b="b" l="l" r="r" t="t"/>
              <a:pathLst>
                <a:path extrusionOk="0" h="7497" w="8941">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57"/>
            <p:cNvSpPr/>
            <p:nvPr/>
          </p:nvSpPr>
          <p:spPr>
            <a:xfrm>
              <a:off x="4744225" y="4350900"/>
              <a:ext cx="212850" cy="272900"/>
            </a:xfrm>
            <a:custGeom>
              <a:rect b="b" l="l" r="r" t="t"/>
              <a:pathLst>
                <a:path extrusionOk="0" h="10916" w="8514">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57"/>
            <p:cNvSpPr/>
            <p:nvPr/>
          </p:nvSpPr>
          <p:spPr>
            <a:xfrm>
              <a:off x="3826475" y="4462325"/>
              <a:ext cx="271850" cy="211000"/>
            </a:xfrm>
            <a:custGeom>
              <a:rect b="b" l="l" r="r" t="t"/>
              <a:pathLst>
                <a:path extrusionOk="0" h="8440" w="10874">
                  <a:moveTo>
                    <a:pt x="5437" y="0"/>
                  </a:moveTo>
                  <a:cubicBezTo>
                    <a:pt x="1" y="0"/>
                    <a:pt x="1" y="8440"/>
                    <a:pt x="5437" y="8440"/>
                  </a:cubicBezTo>
                  <a:cubicBezTo>
                    <a:pt x="10874" y="8440"/>
                    <a:pt x="10874" y="0"/>
                    <a:pt x="54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57"/>
            <p:cNvSpPr/>
            <p:nvPr/>
          </p:nvSpPr>
          <p:spPr>
            <a:xfrm>
              <a:off x="2341075" y="4212675"/>
              <a:ext cx="229775" cy="177450"/>
            </a:xfrm>
            <a:custGeom>
              <a:rect b="b" l="l" r="r" t="t"/>
              <a:pathLst>
                <a:path extrusionOk="0" h="7098" w="9191">
                  <a:moveTo>
                    <a:pt x="4595" y="0"/>
                  </a:moveTo>
                  <a:cubicBezTo>
                    <a:pt x="0" y="0"/>
                    <a:pt x="0" y="7098"/>
                    <a:pt x="4595" y="7098"/>
                  </a:cubicBezTo>
                  <a:cubicBezTo>
                    <a:pt x="9190" y="7098"/>
                    <a:pt x="9167" y="0"/>
                    <a:pt x="45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57"/>
            <p:cNvSpPr/>
            <p:nvPr/>
          </p:nvSpPr>
          <p:spPr>
            <a:xfrm>
              <a:off x="3104825" y="4105200"/>
              <a:ext cx="183700" cy="142750"/>
            </a:xfrm>
            <a:custGeom>
              <a:rect b="b" l="l" r="r" t="t"/>
              <a:pathLst>
                <a:path extrusionOk="0" h="5710" w="7348">
                  <a:moveTo>
                    <a:pt x="3685" y="0"/>
                  </a:moveTo>
                  <a:cubicBezTo>
                    <a:pt x="0" y="0"/>
                    <a:pt x="0" y="5710"/>
                    <a:pt x="3685" y="5710"/>
                  </a:cubicBezTo>
                  <a:cubicBezTo>
                    <a:pt x="7348" y="5710"/>
                    <a:pt x="7348" y="0"/>
                    <a:pt x="3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2" name="Google Shape;532;p57"/>
          <p:cNvSpPr/>
          <p:nvPr/>
        </p:nvSpPr>
        <p:spPr>
          <a:xfrm>
            <a:off x="6808164" y="-245894"/>
            <a:ext cx="3193865" cy="1725391"/>
          </a:xfrm>
          <a:custGeom>
            <a:rect b="b" l="l" r="r" t="t"/>
            <a:pathLst>
              <a:path extrusionOk="0" h="93013" w="172176">
                <a:moveTo>
                  <a:pt x="13424" y="1"/>
                </a:moveTo>
                <a:cubicBezTo>
                  <a:pt x="6875" y="1"/>
                  <a:pt x="1" y="7379"/>
                  <a:pt x="918" y="15924"/>
                </a:cubicBezTo>
                <a:cubicBezTo>
                  <a:pt x="1532" y="21520"/>
                  <a:pt x="4876" y="27298"/>
                  <a:pt x="9653" y="29891"/>
                </a:cubicBezTo>
                <a:cubicBezTo>
                  <a:pt x="11675" y="30994"/>
                  <a:pt x="14155" y="31195"/>
                  <a:pt x="16658" y="31195"/>
                </a:cubicBezTo>
                <a:cubicBezTo>
                  <a:pt x="18084" y="31195"/>
                  <a:pt x="19518" y="31130"/>
                  <a:pt x="20878" y="31130"/>
                </a:cubicBezTo>
                <a:cubicBezTo>
                  <a:pt x="23334" y="31130"/>
                  <a:pt x="25551" y="31341"/>
                  <a:pt x="27055" y="32530"/>
                </a:cubicBezTo>
                <a:cubicBezTo>
                  <a:pt x="32196" y="36647"/>
                  <a:pt x="21641" y="50637"/>
                  <a:pt x="33174" y="57166"/>
                </a:cubicBezTo>
                <a:cubicBezTo>
                  <a:pt x="34809" y="58091"/>
                  <a:pt x="36338" y="58421"/>
                  <a:pt x="37796" y="58421"/>
                </a:cubicBezTo>
                <a:cubicBezTo>
                  <a:pt x="41411" y="58421"/>
                  <a:pt x="44594" y="56394"/>
                  <a:pt x="47908" y="56394"/>
                </a:cubicBezTo>
                <a:cubicBezTo>
                  <a:pt x="48482" y="56394"/>
                  <a:pt x="49059" y="56455"/>
                  <a:pt x="49643" y="56597"/>
                </a:cubicBezTo>
                <a:cubicBezTo>
                  <a:pt x="61199" y="59418"/>
                  <a:pt x="53942" y="66356"/>
                  <a:pt x="56808" y="74363"/>
                </a:cubicBezTo>
                <a:cubicBezTo>
                  <a:pt x="59096" y="80762"/>
                  <a:pt x="64139" y="83660"/>
                  <a:pt x="69661" y="83660"/>
                </a:cubicBezTo>
                <a:cubicBezTo>
                  <a:pt x="72816" y="83660"/>
                  <a:pt x="76126" y="82715"/>
                  <a:pt x="79169" y="80937"/>
                </a:cubicBezTo>
                <a:cubicBezTo>
                  <a:pt x="85309" y="77360"/>
                  <a:pt x="88766" y="71995"/>
                  <a:pt x="92323" y="71995"/>
                </a:cubicBezTo>
                <a:cubicBezTo>
                  <a:pt x="94353" y="71995"/>
                  <a:pt x="96416" y="73743"/>
                  <a:pt x="99028" y="78571"/>
                </a:cubicBezTo>
                <a:cubicBezTo>
                  <a:pt x="101757" y="83598"/>
                  <a:pt x="104282" y="89194"/>
                  <a:pt x="110856" y="91856"/>
                </a:cubicBezTo>
                <a:cubicBezTo>
                  <a:pt x="112729" y="92609"/>
                  <a:pt x="114750" y="93012"/>
                  <a:pt x="116765" y="93012"/>
                </a:cubicBezTo>
                <a:cubicBezTo>
                  <a:pt x="118520" y="93012"/>
                  <a:pt x="120270" y="92706"/>
                  <a:pt x="121912" y="92060"/>
                </a:cubicBezTo>
                <a:cubicBezTo>
                  <a:pt x="128486" y="89467"/>
                  <a:pt x="128213" y="81733"/>
                  <a:pt x="132876" y="79003"/>
                </a:cubicBezTo>
                <a:cubicBezTo>
                  <a:pt x="134160" y="78244"/>
                  <a:pt x="135425" y="77925"/>
                  <a:pt x="136686" y="77925"/>
                </a:cubicBezTo>
                <a:cubicBezTo>
                  <a:pt x="143268" y="77925"/>
                  <a:pt x="149760" y="86601"/>
                  <a:pt x="158416" y="86601"/>
                </a:cubicBezTo>
                <a:cubicBezTo>
                  <a:pt x="160623" y="86601"/>
                  <a:pt x="162970" y="86037"/>
                  <a:pt x="165496" y="84622"/>
                </a:cubicBezTo>
                <a:cubicBezTo>
                  <a:pt x="172175" y="80875"/>
                  <a:pt x="169959" y="72972"/>
                  <a:pt x="162077" y="72972"/>
                </a:cubicBezTo>
                <a:cubicBezTo>
                  <a:pt x="161155" y="72972"/>
                  <a:pt x="160154" y="73080"/>
                  <a:pt x="159081" y="73316"/>
                </a:cubicBezTo>
                <a:cubicBezTo>
                  <a:pt x="158715" y="73397"/>
                  <a:pt x="158347" y="73435"/>
                  <a:pt x="157976" y="73435"/>
                </a:cubicBezTo>
                <a:cubicBezTo>
                  <a:pt x="150852" y="73435"/>
                  <a:pt x="142851" y="59325"/>
                  <a:pt x="135074" y="59325"/>
                </a:cubicBezTo>
                <a:cubicBezTo>
                  <a:pt x="134675" y="59325"/>
                  <a:pt x="134275" y="59362"/>
                  <a:pt x="133877" y="59440"/>
                </a:cubicBezTo>
                <a:cubicBezTo>
                  <a:pt x="124869" y="61192"/>
                  <a:pt x="125779" y="71906"/>
                  <a:pt x="120251" y="74295"/>
                </a:cubicBezTo>
                <a:cubicBezTo>
                  <a:pt x="119428" y="74650"/>
                  <a:pt x="118631" y="74813"/>
                  <a:pt x="117855" y="74813"/>
                </a:cubicBezTo>
                <a:cubicBezTo>
                  <a:pt x="109695" y="74813"/>
                  <a:pt x="103883" y="56807"/>
                  <a:pt x="94183" y="55664"/>
                </a:cubicBezTo>
                <a:cubicBezTo>
                  <a:pt x="93938" y="55636"/>
                  <a:pt x="93686" y="55623"/>
                  <a:pt x="93430" y="55623"/>
                </a:cubicBezTo>
                <a:cubicBezTo>
                  <a:pt x="86556" y="55623"/>
                  <a:pt x="75789" y="65324"/>
                  <a:pt x="72873" y="65324"/>
                </a:cubicBezTo>
                <a:cubicBezTo>
                  <a:pt x="72806" y="65324"/>
                  <a:pt x="72744" y="65319"/>
                  <a:pt x="72686" y="65309"/>
                </a:cubicBezTo>
                <a:cubicBezTo>
                  <a:pt x="67022" y="64308"/>
                  <a:pt x="73824" y="49522"/>
                  <a:pt x="66294" y="43449"/>
                </a:cubicBezTo>
                <a:cubicBezTo>
                  <a:pt x="63998" y="41595"/>
                  <a:pt x="61334" y="41044"/>
                  <a:pt x="58636" y="41044"/>
                </a:cubicBezTo>
                <a:cubicBezTo>
                  <a:pt x="54692" y="41044"/>
                  <a:pt x="50674" y="42220"/>
                  <a:pt x="47621" y="42220"/>
                </a:cubicBezTo>
                <a:cubicBezTo>
                  <a:pt x="45126" y="42220"/>
                  <a:pt x="43276" y="41435"/>
                  <a:pt x="42637" y="38581"/>
                </a:cubicBezTo>
                <a:cubicBezTo>
                  <a:pt x="41181" y="32007"/>
                  <a:pt x="49643" y="25342"/>
                  <a:pt x="42955" y="18199"/>
                </a:cubicBezTo>
                <a:cubicBezTo>
                  <a:pt x="41467" y="16620"/>
                  <a:pt x="37463" y="14421"/>
                  <a:pt x="32834" y="14421"/>
                </a:cubicBezTo>
                <a:cubicBezTo>
                  <a:pt x="30530" y="14421"/>
                  <a:pt x="28071" y="14966"/>
                  <a:pt x="25690" y="16402"/>
                </a:cubicBezTo>
                <a:cubicBezTo>
                  <a:pt x="23977" y="17225"/>
                  <a:pt x="22634" y="17583"/>
                  <a:pt x="21586" y="17583"/>
                </a:cubicBezTo>
                <a:cubicBezTo>
                  <a:pt x="14867" y="17583"/>
                  <a:pt x="20261" y="2862"/>
                  <a:pt x="17978" y="1366"/>
                </a:cubicBezTo>
                <a:cubicBezTo>
                  <a:pt x="16554" y="427"/>
                  <a:pt x="14999" y="1"/>
                  <a:pt x="134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57"/>
          <p:cNvSpPr/>
          <p:nvPr/>
        </p:nvSpPr>
        <p:spPr>
          <a:xfrm rot="6501944">
            <a:off x="161204" y="-2047474"/>
            <a:ext cx="3292709" cy="3815513"/>
          </a:xfrm>
          <a:custGeom>
            <a:rect b="b" l="l" r="r" t="t"/>
            <a:pathLst>
              <a:path extrusionOk="0" h="153493" w="132415">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57"/>
          <p:cNvSpPr/>
          <p:nvPr/>
        </p:nvSpPr>
        <p:spPr>
          <a:xfrm flipH="1">
            <a:off x="6808185" y="3692603"/>
            <a:ext cx="2874141" cy="2253974"/>
          </a:xfrm>
          <a:custGeom>
            <a:rect b="b" l="l" r="r" t="t"/>
            <a:pathLst>
              <a:path extrusionOk="0" h="91254" w="116362">
                <a:moveTo>
                  <a:pt x="76003" y="1"/>
                </a:moveTo>
                <a:cubicBezTo>
                  <a:pt x="75144" y="1"/>
                  <a:pt x="74284" y="39"/>
                  <a:pt x="73425" y="120"/>
                </a:cubicBezTo>
                <a:cubicBezTo>
                  <a:pt x="66074" y="798"/>
                  <a:pt x="59402" y="4514"/>
                  <a:pt x="52377" y="6874"/>
                </a:cubicBezTo>
                <a:cubicBezTo>
                  <a:pt x="45053" y="9342"/>
                  <a:pt x="37296" y="10346"/>
                  <a:pt x="29647" y="11404"/>
                </a:cubicBezTo>
                <a:cubicBezTo>
                  <a:pt x="26365" y="11865"/>
                  <a:pt x="22757" y="12489"/>
                  <a:pt x="20587" y="15011"/>
                </a:cubicBezTo>
                <a:cubicBezTo>
                  <a:pt x="19746" y="16096"/>
                  <a:pt x="19123" y="17317"/>
                  <a:pt x="18716" y="18619"/>
                </a:cubicBezTo>
                <a:cubicBezTo>
                  <a:pt x="16275" y="25671"/>
                  <a:pt x="543" y="40589"/>
                  <a:pt x="353" y="48048"/>
                </a:cubicBezTo>
                <a:cubicBezTo>
                  <a:pt x="0" y="60959"/>
                  <a:pt x="13155" y="66329"/>
                  <a:pt x="12043" y="79213"/>
                </a:cubicBezTo>
                <a:lnTo>
                  <a:pt x="12043" y="79240"/>
                </a:lnTo>
                <a:cubicBezTo>
                  <a:pt x="11859" y="81578"/>
                  <a:pt x="13710" y="83559"/>
                  <a:pt x="16044" y="83559"/>
                </a:cubicBezTo>
                <a:cubicBezTo>
                  <a:pt x="16121" y="83559"/>
                  <a:pt x="16197" y="83557"/>
                  <a:pt x="16275" y="83553"/>
                </a:cubicBezTo>
                <a:lnTo>
                  <a:pt x="38408" y="89222"/>
                </a:lnTo>
                <a:cubicBezTo>
                  <a:pt x="43731" y="90584"/>
                  <a:pt x="49152" y="91253"/>
                  <a:pt x="54545" y="91253"/>
                </a:cubicBezTo>
                <a:cubicBezTo>
                  <a:pt x="67952" y="91253"/>
                  <a:pt x="81189" y="87116"/>
                  <a:pt x="92330" y="79186"/>
                </a:cubicBezTo>
                <a:lnTo>
                  <a:pt x="92547" y="79023"/>
                </a:lnTo>
                <a:cubicBezTo>
                  <a:pt x="98351" y="73571"/>
                  <a:pt x="103451" y="67414"/>
                  <a:pt x="108523" y="61284"/>
                </a:cubicBezTo>
                <a:lnTo>
                  <a:pt x="108604" y="61176"/>
                </a:lnTo>
                <a:cubicBezTo>
                  <a:pt x="113758" y="54965"/>
                  <a:pt x="116362" y="47017"/>
                  <a:pt x="115928" y="38961"/>
                </a:cubicBezTo>
                <a:lnTo>
                  <a:pt x="115819" y="36981"/>
                </a:lnTo>
                <a:cubicBezTo>
                  <a:pt x="115060" y="22253"/>
                  <a:pt x="105838" y="9261"/>
                  <a:pt x="92194" y="3701"/>
                </a:cubicBezTo>
                <a:lnTo>
                  <a:pt x="91923" y="3592"/>
                </a:lnTo>
                <a:cubicBezTo>
                  <a:pt x="86861" y="1553"/>
                  <a:pt x="81456" y="1"/>
                  <a:pt x="760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57"/>
          <p:cNvSpPr/>
          <p:nvPr/>
        </p:nvSpPr>
        <p:spPr>
          <a:xfrm flipH="1" rot="-750160">
            <a:off x="5959216" y="4433332"/>
            <a:ext cx="4126400" cy="1079377"/>
          </a:xfrm>
          <a:custGeom>
            <a:rect b="b" l="l" r="r" t="t"/>
            <a:pathLst>
              <a:path extrusionOk="0" h="21626" w="82675">
                <a:moveTo>
                  <a:pt x="51100" y="1"/>
                </a:moveTo>
                <a:cubicBezTo>
                  <a:pt x="49331" y="1"/>
                  <a:pt x="47612" y="84"/>
                  <a:pt x="45978" y="239"/>
                </a:cubicBezTo>
                <a:cubicBezTo>
                  <a:pt x="37786" y="999"/>
                  <a:pt x="29839" y="3657"/>
                  <a:pt x="22461" y="7156"/>
                </a:cubicBezTo>
                <a:cubicBezTo>
                  <a:pt x="15002" y="10682"/>
                  <a:pt x="7191" y="14940"/>
                  <a:pt x="762" y="20121"/>
                </a:cubicBezTo>
                <a:cubicBezTo>
                  <a:pt x="0" y="20614"/>
                  <a:pt x="497" y="21625"/>
                  <a:pt x="1213" y="21625"/>
                </a:cubicBezTo>
                <a:cubicBezTo>
                  <a:pt x="1364" y="21625"/>
                  <a:pt x="1524" y="21581"/>
                  <a:pt x="1684" y="21477"/>
                </a:cubicBezTo>
                <a:cubicBezTo>
                  <a:pt x="8899" y="17381"/>
                  <a:pt x="15518" y="12445"/>
                  <a:pt x="23058" y="8864"/>
                </a:cubicBezTo>
                <a:cubicBezTo>
                  <a:pt x="29920" y="5610"/>
                  <a:pt x="37244" y="3087"/>
                  <a:pt x="44784" y="2192"/>
                </a:cubicBezTo>
                <a:cubicBezTo>
                  <a:pt x="46849" y="1930"/>
                  <a:pt x="48924" y="1799"/>
                  <a:pt x="50997" y="1799"/>
                </a:cubicBezTo>
                <a:cubicBezTo>
                  <a:pt x="55570" y="1799"/>
                  <a:pt x="60134" y="2433"/>
                  <a:pt x="64558" y="3684"/>
                </a:cubicBezTo>
                <a:cubicBezTo>
                  <a:pt x="71311" y="5637"/>
                  <a:pt x="76492" y="9461"/>
                  <a:pt x="81944" y="13692"/>
                </a:cubicBezTo>
                <a:cubicBezTo>
                  <a:pt x="82018" y="13754"/>
                  <a:pt x="82099" y="13781"/>
                  <a:pt x="82178" y="13781"/>
                </a:cubicBezTo>
                <a:cubicBezTo>
                  <a:pt x="82443" y="13781"/>
                  <a:pt x="82675" y="13476"/>
                  <a:pt x="82486" y="13204"/>
                </a:cubicBezTo>
                <a:cubicBezTo>
                  <a:pt x="76210" y="3496"/>
                  <a:pt x="62599" y="1"/>
                  <a:pt x="5110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6" name="Google Shape;536;p57"/>
          <p:cNvGrpSpPr/>
          <p:nvPr/>
        </p:nvGrpSpPr>
        <p:grpSpPr>
          <a:xfrm>
            <a:off x="8036343" y="2263054"/>
            <a:ext cx="1237384" cy="1555190"/>
            <a:chOff x="8112943" y="2396104"/>
            <a:chExt cx="1237384" cy="1555190"/>
          </a:xfrm>
        </p:grpSpPr>
        <p:sp>
          <p:nvSpPr>
            <p:cNvPr id="537" name="Google Shape;537;p57"/>
            <p:cNvSpPr/>
            <p:nvPr/>
          </p:nvSpPr>
          <p:spPr>
            <a:xfrm flipH="1" rot="-1639023">
              <a:off x="8189750" y="3205009"/>
              <a:ext cx="937462" cy="562545"/>
            </a:xfrm>
            <a:custGeom>
              <a:rect b="b" l="l" r="r" t="t"/>
              <a:pathLst>
                <a:path extrusionOk="0" h="8317" w="13860">
                  <a:moveTo>
                    <a:pt x="2551" y="0"/>
                  </a:moveTo>
                  <a:cubicBezTo>
                    <a:pt x="1693" y="0"/>
                    <a:pt x="832" y="618"/>
                    <a:pt x="461" y="1446"/>
                  </a:cubicBezTo>
                  <a:cubicBezTo>
                    <a:pt x="0" y="2450"/>
                    <a:pt x="136" y="3616"/>
                    <a:pt x="461" y="4674"/>
                  </a:cubicBezTo>
                  <a:cubicBezTo>
                    <a:pt x="570" y="5189"/>
                    <a:pt x="814" y="5651"/>
                    <a:pt x="1167" y="6030"/>
                  </a:cubicBezTo>
                  <a:cubicBezTo>
                    <a:pt x="1601" y="6383"/>
                    <a:pt x="2089" y="6654"/>
                    <a:pt x="2658" y="6763"/>
                  </a:cubicBezTo>
                  <a:cubicBezTo>
                    <a:pt x="5235" y="7603"/>
                    <a:pt x="7893" y="8119"/>
                    <a:pt x="10606" y="8309"/>
                  </a:cubicBezTo>
                  <a:cubicBezTo>
                    <a:pt x="10705" y="8314"/>
                    <a:pt x="10802" y="8317"/>
                    <a:pt x="10895" y="8317"/>
                  </a:cubicBezTo>
                  <a:cubicBezTo>
                    <a:pt x="13610" y="8317"/>
                    <a:pt x="13860" y="6085"/>
                    <a:pt x="11474" y="4511"/>
                  </a:cubicBezTo>
                  <a:cubicBezTo>
                    <a:pt x="10389" y="3779"/>
                    <a:pt x="9114" y="3426"/>
                    <a:pt x="7921" y="2938"/>
                  </a:cubicBezTo>
                  <a:cubicBezTo>
                    <a:pt x="6564" y="2396"/>
                    <a:pt x="5262" y="1636"/>
                    <a:pt x="4123" y="741"/>
                  </a:cubicBezTo>
                  <a:cubicBezTo>
                    <a:pt x="3825" y="470"/>
                    <a:pt x="3526" y="280"/>
                    <a:pt x="3174" y="117"/>
                  </a:cubicBezTo>
                  <a:cubicBezTo>
                    <a:pt x="2971" y="37"/>
                    <a:pt x="2761" y="0"/>
                    <a:pt x="25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57"/>
            <p:cNvSpPr/>
            <p:nvPr/>
          </p:nvSpPr>
          <p:spPr>
            <a:xfrm flipH="1" rot="-1639023">
              <a:off x="8799712" y="2487123"/>
              <a:ext cx="489902" cy="383642"/>
            </a:xfrm>
            <a:custGeom>
              <a:rect b="b" l="l" r="r" t="t"/>
              <a:pathLst>
                <a:path extrusionOk="0" h="5672" w="7243">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24">
    <p:spTree>
      <p:nvGrpSpPr>
        <p:cNvPr id="539" name="Shape 539"/>
        <p:cNvGrpSpPr/>
        <p:nvPr/>
      </p:nvGrpSpPr>
      <p:grpSpPr>
        <a:xfrm>
          <a:off x="0" y="0"/>
          <a:ext cx="0" cy="0"/>
          <a:chOff x="0" y="0"/>
          <a:chExt cx="0" cy="0"/>
        </a:xfrm>
      </p:grpSpPr>
      <p:sp>
        <p:nvSpPr>
          <p:cNvPr id="540" name="Google Shape;540;p58"/>
          <p:cNvSpPr/>
          <p:nvPr/>
        </p:nvSpPr>
        <p:spPr>
          <a:xfrm rot="1561423">
            <a:off x="-287932" y="3751685"/>
            <a:ext cx="2553945" cy="2086898"/>
          </a:xfrm>
          <a:custGeom>
            <a:rect b="b" l="l" r="r" t="t"/>
            <a:pathLst>
              <a:path extrusionOk="0" h="113776" w="139239">
                <a:moveTo>
                  <a:pt x="73529" y="1"/>
                </a:moveTo>
                <a:cubicBezTo>
                  <a:pt x="72268" y="1"/>
                  <a:pt x="71006" y="19"/>
                  <a:pt x="69744" y="59"/>
                </a:cubicBezTo>
                <a:lnTo>
                  <a:pt x="69426" y="104"/>
                </a:lnTo>
                <a:cubicBezTo>
                  <a:pt x="47065" y="3880"/>
                  <a:pt x="27480" y="17301"/>
                  <a:pt x="15924" y="36819"/>
                </a:cubicBezTo>
                <a:lnTo>
                  <a:pt x="2139" y="60044"/>
                </a:lnTo>
                <a:cubicBezTo>
                  <a:pt x="1" y="61955"/>
                  <a:pt x="23" y="65344"/>
                  <a:pt x="2230" y="67209"/>
                </a:cubicBezTo>
                <a:lnTo>
                  <a:pt x="2275" y="67232"/>
                </a:lnTo>
                <a:cubicBezTo>
                  <a:pt x="13945" y="77082"/>
                  <a:pt x="7439" y="92573"/>
                  <a:pt x="18517" y="103082"/>
                </a:cubicBezTo>
                <a:cubicBezTo>
                  <a:pt x="24932" y="109133"/>
                  <a:pt x="50568" y="108451"/>
                  <a:pt x="58507" y="112318"/>
                </a:cubicBezTo>
                <a:cubicBezTo>
                  <a:pt x="59940" y="113023"/>
                  <a:pt x="61464" y="113637"/>
                  <a:pt x="63079" y="113751"/>
                </a:cubicBezTo>
                <a:cubicBezTo>
                  <a:pt x="63296" y="113767"/>
                  <a:pt x="63511" y="113775"/>
                  <a:pt x="63725" y="113775"/>
                </a:cubicBezTo>
                <a:cubicBezTo>
                  <a:pt x="67381" y="113775"/>
                  <a:pt x="70691" y="111458"/>
                  <a:pt x="73657" y="109201"/>
                </a:cubicBezTo>
                <a:cubicBezTo>
                  <a:pt x="80959" y="103674"/>
                  <a:pt x="88261" y="98032"/>
                  <a:pt x="96473" y="93960"/>
                </a:cubicBezTo>
                <a:cubicBezTo>
                  <a:pt x="104321" y="90071"/>
                  <a:pt x="113010" y="87591"/>
                  <a:pt x="119743" y="82018"/>
                </a:cubicBezTo>
                <a:cubicBezTo>
                  <a:pt x="125499" y="77241"/>
                  <a:pt x="129366" y="70531"/>
                  <a:pt x="132300" y="63638"/>
                </a:cubicBezTo>
                <a:cubicBezTo>
                  <a:pt x="132346" y="63547"/>
                  <a:pt x="132391" y="63456"/>
                  <a:pt x="132437" y="63365"/>
                </a:cubicBezTo>
                <a:cubicBezTo>
                  <a:pt x="139238" y="47305"/>
                  <a:pt x="136008" y="28743"/>
                  <a:pt x="124361" y="15755"/>
                </a:cubicBezTo>
                <a:lnTo>
                  <a:pt x="122792" y="14003"/>
                </a:lnTo>
                <a:cubicBezTo>
                  <a:pt x="116400" y="6906"/>
                  <a:pt x="107596" y="2447"/>
                  <a:pt x="98088" y="1560"/>
                </a:cubicBezTo>
                <a:lnTo>
                  <a:pt x="97951" y="1537"/>
                </a:lnTo>
                <a:cubicBezTo>
                  <a:pt x="89835" y="769"/>
                  <a:pt x="81684" y="1"/>
                  <a:pt x="7352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58"/>
          <p:cNvSpPr/>
          <p:nvPr/>
        </p:nvSpPr>
        <p:spPr>
          <a:xfrm flipH="1" rot="-9462475">
            <a:off x="6922396" y="3811465"/>
            <a:ext cx="3137550" cy="3289637"/>
          </a:xfrm>
          <a:custGeom>
            <a:rect b="b" l="l" r="r" t="t"/>
            <a:pathLst>
              <a:path extrusionOk="0" h="124350" w="118601">
                <a:moveTo>
                  <a:pt x="69677" y="1"/>
                </a:moveTo>
                <a:cubicBezTo>
                  <a:pt x="57181" y="1"/>
                  <a:pt x="46020" y="10360"/>
                  <a:pt x="36320" y="17351"/>
                </a:cubicBezTo>
                <a:cubicBezTo>
                  <a:pt x="22532" y="27309"/>
                  <a:pt x="11517" y="40596"/>
                  <a:pt x="4306" y="55995"/>
                </a:cubicBezTo>
                <a:cubicBezTo>
                  <a:pt x="1876" y="61252"/>
                  <a:pt x="1" y="67750"/>
                  <a:pt x="3302" y="72504"/>
                </a:cubicBezTo>
                <a:cubicBezTo>
                  <a:pt x="5955" y="76264"/>
                  <a:pt x="10905" y="77405"/>
                  <a:pt x="15618" y="77405"/>
                </a:cubicBezTo>
                <a:cubicBezTo>
                  <a:pt x="16301" y="77405"/>
                  <a:pt x="16980" y="77381"/>
                  <a:pt x="17645" y="77338"/>
                </a:cubicBezTo>
                <a:cubicBezTo>
                  <a:pt x="20601" y="77161"/>
                  <a:pt x="23615" y="76743"/>
                  <a:pt x="26561" y="76743"/>
                </a:cubicBezTo>
                <a:cubicBezTo>
                  <a:pt x="28881" y="76743"/>
                  <a:pt x="31160" y="77002"/>
                  <a:pt x="33335" y="77840"/>
                </a:cubicBezTo>
                <a:cubicBezTo>
                  <a:pt x="40230" y="80508"/>
                  <a:pt x="43769" y="88141"/>
                  <a:pt x="45644" y="95300"/>
                </a:cubicBezTo>
                <a:cubicBezTo>
                  <a:pt x="47520" y="102458"/>
                  <a:pt x="48550" y="110197"/>
                  <a:pt x="53120" y="116008"/>
                </a:cubicBezTo>
                <a:cubicBezTo>
                  <a:pt x="57684" y="121846"/>
                  <a:pt x="64728" y="124350"/>
                  <a:pt x="72147" y="124350"/>
                </a:cubicBezTo>
                <a:cubicBezTo>
                  <a:pt x="79196" y="124350"/>
                  <a:pt x="86583" y="122089"/>
                  <a:pt x="92503" y="118280"/>
                </a:cubicBezTo>
                <a:cubicBezTo>
                  <a:pt x="108643" y="107899"/>
                  <a:pt x="117967" y="88590"/>
                  <a:pt x="118284" y="69414"/>
                </a:cubicBezTo>
                <a:cubicBezTo>
                  <a:pt x="118601" y="50210"/>
                  <a:pt x="110571" y="31456"/>
                  <a:pt x="98156" y="16823"/>
                </a:cubicBezTo>
                <a:cubicBezTo>
                  <a:pt x="91975" y="9533"/>
                  <a:pt x="84315" y="2955"/>
                  <a:pt x="75044" y="657"/>
                </a:cubicBezTo>
                <a:cubicBezTo>
                  <a:pt x="73229" y="207"/>
                  <a:pt x="71440" y="1"/>
                  <a:pt x="6967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2" name="Google Shape;542;p58"/>
          <p:cNvGrpSpPr/>
          <p:nvPr/>
        </p:nvGrpSpPr>
        <p:grpSpPr>
          <a:xfrm flipH="1">
            <a:off x="1089141" y="4382006"/>
            <a:ext cx="530121" cy="442999"/>
            <a:chOff x="3923575" y="2588450"/>
            <a:chExt cx="701125" cy="585900"/>
          </a:xfrm>
        </p:grpSpPr>
        <p:sp>
          <p:nvSpPr>
            <p:cNvPr id="543" name="Google Shape;543;p58"/>
            <p:cNvSpPr/>
            <p:nvPr/>
          </p:nvSpPr>
          <p:spPr>
            <a:xfrm>
              <a:off x="3923575" y="2588450"/>
              <a:ext cx="97675" cy="585900"/>
            </a:xfrm>
            <a:custGeom>
              <a:rect b="b" l="l" r="r" t="t"/>
              <a:pathLst>
                <a:path extrusionOk="0" h="23436" w="3907">
                  <a:moveTo>
                    <a:pt x="2160" y="1"/>
                  </a:moveTo>
                  <a:cubicBezTo>
                    <a:pt x="1404" y="1"/>
                    <a:pt x="651" y="496"/>
                    <a:pt x="651" y="1486"/>
                  </a:cubicBezTo>
                  <a:lnTo>
                    <a:pt x="678" y="5256"/>
                  </a:lnTo>
                  <a:cubicBezTo>
                    <a:pt x="461" y="11006"/>
                    <a:pt x="0" y="16946"/>
                    <a:pt x="760" y="22561"/>
                  </a:cubicBezTo>
                  <a:cubicBezTo>
                    <a:pt x="850" y="23149"/>
                    <a:pt x="1375" y="23435"/>
                    <a:pt x="1909" y="23435"/>
                  </a:cubicBezTo>
                  <a:cubicBezTo>
                    <a:pt x="2015" y="23435"/>
                    <a:pt x="2121" y="23424"/>
                    <a:pt x="2224" y="23402"/>
                  </a:cubicBezTo>
                  <a:cubicBezTo>
                    <a:pt x="2267" y="23405"/>
                    <a:pt x="2310" y="23406"/>
                    <a:pt x="2353" y="23406"/>
                  </a:cubicBezTo>
                  <a:cubicBezTo>
                    <a:pt x="3127" y="23406"/>
                    <a:pt x="3906" y="22939"/>
                    <a:pt x="3906" y="21937"/>
                  </a:cubicBezTo>
                  <a:lnTo>
                    <a:pt x="3798" y="2652"/>
                  </a:lnTo>
                  <a:cubicBezTo>
                    <a:pt x="3798" y="2462"/>
                    <a:pt x="3770" y="2245"/>
                    <a:pt x="3689" y="2082"/>
                  </a:cubicBezTo>
                  <a:lnTo>
                    <a:pt x="3689" y="1486"/>
                  </a:lnTo>
                  <a:cubicBezTo>
                    <a:pt x="3676" y="496"/>
                    <a:pt x="2916" y="1"/>
                    <a:pt x="21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58"/>
            <p:cNvSpPr/>
            <p:nvPr/>
          </p:nvSpPr>
          <p:spPr>
            <a:xfrm>
              <a:off x="4074100" y="2588450"/>
              <a:ext cx="97675" cy="585900"/>
            </a:xfrm>
            <a:custGeom>
              <a:rect b="b" l="l" r="r" t="t"/>
              <a:pathLst>
                <a:path extrusionOk="0" h="23436" w="3907">
                  <a:moveTo>
                    <a:pt x="2160" y="1"/>
                  </a:moveTo>
                  <a:cubicBezTo>
                    <a:pt x="1404" y="1"/>
                    <a:pt x="652" y="496"/>
                    <a:pt x="652" y="1486"/>
                  </a:cubicBezTo>
                  <a:lnTo>
                    <a:pt x="679" y="5256"/>
                  </a:lnTo>
                  <a:cubicBezTo>
                    <a:pt x="462" y="11006"/>
                    <a:pt x="1" y="16946"/>
                    <a:pt x="760" y="22561"/>
                  </a:cubicBezTo>
                  <a:cubicBezTo>
                    <a:pt x="851" y="23149"/>
                    <a:pt x="1375" y="23435"/>
                    <a:pt x="1909" y="23435"/>
                  </a:cubicBezTo>
                  <a:cubicBezTo>
                    <a:pt x="2015" y="23435"/>
                    <a:pt x="2122" y="23424"/>
                    <a:pt x="2225" y="23402"/>
                  </a:cubicBezTo>
                  <a:cubicBezTo>
                    <a:pt x="2268" y="23405"/>
                    <a:pt x="2310" y="23406"/>
                    <a:pt x="2353" y="23406"/>
                  </a:cubicBezTo>
                  <a:cubicBezTo>
                    <a:pt x="3127" y="23406"/>
                    <a:pt x="3907" y="22939"/>
                    <a:pt x="3907" y="21937"/>
                  </a:cubicBezTo>
                  <a:lnTo>
                    <a:pt x="3798" y="2652"/>
                  </a:lnTo>
                  <a:cubicBezTo>
                    <a:pt x="3798" y="2462"/>
                    <a:pt x="3771" y="2245"/>
                    <a:pt x="3690" y="2082"/>
                  </a:cubicBezTo>
                  <a:lnTo>
                    <a:pt x="3690" y="1486"/>
                  </a:lnTo>
                  <a:cubicBezTo>
                    <a:pt x="3676" y="496"/>
                    <a:pt x="2917" y="1"/>
                    <a:pt x="21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58"/>
            <p:cNvSpPr/>
            <p:nvPr/>
          </p:nvSpPr>
          <p:spPr>
            <a:xfrm>
              <a:off x="4225325" y="2588450"/>
              <a:ext cx="97600" cy="585900"/>
            </a:xfrm>
            <a:custGeom>
              <a:rect b="b" l="l" r="r" t="t"/>
              <a:pathLst>
                <a:path extrusionOk="0" h="23436" w="3904">
                  <a:moveTo>
                    <a:pt x="2147" y="1"/>
                  </a:moveTo>
                  <a:cubicBezTo>
                    <a:pt x="1384" y="1"/>
                    <a:pt x="624" y="496"/>
                    <a:pt x="624" y="1486"/>
                  </a:cubicBezTo>
                  <a:lnTo>
                    <a:pt x="678" y="5256"/>
                  </a:lnTo>
                  <a:cubicBezTo>
                    <a:pt x="461" y="11006"/>
                    <a:pt x="0" y="16946"/>
                    <a:pt x="760" y="22561"/>
                  </a:cubicBezTo>
                  <a:cubicBezTo>
                    <a:pt x="828" y="23149"/>
                    <a:pt x="1368" y="23435"/>
                    <a:pt x="1907" y="23435"/>
                  </a:cubicBezTo>
                  <a:cubicBezTo>
                    <a:pt x="2014" y="23435"/>
                    <a:pt x="2121" y="23424"/>
                    <a:pt x="2225" y="23402"/>
                  </a:cubicBezTo>
                  <a:cubicBezTo>
                    <a:pt x="2297" y="23413"/>
                    <a:pt x="2369" y="23418"/>
                    <a:pt x="2440" y="23418"/>
                  </a:cubicBezTo>
                  <a:cubicBezTo>
                    <a:pt x="3222" y="23418"/>
                    <a:pt x="3904" y="22758"/>
                    <a:pt x="3879" y="21937"/>
                  </a:cubicBezTo>
                  <a:lnTo>
                    <a:pt x="3798" y="2652"/>
                  </a:lnTo>
                  <a:cubicBezTo>
                    <a:pt x="3771" y="2462"/>
                    <a:pt x="3743" y="2245"/>
                    <a:pt x="3689" y="2082"/>
                  </a:cubicBezTo>
                  <a:lnTo>
                    <a:pt x="3689" y="1486"/>
                  </a:lnTo>
                  <a:cubicBezTo>
                    <a:pt x="3676" y="496"/>
                    <a:pt x="2909" y="1"/>
                    <a:pt x="21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58"/>
            <p:cNvSpPr/>
            <p:nvPr/>
          </p:nvSpPr>
          <p:spPr>
            <a:xfrm>
              <a:off x="4375850" y="2588450"/>
              <a:ext cx="97675" cy="585900"/>
            </a:xfrm>
            <a:custGeom>
              <a:rect b="b" l="l" r="r" t="t"/>
              <a:pathLst>
                <a:path extrusionOk="0" h="23436" w="3907">
                  <a:moveTo>
                    <a:pt x="2147" y="1"/>
                  </a:moveTo>
                  <a:cubicBezTo>
                    <a:pt x="1384" y="1"/>
                    <a:pt x="625" y="496"/>
                    <a:pt x="625" y="1486"/>
                  </a:cubicBezTo>
                  <a:cubicBezTo>
                    <a:pt x="625" y="2733"/>
                    <a:pt x="652" y="4008"/>
                    <a:pt x="679" y="5256"/>
                  </a:cubicBezTo>
                  <a:cubicBezTo>
                    <a:pt x="462" y="11006"/>
                    <a:pt x="1" y="16946"/>
                    <a:pt x="760" y="22561"/>
                  </a:cubicBezTo>
                  <a:cubicBezTo>
                    <a:pt x="851" y="23149"/>
                    <a:pt x="1376" y="23435"/>
                    <a:pt x="1909" y="23435"/>
                  </a:cubicBezTo>
                  <a:cubicBezTo>
                    <a:pt x="2015" y="23435"/>
                    <a:pt x="2122" y="23424"/>
                    <a:pt x="2225" y="23402"/>
                  </a:cubicBezTo>
                  <a:cubicBezTo>
                    <a:pt x="2300" y="23413"/>
                    <a:pt x="2373" y="23418"/>
                    <a:pt x="2446" y="23418"/>
                  </a:cubicBezTo>
                  <a:cubicBezTo>
                    <a:pt x="3246" y="23418"/>
                    <a:pt x="3907" y="22758"/>
                    <a:pt x="3907" y="21937"/>
                  </a:cubicBezTo>
                  <a:cubicBezTo>
                    <a:pt x="3852" y="15509"/>
                    <a:pt x="3825" y="9080"/>
                    <a:pt x="3798" y="2652"/>
                  </a:cubicBezTo>
                  <a:cubicBezTo>
                    <a:pt x="3798" y="2462"/>
                    <a:pt x="3744" y="2245"/>
                    <a:pt x="3690" y="2082"/>
                  </a:cubicBezTo>
                  <a:lnTo>
                    <a:pt x="3690" y="1486"/>
                  </a:lnTo>
                  <a:cubicBezTo>
                    <a:pt x="3676" y="496"/>
                    <a:pt x="2910" y="1"/>
                    <a:pt x="21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58"/>
            <p:cNvSpPr/>
            <p:nvPr/>
          </p:nvSpPr>
          <p:spPr>
            <a:xfrm>
              <a:off x="4526400" y="2588450"/>
              <a:ext cx="98300" cy="585900"/>
            </a:xfrm>
            <a:custGeom>
              <a:rect b="b" l="l" r="r" t="t"/>
              <a:pathLst>
                <a:path extrusionOk="0" h="23436" w="3932">
                  <a:moveTo>
                    <a:pt x="2170" y="1"/>
                  </a:moveTo>
                  <a:cubicBezTo>
                    <a:pt x="1411" y="1"/>
                    <a:pt x="651" y="496"/>
                    <a:pt x="651" y="1486"/>
                  </a:cubicBezTo>
                  <a:lnTo>
                    <a:pt x="678" y="5256"/>
                  </a:lnTo>
                  <a:cubicBezTo>
                    <a:pt x="461" y="11006"/>
                    <a:pt x="0" y="16946"/>
                    <a:pt x="760" y="22561"/>
                  </a:cubicBezTo>
                  <a:cubicBezTo>
                    <a:pt x="850" y="23149"/>
                    <a:pt x="1375" y="23435"/>
                    <a:pt x="1909" y="23435"/>
                  </a:cubicBezTo>
                  <a:cubicBezTo>
                    <a:pt x="2015" y="23435"/>
                    <a:pt x="2121" y="23424"/>
                    <a:pt x="2225" y="23402"/>
                  </a:cubicBezTo>
                  <a:cubicBezTo>
                    <a:pt x="2299" y="23413"/>
                    <a:pt x="2373" y="23418"/>
                    <a:pt x="2446" y="23418"/>
                  </a:cubicBezTo>
                  <a:cubicBezTo>
                    <a:pt x="3249" y="23418"/>
                    <a:pt x="3931" y="22758"/>
                    <a:pt x="3906" y="21937"/>
                  </a:cubicBezTo>
                  <a:cubicBezTo>
                    <a:pt x="3879" y="15509"/>
                    <a:pt x="3852" y="9080"/>
                    <a:pt x="3798" y="2652"/>
                  </a:cubicBezTo>
                  <a:cubicBezTo>
                    <a:pt x="3798" y="2462"/>
                    <a:pt x="3771" y="2245"/>
                    <a:pt x="3689" y="2082"/>
                  </a:cubicBezTo>
                  <a:lnTo>
                    <a:pt x="3689" y="1486"/>
                  </a:lnTo>
                  <a:cubicBezTo>
                    <a:pt x="3689" y="496"/>
                    <a:pt x="2930" y="1"/>
                    <a:pt x="21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8" name="Google Shape;548;p58"/>
          <p:cNvSpPr/>
          <p:nvPr/>
        </p:nvSpPr>
        <p:spPr>
          <a:xfrm flipH="1" rot="-6171048">
            <a:off x="6919437" y="-2442224"/>
            <a:ext cx="3143481" cy="3642283"/>
          </a:xfrm>
          <a:custGeom>
            <a:rect b="b" l="l" r="r" t="t"/>
            <a:pathLst>
              <a:path extrusionOk="0" h="153493" w="132415">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9" name="Google Shape;549;p58"/>
          <p:cNvGrpSpPr/>
          <p:nvPr/>
        </p:nvGrpSpPr>
        <p:grpSpPr>
          <a:xfrm flipH="1" rot="534122">
            <a:off x="-1223971" y="-1059309"/>
            <a:ext cx="4228008" cy="4096174"/>
            <a:chOff x="1758320" y="288537"/>
            <a:chExt cx="4960312" cy="4805644"/>
          </a:xfrm>
        </p:grpSpPr>
        <p:sp>
          <p:nvSpPr>
            <p:cNvPr id="550" name="Google Shape;550;p58"/>
            <p:cNvSpPr/>
            <p:nvPr/>
          </p:nvSpPr>
          <p:spPr>
            <a:xfrm rot="1118040">
              <a:off x="2744990" y="982853"/>
              <a:ext cx="3481697" cy="3650762"/>
            </a:xfrm>
            <a:custGeom>
              <a:rect b="b" l="l" r="r" t="t"/>
              <a:pathLst>
                <a:path extrusionOk="0" h="124350" w="118601">
                  <a:moveTo>
                    <a:pt x="69677" y="1"/>
                  </a:moveTo>
                  <a:cubicBezTo>
                    <a:pt x="57181" y="1"/>
                    <a:pt x="46020" y="10360"/>
                    <a:pt x="36320" y="17351"/>
                  </a:cubicBezTo>
                  <a:cubicBezTo>
                    <a:pt x="22532" y="27309"/>
                    <a:pt x="11517" y="40596"/>
                    <a:pt x="4306" y="55995"/>
                  </a:cubicBezTo>
                  <a:cubicBezTo>
                    <a:pt x="1876" y="61252"/>
                    <a:pt x="1" y="67750"/>
                    <a:pt x="3302" y="72504"/>
                  </a:cubicBezTo>
                  <a:cubicBezTo>
                    <a:pt x="5955" y="76264"/>
                    <a:pt x="10905" y="77405"/>
                    <a:pt x="15618" y="77405"/>
                  </a:cubicBezTo>
                  <a:cubicBezTo>
                    <a:pt x="16301" y="77405"/>
                    <a:pt x="16980" y="77381"/>
                    <a:pt x="17645" y="77338"/>
                  </a:cubicBezTo>
                  <a:cubicBezTo>
                    <a:pt x="20601" y="77161"/>
                    <a:pt x="23615" y="76743"/>
                    <a:pt x="26561" y="76743"/>
                  </a:cubicBezTo>
                  <a:cubicBezTo>
                    <a:pt x="28881" y="76743"/>
                    <a:pt x="31160" y="77002"/>
                    <a:pt x="33335" y="77840"/>
                  </a:cubicBezTo>
                  <a:cubicBezTo>
                    <a:pt x="40230" y="80508"/>
                    <a:pt x="43769" y="88141"/>
                    <a:pt x="45644" y="95300"/>
                  </a:cubicBezTo>
                  <a:cubicBezTo>
                    <a:pt x="47520" y="102458"/>
                    <a:pt x="48550" y="110197"/>
                    <a:pt x="53120" y="116008"/>
                  </a:cubicBezTo>
                  <a:cubicBezTo>
                    <a:pt x="57684" y="121846"/>
                    <a:pt x="64728" y="124350"/>
                    <a:pt x="72147" y="124350"/>
                  </a:cubicBezTo>
                  <a:cubicBezTo>
                    <a:pt x="79196" y="124350"/>
                    <a:pt x="86583" y="122089"/>
                    <a:pt x="92503" y="118280"/>
                  </a:cubicBezTo>
                  <a:cubicBezTo>
                    <a:pt x="108643" y="107899"/>
                    <a:pt x="117967" y="88590"/>
                    <a:pt x="118284" y="69414"/>
                  </a:cubicBezTo>
                  <a:cubicBezTo>
                    <a:pt x="118601" y="50210"/>
                    <a:pt x="110571" y="31456"/>
                    <a:pt x="98156" y="16823"/>
                  </a:cubicBezTo>
                  <a:cubicBezTo>
                    <a:pt x="91975" y="9533"/>
                    <a:pt x="84315" y="2955"/>
                    <a:pt x="75044" y="657"/>
                  </a:cubicBezTo>
                  <a:cubicBezTo>
                    <a:pt x="73229" y="207"/>
                    <a:pt x="71440" y="1"/>
                    <a:pt x="6967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58"/>
            <p:cNvSpPr/>
            <p:nvPr/>
          </p:nvSpPr>
          <p:spPr>
            <a:xfrm rot="-1659589">
              <a:off x="2238132" y="792517"/>
              <a:ext cx="2853090" cy="2769539"/>
            </a:xfrm>
            <a:custGeom>
              <a:rect b="b" l="l" r="r" t="t"/>
              <a:pathLst>
                <a:path extrusionOk="0" h="77334" w="79667">
                  <a:moveTo>
                    <a:pt x="33717" y="1"/>
                  </a:moveTo>
                  <a:cubicBezTo>
                    <a:pt x="32185" y="1"/>
                    <a:pt x="30661" y="202"/>
                    <a:pt x="29162" y="646"/>
                  </a:cubicBezTo>
                  <a:cubicBezTo>
                    <a:pt x="28792" y="752"/>
                    <a:pt x="28449" y="990"/>
                    <a:pt x="28264" y="1333"/>
                  </a:cubicBezTo>
                  <a:cubicBezTo>
                    <a:pt x="27912" y="1323"/>
                    <a:pt x="27559" y="1317"/>
                    <a:pt x="27207" y="1317"/>
                  </a:cubicBezTo>
                  <a:cubicBezTo>
                    <a:pt x="21281" y="1317"/>
                    <a:pt x="15437" y="2796"/>
                    <a:pt x="10276" y="6087"/>
                  </a:cubicBezTo>
                  <a:cubicBezTo>
                    <a:pt x="4412" y="9812"/>
                    <a:pt x="1" y="17129"/>
                    <a:pt x="3408" y="23970"/>
                  </a:cubicBezTo>
                  <a:cubicBezTo>
                    <a:pt x="7661" y="32449"/>
                    <a:pt x="18279" y="32819"/>
                    <a:pt x="26309" y="34615"/>
                  </a:cubicBezTo>
                  <a:cubicBezTo>
                    <a:pt x="36743" y="36966"/>
                    <a:pt x="45592" y="43781"/>
                    <a:pt x="50558" y="53263"/>
                  </a:cubicBezTo>
                  <a:cubicBezTo>
                    <a:pt x="52882" y="57727"/>
                    <a:pt x="53648" y="62165"/>
                    <a:pt x="54467" y="67025"/>
                  </a:cubicBezTo>
                  <a:cubicBezTo>
                    <a:pt x="55101" y="70723"/>
                    <a:pt x="56290" y="74527"/>
                    <a:pt x="59908" y="76323"/>
                  </a:cubicBezTo>
                  <a:cubicBezTo>
                    <a:pt x="61339" y="77021"/>
                    <a:pt x="62787" y="77333"/>
                    <a:pt x="64203" y="77333"/>
                  </a:cubicBezTo>
                  <a:cubicBezTo>
                    <a:pt x="69272" y="77333"/>
                    <a:pt x="73933" y="73329"/>
                    <a:pt x="75915" y="68663"/>
                  </a:cubicBezTo>
                  <a:cubicBezTo>
                    <a:pt x="79666" y="59867"/>
                    <a:pt x="77923" y="48245"/>
                    <a:pt x="75229" y="39422"/>
                  </a:cubicBezTo>
                  <a:cubicBezTo>
                    <a:pt x="71980" y="28724"/>
                    <a:pt x="65799" y="19163"/>
                    <a:pt x="57399" y="11793"/>
                  </a:cubicBezTo>
                  <a:cubicBezTo>
                    <a:pt x="51315" y="6450"/>
                    <a:pt x="42389" y="1"/>
                    <a:pt x="3371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58"/>
            <p:cNvSpPr/>
            <p:nvPr/>
          </p:nvSpPr>
          <p:spPr>
            <a:xfrm>
              <a:off x="2782628" y="1180462"/>
              <a:ext cx="2977327" cy="1608443"/>
            </a:xfrm>
            <a:custGeom>
              <a:rect b="b" l="l" r="r" t="t"/>
              <a:pathLst>
                <a:path extrusionOk="0" h="60394" w="111793">
                  <a:moveTo>
                    <a:pt x="8698" y="0"/>
                  </a:moveTo>
                  <a:cubicBezTo>
                    <a:pt x="4448" y="0"/>
                    <a:pt x="1" y="4800"/>
                    <a:pt x="575" y="10353"/>
                  </a:cubicBezTo>
                  <a:cubicBezTo>
                    <a:pt x="971" y="13972"/>
                    <a:pt x="3137" y="17722"/>
                    <a:pt x="6254" y="19413"/>
                  </a:cubicBezTo>
                  <a:cubicBezTo>
                    <a:pt x="7568" y="20126"/>
                    <a:pt x="9180" y="20254"/>
                    <a:pt x="10807" y="20254"/>
                  </a:cubicBezTo>
                  <a:cubicBezTo>
                    <a:pt x="11718" y="20254"/>
                    <a:pt x="12633" y="20214"/>
                    <a:pt x="13504" y="20214"/>
                  </a:cubicBezTo>
                  <a:cubicBezTo>
                    <a:pt x="15113" y="20214"/>
                    <a:pt x="16569" y="20350"/>
                    <a:pt x="17560" y="21130"/>
                  </a:cubicBezTo>
                  <a:cubicBezTo>
                    <a:pt x="20888" y="23798"/>
                    <a:pt x="14020" y="32884"/>
                    <a:pt x="21522" y="37137"/>
                  </a:cubicBezTo>
                  <a:cubicBezTo>
                    <a:pt x="22579" y="37730"/>
                    <a:pt x="23568" y="37941"/>
                    <a:pt x="24512" y="37941"/>
                  </a:cubicBezTo>
                  <a:cubicBezTo>
                    <a:pt x="26858" y="37941"/>
                    <a:pt x="28923" y="36634"/>
                    <a:pt x="31063" y="36634"/>
                  </a:cubicBezTo>
                  <a:cubicBezTo>
                    <a:pt x="31437" y="36634"/>
                    <a:pt x="31813" y="36673"/>
                    <a:pt x="32193" y="36767"/>
                  </a:cubicBezTo>
                  <a:cubicBezTo>
                    <a:pt x="39695" y="38590"/>
                    <a:pt x="34993" y="43106"/>
                    <a:pt x="36868" y="48284"/>
                  </a:cubicBezTo>
                  <a:cubicBezTo>
                    <a:pt x="38347" y="52451"/>
                    <a:pt x="41622" y="54331"/>
                    <a:pt x="45210" y="54331"/>
                  </a:cubicBezTo>
                  <a:cubicBezTo>
                    <a:pt x="47262" y="54331"/>
                    <a:pt x="49417" y="53716"/>
                    <a:pt x="51396" y="52563"/>
                  </a:cubicBezTo>
                  <a:cubicBezTo>
                    <a:pt x="55381" y="50242"/>
                    <a:pt x="57622" y="46755"/>
                    <a:pt x="59930" y="46755"/>
                  </a:cubicBezTo>
                  <a:cubicBezTo>
                    <a:pt x="61248" y="46755"/>
                    <a:pt x="62587" y="47892"/>
                    <a:pt x="64286" y="51031"/>
                  </a:cubicBezTo>
                  <a:cubicBezTo>
                    <a:pt x="66056" y="54280"/>
                    <a:pt x="67694" y="57925"/>
                    <a:pt x="71947" y="59642"/>
                  </a:cubicBezTo>
                  <a:cubicBezTo>
                    <a:pt x="73154" y="60141"/>
                    <a:pt x="74434" y="60393"/>
                    <a:pt x="75714" y="60393"/>
                  </a:cubicBezTo>
                  <a:cubicBezTo>
                    <a:pt x="76871" y="60393"/>
                    <a:pt x="78028" y="60188"/>
                    <a:pt x="79131" y="59774"/>
                  </a:cubicBezTo>
                  <a:cubicBezTo>
                    <a:pt x="83410" y="58110"/>
                    <a:pt x="83226" y="53091"/>
                    <a:pt x="86263" y="51295"/>
                  </a:cubicBezTo>
                  <a:cubicBezTo>
                    <a:pt x="87089" y="50807"/>
                    <a:pt x="87903" y="50603"/>
                    <a:pt x="88716" y="50603"/>
                  </a:cubicBezTo>
                  <a:cubicBezTo>
                    <a:pt x="92980" y="50603"/>
                    <a:pt x="97213" y="56233"/>
                    <a:pt x="102836" y="56233"/>
                  </a:cubicBezTo>
                  <a:cubicBezTo>
                    <a:pt x="104275" y="56233"/>
                    <a:pt x="105804" y="55865"/>
                    <a:pt x="107447" y="54940"/>
                  </a:cubicBezTo>
                  <a:cubicBezTo>
                    <a:pt x="111792" y="52508"/>
                    <a:pt x="110353" y="47395"/>
                    <a:pt x="105262" y="47395"/>
                  </a:cubicBezTo>
                  <a:cubicBezTo>
                    <a:pt x="104658" y="47395"/>
                    <a:pt x="104003" y="47466"/>
                    <a:pt x="103300" y="47623"/>
                  </a:cubicBezTo>
                  <a:cubicBezTo>
                    <a:pt x="103062" y="47676"/>
                    <a:pt x="102823" y="47701"/>
                    <a:pt x="102581" y="47701"/>
                  </a:cubicBezTo>
                  <a:cubicBezTo>
                    <a:pt x="97946" y="47701"/>
                    <a:pt x="92740" y="38516"/>
                    <a:pt x="87692" y="38516"/>
                  </a:cubicBezTo>
                  <a:cubicBezTo>
                    <a:pt x="87436" y="38516"/>
                    <a:pt x="87179" y="38540"/>
                    <a:pt x="86924" y="38590"/>
                  </a:cubicBezTo>
                  <a:cubicBezTo>
                    <a:pt x="81086" y="39752"/>
                    <a:pt x="81667" y="46699"/>
                    <a:pt x="78075" y="48231"/>
                  </a:cubicBezTo>
                  <a:cubicBezTo>
                    <a:pt x="77543" y="48459"/>
                    <a:pt x="77028" y="48564"/>
                    <a:pt x="76527" y="48564"/>
                  </a:cubicBezTo>
                  <a:cubicBezTo>
                    <a:pt x="71231" y="48564"/>
                    <a:pt x="67466" y="36883"/>
                    <a:pt x="61143" y="36160"/>
                  </a:cubicBezTo>
                  <a:cubicBezTo>
                    <a:pt x="60981" y="36141"/>
                    <a:pt x="60814" y="36131"/>
                    <a:pt x="60644" y="36131"/>
                  </a:cubicBezTo>
                  <a:cubicBezTo>
                    <a:pt x="56178" y="36131"/>
                    <a:pt x="49201" y="42428"/>
                    <a:pt x="47310" y="42428"/>
                  </a:cubicBezTo>
                  <a:cubicBezTo>
                    <a:pt x="47270" y="42428"/>
                    <a:pt x="47232" y="42426"/>
                    <a:pt x="47196" y="42420"/>
                  </a:cubicBezTo>
                  <a:cubicBezTo>
                    <a:pt x="43525" y="41759"/>
                    <a:pt x="47910" y="32145"/>
                    <a:pt x="43049" y="28209"/>
                  </a:cubicBezTo>
                  <a:cubicBezTo>
                    <a:pt x="41560" y="27001"/>
                    <a:pt x="39828" y="26643"/>
                    <a:pt x="38073" y="26643"/>
                  </a:cubicBezTo>
                  <a:cubicBezTo>
                    <a:pt x="35513" y="26643"/>
                    <a:pt x="32902" y="27405"/>
                    <a:pt x="30918" y="27405"/>
                  </a:cubicBezTo>
                  <a:cubicBezTo>
                    <a:pt x="29295" y="27405"/>
                    <a:pt x="28091" y="26895"/>
                    <a:pt x="27676" y="25039"/>
                  </a:cubicBezTo>
                  <a:cubicBezTo>
                    <a:pt x="26725" y="20786"/>
                    <a:pt x="32246" y="16455"/>
                    <a:pt x="27888" y="11806"/>
                  </a:cubicBezTo>
                  <a:cubicBezTo>
                    <a:pt x="26918" y="10783"/>
                    <a:pt x="24323" y="9360"/>
                    <a:pt x="21315" y="9360"/>
                  </a:cubicBezTo>
                  <a:cubicBezTo>
                    <a:pt x="19816" y="9360"/>
                    <a:pt x="18216" y="9713"/>
                    <a:pt x="16661" y="10643"/>
                  </a:cubicBezTo>
                  <a:cubicBezTo>
                    <a:pt x="15545" y="11179"/>
                    <a:pt x="14670" y="11412"/>
                    <a:pt x="13987" y="11412"/>
                  </a:cubicBezTo>
                  <a:cubicBezTo>
                    <a:pt x="9614" y="11412"/>
                    <a:pt x="13131" y="1856"/>
                    <a:pt x="11669" y="897"/>
                  </a:cubicBezTo>
                  <a:cubicBezTo>
                    <a:pt x="10739" y="280"/>
                    <a:pt x="9725" y="0"/>
                    <a:pt x="8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3" name="Google Shape;553;p58"/>
          <p:cNvSpPr txBox="1"/>
          <p:nvPr>
            <p:ph type="title"/>
          </p:nvPr>
        </p:nvSpPr>
        <p:spPr>
          <a:xfrm>
            <a:off x="4519100" y="1530000"/>
            <a:ext cx="3904800" cy="572700"/>
          </a:xfrm>
          <a:prstGeom prst="rect">
            <a:avLst/>
          </a:prstGeom>
          <a:noFill/>
          <a:ln>
            <a:noFill/>
          </a:ln>
        </p:spPr>
        <p:txBody>
          <a:bodyPr anchorCtr="0" anchor="ctr" bIns="91425" lIns="91425" spcFirstLastPara="1" rIns="91425" wrap="square" tIns="91425">
            <a:noAutofit/>
          </a:bodyPr>
          <a:lstStyle>
            <a:lvl1pPr lvl="0" rtl="0" algn="r">
              <a:spcBef>
                <a:spcPts val="0"/>
              </a:spcBef>
              <a:spcAft>
                <a:spcPts val="0"/>
              </a:spcAft>
              <a:buSzPts val="3000"/>
              <a:buFont typeface="Merriweather"/>
              <a:buNone/>
              <a:defRPr sz="4000">
                <a:latin typeface="Merriweather"/>
                <a:ea typeface="Merriweather"/>
                <a:cs typeface="Merriweather"/>
                <a:sym typeface="Merriweather"/>
              </a:defRPr>
            </a:lvl1pPr>
            <a:lvl2pPr lvl="1" rtl="0" algn="r">
              <a:spcBef>
                <a:spcPts val="0"/>
              </a:spcBef>
              <a:spcAft>
                <a:spcPts val="0"/>
              </a:spcAft>
              <a:buSzPts val="1400"/>
              <a:buNone/>
              <a:defRPr>
                <a:latin typeface="Montserrat Medium"/>
                <a:ea typeface="Montserrat Medium"/>
                <a:cs typeface="Montserrat Medium"/>
                <a:sym typeface="Montserrat Medium"/>
              </a:defRPr>
            </a:lvl2pPr>
            <a:lvl3pPr lvl="2" rtl="0" algn="r">
              <a:spcBef>
                <a:spcPts val="0"/>
              </a:spcBef>
              <a:spcAft>
                <a:spcPts val="0"/>
              </a:spcAft>
              <a:buSzPts val="1400"/>
              <a:buNone/>
              <a:defRPr>
                <a:latin typeface="Montserrat Medium"/>
                <a:ea typeface="Montserrat Medium"/>
                <a:cs typeface="Montserrat Medium"/>
                <a:sym typeface="Montserrat Medium"/>
              </a:defRPr>
            </a:lvl3pPr>
            <a:lvl4pPr lvl="3" rtl="0" algn="r">
              <a:spcBef>
                <a:spcPts val="0"/>
              </a:spcBef>
              <a:spcAft>
                <a:spcPts val="0"/>
              </a:spcAft>
              <a:buSzPts val="1400"/>
              <a:buNone/>
              <a:defRPr>
                <a:latin typeface="Montserrat Medium"/>
                <a:ea typeface="Montserrat Medium"/>
                <a:cs typeface="Montserrat Medium"/>
                <a:sym typeface="Montserrat Medium"/>
              </a:defRPr>
            </a:lvl4pPr>
            <a:lvl5pPr lvl="4" rtl="0" algn="r">
              <a:spcBef>
                <a:spcPts val="0"/>
              </a:spcBef>
              <a:spcAft>
                <a:spcPts val="0"/>
              </a:spcAft>
              <a:buSzPts val="1400"/>
              <a:buNone/>
              <a:defRPr>
                <a:latin typeface="Montserrat Medium"/>
                <a:ea typeface="Montserrat Medium"/>
                <a:cs typeface="Montserrat Medium"/>
                <a:sym typeface="Montserrat Medium"/>
              </a:defRPr>
            </a:lvl5pPr>
            <a:lvl6pPr lvl="5" rtl="0" algn="r">
              <a:spcBef>
                <a:spcPts val="0"/>
              </a:spcBef>
              <a:spcAft>
                <a:spcPts val="0"/>
              </a:spcAft>
              <a:buSzPts val="1400"/>
              <a:buNone/>
              <a:defRPr>
                <a:latin typeface="Montserrat Medium"/>
                <a:ea typeface="Montserrat Medium"/>
                <a:cs typeface="Montserrat Medium"/>
                <a:sym typeface="Montserrat Medium"/>
              </a:defRPr>
            </a:lvl6pPr>
            <a:lvl7pPr lvl="6" rtl="0" algn="r">
              <a:spcBef>
                <a:spcPts val="0"/>
              </a:spcBef>
              <a:spcAft>
                <a:spcPts val="0"/>
              </a:spcAft>
              <a:buSzPts val="1400"/>
              <a:buNone/>
              <a:defRPr>
                <a:latin typeface="Montserrat Medium"/>
                <a:ea typeface="Montserrat Medium"/>
                <a:cs typeface="Montserrat Medium"/>
                <a:sym typeface="Montserrat Medium"/>
              </a:defRPr>
            </a:lvl7pPr>
            <a:lvl8pPr lvl="7" rtl="0" algn="r">
              <a:spcBef>
                <a:spcPts val="0"/>
              </a:spcBef>
              <a:spcAft>
                <a:spcPts val="0"/>
              </a:spcAft>
              <a:buSzPts val="1400"/>
              <a:buNone/>
              <a:defRPr>
                <a:latin typeface="Montserrat Medium"/>
                <a:ea typeface="Montserrat Medium"/>
                <a:cs typeface="Montserrat Medium"/>
                <a:sym typeface="Montserrat Medium"/>
              </a:defRPr>
            </a:lvl8pPr>
            <a:lvl9pPr lvl="8" rtl="0" algn="r">
              <a:spcBef>
                <a:spcPts val="0"/>
              </a:spcBef>
              <a:spcAft>
                <a:spcPts val="0"/>
              </a:spcAft>
              <a:buSzPts val="1400"/>
              <a:buNone/>
              <a:defRPr>
                <a:latin typeface="Montserrat Medium"/>
                <a:ea typeface="Montserrat Medium"/>
                <a:cs typeface="Montserrat Medium"/>
                <a:sym typeface="Montserrat Medium"/>
              </a:defRPr>
            </a:lvl9pPr>
          </a:lstStyle>
          <a:p/>
        </p:txBody>
      </p:sp>
      <p:sp>
        <p:nvSpPr>
          <p:cNvPr id="554" name="Google Shape;554;p58"/>
          <p:cNvSpPr txBox="1"/>
          <p:nvPr>
            <p:ph idx="1" type="subTitle"/>
          </p:nvPr>
        </p:nvSpPr>
        <p:spPr>
          <a:xfrm>
            <a:off x="4519100" y="2162700"/>
            <a:ext cx="3904800" cy="1450800"/>
          </a:xfrm>
          <a:prstGeom prst="rect">
            <a:avLst/>
          </a:prstGeom>
          <a:no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400">
                <a:solidFill>
                  <a:schemeClr val="dk2"/>
                </a:solidFill>
                <a:latin typeface="Montserrat"/>
                <a:ea typeface="Montserrat"/>
                <a:cs typeface="Montserrat"/>
                <a:sym typeface="Montserrat"/>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ONE_COLUMN_TEXT_1">
    <p:spTree>
      <p:nvGrpSpPr>
        <p:cNvPr id="555" name="Shape 555"/>
        <p:cNvGrpSpPr/>
        <p:nvPr/>
      </p:nvGrpSpPr>
      <p:grpSpPr>
        <a:xfrm>
          <a:off x="0" y="0"/>
          <a:ext cx="0" cy="0"/>
          <a:chOff x="0" y="0"/>
          <a:chExt cx="0" cy="0"/>
        </a:xfrm>
      </p:grpSpPr>
      <p:sp>
        <p:nvSpPr>
          <p:cNvPr id="556" name="Google Shape;556;p59"/>
          <p:cNvSpPr txBox="1"/>
          <p:nvPr>
            <p:ph type="title"/>
          </p:nvPr>
        </p:nvSpPr>
        <p:spPr>
          <a:xfrm>
            <a:off x="720000" y="540000"/>
            <a:ext cx="5352000" cy="627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3000"/>
              <a:buFont typeface="Merriweather"/>
              <a:buNone/>
              <a:defRPr b="1" sz="3000">
                <a:latin typeface="Merriweather"/>
                <a:ea typeface="Merriweather"/>
                <a:cs typeface="Merriweather"/>
                <a:sym typeface="Merriweather"/>
              </a:defRPr>
            </a:lvl1pPr>
            <a:lvl2pPr lvl="1" rtl="0" algn="ctr">
              <a:spcBef>
                <a:spcPts val="0"/>
              </a:spcBef>
              <a:spcAft>
                <a:spcPts val="0"/>
              </a:spcAft>
              <a:buSzPts val="3000"/>
              <a:buFont typeface="Merriweather"/>
              <a:buNone/>
              <a:defRPr b="1" sz="3000">
                <a:latin typeface="Merriweather"/>
                <a:ea typeface="Merriweather"/>
                <a:cs typeface="Merriweather"/>
                <a:sym typeface="Merriweather"/>
              </a:defRPr>
            </a:lvl2pPr>
            <a:lvl3pPr lvl="2" rtl="0" algn="ctr">
              <a:spcBef>
                <a:spcPts val="0"/>
              </a:spcBef>
              <a:spcAft>
                <a:spcPts val="0"/>
              </a:spcAft>
              <a:buSzPts val="3000"/>
              <a:buFont typeface="Merriweather"/>
              <a:buNone/>
              <a:defRPr b="1" sz="3000">
                <a:latin typeface="Merriweather"/>
                <a:ea typeface="Merriweather"/>
                <a:cs typeface="Merriweather"/>
                <a:sym typeface="Merriweather"/>
              </a:defRPr>
            </a:lvl3pPr>
            <a:lvl4pPr lvl="3" rtl="0" algn="ctr">
              <a:spcBef>
                <a:spcPts val="0"/>
              </a:spcBef>
              <a:spcAft>
                <a:spcPts val="0"/>
              </a:spcAft>
              <a:buSzPts val="3000"/>
              <a:buFont typeface="Merriweather"/>
              <a:buNone/>
              <a:defRPr b="1" sz="3000">
                <a:latin typeface="Merriweather"/>
                <a:ea typeface="Merriweather"/>
                <a:cs typeface="Merriweather"/>
                <a:sym typeface="Merriweather"/>
              </a:defRPr>
            </a:lvl4pPr>
            <a:lvl5pPr lvl="4" rtl="0" algn="ctr">
              <a:spcBef>
                <a:spcPts val="0"/>
              </a:spcBef>
              <a:spcAft>
                <a:spcPts val="0"/>
              </a:spcAft>
              <a:buSzPts val="3000"/>
              <a:buFont typeface="Merriweather"/>
              <a:buNone/>
              <a:defRPr b="1" sz="3000">
                <a:latin typeface="Merriweather"/>
                <a:ea typeface="Merriweather"/>
                <a:cs typeface="Merriweather"/>
                <a:sym typeface="Merriweather"/>
              </a:defRPr>
            </a:lvl5pPr>
            <a:lvl6pPr lvl="5" rtl="0" algn="ctr">
              <a:spcBef>
                <a:spcPts val="0"/>
              </a:spcBef>
              <a:spcAft>
                <a:spcPts val="0"/>
              </a:spcAft>
              <a:buSzPts val="3000"/>
              <a:buFont typeface="Merriweather"/>
              <a:buNone/>
              <a:defRPr b="1" sz="3000">
                <a:latin typeface="Merriweather"/>
                <a:ea typeface="Merriweather"/>
                <a:cs typeface="Merriweather"/>
                <a:sym typeface="Merriweather"/>
              </a:defRPr>
            </a:lvl6pPr>
            <a:lvl7pPr lvl="6" rtl="0" algn="ctr">
              <a:spcBef>
                <a:spcPts val="0"/>
              </a:spcBef>
              <a:spcAft>
                <a:spcPts val="0"/>
              </a:spcAft>
              <a:buSzPts val="3000"/>
              <a:buFont typeface="Merriweather"/>
              <a:buNone/>
              <a:defRPr b="1" sz="3000">
                <a:latin typeface="Merriweather"/>
                <a:ea typeface="Merriweather"/>
                <a:cs typeface="Merriweather"/>
                <a:sym typeface="Merriweather"/>
              </a:defRPr>
            </a:lvl7pPr>
            <a:lvl8pPr lvl="7" rtl="0" algn="ctr">
              <a:spcBef>
                <a:spcPts val="0"/>
              </a:spcBef>
              <a:spcAft>
                <a:spcPts val="0"/>
              </a:spcAft>
              <a:buSzPts val="3000"/>
              <a:buFont typeface="Merriweather"/>
              <a:buNone/>
              <a:defRPr b="1" sz="3000">
                <a:latin typeface="Merriweather"/>
                <a:ea typeface="Merriweather"/>
                <a:cs typeface="Merriweather"/>
                <a:sym typeface="Merriweather"/>
              </a:defRPr>
            </a:lvl8pPr>
            <a:lvl9pPr lvl="8" rtl="0" algn="ctr">
              <a:spcBef>
                <a:spcPts val="0"/>
              </a:spcBef>
              <a:spcAft>
                <a:spcPts val="0"/>
              </a:spcAft>
              <a:buSzPts val="3000"/>
              <a:buFont typeface="Merriweather"/>
              <a:buNone/>
              <a:defRPr b="1" sz="3000">
                <a:latin typeface="Merriweather"/>
                <a:ea typeface="Merriweather"/>
                <a:cs typeface="Merriweather"/>
                <a:sym typeface="Merriweather"/>
              </a:defRPr>
            </a:lvl9pPr>
          </a:lstStyle>
          <a:p/>
        </p:txBody>
      </p:sp>
      <p:sp>
        <p:nvSpPr>
          <p:cNvPr id="557" name="Google Shape;557;p59"/>
          <p:cNvSpPr txBox="1"/>
          <p:nvPr>
            <p:ph idx="1" type="subTitle"/>
          </p:nvPr>
        </p:nvSpPr>
        <p:spPr>
          <a:xfrm>
            <a:off x="720000" y="1688925"/>
            <a:ext cx="4856100" cy="22995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Char char="●"/>
              <a:defRPr sz="1400">
                <a:latin typeface="Montserrat"/>
                <a:ea typeface="Montserrat"/>
                <a:cs typeface="Montserrat"/>
                <a:sym typeface="Montserrat"/>
              </a:defRPr>
            </a:lvl1pPr>
            <a:lvl2pPr lvl="1" rtl="0" algn="ctr">
              <a:spcBef>
                <a:spcPts val="0"/>
              </a:spcBef>
              <a:spcAft>
                <a:spcPts val="0"/>
              </a:spcAft>
              <a:buSzPts val="1400"/>
              <a:buChar char="○"/>
              <a:defRPr/>
            </a:lvl2pPr>
            <a:lvl3pPr lvl="2" rtl="0" algn="ctr">
              <a:spcBef>
                <a:spcPts val="0"/>
              </a:spcBef>
              <a:spcAft>
                <a:spcPts val="0"/>
              </a:spcAft>
              <a:buSzPts val="1400"/>
              <a:buChar char="■"/>
              <a:defRPr/>
            </a:lvl3pPr>
            <a:lvl4pPr lvl="3" rtl="0" algn="ctr">
              <a:spcBef>
                <a:spcPts val="0"/>
              </a:spcBef>
              <a:spcAft>
                <a:spcPts val="0"/>
              </a:spcAft>
              <a:buSzPts val="1400"/>
              <a:buChar char="●"/>
              <a:defRPr/>
            </a:lvl4pPr>
            <a:lvl5pPr lvl="4" rtl="0" algn="ctr">
              <a:spcBef>
                <a:spcPts val="0"/>
              </a:spcBef>
              <a:spcAft>
                <a:spcPts val="0"/>
              </a:spcAft>
              <a:buSzPts val="1400"/>
              <a:buChar char="○"/>
              <a:defRPr/>
            </a:lvl5pPr>
            <a:lvl6pPr lvl="5" rtl="0" algn="ctr">
              <a:spcBef>
                <a:spcPts val="0"/>
              </a:spcBef>
              <a:spcAft>
                <a:spcPts val="0"/>
              </a:spcAft>
              <a:buSzPts val="1400"/>
              <a:buChar char="■"/>
              <a:defRPr/>
            </a:lvl6pPr>
            <a:lvl7pPr lvl="6" rtl="0" algn="ctr">
              <a:spcBef>
                <a:spcPts val="0"/>
              </a:spcBef>
              <a:spcAft>
                <a:spcPts val="0"/>
              </a:spcAft>
              <a:buSzPts val="1400"/>
              <a:buChar char="●"/>
              <a:defRPr/>
            </a:lvl7pPr>
            <a:lvl8pPr lvl="7" rtl="0" algn="ctr">
              <a:spcBef>
                <a:spcPts val="0"/>
              </a:spcBef>
              <a:spcAft>
                <a:spcPts val="0"/>
              </a:spcAft>
              <a:buSzPts val="1400"/>
              <a:buChar char="○"/>
              <a:defRPr/>
            </a:lvl8pPr>
            <a:lvl9pPr lvl="8" rtl="0" algn="ctr">
              <a:spcBef>
                <a:spcPts val="0"/>
              </a:spcBef>
              <a:spcAft>
                <a:spcPts val="0"/>
              </a:spcAft>
              <a:buSzPts val="1400"/>
              <a:buChar char="■"/>
              <a:defRPr/>
            </a:lvl9pPr>
          </a:lstStyle>
          <a:p/>
        </p:txBody>
      </p:sp>
      <p:sp>
        <p:nvSpPr>
          <p:cNvPr id="558" name="Google Shape;558;p59"/>
          <p:cNvSpPr/>
          <p:nvPr/>
        </p:nvSpPr>
        <p:spPr>
          <a:xfrm rot="-10508718">
            <a:off x="-993076" y="3624195"/>
            <a:ext cx="2461083" cy="2580983"/>
          </a:xfrm>
          <a:custGeom>
            <a:rect b="b" l="l" r="r" t="t"/>
            <a:pathLst>
              <a:path extrusionOk="0" h="109762" w="104663">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9" name="Google Shape;559;p59"/>
          <p:cNvGrpSpPr/>
          <p:nvPr/>
        </p:nvGrpSpPr>
        <p:grpSpPr>
          <a:xfrm rot="-8088779">
            <a:off x="-1189426" y="4070768"/>
            <a:ext cx="2038148" cy="1802933"/>
            <a:chOff x="1749700" y="889800"/>
            <a:chExt cx="4276500" cy="3783525"/>
          </a:xfrm>
        </p:grpSpPr>
        <p:sp>
          <p:nvSpPr>
            <p:cNvPr id="560" name="Google Shape;560;p59"/>
            <p:cNvSpPr/>
            <p:nvPr/>
          </p:nvSpPr>
          <p:spPr>
            <a:xfrm>
              <a:off x="2226200" y="889800"/>
              <a:ext cx="183125" cy="226500"/>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59"/>
            <p:cNvSpPr/>
            <p:nvPr/>
          </p:nvSpPr>
          <p:spPr>
            <a:xfrm>
              <a:off x="2327350" y="1533200"/>
              <a:ext cx="283725" cy="185850"/>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59"/>
            <p:cNvSpPr/>
            <p:nvPr/>
          </p:nvSpPr>
          <p:spPr>
            <a:xfrm>
              <a:off x="2677400" y="1195275"/>
              <a:ext cx="265350" cy="220825"/>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59"/>
            <p:cNvSpPr/>
            <p:nvPr/>
          </p:nvSpPr>
          <p:spPr>
            <a:xfrm>
              <a:off x="1795700" y="1310500"/>
              <a:ext cx="278100" cy="217600"/>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59"/>
            <p:cNvSpPr/>
            <p:nvPr/>
          </p:nvSpPr>
          <p:spPr>
            <a:xfrm>
              <a:off x="2706175" y="2238800"/>
              <a:ext cx="236600" cy="344700"/>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59"/>
            <p:cNvSpPr/>
            <p:nvPr/>
          </p:nvSpPr>
          <p:spPr>
            <a:xfrm>
              <a:off x="2003275" y="2384950"/>
              <a:ext cx="313925" cy="216875"/>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59"/>
            <p:cNvSpPr/>
            <p:nvPr/>
          </p:nvSpPr>
          <p:spPr>
            <a:xfrm>
              <a:off x="1749700" y="1859925"/>
              <a:ext cx="205825" cy="179750"/>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59"/>
            <p:cNvSpPr/>
            <p:nvPr/>
          </p:nvSpPr>
          <p:spPr>
            <a:xfrm>
              <a:off x="2389975" y="2023950"/>
              <a:ext cx="197925" cy="153525"/>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59"/>
            <p:cNvSpPr/>
            <p:nvPr/>
          </p:nvSpPr>
          <p:spPr>
            <a:xfrm>
              <a:off x="3245425" y="1472775"/>
              <a:ext cx="196275" cy="197875"/>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59"/>
            <p:cNvSpPr/>
            <p:nvPr/>
          </p:nvSpPr>
          <p:spPr>
            <a:xfrm>
              <a:off x="3247675" y="933050"/>
              <a:ext cx="233625" cy="177075"/>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59"/>
            <p:cNvSpPr/>
            <p:nvPr/>
          </p:nvSpPr>
          <p:spPr>
            <a:xfrm>
              <a:off x="2950925" y="1955475"/>
              <a:ext cx="288750" cy="274600"/>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59"/>
            <p:cNvSpPr/>
            <p:nvPr/>
          </p:nvSpPr>
          <p:spPr>
            <a:xfrm>
              <a:off x="3434650" y="2244700"/>
              <a:ext cx="193450" cy="190850"/>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59"/>
            <p:cNvSpPr/>
            <p:nvPr/>
          </p:nvSpPr>
          <p:spPr>
            <a:xfrm>
              <a:off x="3624350" y="1588700"/>
              <a:ext cx="234575" cy="157375"/>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59"/>
            <p:cNvSpPr/>
            <p:nvPr/>
          </p:nvSpPr>
          <p:spPr>
            <a:xfrm>
              <a:off x="3196375" y="2966875"/>
              <a:ext cx="193950" cy="304450"/>
            </a:xfrm>
            <a:custGeom>
              <a:rect b="b" l="l" r="r" t="t"/>
              <a:pathLst>
                <a:path extrusionOk="0" h="12178" w="7758">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59"/>
            <p:cNvSpPr/>
            <p:nvPr/>
          </p:nvSpPr>
          <p:spPr>
            <a:xfrm>
              <a:off x="2532150" y="3339825"/>
              <a:ext cx="221250" cy="225125"/>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59"/>
            <p:cNvSpPr/>
            <p:nvPr/>
          </p:nvSpPr>
          <p:spPr>
            <a:xfrm>
              <a:off x="1958625" y="3174175"/>
              <a:ext cx="242000" cy="191000"/>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59"/>
            <p:cNvSpPr/>
            <p:nvPr/>
          </p:nvSpPr>
          <p:spPr>
            <a:xfrm>
              <a:off x="2539550" y="2853075"/>
              <a:ext cx="256500" cy="211525"/>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59"/>
            <p:cNvSpPr/>
            <p:nvPr/>
          </p:nvSpPr>
          <p:spPr>
            <a:xfrm>
              <a:off x="3151475" y="2647950"/>
              <a:ext cx="320175" cy="314225"/>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59"/>
            <p:cNvSpPr/>
            <p:nvPr/>
          </p:nvSpPr>
          <p:spPr>
            <a:xfrm>
              <a:off x="3489825" y="1861150"/>
              <a:ext cx="179150" cy="139350"/>
            </a:xfrm>
            <a:custGeom>
              <a:rect b="b" l="l" r="r" t="t"/>
              <a:pathLst>
                <a:path extrusionOk="0" h="5574" w="7166">
                  <a:moveTo>
                    <a:pt x="3594" y="0"/>
                  </a:moveTo>
                  <a:cubicBezTo>
                    <a:pt x="0" y="0"/>
                    <a:pt x="0" y="5574"/>
                    <a:pt x="3594" y="5574"/>
                  </a:cubicBezTo>
                  <a:cubicBezTo>
                    <a:pt x="7166" y="5574"/>
                    <a:pt x="7166" y="0"/>
                    <a:pt x="359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59"/>
            <p:cNvSpPr/>
            <p:nvPr/>
          </p:nvSpPr>
          <p:spPr>
            <a:xfrm>
              <a:off x="3652450" y="2995700"/>
              <a:ext cx="192300" cy="155750"/>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59"/>
            <p:cNvSpPr/>
            <p:nvPr/>
          </p:nvSpPr>
          <p:spPr>
            <a:xfrm>
              <a:off x="2518350" y="3867100"/>
              <a:ext cx="206050" cy="166900"/>
            </a:xfrm>
            <a:custGeom>
              <a:rect b="b" l="l" r="r" t="t"/>
              <a:pathLst>
                <a:path extrusionOk="0" h="6676" w="8242">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59"/>
            <p:cNvSpPr/>
            <p:nvPr/>
          </p:nvSpPr>
          <p:spPr>
            <a:xfrm>
              <a:off x="2267150" y="3707100"/>
              <a:ext cx="242850" cy="211025"/>
            </a:xfrm>
            <a:custGeom>
              <a:rect b="b" l="l" r="r" t="t"/>
              <a:pathLst>
                <a:path extrusionOk="0" h="8441" w="9714">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59"/>
            <p:cNvSpPr/>
            <p:nvPr/>
          </p:nvSpPr>
          <p:spPr>
            <a:xfrm>
              <a:off x="3253800" y="3352875"/>
              <a:ext cx="176325" cy="238050"/>
            </a:xfrm>
            <a:custGeom>
              <a:rect b="b" l="l" r="r" t="t"/>
              <a:pathLst>
                <a:path extrusionOk="0" h="9522" w="7053">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59"/>
            <p:cNvSpPr/>
            <p:nvPr/>
          </p:nvSpPr>
          <p:spPr>
            <a:xfrm>
              <a:off x="3582775" y="2711750"/>
              <a:ext cx="129700" cy="113975"/>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59"/>
            <p:cNvSpPr/>
            <p:nvPr/>
          </p:nvSpPr>
          <p:spPr>
            <a:xfrm>
              <a:off x="3683175" y="3719650"/>
              <a:ext cx="191950" cy="166825"/>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59"/>
            <p:cNvSpPr/>
            <p:nvPr/>
          </p:nvSpPr>
          <p:spPr>
            <a:xfrm>
              <a:off x="3697825" y="4246275"/>
              <a:ext cx="218100" cy="175300"/>
            </a:xfrm>
            <a:custGeom>
              <a:rect b="b" l="l" r="r" t="t"/>
              <a:pathLst>
                <a:path extrusionOk="0" h="7012" w="8724">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59"/>
            <p:cNvSpPr/>
            <p:nvPr/>
          </p:nvSpPr>
          <p:spPr>
            <a:xfrm>
              <a:off x="2856525" y="4282625"/>
              <a:ext cx="175475" cy="138900"/>
            </a:xfrm>
            <a:custGeom>
              <a:rect b="b" l="l" r="r" t="t"/>
              <a:pathLst>
                <a:path extrusionOk="0" h="5556" w="7019">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59"/>
            <p:cNvSpPr/>
            <p:nvPr/>
          </p:nvSpPr>
          <p:spPr>
            <a:xfrm>
              <a:off x="3037700" y="3743500"/>
              <a:ext cx="209300" cy="162100"/>
            </a:xfrm>
            <a:custGeom>
              <a:rect b="b" l="l" r="r" t="t"/>
              <a:pathLst>
                <a:path extrusionOk="0" h="6484" w="8372">
                  <a:moveTo>
                    <a:pt x="4186" y="1"/>
                  </a:moveTo>
                  <a:cubicBezTo>
                    <a:pt x="1" y="1"/>
                    <a:pt x="1" y="6484"/>
                    <a:pt x="4186" y="6484"/>
                  </a:cubicBezTo>
                  <a:cubicBezTo>
                    <a:pt x="8372" y="6484"/>
                    <a:pt x="8372" y="1"/>
                    <a:pt x="41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59"/>
            <p:cNvSpPr/>
            <p:nvPr/>
          </p:nvSpPr>
          <p:spPr>
            <a:xfrm>
              <a:off x="3500625" y="4075050"/>
              <a:ext cx="174600" cy="134800"/>
            </a:xfrm>
            <a:custGeom>
              <a:rect b="b" l="l" r="r" t="t"/>
              <a:pathLst>
                <a:path extrusionOk="0" h="5392" w="6984">
                  <a:moveTo>
                    <a:pt x="3503" y="0"/>
                  </a:moveTo>
                  <a:cubicBezTo>
                    <a:pt x="0" y="0"/>
                    <a:pt x="0" y="5392"/>
                    <a:pt x="3503" y="5392"/>
                  </a:cubicBezTo>
                  <a:cubicBezTo>
                    <a:pt x="6984" y="5392"/>
                    <a:pt x="6984" y="0"/>
                    <a:pt x="350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59"/>
            <p:cNvSpPr/>
            <p:nvPr/>
          </p:nvSpPr>
          <p:spPr>
            <a:xfrm>
              <a:off x="2911450" y="3001375"/>
              <a:ext cx="178600" cy="138775"/>
            </a:xfrm>
            <a:custGeom>
              <a:rect b="b" l="l" r="r" t="t"/>
              <a:pathLst>
                <a:path extrusionOk="0" h="5551" w="7144">
                  <a:moveTo>
                    <a:pt x="3572" y="0"/>
                  </a:moveTo>
                  <a:cubicBezTo>
                    <a:pt x="1" y="0"/>
                    <a:pt x="1" y="5551"/>
                    <a:pt x="3572" y="5551"/>
                  </a:cubicBezTo>
                  <a:cubicBezTo>
                    <a:pt x="7144" y="5551"/>
                    <a:pt x="7144" y="0"/>
                    <a:pt x="35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59"/>
            <p:cNvSpPr/>
            <p:nvPr/>
          </p:nvSpPr>
          <p:spPr>
            <a:xfrm>
              <a:off x="3544425" y="3350275"/>
              <a:ext cx="166075" cy="121125"/>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59"/>
            <p:cNvSpPr/>
            <p:nvPr/>
          </p:nvSpPr>
          <p:spPr>
            <a:xfrm>
              <a:off x="4353075" y="3522925"/>
              <a:ext cx="187700" cy="347900"/>
            </a:xfrm>
            <a:custGeom>
              <a:rect b="b" l="l" r="r" t="t"/>
              <a:pathLst>
                <a:path extrusionOk="0" h="13916" w="7508">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59"/>
            <p:cNvSpPr/>
            <p:nvPr/>
          </p:nvSpPr>
          <p:spPr>
            <a:xfrm>
              <a:off x="3884475" y="3526250"/>
              <a:ext cx="200775" cy="135950"/>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59"/>
            <p:cNvSpPr/>
            <p:nvPr/>
          </p:nvSpPr>
          <p:spPr>
            <a:xfrm>
              <a:off x="4163150" y="4152950"/>
              <a:ext cx="244225" cy="149975"/>
            </a:xfrm>
            <a:custGeom>
              <a:rect b="b" l="l" r="r" t="t"/>
              <a:pathLst>
                <a:path extrusionOk="0" h="5999" w="9769">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59"/>
            <p:cNvSpPr/>
            <p:nvPr/>
          </p:nvSpPr>
          <p:spPr>
            <a:xfrm>
              <a:off x="4896125" y="3932625"/>
              <a:ext cx="246525" cy="186950"/>
            </a:xfrm>
            <a:custGeom>
              <a:rect b="b" l="l" r="r" t="t"/>
              <a:pathLst>
                <a:path extrusionOk="0" h="7478" w="9861">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59"/>
            <p:cNvSpPr/>
            <p:nvPr/>
          </p:nvSpPr>
          <p:spPr>
            <a:xfrm>
              <a:off x="4843300" y="3335850"/>
              <a:ext cx="214425" cy="225575"/>
            </a:xfrm>
            <a:custGeom>
              <a:rect b="b" l="l" r="r" t="t"/>
              <a:pathLst>
                <a:path extrusionOk="0" h="9023" w="8577">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59"/>
            <p:cNvSpPr/>
            <p:nvPr/>
          </p:nvSpPr>
          <p:spPr>
            <a:xfrm>
              <a:off x="4666925" y="3855150"/>
              <a:ext cx="191050" cy="163825"/>
            </a:xfrm>
            <a:custGeom>
              <a:rect b="b" l="l" r="r" t="t"/>
              <a:pathLst>
                <a:path extrusionOk="0" h="6553" w="7642">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59"/>
            <p:cNvSpPr/>
            <p:nvPr/>
          </p:nvSpPr>
          <p:spPr>
            <a:xfrm>
              <a:off x="5385250" y="3407400"/>
              <a:ext cx="250825" cy="194525"/>
            </a:xfrm>
            <a:custGeom>
              <a:rect b="b" l="l" r="r" t="t"/>
              <a:pathLst>
                <a:path extrusionOk="0" h="7781" w="10033">
                  <a:moveTo>
                    <a:pt x="5005" y="1"/>
                  </a:moveTo>
                  <a:cubicBezTo>
                    <a:pt x="1" y="1"/>
                    <a:pt x="1" y="7780"/>
                    <a:pt x="5005" y="7780"/>
                  </a:cubicBezTo>
                  <a:cubicBezTo>
                    <a:pt x="10032" y="7780"/>
                    <a:pt x="10032" y="1"/>
                    <a:pt x="50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59"/>
            <p:cNvSpPr/>
            <p:nvPr/>
          </p:nvSpPr>
          <p:spPr>
            <a:xfrm>
              <a:off x="5173125" y="3149225"/>
              <a:ext cx="186550" cy="328425"/>
            </a:xfrm>
            <a:custGeom>
              <a:rect b="b" l="l" r="r" t="t"/>
              <a:pathLst>
                <a:path extrusionOk="0" h="13137" w="7462">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59"/>
            <p:cNvSpPr/>
            <p:nvPr/>
          </p:nvSpPr>
          <p:spPr>
            <a:xfrm>
              <a:off x="5200825" y="3921075"/>
              <a:ext cx="353350" cy="199425"/>
            </a:xfrm>
            <a:custGeom>
              <a:rect b="b" l="l" r="r" t="t"/>
              <a:pathLst>
                <a:path extrusionOk="0" h="7977" w="14134">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59"/>
            <p:cNvSpPr/>
            <p:nvPr/>
          </p:nvSpPr>
          <p:spPr>
            <a:xfrm>
              <a:off x="5754325" y="3980375"/>
              <a:ext cx="271875" cy="188325"/>
            </a:xfrm>
            <a:custGeom>
              <a:rect b="b" l="l" r="r" t="t"/>
              <a:pathLst>
                <a:path extrusionOk="0" h="7533" w="10875">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59"/>
            <p:cNvSpPr/>
            <p:nvPr/>
          </p:nvSpPr>
          <p:spPr>
            <a:xfrm>
              <a:off x="5580875" y="4411875"/>
              <a:ext cx="216700" cy="236975"/>
            </a:xfrm>
            <a:custGeom>
              <a:rect b="b" l="l" r="r" t="t"/>
              <a:pathLst>
                <a:path extrusionOk="0" h="9479" w="8668">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59"/>
            <p:cNvSpPr/>
            <p:nvPr/>
          </p:nvSpPr>
          <p:spPr>
            <a:xfrm>
              <a:off x="5731675" y="3595750"/>
              <a:ext cx="242750" cy="181425"/>
            </a:xfrm>
            <a:custGeom>
              <a:rect b="b" l="l" r="r" t="t"/>
              <a:pathLst>
                <a:path extrusionOk="0" h="7257" w="971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59"/>
            <p:cNvSpPr/>
            <p:nvPr/>
          </p:nvSpPr>
          <p:spPr>
            <a:xfrm>
              <a:off x="5104900" y="3659900"/>
              <a:ext cx="147875" cy="114325"/>
            </a:xfrm>
            <a:custGeom>
              <a:rect b="b" l="l" r="r" t="t"/>
              <a:pathLst>
                <a:path extrusionOk="0" h="4573" w="5915">
                  <a:moveTo>
                    <a:pt x="2957" y="1"/>
                  </a:moveTo>
                  <a:cubicBezTo>
                    <a:pt x="0" y="1"/>
                    <a:pt x="0" y="4573"/>
                    <a:pt x="2957" y="4573"/>
                  </a:cubicBezTo>
                  <a:cubicBezTo>
                    <a:pt x="5892" y="4573"/>
                    <a:pt x="5914" y="1"/>
                    <a:pt x="295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59"/>
            <p:cNvSpPr/>
            <p:nvPr/>
          </p:nvSpPr>
          <p:spPr>
            <a:xfrm>
              <a:off x="5576900" y="3102725"/>
              <a:ext cx="223525" cy="187425"/>
            </a:xfrm>
            <a:custGeom>
              <a:rect b="b" l="l" r="r" t="t"/>
              <a:pathLst>
                <a:path extrusionOk="0" h="7497" w="8941">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59"/>
            <p:cNvSpPr/>
            <p:nvPr/>
          </p:nvSpPr>
          <p:spPr>
            <a:xfrm>
              <a:off x="4744225" y="4350900"/>
              <a:ext cx="212850" cy="272900"/>
            </a:xfrm>
            <a:custGeom>
              <a:rect b="b" l="l" r="r" t="t"/>
              <a:pathLst>
                <a:path extrusionOk="0" h="10916" w="8514">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59"/>
            <p:cNvSpPr/>
            <p:nvPr/>
          </p:nvSpPr>
          <p:spPr>
            <a:xfrm>
              <a:off x="3826475" y="4462325"/>
              <a:ext cx="271850" cy="211000"/>
            </a:xfrm>
            <a:custGeom>
              <a:rect b="b" l="l" r="r" t="t"/>
              <a:pathLst>
                <a:path extrusionOk="0" h="8440" w="10874">
                  <a:moveTo>
                    <a:pt x="5437" y="0"/>
                  </a:moveTo>
                  <a:cubicBezTo>
                    <a:pt x="1" y="0"/>
                    <a:pt x="1" y="8440"/>
                    <a:pt x="5437" y="8440"/>
                  </a:cubicBezTo>
                  <a:cubicBezTo>
                    <a:pt x="10874" y="8440"/>
                    <a:pt x="10874" y="0"/>
                    <a:pt x="54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59"/>
            <p:cNvSpPr/>
            <p:nvPr/>
          </p:nvSpPr>
          <p:spPr>
            <a:xfrm>
              <a:off x="2341075" y="4212675"/>
              <a:ext cx="229775" cy="177450"/>
            </a:xfrm>
            <a:custGeom>
              <a:rect b="b" l="l" r="r" t="t"/>
              <a:pathLst>
                <a:path extrusionOk="0" h="7098" w="9191">
                  <a:moveTo>
                    <a:pt x="4595" y="0"/>
                  </a:moveTo>
                  <a:cubicBezTo>
                    <a:pt x="0" y="0"/>
                    <a:pt x="0" y="7098"/>
                    <a:pt x="4595" y="7098"/>
                  </a:cubicBezTo>
                  <a:cubicBezTo>
                    <a:pt x="9190" y="7098"/>
                    <a:pt x="9167" y="0"/>
                    <a:pt x="45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59"/>
            <p:cNvSpPr/>
            <p:nvPr/>
          </p:nvSpPr>
          <p:spPr>
            <a:xfrm>
              <a:off x="3104825" y="4105200"/>
              <a:ext cx="183700" cy="142750"/>
            </a:xfrm>
            <a:custGeom>
              <a:rect b="b" l="l" r="r" t="t"/>
              <a:pathLst>
                <a:path extrusionOk="0" h="5710" w="7348">
                  <a:moveTo>
                    <a:pt x="3685" y="0"/>
                  </a:moveTo>
                  <a:cubicBezTo>
                    <a:pt x="0" y="0"/>
                    <a:pt x="0" y="5710"/>
                    <a:pt x="3685" y="5710"/>
                  </a:cubicBezTo>
                  <a:cubicBezTo>
                    <a:pt x="7348" y="5710"/>
                    <a:pt x="7348" y="0"/>
                    <a:pt x="368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9" name="Google Shape;609;p59"/>
          <p:cNvSpPr/>
          <p:nvPr/>
        </p:nvSpPr>
        <p:spPr>
          <a:xfrm rot="658164">
            <a:off x="7207029" y="-582371"/>
            <a:ext cx="2610320" cy="2532549"/>
          </a:xfrm>
          <a:custGeom>
            <a:rect b="b" l="l" r="r" t="t"/>
            <a:pathLst>
              <a:path extrusionOk="0" h="122340" w="126067">
                <a:moveTo>
                  <a:pt x="53372" y="0"/>
                </a:moveTo>
                <a:cubicBezTo>
                  <a:pt x="50944" y="0"/>
                  <a:pt x="48529" y="321"/>
                  <a:pt x="46155" y="1029"/>
                </a:cubicBezTo>
                <a:cubicBezTo>
                  <a:pt x="45541" y="1189"/>
                  <a:pt x="45040" y="1575"/>
                  <a:pt x="44722" y="2121"/>
                </a:cubicBezTo>
                <a:cubicBezTo>
                  <a:pt x="44123" y="2102"/>
                  <a:pt x="43525" y="2092"/>
                  <a:pt x="42927" y="2092"/>
                </a:cubicBezTo>
                <a:cubicBezTo>
                  <a:pt x="33632" y="2092"/>
                  <a:pt x="24385" y="4433"/>
                  <a:pt x="16242" y="9605"/>
                </a:cubicBezTo>
                <a:cubicBezTo>
                  <a:pt x="6984" y="15520"/>
                  <a:pt x="0" y="27075"/>
                  <a:pt x="5414" y="37903"/>
                </a:cubicBezTo>
                <a:cubicBezTo>
                  <a:pt x="12124" y="51347"/>
                  <a:pt x="28912" y="51893"/>
                  <a:pt x="41651" y="54759"/>
                </a:cubicBezTo>
                <a:cubicBezTo>
                  <a:pt x="58143" y="58490"/>
                  <a:pt x="72155" y="69272"/>
                  <a:pt x="79980" y="84285"/>
                </a:cubicBezTo>
                <a:cubicBezTo>
                  <a:pt x="83688" y="91291"/>
                  <a:pt x="84894" y="98320"/>
                  <a:pt x="86190" y="106009"/>
                </a:cubicBezTo>
                <a:cubicBezTo>
                  <a:pt x="87191" y="111901"/>
                  <a:pt x="89079" y="117906"/>
                  <a:pt x="94812" y="120727"/>
                </a:cubicBezTo>
                <a:cubicBezTo>
                  <a:pt x="97076" y="121841"/>
                  <a:pt x="99369" y="122340"/>
                  <a:pt x="101613" y="122340"/>
                </a:cubicBezTo>
                <a:cubicBezTo>
                  <a:pt x="109626" y="122340"/>
                  <a:pt x="117002" y="115982"/>
                  <a:pt x="120130" y="108625"/>
                </a:cubicBezTo>
                <a:cubicBezTo>
                  <a:pt x="126067" y="94749"/>
                  <a:pt x="123291" y="76346"/>
                  <a:pt x="119038" y="62379"/>
                </a:cubicBezTo>
                <a:cubicBezTo>
                  <a:pt x="113920" y="45455"/>
                  <a:pt x="104138" y="30305"/>
                  <a:pt x="90854" y="18659"/>
                </a:cubicBezTo>
                <a:cubicBezTo>
                  <a:pt x="81210" y="10233"/>
                  <a:pt x="67084" y="0"/>
                  <a:pt x="533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59"/>
          <p:cNvSpPr/>
          <p:nvPr/>
        </p:nvSpPr>
        <p:spPr>
          <a:xfrm rot="70176">
            <a:off x="7672874" y="-152404"/>
            <a:ext cx="2172022" cy="1173371"/>
          </a:xfrm>
          <a:custGeom>
            <a:rect b="b" l="l" r="r" t="t"/>
            <a:pathLst>
              <a:path extrusionOk="0" h="93013" w="172176">
                <a:moveTo>
                  <a:pt x="13424" y="1"/>
                </a:moveTo>
                <a:cubicBezTo>
                  <a:pt x="6875" y="1"/>
                  <a:pt x="1" y="7379"/>
                  <a:pt x="918" y="15924"/>
                </a:cubicBezTo>
                <a:cubicBezTo>
                  <a:pt x="1532" y="21520"/>
                  <a:pt x="4876" y="27298"/>
                  <a:pt x="9653" y="29891"/>
                </a:cubicBezTo>
                <a:cubicBezTo>
                  <a:pt x="11675" y="30994"/>
                  <a:pt x="14155" y="31195"/>
                  <a:pt x="16658" y="31195"/>
                </a:cubicBezTo>
                <a:cubicBezTo>
                  <a:pt x="18084" y="31195"/>
                  <a:pt x="19518" y="31130"/>
                  <a:pt x="20878" y="31130"/>
                </a:cubicBezTo>
                <a:cubicBezTo>
                  <a:pt x="23334" y="31130"/>
                  <a:pt x="25551" y="31341"/>
                  <a:pt x="27055" y="32530"/>
                </a:cubicBezTo>
                <a:cubicBezTo>
                  <a:pt x="32196" y="36647"/>
                  <a:pt x="21641" y="50637"/>
                  <a:pt x="33174" y="57166"/>
                </a:cubicBezTo>
                <a:cubicBezTo>
                  <a:pt x="34809" y="58091"/>
                  <a:pt x="36338" y="58421"/>
                  <a:pt x="37796" y="58421"/>
                </a:cubicBezTo>
                <a:cubicBezTo>
                  <a:pt x="41411" y="58421"/>
                  <a:pt x="44594" y="56394"/>
                  <a:pt x="47908" y="56394"/>
                </a:cubicBezTo>
                <a:cubicBezTo>
                  <a:pt x="48482" y="56394"/>
                  <a:pt x="49059" y="56455"/>
                  <a:pt x="49643" y="56597"/>
                </a:cubicBezTo>
                <a:cubicBezTo>
                  <a:pt x="61199" y="59418"/>
                  <a:pt x="53942" y="66356"/>
                  <a:pt x="56808" y="74363"/>
                </a:cubicBezTo>
                <a:cubicBezTo>
                  <a:pt x="59096" y="80762"/>
                  <a:pt x="64139" y="83660"/>
                  <a:pt x="69661" y="83660"/>
                </a:cubicBezTo>
                <a:cubicBezTo>
                  <a:pt x="72816" y="83660"/>
                  <a:pt x="76126" y="82715"/>
                  <a:pt x="79169" y="80937"/>
                </a:cubicBezTo>
                <a:cubicBezTo>
                  <a:pt x="85309" y="77360"/>
                  <a:pt x="88766" y="71995"/>
                  <a:pt x="92323" y="71995"/>
                </a:cubicBezTo>
                <a:cubicBezTo>
                  <a:pt x="94353" y="71995"/>
                  <a:pt x="96416" y="73743"/>
                  <a:pt x="99028" y="78571"/>
                </a:cubicBezTo>
                <a:cubicBezTo>
                  <a:pt x="101757" y="83598"/>
                  <a:pt x="104282" y="89194"/>
                  <a:pt x="110856" y="91856"/>
                </a:cubicBezTo>
                <a:cubicBezTo>
                  <a:pt x="112729" y="92609"/>
                  <a:pt x="114750" y="93012"/>
                  <a:pt x="116765" y="93012"/>
                </a:cubicBezTo>
                <a:cubicBezTo>
                  <a:pt x="118520" y="93012"/>
                  <a:pt x="120270" y="92706"/>
                  <a:pt x="121912" y="92060"/>
                </a:cubicBezTo>
                <a:cubicBezTo>
                  <a:pt x="128486" y="89467"/>
                  <a:pt x="128213" y="81733"/>
                  <a:pt x="132876" y="79003"/>
                </a:cubicBezTo>
                <a:cubicBezTo>
                  <a:pt x="134160" y="78244"/>
                  <a:pt x="135425" y="77925"/>
                  <a:pt x="136686" y="77925"/>
                </a:cubicBezTo>
                <a:cubicBezTo>
                  <a:pt x="143268" y="77925"/>
                  <a:pt x="149760" y="86601"/>
                  <a:pt x="158416" y="86601"/>
                </a:cubicBezTo>
                <a:cubicBezTo>
                  <a:pt x="160623" y="86601"/>
                  <a:pt x="162970" y="86037"/>
                  <a:pt x="165496" y="84622"/>
                </a:cubicBezTo>
                <a:cubicBezTo>
                  <a:pt x="172175" y="80875"/>
                  <a:pt x="169959" y="72972"/>
                  <a:pt x="162077" y="72972"/>
                </a:cubicBezTo>
                <a:cubicBezTo>
                  <a:pt x="161155" y="72972"/>
                  <a:pt x="160154" y="73080"/>
                  <a:pt x="159081" y="73316"/>
                </a:cubicBezTo>
                <a:cubicBezTo>
                  <a:pt x="158715" y="73397"/>
                  <a:pt x="158347" y="73435"/>
                  <a:pt x="157976" y="73435"/>
                </a:cubicBezTo>
                <a:cubicBezTo>
                  <a:pt x="150852" y="73435"/>
                  <a:pt x="142851" y="59325"/>
                  <a:pt x="135074" y="59325"/>
                </a:cubicBezTo>
                <a:cubicBezTo>
                  <a:pt x="134675" y="59325"/>
                  <a:pt x="134275" y="59362"/>
                  <a:pt x="133877" y="59440"/>
                </a:cubicBezTo>
                <a:cubicBezTo>
                  <a:pt x="124869" y="61192"/>
                  <a:pt x="125779" y="71906"/>
                  <a:pt x="120251" y="74295"/>
                </a:cubicBezTo>
                <a:cubicBezTo>
                  <a:pt x="119428" y="74650"/>
                  <a:pt x="118631" y="74813"/>
                  <a:pt x="117855" y="74813"/>
                </a:cubicBezTo>
                <a:cubicBezTo>
                  <a:pt x="109695" y="74813"/>
                  <a:pt x="103883" y="56807"/>
                  <a:pt x="94183" y="55664"/>
                </a:cubicBezTo>
                <a:cubicBezTo>
                  <a:pt x="93938" y="55636"/>
                  <a:pt x="93686" y="55623"/>
                  <a:pt x="93430" y="55623"/>
                </a:cubicBezTo>
                <a:cubicBezTo>
                  <a:pt x="86556" y="55623"/>
                  <a:pt x="75789" y="65324"/>
                  <a:pt x="72873" y="65324"/>
                </a:cubicBezTo>
                <a:cubicBezTo>
                  <a:pt x="72806" y="65324"/>
                  <a:pt x="72744" y="65319"/>
                  <a:pt x="72686" y="65309"/>
                </a:cubicBezTo>
                <a:cubicBezTo>
                  <a:pt x="67022" y="64308"/>
                  <a:pt x="73824" y="49522"/>
                  <a:pt x="66294" y="43449"/>
                </a:cubicBezTo>
                <a:cubicBezTo>
                  <a:pt x="63998" y="41595"/>
                  <a:pt x="61334" y="41044"/>
                  <a:pt x="58636" y="41044"/>
                </a:cubicBezTo>
                <a:cubicBezTo>
                  <a:pt x="54692" y="41044"/>
                  <a:pt x="50674" y="42220"/>
                  <a:pt x="47621" y="42220"/>
                </a:cubicBezTo>
                <a:cubicBezTo>
                  <a:pt x="45126" y="42220"/>
                  <a:pt x="43276" y="41435"/>
                  <a:pt x="42637" y="38581"/>
                </a:cubicBezTo>
                <a:cubicBezTo>
                  <a:pt x="41181" y="32007"/>
                  <a:pt x="49643" y="25342"/>
                  <a:pt x="42955" y="18199"/>
                </a:cubicBezTo>
                <a:cubicBezTo>
                  <a:pt x="41467" y="16620"/>
                  <a:pt x="37463" y="14421"/>
                  <a:pt x="32834" y="14421"/>
                </a:cubicBezTo>
                <a:cubicBezTo>
                  <a:pt x="30530" y="14421"/>
                  <a:pt x="28071" y="14966"/>
                  <a:pt x="25690" y="16402"/>
                </a:cubicBezTo>
                <a:cubicBezTo>
                  <a:pt x="23977" y="17225"/>
                  <a:pt x="22634" y="17583"/>
                  <a:pt x="21586" y="17583"/>
                </a:cubicBezTo>
                <a:cubicBezTo>
                  <a:pt x="14867" y="17583"/>
                  <a:pt x="20261" y="2862"/>
                  <a:pt x="17978" y="1366"/>
                </a:cubicBezTo>
                <a:cubicBezTo>
                  <a:pt x="16554" y="427"/>
                  <a:pt x="14999" y="1"/>
                  <a:pt x="134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59"/>
          <p:cNvSpPr/>
          <p:nvPr/>
        </p:nvSpPr>
        <p:spPr>
          <a:xfrm flipH="1" rot="3721777">
            <a:off x="7020368" y="4232633"/>
            <a:ext cx="2589633" cy="3000837"/>
          </a:xfrm>
          <a:custGeom>
            <a:rect b="b" l="l" r="r" t="t"/>
            <a:pathLst>
              <a:path extrusionOk="0" h="153493" w="132415">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59"/>
          <p:cNvSpPr/>
          <p:nvPr/>
        </p:nvSpPr>
        <p:spPr>
          <a:xfrm flipH="1" rot="2700000">
            <a:off x="8123789" y="3968535"/>
            <a:ext cx="1270035" cy="1615732"/>
          </a:xfrm>
          <a:custGeom>
            <a:rect b="b" l="l" r="r" t="t"/>
            <a:pathLst>
              <a:path extrusionOk="0" h="87097" w="68462">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13" name="Shape 613"/>
        <p:cNvGrpSpPr/>
        <p:nvPr/>
      </p:nvGrpSpPr>
      <p:grpSpPr>
        <a:xfrm>
          <a:off x="0" y="0"/>
          <a:ext cx="0" cy="0"/>
          <a:chOff x="0" y="0"/>
          <a:chExt cx="0" cy="0"/>
        </a:xfrm>
      </p:grpSpPr>
      <p:sp>
        <p:nvSpPr>
          <p:cNvPr id="614" name="Google Shape;614;p6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4800"/>
              <a:buChar char="●"/>
              <a:defRPr sz="4800"/>
            </a:lvl1pPr>
            <a:lvl2pPr lvl="1" rtl="0">
              <a:spcBef>
                <a:spcPts val="0"/>
              </a:spcBef>
              <a:spcAft>
                <a:spcPts val="0"/>
              </a:spcAft>
              <a:buSzPts val="4800"/>
              <a:buChar char="○"/>
              <a:defRPr sz="4800"/>
            </a:lvl2pPr>
            <a:lvl3pPr lvl="2" rtl="0">
              <a:spcBef>
                <a:spcPts val="0"/>
              </a:spcBef>
              <a:spcAft>
                <a:spcPts val="0"/>
              </a:spcAft>
              <a:buSzPts val="4800"/>
              <a:buChar char="■"/>
              <a:defRPr sz="4800"/>
            </a:lvl3pPr>
            <a:lvl4pPr lvl="3" rtl="0">
              <a:spcBef>
                <a:spcPts val="0"/>
              </a:spcBef>
              <a:spcAft>
                <a:spcPts val="0"/>
              </a:spcAft>
              <a:buSzPts val="4800"/>
              <a:buChar char="●"/>
              <a:defRPr sz="4800"/>
            </a:lvl4pPr>
            <a:lvl5pPr lvl="4" rtl="0">
              <a:spcBef>
                <a:spcPts val="0"/>
              </a:spcBef>
              <a:spcAft>
                <a:spcPts val="0"/>
              </a:spcAft>
              <a:buSzPts val="4800"/>
              <a:buChar char="○"/>
              <a:defRPr sz="4800"/>
            </a:lvl5pPr>
            <a:lvl6pPr lvl="5" rtl="0">
              <a:spcBef>
                <a:spcPts val="0"/>
              </a:spcBef>
              <a:spcAft>
                <a:spcPts val="0"/>
              </a:spcAft>
              <a:buSzPts val="4800"/>
              <a:buChar char="■"/>
              <a:defRPr sz="4800"/>
            </a:lvl6pPr>
            <a:lvl7pPr lvl="6" rtl="0">
              <a:spcBef>
                <a:spcPts val="0"/>
              </a:spcBef>
              <a:spcAft>
                <a:spcPts val="0"/>
              </a:spcAft>
              <a:buSzPts val="4800"/>
              <a:buChar char="●"/>
              <a:defRPr sz="4800"/>
            </a:lvl7pPr>
            <a:lvl8pPr lvl="7" rtl="0">
              <a:spcBef>
                <a:spcPts val="0"/>
              </a:spcBef>
              <a:spcAft>
                <a:spcPts val="0"/>
              </a:spcAft>
              <a:buSzPts val="4800"/>
              <a:buChar char="○"/>
              <a:defRPr sz="4800"/>
            </a:lvl8pPr>
            <a:lvl9pPr lvl="8" rtl="0">
              <a:spcBef>
                <a:spcPts val="0"/>
              </a:spcBef>
              <a:spcAft>
                <a:spcPts val="0"/>
              </a:spcAft>
              <a:buSzPts val="4800"/>
              <a:buChar char="■"/>
              <a:defRPr sz="4800"/>
            </a:lvl9pPr>
          </a:lstStyle>
          <a:p/>
        </p:txBody>
      </p:sp>
      <p:sp>
        <p:nvSpPr>
          <p:cNvPr id="615" name="Google Shape;615;p6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1">
  <p:cSld name="BIG_NUMBER_1">
    <p:spTree>
      <p:nvGrpSpPr>
        <p:cNvPr id="616" name="Shape 616"/>
        <p:cNvGrpSpPr/>
        <p:nvPr/>
      </p:nvGrpSpPr>
      <p:grpSpPr>
        <a:xfrm>
          <a:off x="0" y="0"/>
          <a:ext cx="0" cy="0"/>
          <a:chOff x="0" y="0"/>
          <a:chExt cx="0" cy="0"/>
        </a:xfrm>
      </p:grpSpPr>
      <p:sp>
        <p:nvSpPr>
          <p:cNvPr id="617" name="Google Shape;617;p61"/>
          <p:cNvSpPr/>
          <p:nvPr/>
        </p:nvSpPr>
        <p:spPr>
          <a:xfrm rot="-4263713">
            <a:off x="4573813" y="1282890"/>
            <a:ext cx="5349066" cy="5608353"/>
          </a:xfrm>
          <a:custGeom>
            <a:rect b="b" l="l" r="r" t="t"/>
            <a:pathLst>
              <a:path extrusionOk="0" h="124350" w="118601">
                <a:moveTo>
                  <a:pt x="69677" y="1"/>
                </a:moveTo>
                <a:cubicBezTo>
                  <a:pt x="57181" y="1"/>
                  <a:pt x="46020" y="10360"/>
                  <a:pt x="36320" y="17351"/>
                </a:cubicBezTo>
                <a:cubicBezTo>
                  <a:pt x="22532" y="27309"/>
                  <a:pt x="11517" y="40596"/>
                  <a:pt x="4306" y="55995"/>
                </a:cubicBezTo>
                <a:cubicBezTo>
                  <a:pt x="1876" y="61252"/>
                  <a:pt x="1" y="67750"/>
                  <a:pt x="3302" y="72504"/>
                </a:cubicBezTo>
                <a:cubicBezTo>
                  <a:pt x="5955" y="76264"/>
                  <a:pt x="10905" y="77405"/>
                  <a:pt x="15618" y="77405"/>
                </a:cubicBezTo>
                <a:cubicBezTo>
                  <a:pt x="16301" y="77405"/>
                  <a:pt x="16980" y="77381"/>
                  <a:pt x="17645" y="77338"/>
                </a:cubicBezTo>
                <a:cubicBezTo>
                  <a:pt x="20601" y="77161"/>
                  <a:pt x="23615" y="76743"/>
                  <a:pt x="26561" y="76743"/>
                </a:cubicBezTo>
                <a:cubicBezTo>
                  <a:pt x="28881" y="76743"/>
                  <a:pt x="31160" y="77002"/>
                  <a:pt x="33335" y="77840"/>
                </a:cubicBezTo>
                <a:cubicBezTo>
                  <a:pt x="40230" y="80508"/>
                  <a:pt x="43769" y="88141"/>
                  <a:pt x="45644" y="95300"/>
                </a:cubicBezTo>
                <a:cubicBezTo>
                  <a:pt x="47520" y="102458"/>
                  <a:pt x="48550" y="110197"/>
                  <a:pt x="53120" y="116008"/>
                </a:cubicBezTo>
                <a:cubicBezTo>
                  <a:pt x="57684" y="121846"/>
                  <a:pt x="64728" y="124350"/>
                  <a:pt x="72147" y="124350"/>
                </a:cubicBezTo>
                <a:cubicBezTo>
                  <a:pt x="79196" y="124350"/>
                  <a:pt x="86583" y="122089"/>
                  <a:pt x="92503" y="118280"/>
                </a:cubicBezTo>
                <a:cubicBezTo>
                  <a:pt x="108643" y="107899"/>
                  <a:pt x="117967" y="88590"/>
                  <a:pt x="118284" y="69414"/>
                </a:cubicBezTo>
                <a:cubicBezTo>
                  <a:pt x="118601" y="50210"/>
                  <a:pt x="110571" y="31456"/>
                  <a:pt x="98156" y="16823"/>
                </a:cubicBezTo>
                <a:cubicBezTo>
                  <a:pt x="91975" y="9533"/>
                  <a:pt x="84315" y="2955"/>
                  <a:pt x="75044" y="657"/>
                </a:cubicBezTo>
                <a:cubicBezTo>
                  <a:pt x="73229" y="207"/>
                  <a:pt x="71440" y="1"/>
                  <a:pt x="6967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61"/>
          <p:cNvSpPr/>
          <p:nvPr/>
        </p:nvSpPr>
        <p:spPr>
          <a:xfrm rot="1147796">
            <a:off x="-981886" y="-622515"/>
            <a:ext cx="4773558" cy="3900605"/>
          </a:xfrm>
          <a:custGeom>
            <a:rect b="b" l="l" r="r" t="t"/>
            <a:pathLst>
              <a:path extrusionOk="0" h="113776" w="139239">
                <a:moveTo>
                  <a:pt x="73529" y="1"/>
                </a:moveTo>
                <a:cubicBezTo>
                  <a:pt x="72268" y="1"/>
                  <a:pt x="71006" y="19"/>
                  <a:pt x="69744" y="59"/>
                </a:cubicBezTo>
                <a:lnTo>
                  <a:pt x="69426" y="104"/>
                </a:lnTo>
                <a:cubicBezTo>
                  <a:pt x="47065" y="3880"/>
                  <a:pt x="27480" y="17301"/>
                  <a:pt x="15924" y="36819"/>
                </a:cubicBezTo>
                <a:lnTo>
                  <a:pt x="2139" y="60044"/>
                </a:lnTo>
                <a:cubicBezTo>
                  <a:pt x="1" y="61955"/>
                  <a:pt x="23" y="65344"/>
                  <a:pt x="2230" y="67209"/>
                </a:cubicBezTo>
                <a:lnTo>
                  <a:pt x="2275" y="67232"/>
                </a:lnTo>
                <a:cubicBezTo>
                  <a:pt x="13945" y="77082"/>
                  <a:pt x="7439" y="92573"/>
                  <a:pt x="18517" y="103082"/>
                </a:cubicBezTo>
                <a:cubicBezTo>
                  <a:pt x="24932" y="109133"/>
                  <a:pt x="50568" y="108451"/>
                  <a:pt x="58507" y="112318"/>
                </a:cubicBezTo>
                <a:cubicBezTo>
                  <a:pt x="59940" y="113023"/>
                  <a:pt x="61464" y="113637"/>
                  <a:pt x="63079" y="113751"/>
                </a:cubicBezTo>
                <a:cubicBezTo>
                  <a:pt x="63296" y="113767"/>
                  <a:pt x="63511" y="113775"/>
                  <a:pt x="63725" y="113775"/>
                </a:cubicBezTo>
                <a:cubicBezTo>
                  <a:pt x="67381" y="113775"/>
                  <a:pt x="70691" y="111458"/>
                  <a:pt x="73657" y="109201"/>
                </a:cubicBezTo>
                <a:cubicBezTo>
                  <a:pt x="80959" y="103674"/>
                  <a:pt x="88261" y="98032"/>
                  <a:pt x="96473" y="93960"/>
                </a:cubicBezTo>
                <a:cubicBezTo>
                  <a:pt x="104321" y="90071"/>
                  <a:pt x="113010" y="87591"/>
                  <a:pt x="119743" y="82018"/>
                </a:cubicBezTo>
                <a:cubicBezTo>
                  <a:pt x="125499" y="77241"/>
                  <a:pt x="129366" y="70531"/>
                  <a:pt x="132300" y="63638"/>
                </a:cubicBezTo>
                <a:cubicBezTo>
                  <a:pt x="132346" y="63547"/>
                  <a:pt x="132391" y="63456"/>
                  <a:pt x="132437" y="63365"/>
                </a:cubicBezTo>
                <a:cubicBezTo>
                  <a:pt x="139238" y="47305"/>
                  <a:pt x="136008" y="28743"/>
                  <a:pt x="124361" y="15755"/>
                </a:cubicBezTo>
                <a:lnTo>
                  <a:pt x="122792" y="14003"/>
                </a:lnTo>
                <a:cubicBezTo>
                  <a:pt x="116400" y="6906"/>
                  <a:pt x="107596" y="2447"/>
                  <a:pt x="98088" y="1560"/>
                </a:cubicBezTo>
                <a:lnTo>
                  <a:pt x="97951" y="1537"/>
                </a:lnTo>
                <a:cubicBezTo>
                  <a:pt x="89835" y="769"/>
                  <a:pt x="81684" y="1"/>
                  <a:pt x="7352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61"/>
          <p:cNvSpPr txBox="1"/>
          <p:nvPr>
            <p:ph hasCustomPrompt="1" type="title"/>
          </p:nvPr>
        </p:nvSpPr>
        <p:spPr>
          <a:xfrm>
            <a:off x="311700" y="1298850"/>
            <a:ext cx="8520600" cy="19635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12000"/>
              <a:buFont typeface="Merriweather"/>
              <a:buChar char="●"/>
              <a:defRPr sz="12000">
                <a:latin typeface="Merriweather"/>
                <a:ea typeface="Merriweather"/>
                <a:cs typeface="Merriweather"/>
                <a:sym typeface="Merriweather"/>
              </a:defRPr>
            </a:lvl1pPr>
            <a:lvl2pPr lvl="1" rtl="0" algn="ctr">
              <a:spcBef>
                <a:spcPts val="0"/>
              </a:spcBef>
              <a:spcAft>
                <a:spcPts val="0"/>
              </a:spcAft>
              <a:buSzPts val="12000"/>
              <a:buChar char="○"/>
              <a:defRPr sz="12000"/>
            </a:lvl2pPr>
            <a:lvl3pPr lvl="2" rtl="0" algn="ctr">
              <a:spcBef>
                <a:spcPts val="0"/>
              </a:spcBef>
              <a:spcAft>
                <a:spcPts val="0"/>
              </a:spcAft>
              <a:buSzPts val="12000"/>
              <a:buChar char="■"/>
              <a:defRPr sz="12000"/>
            </a:lvl3pPr>
            <a:lvl4pPr lvl="3" rtl="0" algn="ctr">
              <a:spcBef>
                <a:spcPts val="0"/>
              </a:spcBef>
              <a:spcAft>
                <a:spcPts val="0"/>
              </a:spcAft>
              <a:buSzPts val="12000"/>
              <a:buChar char="●"/>
              <a:defRPr sz="12000"/>
            </a:lvl4pPr>
            <a:lvl5pPr lvl="4" rtl="0" algn="ctr">
              <a:spcBef>
                <a:spcPts val="0"/>
              </a:spcBef>
              <a:spcAft>
                <a:spcPts val="0"/>
              </a:spcAft>
              <a:buSzPts val="12000"/>
              <a:buChar char="○"/>
              <a:defRPr sz="12000"/>
            </a:lvl5pPr>
            <a:lvl6pPr lvl="5" rtl="0" algn="ctr">
              <a:spcBef>
                <a:spcPts val="0"/>
              </a:spcBef>
              <a:spcAft>
                <a:spcPts val="0"/>
              </a:spcAft>
              <a:buSzPts val="12000"/>
              <a:buChar char="■"/>
              <a:defRPr sz="12000"/>
            </a:lvl6pPr>
            <a:lvl7pPr lvl="6" rtl="0" algn="ctr">
              <a:spcBef>
                <a:spcPts val="0"/>
              </a:spcBef>
              <a:spcAft>
                <a:spcPts val="0"/>
              </a:spcAft>
              <a:buSzPts val="12000"/>
              <a:buChar char="●"/>
              <a:defRPr sz="12000"/>
            </a:lvl7pPr>
            <a:lvl8pPr lvl="7" rtl="0" algn="ctr">
              <a:spcBef>
                <a:spcPts val="0"/>
              </a:spcBef>
              <a:spcAft>
                <a:spcPts val="0"/>
              </a:spcAft>
              <a:buSzPts val="12000"/>
              <a:buChar char="○"/>
              <a:defRPr sz="12000"/>
            </a:lvl8pPr>
            <a:lvl9pPr lvl="8" rtl="0" algn="ctr">
              <a:spcBef>
                <a:spcPts val="0"/>
              </a:spcBef>
              <a:spcAft>
                <a:spcPts val="0"/>
              </a:spcAft>
              <a:buSzPts val="12000"/>
              <a:buChar char="■"/>
              <a:defRPr sz="12000"/>
            </a:lvl9pPr>
          </a:lstStyle>
          <a:p>
            <a:r>
              <a:t>xx%</a:t>
            </a:r>
          </a:p>
        </p:txBody>
      </p:sp>
      <p:sp>
        <p:nvSpPr>
          <p:cNvPr id="620" name="Google Shape;620;p61"/>
          <p:cNvSpPr txBox="1"/>
          <p:nvPr>
            <p:ph idx="1" type="subTitle"/>
          </p:nvPr>
        </p:nvSpPr>
        <p:spPr>
          <a:xfrm>
            <a:off x="1626450" y="3262351"/>
            <a:ext cx="5891100" cy="5823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Montserrat"/>
              <a:buNone/>
              <a:defRPr>
                <a:solidFill>
                  <a:schemeClr val="dk2"/>
                </a:solidFill>
                <a:latin typeface="Montserrat"/>
                <a:ea typeface="Montserrat"/>
                <a:cs typeface="Montserrat"/>
                <a:sym typeface="Montserrat"/>
              </a:defRPr>
            </a:lvl1pPr>
            <a:lvl2pPr lvl="1" rtl="0" algn="r">
              <a:spcBef>
                <a:spcPts val="0"/>
              </a:spcBef>
              <a:spcAft>
                <a:spcPts val="0"/>
              </a:spcAft>
              <a:buSzPts val="1400"/>
              <a:buFont typeface="Montserrat"/>
              <a:buNone/>
              <a:defRPr>
                <a:latin typeface="Montserrat"/>
                <a:ea typeface="Montserrat"/>
                <a:cs typeface="Montserrat"/>
                <a:sym typeface="Montserrat"/>
              </a:defRPr>
            </a:lvl2pPr>
            <a:lvl3pPr lvl="2" rtl="0" algn="r">
              <a:spcBef>
                <a:spcPts val="0"/>
              </a:spcBef>
              <a:spcAft>
                <a:spcPts val="0"/>
              </a:spcAft>
              <a:buSzPts val="1400"/>
              <a:buFont typeface="Montserrat"/>
              <a:buNone/>
              <a:defRPr>
                <a:latin typeface="Montserrat"/>
                <a:ea typeface="Montserrat"/>
                <a:cs typeface="Montserrat"/>
                <a:sym typeface="Montserrat"/>
              </a:defRPr>
            </a:lvl3pPr>
            <a:lvl4pPr lvl="3" rtl="0" algn="r">
              <a:spcBef>
                <a:spcPts val="0"/>
              </a:spcBef>
              <a:spcAft>
                <a:spcPts val="0"/>
              </a:spcAft>
              <a:buSzPts val="1400"/>
              <a:buFont typeface="Montserrat"/>
              <a:buNone/>
              <a:defRPr>
                <a:latin typeface="Montserrat"/>
                <a:ea typeface="Montserrat"/>
                <a:cs typeface="Montserrat"/>
                <a:sym typeface="Montserrat"/>
              </a:defRPr>
            </a:lvl4pPr>
            <a:lvl5pPr lvl="4" rtl="0" algn="r">
              <a:spcBef>
                <a:spcPts val="0"/>
              </a:spcBef>
              <a:spcAft>
                <a:spcPts val="0"/>
              </a:spcAft>
              <a:buSzPts val="1400"/>
              <a:buFont typeface="Montserrat"/>
              <a:buNone/>
              <a:defRPr>
                <a:latin typeface="Montserrat"/>
                <a:ea typeface="Montserrat"/>
                <a:cs typeface="Montserrat"/>
                <a:sym typeface="Montserrat"/>
              </a:defRPr>
            </a:lvl5pPr>
            <a:lvl6pPr lvl="5" rtl="0" algn="r">
              <a:spcBef>
                <a:spcPts val="0"/>
              </a:spcBef>
              <a:spcAft>
                <a:spcPts val="0"/>
              </a:spcAft>
              <a:buSzPts val="1400"/>
              <a:buFont typeface="Montserrat"/>
              <a:buNone/>
              <a:defRPr>
                <a:latin typeface="Montserrat"/>
                <a:ea typeface="Montserrat"/>
                <a:cs typeface="Montserrat"/>
                <a:sym typeface="Montserrat"/>
              </a:defRPr>
            </a:lvl6pPr>
            <a:lvl7pPr lvl="6" rtl="0" algn="r">
              <a:spcBef>
                <a:spcPts val="0"/>
              </a:spcBef>
              <a:spcAft>
                <a:spcPts val="0"/>
              </a:spcAft>
              <a:buSzPts val="1400"/>
              <a:buFont typeface="Montserrat"/>
              <a:buNone/>
              <a:defRPr>
                <a:latin typeface="Montserrat"/>
                <a:ea typeface="Montserrat"/>
                <a:cs typeface="Montserrat"/>
                <a:sym typeface="Montserrat"/>
              </a:defRPr>
            </a:lvl7pPr>
            <a:lvl8pPr lvl="7" rtl="0" algn="r">
              <a:spcBef>
                <a:spcPts val="0"/>
              </a:spcBef>
              <a:spcAft>
                <a:spcPts val="0"/>
              </a:spcAft>
              <a:buSzPts val="1400"/>
              <a:buFont typeface="Montserrat"/>
              <a:buNone/>
              <a:defRPr>
                <a:latin typeface="Montserrat"/>
                <a:ea typeface="Montserrat"/>
                <a:cs typeface="Montserrat"/>
                <a:sym typeface="Montserrat"/>
              </a:defRPr>
            </a:lvl8pPr>
            <a:lvl9pPr lvl="8" rtl="0" algn="r">
              <a:spcBef>
                <a:spcPts val="0"/>
              </a:spcBef>
              <a:spcAft>
                <a:spcPts val="0"/>
              </a:spcAft>
              <a:buSzPts val="1400"/>
              <a:buFont typeface="Montserrat"/>
              <a:buNone/>
              <a:defRPr>
                <a:latin typeface="Montserrat"/>
                <a:ea typeface="Montserrat"/>
                <a:cs typeface="Montserrat"/>
                <a:sym typeface="Montserrat"/>
              </a:defRPr>
            </a:lvl9pPr>
          </a:lstStyle>
          <a:p/>
        </p:txBody>
      </p:sp>
      <p:sp>
        <p:nvSpPr>
          <p:cNvPr id="621" name="Google Shape;621;p61"/>
          <p:cNvSpPr/>
          <p:nvPr/>
        </p:nvSpPr>
        <p:spPr>
          <a:xfrm rot="-967849">
            <a:off x="7325058" y="-422996"/>
            <a:ext cx="2197907" cy="2133542"/>
          </a:xfrm>
          <a:custGeom>
            <a:rect b="b" l="l" r="r" t="t"/>
            <a:pathLst>
              <a:path extrusionOk="0" h="77334" w="79667">
                <a:moveTo>
                  <a:pt x="33717" y="1"/>
                </a:moveTo>
                <a:cubicBezTo>
                  <a:pt x="32185" y="1"/>
                  <a:pt x="30661" y="202"/>
                  <a:pt x="29162" y="646"/>
                </a:cubicBezTo>
                <a:cubicBezTo>
                  <a:pt x="28792" y="752"/>
                  <a:pt x="28449" y="990"/>
                  <a:pt x="28264" y="1333"/>
                </a:cubicBezTo>
                <a:cubicBezTo>
                  <a:pt x="27912" y="1323"/>
                  <a:pt x="27559" y="1317"/>
                  <a:pt x="27207" y="1317"/>
                </a:cubicBezTo>
                <a:cubicBezTo>
                  <a:pt x="21281" y="1317"/>
                  <a:pt x="15437" y="2796"/>
                  <a:pt x="10276" y="6087"/>
                </a:cubicBezTo>
                <a:cubicBezTo>
                  <a:pt x="4412" y="9812"/>
                  <a:pt x="1" y="17129"/>
                  <a:pt x="3408" y="23970"/>
                </a:cubicBezTo>
                <a:cubicBezTo>
                  <a:pt x="7661" y="32449"/>
                  <a:pt x="18279" y="32819"/>
                  <a:pt x="26309" y="34615"/>
                </a:cubicBezTo>
                <a:cubicBezTo>
                  <a:pt x="36743" y="36966"/>
                  <a:pt x="45592" y="43781"/>
                  <a:pt x="50558" y="53263"/>
                </a:cubicBezTo>
                <a:cubicBezTo>
                  <a:pt x="52882" y="57727"/>
                  <a:pt x="53648" y="62165"/>
                  <a:pt x="54467" y="67025"/>
                </a:cubicBezTo>
                <a:cubicBezTo>
                  <a:pt x="55101" y="70723"/>
                  <a:pt x="56290" y="74527"/>
                  <a:pt x="59908" y="76323"/>
                </a:cubicBezTo>
                <a:cubicBezTo>
                  <a:pt x="61339" y="77021"/>
                  <a:pt x="62787" y="77333"/>
                  <a:pt x="64203" y="77333"/>
                </a:cubicBezTo>
                <a:cubicBezTo>
                  <a:pt x="69272" y="77333"/>
                  <a:pt x="73933" y="73329"/>
                  <a:pt x="75915" y="68663"/>
                </a:cubicBezTo>
                <a:cubicBezTo>
                  <a:pt x="79666" y="59867"/>
                  <a:pt x="77923" y="48245"/>
                  <a:pt x="75229" y="39422"/>
                </a:cubicBezTo>
                <a:cubicBezTo>
                  <a:pt x="71980" y="28724"/>
                  <a:pt x="65799" y="19163"/>
                  <a:pt x="57399" y="11793"/>
                </a:cubicBezTo>
                <a:cubicBezTo>
                  <a:pt x="51315" y="6450"/>
                  <a:pt x="42389" y="1"/>
                  <a:pt x="3371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61"/>
          <p:cNvSpPr/>
          <p:nvPr/>
        </p:nvSpPr>
        <p:spPr>
          <a:xfrm flipH="1" rot="5399654">
            <a:off x="-1405491" y="3309171"/>
            <a:ext cx="3292830" cy="3815452"/>
          </a:xfrm>
          <a:custGeom>
            <a:rect b="b" l="l" r="r" t="t"/>
            <a:pathLst>
              <a:path extrusionOk="0" h="153493" w="132415">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3" name="Google Shape;623;p61"/>
          <p:cNvGrpSpPr/>
          <p:nvPr/>
        </p:nvGrpSpPr>
        <p:grpSpPr>
          <a:xfrm>
            <a:off x="138188" y="4546413"/>
            <a:ext cx="629891" cy="526373"/>
            <a:chOff x="3923575" y="2588450"/>
            <a:chExt cx="701125" cy="585900"/>
          </a:xfrm>
        </p:grpSpPr>
        <p:sp>
          <p:nvSpPr>
            <p:cNvPr id="624" name="Google Shape;624;p61"/>
            <p:cNvSpPr/>
            <p:nvPr/>
          </p:nvSpPr>
          <p:spPr>
            <a:xfrm>
              <a:off x="3923575" y="2588450"/>
              <a:ext cx="97675" cy="585900"/>
            </a:xfrm>
            <a:custGeom>
              <a:rect b="b" l="l" r="r" t="t"/>
              <a:pathLst>
                <a:path extrusionOk="0" h="23436" w="3907">
                  <a:moveTo>
                    <a:pt x="2160" y="1"/>
                  </a:moveTo>
                  <a:cubicBezTo>
                    <a:pt x="1404" y="1"/>
                    <a:pt x="651" y="496"/>
                    <a:pt x="651" y="1486"/>
                  </a:cubicBezTo>
                  <a:lnTo>
                    <a:pt x="678" y="5256"/>
                  </a:lnTo>
                  <a:cubicBezTo>
                    <a:pt x="461" y="11006"/>
                    <a:pt x="0" y="16946"/>
                    <a:pt x="760" y="22561"/>
                  </a:cubicBezTo>
                  <a:cubicBezTo>
                    <a:pt x="850" y="23149"/>
                    <a:pt x="1375" y="23435"/>
                    <a:pt x="1909" y="23435"/>
                  </a:cubicBezTo>
                  <a:cubicBezTo>
                    <a:pt x="2015" y="23435"/>
                    <a:pt x="2121" y="23424"/>
                    <a:pt x="2224" y="23402"/>
                  </a:cubicBezTo>
                  <a:cubicBezTo>
                    <a:pt x="2267" y="23405"/>
                    <a:pt x="2310" y="23406"/>
                    <a:pt x="2353" y="23406"/>
                  </a:cubicBezTo>
                  <a:cubicBezTo>
                    <a:pt x="3127" y="23406"/>
                    <a:pt x="3906" y="22939"/>
                    <a:pt x="3906" y="21937"/>
                  </a:cubicBezTo>
                  <a:lnTo>
                    <a:pt x="3798" y="2652"/>
                  </a:lnTo>
                  <a:cubicBezTo>
                    <a:pt x="3798" y="2462"/>
                    <a:pt x="3770" y="2245"/>
                    <a:pt x="3689" y="2082"/>
                  </a:cubicBezTo>
                  <a:lnTo>
                    <a:pt x="3689" y="1486"/>
                  </a:lnTo>
                  <a:cubicBezTo>
                    <a:pt x="3676" y="496"/>
                    <a:pt x="2916" y="1"/>
                    <a:pt x="21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61"/>
            <p:cNvSpPr/>
            <p:nvPr/>
          </p:nvSpPr>
          <p:spPr>
            <a:xfrm>
              <a:off x="4074100" y="2588450"/>
              <a:ext cx="97675" cy="585900"/>
            </a:xfrm>
            <a:custGeom>
              <a:rect b="b" l="l" r="r" t="t"/>
              <a:pathLst>
                <a:path extrusionOk="0" h="23436" w="3907">
                  <a:moveTo>
                    <a:pt x="2160" y="1"/>
                  </a:moveTo>
                  <a:cubicBezTo>
                    <a:pt x="1404" y="1"/>
                    <a:pt x="652" y="496"/>
                    <a:pt x="652" y="1486"/>
                  </a:cubicBezTo>
                  <a:lnTo>
                    <a:pt x="679" y="5256"/>
                  </a:lnTo>
                  <a:cubicBezTo>
                    <a:pt x="462" y="11006"/>
                    <a:pt x="1" y="16946"/>
                    <a:pt x="760" y="22561"/>
                  </a:cubicBezTo>
                  <a:cubicBezTo>
                    <a:pt x="851" y="23149"/>
                    <a:pt x="1375" y="23435"/>
                    <a:pt x="1909" y="23435"/>
                  </a:cubicBezTo>
                  <a:cubicBezTo>
                    <a:pt x="2015" y="23435"/>
                    <a:pt x="2122" y="23424"/>
                    <a:pt x="2225" y="23402"/>
                  </a:cubicBezTo>
                  <a:cubicBezTo>
                    <a:pt x="2268" y="23405"/>
                    <a:pt x="2310" y="23406"/>
                    <a:pt x="2353" y="23406"/>
                  </a:cubicBezTo>
                  <a:cubicBezTo>
                    <a:pt x="3127" y="23406"/>
                    <a:pt x="3907" y="22939"/>
                    <a:pt x="3907" y="21937"/>
                  </a:cubicBezTo>
                  <a:lnTo>
                    <a:pt x="3798" y="2652"/>
                  </a:lnTo>
                  <a:cubicBezTo>
                    <a:pt x="3798" y="2462"/>
                    <a:pt x="3771" y="2245"/>
                    <a:pt x="3690" y="2082"/>
                  </a:cubicBezTo>
                  <a:lnTo>
                    <a:pt x="3690" y="1486"/>
                  </a:lnTo>
                  <a:cubicBezTo>
                    <a:pt x="3676" y="496"/>
                    <a:pt x="2917" y="1"/>
                    <a:pt x="21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61"/>
            <p:cNvSpPr/>
            <p:nvPr/>
          </p:nvSpPr>
          <p:spPr>
            <a:xfrm>
              <a:off x="4225325" y="2588450"/>
              <a:ext cx="97600" cy="585900"/>
            </a:xfrm>
            <a:custGeom>
              <a:rect b="b" l="l" r="r" t="t"/>
              <a:pathLst>
                <a:path extrusionOk="0" h="23436" w="3904">
                  <a:moveTo>
                    <a:pt x="2147" y="1"/>
                  </a:moveTo>
                  <a:cubicBezTo>
                    <a:pt x="1384" y="1"/>
                    <a:pt x="624" y="496"/>
                    <a:pt x="624" y="1486"/>
                  </a:cubicBezTo>
                  <a:lnTo>
                    <a:pt x="678" y="5256"/>
                  </a:lnTo>
                  <a:cubicBezTo>
                    <a:pt x="461" y="11006"/>
                    <a:pt x="0" y="16946"/>
                    <a:pt x="760" y="22561"/>
                  </a:cubicBezTo>
                  <a:cubicBezTo>
                    <a:pt x="828" y="23149"/>
                    <a:pt x="1368" y="23435"/>
                    <a:pt x="1907" y="23435"/>
                  </a:cubicBezTo>
                  <a:cubicBezTo>
                    <a:pt x="2014" y="23435"/>
                    <a:pt x="2121" y="23424"/>
                    <a:pt x="2225" y="23402"/>
                  </a:cubicBezTo>
                  <a:cubicBezTo>
                    <a:pt x="2297" y="23413"/>
                    <a:pt x="2369" y="23418"/>
                    <a:pt x="2440" y="23418"/>
                  </a:cubicBezTo>
                  <a:cubicBezTo>
                    <a:pt x="3222" y="23418"/>
                    <a:pt x="3904" y="22758"/>
                    <a:pt x="3879" y="21937"/>
                  </a:cubicBezTo>
                  <a:lnTo>
                    <a:pt x="3798" y="2652"/>
                  </a:lnTo>
                  <a:cubicBezTo>
                    <a:pt x="3771" y="2462"/>
                    <a:pt x="3743" y="2245"/>
                    <a:pt x="3689" y="2082"/>
                  </a:cubicBezTo>
                  <a:lnTo>
                    <a:pt x="3689" y="1486"/>
                  </a:lnTo>
                  <a:cubicBezTo>
                    <a:pt x="3676" y="496"/>
                    <a:pt x="2909" y="1"/>
                    <a:pt x="21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61"/>
            <p:cNvSpPr/>
            <p:nvPr/>
          </p:nvSpPr>
          <p:spPr>
            <a:xfrm>
              <a:off x="4375850" y="2588450"/>
              <a:ext cx="97675" cy="585900"/>
            </a:xfrm>
            <a:custGeom>
              <a:rect b="b" l="l" r="r" t="t"/>
              <a:pathLst>
                <a:path extrusionOk="0" h="23436" w="3907">
                  <a:moveTo>
                    <a:pt x="2147" y="1"/>
                  </a:moveTo>
                  <a:cubicBezTo>
                    <a:pt x="1384" y="1"/>
                    <a:pt x="625" y="496"/>
                    <a:pt x="625" y="1486"/>
                  </a:cubicBezTo>
                  <a:cubicBezTo>
                    <a:pt x="625" y="2733"/>
                    <a:pt x="652" y="4008"/>
                    <a:pt x="679" y="5256"/>
                  </a:cubicBezTo>
                  <a:cubicBezTo>
                    <a:pt x="462" y="11006"/>
                    <a:pt x="1" y="16946"/>
                    <a:pt x="760" y="22561"/>
                  </a:cubicBezTo>
                  <a:cubicBezTo>
                    <a:pt x="851" y="23149"/>
                    <a:pt x="1376" y="23435"/>
                    <a:pt x="1909" y="23435"/>
                  </a:cubicBezTo>
                  <a:cubicBezTo>
                    <a:pt x="2015" y="23435"/>
                    <a:pt x="2122" y="23424"/>
                    <a:pt x="2225" y="23402"/>
                  </a:cubicBezTo>
                  <a:cubicBezTo>
                    <a:pt x="2300" y="23413"/>
                    <a:pt x="2373" y="23418"/>
                    <a:pt x="2446" y="23418"/>
                  </a:cubicBezTo>
                  <a:cubicBezTo>
                    <a:pt x="3246" y="23418"/>
                    <a:pt x="3907" y="22758"/>
                    <a:pt x="3907" y="21937"/>
                  </a:cubicBezTo>
                  <a:cubicBezTo>
                    <a:pt x="3852" y="15509"/>
                    <a:pt x="3825" y="9080"/>
                    <a:pt x="3798" y="2652"/>
                  </a:cubicBezTo>
                  <a:cubicBezTo>
                    <a:pt x="3798" y="2462"/>
                    <a:pt x="3744" y="2245"/>
                    <a:pt x="3690" y="2082"/>
                  </a:cubicBezTo>
                  <a:lnTo>
                    <a:pt x="3690" y="1486"/>
                  </a:lnTo>
                  <a:cubicBezTo>
                    <a:pt x="3676" y="496"/>
                    <a:pt x="2910" y="1"/>
                    <a:pt x="21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61"/>
            <p:cNvSpPr/>
            <p:nvPr/>
          </p:nvSpPr>
          <p:spPr>
            <a:xfrm>
              <a:off x="4526400" y="2588450"/>
              <a:ext cx="98300" cy="585900"/>
            </a:xfrm>
            <a:custGeom>
              <a:rect b="b" l="l" r="r" t="t"/>
              <a:pathLst>
                <a:path extrusionOk="0" h="23436" w="3932">
                  <a:moveTo>
                    <a:pt x="2170" y="1"/>
                  </a:moveTo>
                  <a:cubicBezTo>
                    <a:pt x="1411" y="1"/>
                    <a:pt x="651" y="496"/>
                    <a:pt x="651" y="1486"/>
                  </a:cubicBezTo>
                  <a:lnTo>
                    <a:pt x="678" y="5256"/>
                  </a:lnTo>
                  <a:cubicBezTo>
                    <a:pt x="461" y="11006"/>
                    <a:pt x="0" y="16946"/>
                    <a:pt x="760" y="22561"/>
                  </a:cubicBezTo>
                  <a:cubicBezTo>
                    <a:pt x="850" y="23149"/>
                    <a:pt x="1375" y="23435"/>
                    <a:pt x="1909" y="23435"/>
                  </a:cubicBezTo>
                  <a:cubicBezTo>
                    <a:pt x="2015" y="23435"/>
                    <a:pt x="2121" y="23424"/>
                    <a:pt x="2225" y="23402"/>
                  </a:cubicBezTo>
                  <a:cubicBezTo>
                    <a:pt x="2299" y="23413"/>
                    <a:pt x="2373" y="23418"/>
                    <a:pt x="2446" y="23418"/>
                  </a:cubicBezTo>
                  <a:cubicBezTo>
                    <a:pt x="3249" y="23418"/>
                    <a:pt x="3931" y="22758"/>
                    <a:pt x="3906" y="21937"/>
                  </a:cubicBezTo>
                  <a:cubicBezTo>
                    <a:pt x="3879" y="15509"/>
                    <a:pt x="3852" y="9080"/>
                    <a:pt x="3798" y="2652"/>
                  </a:cubicBezTo>
                  <a:cubicBezTo>
                    <a:pt x="3798" y="2462"/>
                    <a:pt x="3771" y="2245"/>
                    <a:pt x="3689" y="2082"/>
                  </a:cubicBezTo>
                  <a:lnTo>
                    <a:pt x="3689" y="1486"/>
                  </a:lnTo>
                  <a:cubicBezTo>
                    <a:pt x="3689" y="496"/>
                    <a:pt x="2930" y="1"/>
                    <a:pt x="21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9" name="Google Shape;629;p61"/>
          <p:cNvSpPr/>
          <p:nvPr/>
        </p:nvSpPr>
        <p:spPr>
          <a:xfrm rot="4341006">
            <a:off x="-47725" y="-637160"/>
            <a:ext cx="1868480" cy="2377071"/>
          </a:xfrm>
          <a:custGeom>
            <a:rect b="b" l="l" r="r" t="t"/>
            <a:pathLst>
              <a:path extrusionOk="0" h="87097" w="68462">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0" name="Google Shape;630;p61"/>
          <p:cNvGrpSpPr/>
          <p:nvPr/>
        </p:nvGrpSpPr>
        <p:grpSpPr>
          <a:xfrm rot="-9295528">
            <a:off x="7696619" y="707814"/>
            <a:ext cx="1823429" cy="1613233"/>
            <a:chOff x="1749700" y="889800"/>
            <a:chExt cx="4276500" cy="3783525"/>
          </a:xfrm>
        </p:grpSpPr>
        <p:sp>
          <p:nvSpPr>
            <p:cNvPr id="631" name="Google Shape;631;p61"/>
            <p:cNvSpPr/>
            <p:nvPr/>
          </p:nvSpPr>
          <p:spPr>
            <a:xfrm>
              <a:off x="2226200" y="889800"/>
              <a:ext cx="183125" cy="226500"/>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61"/>
            <p:cNvSpPr/>
            <p:nvPr/>
          </p:nvSpPr>
          <p:spPr>
            <a:xfrm>
              <a:off x="2327350" y="1533200"/>
              <a:ext cx="283725" cy="185850"/>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61"/>
            <p:cNvSpPr/>
            <p:nvPr/>
          </p:nvSpPr>
          <p:spPr>
            <a:xfrm>
              <a:off x="2677400" y="1195275"/>
              <a:ext cx="265350" cy="220825"/>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61"/>
            <p:cNvSpPr/>
            <p:nvPr/>
          </p:nvSpPr>
          <p:spPr>
            <a:xfrm>
              <a:off x="1795700" y="1310500"/>
              <a:ext cx="278100" cy="217600"/>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61"/>
            <p:cNvSpPr/>
            <p:nvPr/>
          </p:nvSpPr>
          <p:spPr>
            <a:xfrm>
              <a:off x="2706175" y="2238800"/>
              <a:ext cx="236600" cy="344700"/>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61"/>
            <p:cNvSpPr/>
            <p:nvPr/>
          </p:nvSpPr>
          <p:spPr>
            <a:xfrm>
              <a:off x="2003275" y="2384950"/>
              <a:ext cx="313925" cy="216875"/>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61"/>
            <p:cNvSpPr/>
            <p:nvPr/>
          </p:nvSpPr>
          <p:spPr>
            <a:xfrm>
              <a:off x="1749700" y="1859925"/>
              <a:ext cx="205825" cy="179750"/>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61"/>
            <p:cNvSpPr/>
            <p:nvPr/>
          </p:nvSpPr>
          <p:spPr>
            <a:xfrm>
              <a:off x="2389975" y="2023950"/>
              <a:ext cx="197925" cy="153525"/>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61"/>
            <p:cNvSpPr/>
            <p:nvPr/>
          </p:nvSpPr>
          <p:spPr>
            <a:xfrm>
              <a:off x="3245425" y="1472775"/>
              <a:ext cx="196275" cy="197875"/>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61"/>
            <p:cNvSpPr/>
            <p:nvPr/>
          </p:nvSpPr>
          <p:spPr>
            <a:xfrm>
              <a:off x="3247675" y="933050"/>
              <a:ext cx="233625" cy="177075"/>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61"/>
            <p:cNvSpPr/>
            <p:nvPr/>
          </p:nvSpPr>
          <p:spPr>
            <a:xfrm>
              <a:off x="2950925" y="1955475"/>
              <a:ext cx="288750" cy="274600"/>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61"/>
            <p:cNvSpPr/>
            <p:nvPr/>
          </p:nvSpPr>
          <p:spPr>
            <a:xfrm>
              <a:off x="3434650" y="2244700"/>
              <a:ext cx="193450" cy="190850"/>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61"/>
            <p:cNvSpPr/>
            <p:nvPr/>
          </p:nvSpPr>
          <p:spPr>
            <a:xfrm>
              <a:off x="3624350" y="1588700"/>
              <a:ext cx="234575" cy="157375"/>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61"/>
            <p:cNvSpPr/>
            <p:nvPr/>
          </p:nvSpPr>
          <p:spPr>
            <a:xfrm>
              <a:off x="3196375" y="2966875"/>
              <a:ext cx="193950" cy="304450"/>
            </a:xfrm>
            <a:custGeom>
              <a:rect b="b" l="l" r="r" t="t"/>
              <a:pathLst>
                <a:path extrusionOk="0" h="12178" w="7758">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61"/>
            <p:cNvSpPr/>
            <p:nvPr/>
          </p:nvSpPr>
          <p:spPr>
            <a:xfrm>
              <a:off x="2532150" y="3339825"/>
              <a:ext cx="221250" cy="225125"/>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61"/>
            <p:cNvSpPr/>
            <p:nvPr/>
          </p:nvSpPr>
          <p:spPr>
            <a:xfrm>
              <a:off x="1958625" y="3174175"/>
              <a:ext cx="242000" cy="191000"/>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61"/>
            <p:cNvSpPr/>
            <p:nvPr/>
          </p:nvSpPr>
          <p:spPr>
            <a:xfrm>
              <a:off x="2539550" y="2853075"/>
              <a:ext cx="256500" cy="211525"/>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61"/>
            <p:cNvSpPr/>
            <p:nvPr/>
          </p:nvSpPr>
          <p:spPr>
            <a:xfrm>
              <a:off x="3151475" y="2647950"/>
              <a:ext cx="320175" cy="314225"/>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61"/>
            <p:cNvSpPr/>
            <p:nvPr/>
          </p:nvSpPr>
          <p:spPr>
            <a:xfrm>
              <a:off x="3489825" y="1861150"/>
              <a:ext cx="179150" cy="139350"/>
            </a:xfrm>
            <a:custGeom>
              <a:rect b="b" l="l" r="r" t="t"/>
              <a:pathLst>
                <a:path extrusionOk="0" h="5574" w="7166">
                  <a:moveTo>
                    <a:pt x="3594" y="0"/>
                  </a:moveTo>
                  <a:cubicBezTo>
                    <a:pt x="0" y="0"/>
                    <a:pt x="0" y="5574"/>
                    <a:pt x="3594" y="5574"/>
                  </a:cubicBezTo>
                  <a:cubicBezTo>
                    <a:pt x="7166" y="5574"/>
                    <a:pt x="7166" y="0"/>
                    <a:pt x="3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61"/>
            <p:cNvSpPr/>
            <p:nvPr/>
          </p:nvSpPr>
          <p:spPr>
            <a:xfrm>
              <a:off x="3652450" y="2995700"/>
              <a:ext cx="192300" cy="155750"/>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61"/>
            <p:cNvSpPr/>
            <p:nvPr/>
          </p:nvSpPr>
          <p:spPr>
            <a:xfrm>
              <a:off x="2518350" y="3867100"/>
              <a:ext cx="206050" cy="166900"/>
            </a:xfrm>
            <a:custGeom>
              <a:rect b="b" l="l" r="r" t="t"/>
              <a:pathLst>
                <a:path extrusionOk="0" h="6676" w="8242">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61"/>
            <p:cNvSpPr/>
            <p:nvPr/>
          </p:nvSpPr>
          <p:spPr>
            <a:xfrm>
              <a:off x="2267150" y="3707100"/>
              <a:ext cx="242850" cy="211025"/>
            </a:xfrm>
            <a:custGeom>
              <a:rect b="b" l="l" r="r" t="t"/>
              <a:pathLst>
                <a:path extrusionOk="0" h="8441" w="9714">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61"/>
            <p:cNvSpPr/>
            <p:nvPr/>
          </p:nvSpPr>
          <p:spPr>
            <a:xfrm>
              <a:off x="3253800" y="3352875"/>
              <a:ext cx="176325" cy="238050"/>
            </a:xfrm>
            <a:custGeom>
              <a:rect b="b" l="l" r="r" t="t"/>
              <a:pathLst>
                <a:path extrusionOk="0" h="9522" w="7053">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61"/>
            <p:cNvSpPr/>
            <p:nvPr/>
          </p:nvSpPr>
          <p:spPr>
            <a:xfrm>
              <a:off x="3582775" y="2711750"/>
              <a:ext cx="129700" cy="113975"/>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61"/>
            <p:cNvSpPr/>
            <p:nvPr/>
          </p:nvSpPr>
          <p:spPr>
            <a:xfrm>
              <a:off x="3683175" y="3719650"/>
              <a:ext cx="191950" cy="166825"/>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61"/>
            <p:cNvSpPr/>
            <p:nvPr/>
          </p:nvSpPr>
          <p:spPr>
            <a:xfrm>
              <a:off x="3697825" y="4246275"/>
              <a:ext cx="218100" cy="175300"/>
            </a:xfrm>
            <a:custGeom>
              <a:rect b="b" l="l" r="r" t="t"/>
              <a:pathLst>
                <a:path extrusionOk="0" h="7012" w="8724">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61"/>
            <p:cNvSpPr/>
            <p:nvPr/>
          </p:nvSpPr>
          <p:spPr>
            <a:xfrm>
              <a:off x="2856525" y="4282625"/>
              <a:ext cx="175475" cy="138900"/>
            </a:xfrm>
            <a:custGeom>
              <a:rect b="b" l="l" r="r" t="t"/>
              <a:pathLst>
                <a:path extrusionOk="0" h="5556" w="7019">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61"/>
            <p:cNvSpPr/>
            <p:nvPr/>
          </p:nvSpPr>
          <p:spPr>
            <a:xfrm>
              <a:off x="3037700" y="3743500"/>
              <a:ext cx="209300" cy="162100"/>
            </a:xfrm>
            <a:custGeom>
              <a:rect b="b" l="l" r="r" t="t"/>
              <a:pathLst>
                <a:path extrusionOk="0" h="6484" w="8372">
                  <a:moveTo>
                    <a:pt x="4186" y="1"/>
                  </a:moveTo>
                  <a:cubicBezTo>
                    <a:pt x="1" y="1"/>
                    <a:pt x="1" y="6484"/>
                    <a:pt x="4186" y="6484"/>
                  </a:cubicBezTo>
                  <a:cubicBezTo>
                    <a:pt x="8372" y="6484"/>
                    <a:pt x="8372" y="1"/>
                    <a:pt x="41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61"/>
            <p:cNvSpPr/>
            <p:nvPr/>
          </p:nvSpPr>
          <p:spPr>
            <a:xfrm>
              <a:off x="3500625" y="4075050"/>
              <a:ext cx="174600" cy="134800"/>
            </a:xfrm>
            <a:custGeom>
              <a:rect b="b" l="l" r="r" t="t"/>
              <a:pathLst>
                <a:path extrusionOk="0" h="5392" w="6984">
                  <a:moveTo>
                    <a:pt x="3503" y="0"/>
                  </a:moveTo>
                  <a:cubicBezTo>
                    <a:pt x="0" y="0"/>
                    <a:pt x="0" y="5392"/>
                    <a:pt x="3503" y="5392"/>
                  </a:cubicBezTo>
                  <a:cubicBezTo>
                    <a:pt x="6984" y="5392"/>
                    <a:pt x="6984" y="0"/>
                    <a:pt x="35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61"/>
            <p:cNvSpPr/>
            <p:nvPr/>
          </p:nvSpPr>
          <p:spPr>
            <a:xfrm>
              <a:off x="2911450" y="3001375"/>
              <a:ext cx="178600" cy="138775"/>
            </a:xfrm>
            <a:custGeom>
              <a:rect b="b" l="l" r="r" t="t"/>
              <a:pathLst>
                <a:path extrusionOk="0" h="5551" w="7144">
                  <a:moveTo>
                    <a:pt x="3572" y="0"/>
                  </a:moveTo>
                  <a:cubicBezTo>
                    <a:pt x="1" y="0"/>
                    <a:pt x="1" y="5551"/>
                    <a:pt x="3572" y="5551"/>
                  </a:cubicBezTo>
                  <a:cubicBezTo>
                    <a:pt x="7144" y="5551"/>
                    <a:pt x="7144" y="0"/>
                    <a:pt x="35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61"/>
            <p:cNvSpPr/>
            <p:nvPr/>
          </p:nvSpPr>
          <p:spPr>
            <a:xfrm>
              <a:off x="3544425" y="3350275"/>
              <a:ext cx="166075" cy="121125"/>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61"/>
            <p:cNvSpPr/>
            <p:nvPr/>
          </p:nvSpPr>
          <p:spPr>
            <a:xfrm>
              <a:off x="4353075" y="3522925"/>
              <a:ext cx="187700" cy="347900"/>
            </a:xfrm>
            <a:custGeom>
              <a:rect b="b" l="l" r="r" t="t"/>
              <a:pathLst>
                <a:path extrusionOk="0" h="13916" w="7508">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61"/>
            <p:cNvSpPr/>
            <p:nvPr/>
          </p:nvSpPr>
          <p:spPr>
            <a:xfrm>
              <a:off x="3884475" y="3526250"/>
              <a:ext cx="200775" cy="135950"/>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61"/>
            <p:cNvSpPr/>
            <p:nvPr/>
          </p:nvSpPr>
          <p:spPr>
            <a:xfrm>
              <a:off x="4163150" y="4152950"/>
              <a:ext cx="244225" cy="149975"/>
            </a:xfrm>
            <a:custGeom>
              <a:rect b="b" l="l" r="r" t="t"/>
              <a:pathLst>
                <a:path extrusionOk="0" h="5999" w="9769">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61"/>
            <p:cNvSpPr/>
            <p:nvPr/>
          </p:nvSpPr>
          <p:spPr>
            <a:xfrm>
              <a:off x="4896125" y="3932625"/>
              <a:ext cx="246525" cy="186950"/>
            </a:xfrm>
            <a:custGeom>
              <a:rect b="b" l="l" r="r" t="t"/>
              <a:pathLst>
                <a:path extrusionOk="0" h="7478" w="9861">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61"/>
            <p:cNvSpPr/>
            <p:nvPr/>
          </p:nvSpPr>
          <p:spPr>
            <a:xfrm>
              <a:off x="4843300" y="3335850"/>
              <a:ext cx="214425" cy="225575"/>
            </a:xfrm>
            <a:custGeom>
              <a:rect b="b" l="l" r="r" t="t"/>
              <a:pathLst>
                <a:path extrusionOk="0" h="9023" w="8577">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61"/>
            <p:cNvSpPr/>
            <p:nvPr/>
          </p:nvSpPr>
          <p:spPr>
            <a:xfrm>
              <a:off x="4666925" y="3855150"/>
              <a:ext cx="191050" cy="163825"/>
            </a:xfrm>
            <a:custGeom>
              <a:rect b="b" l="l" r="r" t="t"/>
              <a:pathLst>
                <a:path extrusionOk="0" h="6553" w="7642">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61"/>
            <p:cNvSpPr/>
            <p:nvPr/>
          </p:nvSpPr>
          <p:spPr>
            <a:xfrm>
              <a:off x="5385250" y="3407400"/>
              <a:ext cx="250825" cy="194525"/>
            </a:xfrm>
            <a:custGeom>
              <a:rect b="b" l="l" r="r" t="t"/>
              <a:pathLst>
                <a:path extrusionOk="0" h="7781" w="10033">
                  <a:moveTo>
                    <a:pt x="5005" y="1"/>
                  </a:moveTo>
                  <a:cubicBezTo>
                    <a:pt x="1" y="1"/>
                    <a:pt x="1" y="7780"/>
                    <a:pt x="5005" y="7780"/>
                  </a:cubicBezTo>
                  <a:cubicBezTo>
                    <a:pt x="10032" y="7780"/>
                    <a:pt x="10032" y="1"/>
                    <a:pt x="50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61"/>
            <p:cNvSpPr/>
            <p:nvPr/>
          </p:nvSpPr>
          <p:spPr>
            <a:xfrm>
              <a:off x="5173125" y="3149225"/>
              <a:ext cx="186550" cy="328425"/>
            </a:xfrm>
            <a:custGeom>
              <a:rect b="b" l="l" r="r" t="t"/>
              <a:pathLst>
                <a:path extrusionOk="0" h="13137" w="7462">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61"/>
            <p:cNvSpPr/>
            <p:nvPr/>
          </p:nvSpPr>
          <p:spPr>
            <a:xfrm>
              <a:off x="5200825" y="3921075"/>
              <a:ext cx="353350" cy="199425"/>
            </a:xfrm>
            <a:custGeom>
              <a:rect b="b" l="l" r="r" t="t"/>
              <a:pathLst>
                <a:path extrusionOk="0" h="7977" w="14134">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61"/>
            <p:cNvSpPr/>
            <p:nvPr/>
          </p:nvSpPr>
          <p:spPr>
            <a:xfrm>
              <a:off x="5754325" y="3980375"/>
              <a:ext cx="271875" cy="188325"/>
            </a:xfrm>
            <a:custGeom>
              <a:rect b="b" l="l" r="r" t="t"/>
              <a:pathLst>
                <a:path extrusionOk="0" h="7533" w="10875">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61"/>
            <p:cNvSpPr/>
            <p:nvPr/>
          </p:nvSpPr>
          <p:spPr>
            <a:xfrm>
              <a:off x="5580875" y="4411875"/>
              <a:ext cx="216700" cy="236975"/>
            </a:xfrm>
            <a:custGeom>
              <a:rect b="b" l="l" r="r" t="t"/>
              <a:pathLst>
                <a:path extrusionOk="0" h="9479" w="8668">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61"/>
            <p:cNvSpPr/>
            <p:nvPr/>
          </p:nvSpPr>
          <p:spPr>
            <a:xfrm>
              <a:off x="5731675" y="3595750"/>
              <a:ext cx="242750" cy="181425"/>
            </a:xfrm>
            <a:custGeom>
              <a:rect b="b" l="l" r="r" t="t"/>
              <a:pathLst>
                <a:path extrusionOk="0" h="7257" w="971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61"/>
            <p:cNvSpPr/>
            <p:nvPr/>
          </p:nvSpPr>
          <p:spPr>
            <a:xfrm>
              <a:off x="5104900" y="3659900"/>
              <a:ext cx="147875" cy="114325"/>
            </a:xfrm>
            <a:custGeom>
              <a:rect b="b" l="l" r="r" t="t"/>
              <a:pathLst>
                <a:path extrusionOk="0" h="4573" w="5915">
                  <a:moveTo>
                    <a:pt x="2957" y="1"/>
                  </a:moveTo>
                  <a:cubicBezTo>
                    <a:pt x="0" y="1"/>
                    <a:pt x="0" y="4573"/>
                    <a:pt x="2957" y="4573"/>
                  </a:cubicBezTo>
                  <a:cubicBezTo>
                    <a:pt x="5892" y="4573"/>
                    <a:pt x="5914" y="1"/>
                    <a:pt x="29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61"/>
            <p:cNvSpPr/>
            <p:nvPr/>
          </p:nvSpPr>
          <p:spPr>
            <a:xfrm>
              <a:off x="5576900" y="3102725"/>
              <a:ext cx="223525" cy="187425"/>
            </a:xfrm>
            <a:custGeom>
              <a:rect b="b" l="l" r="r" t="t"/>
              <a:pathLst>
                <a:path extrusionOk="0" h="7497" w="8941">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61"/>
            <p:cNvSpPr/>
            <p:nvPr/>
          </p:nvSpPr>
          <p:spPr>
            <a:xfrm>
              <a:off x="4744225" y="4350900"/>
              <a:ext cx="212850" cy="272900"/>
            </a:xfrm>
            <a:custGeom>
              <a:rect b="b" l="l" r="r" t="t"/>
              <a:pathLst>
                <a:path extrusionOk="0" h="10916" w="8514">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61"/>
            <p:cNvSpPr/>
            <p:nvPr/>
          </p:nvSpPr>
          <p:spPr>
            <a:xfrm>
              <a:off x="3826475" y="4462325"/>
              <a:ext cx="271850" cy="211000"/>
            </a:xfrm>
            <a:custGeom>
              <a:rect b="b" l="l" r="r" t="t"/>
              <a:pathLst>
                <a:path extrusionOk="0" h="8440" w="10874">
                  <a:moveTo>
                    <a:pt x="5437" y="0"/>
                  </a:moveTo>
                  <a:cubicBezTo>
                    <a:pt x="1" y="0"/>
                    <a:pt x="1" y="8440"/>
                    <a:pt x="5437" y="8440"/>
                  </a:cubicBezTo>
                  <a:cubicBezTo>
                    <a:pt x="10874" y="8440"/>
                    <a:pt x="10874" y="0"/>
                    <a:pt x="54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61"/>
            <p:cNvSpPr/>
            <p:nvPr/>
          </p:nvSpPr>
          <p:spPr>
            <a:xfrm>
              <a:off x="2341075" y="4212675"/>
              <a:ext cx="229775" cy="177450"/>
            </a:xfrm>
            <a:custGeom>
              <a:rect b="b" l="l" r="r" t="t"/>
              <a:pathLst>
                <a:path extrusionOk="0" h="7098" w="9191">
                  <a:moveTo>
                    <a:pt x="4595" y="0"/>
                  </a:moveTo>
                  <a:cubicBezTo>
                    <a:pt x="0" y="0"/>
                    <a:pt x="0" y="7098"/>
                    <a:pt x="4595" y="7098"/>
                  </a:cubicBezTo>
                  <a:cubicBezTo>
                    <a:pt x="9190" y="7098"/>
                    <a:pt x="9167" y="0"/>
                    <a:pt x="45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61"/>
            <p:cNvSpPr/>
            <p:nvPr/>
          </p:nvSpPr>
          <p:spPr>
            <a:xfrm>
              <a:off x="3104825" y="4105200"/>
              <a:ext cx="183700" cy="142750"/>
            </a:xfrm>
            <a:custGeom>
              <a:rect b="b" l="l" r="r" t="t"/>
              <a:pathLst>
                <a:path extrusionOk="0" h="5710" w="7348">
                  <a:moveTo>
                    <a:pt x="3685" y="0"/>
                  </a:moveTo>
                  <a:cubicBezTo>
                    <a:pt x="0" y="0"/>
                    <a:pt x="0" y="5710"/>
                    <a:pt x="3685" y="5710"/>
                  </a:cubicBezTo>
                  <a:cubicBezTo>
                    <a:pt x="7348" y="5710"/>
                    <a:pt x="7348" y="0"/>
                    <a:pt x="3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80" name="Shape 680"/>
        <p:cNvGrpSpPr/>
        <p:nvPr/>
      </p:nvGrpSpPr>
      <p:grpSpPr>
        <a:xfrm>
          <a:off x="0" y="0"/>
          <a:ext cx="0" cy="0"/>
          <a:chOff x="0" y="0"/>
          <a:chExt cx="0" cy="0"/>
        </a:xfrm>
      </p:grpSpPr>
      <p:sp>
        <p:nvSpPr>
          <p:cNvPr id="681" name="Google Shape;681;p62"/>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682" name="Google Shape;682;p62"/>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683" name="Google Shape;683;p6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21">
    <p:spTree>
      <p:nvGrpSpPr>
        <p:cNvPr id="684" name="Shape 684"/>
        <p:cNvGrpSpPr/>
        <p:nvPr/>
      </p:nvGrpSpPr>
      <p:grpSpPr>
        <a:xfrm>
          <a:off x="0" y="0"/>
          <a:ext cx="0" cy="0"/>
          <a:chOff x="0" y="0"/>
          <a:chExt cx="0" cy="0"/>
        </a:xfrm>
      </p:grpSpPr>
      <p:sp>
        <p:nvSpPr>
          <p:cNvPr id="685" name="Google Shape;685;p63"/>
          <p:cNvSpPr/>
          <p:nvPr/>
        </p:nvSpPr>
        <p:spPr>
          <a:xfrm rot="-5400000">
            <a:off x="-1144392" y="3484103"/>
            <a:ext cx="2439119" cy="1993071"/>
          </a:xfrm>
          <a:custGeom>
            <a:rect b="b" l="l" r="r" t="t"/>
            <a:pathLst>
              <a:path extrusionOk="0" h="113776" w="139239">
                <a:moveTo>
                  <a:pt x="73529" y="1"/>
                </a:moveTo>
                <a:cubicBezTo>
                  <a:pt x="72268" y="1"/>
                  <a:pt x="71006" y="19"/>
                  <a:pt x="69744" y="59"/>
                </a:cubicBezTo>
                <a:lnTo>
                  <a:pt x="69426" y="104"/>
                </a:lnTo>
                <a:cubicBezTo>
                  <a:pt x="47065" y="3880"/>
                  <a:pt x="27480" y="17301"/>
                  <a:pt x="15924" y="36819"/>
                </a:cubicBezTo>
                <a:lnTo>
                  <a:pt x="2139" y="60044"/>
                </a:lnTo>
                <a:cubicBezTo>
                  <a:pt x="1" y="61955"/>
                  <a:pt x="23" y="65344"/>
                  <a:pt x="2230" y="67209"/>
                </a:cubicBezTo>
                <a:lnTo>
                  <a:pt x="2275" y="67232"/>
                </a:lnTo>
                <a:cubicBezTo>
                  <a:pt x="13945" y="77082"/>
                  <a:pt x="7439" y="92573"/>
                  <a:pt x="18517" y="103082"/>
                </a:cubicBezTo>
                <a:cubicBezTo>
                  <a:pt x="24932" y="109133"/>
                  <a:pt x="50568" y="108451"/>
                  <a:pt x="58507" y="112318"/>
                </a:cubicBezTo>
                <a:cubicBezTo>
                  <a:pt x="59940" y="113023"/>
                  <a:pt x="61464" y="113637"/>
                  <a:pt x="63079" y="113751"/>
                </a:cubicBezTo>
                <a:cubicBezTo>
                  <a:pt x="63296" y="113767"/>
                  <a:pt x="63511" y="113775"/>
                  <a:pt x="63725" y="113775"/>
                </a:cubicBezTo>
                <a:cubicBezTo>
                  <a:pt x="67381" y="113775"/>
                  <a:pt x="70691" y="111458"/>
                  <a:pt x="73657" y="109201"/>
                </a:cubicBezTo>
                <a:cubicBezTo>
                  <a:pt x="80959" y="103674"/>
                  <a:pt x="88261" y="98032"/>
                  <a:pt x="96473" y="93960"/>
                </a:cubicBezTo>
                <a:cubicBezTo>
                  <a:pt x="104321" y="90071"/>
                  <a:pt x="113010" y="87591"/>
                  <a:pt x="119743" y="82018"/>
                </a:cubicBezTo>
                <a:cubicBezTo>
                  <a:pt x="125499" y="77241"/>
                  <a:pt x="129366" y="70531"/>
                  <a:pt x="132300" y="63638"/>
                </a:cubicBezTo>
                <a:cubicBezTo>
                  <a:pt x="132346" y="63547"/>
                  <a:pt x="132391" y="63456"/>
                  <a:pt x="132437" y="63365"/>
                </a:cubicBezTo>
                <a:cubicBezTo>
                  <a:pt x="139238" y="47305"/>
                  <a:pt x="136008" y="28743"/>
                  <a:pt x="124361" y="15755"/>
                </a:cubicBezTo>
                <a:lnTo>
                  <a:pt x="122792" y="14003"/>
                </a:lnTo>
                <a:cubicBezTo>
                  <a:pt x="116400" y="6906"/>
                  <a:pt x="107596" y="2447"/>
                  <a:pt x="98088" y="1560"/>
                </a:cubicBezTo>
                <a:lnTo>
                  <a:pt x="97951" y="1537"/>
                </a:lnTo>
                <a:cubicBezTo>
                  <a:pt x="89835" y="769"/>
                  <a:pt x="81684" y="1"/>
                  <a:pt x="7352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63"/>
          <p:cNvSpPr txBox="1"/>
          <p:nvPr>
            <p:ph type="title"/>
          </p:nvPr>
        </p:nvSpPr>
        <p:spPr>
          <a:xfrm>
            <a:off x="720000" y="540000"/>
            <a:ext cx="3852000" cy="6471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lt2"/>
              </a:buClr>
              <a:buSzPts val="3000"/>
              <a:buFont typeface="Merriweather"/>
              <a:buChar char="●"/>
              <a:defRPr sz="3000">
                <a:solidFill>
                  <a:schemeClr val="lt2"/>
                </a:solidFill>
                <a:latin typeface="Merriweather"/>
                <a:ea typeface="Merriweather"/>
                <a:cs typeface="Merriweather"/>
                <a:sym typeface="Merriweather"/>
              </a:defRPr>
            </a:lvl1pPr>
            <a:lvl2pPr lvl="1" rtl="0">
              <a:spcBef>
                <a:spcPts val="0"/>
              </a:spcBef>
              <a:spcAft>
                <a:spcPts val="0"/>
              </a:spcAft>
              <a:buClr>
                <a:schemeClr val="lt2"/>
              </a:buClr>
              <a:buSzPts val="1400"/>
              <a:buChar char="○"/>
              <a:defRPr>
                <a:solidFill>
                  <a:schemeClr val="lt2"/>
                </a:solidFill>
              </a:defRPr>
            </a:lvl2pPr>
            <a:lvl3pPr lvl="2" rtl="0">
              <a:spcBef>
                <a:spcPts val="0"/>
              </a:spcBef>
              <a:spcAft>
                <a:spcPts val="0"/>
              </a:spcAft>
              <a:buClr>
                <a:schemeClr val="lt2"/>
              </a:buClr>
              <a:buSzPts val="1400"/>
              <a:buChar char="■"/>
              <a:defRPr>
                <a:solidFill>
                  <a:schemeClr val="lt2"/>
                </a:solidFill>
              </a:defRPr>
            </a:lvl3pPr>
            <a:lvl4pPr lvl="3" rtl="0">
              <a:spcBef>
                <a:spcPts val="0"/>
              </a:spcBef>
              <a:spcAft>
                <a:spcPts val="0"/>
              </a:spcAft>
              <a:buClr>
                <a:schemeClr val="lt2"/>
              </a:buClr>
              <a:buSzPts val="1400"/>
              <a:buChar char="●"/>
              <a:defRPr>
                <a:solidFill>
                  <a:schemeClr val="lt2"/>
                </a:solidFill>
              </a:defRPr>
            </a:lvl4pPr>
            <a:lvl5pPr lvl="4" rtl="0">
              <a:spcBef>
                <a:spcPts val="0"/>
              </a:spcBef>
              <a:spcAft>
                <a:spcPts val="0"/>
              </a:spcAft>
              <a:buClr>
                <a:schemeClr val="lt2"/>
              </a:buClr>
              <a:buSzPts val="1400"/>
              <a:buChar char="○"/>
              <a:defRPr>
                <a:solidFill>
                  <a:schemeClr val="lt2"/>
                </a:solidFill>
              </a:defRPr>
            </a:lvl5pPr>
            <a:lvl6pPr lvl="5" rtl="0">
              <a:spcBef>
                <a:spcPts val="0"/>
              </a:spcBef>
              <a:spcAft>
                <a:spcPts val="0"/>
              </a:spcAft>
              <a:buClr>
                <a:schemeClr val="lt2"/>
              </a:buClr>
              <a:buSzPts val="1400"/>
              <a:buChar char="■"/>
              <a:defRPr>
                <a:solidFill>
                  <a:schemeClr val="lt2"/>
                </a:solidFill>
              </a:defRPr>
            </a:lvl6pPr>
            <a:lvl7pPr lvl="6" rtl="0">
              <a:spcBef>
                <a:spcPts val="0"/>
              </a:spcBef>
              <a:spcAft>
                <a:spcPts val="0"/>
              </a:spcAft>
              <a:buClr>
                <a:schemeClr val="lt2"/>
              </a:buClr>
              <a:buSzPts val="1400"/>
              <a:buChar char="●"/>
              <a:defRPr>
                <a:solidFill>
                  <a:schemeClr val="lt2"/>
                </a:solidFill>
              </a:defRPr>
            </a:lvl7pPr>
            <a:lvl8pPr lvl="7" rtl="0">
              <a:spcBef>
                <a:spcPts val="0"/>
              </a:spcBef>
              <a:spcAft>
                <a:spcPts val="0"/>
              </a:spcAft>
              <a:buClr>
                <a:schemeClr val="lt2"/>
              </a:buClr>
              <a:buSzPts val="1400"/>
              <a:buChar char="○"/>
              <a:defRPr>
                <a:solidFill>
                  <a:schemeClr val="lt2"/>
                </a:solidFill>
              </a:defRPr>
            </a:lvl8pPr>
            <a:lvl9pPr lvl="8" rtl="0">
              <a:spcBef>
                <a:spcPts val="0"/>
              </a:spcBef>
              <a:spcAft>
                <a:spcPts val="0"/>
              </a:spcAft>
              <a:buClr>
                <a:schemeClr val="lt2"/>
              </a:buClr>
              <a:buSzPts val="1400"/>
              <a:buChar char="■"/>
              <a:defRPr>
                <a:solidFill>
                  <a:schemeClr val="lt2"/>
                </a:solidFill>
              </a:defRPr>
            </a:lvl9pPr>
          </a:lstStyle>
          <a:p/>
        </p:txBody>
      </p:sp>
      <p:sp>
        <p:nvSpPr>
          <p:cNvPr id="687" name="Google Shape;687;p63"/>
          <p:cNvSpPr/>
          <p:nvPr/>
        </p:nvSpPr>
        <p:spPr>
          <a:xfrm rot="274615">
            <a:off x="7064034" y="-500353"/>
            <a:ext cx="2400250" cy="2517186"/>
          </a:xfrm>
          <a:custGeom>
            <a:rect b="b" l="l" r="r" t="t"/>
            <a:pathLst>
              <a:path extrusionOk="0" h="109762" w="104663">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88" name="Google Shape;688;p63"/>
          <p:cNvGrpSpPr/>
          <p:nvPr/>
        </p:nvGrpSpPr>
        <p:grpSpPr>
          <a:xfrm rot="-5549566">
            <a:off x="122052" y="4010367"/>
            <a:ext cx="898734" cy="1430438"/>
            <a:chOff x="2665800" y="994925"/>
            <a:chExt cx="2326725" cy="3703250"/>
          </a:xfrm>
        </p:grpSpPr>
        <p:sp>
          <p:nvSpPr>
            <p:cNvPr id="689" name="Google Shape;689;p63"/>
            <p:cNvSpPr/>
            <p:nvPr/>
          </p:nvSpPr>
          <p:spPr>
            <a:xfrm>
              <a:off x="2922825" y="994925"/>
              <a:ext cx="2069700" cy="2082450"/>
            </a:xfrm>
            <a:custGeom>
              <a:rect b="b" l="l" r="r" t="t"/>
              <a:pathLst>
                <a:path extrusionOk="0" h="83298" w="82788">
                  <a:moveTo>
                    <a:pt x="31490" y="0"/>
                  </a:moveTo>
                  <a:cubicBezTo>
                    <a:pt x="31252" y="0"/>
                    <a:pt x="31015" y="2"/>
                    <a:pt x="30778" y="5"/>
                  </a:cubicBezTo>
                  <a:cubicBezTo>
                    <a:pt x="22771" y="73"/>
                    <a:pt x="14286" y="1665"/>
                    <a:pt x="8326" y="6988"/>
                  </a:cubicBezTo>
                  <a:cubicBezTo>
                    <a:pt x="2344" y="12334"/>
                    <a:pt x="1" y="22297"/>
                    <a:pt x="5028" y="28553"/>
                  </a:cubicBezTo>
                  <a:cubicBezTo>
                    <a:pt x="6734" y="30669"/>
                    <a:pt x="9077" y="32147"/>
                    <a:pt x="11329" y="33694"/>
                  </a:cubicBezTo>
                  <a:cubicBezTo>
                    <a:pt x="20155" y="39745"/>
                    <a:pt x="28094" y="46979"/>
                    <a:pt x="34918" y="55236"/>
                  </a:cubicBezTo>
                  <a:cubicBezTo>
                    <a:pt x="40901" y="62470"/>
                    <a:pt x="46087" y="70545"/>
                    <a:pt x="53389" y="76459"/>
                  </a:cubicBezTo>
                  <a:cubicBezTo>
                    <a:pt x="59159" y="81130"/>
                    <a:pt x="64764" y="83298"/>
                    <a:pt x="69314" y="83298"/>
                  </a:cubicBezTo>
                  <a:cubicBezTo>
                    <a:pt x="77949" y="83298"/>
                    <a:pt x="82787" y="75492"/>
                    <a:pt x="77752" y="62174"/>
                  </a:cubicBezTo>
                  <a:cubicBezTo>
                    <a:pt x="70859" y="43999"/>
                    <a:pt x="60987" y="26574"/>
                    <a:pt x="49977" y="10583"/>
                  </a:cubicBezTo>
                  <a:cubicBezTo>
                    <a:pt x="47680" y="7239"/>
                    <a:pt x="45177" y="3827"/>
                    <a:pt x="41561" y="1938"/>
                  </a:cubicBezTo>
                  <a:cubicBezTo>
                    <a:pt x="38495" y="342"/>
                    <a:pt x="34952" y="0"/>
                    <a:pt x="314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63"/>
            <p:cNvSpPr/>
            <p:nvPr/>
          </p:nvSpPr>
          <p:spPr>
            <a:xfrm>
              <a:off x="2665800" y="3446975"/>
              <a:ext cx="1078250" cy="1251200"/>
            </a:xfrm>
            <a:custGeom>
              <a:rect b="b" l="l" r="r" t="t"/>
              <a:pathLst>
                <a:path extrusionOk="0" h="50048" w="43130">
                  <a:moveTo>
                    <a:pt x="24048" y="0"/>
                  </a:moveTo>
                  <a:cubicBezTo>
                    <a:pt x="16617" y="0"/>
                    <a:pt x="8393" y="4303"/>
                    <a:pt x="5027" y="9837"/>
                  </a:cubicBezTo>
                  <a:cubicBezTo>
                    <a:pt x="3139" y="12953"/>
                    <a:pt x="2161" y="16525"/>
                    <a:pt x="1479" y="20096"/>
                  </a:cubicBezTo>
                  <a:cubicBezTo>
                    <a:pt x="114" y="27307"/>
                    <a:pt x="0" y="35178"/>
                    <a:pt x="3617" y="41570"/>
                  </a:cubicBezTo>
                  <a:cubicBezTo>
                    <a:pt x="6418" y="46489"/>
                    <a:pt x="11980" y="50047"/>
                    <a:pt x="17443" y="50047"/>
                  </a:cubicBezTo>
                  <a:cubicBezTo>
                    <a:pt x="19079" y="50047"/>
                    <a:pt x="20706" y="49728"/>
                    <a:pt x="22247" y="49031"/>
                  </a:cubicBezTo>
                  <a:cubicBezTo>
                    <a:pt x="27593" y="46597"/>
                    <a:pt x="30300" y="40728"/>
                    <a:pt x="32597" y="35337"/>
                  </a:cubicBezTo>
                  <a:cubicBezTo>
                    <a:pt x="36578" y="25897"/>
                    <a:pt x="43129" y="9655"/>
                    <a:pt x="32324" y="2330"/>
                  </a:cubicBezTo>
                  <a:cubicBezTo>
                    <a:pt x="29947" y="709"/>
                    <a:pt x="27063" y="0"/>
                    <a:pt x="240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1" name="Google Shape;691;p63"/>
          <p:cNvGrpSpPr/>
          <p:nvPr/>
        </p:nvGrpSpPr>
        <p:grpSpPr>
          <a:xfrm rot="-1013057">
            <a:off x="8083784" y="-593889"/>
            <a:ext cx="2003967" cy="1772959"/>
            <a:chOff x="1749700" y="889800"/>
            <a:chExt cx="4276500" cy="3783525"/>
          </a:xfrm>
        </p:grpSpPr>
        <p:sp>
          <p:nvSpPr>
            <p:cNvPr id="692" name="Google Shape;692;p63"/>
            <p:cNvSpPr/>
            <p:nvPr/>
          </p:nvSpPr>
          <p:spPr>
            <a:xfrm>
              <a:off x="2226200" y="889800"/>
              <a:ext cx="183125" cy="226500"/>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63"/>
            <p:cNvSpPr/>
            <p:nvPr/>
          </p:nvSpPr>
          <p:spPr>
            <a:xfrm>
              <a:off x="2327350" y="1533200"/>
              <a:ext cx="283725" cy="185850"/>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63"/>
            <p:cNvSpPr/>
            <p:nvPr/>
          </p:nvSpPr>
          <p:spPr>
            <a:xfrm>
              <a:off x="2677400" y="1195275"/>
              <a:ext cx="265350" cy="220825"/>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63"/>
            <p:cNvSpPr/>
            <p:nvPr/>
          </p:nvSpPr>
          <p:spPr>
            <a:xfrm>
              <a:off x="1795700" y="1310500"/>
              <a:ext cx="278100" cy="217600"/>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63"/>
            <p:cNvSpPr/>
            <p:nvPr/>
          </p:nvSpPr>
          <p:spPr>
            <a:xfrm>
              <a:off x="2706175" y="2238800"/>
              <a:ext cx="236600" cy="344700"/>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63"/>
            <p:cNvSpPr/>
            <p:nvPr/>
          </p:nvSpPr>
          <p:spPr>
            <a:xfrm>
              <a:off x="2003275" y="2384950"/>
              <a:ext cx="313925" cy="216875"/>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63"/>
            <p:cNvSpPr/>
            <p:nvPr/>
          </p:nvSpPr>
          <p:spPr>
            <a:xfrm>
              <a:off x="1749700" y="1859925"/>
              <a:ext cx="205825" cy="179750"/>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63"/>
            <p:cNvSpPr/>
            <p:nvPr/>
          </p:nvSpPr>
          <p:spPr>
            <a:xfrm>
              <a:off x="2389975" y="2023950"/>
              <a:ext cx="197925" cy="153525"/>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63"/>
            <p:cNvSpPr/>
            <p:nvPr/>
          </p:nvSpPr>
          <p:spPr>
            <a:xfrm>
              <a:off x="3245425" y="1472775"/>
              <a:ext cx="196275" cy="197875"/>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63"/>
            <p:cNvSpPr/>
            <p:nvPr/>
          </p:nvSpPr>
          <p:spPr>
            <a:xfrm>
              <a:off x="3247675" y="933050"/>
              <a:ext cx="233625" cy="177075"/>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63"/>
            <p:cNvSpPr/>
            <p:nvPr/>
          </p:nvSpPr>
          <p:spPr>
            <a:xfrm>
              <a:off x="2950925" y="1955475"/>
              <a:ext cx="288750" cy="274600"/>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63"/>
            <p:cNvSpPr/>
            <p:nvPr/>
          </p:nvSpPr>
          <p:spPr>
            <a:xfrm>
              <a:off x="3434650" y="2244700"/>
              <a:ext cx="193450" cy="190850"/>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63"/>
            <p:cNvSpPr/>
            <p:nvPr/>
          </p:nvSpPr>
          <p:spPr>
            <a:xfrm>
              <a:off x="3624350" y="1588700"/>
              <a:ext cx="234575" cy="157375"/>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63"/>
            <p:cNvSpPr/>
            <p:nvPr/>
          </p:nvSpPr>
          <p:spPr>
            <a:xfrm>
              <a:off x="3196375" y="2966875"/>
              <a:ext cx="193950" cy="304450"/>
            </a:xfrm>
            <a:custGeom>
              <a:rect b="b" l="l" r="r" t="t"/>
              <a:pathLst>
                <a:path extrusionOk="0" h="12178" w="7758">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63"/>
            <p:cNvSpPr/>
            <p:nvPr/>
          </p:nvSpPr>
          <p:spPr>
            <a:xfrm>
              <a:off x="2532150" y="3339825"/>
              <a:ext cx="221250" cy="225125"/>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63"/>
            <p:cNvSpPr/>
            <p:nvPr/>
          </p:nvSpPr>
          <p:spPr>
            <a:xfrm>
              <a:off x="1958625" y="3174175"/>
              <a:ext cx="242000" cy="191000"/>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63"/>
            <p:cNvSpPr/>
            <p:nvPr/>
          </p:nvSpPr>
          <p:spPr>
            <a:xfrm>
              <a:off x="2539550" y="2853075"/>
              <a:ext cx="256500" cy="211525"/>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63"/>
            <p:cNvSpPr/>
            <p:nvPr/>
          </p:nvSpPr>
          <p:spPr>
            <a:xfrm>
              <a:off x="3151475" y="2647950"/>
              <a:ext cx="320175" cy="314225"/>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63"/>
            <p:cNvSpPr/>
            <p:nvPr/>
          </p:nvSpPr>
          <p:spPr>
            <a:xfrm>
              <a:off x="3489825" y="1861150"/>
              <a:ext cx="179150" cy="139350"/>
            </a:xfrm>
            <a:custGeom>
              <a:rect b="b" l="l" r="r" t="t"/>
              <a:pathLst>
                <a:path extrusionOk="0" h="5574" w="7166">
                  <a:moveTo>
                    <a:pt x="3594" y="0"/>
                  </a:moveTo>
                  <a:cubicBezTo>
                    <a:pt x="0" y="0"/>
                    <a:pt x="0" y="5574"/>
                    <a:pt x="3594" y="5574"/>
                  </a:cubicBezTo>
                  <a:cubicBezTo>
                    <a:pt x="7166" y="5574"/>
                    <a:pt x="7166" y="0"/>
                    <a:pt x="3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63"/>
            <p:cNvSpPr/>
            <p:nvPr/>
          </p:nvSpPr>
          <p:spPr>
            <a:xfrm>
              <a:off x="3652450" y="2995700"/>
              <a:ext cx="192300" cy="155750"/>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63"/>
            <p:cNvSpPr/>
            <p:nvPr/>
          </p:nvSpPr>
          <p:spPr>
            <a:xfrm>
              <a:off x="2518350" y="3867100"/>
              <a:ext cx="206050" cy="166900"/>
            </a:xfrm>
            <a:custGeom>
              <a:rect b="b" l="l" r="r" t="t"/>
              <a:pathLst>
                <a:path extrusionOk="0" h="6676" w="8242">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63"/>
            <p:cNvSpPr/>
            <p:nvPr/>
          </p:nvSpPr>
          <p:spPr>
            <a:xfrm>
              <a:off x="2267150" y="3707100"/>
              <a:ext cx="242850" cy="211025"/>
            </a:xfrm>
            <a:custGeom>
              <a:rect b="b" l="l" r="r" t="t"/>
              <a:pathLst>
                <a:path extrusionOk="0" h="8441" w="9714">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63"/>
            <p:cNvSpPr/>
            <p:nvPr/>
          </p:nvSpPr>
          <p:spPr>
            <a:xfrm>
              <a:off x="3253800" y="3352875"/>
              <a:ext cx="176325" cy="238050"/>
            </a:xfrm>
            <a:custGeom>
              <a:rect b="b" l="l" r="r" t="t"/>
              <a:pathLst>
                <a:path extrusionOk="0" h="9522" w="7053">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63"/>
            <p:cNvSpPr/>
            <p:nvPr/>
          </p:nvSpPr>
          <p:spPr>
            <a:xfrm>
              <a:off x="3582775" y="2711750"/>
              <a:ext cx="129700" cy="113975"/>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63"/>
            <p:cNvSpPr/>
            <p:nvPr/>
          </p:nvSpPr>
          <p:spPr>
            <a:xfrm>
              <a:off x="3683175" y="3719650"/>
              <a:ext cx="191950" cy="166825"/>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63"/>
            <p:cNvSpPr/>
            <p:nvPr/>
          </p:nvSpPr>
          <p:spPr>
            <a:xfrm>
              <a:off x="3697825" y="4246275"/>
              <a:ext cx="218100" cy="175300"/>
            </a:xfrm>
            <a:custGeom>
              <a:rect b="b" l="l" r="r" t="t"/>
              <a:pathLst>
                <a:path extrusionOk="0" h="7012" w="8724">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63"/>
            <p:cNvSpPr/>
            <p:nvPr/>
          </p:nvSpPr>
          <p:spPr>
            <a:xfrm>
              <a:off x="2856525" y="4282625"/>
              <a:ext cx="175475" cy="138900"/>
            </a:xfrm>
            <a:custGeom>
              <a:rect b="b" l="l" r="r" t="t"/>
              <a:pathLst>
                <a:path extrusionOk="0" h="5556" w="7019">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63"/>
            <p:cNvSpPr/>
            <p:nvPr/>
          </p:nvSpPr>
          <p:spPr>
            <a:xfrm>
              <a:off x="3037700" y="3743500"/>
              <a:ext cx="209300" cy="162100"/>
            </a:xfrm>
            <a:custGeom>
              <a:rect b="b" l="l" r="r" t="t"/>
              <a:pathLst>
                <a:path extrusionOk="0" h="6484" w="8372">
                  <a:moveTo>
                    <a:pt x="4186" y="1"/>
                  </a:moveTo>
                  <a:cubicBezTo>
                    <a:pt x="1" y="1"/>
                    <a:pt x="1" y="6484"/>
                    <a:pt x="4186" y="6484"/>
                  </a:cubicBezTo>
                  <a:cubicBezTo>
                    <a:pt x="8372" y="6484"/>
                    <a:pt x="8372" y="1"/>
                    <a:pt x="41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63"/>
            <p:cNvSpPr/>
            <p:nvPr/>
          </p:nvSpPr>
          <p:spPr>
            <a:xfrm>
              <a:off x="3500625" y="4075050"/>
              <a:ext cx="174600" cy="134800"/>
            </a:xfrm>
            <a:custGeom>
              <a:rect b="b" l="l" r="r" t="t"/>
              <a:pathLst>
                <a:path extrusionOk="0" h="5392" w="6984">
                  <a:moveTo>
                    <a:pt x="3503" y="0"/>
                  </a:moveTo>
                  <a:cubicBezTo>
                    <a:pt x="0" y="0"/>
                    <a:pt x="0" y="5392"/>
                    <a:pt x="3503" y="5392"/>
                  </a:cubicBezTo>
                  <a:cubicBezTo>
                    <a:pt x="6984" y="5392"/>
                    <a:pt x="6984" y="0"/>
                    <a:pt x="35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63"/>
            <p:cNvSpPr/>
            <p:nvPr/>
          </p:nvSpPr>
          <p:spPr>
            <a:xfrm>
              <a:off x="2911450" y="3001375"/>
              <a:ext cx="178600" cy="138775"/>
            </a:xfrm>
            <a:custGeom>
              <a:rect b="b" l="l" r="r" t="t"/>
              <a:pathLst>
                <a:path extrusionOk="0" h="5551" w="7144">
                  <a:moveTo>
                    <a:pt x="3572" y="0"/>
                  </a:moveTo>
                  <a:cubicBezTo>
                    <a:pt x="1" y="0"/>
                    <a:pt x="1" y="5551"/>
                    <a:pt x="3572" y="5551"/>
                  </a:cubicBezTo>
                  <a:cubicBezTo>
                    <a:pt x="7144" y="5551"/>
                    <a:pt x="7144" y="0"/>
                    <a:pt x="35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63"/>
            <p:cNvSpPr/>
            <p:nvPr/>
          </p:nvSpPr>
          <p:spPr>
            <a:xfrm>
              <a:off x="3544425" y="3350275"/>
              <a:ext cx="166075" cy="121125"/>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63"/>
            <p:cNvSpPr/>
            <p:nvPr/>
          </p:nvSpPr>
          <p:spPr>
            <a:xfrm>
              <a:off x="4353075" y="3522925"/>
              <a:ext cx="187700" cy="347900"/>
            </a:xfrm>
            <a:custGeom>
              <a:rect b="b" l="l" r="r" t="t"/>
              <a:pathLst>
                <a:path extrusionOk="0" h="13916" w="7508">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63"/>
            <p:cNvSpPr/>
            <p:nvPr/>
          </p:nvSpPr>
          <p:spPr>
            <a:xfrm>
              <a:off x="3884475" y="3526250"/>
              <a:ext cx="200775" cy="135950"/>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63"/>
            <p:cNvSpPr/>
            <p:nvPr/>
          </p:nvSpPr>
          <p:spPr>
            <a:xfrm>
              <a:off x="4163150" y="4152950"/>
              <a:ext cx="244225" cy="149975"/>
            </a:xfrm>
            <a:custGeom>
              <a:rect b="b" l="l" r="r" t="t"/>
              <a:pathLst>
                <a:path extrusionOk="0" h="5999" w="9769">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63"/>
            <p:cNvSpPr/>
            <p:nvPr/>
          </p:nvSpPr>
          <p:spPr>
            <a:xfrm>
              <a:off x="4896125" y="3932625"/>
              <a:ext cx="246525" cy="186950"/>
            </a:xfrm>
            <a:custGeom>
              <a:rect b="b" l="l" r="r" t="t"/>
              <a:pathLst>
                <a:path extrusionOk="0" h="7478" w="9861">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63"/>
            <p:cNvSpPr/>
            <p:nvPr/>
          </p:nvSpPr>
          <p:spPr>
            <a:xfrm>
              <a:off x="4843300" y="3335850"/>
              <a:ext cx="214425" cy="225575"/>
            </a:xfrm>
            <a:custGeom>
              <a:rect b="b" l="l" r="r" t="t"/>
              <a:pathLst>
                <a:path extrusionOk="0" h="9023" w="8577">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63"/>
            <p:cNvSpPr/>
            <p:nvPr/>
          </p:nvSpPr>
          <p:spPr>
            <a:xfrm>
              <a:off x="4666925" y="3855150"/>
              <a:ext cx="191050" cy="163825"/>
            </a:xfrm>
            <a:custGeom>
              <a:rect b="b" l="l" r="r" t="t"/>
              <a:pathLst>
                <a:path extrusionOk="0" h="6553" w="7642">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63"/>
            <p:cNvSpPr/>
            <p:nvPr/>
          </p:nvSpPr>
          <p:spPr>
            <a:xfrm>
              <a:off x="5385250" y="3407400"/>
              <a:ext cx="250825" cy="194525"/>
            </a:xfrm>
            <a:custGeom>
              <a:rect b="b" l="l" r="r" t="t"/>
              <a:pathLst>
                <a:path extrusionOk="0" h="7781" w="10033">
                  <a:moveTo>
                    <a:pt x="5005" y="1"/>
                  </a:moveTo>
                  <a:cubicBezTo>
                    <a:pt x="1" y="1"/>
                    <a:pt x="1" y="7780"/>
                    <a:pt x="5005" y="7780"/>
                  </a:cubicBezTo>
                  <a:cubicBezTo>
                    <a:pt x="10032" y="7780"/>
                    <a:pt x="10032" y="1"/>
                    <a:pt x="50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63"/>
            <p:cNvSpPr/>
            <p:nvPr/>
          </p:nvSpPr>
          <p:spPr>
            <a:xfrm>
              <a:off x="5173125" y="3149225"/>
              <a:ext cx="186550" cy="328425"/>
            </a:xfrm>
            <a:custGeom>
              <a:rect b="b" l="l" r="r" t="t"/>
              <a:pathLst>
                <a:path extrusionOk="0" h="13137" w="7462">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63"/>
            <p:cNvSpPr/>
            <p:nvPr/>
          </p:nvSpPr>
          <p:spPr>
            <a:xfrm>
              <a:off x="5200825" y="3921075"/>
              <a:ext cx="353350" cy="199425"/>
            </a:xfrm>
            <a:custGeom>
              <a:rect b="b" l="l" r="r" t="t"/>
              <a:pathLst>
                <a:path extrusionOk="0" h="7977" w="14134">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63"/>
            <p:cNvSpPr/>
            <p:nvPr/>
          </p:nvSpPr>
          <p:spPr>
            <a:xfrm>
              <a:off x="5754325" y="3980375"/>
              <a:ext cx="271875" cy="188325"/>
            </a:xfrm>
            <a:custGeom>
              <a:rect b="b" l="l" r="r" t="t"/>
              <a:pathLst>
                <a:path extrusionOk="0" h="7533" w="10875">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63"/>
            <p:cNvSpPr/>
            <p:nvPr/>
          </p:nvSpPr>
          <p:spPr>
            <a:xfrm>
              <a:off x="5580875" y="4411875"/>
              <a:ext cx="216700" cy="236975"/>
            </a:xfrm>
            <a:custGeom>
              <a:rect b="b" l="l" r="r" t="t"/>
              <a:pathLst>
                <a:path extrusionOk="0" h="9479" w="8668">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63"/>
            <p:cNvSpPr/>
            <p:nvPr/>
          </p:nvSpPr>
          <p:spPr>
            <a:xfrm>
              <a:off x="5731675" y="3595750"/>
              <a:ext cx="242750" cy="181425"/>
            </a:xfrm>
            <a:custGeom>
              <a:rect b="b" l="l" r="r" t="t"/>
              <a:pathLst>
                <a:path extrusionOk="0" h="7257" w="971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63"/>
            <p:cNvSpPr/>
            <p:nvPr/>
          </p:nvSpPr>
          <p:spPr>
            <a:xfrm>
              <a:off x="5104900" y="3659900"/>
              <a:ext cx="147875" cy="114325"/>
            </a:xfrm>
            <a:custGeom>
              <a:rect b="b" l="l" r="r" t="t"/>
              <a:pathLst>
                <a:path extrusionOk="0" h="4573" w="5915">
                  <a:moveTo>
                    <a:pt x="2957" y="1"/>
                  </a:moveTo>
                  <a:cubicBezTo>
                    <a:pt x="0" y="1"/>
                    <a:pt x="0" y="4573"/>
                    <a:pt x="2957" y="4573"/>
                  </a:cubicBezTo>
                  <a:cubicBezTo>
                    <a:pt x="5892" y="4573"/>
                    <a:pt x="5914" y="1"/>
                    <a:pt x="29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63"/>
            <p:cNvSpPr/>
            <p:nvPr/>
          </p:nvSpPr>
          <p:spPr>
            <a:xfrm>
              <a:off x="5576900" y="3102725"/>
              <a:ext cx="223525" cy="187425"/>
            </a:xfrm>
            <a:custGeom>
              <a:rect b="b" l="l" r="r" t="t"/>
              <a:pathLst>
                <a:path extrusionOk="0" h="7497" w="8941">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63"/>
            <p:cNvSpPr/>
            <p:nvPr/>
          </p:nvSpPr>
          <p:spPr>
            <a:xfrm>
              <a:off x="4744225" y="4350900"/>
              <a:ext cx="212850" cy="272900"/>
            </a:xfrm>
            <a:custGeom>
              <a:rect b="b" l="l" r="r" t="t"/>
              <a:pathLst>
                <a:path extrusionOk="0" h="10916" w="8514">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63"/>
            <p:cNvSpPr/>
            <p:nvPr/>
          </p:nvSpPr>
          <p:spPr>
            <a:xfrm>
              <a:off x="3826475" y="4462325"/>
              <a:ext cx="271850" cy="211000"/>
            </a:xfrm>
            <a:custGeom>
              <a:rect b="b" l="l" r="r" t="t"/>
              <a:pathLst>
                <a:path extrusionOk="0" h="8440" w="10874">
                  <a:moveTo>
                    <a:pt x="5437" y="0"/>
                  </a:moveTo>
                  <a:cubicBezTo>
                    <a:pt x="1" y="0"/>
                    <a:pt x="1" y="8440"/>
                    <a:pt x="5437" y="8440"/>
                  </a:cubicBezTo>
                  <a:cubicBezTo>
                    <a:pt x="10874" y="8440"/>
                    <a:pt x="10874" y="0"/>
                    <a:pt x="54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63"/>
            <p:cNvSpPr/>
            <p:nvPr/>
          </p:nvSpPr>
          <p:spPr>
            <a:xfrm>
              <a:off x="2341075" y="4212675"/>
              <a:ext cx="229775" cy="177450"/>
            </a:xfrm>
            <a:custGeom>
              <a:rect b="b" l="l" r="r" t="t"/>
              <a:pathLst>
                <a:path extrusionOk="0" h="7098" w="9191">
                  <a:moveTo>
                    <a:pt x="4595" y="0"/>
                  </a:moveTo>
                  <a:cubicBezTo>
                    <a:pt x="0" y="0"/>
                    <a:pt x="0" y="7098"/>
                    <a:pt x="4595" y="7098"/>
                  </a:cubicBezTo>
                  <a:cubicBezTo>
                    <a:pt x="9190" y="7098"/>
                    <a:pt x="9167" y="0"/>
                    <a:pt x="45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63"/>
            <p:cNvSpPr/>
            <p:nvPr/>
          </p:nvSpPr>
          <p:spPr>
            <a:xfrm>
              <a:off x="3104825" y="4105200"/>
              <a:ext cx="183700" cy="142750"/>
            </a:xfrm>
            <a:custGeom>
              <a:rect b="b" l="l" r="r" t="t"/>
              <a:pathLst>
                <a:path extrusionOk="0" h="5710" w="7348">
                  <a:moveTo>
                    <a:pt x="3685" y="0"/>
                  </a:moveTo>
                  <a:cubicBezTo>
                    <a:pt x="0" y="0"/>
                    <a:pt x="0" y="5710"/>
                    <a:pt x="3685" y="5710"/>
                  </a:cubicBezTo>
                  <a:cubicBezTo>
                    <a:pt x="7348" y="5710"/>
                    <a:pt x="7348" y="0"/>
                    <a:pt x="3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41" name="Google Shape;741;p63"/>
          <p:cNvSpPr/>
          <p:nvPr/>
        </p:nvSpPr>
        <p:spPr>
          <a:xfrm rot="6175187">
            <a:off x="6779426" y="3015097"/>
            <a:ext cx="3020768" cy="2931097"/>
          </a:xfrm>
          <a:custGeom>
            <a:rect b="b" l="l" r="r" t="t"/>
            <a:pathLst>
              <a:path extrusionOk="0" h="122340" w="126067">
                <a:moveTo>
                  <a:pt x="53372" y="0"/>
                </a:moveTo>
                <a:cubicBezTo>
                  <a:pt x="50944" y="0"/>
                  <a:pt x="48529" y="321"/>
                  <a:pt x="46155" y="1029"/>
                </a:cubicBezTo>
                <a:cubicBezTo>
                  <a:pt x="45541" y="1189"/>
                  <a:pt x="45040" y="1575"/>
                  <a:pt x="44722" y="2121"/>
                </a:cubicBezTo>
                <a:cubicBezTo>
                  <a:pt x="44123" y="2102"/>
                  <a:pt x="43525" y="2092"/>
                  <a:pt x="42927" y="2092"/>
                </a:cubicBezTo>
                <a:cubicBezTo>
                  <a:pt x="33632" y="2092"/>
                  <a:pt x="24385" y="4433"/>
                  <a:pt x="16242" y="9605"/>
                </a:cubicBezTo>
                <a:cubicBezTo>
                  <a:pt x="6984" y="15520"/>
                  <a:pt x="0" y="27075"/>
                  <a:pt x="5414" y="37903"/>
                </a:cubicBezTo>
                <a:cubicBezTo>
                  <a:pt x="12124" y="51347"/>
                  <a:pt x="28912" y="51893"/>
                  <a:pt x="41651" y="54759"/>
                </a:cubicBezTo>
                <a:cubicBezTo>
                  <a:pt x="58143" y="58490"/>
                  <a:pt x="72155" y="69272"/>
                  <a:pt x="79980" y="84285"/>
                </a:cubicBezTo>
                <a:cubicBezTo>
                  <a:pt x="83688" y="91291"/>
                  <a:pt x="84894" y="98320"/>
                  <a:pt x="86190" y="106009"/>
                </a:cubicBezTo>
                <a:cubicBezTo>
                  <a:pt x="87191" y="111901"/>
                  <a:pt x="89079" y="117906"/>
                  <a:pt x="94812" y="120727"/>
                </a:cubicBezTo>
                <a:cubicBezTo>
                  <a:pt x="97076" y="121841"/>
                  <a:pt x="99369" y="122340"/>
                  <a:pt x="101613" y="122340"/>
                </a:cubicBezTo>
                <a:cubicBezTo>
                  <a:pt x="109626" y="122340"/>
                  <a:pt x="117002" y="115982"/>
                  <a:pt x="120130" y="108625"/>
                </a:cubicBezTo>
                <a:cubicBezTo>
                  <a:pt x="126067" y="94749"/>
                  <a:pt x="123291" y="76346"/>
                  <a:pt x="119038" y="62379"/>
                </a:cubicBezTo>
                <a:cubicBezTo>
                  <a:pt x="113920" y="45455"/>
                  <a:pt x="104138" y="30305"/>
                  <a:pt x="90854" y="18659"/>
                </a:cubicBezTo>
                <a:cubicBezTo>
                  <a:pt x="81210" y="10233"/>
                  <a:pt x="67084" y="0"/>
                  <a:pt x="533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63"/>
          <p:cNvSpPr/>
          <p:nvPr/>
        </p:nvSpPr>
        <p:spPr>
          <a:xfrm rot="6833745">
            <a:off x="7436569" y="4002342"/>
            <a:ext cx="2401524" cy="1297352"/>
          </a:xfrm>
          <a:custGeom>
            <a:rect b="b" l="l" r="r" t="t"/>
            <a:pathLst>
              <a:path extrusionOk="0" h="93013" w="172176">
                <a:moveTo>
                  <a:pt x="13424" y="1"/>
                </a:moveTo>
                <a:cubicBezTo>
                  <a:pt x="6875" y="1"/>
                  <a:pt x="1" y="7379"/>
                  <a:pt x="918" y="15924"/>
                </a:cubicBezTo>
                <a:cubicBezTo>
                  <a:pt x="1532" y="21520"/>
                  <a:pt x="4876" y="27298"/>
                  <a:pt x="9653" y="29891"/>
                </a:cubicBezTo>
                <a:cubicBezTo>
                  <a:pt x="11675" y="30994"/>
                  <a:pt x="14155" y="31195"/>
                  <a:pt x="16658" y="31195"/>
                </a:cubicBezTo>
                <a:cubicBezTo>
                  <a:pt x="18084" y="31195"/>
                  <a:pt x="19518" y="31130"/>
                  <a:pt x="20878" y="31130"/>
                </a:cubicBezTo>
                <a:cubicBezTo>
                  <a:pt x="23334" y="31130"/>
                  <a:pt x="25551" y="31341"/>
                  <a:pt x="27055" y="32530"/>
                </a:cubicBezTo>
                <a:cubicBezTo>
                  <a:pt x="32196" y="36647"/>
                  <a:pt x="21641" y="50637"/>
                  <a:pt x="33174" y="57166"/>
                </a:cubicBezTo>
                <a:cubicBezTo>
                  <a:pt x="34809" y="58091"/>
                  <a:pt x="36338" y="58421"/>
                  <a:pt x="37796" y="58421"/>
                </a:cubicBezTo>
                <a:cubicBezTo>
                  <a:pt x="41411" y="58421"/>
                  <a:pt x="44594" y="56394"/>
                  <a:pt x="47908" y="56394"/>
                </a:cubicBezTo>
                <a:cubicBezTo>
                  <a:pt x="48482" y="56394"/>
                  <a:pt x="49059" y="56455"/>
                  <a:pt x="49643" y="56597"/>
                </a:cubicBezTo>
                <a:cubicBezTo>
                  <a:pt x="61199" y="59418"/>
                  <a:pt x="53942" y="66356"/>
                  <a:pt x="56808" y="74363"/>
                </a:cubicBezTo>
                <a:cubicBezTo>
                  <a:pt x="59096" y="80762"/>
                  <a:pt x="64139" y="83660"/>
                  <a:pt x="69661" y="83660"/>
                </a:cubicBezTo>
                <a:cubicBezTo>
                  <a:pt x="72816" y="83660"/>
                  <a:pt x="76126" y="82715"/>
                  <a:pt x="79169" y="80937"/>
                </a:cubicBezTo>
                <a:cubicBezTo>
                  <a:pt x="85309" y="77360"/>
                  <a:pt x="88766" y="71995"/>
                  <a:pt x="92323" y="71995"/>
                </a:cubicBezTo>
                <a:cubicBezTo>
                  <a:pt x="94353" y="71995"/>
                  <a:pt x="96416" y="73743"/>
                  <a:pt x="99028" y="78571"/>
                </a:cubicBezTo>
                <a:cubicBezTo>
                  <a:pt x="101757" y="83598"/>
                  <a:pt x="104282" y="89194"/>
                  <a:pt x="110856" y="91856"/>
                </a:cubicBezTo>
                <a:cubicBezTo>
                  <a:pt x="112729" y="92609"/>
                  <a:pt x="114750" y="93012"/>
                  <a:pt x="116765" y="93012"/>
                </a:cubicBezTo>
                <a:cubicBezTo>
                  <a:pt x="118520" y="93012"/>
                  <a:pt x="120270" y="92706"/>
                  <a:pt x="121912" y="92060"/>
                </a:cubicBezTo>
                <a:cubicBezTo>
                  <a:pt x="128486" y="89467"/>
                  <a:pt x="128213" y="81733"/>
                  <a:pt x="132876" y="79003"/>
                </a:cubicBezTo>
                <a:cubicBezTo>
                  <a:pt x="134160" y="78244"/>
                  <a:pt x="135425" y="77925"/>
                  <a:pt x="136686" y="77925"/>
                </a:cubicBezTo>
                <a:cubicBezTo>
                  <a:pt x="143268" y="77925"/>
                  <a:pt x="149760" y="86601"/>
                  <a:pt x="158416" y="86601"/>
                </a:cubicBezTo>
                <a:cubicBezTo>
                  <a:pt x="160623" y="86601"/>
                  <a:pt x="162970" y="86037"/>
                  <a:pt x="165496" y="84622"/>
                </a:cubicBezTo>
                <a:cubicBezTo>
                  <a:pt x="172175" y="80875"/>
                  <a:pt x="169959" y="72972"/>
                  <a:pt x="162077" y="72972"/>
                </a:cubicBezTo>
                <a:cubicBezTo>
                  <a:pt x="161155" y="72972"/>
                  <a:pt x="160154" y="73080"/>
                  <a:pt x="159081" y="73316"/>
                </a:cubicBezTo>
                <a:cubicBezTo>
                  <a:pt x="158715" y="73397"/>
                  <a:pt x="158347" y="73435"/>
                  <a:pt x="157976" y="73435"/>
                </a:cubicBezTo>
                <a:cubicBezTo>
                  <a:pt x="150852" y="73435"/>
                  <a:pt x="142851" y="59325"/>
                  <a:pt x="135074" y="59325"/>
                </a:cubicBezTo>
                <a:cubicBezTo>
                  <a:pt x="134675" y="59325"/>
                  <a:pt x="134275" y="59362"/>
                  <a:pt x="133877" y="59440"/>
                </a:cubicBezTo>
                <a:cubicBezTo>
                  <a:pt x="124869" y="61192"/>
                  <a:pt x="125779" y="71906"/>
                  <a:pt x="120251" y="74295"/>
                </a:cubicBezTo>
                <a:cubicBezTo>
                  <a:pt x="119428" y="74650"/>
                  <a:pt x="118631" y="74813"/>
                  <a:pt x="117855" y="74813"/>
                </a:cubicBezTo>
                <a:cubicBezTo>
                  <a:pt x="109695" y="74813"/>
                  <a:pt x="103883" y="56807"/>
                  <a:pt x="94183" y="55664"/>
                </a:cubicBezTo>
                <a:cubicBezTo>
                  <a:pt x="93938" y="55636"/>
                  <a:pt x="93686" y="55623"/>
                  <a:pt x="93430" y="55623"/>
                </a:cubicBezTo>
                <a:cubicBezTo>
                  <a:pt x="86556" y="55623"/>
                  <a:pt x="75789" y="65324"/>
                  <a:pt x="72873" y="65324"/>
                </a:cubicBezTo>
                <a:cubicBezTo>
                  <a:pt x="72806" y="65324"/>
                  <a:pt x="72744" y="65319"/>
                  <a:pt x="72686" y="65309"/>
                </a:cubicBezTo>
                <a:cubicBezTo>
                  <a:pt x="67022" y="64308"/>
                  <a:pt x="73824" y="49522"/>
                  <a:pt x="66294" y="43449"/>
                </a:cubicBezTo>
                <a:cubicBezTo>
                  <a:pt x="63998" y="41595"/>
                  <a:pt x="61334" y="41044"/>
                  <a:pt x="58636" y="41044"/>
                </a:cubicBezTo>
                <a:cubicBezTo>
                  <a:pt x="54692" y="41044"/>
                  <a:pt x="50674" y="42220"/>
                  <a:pt x="47621" y="42220"/>
                </a:cubicBezTo>
                <a:cubicBezTo>
                  <a:pt x="45126" y="42220"/>
                  <a:pt x="43276" y="41435"/>
                  <a:pt x="42637" y="38581"/>
                </a:cubicBezTo>
                <a:cubicBezTo>
                  <a:pt x="41181" y="32007"/>
                  <a:pt x="49643" y="25342"/>
                  <a:pt x="42955" y="18199"/>
                </a:cubicBezTo>
                <a:cubicBezTo>
                  <a:pt x="41467" y="16620"/>
                  <a:pt x="37463" y="14421"/>
                  <a:pt x="32834" y="14421"/>
                </a:cubicBezTo>
                <a:cubicBezTo>
                  <a:pt x="30530" y="14421"/>
                  <a:pt x="28071" y="14966"/>
                  <a:pt x="25690" y="16402"/>
                </a:cubicBezTo>
                <a:cubicBezTo>
                  <a:pt x="23977" y="17225"/>
                  <a:pt x="22634" y="17583"/>
                  <a:pt x="21586" y="17583"/>
                </a:cubicBezTo>
                <a:cubicBezTo>
                  <a:pt x="14867" y="17583"/>
                  <a:pt x="20261" y="2862"/>
                  <a:pt x="17978" y="1366"/>
                </a:cubicBezTo>
                <a:cubicBezTo>
                  <a:pt x="16554" y="427"/>
                  <a:pt x="14999" y="1"/>
                  <a:pt x="134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63"/>
          <p:cNvSpPr txBox="1"/>
          <p:nvPr>
            <p:ph idx="1" type="body"/>
          </p:nvPr>
        </p:nvSpPr>
        <p:spPr>
          <a:xfrm>
            <a:off x="785125" y="1676175"/>
            <a:ext cx="3711900" cy="2458500"/>
          </a:xfrm>
          <a:prstGeom prst="rect">
            <a:avLst/>
          </a:prstGeom>
          <a:noFill/>
          <a:ln>
            <a:noFill/>
          </a:ln>
        </p:spPr>
        <p:txBody>
          <a:bodyPr anchorCtr="0" anchor="b" bIns="91425" lIns="91425" spcFirstLastPara="1" rIns="91425" wrap="square" tIns="91425">
            <a:noAutofit/>
          </a:bodyPr>
          <a:lstStyle>
            <a:lvl1pPr indent="-317500" lvl="0" marL="457200" rtl="0">
              <a:lnSpc>
                <a:spcPct val="100000"/>
              </a:lnSpc>
              <a:spcBef>
                <a:spcPts val="0"/>
              </a:spcBef>
              <a:spcAft>
                <a:spcPts val="0"/>
              </a:spcAft>
              <a:buSzPts val="1400"/>
              <a:buChar char="●"/>
              <a:defRPr sz="1400"/>
            </a:lvl1pPr>
            <a:lvl2pPr indent="-298450" lvl="1" marL="914400" rtl="0">
              <a:spcBef>
                <a:spcPts val="0"/>
              </a:spcBef>
              <a:spcAft>
                <a:spcPts val="0"/>
              </a:spcAft>
              <a:buSzPts val="1100"/>
              <a:buFont typeface="Montserrat"/>
              <a:buChar char="○"/>
              <a:defRPr sz="1100">
                <a:latin typeface="Montserrat"/>
                <a:ea typeface="Montserrat"/>
                <a:cs typeface="Montserrat"/>
                <a:sym typeface="Montserrat"/>
              </a:defRPr>
            </a:lvl2pPr>
            <a:lvl3pPr indent="-298450" lvl="2" marL="1371600" rtl="0">
              <a:spcBef>
                <a:spcPts val="0"/>
              </a:spcBef>
              <a:spcAft>
                <a:spcPts val="0"/>
              </a:spcAft>
              <a:buSzPts val="1100"/>
              <a:buFont typeface="Montserrat"/>
              <a:buChar char="■"/>
              <a:defRPr sz="1100">
                <a:latin typeface="Montserrat"/>
                <a:ea typeface="Montserrat"/>
                <a:cs typeface="Montserrat"/>
                <a:sym typeface="Montserrat"/>
              </a:defRPr>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744" name="Google Shape;744;p63"/>
          <p:cNvSpPr txBox="1"/>
          <p:nvPr>
            <p:ph idx="2" type="body"/>
          </p:nvPr>
        </p:nvSpPr>
        <p:spPr>
          <a:xfrm>
            <a:off x="4646912" y="1676175"/>
            <a:ext cx="3711900" cy="2458500"/>
          </a:xfrm>
          <a:prstGeom prst="rect">
            <a:avLst/>
          </a:prstGeom>
          <a:noFill/>
          <a:ln>
            <a:noFill/>
          </a:ln>
        </p:spPr>
        <p:txBody>
          <a:bodyPr anchorCtr="0" anchor="b" bIns="91425" lIns="91425" spcFirstLastPara="1" rIns="91425" wrap="square" tIns="91425">
            <a:noAutofit/>
          </a:bodyPr>
          <a:lstStyle>
            <a:lvl1pPr indent="-317500" lvl="0" marL="457200" rtl="0">
              <a:lnSpc>
                <a:spcPct val="100000"/>
              </a:lnSpc>
              <a:spcBef>
                <a:spcPts val="0"/>
              </a:spcBef>
              <a:spcAft>
                <a:spcPts val="0"/>
              </a:spcAft>
              <a:buClr>
                <a:schemeClr val="dk2"/>
              </a:buClr>
              <a:buSzPts val="1400"/>
              <a:buChar char="●"/>
              <a:defRPr sz="1400"/>
            </a:lvl1pPr>
            <a:lvl2pPr indent="-298450" lvl="1" marL="914400" rtl="0">
              <a:spcBef>
                <a:spcPts val="0"/>
              </a:spcBef>
              <a:spcAft>
                <a:spcPts val="0"/>
              </a:spcAft>
              <a:buSzPts val="1100"/>
              <a:buFont typeface="Montserrat"/>
              <a:buChar char="○"/>
              <a:defRPr sz="1100">
                <a:latin typeface="Montserrat"/>
                <a:ea typeface="Montserrat"/>
                <a:cs typeface="Montserrat"/>
                <a:sym typeface="Montserrat"/>
              </a:defRPr>
            </a:lvl2pPr>
            <a:lvl3pPr indent="-298450" lvl="2" marL="1371600" rtl="0">
              <a:spcBef>
                <a:spcPts val="0"/>
              </a:spcBef>
              <a:spcAft>
                <a:spcPts val="0"/>
              </a:spcAft>
              <a:buSzPts val="1100"/>
              <a:buFont typeface="Montserrat"/>
              <a:buChar char="■"/>
              <a:defRPr sz="1100">
                <a:latin typeface="Montserrat"/>
                <a:ea typeface="Montserrat"/>
                <a:cs typeface="Montserrat"/>
                <a:sym typeface="Montserrat"/>
              </a:defRPr>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13">
    <p:spTree>
      <p:nvGrpSpPr>
        <p:cNvPr id="745" name="Shape 745"/>
        <p:cNvGrpSpPr/>
        <p:nvPr/>
      </p:nvGrpSpPr>
      <p:grpSpPr>
        <a:xfrm>
          <a:off x="0" y="0"/>
          <a:ext cx="0" cy="0"/>
          <a:chOff x="0" y="0"/>
          <a:chExt cx="0" cy="0"/>
        </a:xfrm>
      </p:grpSpPr>
      <p:sp>
        <p:nvSpPr>
          <p:cNvPr id="746" name="Google Shape;746;p64"/>
          <p:cNvSpPr txBox="1"/>
          <p:nvPr>
            <p:ph type="title"/>
          </p:nvPr>
        </p:nvSpPr>
        <p:spPr>
          <a:xfrm>
            <a:off x="720000" y="540000"/>
            <a:ext cx="3775800" cy="11271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lt2"/>
              </a:buClr>
              <a:buSzPts val="3000"/>
              <a:buFont typeface="Merriweather"/>
              <a:buChar char="●"/>
              <a:defRPr sz="3000">
                <a:solidFill>
                  <a:schemeClr val="lt2"/>
                </a:solidFill>
                <a:latin typeface="Merriweather"/>
                <a:ea typeface="Merriweather"/>
                <a:cs typeface="Merriweather"/>
                <a:sym typeface="Merriweathe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747" name="Google Shape;747;p64"/>
          <p:cNvSpPr/>
          <p:nvPr/>
        </p:nvSpPr>
        <p:spPr>
          <a:xfrm rot="-8881978">
            <a:off x="4376513" y="-464660"/>
            <a:ext cx="6009760" cy="6302545"/>
          </a:xfrm>
          <a:custGeom>
            <a:rect b="b" l="l" r="r" t="t"/>
            <a:pathLst>
              <a:path extrusionOk="0" h="109762" w="104663">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64"/>
          <p:cNvSpPr txBox="1"/>
          <p:nvPr>
            <p:ph idx="1" type="subTitle"/>
          </p:nvPr>
        </p:nvSpPr>
        <p:spPr>
          <a:xfrm>
            <a:off x="5435950" y="1236500"/>
            <a:ext cx="2664300" cy="5577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None/>
              <a:defRPr sz="1400">
                <a:solidFill>
                  <a:schemeClr val="dk2"/>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49" name="Google Shape;749;p64"/>
          <p:cNvSpPr txBox="1"/>
          <p:nvPr>
            <p:ph idx="2" type="subTitle"/>
          </p:nvPr>
        </p:nvSpPr>
        <p:spPr>
          <a:xfrm>
            <a:off x="5435950" y="2582111"/>
            <a:ext cx="2664300" cy="5577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None/>
              <a:defRPr sz="1400">
                <a:solidFill>
                  <a:schemeClr val="dk2"/>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50" name="Google Shape;750;p64"/>
          <p:cNvSpPr txBox="1"/>
          <p:nvPr>
            <p:ph idx="3" type="subTitle"/>
          </p:nvPr>
        </p:nvSpPr>
        <p:spPr>
          <a:xfrm>
            <a:off x="5435950" y="3927722"/>
            <a:ext cx="2664300" cy="5577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None/>
              <a:defRPr sz="1400">
                <a:solidFill>
                  <a:srgbClr val="043025"/>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51" name="Google Shape;751;p64"/>
          <p:cNvSpPr txBox="1"/>
          <p:nvPr>
            <p:ph hasCustomPrompt="1" idx="4" type="title"/>
          </p:nvPr>
        </p:nvSpPr>
        <p:spPr>
          <a:xfrm>
            <a:off x="5435950" y="731250"/>
            <a:ext cx="1176900" cy="5451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3000"/>
              <a:buFont typeface="Merriweather"/>
              <a:buChar char="●"/>
              <a:defRPr sz="3000">
                <a:latin typeface="Merriweather"/>
                <a:ea typeface="Merriweather"/>
                <a:cs typeface="Merriweather"/>
                <a:sym typeface="Merriweather"/>
              </a:defRPr>
            </a:lvl1pPr>
            <a:lvl2pPr lvl="1" rtl="0" algn="ctr">
              <a:spcBef>
                <a:spcPts val="0"/>
              </a:spcBef>
              <a:spcAft>
                <a:spcPts val="0"/>
              </a:spcAft>
              <a:buSzPts val="3000"/>
              <a:buChar char="○"/>
              <a:defRPr sz="3000"/>
            </a:lvl2pPr>
            <a:lvl3pPr lvl="2" rtl="0" algn="ctr">
              <a:spcBef>
                <a:spcPts val="0"/>
              </a:spcBef>
              <a:spcAft>
                <a:spcPts val="0"/>
              </a:spcAft>
              <a:buSzPts val="3000"/>
              <a:buChar char="■"/>
              <a:defRPr sz="3000"/>
            </a:lvl3pPr>
            <a:lvl4pPr lvl="3" rtl="0" algn="ctr">
              <a:spcBef>
                <a:spcPts val="0"/>
              </a:spcBef>
              <a:spcAft>
                <a:spcPts val="0"/>
              </a:spcAft>
              <a:buSzPts val="3000"/>
              <a:buChar char="●"/>
              <a:defRPr sz="3000"/>
            </a:lvl4pPr>
            <a:lvl5pPr lvl="4" rtl="0" algn="ctr">
              <a:spcBef>
                <a:spcPts val="0"/>
              </a:spcBef>
              <a:spcAft>
                <a:spcPts val="0"/>
              </a:spcAft>
              <a:buSzPts val="3000"/>
              <a:buChar char="○"/>
              <a:defRPr sz="3000"/>
            </a:lvl5pPr>
            <a:lvl6pPr lvl="5" rtl="0" algn="ctr">
              <a:spcBef>
                <a:spcPts val="0"/>
              </a:spcBef>
              <a:spcAft>
                <a:spcPts val="0"/>
              </a:spcAft>
              <a:buSzPts val="3000"/>
              <a:buChar char="■"/>
              <a:defRPr sz="3000"/>
            </a:lvl6pPr>
            <a:lvl7pPr lvl="6" rtl="0" algn="ctr">
              <a:spcBef>
                <a:spcPts val="0"/>
              </a:spcBef>
              <a:spcAft>
                <a:spcPts val="0"/>
              </a:spcAft>
              <a:buSzPts val="3000"/>
              <a:buChar char="●"/>
              <a:defRPr sz="3000"/>
            </a:lvl7pPr>
            <a:lvl8pPr lvl="7" rtl="0" algn="ctr">
              <a:spcBef>
                <a:spcPts val="0"/>
              </a:spcBef>
              <a:spcAft>
                <a:spcPts val="0"/>
              </a:spcAft>
              <a:buSzPts val="3000"/>
              <a:buChar char="○"/>
              <a:defRPr sz="3000"/>
            </a:lvl8pPr>
            <a:lvl9pPr lvl="8" rtl="0" algn="ctr">
              <a:spcBef>
                <a:spcPts val="0"/>
              </a:spcBef>
              <a:spcAft>
                <a:spcPts val="0"/>
              </a:spcAft>
              <a:buSzPts val="3000"/>
              <a:buChar char="■"/>
              <a:defRPr sz="3000"/>
            </a:lvl9pPr>
          </a:lstStyle>
          <a:p>
            <a:r>
              <a:t>xx%</a:t>
            </a:r>
          </a:p>
        </p:txBody>
      </p:sp>
      <p:sp>
        <p:nvSpPr>
          <p:cNvPr id="752" name="Google Shape;752;p64"/>
          <p:cNvSpPr txBox="1"/>
          <p:nvPr>
            <p:ph hasCustomPrompt="1" idx="5" type="title"/>
          </p:nvPr>
        </p:nvSpPr>
        <p:spPr>
          <a:xfrm>
            <a:off x="5435950" y="2046570"/>
            <a:ext cx="1176900" cy="5451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3000"/>
              <a:buFont typeface="Merriweather"/>
              <a:buChar char="●"/>
              <a:defRPr sz="3000">
                <a:latin typeface="Merriweather"/>
                <a:ea typeface="Merriweather"/>
                <a:cs typeface="Merriweather"/>
                <a:sym typeface="Merriweather"/>
              </a:defRPr>
            </a:lvl1pPr>
            <a:lvl2pPr lvl="1" rtl="0" algn="ctr">
              <a:spcBef>
                <a:spcPts val="0"/>
              </a:spcBef>
              <a:spcAft>
                <a:spcPts val="0"/>
              </a:spcAft>
              <a:buSzPts val="3000"/>
              <a:buChar char="○"/>
              <a:defRPr sz="3000"/>
            </a:lvl2pPr>
            <a:lvl3pPr lvl="2" rtl="0" algn="ctr">
              <a:spcBef>
                <a:spcPts val="0"/>
              </a:spcBef>
              <a:spcAft>
                <a:spcPts val="0"/>
              </a:spcAft>
              <a:buSzPts val="3000"/>
              <a:buChar char="■"/>
              <a:defRPr sz="3000"/>
            </a:lvl3pPr>
            <a:lvl4pPr lvl="3" rtl="0" algn="ctr">
              <a:spcBef>
                <a:spcPts val="0"/>
              </a:spcBef>
              <a:spcAft>
                <a:spcPts val="0"/>
              </a:spcAft>
              <a:buSzPts val="3000"/>
              <a:buChar char="●"/>
              <a:defRPr sz="3000"/>
            </a:lvl4pPr>
            <a:lvl5pPr lvl="4" rtl="0" algn="ctr">
              <a:spcBef>
                <a:spcPts val="0"/>
              </a:spcBef>
              <a:spcAft>
                <a:spcPts val="0"/>
              </a:spcAft>
              <a:buSzPts val="3000"/>
              <a:buChar char="○"/>
              <a:defRPr sz="3000"/>
            </a:lvl5pPr>
            <a:lvl6pPr lvl="5" rtl="0" algn="ctr">
              <a:spcBef>
                <a:spcPts val="0"/>
              </a:spcBef>
              <a:spcAft>
                <a:spcPts val="0"/>
              </a:spcAft>
              <a:buSzPts val="3000"/>
              <a:buChar char="■"/>
              <a:defRPr sz="3000"/>
            </a:lvl6pPr>
            <a:lvl7pPr lvl="6" rtl="0" algn="ctr">
              <a:spcBef>
                <a:spcPts val="0"/>
              </a:spcBef>
              <a:spcAft>
                <a:spcPts val="0"/>
              </a:spcAft>
              <a:buSzPts val="3000"/>
              <a:buChar char="●"/>
              <a:defRPr sz="3000"/>
            </a:lvl7pPr>
            <a:lvl8pPr lvl="7" rtl="0" algn="ctr">
              <a:spcBef>
                <a:spcPts val="0"/>
              </a:spcBef>
              <a:spcAft>
                <a:spcPts val="0"/>
              </a:spcAft>
              <a:buSzPts val="3000"/>
              <a:buChar char="○"/>
              <a:defRPr sz="3000"/>
            </a:lvl8pPr>
            <a:lvl9pPr lvl="8" rtl="0" algn="ctr">
              <a:spcBef>
                <a:spcPts val="0"/>
              </a:spcBef>
              <a:spcAft>
                <a:spcPts val="0"/>
              </a:spcAft>
              <a:buSzPts val="3000"/>
              <a:buChar char="■"/>
              <a:defRPr sz="3000"/>
            </a:lvl9pPr>
          </a:lstStyle>
          <a:p>
            <a:r>
              <a:t>xx%</a:t>
            </a:r>
          </a:p>
        </p:txBody>
      </p:sp>
      <p:sp>
        <p:nvSpPr>
          <p:cNvPr id="753" name="Google Shape;753;p64"/>
          <p:cNvSpPr txBox="1"/>
          <p:nvPr>
            <p:ph hasCustomPrompt="1" idx="6" type="title"/>
          </p:nvPr>
        </p:nvSpPr>
        <p:spPr>
          <a:xfrm>
            <a:off x="5435950" y="3361890"/>
            <a:ext cx="1176900" cy="5451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3000"/>
              <a:buFont typeface="Merriweather"/>
              <a:buChar char="●"/>
              <a:defRPr sz="3000">
                <a:latin typeface="Merriweather"/>
                <a:ea typeface="Merriweather"/>
                <a:cs typeface="Merriweather"/>
                <a:sym typeface="Merriweather"/>
              </a:defRPr>
            </a:lvl1pPr>
            <a:lvl2pPr lvl="1" rtl="0" algn="ctr">
              <a:spcBef>
                <a:spcPts val="0"/>
              </a:spcBef>
              <a:spcAft>
                <a:spcPts val="0"/>
              </a:spcAft>
              <a:buSzPts val="3000"/>
              <a:buChar char="○"/>
              <a:defRPr sz="3000"/>
            </a:lvl2pPr>
            <a:lvl3pPr lvl="2" rtl="0" algn="ctr">
              <a:spcBef>
                <a:spcPts val="0"/>
              </a:spcBef>
              <a:spcAft>
                <a:spcPts val="0"/>
              </a:spcAft>
              <a:buSzPts val="3000"/>
              <a:buChar char="■"/>
              <a:defRPr sz="3000"/>
            </a:lvl3pPr>
            <a:lvl4pPr lvl="3" rtl="0" algn="ctr">
              <a:spcBef>
                <a:spcPts val="0"/>
              </a:spcBef>
              <a:spcAft>
                <a:spcPts val="0"/>
              </a:spcAft>
              <a:buSzPts val="3000"/>
              <a:buChar char="●"/>
              <a:defRPr sz="3000"/>
            </a:lvl4pPr>
            <a:lvl5pPr lvl="4" rtl="0" algn="ctr">
              <a:spcBef>
                <a:spcPts val="0"/>
              </a:spcBef>
              <a:spcAft>
                <a:spcPts val="0"/>
              </a:spcAft>
              <a:buSzPts val="3000"/>
              <a:buChar char="○"/>
              <a:defRPr sz="3000"/>
            </a:lvl5pPr>
            <a:lvl6pPr lvl="5" rtl="0" algn="ctr">
              <a:spcBef>
                <a:spcPts val="0"/>
              </a:spcBef>
              <a:spcAft>
                <a:spcPts val="0"/>
              </a:spcAft>
              <a:buSzPts val="3000"/>
              <a:buChar char="■"/>
              <a:defRPr sz="3000"/>
            </a:lvl6pPr>
            <a:lvl7pPr lvl="6" rtl="0" algn="ctr">
              <a:spcBef>
                <a:spcPts val="0"/>
              </a:spcBef>
              <a:spcAft>
                <a:spcPts val="0"/>
              </a:spcAft>
              <a:buSzPts val="3000"/>
              <a:buChar char="●"/>
              <a:defRPr sz="3000"/>
            </a:lvl7pPr>
            <a:lvl8pPr lvl="7" rtl="0" algn="ctr">
              <a:spcBef>
                <a:spcPts val="0"/>
              </a:spcBef>
              <a:spcAft>
                <a:spcPts val="0"/>
              </a:spcAft>
              <a:buSzPts val="3000"/>
              <a:buChar char="○"/>
              <a:defRPr sz="3000"/>
            </a:lvl8pPr>
            <a:lvl9pPr lvl="8" rtl="0" algn="ctr">
              <a:spcBef>
                <a:spcPts val="0"/>
              </a:spcBef>
              <a:spcAft>
                <a:spcPts val="0"/>
              </a:spcAft>
              <a:buSzPts val="3000"/>
              <a:buChar char="■"/>
              <a:defRPr sz="3000"/>
            </a:lvl9pPr>
          </a:lstStyle>
          <a:p>
            <a:r>
              <a:t>xx%</a:t>
            </a:r>
          </a:p>
        </p:txBody>
      </p:sp>
      <p:sp>
        <p:nvSpPr>
          <p:cNvPr id="754" name="Google Shape;754;p64"/>
          <p:cNvSpPr/>
          <p:nvPr/>
        </p:nvSpPr>
        <p:spPr>
          <a:xfrm rot="-9166514">
            <a:off x="-685878" y="3508085"/>
            <a:ext cx="2096014" cy="2197615"/>
          </a:xfrm>
          <a:custGeom>
            <a:rect b="b" l="l" r="r" t="t"/>
            <a:pathLst>
              <a:path extrusionOk="0" h="124350" w="118601">
                <a:moveTo>
                  <a:pt x="69677" y="1"/>
                </a:moveTo>
                <a:cubicBezTo>
                  <a:pt x="57181" y="1"/>
                  <a:pt x="46020" y="10360"/>
                  <a:pt x="36320" y="17351"/>
                </a:cubicBezTo>
                <a:cubicBezTo>
                  <a:pt x="22532" y="27309"/>
                  <a:pt x="11517" y="40596"/>
                  <a:pt x="4306" y="55995"/>
                </a:cubicBezTo>
                <a:cubicBezTo>
                  <a:pt x="1876" y="61252"/>
                  <a:pt x="1" y="67750"/>
                  <a:pt x="3302" y="72504"/>
                </a:cubicBezTo>
                <a:cubicBezTo>
                  <a:pt x="5955" y="76264"/>
                  <a:pt x="10905" y="77405"/>
                  <a:pt x="15618" y="77405"/>
                </a:cubicBezTo>
                <a:cubicBezTo>
                  <a:pt x="16301" y="77405"/>
                  <a:pt x="16980" y="77381"/>
                  <a:pt x="17645" y="77338"/>
                </a:cubicBezTo>
                <a:cubicBezTo>
                  <a:pt x="20601" y="77161"/>
                  <a:pt x="23615" y="76743"/>
                  <a:pt x="26561" y="76743"/>
                </a:cubicBezTo>
                <a:cubicBezTo>
                  <a:pt x="28881" y="76743"/>
                  <a:pt x="31160" y="77002"/>
                  <a:pt x="33335" y="77840"/>
                </a:cubicBezTo>
                <a:cubicBezTo>
                  <a:pt x="40230" y="80508"/>
                  <a:pt x="43769" y="88141"/>
                  <a:pt x="45644" y="95300"/>
                </a:cubicBezTo>
                <a:cubicBezTo>
                  <a:pt x="47520" y="102458"/>
                  <a:pt x="48550" y="110197"/>
                  <a:pt x="53120" y="116008"/>
                </a:cubicBezTo>
                <a:cubicBezTo>
                  <a:pt x="57684" y="121846"/>
                  <a:pt x="64728" y="124350"/>
                  <a:pt x="72147" y="124350"/>
                </a:cubicBezTo>
                <a:cubicBezTo>
                  <a:pt x="79196" y="124350"/>
                  <a:pt x="86583" y="122089"/>
                  <a:pt x="92503" y="118280"/>
                </a:cubicBezTo>
                <a:cubicBezTo>
                  <a:pt x="108643" y="107899"/>
                  <a:pt x="117967" y="88590"/>
                  <a:pt x="118284" y="69414"/>
                </a:cubicBezTo>
                <a:cubicBezTo>
                  <a:pt x="118601" y="50210"/>
                  <a:pt x="110571" y="31456"/>
                  <a:pt x="98156" y="16823"/>
                </a:cubicBezTo>
                <a:cubicBezTo>
                  <a:pt x="91975" y="9533"/>
                  <a:pt x="84315" y="2955"/>
                  <a:pt x="75044" y="657"/>
                </a:cubicBezTo>
                <a:cubicBezTo>
                  <a:pt x="73229" y="207"/>
                  <a:pt x="71440" y="1"/>
                  <a:pt x="6967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64"/>
          <p:cNvSpPr/>
          <p:nvPr/>
        </p:nvSpPr>
        <p:spPr>
          <a:xfrm rot="-10395493">
            <a:off x="-393898" y="4006637"/>
            <a:ext cx="2254524" cy="1217963"/>
          </a:xfrm>
          <a:custGeom>
            <a:rect b="b" l="l" r="r" t="t"/>
            <a:pathLst>
              <a:path extrusionOk="0" h="60394" w="111793">
                <a:moveTo>
                  <a:pt x="8698" y="0"/>
                </a:moveTo>
                <a:cubicBezTo>
                  <a:pt x="4448" y="0"/>
                  <a:pt x="1" y="4800"/>
                  <a:pt x="575" y="10353"/>
                </a:cubicBezTo>
                <a:cubicBezTo>
                  <a:pt x="971" y="13972"/>
                  <a:pt x="3137" y="17722"/>
                  <a:pt x="6254" y="19413"/>
                </a:cubicBezTo>
                <a:cubicBezTo>
                  <a:pt x="7568" y="20126"/>
                  <a:pt x="9180" y="20254"/>
                  <a:pt x="10807" y="20254"/>
                </a:cubicBezTo>
                <a:cubicBezTo>
                  <a:pt x="11718" y="20254"/>
                  <a:pt x="12633" y="20214"/>
                  <a:pt x="13504" y="20214"/>
                </a:cubicBezTo>
                <a:cubicBezTo>
                  <a:pt x="15113" y="20214"/>
                  <a:pt x="16569" y="20350"/>
                  <a:pt x="17560" y="21130"/>
                </a:cubicBezTo>
                <a:cubicBezTo>
                  <a:pt x="20888" y="23798"/>
                  <a:pt x="14020" y="32884"/>
                  <a:pt x="21522" y="37137"/>
                </a:cubicBezTo>
                <a:cubicBezTo>
                  <a:pt x="22579" y="37730"/>
                  <a:pt x="23568" y="37941"/>
                  <a:pt x="24512" y="37941"/>
                </a:cubicBezTo>
                <a:cubicBezTo>
                  <a:pt x="26858" y="37941"/>
                  <a:pt x="28923" y="36634"/>
                  <a:pt x="31063" y="36634"/>
                </a:cubicBezTo>
                <a:cubicBezTo>
                  <a:pt x="31437" y="36634"/>
                  <a:pt x="31813" y="36673"/>
                  <a:pt x="32193" y="36767"/>
                </a:cubicBezTo>
                <a:cubicBezTo>
                  <a:pt x="39695" y="38590"/>
                  <a:pt x="34993" y="43106"/>
                  <a:pt x="36868" y="48284"/>
                </a:cubicBezTo>
                <a:cubicBezTo>
                  <a:pt x="38347" y="52451"/>
                  <a:pt x="41622" y="54331"/>
                  <a:pt x="45210" y="54331"/>
                </a:cubicBezTo>
                <a:cubicBezTo>
                  <a:pt x="47262" y="54331"/>
                  <a:pt x="49417" y="53716"/>
                  <a:pt x="51396" y="52563"/>
                </a:cubicBezTo>
                <a:cubicBezTo>
                  <a:pt x="55381" y="50242"/>
                  <a:pt x="57622" y="46755"/>
                  <a:pt x="59930" y="46755"/>
                </a:cubicBezTo>
                <a:cubicBezTo>
                  <a:pt x="61248" y="46755"/>
                  <a:pt x="62587" y="47892"/>
                  <a:pt x="64286" y="51031"/>
                </a:cubicBezTo>
                <a:cubicBezTo>
                  <a:pt x="66056" y="54280"/>
                  <a:pt x="67694" y="57925"/>
                  <a:pt x="71947" y="59642"/>
                </a:cubicBezTo>
                <a:cubicBezTo>
                  <a:pt x="73154" y="60141"/>
                  <a:pt x="74434" y="60393"/>
                  <a:pt x="75714" y="60393"/>
                </a:cubicBezTo>
                <a:cubicBezTo>
                  <a:pt x="76871" y="60393"/>
                  <a:pt x="78028" y="60188"/>
                  <a:pt x="79131" y="59774"/>
                </a:cubicBezTo>
                <a:cubicBezTo>
                  <a:pt x="83410" y="58110"/>
                  <a:pt x="83226" y="53091"/>
                  <a:pt x="86263" y="51295"/>
                </a:cubicBezTo>
                <a:cubicBezTo>
                  <a:pt x="87089" y="50807"/>
                  <a:pt x="87903" y="50603"/>
                  <a:pt x="88716" y="50603"/>
                </a:cubicBezTo>
                <a:cubicBezTo>
                  <a:pt x="92980" y="50603"/>
                  <a:pt x="97213" y="56233"/>
                  <a:pt x="102836" y="56233"/>
                </a:cubicBezTo>
                <a:cubicBezTo>
                  <a:pt x="104275" y="56233"/>
                  <a:pt x="105804" y="55865"/>
                  <a:pt x="107447" y="54940"/>
                </a:cubicBezTo>
                <a:cubicBezTo>
                  <a:pt x="111792" y="52508"/>
                  <a:pt x="110353" y="47395"/>
                  <a:pt x="105262" y="47395"/>
                </a:cubicBezTo>
                <a:cubicBezTo>
                  <a:pt x="104658" y="47395"/>
                  <a:pt x="104003" y="47466"/>
                  <a:pt x="103300" y="47623"/>
                </a:cubicBezTo>
                <a:cubicBezTo>
                  <a:pt x="103062" y="47676"/>
                  <a:pt x="102823" y="47701"/>
                  <a:pt x="102581" y="47701"/>
                </a:cubicBezTo>
                <a:cubicBezTo>
                  <a:pt x="97946" y="47701"/>
                  <a:pt x="92740" y="38516"/>
                  <a:pt x="87692" y="38516"/>
                </a:cubicBezTo>
                <a:cubicBezTo>
                  <a:pt x="87436" y="38516"/>
                  <a:pt x="87179" y="38540"/>
                  <a:pt x="86924" y="38590"/>
                </a:cubicBezTo>
                <a:cubicBezTo>
                  <a:pt x="81086" y="39752"/>
                  <a:pt x="81667" y="46699"/>
                  <a:pt x="78075" y="48231"/>
                </a:cubicBezTo>
                <a:cubicBezTo>
                  <a:pt x="77543" y="48459"/>
                  <a:pt x="77028" y="48564"/>
                  <a:pt x="76527" y="48564"/>
                </a:cubicBezTo>
                <a:cubicBezTo>
                  <a:pt x="71231" y="48564"/>
                  <a:pt x="67466" y="36883"/>
                  <a:pt x="61143" y="36160"/>
                </a:cubicBezTo>
                <a:cubicBezTo>
                  <a:pt x="60981" y="36141"/>
                  <a:pt x="60814" y="36131"/>
                  <a:pt x="60644" y="36131"/>
                </a:cubicBezTo>
                <a:cubicBezTo>
                  <a:pt x="56178" y="36131"/>
                  <a:pt x="49201" y="42428"/>
                  <a:pt x="47310" y="42428"/>
                </a:cubicBezTo>
                <a:cubicBezTo>
                  <a:pt x="47270" y="42428"/>
                  <a:pt x="47232" y="42426"/>
                  <a:pt x="47196" y="42420"/>
                </a:cubicBezTo>
                <a:cubicBezTo>
                  <a:pt x="43525" y="41759"/>
                  <a:pt x="47910" y="32145"/>
                  <a:pt x="43049" y="28209"/>
                </a:cubicBezTo>
                <a:cubicBezTo>
                  <a:pt x="41560" y="27001"/>
                  <a:pt x="39828" y="26643"/>
                  <a:pt x="38073" y="26643"/>
                </a:cubicBezTo>
                <a:cubicBezTo>
                  <a:pt x="35513" y="26643"/>
                  <a:pt x="32902" y="27405"/>
                  <a:pt x="30918" y="27405"/>
                </a:cubicBezTo>
                <a:cubicBezTo>
                  <a:pt x="29295" y="27405"/>
                  <a:pt x="28091" y="26895"/>
                  <a:pt x="27676" y="25039"/>
                </a:cubicBezTo>
                <a:cubicBezTo>
                  <a:pt x="26725" y="20786"/>
                  <a:pt x="32246" y="16455"/>
                  <a:pt x="27888" y="11806"/>
                </a:cubicBezTo>
                <a:cubicBezTo>
                  <a:pt x="26918" y="10783"/>
                  <a:pt x="24323" y="9360"/>
                  <a:pt x="21315" y="9360"/>
                </a:cubicBezTo>
                <a:cubicBezTo>
                  <a:pt x="19816" y="9360"/>
                  <a:pt x="18216" y="9713"/>
                  <a:pt x="16661" y="10643"/>
                </a:cubicBezTo>
                <a:cubicBezTo>
                  <a:pt x="15545" y="11179"/>
                  <a:pt x="14670" y="11412"/>
                  <a:pt x="13987" y="11412"/>
                </a:cubicBezTo>
                <a:cubicBezTo>
                  <a:pt x="9614" y="11412"/>
                  <a:pt x="13131" y="1856"/>
                  <a:pt x="11669" y="897"/>
                </a:cubicBezTo>
                <a:cubicBezTo>
                  <a:pt x="10739" y="280"/>
                  <a:pt x="9725" y="0"/>
                  <a:pt x="8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_Title Slide - Light">
  <p:cSld name="Title Slide">
    <p:spTree>
      <p:nvGrpSpPr>
        <p:cNvPr id="757" name="Shape 757"/>
        <p:cNvGrpSpPr/>
        <p:nvPr/>
      </p:nvGrpSpPr>
      <p:grpSpPr>
        <a:xfrm>
          <a:off x="0" y="0"/>
          <a:ext cx="0" cy="0"/>
          <a:chOff x="0" y="0"/>
          <a:chExt cx="0" cy="0"/>
        </a:xfrm>
      </p:grpSpPr>
      <p:sp>
        <p:nvSpPr>
          <p:cNvPr id="758" name="Google Shape;758;p66"/>
          <p:cNvSpPr/>
          <p:nvPr/>
        </p:nvSpPr>
        <p:spPr>
          <a:xfrm>
            <a:off x="3028950" y="0"/>
            <a:ext cx="3086100" cy="628800"/>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pic>
        <p:nvPicPr>
          <p:cNvPr id="759" name="Google Shape;759;p66"/>
          <p:cNvPicPr preferRelativeResize="0"/>
          <p:nvPr/>
        </p:nvPicPr>
        <p:blipFill>
          <a:blip r:embed="rId2">
            <a:alphaModFix/>
          </a:blip>
          <a:stretch>
            <a:fillRect/>
          </a:stretch>
        </p:blipFill>
        <p:spPr>
          <a:xfrm>
            <a:off x="4199372" y="1106306"/>
            <a:ext cx="745256" cy="725081"/>
          </a:xfrm>
          <a:prstGeom prst="rect">
            <a:avLst/>
          </a:prstGeom>
          <a:noFill/>
          <a:ln>
            <a:noFill/>
          </a:ln>
        </p:spPr>
      </p:pic>
      <p:sp>
        <p:nvSpPr>
          <p:cNvPr id="760" name="Google Shape;760;p66"/>
          <p:cNvSpPr txBox="1"/>
          <p:nvPr>
            <p:ph type="title"/>
          </p:nvPr>
        </p:nvSpPr>
        <p:spPr>
          <a:xfrm>
            <a:off x="1207350" y="1917188"/>
            <a:ext cx="6729300" cy="19032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4200"/>
              <a:buFont typeface="Poppins"/>
              <a:buNone/>
              <a:defRPr b="1" sz="4200">
                <a:solidFill>
                  <a:srgbClr val="43919B"/>
                </a:solidFill>
                <a:latin typeface="Poppins"/>
                <a:ea typeface="Poppins"/>
                <a:cs typeface="Poppins"/>
                <a:sym typeface="Poppins"/>
              </a:defRPr>
            </a:lvl1pPr>
            <a:lvl2pPr lvl="1" rtl="0">
              <a:spcBef>
                <a:spcPts val="0"/>
              </a:spcBef>
              <a:spcAft>
                <a:spcPts val="0"/>
              </a:spcAft>
              <a:buSzPts val="1500"/>
              <a:buFont typeface="Poppins"/>
              <a:buNone/>
              <a:defRPr b="1" sz="1500">
                <a:latin typeface="Poppins"/>
                <a:ea typeface="Poppins"/>
                <a:cs typeface="Poppins"/>
                <a:sym typeface="Poppins"/>
              </a:defRPr>
            </a:lvl2pPr>
            <a:lvl3pPr lvl="2" rtl="0">
              <a:spcBef>
                <a:spcPts val="0"/>
              </a:spcBef>
              <a:spcAft>
                <a:spcPts val="0"/>
              </a:spcAft>
              <a:buSzPts val="1500"/>
              <a:buFont typeface="Poppins"/>
              <a:buNone/>
              <a:defRPr b="1" sz="1500">
                <a:latin typeface="Poppins"/>
                <a:ea typeface="Poppins"/>
                <a:cs typeface="Poppins"/>
                <a:sym typeface="Poppins"/>
              </a:defRPr>
            </a:lvl3pPr>
            <a:lvl4pPr lvl="3" rtl="0">
              <a:spcBef>
                <a:spcPts val="0"/>
              </a:spcBef>
              <a:spcAft>
                <a:spcPts val="0"/>
              </a:spcAft>
              <a:buSzPts val="1500"/>
              <a:buFont typeface="Poppins"/>
              <a:buNone/>
              <a:defRPr b="1" sz="1500">
                <a:latin typeface="Poppins"/>
                <a:ea typeface="Poppins"/>
                <a:cs typeface="Poppins"/>
                <a:sym typeface="Poppins"/>
              </a:defRPr>
            </a:lvl4pPr>
            <a:lvl5pPr lvl="4" rtl="0">
              <a:spcBef>
                <a:spcPts val="0"/>
              </a:spcBef>
              <a:spcAft>
                <a:spcPts val="0"/>
              </a:spcAft>
              <a:buSzPts val="1500"/>
              <a:buFont typeface="Poppins"/>
              <a:buNone/>
              <a:defRPr b="1" sz="1500">
                <a:latin typeface="Poppins"/>
                <a:ea typeface="Poppins"/>
                <a:cs typeface="Poppins"/>
                <a:sym typeface="Poppins"/>
              </a:defRPr>
            </a:lvl5pPr>
            <a:lvl6pPr lvl="5" rtl="0">
              <a:spcBef>
                <a:spcPts val="0"/>
              </a:spcBef>
              <a:spcAft>
                <a:spcPts val="0"/>
              </a:spcAft>
              <a:buSzPts val="1500"/>
              <a:buFont typeface="Poppins"/>
              <a:buNone/>
              <a:defRPr b="1" sz="1500">
                <a:latin typeface="Poppins"/>
                <a:ea typeface="Poppins"/>
                <a:cs typeface="Poppins"/>
                <a:sym typeface="Poppins"/>
              </a:defRPr>
            </a:lvl6pPr>
            <a:lvl7pPr lvl="6" rtl="0">
              <a:spcBef>
                <a:spcPts val="0"/>
              </a:spcBef>
              <a:spcAft>
                <a:spcPts val="0"/>
              </a:spcAft>
              <a:buSzPts val="1500"/>
              <a:buFont typeface="Poppins"/>
              <a:buNone/>
              <a:defRPr b="1" sz="1500">
                <a:latin typeface="Poppins"/>
                <a:ea typeface="Poppins"/>
                <a:cs typeface="Poppins"/>
                <a:sym typeface="Poppins"/>
              </a:defRPr>
            </a:lvl7pPr>
            <a:lvl8pPr lvl="7" rtl="0">
              <a:spcBef>
                <a:spcPts val="0"/>
              </a:spcBef>
              <a:spcAft>
                <a:spcPts val="0"/>
              </a:spcAft>
              <a:buSzPts val="1500"/>
              <a:buFont typeface="Poppins"/>
              <a:buNone/>
              <a:defRPr b="1" sz="1500">
                <a:latin typeface="Poppins"/>
                <a:ea typeface="Poppins"/>
                <a:cs typeface="Poppins"/>
                <a:sym typeface="Poppins"/>
              </a:defRPr>
            </a:lvl8pPr>
            <a:lvl9pPr lvl="8" rtl="0">
              <a:spcBef>
                <a:spcPts val="0"/>
              </a:spcBef>
              <a:spcAft>
                <a:spcPts val="0"/>
              </a:spcAft>
              <a:buSzPts val="1500"/>
              <a:buFont typeface="Poppins"/>
              <a:buNone/>
              <a:defRPr b="1" sz="1500">
                <a:latin typeface="Poppins"/>
                <a:ea typeface="Poppins"/>
                <a:cs typeface="Poppins"/>
                <a:sym typeface="Poppins"/>
              </a:defRPr>
            </a:lvl9pPr>
          </a:lstStyle>
          <a:p/>
        </p:txBody>
      </p:sp>
      <p:sp>
        <p:nvSpPr>
          <p:cNvPr id="761" name="Google Shape;761;p66"/>
          <p:cNvSpPr txBox="1"/>
          <p:nvPr>
            <p:ph idx="1" type="subTitle"/>
          </p:nvPr>
        </p:nvSpPr>
        <p:spPr>
          <a:xfrm>
            <a:off x="2008013" y="62325"/>
            <a:ext cx="5127900" cy="5736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chemeClr val="lt1"/>
              </a:buClr>
              <a:buSzPts val="2200"/>
              <a:buFont typeface="Cabin"/>
              <a:buNone/>
              <a:defRPr b="1" sz="2200">
                <a:solidFill>
                  <a:schemeClr val="lt1"/>
                </a:solidFill>
                <a:latin typeface="Cabin"/>
                <a:ea typeface="Cabin"/>
                <a:cs typeface="Cabin"/>
                <a:sym typeface="Cabin"/>
              </a:defRPr>
            </a:lvl1pPr>
            <a:lvl2pPr lvl="1" rtl="0">
              <a:spcBef>
                <a:spcPts val="0"/>
              </a:spcBef>
              <a:spcAft>
                <a:spcPts val="0"/>
              </a:spcAft>
              <a:buSzPts val="1700"/>
              <a:buFont typeface="Cabin"/>
              <a:buNone/>
              <a:defRPr b="1" sz="1700">
                <a:latin typeface="Cabin"/>
                <a:ea typeface="Cabin"/>
                <a:cs typeface="Cabin"/>
                <a:sym typeface="Cabin"/>
              </a:defRPr>
            </a:lvl2pPr>
            <a:lvl3pPr lvl="2" rtl="0">
              <a:spcBef>
                <a:spcPts val="0"/>
              </a:spcBef>
              <a:spcAft>
                <a:spcPts val="0"/>
              </a:spcAft>
              <a:buSzPts val="1700"/>
              <a:buFont typeface="Cabin"/>
              <a:buNone/>
              <a:defRPr b="1" sz="1700">
                <a:latin typeface="Cabin"/>
                <a:ea typeface="Cabin"/>
                <a:cs typeface="Cabin"/>
                <a:sym typeface="Cabin"/>
              </a:defRPr>
            </a:lvl3pPr>
            <a:lvl4pPr lvl="3" rtl="0">
              <a:spcBef>
                <a:spcPts val="0"/>
              </a:spcBef>
              <a:spcAft>
                <a:spcPts val="0"/>
              </a:spcAft>
              <a:buSzPts val="1700"/>
              <a:buFont typeface="Cabin"/>
              <a:buNone/>
              <a:defRPr b="1" sz="1700">
                <a:latin typeface="Cabin"/>
                <a:ea typeface="Cabin"/>
                <a:cs typeface="Cabin"/>
                <a:sym typeface="Cabin"/>
              </a:defRPr>
            </a:lvl4pPr>
            <a:lvl5pPr lvl="4" rtl="0">
              <a:spcBef>
                <a:spcPts val="0"/>
              </a:spcBef>
              <a:spcAft>
                <a:spcPts val="0"/>
              </a:spcAft>
              <a:buSzPts val="1700"/>
              <a:buFont typeface="Cabin"/>
              <a:buNone/>
              <a:defRPr b="1" sz="1700">
                <a:latin typeface="Cabin"/>
                <a:ea typeface="Cabin"/>
                <a:cs typeface="Cabin"/>
                <a:sym typeface="Cabin"/>
              </a:defRPr>
            </a:lvl5pPr>
            <a:lvl6pPr lvl="5" rtl="0">
              <a:spcBef>
                <a:spcPts val="0"/>
              </a:spcBef>
              <a:spcAft>
                <a:spcPts val="0"/>
              </a:spcAft>
              <a:buSzPts val="1700"/>
              <a:buFont typeface="Cabin"/>
              <a:buNone/>
              <a:defRPr b="1" sz="1700">
                <a:latin typeface="Cabin"/>
                <a:ea typeface="Cabin"/>
                <a:cs typeface="Cabin"/>
                <a:sym typeface="Cabin"/>
              </a:defRPr>
            </a:lvl6pPr>
            <a:lvl7pPr lvl="6" rtl="0">
              <a:spcBef>
                <a:spcPts val="0"/>
              </a:spcBef>
              <a:spcAft>
                <a:spcPts val="0"/>
              </a:spcAft>
              <a:buSzPts val="1700"/>
              <a:buFont typeface="Cabin"/>
              <a:buNone/>
              <a:defRPr b="1" sz="1700">
                <a:latin typeface="Cabin"/>
                <a:ea typeface="Cabin"/>
                <a:cs typeface="Cabin"/>
                <a:sym typeface="Cabin"/>
              </a:defRPr>
            </a:lvl7pPr>
            <a:lvl8pPr lvl="7" rtl="0">
              <a:spcBef>
                <a:spcPts val="0"/>
              </a:spcBef>
              <a:spcAft>
                <a:spcPts val="0"/>
              </a:spcAft>
              <a:buSzPts val="1700"/>
              <a:buFont typeface="Cabin"/>
              <a:buNone/>
              <a:defRPr b="1" sz="1700">
                <a:latin typeface="Cabin"/>
                <a:ea typeface="Cabin"/>
                <a:cs typeface="Cabin"/>
                <a:sym typeface="Cabin"/>
              </a:defRPr>
            </a:lvl8pPr>
            <a:lvl9pPr lvl="8" rtl="0">
              <a:spcBef>
                <a:spcPts val="0"/>
              </a:spcBef>
              <a:spcAft>
                <a:spcPts val="0"/>
              </a:spcAft>
              <a:buSzPts val="1700"/>
              <a:buFont typeface="Cabin"/>
              <a:buNone/>
              <a:defRPr b="1" sz="1700">
                <a:latin typeface="Cabin"/>
                <a:ea typeface="Cabin"/>
                <a:cs typeface="Cabin"/>
                <a:sym typeface="Cabin"/>
              </a:defRPr>
            </a:lvl9pPr>
          </a:lstStyle>
          <a:p/>
        </p:txBody>
      </p:sp>
      <p:sp>
        <p:nvSpPr>
          <p:cNvPr id="762" name="Google Shape;762;p66"/>
          <p:cNvSpPr txBox="1"/>
          <p:nvPr>
            <p:ph idx="2" type="subTitle"/>
          </p:nvPr>
        </p:nvSpPr>
        <p:spPr>
          <a:xfrm>
            <a:off x="2008013" y="3892688"/>
            <a:ext cx="5127900" cy="833700"/>
          </a:xfrm>
          <a:prstGeom prst="rect">
            <a:avLst/>
          </a:prstGeom>
          <a:noFill/>
          <a:ln>
            <a:noFill/>
          </a:ln>
        </p:spPr>
        <p:txBody>
          <a:bodyPr anchorCtr="0" anchor="ctr" bIns="68575" lIns="68575" spcFirstLastPara="1" rIns="68575" wrap="square" tIns="68575">
            <a:noAutofit/>
          </a:bodyPr>
          <a:lstStyle>
            <a:lvl1pPr lvl="0" rtl="0" algn="ctr">
              <a:lnSpc>
                <a:spcPct val="100000"/>
              </a:lnSpc>
              <a:spcBef>
                <a:spcPts val="0"/>
              </a:spcBef>
              <a:spcAft>
                <a:spcPts val="0"/>
              </a:spcAft>
              <a:buClr>
                <a:srgbClr val="43919B"/>
              </a:buClr>
              <a:buSzPts val="1900"/>
              <a:buFont typeface="Cabin"/>
              <a:buNone/>
              <a:defRPr b="1" sz="1900">
                <a:solidFill>
                  <a:srgbClr val="43919B"/>
                </a:solidFill>
                <a:latin typeface="Cabin"/>
                <a:ea typeface="Cabin"/>
                <a:cs typeface="Cabin"/>
                <a:sym typeface="Cabin"/>
              </a:defRPr>
            </a:lvl1pPr>
            <a:lvl2pPr lvl="1"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2pPr>
            <a:lvl3pPr lvl="2"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3pPr>
            <a:lvl4pPr lvl="3"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4pPr>
            <a:lvl5pPr lvl="4"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5pPr>
            <a:lvl6pPr lvl="5"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6pPr>
            <a:lvl7pPr lvl="6"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7pPr>
            <a:lvl8pPr lvl="7"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8pPr>
            <a:lvl9pPr lvl="8"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_Title Slide - Dark">
  <p:cSld name="Custom Layout">
    <p:bg>
      <p:bgPr>
        <a:solidFill>
          <a:schemeClr val="accent5"/>
        </a:solidFill>
      </p:bgPr>
    </p:bg>
    <p:spTree>
      <p:nvGrpSpPr>
        <p:cNvPr id="763" name="Shape 763"/>
        <p:cNvGrpSpPr/>
        <p:nvPr/>
      </p:nvGrpSpPr>
      <p:grpSpPr>
        <a:xfrm>
          <a:off x="0" y="0"/>
          <a:ext cx="0" cy="0"/>
          <a:chOff x="0" y="0"/>
          <a:chExt cx="0" cy="0"/>
        </a:xfrm>
      </p:grpSpPr>
      <p:sp>
        <p:nvSpPr>
          <p:cNvPr id="764" name="Google Shape;764;p67"/>
          <p:cNvSpPr/>
          <p:nvPr/>
        </p:nvSpPr>
        <p:spPr>
          <a:xfrm>
            <a:off x="7051450" y="144450"/>
            <a:ext cx="1864500" cy="407400"/>
          </a:xfrm>
          <a:prstGeom prst="rect">
            <a:avLst/>
          </a:prstGeom>
          <a:solidFill>
            <a:srgbClr val="FCF8F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pic>
        <p:nvPicPr>
          <p:cNvPr id="765" name="Google Shape;765;p67"/>
          <p:cNvPicPr preferRelativeResize="0"/>
          <p:nvPr/>
        </p:nvPicPr>
        <p:blipFill>
          <a:blip r:embed="rId2">
            <a:alphaModFix/>
          </a:blip>
          <a:stretch>
            <a:fillRect/>
          </a:stretch>
        </p:blipFill>
        <p:spPr>
          <a:xfrm>
            <a:off x="4182272" y="1129706"/>
            <a:ext cx="779456" cy="758381"/>
          </a:xfrm>
          <a:prstGeom prst="rect">
            <a:avLst/>
          </a:prstGeom>
          <a:noFill/>
          <a:ln>
            <a:noFill/>
          </a:ln>
        </p:spPr>
      </p:pic>
      <p:sp>
        <p:nvSpPr>
          <p:cNvPr id="766" name="Google Shape;766;p67"/>
          <p:cNvSpPr txBox="1"/>
          <p:nvPr>
            <p:ph type="title"/>
          </p:nvPr>
        </p:nvSpPr>
        <p:spPr>
          <a:xfrm>
            <a:off x="1207350" y="1917188"/>
            <a:ext cx="6729300" cy="19032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chemeClr val="lt1"/>
              </a:buClr>
              <a:buSzPts val="4200"/>
              <a:buFont typeface="Poppins"/>
              <a:buNone/>
              <a:defRPr b="1" sz="4200">
                <a:solidFill>
                  <a:schemeClr val="lt1"/>
                </a:solidFill>
                <a:latin typeface="Poppins"/>
                <a:ea typeface="Poppins"/>
                <a:cs typeface="Poppins"/>
                <a:sym typeface="Poppins"/>
              </a:defRPr>
            </a:lvl1pPr>
            <a:lvl2pPr lvl="1"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2pPr>
            <a:lvl3pPr lvl="2"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3pPr>
            <a:lvl4pPr lvl="3"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4pPr>
            <a:lvl5pPr lvl="4"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5pPr>
            <a:lvl6pPr lvl="5"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6pPr>
            <a:lvl7pPr lvl="6"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7pPr>
            <a:lvl8pPr lvl="7"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8pPr>
            <a:lvl9pPr lvl="8"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9pPr>
          </a:lstStyle>
          <a:p/>
        </p:txBody>
      </p:sp>
      <p:sp>
        <p:nvSpPr>
          <p:cNvPr id="767" name="Google Shape;767;p67"/>
          <p:cNvSpPr txBox="1"/>
          <p:nvPr>
            <p:ph idx="1" type="subTitle"/>
          </p:nvPr>
        </p:nvSpPr>
        <p:spPr>
          <a:xfrm>
            <a:off x="2008013" y="3892688"/>
            <a:ext cx="5127900" cy="833700"/>
          </a:xfrm>
          <a:prstGeom prst="rect">
            <a:avLst/>
          </a:prstGeom>
          <a:noFill/>
          <a:ln>
            <a:noFill/>
          </a:ln>
        </p:spPr>
        <p:txBody>
          <a:bodyPr anchorCtr="0" anchor="ctr" bIns="68575" lIns="68575" spcFirstLastPara="1" rIns="68575" wrap="square" tIns="68575">
            <a:noAutofit/>
          </a:bodyPr>
          <a:lstStyle>
            <a:lvl1pPr lvl="0" rtl="0" algn="ctr">
              <a:lnSpc>
                <a:spcPct val="100000"/>
              </a:lnSpc>
              <a:spcBef>
                <a:spcPts val="0"/>
              </a:spcBef>
              <a:spcAft>
                <a:spcPts val="0"/>
              </a:spcAft>
              <a:buClr>
                <a:schemeClr val="lt1"/>
              </a:buClr>
              <a:buSzPts val="1900"/>
              <a:buFont typeface="Cabin"/>
              <a:buNone/>
              <a:defRPr b="1" sz="1900">
                <a:solidFill>
                  <a:schemeClr val="lt1"/>
                </a:solidFill>
                <a:latin typeface="Cabin"/>
                <a:ea typeface="Cabin"/>
                <a:cs typeface="Cabin"/>
                <a:sym typeface="Cabin"/>
              </a:defRPr>
            </a:lvl1pPr>
            <a:lvl2pPr lvl="1"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2pPr>
            <a:lvl3pPr lvl="2"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3pPr>
            <a:lvl4pPr lvl="3"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4pPr>
            <a:lvl5pPr lvl="4"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5pPr>
            <a:lvl6pPr lvl="5"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6pPr>
            <a:lvl7pPr lvl="6"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7pPr>
            <a:lvl8pPr lvl="7"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8pPr>
            <a:lvl9pPr lvl="8"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9pPr>
          </a:lstStyle>
          <a:p/>
        </p:txBody>
      </p:sp>
      <p:sp>
        <p:nvSpPr>
          <p:cNvPr id="768" name="Google Shape;768;p67"/>
          <p:cNvSpPr txBox="1"/>
          <p:nvPr>
            <p:ph idx="2" type="subTitle"/>
          </p:nvPr>
        </p:nvSpPr>
        <p:spPr>
          <a:xfrm>
            <a:off x="1923550" y="837700"/>
            <a:ext cx="5127900" cy="5736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43919B"/>
              </a:buClr>
              <a:buSzPts val="2200"/>
              <a:buFont typeface="Cabin"/>
              <a:buNone/>
              <a:defRPr b="1" sz="2200">
                <a:solidFill>
                  <a:srgbClr val="43919B"/>
                </a:solidFill>
                <a:latin typeface="Cabin"/>
                <a:ea typeface="Cabin"/>
                <a:cs typeface="Cabin"/>
                <a:sym typeface="Cabin"/>
              </a:defRPr>
            </a:lvl1pPr>
            <a:lvl2pPr lvl="1"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2pPr>
            <a:lvl3pPr lvl="2"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3pPr>
            <a:lvl4pPr lvl="3"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4pPr>
            <a:lvl5pPr lvl="4"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5pPr>
            <a:lvl6pPr lvl="5"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6pPr>
            <a:lvl7pPr lvl="6"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7pPr>
            <a:lvl8pPr lvl="7"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8pPr>
            <a:lvl9pPr lvl="8"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Objectives">
  <p:cSld name="1_Custom Layout">
    <p:spTree>
      <p:nvGrpSpPr>
        <p:cNvPr id="769" name="Shape 769"/>
        <p:cNvGrpSpPr/>
        <p:nvPr/>
      </p:nvGrpSpPr>
      <p:grpSpPr>
        <a:xfrm>
          <a:off x="0" y="0"/>
          <a:ext cx="0" cy="0"/>
          <a:chOff x="0" y="0"/>
          <a:chExt cx="0" cy="0"/>
        </a:xfrm>
      </p:grpSpPr>
      <p:sp>
        <p:nvSpPr>
          <p:cNvPr id="770" name="Google Shape;770;p68"/>
          <p:cNvSpPr txBox="1"/>
          <p:nvPr/>
        </p:nvSpPr>
        <p:spPr>
          <a:xfrm>
            <a:off x="436777" y="393956"/>
            <a:ext cx="3723000" cy="623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600">
                <a:solidFill>
                  <a:srgbClr val="43919B"/>
                </a:solidFill>
                <a:latin typeface="Poppins"/>
                <a:ea typeface="Poppins"/>
                <a:cs typeface="Poppins"/>
                <a:sym typeface="Poppins"/>
              </a:rPr>
              <a:t>Objectives</a:t>
            </a:r>
            <a:endParaRPr b="1" sz="3600">
              <a:solidFill>
                <a:srgbClr val="43919B"/>
              </a:solidFill>
              <a:latin typeface="Poppins"/>
              <a:ea typeface="Poppins"/>
              <a:cs typeface="Poppins"/>
              <a:sym typeface="Poppins"/>
            </a:endParaRPr>
          </a:p>
        </p:txBody>
      </p:sp>
      <p:pic>
        <p:nvPicPr>
          <p:cNvPr id="771" name="Google Shape;771;p68"/>
          <p:cNvPicPr preferRelativeResize="0"/>
          <p:nvPr/>
        </p:nvPicPr>
        <p:blipFill rotWithShape="1">
          <a:blip r:embed="rId2">
            <a:alphaModFix/>
          </a:blip>
          <a:srcRect b="56310" l="0" r="50575" t="0"/>
          <a:stretch/>
        </p:blipFill>
        <p:spPr>
          <a:xfrm rot="5400000">
            <a:off x="579095" y="3479027"/>
            <a:ext cx="1036857" cy="2280765"/>
          </a:xfrm>
          <a:prstGeom prst="rect">
            <a:avLst/>
          </a:prstGeom>
          <a:noFill/>
          <a:ln>
            <a:noFill/>
          </a:ln>
        </p:spPr>
      </p:pic>
      <p:sp>
        <p:nvSpPr>
          <p:cNvPr id="772" name="Google Shape;772;p68"/>
          <p:cNvSpPr/>
          <p:nvPr/>
        </p:nvSpPr>
        <p:spPr>
          <a:xfrm rot="10800000">
            <a:off x="2561175" y="1362675"/>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773" name="Google Shape;773;p68"/>
          <p:cNvPicPr preferRelativeResize="0"/>
          <p:nvPr/>
        </p:nvPicPr>
        <p:blipFill>
          <a:blip r:embed="rId3">
            <a:alphaModFix/>
          </a:blip>
          <a:stretch>
            <a:fillRect/>
          </a:stretch>
        </p:blipFill>
        <p:spPr>
          <a:xfrm>
            <a:off x="7839769" y="743513"/>
            <a:ext cx="759991" cy="761851"/>
          </a:xfrm>
          <a:prstGeom prst="rect">
            <a:avLst/>
          </a:prstGeom>
          <a:noFill/>
          <a:ln>
            <a:noFill/>
          </a:ln>
        </p:spPr>
      </p:pic>
      <p:sp>
        <p:nvSpPr>
          <p:cNvPr id="774" name="Google Shape;774;p68"/>
          <p:cNvSpPr/>
          <p:nvPr/>
        </p:nvSpPr>
        <p:spPr>
          <a:xfrm rot="10800000">
            <a:off x="2561175" y="2275469"/>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775" name="Google Shape;775;p68"/>
          <p:cNvSpPr/>
          <p:nvPr/>
        </p:nvSpPr>
        <p:spPr>
          <a:xfrm rot="10800000">
            <a:off x="2561175" y="3188263"/>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776" name="Google Shape;776;p68"/>
          <p:cNvSpPr/>
          <p:nvPr/>
        </p:nvSpPr>
        <p:spPr>
          <a:xfrm rot="10800000">
            <a:off x="2561175" y="4101056"/>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777" name="Google Shape;777;p68"/>
          <p:cNvSpPr txBox="1"/>
          <p:nvPr>
            <p:ph idx="1" type="subTitle"/>
          </p:nvPr>
        </p:nvSpPr>
        <p:spPr>
          <a:xfrm>
            <a:off x="2734819" y="1362600"/>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778" name="Google Shape;778;p68"/>
          <p:cNvSpPr txBox="1"/>
          <p:nvPr>
            <p:ph idx="2" type="subTitle"/>
          </p:nvPr>
        </p:nvSpPr>
        <p:spPr>
          <a:xfrm>
            <a:off x="2734819" y="2275397"/>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779" name="Google Shape;779;p68"/>
          <p:cNvSpPr txBox="1"/>
          <p:nvPr>
            <p:ph idx="3" type="subTitle"/>
          </p:nvPr>
        </p:nvSpPr>
        <p:spPr>
          <a:xfrm>
            <a:off x="2734819" y="3188184"/>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780" name="Google Shape;780;p68"/>
          <p:cNvSpPr txBox="1"/>
          <p:nvPr>
            <p:ph idx="4" type="subTitle"/>
          </p:nvPr>
        </p:nvSpPr>
        <p:spPr>
          <a:xfrm>
            <a:off x="2734819" y="4100981"/>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F">
  <p:cSld name="1_Custom Layout_1">
    <p:spTree>
      <p:nvGrpSpPr>
        <p:cNvPr id="781" name="Shape 781"/>
        <p:cNvGrpSpPr/>
        <p:nvPr/>
      </p:nvGrpSpPr>
      <p:grpSpPr>
        <a:xfrm>
          <a:off x="0" y="0"/>
          <a:ext cx="0" cy="0"/>
          <a:chOff x="0" y="0"/>
          <a:chExt cx="0" cy="0"/>
        </a:xfrm>
      </p:grpSpPr>
      <p:pic>
        <p:nvPicPr>
          <p:cNvPr id="782" name="Google Shape;782;p69"/>
          <p:cNvPicPr preferRelativeResize="0"/>
          <p:nvPr/>
        </p:nvPicPr>
        <p:blipFill rotWithShape="1">
          <a:blip r:embed="rId2">
            <a:alphaModFix/>
          </a:blip>
          <a:srcRect b="56310" l="0" r="50575" t="0"/>
          <a:stretch/>
        </p:blipFill>
        <p:spPr>
          <a:xfrm rot="5400000">
            <a:off x="579095" y="3479027"/>
            <a:ext cx="1036857" cy="2280765"/>
          </a:xfrm>
          <a:prstGeom prst="rect">
            <a:avLst/>
          </a:prstGeom>
          <a:noFill/>
          <a:ln>
            <a:noFill/>
          </a:ln>
        </p:spPr>
      </p:pic>
      <p:sp>
        <p:nvSpPr>
          <p:cNvPr id="783" name="Google Shape;783;p69"/>
          <p:cNvSpPr/>
          <p:nvPr/>
        </p:nvSpPr>
        <p:spPr>
          <a:xfrm rot="10800000">
            <a:off x="2561175" y="1362675"/>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784" name="Google Shape;784;p69"/>
          <p:cNvPicPr preferRelativeResize="0"/>
          <p:nvPr/>
        </p:nvPicPr>
        <p:blipFill>
          <a:blip r:embed="rId3">
            <a:alphaModFix/>
          </a:blip>
          <a:stretch>
            <a:fillRect/>
          </a:stretch>
        </p:blipFill>
        <p:spPr>
          <a:xfrm>
            <a:off x="7839769" y="743513"/>
            <a:ext cx="759991" cy="761851"/>
          </a:xfrm>
          <a:prstGeom prst="rect">
            <a:avLst/>
          </a:prstGeom>
          <a:noFill/>
          <a:ln>
            <a:noFill/>
          </a:ln>
        </p:spPr>
      </p:pic>
      <p:sp>
        <p:nvSpPr>
          <p:cNvPr id="785" name="Google Shape;785;p69"/>
          <p:cNvSpPr/>
          <p:nvPr/>
        </p:nvSpPr>
        <p:spPr>
          <a:xfrm rot="10800000">
            <a:off x="2561175" y="2275469"/>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786" name="Google Shape;786;p69"/>
          <p:cNvSpPr/>
          <p:nvPr/>
        </p:nvSpPr>
        <p:spPr>
          <a:xfrm rot="10800000">
            <a:off x="2561175" y="3188263"/>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787" name="Google Shape;787;p69"/>
          <p:cNvSpPr/>
          <p:nvPr/>
        </p:nvSpPr>
        <p:spPr>
          <a:xfrm rot="10800000">
            <a:off x="2561175" y="4101056"/>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788" name="Google Shape;788;p69"/>
          <p:cNvSpPr txBox="1"/>
          <p:nvPr>
            <p:ph type="title"/>
          </p:nvPr>
        </p:nvSpPr>
        <p:spPr>
          <a:xfrm>
            <a:off x="249694" y="183038"/>
            <a:ext cx="6729300" cy="990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3200"/>
              <a:buFont typeface="Poppins"/>
              <a:buNone/>
              <a:defRPr b="1" sz="3200">
                <a:solidFill>
                  <a:srgbClr val="43919B"/>
                </a:solidFill>
                <a:latin typeface="Poppins"/>
                <a:ea typeface="Poppins"/>
                <a:cs typeface="Poppins"/>
                <a:sym typeface="Poppins"/>
              </a:defRPr>
            </a:lvl1pPr>
            <a:lvl2pPr lvl="1" rtl="0">
              <a:spcBef>
                <a:spcPts val="0"/>
              </a:spcBef>
              <a:spcAft>
                <a:spcPts val="0"/>
              </a:spcAft>
              <a:buSzPts val="3200"/>
              <a:buFont typeface="Poppins"/>
              <a:buNone/>
              <a:defRPr b="1" sz="3200">
                <a:latin typeface="Poppins"/>
                <a:ea typeface="Poppins"/>
                <a:cs typeface="Poppins"/>
                <a:sym typeface="Poppins"/>
              </a:defRPr>
            </a:lvl2pPr>
            <a:lvl3pPr lvl="2" rtl="0">
              <a:spcBef>
                <a:spcPts val="0"/>
              </a:spcBef>
              <a:spcAft>
                <a:spcPts val="0"/>
              </a:spcAft>
              <a:buSzPts val="3200"/>
              <a:buFont typeface="Poppins"/>
              <a:buNone/>
              <a:defRPr b="1" sz="3200">
                <a:latin typeface="Poppins"/>
                <a:ea typeface="Poppins"/>
                <a:cs typeface="Poppins"/>
                <a:sym typeface="Poppins"/>
              </a:defRPr>
            </a:lvl3pPr>
            <a:lvl4pPr lvl="3" rtl="0">
              <a:spcBef>
                <a:spcPts val="0"/>
              </a:spcBef>
              <a:spcAft>
                <a:spcPts val="0"/>
              </a:spcAft>
              <a:buSzPts val="3200"/>
              <a:buFont typeface="Poppins"/>
              <a:buNone/>
              <a:defRPr b="1" sz="3200">
                <a:latin typeface="Poppins"/>
                <a:ea typeface="Poppins"/>
                <a:cs typeface="Poppins"/>
                <a:sym typeface="Poppins"/>
              </a:defRPr>
            </a:lvl4pPr>
            <a:lvl5pPr lvl="4" rtl="0">
              <a:spcBef>
                <a:spcPts val="0"/>
              </a:spcBef>
              <a:spcAft>
                <a:spcPts val="0"/>
              </a:spcAft>
              <a:buSzPts val="3200"/>
              <a:buFont typeface="Poppins"/>
              <a:buNone/>
              <a:defRPr b="1" sz="3200">
                <a:latin typeface="Poppins"/>
                <a:ea typeface="Poppins"/>
                <a:cs typeface="Poppins"/>
                <a:sym typeface="Poppins"/>
              </a:defRPr>
            </a:lvl5pPr>
            <a:lvl6pPr lvl="5" rtl="0">
              <a:spcBef>
                <a:spcPts val="0"/>
              </a:spcBef>
              <a:spcAft>
                <a:spcPts val="0"/>
              </a:spcAft>
              <a:buSzPts val="3200"/>
              <a:buFont typeface="Poppins"/>
              <a:buNone/>
              <a:defRPr b="1" sz="3200">
                <a:latin typeface="Poppins"/>
                <a:ea typeface="Poppins"/>
                <a:cs typeface="Poppins"/>
                <a:sym typeface="Poppins"/>
              </a:defRPr>
            </a:lvl6pPr>
            <a:lvl7pPr lvl="6" rtl="0">
              <a:spcBef>
                <a:spcPts val="0"/>
              </a:spcBef>
              <a:spcAft>
                <a:spcPts val="0"/>
              </a:spcAft>
              <a:buSzPts val="3200"/>
              <a:buFont typeface="Poppins"/>
              <a:buNone/>
              <a:defRPr b="1" sz="3200">
                <a:latin typeface="Poppins"/>
                <a:ea typeface="Poppins"/>
                <a:cs typeface="Poppins"/>
                <a:sym typeface="Poppins"/>
              </a:defRPr>
            </a:lvl7pPr>
            <a:lvl8pPr lvl="7" rtl="0">
              <a:spcBef>
                <a:spcPts val="0"/>
              </a:spcBef>
              <a:spcAft>
                <a:spcPts val="0"/>
              </a:spcAft>
              <a:buSzPts val="3200"/>
              <a:buFont typeface="Poppins"/>
              <a:buNone/>
              <a:defRPr b="1" sz="3200">
                <a:latin typeface="Poppins"/>
                <a:ea typeface="Poppins"/>
                <a:cs typeface="Poppins"/>
                <a:sym typeface="Poppins"/>
              </a:defRPr>
            </a:lvl8pPr>
            <a:lvl9pPr lvl="8" rtl="0">
              <a:spcBef>
                <a:spcPts val="0"/>
              </a:spcBef>
              <a:spcAft>
                <a:spcPts val="0"/>
              </a:spcAft>
              <a:buSzPts val="3200"/>
              <a:buFont typeface="Poppins"/>
              <a:buNone/>
              <a:defRPr b="1" sz="3200">
                <a:latin typeface="Poppins"/>
                <a:ea typeface="Poppins"/>
                <a:cs typeface="Poppins"/>
                <a:sym typeface="Poppins"/>
              </a:defRPr>
            </a:lvl9pPr>
          </a:lstStyle>
          <a:p/>
        </p:txBody>
      </p:sp>
      <p:sp>
        <p:nvSpPr>
          <p:cNvPr id="789" name="Google Shape;789;p69"/>
          <p:cNvSpPr txBox="1"/>
          <p:nvPr>
            <p:ph idx="1" type="subTitle"/>
          </p:nvPr>
        </p:nvSpPr>
        <p:spPr>
          <a:xfrm>
            <a:off x="2734819" y="1362600"/>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790" name="Google Shape;790;p69"/>
          <p:cNvSpPr txBox="1"/>
          <p:nvPr>
            <p:ph idx="2" type="subTitle"/>
          </p:nvPr>
        </p:nvSpPr>
        <p:spPr>
          <a:xfrm>
            <a:off x="2734819" y="2275397"/>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791" name="Google Shape;791;p69"/>
          <p:cNvSpPr txBox="1"/>
          <p:nvPr>
            <p:ph idx="3" type="subTitle"/>
          </p:nvPr>
        </p:nvSpPr>
        <p:spPr>
          <a:xfrm>
            <a:off x="2734819" y="3188184"/>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792" name="Google Shape;792;p69"/>
          <p:cNvSpPr txBox="1"/>
          <p:nvPr>
            <p:ph idx="4" type="subTitle"/>
          </p:nvPr>
        </p:nvSpPr>
        <p:spPr>
          <a:xfrm>
            <a:off x="2734819" y="4100981"/>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Light - Paragraph">
  <p:cSld name="2_Custom Layout">
    <p:bg>
      <p:bgPr>
        <a:solidFill>
          <a:srgbClr val="FCF8F0"/>
        </a:solidFill>
      </p:bgPr>
    </p:bg>
    <p:spTree>
      <p:nvGrpSpPr>
        <p:cNvPr id="793" name="Shape 793"/>
        <p:cNvGrpSpPr/>
        <p:nvPr/>
      </p:nvGrpSpPr>
      <p:grpSpPr>
        <a:xfrm>
          <a:off x="0" y="0"/>
          <a:ext cx="0" cy="0"/>
          <a:chOff x="0" y="0"/>
          <a:chExt cx="0" cy="0"/>
        </a:xfrm>
      </p:grpSpPr>
      <p:pic>
        <p:nvPicPr>
          <p:cNvPr id="794" name="Google Shape;794;p70"/>
          <p:cNvPicPr preferRelativeResize="0"/>
          <p:nvPr/>
        </p:nvPicPr>
        <p:blipFill>
          <a:blip r:embed="rId2">
            <a:alphaModFix/>
          </a:blip>
          <a:stretch>
            <a:fillRect/>
          </a:stretch>
        </p:blipFill>
        <p:spPr>
          <a:xfrm>
            <a:off x="7394400" y="328950"/>
            <a:ext cx="825587" cy="827607"/>
          </a:xfrm>
          <a:prstGeom prst="rect">
            <a:avLst/>
          </a:prstGeom>
          <a:noFill/>
          <a:ln>
            <a:noFill/>
          </a:ln>
        </p:spPr>
      </p:pic>
      <p:pic>
        <p:nvPicPr>
          <p:cNvPr id="795" name="Google Shape;795;p70"/>
          <p:cNvPicPr preferRelativeResize="0"/>
          <p:nvPr/>
        </p:nvPicPr>
        <p:blipFill>
          <a:blip r:embed="rId3">
            <a:alphaModFix/>
          </a:blip>
          <a:stretch>
            <a:fillRect/>
          </a:stretch>
        </p:blipFill>
        <p:spPr>
          <a:xfrm>
            <a:off x="581175" y="3753412"/>
            <a:ext cx="947588" cy="921956"/>
          </a:xfrm>
          <a:prstGeom prst="rect">
            <a:avLst/>
          </a:prstGeom>
          <a:noFill/>
          <a:ln>
            <a:noFill/>
          </a:ln>
        </p:spPr>
      </p:pic>
      <p:sp>
        <p:nvSpPr>
          <p:cNvPr id="796" name="Google Shape;796;p70"/>
          <p:cNvSpPr/>
          <p:nvPr/>
        </p:nvSpPr>
        <p:spPr>
          <a:xfrm rot="933714">
            <a:off x="8046520" y="1023098"/>
            <a:ext cx="535636" cy="470566"/>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97" name="Google Shape;797;p70"/>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2400"/>
              <a:buFont typeface="Poppins"/>
              <a:buNone/>
              <a:defRPr b="1" sz="2400">
                <a:solidFill>
                  <a:srgbClr val="43919B"/>
                </a:solidFill>
                <a:latin typeface="Poppins"/>
                <a:ea typeface="Poppins"/>
                <a:cs typeface="Poppins"/>
                <a:sym typeface="Poppins"/>
              </a:defRPr>
            </a:lvl1pPr>
            <a:lvl2pPr lvl="1" rtl="0" algn="ctr">
              <a:spcBef>
                <a:spcPts val="0"/>
              </a:spcBef>
              <a:spcAft>
                <a:spcPts val="0"/>
              </a:spcAft>
              <a:buSzPts val="2400"/>
              <a:buFont typeface="Poppins"/>
              <a:buNone/>
              <a:defRPr b="1" sz="2400">
                <a:latin typeface="Poppins"/>
                <a:ea typeface="Poppins"/>
                <a:cs typeface="Poppins"/>
                <a:sym typeface="Poppins"/>
              </a:defRPr>
            </a:lvl2pPr>
            <a:lvl3pPr lvl="2" rtl="0" algn="ctr">
              <a:spcBef>
                <a:spcPts val="0"/>
              </a:spcBef>
              <a:spcAft>
                <a:spcPts val="0"/>
              </a:spcAft>
              <a:buSzPts val="2400"/>
              <a:buFont typeface="Poppins"/>
              <a:buNone/>
              <a:defRPr b="1" sz="2400">
                <a:latin typeface="Poppins"/>
                <a:ea typeface="Poppins"/>
                <a:cs typeface="Poppins"/>
                <a:sym typeface="Poppins"/>
              </a:defRPr>
            </a:lvl3pPr>
            <a:lvl4pPr lvl="3" rtl="0" algn="ctr">
              <a:spcBef>
                <a:spcPts val="0"/>
              </a:spcBef>
              <a:spcAft>
                <a:spcPts val="0"/>
              </a:spcAft>
              <a:buSzPts val="2400"/>
              <a:buFont typeface="Poppins"/>
              <a:buNone/>
              <a:defRPr b="1" sz="2400">
                <a:latin typeface="Poppins"/>
                <a:ea typeface="Poppins"/>
                <a:cs typeface="Poppins"/>
                <a:sym typeface="Poppins"/>
              </a:defRPr>
            </a:lvl4pPr>
            <a:lvl5pPr lvl="4" rtl="0" algn="ctr">
              <a:spcBef>
                <a:spcPts val="0"/>
              </a:spcBef>
              <a:spcAft>
                <a:spcPts val="0"/>
              </a:spcAft>
              <a:buSzPts val="2400"/>
              <a:buFont typeface="Poppins"/>
              <a:buNone/>
              <a:defRPr b="1" sz="2400">
                <a:latin typeface="Poppins"/>
                <a:ea typeface="Poppins"/>
                <a:cs typeface="Poppins"/>
                <a:sym typeface="Poppins"/>
              </a:defRPr>
            </a:lvl5pPr>
            <a:lvl6pPr lvl="5" rtl="0" algn="ctr">
              <a:spcBef>
                <a:spcPts val="0"/>
              </a:spcBef>
              <a:spcAft>
                <a:spcPts val="0"/>
              </a:spcAft>
              <a:buSzPts val="2400"/>
              <a:buFont typeface="Poppins"/>
              <a:buNone/>
              <a:defRPr b="1" sz="2400">
                <a:latin typeface="Poppins"/>
                <a:ea typeface="Poppins"/>
                <a:cs typeface="Poppins"/>
                <a:sym typeface="Poppins"/>
              </a:defRPr>
            </a:lvl6pPr>
            <a:lvl7pPr lvl="6" rtl="0" algn="ctr">
              <a:spcBef>
                <a:spcPts val="0"/>
              </a:spcBef>
              <a:spcAft>
                <a:spcPts val="0"/>
              </a:spcAft>
              <a:buSzPts val="2400"/>
              <a:buFont typeface="Poppins"/>
              <a:buNone/>
              <a:defRPr b="1" sz="2400">
                <a:latin typeface="Poppins"/>
                <a:ea typeface="Poppins"/>
                <a:cs typeface="Poppins"/>
                <a:sym typeface="Poppins"/>
              </a:defRPr>
            </a:lvl7pPr>
            <a:lvl8pPr lvl="7" rtl="0" algn="ctr">
              <a:spcBef>
                <a:spcPts val="0"/>
              </a:spcBef>
              <a:spcAft>
                <a:spcPts val="0"/>
              </a:spcAft>
              <a:buSzPts val="2400"/>
              <a:buFont typeface="Poppins"/>
              <a:buNone/>
              <a:defRPr b="1" sz="2400">
                <a:latin typeface="Poppins"/>
                <a:ea typeface="Poppins"/>
                <a:cs typeface="Poppins"/>
                <a:sym typeface="Poppins"/>
              </a:defRPr>
            </a:lvl8pPr>
            <a:lvl9pPr lvl="8" rtl="0" algn="ctr">
              <a:spcBef>
                <a:spcPts val="0"/>
              </a:spcBef>
              <a:spcAft>
                <a:spcPts val="0"/>
              </a:spcAft>
              <a:buSzPts val="2400"/>
              <a:buFont typeface="Poppins"/>
              <a:buNone/>
              <a:defRPr b="1" sz="2400">
                <a:latin typeface="Poppins"/>
                <a:ea typeface="Poppins"/>
                <a:cs typeface="Poppins"/>
                <a:sym typeface="Poppins"/>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Light - Title">
  <p:cSld name="3_Custom Layout">
    <p:bg>
      <p:bgPr>
        <a:solidFill>
          <a:srgbClr val="FCF8F0"/>
        </a:solidFill>
      </p:bgPr>
    </p:bg>
    <p:spTree>
      <p:nvGrpSpPr>
        <p:cNvPr id="798" name="Shape 798"/>
        <p:cNvGrpSpPr/>
        <p:nvPr/>
      </p:nvGrpSpPr>
      <p:grpSpPr>
        <a:xfrm>
          <a:off x="0" y="0"/>
          <a:ext cx="0" cy="0"/>
          <a:chOff x="0" y="0"/>
          <a:chExt cx="0" cy="0"/>
        </a:xfrm>
      </p:grpSpPr>
      <p:pic>
        <p:nvPicPr>
          <p:cNvPr id="799" name="Google Shape;799;p71"/>
          <p:cNvPicPr preferRelativeResize="0"/>
          <p:nvPr/>
        </p:nvPicPr>
        <p:blipFill rotWithShape="1">
          <a:blip r:embed="rId2">
            <a:alphaModFix/>
          </a:blip>
          <a:srcRect b="29922" l="0" r="0" t="0"/>
          <a:stretch/>
        </p:blipFill>
        <p:spPr>
          <a:xfrm>
            <a:off x="7008638" y="4315894"/>
            <a:ext cx="1178101" cy="827607"/>
          </a:xfrm>
          <a:prstGeom prst="rect">
            <a:avLst/>
          </a:prstGeom>
          <a:noFill/>
          <a:ln>
            <a:noFill/>
          </a:ln>
        </p:spPr>
      </p:pic>
      <p:sp>
        <p:nvSpPr>
          <p:cNvPr id="800" name="Google Shape;800;p71"/>
          <p:cNvSpPr/>
          <p:nvPr/>
        </p:nvSpPr>
        <p:spPr>
          <a:xfrm rot="933714">
            <a:off x="787935" y="594473"/>
            <a:ext cx="535636" cy="470566"/>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801" name="Google Shape;801;p71"/>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4100"/>
              <a:buFont typeface="Poppins"/>
              <a:buNone/>
              <a:defRPr b="1" sz="4100">
                <a:solidFill>
                  <a:srgbClr val="43919B"/>
                </a:solidFill>
                <a:latin typeface="Poppins"/>
                <a:ea typeface="Poppins"/>
                <a:cs typeface="Poppins"/>
                <a:sym typeface="Poppins"/>
              </a:defRPr>
            </a:lvl1pPr>
            <a:lvl2pPr lvl="1" rtl="0" algn="ctr">
              <a:spcBef>
                <a:spcPts val="0"/>
              </a:spcBef>
              <a:spcAft>
                <a:spcPts val="0"/>
              </a:spcAft>
              <a:buSzPts val="4100"/>
              <a:buFont typeface="Poppins"/>
              <a:buNone/>
              <a:defRPr b="1" sz="4100">
                <a:latin typeface="Poppins"/>
                <a:ea typeface="Poppins"/>
                <a:cs typeface="Poppins"/>
                <a:sym typeface="Poppins"/>
              </a:defRPr>
            </a:lvl2pPr>
            <a:lvl3pPr lvl="2" rtl="0" algn="ctr">
              <a:spcBef>
                <a:spcPts val="0"/>
              </a:spcBef>
              <a:spcAft>
                <a:spcPts val="0"/>
              </a:spcAft>
              <a:buSzPts val="4100"/>
              <a:buFont typeface="Poppins"/>
              <a:buNone/>
              <a:defRPr b="1" sz="4100">
                <a:latin typeface="Poppins"/>
                <a:ea typeface="Poppins"/>
                <a:cs typeface="Poppins"/>
                <a:sym typeface="Poppins"/>
              </a:defRPr>
            </a:lvl3pPr>
            <a:lvl4pPr lvl="3" rtl="0" algn="ctr">
              <a:spcBef>
                <a:spcPts val="0"/>
              </a:spcBef>
              <a:spcAft>
                <a:spcPts val="0"/>
              </a:spcAft>
              <a:buSzPts val="4100"/>
              <a:buFont typeface="Poppins"/>
              <a:buNone/>
              <a:defRPr b="1" sz="4100">
                <a:latin typeface="Poppins"/>
                <a:ea typeface="Poppins"/>
                <a:cs typeface="Poppins"/>
                <a:sym typeface="Poppins"/>
              </a:defRPr>
            </a:lvl4pPr>
            <a:lvl5pPr lvl="4" rtl="0" algn="ctr">
              <a:spcBef>
                <a:spcPts val="0"/>
              </a:spcBef>
              <a:spcAft>
                <a:spcPts val="0"/>
              </a:spcAft>
              <a:buSzPts val="4100"/>
              <a:buFont typeface="Poppins"/>
              <a:buNone/>
              <a:defRPr b="1" sz="4100">
                <a:latin typeface="Poppins"/>
                <a:ea typeface="Poppins"/>
                <a:cs typeface="Poppins"/>
                <a:sym typeface="Poppins"/>
              </a:defRPr>
            </a:lvl5pPr>
            <a:lvl6pPr lvl="5" rtl="0" algn="ctr">
              <a:spcBef>
                <a:spcPts val="0"/>
              </a:spcBef>
              <a:spcAft>
                <a:spcPts val="0"/>
              </a:spcAft>
              <a:buSzPts val="4100"/>
              <a:buFont typeface="Poppins"/>
              <a:buNone/>
              <a:defRPr b="1" sz="4100">
                <a:latin typeface="Poppins"/>
                <a:ea typeface="Poppins"/>
                <a:cs typeface="Poppins"/>
                <a:sym typeface="Poppins"/>
              </a:defRPr>
            </a:lvl6pPr>
            <a:lvl7pPr lvl="6" rtl="0" algn="ctr">
              <a:spcBef>
                <a:spcPts val="0"/>
              </a:spcBef>
              <a:spcAft>
                <a:spcPts val="0"/>
              </a:spcAft>
              <a:buSzPts val="4100"/>
              <a:buFont typeface="Poppins"/>
              <a:buNone/>
              <a:defRPr b="1" sz="4100">
                <a:latin typeface="Poppins"/>
                <a:ea typeface="Poppins"/>
                <a:cs typeface="Poppins"/>
                <a:sym typeface="Poppins"/>
              </a:defRPr>
            </a:lvl7pPr>
            <a:lvl8pPr lvl="7" rtl="0" algn="ctr">
              <a:spcBef>
                <a:spcPts val="0"/>
              </a:spcBef>
              <a:spcAft>
                <a:spcPts val="0"/>
              </a:spcAft>
              <a:buSzPts val="4100"/>
              <a:buFont typeface="Poppins"/>
              <a:buNone/>
              <a:defRPr b="1" sz="4100">
                <a:latin typeface="Poppins"/>
                <a:ea typeface="Poppins"/>
                <a:cs typeface="Poppins"/>
                <a:sym typeface="Poppins"/>
              </a:defRPr>
            </a:lvl8pPr>
            <a:lvl9pPr lvl="8" rtl="0" algn="ctr">
              <a:spcBef>
                <a:spcPts val="0"/>
              </a:spcBef>
              <a:spcAft>
                <a:spcPts val="0"/>
              </a:spcAft>
              <a:buSzPts val="4100"/>
              <a:buFont typeface="Poppins"/>
              <a:buNone/>
              <a:defRPr b="1" sz="4100">
                <a:latin typeface="Poppins"/>
                <a:ea typeface="Poppins"/>
                <a:cs typeface="Poppins"/>
                <a:sym typeface="Poppins"/>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Dark - Paragraph">
  <p:cSld name="4_Custom Layout">
    <p:bg>
      <p:bgPr>
        <a:solidFill>
          <a:srgbClr val="43919B"/>
        </a:solidFill>
      </p:bgPr>
    </p:bg>
    <p:spTree>
      <p:nvGrpSpPr>
        <p:cNvPr id="802" name="Shape 802"/>
        <p:cNvGrpSpPr/>
        <p:nvPr/>
      </p:nvGrpSpPr>
      <p:grpSpPr>
        <a:xfrm>
          <a:off x="0" y="0"/>
          <a:ext cx="0" cy="0"/>
          <a:chOff x="0" y="0"/>
          <a:chExt cx="0" cy="0"/>
        </a:xfrm>
      </p:grpSpPr>
      <p:pic>
        <p:nvPicPr>
          <p:cNvPr id="803" name="Google Shape;803;p72"/>
          <p:cNvPicPr preferRelativeResize="0"/>
          <p:nvPr/>
        </p:nvPicPr>
        <p:blipFill>
          <a:blip r:embed="rId2">
            <a:alphaModFix/>
          </a:blip>
          <a:stretch>
            <a:fillRect/>
          </a:stretch>
        </p:blipFill>
        <p:spPr>
          <a:xfrm>
            <a:off x="7394400" y="328950"/>
            <a:ext cx="825587" cy="827607"/>
          </a:xfrm>
          <a:prstGeom prst="rect">
            <a:avLst/>
          </a:prstGeom>
          <a:noFill/>
          <a:ln>
            <a:noFill/>
          </a:ln>
        </p:spPr>
      </p:pic>
      <p:pic>
        <p:nvPicPr>
          <p:cNvPr id="804" name="Google Shape;804;p72"/>
          <p:cNvPicPr preferRelativeResize="0"/>
          <p:nvPr/>
        </p:nvPicPr>
        <p:blipFill rotWithShape="1">
          <a:blip r:embed="rId3">
            <a:alphaModFix/>
          </a:blip>
          <a:srcRect b="0" l="0" r="0" t="0"/>
          <a:stretch/>
        </p:blipFill>
        <p:spPr>
          <a:xfrm>
            <a:off x="581175" y="3753412"/>
            <a:ext cx="947588" cy="921956"/>
          </a:xfrm>
          <a:prstGeom prst="rect">
            <a:avLst/>
          </a:prstGeom>
          <a:noFill/>
          <a:ln>
            <a:noFill/>
          </a:ln>
        </p:spPr>
      </p:pic>
      <p:sp>
        <p:nvSpPr>
          <p:cNvPr id="805" name="Google Shape;805;p72"/>
          <p:cNvSpPr/>
          <p:nvPr/>
        </p:nvSpPr>
        <p:spPr>
          <a:xfrm rot="933714">
            <a:off x="8046520" y="1023098"/>
            <a:ext cx="535636" cy="470566"/>
          </a:xfrm>
          <a:prstGeom prst="heart">
            <a:avLst/>
          </a:prstGeom>
          <a:solidFill>
            <a:srgbClr val="FCF2D7"/>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806" name="Google Shape;806;p72"/>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1pPr>
            <a:lvl2pPr lvl="1"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2pPr>
            <a:lvl3pPr lvl="2"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3pPr>
            <a:lvl4pPr lvl="3"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4pPr>
            <a:lvl5pPr lvl="4"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5pPr>
            <a:lvl6pPr lvl="5"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6pPr>
            <a:lvl7pPr lvl="6"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7pPr>
            <a:lvl8pPr lvl="7"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8pPr>
            <a:lvl9pPr lvl="8"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Dark - Title">
  <p:cSld name="5_Custom Layout">
    <p:bg>
      <p:bgPr>
        <a:solidFill>
          <a:srgbClr val="43919B"/>
        </a:solidFill>
      </p:bgPr>
    </p:bg>
    <p:spTree>
      <p:nvGrpSpPr>
        <p:cNvPr id="807" name="Shape 807"/>
        <p:cNvGrpSpPr/>
        <p:nvPr/>
      </p:nvGrpSpPr>
      <p:grpSpPr>
        <a:xfrm>
          <a:off x="0" y="0"/>
          <a:ext cx="0" cy="0"/>
          <a:chOff x="0" y="0"/>
          <a:chExt cx="0" cy="0"/>
        </a:xfrm>
      </p:grpSpPr>
      <p:pic>
        <p:nvPicPr>
          <p:cNvPr id="808" name="Google Shape;808;p73"/>
          <p:cNvPicPr preferRelativeResize="0"/>
          <p:nvPr/>
        </p:nvPicPr>
        <p:blipFill rotWithShape="1">
          <a:blip r:embed="rId2">
            <a:alphaModFix/>
          </a:blip>
          <a:srcRect b="29922" l="0" r="0" t="0"/>
          <a:stretch/>
        </p:blipFill>
        <p:spPr>
          <a:xfrm>
            <a:off x="7008638" y="4315894"/>
            <a:ext cx="1178101" cy="827607"/>
          </a:xfrm>
          <a:prstGeom prst="rect">
            <a:avLst/>
          </a:prstGeom>
          <a:noFill/>
          <a:ln>
            <a:noFill/>
          </a:ln>
        </p:spPr>
      </p:pic>
      <p:sp>
        <p:nvSpPr>
          <p:cNvPr id="809" name="Google Shape;809;p73"/>
          <p:cNvSpPr/>
          <p:nvPr/>
        </p:nvSpPr>
        <p:spPr>
          <a:xfrm rot="933714">
            <a:off x="787935" y="594473"/>
            <a:ext cx="535636" cy="470566"/>
          </a:xfrm>
          <a:prstGeom prst="heart">
            <a:avLst/>
          </a:prstGeom>
          <a:solidFill>
            <a:srgbClr val="FCF2D7"/>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810" name="Google Shape;810;p73"/>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1pPr>
            <a:lvl2pPr lvl="1"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2pPr>
            <a:lvl3pPr lvl="2"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3pPr>
            <a:lvl4pPr lvl="3"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4pPr>
            <a:lvl5pPr lvl="4"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5pPr>
            <a:lvl6pPr lvl="5"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6pPr>
            <a:lvl7pPr lvl="6"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7pPr>
            <a:lvl8pPr lvl="7"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8pPr>
            <a:lvl9pPr lvl="8"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 Yellow">
  <p:cSld name="6_Custom Layout">
    <p:bg>
      <p:bgPr>
        <a:solidFill>
          <a:schemeClr val="accent4"/>
        </a:solidFill>
      </p:bgPr>
    </p:bg>
    <p:spTree>
      <p:nvGrpSpPr>
        <p:cNvPr id="811" name="Shape 811"/>
        <p:cNvGrpSpPr/>
        <p:nvPr/>
      </p:nvGrpSpPr>
      <p:grpSpPr>
        <a:xfrm>
          <a:off x="0" y="0"/>
          <a:ext cx="0" cy="0"/>
          <a:chOff x="0" y="0"/>
          <a:chExt cx="0" cy="0"/>
        </a:xfrm>
      </p:grpSpPr>
      <p:pic>
        <p:nvPicPr>
          <p:cNvPr id="812" name="Google Shape;812;p74"/>
          <p:cNvPicPr preferRelativeResize="0"/>
          <p:nvPr/>
        </p:nvPicPr>
        <p:blipFill rotWithShape="1">
          <a:blip r:embed="rId2">
            <a:alphaModFix/>
          </a:blip>
          <a:srcRect b="39700" l="0" r="0" t="0"/>
          <a:stretch/>
        </p:blipFill>
        <p:spPr>
          <a:xfrm>
            <a:off x="6713981" y="3882712"/>
            <a:ext cx="2148956" cy="1260788"/>
          </a:xfrm>
          <a:prstGeom prst="rect">
            <a:avLst/>
          </a:prstGeom>
          <a:noFill/>
          <a:ln>
            <a:noFill/>
          </a:ln>
        </p:spPr>
      </p:pic>
      <p:sp>
        <p:nvSpPr>
          <p:cNvPr id="813" name="Google Shape;813;p74"/>
          <p:cNvSpPr/>
          <p:nvPr>
            <p:ph idx="2" type="pic"/>
          </p:nvPr>
        </p:nvSpPr>
        <p:spPr>
          <a:xfrm>
            <a:off x="736200" y="697613"/>
            <a:ext cx="7671600" cy="3748200"/>
          </a:xfrm>
          <a:prstGeom prst="roundRect">
            <a:avLst>
              <a:gd fmla="val 16667" name="adj"/>
            </a:avLst>
          </a:prstGeom>
          <a:noFill/>
          <a:ln>
            <a:noFill/>
          </a:ln>
        </p:spPr>
      </p:sp>
      <p:sp>
        <p:nvSpPr>
          <p:cNvPr id="814" name="Google Shape;814;p74"/>
          <p:cNvSpPr/>
          <p:nvPr/>
        </p:nvSpPr>
        <p:spPr>
          <a:xfrm rot="933714">
            <a:off x="787935" y="594473"/>
            <a:ext cx="535636" cy="470566"/>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nvGrpSpPr>
          <p:cNvPr id="815" name="Google Shape;815;p74"/>
          <p:cNvGrpSpPr/>
          <p:nvPr/>
        </p:nvGrpSpPr>
        <p:grpSpPr>
          <a:xfrm>
            <a:off x="4350628" y="2217887"/>
            <a:ext cx="557044" cy="707722"/>
            <a:chOff x="5576150" y="1977075"/>
            <a:chExt cx="742725" cy="1133625"/>
          </a:xfrm>
        </p:grpSpPr>
        <p:sp>
          <p:nvSpPr>
            <p:cNvPr id="816" name="Google Shape;816;p74"/>
            <p:cNvSpPr/>
            <p:nvPr/>
          </p:nvSpPr>
          <p:spPr>
            <a:xfrm rot="5400000">
              <a:off x="5399750" y="2239200"/>
              <a:ext cx="1047900" cy="695100"/>
            </a:xfrm>
            <a:prstGeom prst="triangle">
              <a:avLst>
                <a:gd fmla="val 50000" name="adj"/>
              </a:avLst>
            </a:prstGeom>
            <a:solidFill>
              <a:srgbClr val="0E515A">
                <a:alpha val="5294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17" name="Google Shape;817;p74"/>
            <p:cNvSpPr/>
            <p:nvPr/>
          </p:nvSpPr>
          <p:spPr>
            <a:xfrm rot="5400000">
              <a:off x="5447375" y="2153475"/>
              <a:ext cx="1047900" cy="695100"/>
            </a:xfrm>
            <a:prstGeom prst="triangle">
              <a:avLst>
                <a:gd fmla="val 50000"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 Coral">
  <p:cSld name="7_Custom Layout">
    <p:bg>
      <p:bgPr>
        <a:solidFill>
          <a:schemeClr val="accent6"/>
        </a:solidFill>
      </p:bgPr>
    </p:bg>
    <p:spTree>
      <p:nvGrpSpPr>
        <p:cNvPr id="818" name="Shape 818"/>
        <p:cNvGrpSpPr/>
        <p:nvPr/>
      </p:nvGrpSpPr>
      <p:grpSpPr>
        <a:xfrm>
          <a:off x="0" y="0"/>
          <a:ext cx="0" cy="0"/>
          <a:chOff x="0" y="0"/>
          <a:chExt cx="0" cy="0"/>
        </a:xfrm>
      </p:grpSpPr>
      <p:pic>
        <p:nvPicPr>
          <p:cNvPr id="819" name="Google Shape;819;p75"/>
          <p:cNvPicPr preferRelativeResize="0"/>
          <p:nvPr/>
        </p:nvPicPr>
        <p:blipFill rotWithShape="1">
          <a:blip r:embed="rId2">
            <a:alphaModFix/>
          </a:blip>
          <a:srcRect b="39700" l="0" r="0" t="0"/>
          <a:stretch/>
        </p:blipFill>
        <p:spPr>
          <a:xfrm>
            <a:off x="6713981" y="3882712"/>
            <a:ext cx="2148956" cy="1260788"/>
          </a:xfrm>
          <a:prstGeom prst="rect">
            <a:avLst/>
          </a:prstGeom>
          <a:noFill/>
          <a:ln>
            <a:noFill/>
          </a:ln>
        </p:spPr>
      </p:pic>
      <p:sp>
        <p:nvSpPr>
          <p:cNvPr id="820" name="Google Shape;820;p75"/>
          <p:cNvSpPr/>
          <p:nvPr>
            <p:ph idx="2" type="pic"/>
          </p:nvPr>
        </p:nvSpPr>
        <p:spPr>
          <a:xfrm>
            <a:off x="736200" y="697613"/>
            <a:ext cx="7671600" cy="3748200"/>
          </a:xfrm>
          <a:prstGeom prst="roundRect">
            <a:avLst>
              <a:gd fmla="val 16667" name="adj"/>
            </a:avLst>
          </a:prstGeom>
          <a:noFill/>
          <a:ln>
            <a:noFill/>
          </a:ln>
        </p:spPr>
      </p:sp>
      <p:sp>
        <p:nvSpPr>
          <p:cNvPr id="821" name="Google Shape;821;p75"/>
          <p:cNvSpPr/>
          <p:nvPr/>
        </p:nvSpPr>
        <p:spPr>
          <a:xfrm rot="933714">
            <a:off x="787935" y="594473"/>
            <a:ext cx="535636" cy="470566"/>
          </a:xfrm>
          <a:prstGeom prst="heart">
            <a:avLst/>
          </a:prstGeom>
          <a:solidFill>
            <a:schemeClr val="accent4"/>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nvGrpSpPr>
          <p:cNvPr id="822" name="Google Shape;822;p75"/>
          <p:cNvGrpSpPr/>
          <p:nvPr/>
        </p:nvGrpSpPr>
        <p:grpSpPr>
          <a:xfrm>
            <a:off x="4350628" y="2217887"/>
            <a:ext cx="557044" cy="707722"/>
            <a:chOff x="5576150" y="1977075"/>
            <a:chExt cx="742725" cy="1133625"/>
          </a:xfrm>
        </p:grpSpPr>
        <p:sp>
          <p:nvSpPr>
            <p:cNvPr id="823" name="Google Shape;823;p75"/>
            <p:cNvSpPr/>
            <p:nvPr/>
          </p:nvSpPr>
          <p:spPr>
            <a:xfrm rot="5400000">
              <a:off x="5399750" y="2239200"/>
              <a:ext cx="1047900" cy="695100"/>
            </a:xfrm>
            <a:prstGeom prst="triangle">
              <a:avLst>
                <a:gd fmla="val 50000" name="adj"/>
              </a:avLst>
            </a:prstGeom>
            <a:solidFill>
              <a:srgbClr val="0E515A">
                <a:alpha val="5294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24" name="Google Shape;824;p75"/>
            <p:cNvSpPr/>
            <p:nvPr/>
          </p:nvSpPr>
          <p:spPr>
            <a:xfrm rot="5400000">
              <a:off x="5447375" y="2153475"/>
              <a:ext cx="1047900" cy="695100"/>
            </a:xfrm>
            <a:prstGeom prst="triangle">
              <a:avLst>
                <a:gd fmla="val 50000"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Bold Text">
  <p:cSld name="8_Custom Layout">
    <p:spTree>
      <p:nvGrpSpPr>
        <p:cNvPr id="825" name="Shape 825"/>
        <p:cNvGrpSpPr/>
        <p:nvPr/>
      </p:nvGrpSpPr>
      <p:grpSpPr>
        <a:xfrm>
          <a:off x="0" y="0"/>
          <a:ext cx="0" cy="0"/>
          <a:chOff x="0" y="0"/>
          <a:chExt cx="0" cy="0"/>
        </a:xfrm>
      </p:grpSpPr>
      <p:pic>
        <p:nvPicPr>
          <p:cNvPr id="826" name="Google Shape;826;p76"/>
          <p:cNvPicPr preferRelativeResize="0"/>
          <p:nvPr/>
        </p:nvPicPr>
        <p:blipFill rotWithShape="1">
          <a:blip r:embed="rId2">
            <a:alphaModFix/>
          </a:blip>
          <a:srcRect b="54859" l="0" r="0" t="0"/>
          <a:stretch/>
        </p:blipFill>
        <p:spPr>
          <a:xfrm>
            <a:off x="3045469" y="4532868"/>
            <a:ext cx="1349437" cy="610632"/>
          </a:xfrm>
          <a:prstGeom prst="rect">
            <a:avLst/>
          </a:prstGeom>
          <a:noFill/>
          <a:ln>
            <a:noFill/>
          </a:ln>
        </p:spPr>
      </p:pic>
      <p:sp>
        <p:nvSpPr>
          <p:cNvPr id="827" name="Google Shape;827;p76"/>
          <p:cNvSpPr/>
          <p:nvPr/>
        </p:nvSpPr>
        <p:spPr>
          <a:xfrm rot="935460">
            <a:off x="7857370" y="179013"/>
            <a:ext cx="426389" cy="345662"/>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828" name="Google Shape;828;p76"/>
          <p:cNvSpPr txBox="1"/>
          <p:nvPr>
            <p:ph type="title"/>
          </p:nvPr>
        </p:nvSpPr>
        <p:spPr>
          <a:xfrm>
            <a:off x="1602563" y="297338"/>
            <a:ext cx="5938800" cy="12588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3200"/>
              <a:buFont typeface="Poppins"/>
              <a:buNone/>
              <a:defRPr b="1" sz="3200">
                <a:solidFill>
                  <a:srgbClr val="43919B"/>
                </a:solidFill>
                <a:latin typeface="Poppins"/>
                <a:ea typeface="Poppins"/>
                <a:cs typeface="Poppins"/>
                <a:sym typeface="Poppins"/>
              </a:defRPr>
            </a:lvl1pPr>
            <a:lvl2pPr lvl="1" rtl="0" algn="ctr">
              <a:spcBef>
                <a:spcPts val="0"/>
              </a:spcBef>
              <a:spcAft>
                <a:spcPts val="0"/>
              </a:spcAft>
              <a:buSzPts val="3200"/>
              <a:buFont typeface="Poppins"/>
              <a:buNone/>
              <a:defRPr b="1" sz="3200">
                <a:latin typeface="Poppins"/>
                <a:ea typeface="Poppins"/>
                <a:cs typeface="Poppins"/>
                <a:sym typeface="Poppins"/>
              </a:defRPr>
            </a:lvl2pPr>
            <a:lvl3pPr lvl="2" rtl="0" algn="ctr">
              <a:spcBef>
                <a:spcPts val="0"/>
              </a:spcBef>
              <a:spcAft>
                <a:spcPts val="0"/>
              </a:spcAft>
              <a:buSzPts val="3200"/>
              <a:buFont typeface="Poppins"/>
              <a:buNone/>
              <a:defRPr b="1" sz="3200">
                <a:latin typeface="Poppins"/>
                <a:ea typeface="Poppins"/>
                <a:cs typeface="Poppins"/>
                <a:sym typeface="Poppins"/>
              </a:defRPr>
            </a:lvl3pPr>
            <a:lvl4pPr lvl="3" rtl="0" algn="ctr">
              <a:spcBef>
                <a:spcPts val="0"/>
              </a:spcBef>
              <a:spcAft>
                <a:spcPts val="0"/>
              </a:spcAft>
              <a:buSzPts val="3200"/>
              <a:buFont typeface="Poppins"/>
              <a:buNone/>
              <a:defRPr b="1" sz="3200">
                <a:latin typeface="Poppins"/>
                <a:ea typeface="Poppins"/>
                <a:cs typeface="Poppins"/>
                <a:sym typeface="Poppins"/>
              </a:defRPr>
            </a:lvl4pPr>
            <a:lvl5pPr lvl="4" rtl="0" algn="ctr">
              <a:spcBef>
                <a:spcPts val="0"/>
              </a:spcBef>
              <a:spcAft>
                <a:spcPts val="0"/>
              </a:spcAft>
              <a:buSzPts val="3200"/>
              <a:buFont typeface="Poppins"/>
              <a:buNone/>
              <a:defRPr b="1" sz="3200">
                <a:latin typeface="Poppins"/>
                <a:ea typeface="Poppins"/>
                <a:cs typeface="Poppins"/>
                <a:sym typeface="Poppins"/>
              </a:defRPr>
            </a:lvl5pPr>
            <a:lvl6pPr lvl="5" rtl="0" algn="ctr">
              <a:spcBef>
                <a:spcPts val="0"/>
              </a:spcBef>
              <a:spcAft>
                <a:spcPts val="0"/>
              </a:spcAft>
              <a:buSzPts val="3200"/>
              <a:buFont typeface="Poppins"/>
              <a:buNone/>
              <a:defRPr b="1" sz="3200">
                <a:latin typeface="Poppins"/>
                <a:ea typeface="Poppins"/>
                <a:cs typeface="Poppins"/>
                <a:sym typeface="Poppins"/>
              </a:defRPr>
            </a:lvl6pPr>
            <a:lvl7pPr lvl="6" rtl="0" algn="ctr">
              <a:spcBef>
                <a:spcPts val="0"/>
              </a:spcBef>
              <a:spcAft>
                <a:spcPts val="0"/>
              </a:spcAft>
              <a:buSzPts val="3200"/>
              <a:buFont typeface="Poppins"/>
              <a:buNone/>
              <a:defRPr b="1" sz="3200">
                <a:latin typeface="Poppins"/>
                <a:ea typeface="Poppins"/>
                <a:cs typeface="Poppins"/>
                <a:sym typeface="Poppins"/>
              </a:defRPr>
            </a:lvl7pPr>
            <a:lvl8pPr lvl="7" rtl="0" algn="ctr">
              <a:spcBef>
                <a:spcPts val="0"/>
              </a:spcBef>
              <a:spcAft>
                <a:spcPts val="0"/>
              </a:spcAft>
              <a:buSzPts val="3200"/>
              <a:buFont typeface="Poppins"/>
              <a:buNone/>
              <a:defRPr b="1" sz="3200">
                <a:latin typeface="Poppins"/>
                <a:ea typeface="Poppins"/>
                <a:cs typeface="Poppins"/>
                <a:sym typeface="Poppins"/>
              </a:defRPr>
            </a:lvl8pPr>
            <a:lvl9pPr lvl="8" rtl="0" algn="ctr">
              <a:spcBef>
                <a:spcPts val="0"/>
              </a:spcBef>
              <a:spcAft>
                <a:spcPts val="0"/>
              </a:spcAft>
              <a:buSzPts val="3200"/>
              <a:buFont typeface="Poppins"/>
              <a:buNone/>
              <a:defRPr b="1" sz="3200">
                <a:latin typeface="Poppins"/>
                <a:ea typeface="Poppins"/>
                <a:cs typeface="Poppins"/>
                <a:sym typeface="Poppins"/>
              </a:defRPr>
            </a:lvl9pPr>
          </a:lstStyle>
          <a:p/>
        </p:txBody>
      </p:sp>
      <p:sp>
        <p:nvSpPr>
          <p:cNvPr id="829" name="Google Shape;829;p76"/>
          <p:cNvSpPr txBox="1"/>
          <p:nvPr>
            <p:ph idx="2" type="title"/>
          </p:nvPr>
        </p:nvSpPr>
        <p:spPr>
          <a:xfrm>
            <a:off x="685800" y="2426438"/>
            <a:ext cx="3155100" cy="827700"/>
          </a:xfrm>
          <a:prstGeom prst="rect">
            <a:avLst/>
          </a:prstGeom>
          <a:noFill/>
          <a:ln>
            <a:noFill/>
          </a:ln>
        </p:spPr>
        <p:txBody>
          <a:bodyPr anchorCtr="0" anchor="t" bIns="68575" lIns="68575" spcFirstLastPara="1" rIns="68575" wrap="square" tIns="68575">
            <a:noAutofit/>
          </a:bodyPr>
          <a:lstStyle>
            <a:lvl1pPr lvl="0" rtl="0">
              <a:lnSpc>
                <a:spcPct val="115000"/>
              </a:lnSpc>
              <a:spcBef>
                <a:spcPts val="0"/>
              </a:spcBef>
              <a:spcAft>
                <a:spcPts val="0"/>
              </a:spcAft>
              <a:buClr>
                <a:srgbClr val="43919B"/>
              </a:buClr>
              <a:buSzPts val="2000"/>
              <a:buFont typeface="Poppins"/>
              <a:buNone/>
              <a:defRPr b="1" sz="2000">
                <a:solidFill>
                  <a:srgbClr val="43919B"/>
                </a:solidFill>
                <a:latin typeface="Poppins"/>
                <a:ea typeface="Poppins"/>
                <a:cs typeface="Poppins"/>
                <a:sym typeface="Poppins"/>
              </a:defRPr>
            </a:lvl1pPr>
            <a:lvl2pPr lvl="1" rtl="0">
              <a:lnSpc>
                <a:spcPct val="115000"/>
              </a:lnSpc>
              <a:spcBef>
                <a:spcPts val="0"/>
              </a:spcBef>
              <a:spcAft>
                <a:spcPts val="0"/>
              </a:spcAft>
              <a:buSzPts val="2000"/>
              <a:buFont typeface="Poppins"/>
              <a:buNone/>
              <a:defRPr b="1" sz="2000">
                <a:latin typeface="Poppins"/>
                <a:ea typeface="Poppins"/>
                <a:cs typeface="Poppins"/>
                <a:sym typeface="Poppins"/>
              </a:defRPr>
            </a:lvl2pPr>
            <a:lvl3pPr lvl="2" rtl="0">
              <a:lnSpc>
                <a:spcPct val="115000"/>
              </a:lnSpc>
              <a:spcBef>
                <a:spcPts val="0"/>
              </a:spcBef>
              <a:spcAft>
                <a:spcPts val="0"/>
              </a:spcAft>
              <a:buSzPts val="2000"/>
              <a:buFont typeface="Poppins"/>
              <a:buNone/>
              <a:defRPr b="1" sz="2000">
                <a:latin typeface="Poppins"/>
                <a:ea typeface="Poppins"/>
                <a:cs typeface="Poppins"/>
                <a:sym typeface="Poppins"/>
              </a:defRPr>
            </a:lvl3pPr>
            <a:lvl4pPr lvl="3" rtl="0">
              <a:lnSpc>
                <a:spcPct val="115000"/>
              </a:lnSpc>
              <a:spcBef>
                <a:spcPts val="0"/>
              </a:spcBef>
              <a:spcAft>
                <a:spcPts val="0"/>
              </a:spcAft>
              <a:buSzPts val="2000"/>
              <a:buFont typeface="Poppins"/>
              <a:buNone/>
              <a:defRPr b="1" sz="2000">
                <a:latin typeface="Poppins"/>
                <a:ea typeface="Poppins"/>
                <a:cs typeface="Poppins"/>
                <a:sym typeface="Poppins"/>
              </a:defRPr>
            </a:lvl4pPr>
            <a:lvl5pPr lvl="4" rtl="0">
              <a:lnSpc>
                <a:spcPct val="115000"/>
              </a:lnSpc>
              <a:spcBef>
                <a:spcPts val="0"/>
              </a:spcBef>
              <a:spcAft>
                <a:spcPts val="0"/>
              </a:spcAft>
              <a:buSzPts val="2000"/>
              <a:buFont typeface="Poppins"/>
              <a:buNone/>
              <a:defRPr b="1" sz="2000">
                <a:latin typeface="Poppins"/>
                <a:ea typeface="Poppins"/>
                <a:cs typeface="Poppins"/>
                <a:sym typeface="Poppins"/>
              </a:defRPr>
            </a:lvl5pPr>
            <a:lvl6pPr lvl="5" rtl="0">
              <a:lnSpc>
                <a:spcPct val="115000"/>
              </a:lnSpc>
              <a:spcBef>
                <a:spcPts val="0"/>
              </a:spcBef>
              <a:spcAft>
                <a:spcPts val="0"/>
              </a:spcAft>
              <a:buSzPts val="2000"/>
              <a:buFont typeface="Poppins"/>
              <a:buNone/>
              <a:defRPr b="1" sz="2000">
                <a:latin typeface="Poppins"/>
                <a:ea typeface="Poppins"/>
                <a:cs typeface="Poppins"/>
                <a:sym typeface="Poppins"/>
              </a:defRPr>
            </a:lvl6pPr>
            <a:lvl7pPr lvl="6" rtl="0">
              <a:lnSpc>
                <a:spcPct val="115000"/>
              </a:lnSpc>
              <a:spcBef>
                <a:spcPts val="0"/>
              </a:spcBef>
              <a:spcAft>
                <a:spcPts val="0"/>
              </a:spcAft>
              <a:buSzPts val="2000"/>
              <a:buFont typeface="Poppins"/>
              <a:buNone/>
              <a:defRPr b="1" sz="2000">
                <a:latin typeface="Poppins"/>
                <a:ea typeface="Poppins"/>
                <a:cs typeface="Poppins"/>
                <a:sym typeface="Poppins"/>
              </a:defRPr>
            </a:lvl7pPr>
            <a:lvl8pPr lvl="7" rtl="0">
              <a:lnSpc>
                <a:spcPct val="115000"/>
              </a:lnSpc>
              <a:spcBef>
                <a:spcPts val="0"/>
              </a:spcBef>
              <a:spcAft>
                <a:spcPts val="0"/>
              </a:spcAft>
              <a:buSzPts val="2000"/>
              <a:buFont typeface="Poppins"/>
              <a:buNone/>
              <a:defRPr b="1" sz="2000">
                <a:latin typeface="Poppins"/>
                <a:ea typeface="Poppins"/>
                <a:cs typeface="Poppins"/>
                <a:sym typeface="Poppins"/>
              </a:defRPr>
            </a:lvl8pPr>
            <a:lvl9pPr lvl="8" rtl="0">
              <a:lnSpc>
                <a:spcPct val="115000"/>
              </a:lnSpc>
              <a:spcBef>
                <a:spcPts val="0"/>
              </a:spcBef>
              <a:spcAft>
                <a:spcPts val="0"/>
              </a:spcAft>
              <a:buSzPts val="2000"/>
              <a:buFont typeface="Poppins"/>
              <a:buNone/>
              <a:defRPr b="1" sz="2000">
                <a:latin typeface="Poppins"/>
                <a:ea typeface="Poppins"/>
                <a:cs typeface="Poppins"/>
                <a:sym typeface="Poppins"/>
              </a:defRPr>
            </a:lvl9pPr>
          </a:lstStyle>
          <a:p/>
        </p:txBody>
      </p:sp>
      <p:sp>
        <p:nvSpPr>
          <p:cNvPr id="830" name="Google Shape;830;p76"/>
          <p:cNvSpPr txBox="1"/>
          <p:nvPr>
            <p:ph idx="3" type="title"/>
          </p:nvPr>
        </p:nvSpPr>
        <p:spPr>
          <a:xfrm>
            <a:off x="4692994" y="2426438"/>
            <a:ext cx="3155100" cy="827700"/>
          </a:xfrm>
          <a:prstGeom prst="rect">
            <a:avLst/>
          </a:prstGeom>
          <a:noFill/>
          <a:ln>
            <a:noFill/>
          </a:ln>
        </p:spPr>
        <p:txBody>
          <a:bodyPr anchorCtr="0" anchor="t" bIns="68575" lIns="68575" spcFirstLastPara="1" rIns="68575" wrap="square" tIns="68575">
            <a:noAutofit/>
          </a:bodyPr>
          <a:lstStyle>
            <a:lvl1pPr lvl="0" rtl="0">
              <a:lnSpc>
                <a:spcPct val="115000"/>
              </a:lnSpc>
              <a:spcBef>
                <a:spcPts val="0"/>
              </a:spcBef>
              <a:spcAft>
                <a:spcPts val="0"/>
              </a:spcAft>
              <a:buClr>
                <a:srgbClr val="43919B"/>
              </a:buClr>
              <a:buSzPts val="2000"/>
              <a:buFont typeface="Poppins"/>
              <a:buNone/>
              <a:defRPr b="1" sz="2000">
                <a:solidFill>
                  <a:srgbClr val="43919B"/>
                </a:solidFill>
                <a:latin typeface="Poppins"/>
                <a:ea typeface="Poppins"/>
                <a:cs typeface="Poppins"/>
                <a:sym typeface="Poppins"/>
              </a:defRPr>
            </a:lvl1pPr>
            <a:lvl2pPr lvl="1" rtl="0">
              <a:lnSpc>
                <a:spcPct val="115000"/>
              </a:lnSpc>
              <a:spcBef>
                <a:spcPts val="0"/>
              </a:spcBef>
              <a:spcAft>
                <a:spcPts val="0"/>
              </a:spcAft>
              <a:buSzPts val="2000"/>
              <a:buFont typeface="Poppins"/>
              <a:buNone/>
              <a:defRPr b="1" sz="2000">
                <a:latin typeface="Poppins"/>
                <a:ea typeface="Poppins"/>
                <a:cs typeface="Poppins"/>
                <a:sym typeface="Poppins"/>
              </a:defRPr>
            </a:lvl2pPr>
            <a:lvl3pPr lvl="2" rtl="0">
              <a:lnSpc>
                <a:spcPct val="115000"/>
              </a:lnSpc>
              <a:spcBef>
                <a:spcPts val="0"/>
              </a:spcBef>
              <a:spcAft>
                <a:spcPts val="0"/>
              </a:spcAft>
              <a:buSzPts val="2000"/>
              <a:buFont typeface="Poppins"/>
              <a:buNone/>
              <a:defRPr b="1" sz="2000">
                <a:latin typeface="Poppins"/>
                <a:ea typeface="Poppins"/>
                <a:cs typeface="Poppins"/>
                <a:sym typeface="Poppins"/>
              </a:defRPr>
            </a:lvl3pPr>
            <a:lvl4pPr lvl="3" rtl="0">
              <a:lnSpc>
                <a:spcPct val="115000"/>
              </a:lnSpc>
              <a:spcBef>
                <a:spcPts val="0"/>
              </a:spcBef>
              <a:spcAft>
                <a:spcPts val="0"/>
              </a:spcAft>
              <a:buSzPts val="2000"/>
              <a:buFont typeface="Poppins"/>
              <a:buNone/>
              <a:defRPr b="1" sz="2000">
                <a:latin typeface="Poppins"/>
                <a:ea typeface="Poppins"/>
                <a:cs typeface="Poppins"/>
                <a:sym typeface="Poppins"/>
              </a:defRPr>
            </a:lvl4pPr>
            <a:lvl5pPr lvl="4" rtl="0">
              <a:lnSpc>
                <a:spcPct val="115000"/>
              </a:lnSpc>
              <a:spcBef>
                <a:spcPts val="0"/>
              </a:spcBef>
              <a:spcAft>
                <a:spcPts val="0"/>
              </a:spcAft>
              <a:buSzPts val="2000"/>
              <a:buFont typeface="Poppins"/>
              <a:buNone/>
              <a:defRPr b="1" sz="2000">
                <a:latin typeface="Poppins"/>
                <a:ea typeface="Poppins"/>
                <a:cs typeface="Poppins"/>
                <a:sym typeface="Poppins"/>
              </a:defRPr>
            </a:lvl5pPr>
            <a:lvl6pPr lvl="5" rtl="0">
              <a:lnSpc>
                <a:spcPct val="115000"/>
              </a:lnSpc>
              <a:spcBef>
                <a:spcPts val="0"/>
              </a:spcBef>
              <a:spcAft>
                <a:spcPts val="0"/>
              </a:spcAft>
              <a:buSzPts val="2000"/>
              <a:buFont typeface="Poppins"/>
              <a:buNone/>
              <a:defRPr b="1" sz="2000">
                <a:latin typeface="Poppins"/>
                <a:ea typeface="Poppins"/>
                <a:cs typeface="Poppins"/>
                <a:sym typeface="Poppins"/>
              </a:defRPr>
            </a:lvl6pPr>
            <a:lvl7pPr lvl="6" rtl="0">
              <a:lnSpc>
                <a:spcPct val="115000"/>
              </a:lnSpc>
              <a:spcBef>
                <a:spcPts val="0"/>
              </a:spcBef>
              <a:spcAft>
                <a:spcPts val="0"/>
              </a:spcAft>
              <a:buSzPts val="2000"/>
              <a:buFont typeface="Poppins"/>
              <a:buNone/>
              <a:defRPr b="1" sz="2000">
                <a:latin typeface="Poppins"/>
                <a:ea typeface="Poppins"/>
                <a:cs typeface="Poppins"/>
                <a:sym typeface="Poppins"/>
              </a:defRPr>
            </a:lvl7pPr>
            <a:lvl8pPr lvl="7" rtl="0">
              <a:lnSpc>
                <a:spcPct val="115000"/>
              </a:lnSpc>
              <a:spcBef>
                <a:spcPts val="0"/>
              </a:spcBef>
              <a:spcAft>
                <a:spcPts val="0"/>
              </a:spcAft>
              <a:buSzPts val="2000"/>
              <a:buFont typeface="Poppins"/>
              <a:buNone/>
              <a:defRPr b="1" sz="2000">
                <a:latin typeface="Poppins"/>
                <a:ea typeface="Poppins"/>
                <a:cs typeface="Poppins"/>
                <a:sym typeface="Poppins"/>
              </a:defRPr>
            </a:lvl8pPr>
            <a:lvl9pPr lvl="8" rtl="0">
              <a:lnSpc>
                <a:spcPct val="115000"/>
              </a:lnSpc>
              <a:spcBef>
                <a:spcPts val="0"/>
              </a:spcBef>
              <a:spcAft>
                <a:spcPts val="0"/>
              </a:spcAft>
              <a:buSzPts val="2000"/>
              <a:buFont typeface="Poppins"/>
              <a:buNone/>
              <a:defRPr b="1" sz="2000">
                <a:latin typeface="Poppins"/>
                <a:ea typeface="Poppins"/>
                <a:cs typeface="Poppins"/>
                <a:sym typeface="Poppins"/>
              </a:defRPr>
            </a:lvl9pPr>
          </a:lstStyle>
          <a:p/>
        </p:txBody>
      </p:sp>
      <p:sp>
        <p:nvSpPr>
          <p:cNvPr id="831" name="Google Shape;831;p76"/>
          <p:cNvSpPr txBox="1"/>
          <p:nvPr>
            <p:ph idx="1" type="subTitle"/>
          </p:nvPr>
        </p:nvSpPr>
        <p:spPr>
          <a:xfrm>
            <a:off x="685800" y="1745438"/>
            <a:ext cx="3350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1pPr>
            <a:lvl2pPr lvl="1"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2pPr>
            <a:lvl3pPr lvl="2"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3pPr>
            <a:lvl4pPr lvl="3"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4pPr>
            <a:lvl5pPr lvl="4"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5pPr>
            <a:lvl6pPr lvl="5"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6pPr>
            <a:lvl7pPr lvl="6"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7pPr>
            <a:lvl8pPr lvl="7"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8pPr>
            <a:lvl9pPr lvl="8"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9pPr>
          </a:lstStyle>
          <a:p/>
        </p:txBody>
      </p:sp>
      <p:sp>
        <p:nvSpPr>
          <p:cNvPr id="832" name="Google Shape;832;p76"/>
          <p:cNvSpPr txBox="1"/>
          <p:nvPr>
            <p:ph idx="4" type="subTitle"/>
          </p:nvPr>
        </p:nvSpPr>
        <p:spPr>
          <a:xfrm>
            <a:off x="4686300" y="1745438"/>
            <a:ext cx="3350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1pPr>
            <a:lvl2pPr lvl="1"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2pPr>
            <a:lvl3pPr lvl="2"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3pPr>
            <a:lvl4pPr lvl="3"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4pPr>
            <a:lvl5pPr lvl="4"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5pPr>
            <a:lvl6pPr lvl="5"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6pPr>
            <a:lvl7pPr lvl="6"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7pPr>
            <a:lvl8pPr lvl="7"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8pPr>
            <a:lvl9pPr lvl="8"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Heading and paragraph">
  <p:cSld name="9_Custom Layout">
    <p:spTree>
      <p:nvGrpSpPr>
        <p:cNvPr id="833" name="Shape 833"/>
        <p:cNvGrpSpPr/>
        <p:nvPr/>
      </p:nvGrpSpPr>
      <p:grpSpPr>
        <a:xfrm>
          <a:off x="0" y="0"/>
          <a:ext cx="0" cy="0"/>
          <a:chOff x="0" y="0"/>
          <a:chExt cx="0" cy="0"/>
        </a:xfrm>
      </p:grpSpPr>
      <p:pic>
        <p:nvPicPr>
          <p:cNvPr id="834" name="Google Shape;834;p77"/>
          <p:cNvPicPr preferRelativeResize="0"/>
          <p:nvPr/>
        </p:nvPicPr>
        <p:blipFill rotWithShape="1">
          <a:blip r:embed="rId2">
            <a:alphaModFix/>
          </a:blip>
          <a:srcRect b="54859" l="25164" r="7" t="0"/>
          <a:stretch/>
        </p:blipFill>
        <p:spPr>
          <a:xfrm rot="5400000">
            <a:off x="-229370" y="243657"/>
            <a:ext cx="1160496" cy="701757"/>
          </a:xfrm>
          <a:prstGeom prst="rect">
            <a:avLst/>
          </a:prstGeom>
          <a:noFill/>
          <a:ln>
            <a:noFill/>
          </a:ln>
        </p:spPr>
      </p:pic>
      <p:pic>
        <p:nvPicPr>
          <p:cNvPr id="835" name="Google Shape;835;p77"/>
          <p:cNvPicPr preferRelativeResize="0"/>
          <p:nvPr/>
        </p:nvPicPr>
        <p:blipFill rotWithShape="1">
          <a:blip r:embed="rId3">
            <a:alphaModFix/>
          </a:blip>
          <a:srcRect b="0" l="0" r="0" t="42660"/>
          <a:stretch/>
        </p:blipFill>
        <p:spPr>
          <a:xfrm rot="10800000">
            <a:off x="8031131" y="4682063"/>
            <a:ext cx="827119" cy="461438"/>
          </a:xfrm>
          <a:prstGeom prst="rect">
            <a:avLst/>
          </a:prstGeom>
          <a:noFill/>
          <a:ln>
            <a:noFill/>
          </a:ln>
        </p:spPr>
      </p:pic>
      <p:sp>
        <p:nvSpPr>
          <p:cNvPr id="836" name="Google Shape;836;p77"/>
          <p:cNvSpPr txBox="1"/>
          <p:nvPr>
            <p:ph type="title"/>
          </p:nvPr>
        </p:nvSpPr>
        <p:spPr>
          <a:xfrm>
            <a:off x="1602563" y="297338"/>
            <a:ext cx="5938800" cy="12588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3200"/>
              <a:buFont typeface="Poppins"/>
              <a:buNone/>
              <a:defRPr b="1" sz="3200">
                <a:solidFill>
                  <a:srgbClr val="43919B"/>
                </a:solidFill>
                <a:latin typeface="Poppins"/>
                <a:ea typeface="Poppins"/>
                <a:cs typeface="Poppins"/>
                <a:sym typeface="Poppins"/>
              </a:defRPr>
            </a:lvl1pPr>
            <a:lvl2pPr lvl="1" rtl="0" algn="ctr">
              <a:spcBef>
                <a:spcPts val="0"/>
              </a:spcBef>
              <a:spcAft>
                <a:spcPts val="0"/>
              </a:spcAft>
              <a:buSzPts val="3200"/>
              <a:buFont typeface="Poppins"/>
              <a:buNone/>
              <a:defRPr b="1" sz="3200">
                <a:latin typeface="Poppins"/>
                <a:ea typeface="Poppins"/>
                <a:cs typeface="Poppins"/>
                <a:sym typeface="Poppins"/>
              </a:defRPr>
            </a:lvl2pPr>
            <a:lvl3pPr lvl="2" rtl="0" algn="ctr">
              <a:spcBef>
                <a:spcPts val="0"/>
              </a:spcBef>
              <a:spcAft>
                <a:spcPts val="0"/>
              </a:spcAft>
              <a:buSzPts val="3200"/>
              <a:buFont typeface="Poppins"/>
              <a:buNone/>
              <a:defRPr b="1" sz="3200">
                <a:latin typeface="Poppins"/>
                <a:ea typeface="Poppins"/>
                <a:cs typeface="Poppins"/>
                <a:sym typeface="Poppins"/>
              </a:defRPr>
            </a:lvl3pPr>
            <a:lvl4pPr lvl="3" rtl="0" algn="ctr">
              <a:spcBef>
                <a:spcPts val="0"/>
              </a:spcBef>
              <a:spcAft>
                <a:spcPts val="0"/>
              </a:spcAft>
              <a:buSzPts val="3200"/>
              <a:buFont typeface="Poppins"/>
              <a:buNone/>
              <a:defRPr b="1" sz="3200">
                <a:latin typeface="Poppins"/>
                <a:ea typeface="Poppins"/>
                <a:cs typeface="Poppins"/>
                <a:sym typeface="Poppins"/>
              </a:defRPr>
            </a:lvl4pPr>
            <a:lvl5pPr lvl="4" rtl="0" algn="ctr">
              <a:spcBef>
                <a:spcPts val="0"/>
              </a:spcBef>
              <a:spcAft>
                <a:spcPts val="0"/>
              </a:spcAft>
              <a:buSzPts val="3200"/>
              <a:buFont typeface="Poppins"/>
              <a:buNone/>
              <a:defRPr b="1" sz="3200">
                <a:latin typeface="Poppins"/>
                <a:ea typeface="Poppins"/>
                <a:cs typeface="Poppins"/>
                <a:sym typeface="Poppins"/>
              </a:defRPr>
            </a:lvl5pPr>
            <a:lvl6pPr lvl="5" rtl="0" algn="ctr">
              <a:spcBef>
                <a:spcPts val="0"/>
              </a:spcBef>
              <a:spcAft>
                <a:spcPts val="0"/>
              </a:spcAft>
              <a:buSzPts val="3200"/>
              <a:buFont typeface="Poppins"/>
              <a:buNone/>
              <a:defRPr b="1" sz="3200">
                <a:latin typeface="Poppins"/>
                <a:ea typeface="Poppins"/>
                <a:cs typeface="Poppins"/>
                <a:sym typeface="Poppins"/>
              </a:defRPr>
            </a:lvl6pPr>
            <a:lvl7pPr lvl="6" rtl="0" algn="ctr">
              <a:spcBef>
                <a:spcPts val="0"/>
              </a:spcBef>
              <a:spcAft>
                <a:spcPts val="0"/>
              </a:spcAft>
              <a:buSzPts val="3200"/>
              <a:buFont typeface="Poppins"/>
              <a:buNone/>
              <a:defRPr b="1" sz="3200">
                <a:latin typeface="Poppins"/>
                <a:ea typeface="Poppins"/>
                <a:cs typeface="Poppins"/>
                <a:sym typeface="Poppins"/>
              </a:defRPr>
            </a:lvl7pPr>
            <a:lvl8pPr lvl="7" rtl="0" algn="ctr">
              <a:spcBef>
                <a:spcPts val="0"/>
              </a:spcBef>
              <a:spcAft>
                <a:spcPts val="0"/>
              </a:spcAft>
              <a:buSzPts val="3200"/>
              <a:buFont typeface="Poppins"/>
              <a:buNone/>
              <a:defRPr b="1" sz="3200">
                <a:latin typeface="Poppins"/>
                <a:ea typeface="Poppins"/>
                <a:cs typeface="Poppins"/>
                <a:sym typeface="Poppins"/>
              </a:defRPr>
            </a:lvl8pPr>
            <a:lvl9pPr lvl="8" rtl="0" algn="ctr">
              <a:spcBef>
                <a:spcPts val="0"/>
              </a:spcBef>
              <a:spcAft>
                <a:spcPts val="0"/>
              </a:spcAft>
              <a:buSzPts val="3200"/>
              <a:buFont typeface="Poppins"/>
              <a:buNone/>
              <a:defRPr b="1" sz="3200">
                <a:latin typeface="Poppins"/>
                <a:ea typeface="Poppins"/>
                <a:cs typeface="Poppins"/>
                <a:sym typeface="Poppins"/>
              </a:defRPr>
            </a:lvl9pPr>
          </a:lstStyle>
          <a:p/>
        </p:txBody>
      </p:sp>
      <p:sp>
        <p:nvSpPr>
          <p:cNvPr id="837" name="Google Shape;837;p77"/>
          <p:cNvSpPr txBox="1"/>
          <p:nvPr>
            <p:ph idx="2" type="title"/>
          </p:nvPr>
        </p:nvSpPr>
        <p:spPr>
          <a:xfrm>
            <a:off x="685800" y="1941431"/>
            <a:ext cx="3155100" cy="827700"/>
          </a:xfrm>
          <a:prstGeom prst="rect">
            <a:avLst/>
          </a:prstGeom>
          <a:noFill/>
          <a:ln>
            <a:noFill/>
          </a:ln>
        </p:spPr>
        <p:txBody>
          <a:bodyPr anchorCtr="0" anchor="t" bIns="68575" lIns="68575" spcFirstLastPara="1" rIns="68575" wrap="square" tIns="68575">
            <a:noAutofit/>
          </a:bodyPr>
          <a:lstStyle>
            <a:lvl1pPr lvl="0" rtl="0">
              <a:lnSpc>
                <a:spcPct val="115000"/>
              </a:lnSpc>
              <a:spcBef>
                <a:spcPts val="0"/>
              </a:spcBef>
              <a:spcAft>
                <a:spcPts val="0"/>
              </a:spcAft>
              <a:buClr>
                <a:srgbClr val="43919B"/>
              </a:buClr>
              <a:buSzPts val="2000"/>
              <a:buFont typeface="Poppins"/>
              <a:buNone/>
              <a:defRPr b="1" sz="2000">
                <a:solidFill>
                  <a:srgbClr val="43919B"/>
                </a:solidFill>
                <a:latin typeface="Poppins"/>
                <a:ea typeface="Poppins"/>
                <a:cs typeface="Poppins"/>
                <a:sym typeface="Poppins"/>
              </a:defRPr>
            </a:lvl1pPr>
            <a:lvl2pPr lvl="1" rtl="0">
              <a:lnSpc>
                <a:spcPct val="115000"/>
              </a:lnSpc>
              <a:spcBef>
                <a:spcPts val="0"/>
              </a:spcBef>
              <a:spcAft>
                <a:spcPts val="0"/>
              </a:spcAft>
              <a:buSzPts val="2000"/>
              <a:buFont typeface="Poppins"/>
              <a:buNone/>
              <a:defRPr b="1" sz="2000">
                <a:latin typeface="Poppins"/>
                <a:ea typeface="Poppins"/>
                <a:cs typeface="Poppins"/>
                <a:sym typeface="Poppins"/>
              </a:defRPr>
            </a:lvl2pPr>
            <a:lvl3pPr lvl="2" rtl="0">
              <a:lnSpc>
                <a:spcPct val="115000"/>
              </a:lnSpc>
              <a:spcBef>
                <a:spcPts val="0"/>
              </a:spcBef>
              <a:spcAft>
                <a:spcPts val="0"/>
              </a:spcAft>
              <a:buSzPts val="2000"/>
              <a:buFont typeface="Poppins"/>
              <a:buNone/>
              <a:defRPr b="1" sz="2000">
                <a:latin typeface="Poppins"/>
                <a:ea typeface="Poppins"/>
                <a:cs typeface="Poppins"/>
                <a:sym typeface="Poppins"/>
              </a:defRPr>
            </a:lvl3pPr>
            <a:lvl4pPr lvl="3" rtl="0">
              <a:lnSpc>
                <a:spcPct val="115000"/>
              </a:lnSpc>
              <a:spcBef>
                <a:spcPts val="0"/>
              </a:spcBef>
              <a:spcAft>
                <a:spcPts val="0"/>
              </a:spcAft>
              <a:buSzPts val="2000"/>
              <a:buFont typeface="Poppins"/>
              <a:buNone/>
              <a:defRPr b="1" sz="2000">
                <a:latin typeface="Poppins"/>
                <a:ea typeface="Poppins"/>
                <a:cs typeface="Poppins"/>
                <a:sym typeface="Poppins"/>
              </a:defRPr>
            </a:lvl4pPr>
            <a:lvl5pPr lvl="4" rtl="0">
              <a:lnSpc>
                <a:spcPct val="115000"/>
              </a:lnSpc>
              <a:spcBef>
                <a:spcPts val="0"/>
              </a:spcBef>
              <a:spcAft>
                <a:spcPts val="0"/>
              </a:spcAft>
              <a:buSzPts val="2000"/>
              <a:buFont typeface="Poppins"/>
              <a:buNone/>
              <a:defRPr b="1" sz="2000">
                <a:latin typeface="Poppins"/>
                <a:ea typeface="Poppins"/>
                <a:cs typeface="Poppins"/>
                <a:sym typeface="Poppins"/>
              </a:defRPr>
            </a:lvl5pPr>
            <a:lvl6pPr lvl="5" rtl="0">
              <a:lnSpc>
                <a:spcPct val="115000"/>
              </a:lnSpc>
              <a:spcBef>
                <a:spcPts val="0"/>
              </a:spcBef>
              <a:spcAft>
                <a:spcPts val="0"/>
              </a:spcAft>
              <a:buSzPts val="2000"/>
              <a:buFont typeface="Poppins"/>
              <a:buNone/>
              <a:defRPr b="1" sz="2000">
                <a:latin typeface="Poppins"/>
                <a:ea typeface="Poppins"/>
                <a:cs typeface="Poppins"/>
                <a:sym typeface="Poppins"/>
              </a:defRPr>
            </a:lvl6pPr>
            <a:lvl7pPr lvl="6" rtl="0">
              <a:lnSpc>
                <a:spcPct val="115000"/>
              </a:lnSpc>
              <a:spcBef>
                <a:spcPts val="0"/>
              </a:spcBef>
              <a:spcAft>
                <a:spcPts val="0"/>
              </a:spcAft>
              <a:buSzPts val="2000"/>
              <a:buFont typeface="Poppins"/>
              <a:buNone/>
              <a:defRPr b="1" sz="2000">
                <a:latin typeface="Poppins"/>
                <a:ea typeface="Poppins"/>
                <a:cs typeface="Poppins"/>
                <a:sym typeface="Poppins"/>
              </a:defRPr>
            </a:lvl7pPr>
            <a:lvl8pPr lvl="7" rtl="0">
              <a:lnSpc>
                <a:spcPct val="115000"/>
              </a:lnSpc>
              <a:spcBef>
                <a:spcPts val="0"/>
              </a:spcBef>
              <a:spcAft>
                <a:spcPts val="0"/>
              </a:spcAft>
              <a:buSzPts val="2000"/>
              <a:buFont typeface="Poppins"/>
              <a:buNone/>
              <a:defRPr b="1" sz="2000">
                <a:latin typeface="Poppins"/>
                <a:ea typeface="Poppins"/>
                <a:cs typeface="Poppins"/>
                <a:sym typeface="Poppins"/>
              </a:defRPr>
            </a:lvl8pPr>
            <a:lvl9pPr lvl="8" rtl="0">
              <a:lnSpc>
                <a:spcPct val="115000"/>
              </a:lnSpc>
              <a:spcBef>
                <a:spcPts val="0"/>
              </a:spcBef>
              <a:spcAft>
                <a:spcPts val="0"/>
              </a:spcAft>
              <a:buSzPts val="2000"/>
              <a:buFont typeface="Poppins"/>
              <a:buNone/>
              <a:defRPr b="1" sz="2000">
                <a:latin typeface="Poppins"/>
                <a:ea typeface="Poppins"/>
                <a:cs typeface="Poppins"/>
                <a:sym typeface="Poppins"/>
              </a:defRPr>
            </a:lvl9pPr>
          </a:lstStyle>
          <a:p/>
        </p:txBody>
      </p:sp>
      <p:sp>
        <p:nvSpPr>
          <p:cNvPr id="838" name="Google Shape;838;p77"/>
          <p:cNvSpPr txBox="1"/>
          <p:nvPr>
            <p:ph idx="1" type="body"/>
          </p:nvPr>
        </p:nvSpPr>
        <p:spPr>
          <a:xfrm>
            <a:off x="4366050" y="1955456"/>
            <a:ext cx="4057200" cy="2275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A">
  <p:cSld name="10_Custom Layout">
    <p:spTree>
      <p:nvGrpSpPr>
        <p:cNvPr id="839" name="Shape 839"/>
        <p:cNvGrpSpPr/>
        <p:nvPr/>
      </p:nvGrpSpPr>
      <p:grpSpPr>
        <a:xfrm>
          <a:off x="0" y="0"/>
          <a:ext cx="0" cy="0"/>
          <a:chOff x="0" y="0"/>
          <a:chExt cx="0" cy="0"/>
        </a:xfrm>
      </p:grpSpPr>
      <p:sp>
        <p:nvSpPr>
          <p:cNvPr id="840" name="Google Shape;840;p78"/>
          <p:cNvSpPr/>
          <p:nvPr>
            <p:ph idx="2" type="pic"/>
          </p:nvPr>
        </p:nvSpPr>
        <p:spPr>
          <a:xfrm>
            <a:off x="5257800" y="2039006"/>
            <a:ext cx="2976900" cy="2561700"/>
          </a:xfrm>
          <a:prstGeom prst="roundRect">
            <a:avLst>
              <a:gd fmla="val 16667" name="adj"/>
            </a:avLst>
          </a:prstGeom>
          <a:noFill/>
          <a:ln>
            <a:noFill/>
          </a:ln>
        </p:spPr>
      </p:sp>
      <p:pic>
        <p:nvPicPr>
          <p:cNvPr id="841" name="Google Shape;841;p78"/>
          <p:cNvPicPr preferRelativeResize="0"/>
          <p:nvPr/>
        </p:nvPicPr>
        <p:blipFill rotWithShape="1">
          <a:blip r:embed="rId2">
            <a:alphaModFix/>
          </a:blip>
          <a:srcRect b="38970" l="43" r="37201" t="-399"/>
          <a:stretch/>
        </p:blipFill>
        <p:spPr>
          <a:xfrm rot="-5400000">
            <a:off x="6876057" y="-1029844"/>
            <a:ext cx="1252387" cy="3312077"/>
          </a:xfrm>
          <a:prstGeom prst="rect">
            <a:avLst/>
          </a:prstGeom>
          <a:noFill/>
          <a:ln>
            <a:noFill/>
          </a:ln>
        </p:spPr>
      </p:pic>
      <p:pic>
        <p:nvPicPr>
          <p:cNvPr id="842" name="Google Shape;842;p78"/>
          <p:cNvPicPr preferRelativeResize="0"/>
          <p:nvPr/>
        </p:nvPicPr>
        <p:blipFill rotWithShape="1">
          <a:blip r:embed="rId3">
            <a:alphaModFix/>
          </a:blip>
          <a:srcRect b="0" l="0" r="0" t="24431"/>
          <a:stretch/>
        </p:blipFill>
        <p:spPr>
          <a:xfrm>
            <a:off x="766913" y="2"/>
            <a:ext cx="947588" cy="696713"/>
          </a:xfrm>
          <a:prstGeom prst="rect">
            <a:avLst/>
          </a:prstGeom>
          <a:noFill/>
          <a:ln>
            <a:noFill/>
          </a:ln>
        </p:spPr>
      </p:pic>
      <p:sp>
        <p:nvSpPr>
          <p:cNvPr id="843" name="Google Shape;843;p78"/>
          <p:cNvSpPr/>
          <p:nvPr/>
        </p:nvSpPr>
        <p:spPr>
          <a:xfrm rot="933881">
            <a:off x="6067806" y="895685"/>
            <a:ext cx="725609" cy="597943"/>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844" name="Google Shape;844;p78"/>
          <p:cNvSpPr txBox="1"/>
          <p:nvPr>
            <p:ph type="title"/>
          </p:nvPr>
        </p:nvSpPr>
        <p:spPr>
          <a:xfrm>
            <a:off x="490444" y="99086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845" name="Google Shape;845;p78"/>
          <p:cNvSpPr txBox="1"/>
          <p:nvPr>
            <p:ph idx="1" type="body"/>
          </p:nvPr>
        </p:nvSpPr>
        <p:spPr>
          <a:xfrm>
            <a:off x="490444" y="2532113"/>
            <a:ext cx="4057200" cy="2275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B">
  <p:cSld name="11_Custom Layout">
    <p:spTree>
      <p:nvGrpSpPr>
        <p:cNvPr id="846" name="Shape 846"/>
        <p:cNvGrpSpPr/>
        <p:nvPr/>
      </p:nvGrpSpPr>
      <p:grpSpPr>
        <a:xfrm>
          <a:off x="0" y="0"/>
          <a:ext cx="0" cy="0"/>
          <a:chOff x="0" y="0"/>
          <a:chExt cx="0" cy="0"/>
        </a:xfrm>
      </p:grpSpPr>
      <p:sp>
        <p:nvSpPr>
          <p:cNvPr id="847" name="Google Shape;847;p79"/>
          <p:cNvSpPr/>
          <p:nvPr>
            <p:ph idx="2" type="pic"/>
          </p:nvPr>
        </p:nvSpPr>
        <p:spPr>
          <a:xfrm>
            <a:off x="1137750" y="2187731"/>
            <a:ext cx="3548400" cy="2275800"/>
          </a:xfrm>
          <a:prstGeom prst="roundRect">
            <a:avLst>
              <a:gd fmla="val 16667" name="adj"/>
            </a:avLst>
          </a:prstGeom>
          <a:noFill/>
          <a:ln>
            <a:noFill/>
          </a:ln>
        </p:spPr>
      </p:sp>
      <p:pic>
        <p:nvPicPr>
          <p:cNvPr id="848" name="Google Shape;848;p79"/>
          <p:cNvPicPr preferRelativeResize="0"/>
          <p:nvPr/>
        </p:nvPicPr>
        <p:blipFill rotWithShape="1">
          <a:blip r:embed="rId2">
            <a:alphaModFix/>
          </a:blip>
          <a:srcRect b="0" l="0" r="35157" t="0"/>
          <a:stretch/>
        </p:blipFill>
        <p:spPr>
          <a:xfrm rot="10800000">
            <a:off x="0" y="-2"/>
            <a:ext cx="794850" cy="3312077"/>
          </a:xfrm>
          <a:prstGeom prst="rect">
            <a:avLst/>
          </a:prstGeom>
          <a:noFill/>
          <a:ln>
            <a:noFill/>
          </a:ln>
        </p:spPr>
      </p:pic>
      <p:pic>
        <p:nvPicPr>
          <p:cNvPr id="849" name="Google Shape;849;p79"/>
          <p:cNvPicPr preferRelativeResize="0"/>
          <p:nvPr/>
        </p:nvPicPr>
        <p:blipFill rotWithShape="1">
          <a:blip r:embed="rId3">
            <a:alphaModFix/>
          </a:blip>
          <a:srcRect b="-4264" l="-2564" r="-1699" t="0"/>
          <a:stretch/>
        </p:blipFill>
        <p:spPr>
          <a:xfrm rot="-466656">
            <a:off x="7495255" y="366846"/>
            <a:ext cx="836810" cy="849708"/>
          </a:xfrm>
          <a:prstGeom prst="rect">
            <a:avLst/>
          </a:prstGeom>
          <a:noFill/>
          <a:ln>
            <a:noFill/>
          </a:ln>
        </p:spPr>
      </p:pic>
      <p:sp>
        <p:nvSpPr>
          <p:cNvPr id="850" name="Google Shape;850;p79"/>
          <p:cNvSpPr/>
          <p:nvPr/>
        </p:nvSpPr>
        <p:spPr>
          <a:xfrm rot="949385">
            <a:off x="8191856" y="1156919"/>
            <a:ext cx="424692" cy="34868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851" name="Google Shape;851;p79"/>
          <p:cNvSpPr txBox="1"/>
          <p:nvPr>
            <p:ph type="title"/>
          </p:nvPr>
        </p:nvSpPr>
        <p:spPr>
          <a:xfrm>
            <a:off x="1137750" y="609881"/>
            <a:ext cx="56688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852" name="Google Shape;852;p79"/>
          <p:cNvSpPr txBox="1"/>
          <p:nvPr>
            <p:ph idx="1" type="body"/>
          </p:nvPr>
        </p:nvSpPr>
        <p:spPr>
          <a:xfrm>
            <a:off x="5122069" y="2387888"/>
            <a:ext cx="3533100" cy="2275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C">
  <p:cSld name="12_Custom Layout">
    <p:spTree>
      <p:nvGrpSpPr>
        <p:cNvPr id="853" name="Shape 853"/>
        <p:cNvGrpSpPr/>
        <p:nvPr/>
      </p:nvGrpSpPr>
      <p:grpSpPr>
        <a:xfrm>
          <a:off x="0" y="0"/>
          <a:ext cx="0" cy="0"/>
          <a:chOff x="0" y="0"/>
          <a:chExt cx="0" cy="0"/>
        </a:xfrm>
      </p:grpSpPr>
      <p:sp>
        <p:nvSpPr>
          <p:cNvPr id="854" name="Google Shape;854;p80"/>
          <p:cNvSpPr/>
          <p:nvPr>
            <p:ph idx="2" type="pic"/>
          </p:nvPr>
        </p:nvSpPr>
        <p:spPr>
          <a:xfrm>
            <a:off x="442781" y="751706"/>
            <a:ext cx="3284700" cy="3264300"/>
          </a:xfrm>
          <a:prstGeom prst="ellipse">
            <a:avLst/>
          </a:prstGeom>
          <a:noFill/>
          <a:ln>
            <a:noFill/>
          </a:ln>
        </p:spPr>
      </p:sp>
      <p:pic>
        <p:nvPicPr>
          <p:cNvPr id="855" name="Google Shape;855;p80"/>
          <p:cNvPicPr preferRelativeResize="0"/>
          <p:nvPr/>
        </p:nvPicPr>
        <p:blipFill rotWithShape="1">
          <a:blip r:embed="rId2">
            <a:alphaModFix/>
          </a:blip>
          <a:srcRect b="27749" l="0" r="0" t="-1474"/>
          <a:stretch/>
        </p:blipFill>
        <p:spPr>
          <a:xfrm>
            <a:off x="0" y="4429125"/>
            <a:ext cx="9144000" cy="714300"/>
          </a:xfrm>
          <a:prstGeom prst="round1Rect">
            <a:avLst>
              <a:gd fmla="val 0" name="adj"/>
            </a:avLst>
          </a:prstGeom>
          <a:noFill/>
          <a:ln>
            <a:noFill/>
          </a:ln>
        </p:spPr>
      </p:pic>
      <p:pic>
        <p:nvPicPr>
          <p:cNvPr id="856" name="Google Shape;856;p80"/>
          <p:cNvPicPr preferRelativeResize="0"/>
          <p:nvPr/>
        </p:nvPicPr>
        <p:blipFill rotWithShape="1">
          <a:blip r:embed="rId3">
            <a:alphaModFix/>
          </a:blip>
          <a:srcRect b="0" l="0" r="0" t="24431"/>
          <a:stretch/>
        </p:blipFill>
        <p:spPr>
          <a:xfrm>
            <a:off x="3176719" y="2"/>
            <a:ext cx="947588" cy="696713"/>
          </a:xfrm>
          <a:prstGeom prst="rect">
            <a:avLst/>
          </a:prstGeom>
          <a:noFill/>
          <a:ln>
            <a:noFill/>
          </a:ln>
        </p:spPr>
      </p:pic>
      <p:sp>
        <p:nvSpPr>
          <p:cNvPr id="857" name="Google Shape;857;p80"/>
          <p:cNvSpPr txBox="1"/>
          <p:nvPr>
            <p:ph type="title"/>
          </p:nvPr>
        </p:nvSpPr>
        <p:spPr>
          <a:xfrm>
            <a:off x="4547569" y="58721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858" name="Google Shape;858;p80"/>
          <p:cNvSpPr txBox="1"/>
          <p:nvPr>
            <p:ph idx="1" type="body"/>
          </p:nvPr>
        </p:nvSpPr>
        <p:spPr>
          <a:xfrm>
            <a:off x="4547569" y="2128463"/>
            <a:ext cx="4057200" cy="1819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D">
  <p:cSld name="13_Custom Layout">
    <p:spTree>
      <p:nvGrpSpPr>
        <p:cNvPr id="859" name="Shape 859"/>
        <p:cNvGrpSpPr/>
        <p:nvPr/>
      </p:nvGrpSpPr>
      <p:grpSpPr>
        <a:xfrm>
          <a:off x="0" y="0"/>
          <a:ext cx="0" cy="0"/>
          <a:chOff x="0" y="0"/>
          <a:chExt cx="0" cy="0"/>
        </a:xfrm>
      </p:grpSpPr>
      <p:sp>
        <p:nvSpPr>
          <p:cNvPr id="860" name="Google Shape;860;p81"/>
          <p:cNvSpPr/>
          <p:nvPr>
            <p:ph idx="2" type="pic"/>
          </p:nvPr>
        </p:nvSpPr>
        <p:spPr>
          <a:xfrm>
            <a:off x="5450363" y="471581"/>
            <a:ext cx="2976900" cy="3294900"/>
          </a:xfrm>
          <a:prstGeom prst="roundRect">
            <a:avLst>
              <a:gd fmla="val 16667" name="adj"/>
            </a:avLst>
          </a:prstGeom>
          <a:noFill/>
          <a:ln>
            <a:noFill/>
          </a:ln>
        </p:spPr>
      </p:sp>
      <p:pic>
        <p:nvPicPr>
          <p:cNvPr id="861" name="Google Shape;861;p81"/>
          <p:cNvPicPr preferRelativeResize="0"/>
          <p:nvPr/>
        </p:nvPicPr>
        <p:blipFill rotWithShape="1">
          <a:blip r:embed="rId2">
            <a:alphaModFix/>
          </a:blip>
          <a:srcRect b="2730" l="0" r="39838" t="-3132"/>
          <a:stretch/>
        </p:blipFill>
        <p:spPr>
          <a:xfrm flipH="1" rot="5400000">
            <a:off x="1359656" y="-1380226"/>
            <a:ext cx="774994" cy="3494308"/>
          </a:xfrm>
          <a:prstGeom prst="rect">
            <a:avLst/>
          </a:prstGeom>
          <a:noFill/>
          <a:ln>
            <a:noFill/>
          </a:ln>
        </p:spPr>
      </p:pic>
      <p:pic>
        <p:nvPicPr>
          <p:cNvPr id="862" name="Google Shape;862;p81"/>
          <p:cNvPicPr preferRelativeResize="0"/>
          <p:nvPr/>
        </p:nvPicPr>
        <p:blipFill rotWithShape="1">
          <a:blip r:embed="rId3">
            <a:alphaModFix/>
          </a:blip>
          <a:srcRect b="0" l="0" r="0" t="24431"/>
          <a:stretch/>
        </p:blipFill>
        <p:spPr>
          <a:xfrm rot="10800000">
            <a:off x="6943725" y="4219068"/>
            <a:ext cx="1257300" cy="924431"/>
          </a:xfrm>
          <a:prstGeom prst="rect">
            <a:avLst/>
          </a:prstGeom>
          <a:noFill/>
          <a:ln>
            <a:noFill/>
          </a:ln>
        </p:spPr>
      </p:pic>
      <p:sp>
        <p:nvSpPr>
          <p:cNvPr id="863" name="Google Shape;863;p81"/>
          <p:cNvSpPr txBox="1"/>
          <p:nvPr>
            <p:ph type="title"/>
          </p:nvPr>
        </p:nvSpPr>
        <p:spPr>
          <a:xfrm>
            <a:off x="490444" y="150521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864" name="Google Shape;864;p81"/>
          <p:cNvSpPr txBox="1"/>
          <p:nvPr>
            <p:ph idx="1" type="body"/>
          </p:nvPr>
        </p:nvSpPr>
        <p:spPr>
          <a:xfrm>
            <a:off x="490444" y="3015056"/>
            <a:ext cx="4057200" cy="15642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E">
  <p:cSld name="14_Custom Layout">
    <p:spTree>
      <p:nvGrpSpPr>
        <p:cNvPr id="865" name="Shape 865"/>
        <p:cNvGrpSpPr/>
        <p:nvPr/>
      </p:nvGrpSpPr>
      <p:grpSpPr>
        <a:xfrm>
          <a:off x="0" y="0"/>
          <a:ext cx="0" cy="0"/>
          <a:chOff x="0" y="0"/>
          <a:chExt cx="0" cy="0"/>
        </a:xfrm>
      </p:grpSpPr>
      <p:sp>
        <p:nvSpPr>
          <p:cNvPr id="866" name="Google Shape;866;p82"/>
          <p:cNvSpPr/>
          <p:nvPr>
            <p:ph idx="2" type="pic"/>
          </p:nvPr>
        </p:nvSpPr>
        <p:spPr>
          <a:xfrm>
            <a:off x="557213" y="867469"/>
            <a:ext cx="2234700" cy="3408600"/>
          </a:xfrm>
          <a:prstGeom prst="roundRect">
            <a:avLst>
              <a:gd fmla="val 16667" name="adj"/>
            </a:avLst>
          </a:prstGeom>
          <a:noFill/>
          <a:ln>
            <a:noFill/>
          </a:ln>
        </p:spPr>
      </p:sp>
      <p:pic>
        <p:nvPicPr>
          <p:cNvPr id="867" name="Google Shape;867;p82"/>
          <p:cNvPicPr preferRelativeResize="0"/>
          <p:nvPr/>
        </p:nvPicPr>
        <p:blipFill>
          <a:blip r:embed="rId2">
            <a:alphaModFix/>
          </a:blip>
          <a:stretch>
            <a:fillRect/>
          </a:stretch>
        </p:blipFill>
        <p:spPr>
          <a:xfrm>
            <a:off x="6878644" y="202463"/>
            <a:ext cx="825587" cy="827607"/>
          </a:xfrm>
          <a:prstGeom prst="rect">
            <a:avLst/>
          </a:prstGeom>
          <a:noFill/>
          <a:ln>
            <a:noFill/>
          </a:ln>
        </p:spPr>
      </p:pic>
      <p:sp>
        <p:nvSpPr>
          <p:cNvPr id="868" name="Google Shape;868;p82"/>
          <p:cNvSpPr/>
          <p:nvPr/>
        </p:nvSpPr>
        <p:spPr>
          <a:xfrm rot="934741">
            <a:off x="2297686" y="4189866"/>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nvGrpSpPr>
          <p:cNvPr id="869" name="Google Shape;869;p82"/>
          <p:cNvGrpSpPr/>
          <p:nvPr/>
        </p:nvGrpSpPr>
        <p:grpSpPr>
          <a:xfrm>
            <a:off x="4257675" y="4333144"/>
            <a:ext cx="4943475" cy="846600"/>
            <a:chOff x="5600700" y="5777525"/>
            <a:chExt cx="6591300" cy="1128800"/>
          </a:xfrm>
        </p:grpSpPr>
        <p:pic>
          <p:nvPicPr>
            <p:cNvPr id="870" name="Google Shape;870;p82"/>
            <p:cNvPicPr preferRelativeResize="0"/>
            <p:nvPr/>
          </p:nvPicPr>
          <p:blipFill rotWithShape="1">
            <a:blip r:embed="rId3">
              <a:alphaModFix/>
            </a:blip>
            <a:srcRect b="-713" l="0" r="35433" t="-16204"/>
            <a:stretch/>
          </p:blipFill>
          <p:spPr>
            <a:xfrm flipH="1" rot="-5400000">
              <a:off x="7579476" y="3798749"/>
              <a:ext cx="1128800" cy="5086351"/>
            </a:xfrm>
            <a:prstGeom prst="rect">
              <a:avLst/>
            </a:prstGeom>
            <a:noFill/>
            <a:ln>
              <a:noFill/>
            </a:ln>
          </p:spPr>
        </p:pic>
        <p:pic>
          <p:nvPicPr>
            <p:cNvPr id="871" name="Google Shape;871;p82"/>
            <p:cNvPicPr preferRelativeResize="0"/>
            <p:nvPr/>
          </p:nvPicPr>
          <p:blipFill rotWithShape="1">
            <a:blip r:embed="rId3">
              <a:alphaModFix/>
            </a:blip>
            <a:srcRect b="-713" l="0" r="35433" t="50793"/>
            <a:stretch/>
          </p:blipFill>
          <p:spPr>
            <a:xfrm flipH="1" rot="-5400000">
              <a:off x="10541750" y="5256075"/>
              <a:ext cx="1128800" cy="2171699"/>
            </a:xfrm>
            <a:prstGeom prst="rect">
              <a:avLst/>
            </a:prstGeom>
            <a:noFill/>
            <a:ln>
              <a:noFill/>
            </a:ln>
          </p:spPr>
        </p:pic>
      </p:grpSp>
      <p:sp>
        <p:nvSpPr>
          <p:cNvPr id="872" name="Google Shape;872;p82"/>
          <p:cNvSpPr txBox="1"/>
          <p:nvPr>
            <p:ph type="title"/>
          </p:nvPr>
        </p:nvSpPr>
        <p:spPr>
          <a:xfrm>
            <a:off x="3692888" y="1174163"/>
            <a:ext cx="51423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873" name="Google Shape;873;p82"/>
          <p:cNvSpPr txBox="1"/>
          <p:nvPr>
            <p:ph idx="1" type="body"/>
          </p:nvPr>
        </p:nvSpPr>
        <p:spPr>
          <a:xfrm>
            <a:off x="3692888" y="2715413"/>
            <a:ext cx="4943400" cy="13539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F">
  <p:cSld name="15_Custom Layout">
    <p:spTree>
      <p:nvGrpSpPr>
        <p:cNvPr id="874" name="Shape 874"/>
        <p:cNvGrpSpPr/>
        <p:nvPr/>
      </p:nvGrpSpPr>
      <p:grpSpPr>
        <a:xfrm>
          <a:off x="0" y="0"/>
          <a:ext cx="0" cy="0"/>
          <a:chOff x="0" y="0"/>
          <a:chExt cx="0" cy="0"/>
        </a:xfrm>
      </p:grpSpPr>
      <p:sp>
        <p:nvSpPr>
          <p:cNvPr id="875" name="Google Shape;875;p83"/>
          <p:cNvSpPr/>
          <p:nvPr>
            <p:ph idx="2" type="pic"/>
          </p:nvPr>
        </p:nvSpPr>
        <p:spPr>
          <a:xfrm>
            <a:off x="4998169" y="554625"/>
            <a:ext cx="3875700" cy="3851400"/>
          </a:xfrm>
          <a:prstGeom prst="ellipse">
            <a:avLst/>
          </a:prstGeom>
          <a:noFill/>
          <a:ln>
            <a:noFill/>
          </a:ln>
        </p:spPr>
      </p:sp>
      <p:grpSp>
        <p:nvGrpSpPr>
          <p:cNvPr id="876" name="Google Shape;876;p83"/>
          <p:cNvGrpSpPr/>
          <p:nvPr/>
        </p:nvGrpSpPr>
        <p:grpSpPr>
          <a:xfrm>
            <a:off x="-442913" y="4228977"/>
            <a:ext cx="5272415" cy="1028676"/>
            <a:chOff x="-19050" y="5729200"/>
            <a:chExt cx="6610350" cy="1128800"/>
          </a:xfrm>
        </p:grpSpPr>
        <p:pic>
          <p:nvPicPr>
            <p:cNvPr id="877" name="Google Shape;877;p83"/>
            <p:cNvPicPr preferRelativeResize="0"/>
            <p:nvPr/>
          </p:nvPicPr>
          <p:blipFill rotWithShape="1">
            <a:blip r:embed="rId2">
              <a:alphaModFix/>
            </a:blip>
            <a:srcRect b="0" l="0" r="40037" t="0"/>
            <a:stretch/>
          </p:blipFill>
          <p:spPr>
            <a:xfrm rot="5400000">
              <a:off x="3483724" y="3750425"/>
              <a:ext cx="1128800" cy="5086351"/>
            </a:xfrm>
            <a:prstGeom prst="rect">
              <a:avLst/>
            </a:prstGeom>
            <a:noFill/>
            <a:ln>
              <a:noFill/>
            </a:ln>
          </p:spPr>
        </p:pic>
        <p:pic>
          <p:nvPicPr>
            <p:cNvPr id="878" name="Google Shape;878;p83"/>
            <p:cNvPicPr preferRelativeResize="0"/>
            <p:nvPr/>
          </p:nvPicPr>
          <p:blipFill rotWithShape="1">
            <a:blip r:embed="rId2">
              <a:alphaModFix/>
            </a:blip>
            <a:srcRect b="0" l="0" r="40037" t="49811"/>
            <a:stretch/>
          </p:blipFill>
          <p:spPr>
            <a:xfrm rot="5400000">
              <a:off x="692900" y="5017251"/>
              <a:ext cx="1128800" cy="2552699"/>
            </a:xfrm>
            <a:prstGeom prst="rect">
              <a:avLst/>
            </a:prstGeom>
            <a:noFill/>
            <a:ln>
              <a:noFill/>
            </a:ln>
          </p:spPr>
        </p:pic>
      </p:grpSp>
      <p:pic>
        <p:nvPicPr>
          <p:cNvPr id="879" name="Google Shape;879;p83"/>
          <p:cNvPicPr preferRelativeResize="0"/>
          <p:nvPr/>
        </p:nvPicPr>
        <p:blipFill rotWithShape="1">
          <a:blip r:embed="rId3">
            <a:alphaModFix/>
          </a:blip>
          <a:srcRect b="0" l="0" r="0" t="24431"/>
          <a:stretch/>
        </p:blipFill>
        <p:spPr>
          <a:xfrm>
            <a:off x="7086600" y="-1"/>
            <a:ext cx="1257301" cy="924432"/>
          </a:xfrm>
          <a:prstGeom prst="rect">
            <a:avLst/>
          </a:prstGeom>
          <a:noFill/>
          <a:ln>
            <a:noFill/>
          </a:ln>
        </p:spPr>
      </p:pic>
      <p:sp>
        <p:nvSpPr>
          <p:cNvPr id="880" name="Google Shape;880;p83"/>
          <p:cNvSpPr txBox="1"/>
          <p:nvPr>
            <p:ph type="title"/>
          </p:nvPr>
        </p:nvSpPr>
        <p:spPr>
          <a:xfrm>
            <a:off x="531638" y="55856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881" name="Google Shape;881;p83"/>
          <p:cNvSpPr txBox="1"/>
          <p:nvPr>
            <p:ph idx="1" type="body"/>
          </p:nvPr>
        </p:nvSpPr>
        <p:spPr>
          <a:xfrm>
            <a:off x="531638" y="2099813"/>
            <a:ext cx="4057200" cy="1819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Example - PT 1">
  <p:cSld name="16_Custom Layout">
    <p:spTree>
      <p:nvGrpSpPr>
        <p:cNvPr id="882" name="Shape 882"/>
        <p:cNvGrpSpPr/>
        <p:nvPr/>
      </p:nvGrpSpPr>
      <p:grpSpPr>
        <a:xfrm>
          <a:off x="0" y="0"/>
          <a:ext cx="0" cy="0"/>
          <a:chOff x="0" y="0"/>
          <a:chExt cx="0" cy="0"/>
        </a:xfrm>
      </p:grpSpPr>
      <p:sp>
        <p:nvSpPr>
          <p:cNvPr id="883" name="Google Shape;883;p84"/>
          <p:cNvSpPr txBox="1"/>
          <p:nvPr/>
        </p:nvSpPr>
        <p:spPr>
          <a:xfrm>
            <a:off x="514349" y="617438"/>
            <a:ext cx="12714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5FB846"/>
                </a:solidFill>
                <a:latin typeface="Poppins"/>
                <a:ea typeface="Poppins"/>
                <a:cs typeface="Poppins"/>
                <a:sym typeface="Poppins"/>
              </a:rPr>
              <a:t>Safe</a:t>
            </a:r>
            <a:endParaRPr b="1" sz="3500">
              <a:solidFill>
                <a:srgbClr val="5FB846"/>
              </a:solidFill>
              <a:latin typeface="Poppins"/>
              <a:ea typeface="Poppins"/>
              <a:cs typeface="Poppins"/>
              <a:sym typeface="Poppins"/>
            </a:endParaRPr>
          </a:p>
        </p:txBody>
      </p:sp>
      <p:sp>
        <p:nvSpPr>
          <p:cNvPr id="884" name="Google Shape;884;p84"/>
          <p:cNvSpPr txBox="1"/>
          <p:nvPr/>
        </p:nvSpPr>
        <p:spPr>
          <a:xfrm>
            <a:off x="2971801" y="617438"/>
            <a:ext cx="21717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FF0000"/>
                </a:solidFill>
                <a:latin typeface="Poppins"/>
                <a:ea typeface="Poppins"/>
                <a:cs typeface="Poppins"/>
                <a:sym typeface="Poppins"/>
              </a:rPr>
              <a:t>Unsafe</a:t>
            </a:r>
            <a:endParaRPr b="1" sz="3500">
              <a:solidFill>
                <a:srgbClr val="FF0000"/>
              </a:solidFill>
              <a:latin typeface="Poppins"/>
              <a:ea typeface="Poppins"/>
              <a:cs typeface="Poppins"/>
              <a:sym typeface="Poppins"/>
            </a:endParaRPr>
          </a:p>
        </p:txBody>
      </p:sp>
      <p:sp>
        <p:nvSpPr>
          <p:cNvPr id="885" name="Google Shape;885;p84"/>
          <p:cNvSpPr txBox="1"/>
          <p:nvPr/>
        </p:nvSpPr>
        <p:spPr>
          <a:xfrm>
            <a:off x="6115050" y="617438"/>
            <a:ext cx="25575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FF9900"/>
                </a:solidFill>
                <a:latin typeface="Poppins"/>
                <a:ea typeface="Poppins"/>
                <a:cs typeface="Poppins"/>
                <a:sym typeface="Poppins"/>
              </a:rPr>
              <a:t>Unwanted</a:t>
            </a:r>
            <a:endParaRPr b="1" sz="3500">
              <a:solidFill>
                <a:srgbClr val="FF9900"/>
              </a:solidFill>
              <a:latin typeface="Poppins"/>
              <a:ea typeface="Poppins"/>
              <a:cs typeface="Poppins"/>
              <a:sym typeface="Poppins"/>
            </a:endParaRPr>
          </a:p>
        </p:txBody>
      </p:sp>
      <p:cxnSp>
        <p:nvCxnSpPr>
          <p:cNvPr id="886" name="Google Shape;886;p84"/>
          <p:cNvCxnSpPr/>
          <p:nvPr/>
        </p:nvCxnSpPr>
        <p:spPr>
          <a:xfrm>
            <a:off x="614363" y="1357313"/>
            <a:ext cx="1143000" cy="0"/>
          </a:xfrm>
          <a:prstGeom prst="straightConnector1">
            <a:avLst/>
          </a:prstGeom>
          <a:noFill/>
          <a:ln cap="flat" cmpd="sng" w="114300">
            <a:solidFill>
              <a:srgbClr val="5FB846"/>
            </a:solidFill>
            <a:prstDash val="solid"/>
            <a:round/>
            <a:headEnd len="med" w="med" type="none"/>
            <a:tailEnd len="med" w="med" type="none"/>
          </a:ln>
        </p:spPr>
      </p:cxnSp>
      <p:cxnSp>
        <p:nvCxnSpPr>
          <p:cNvPr id="887" name="Google Shape;887;p84"/>
          <p:cNvCxnSpPr/>
          <p:nvPr/>
        </p:nvCxnSpPr>
        <p:spPr>
          <a:xfrm>
            <a:off x="3243263" y="1357313"/>
            <a:ext cx="1657500" cy="0"/>
          </a:xfrm>
          <a:prstGeom prst="straightConnector1">
            <a:avLst/>
          </a:prstGeom>
          <a:noFill/>
          <a:ln cap="flat" cmpd="sng" w="114300">
            <a:solidFill>
              <a:srgbClr val="FF0000"/>
            </a:solidFill>
            <a:prstDash val="solid"/>
            <a:round/>
            <a:headEnd len="med" w="med" type="none"/>
            <a:tailEnd len="med" w="med" type="none"/>
          </a:ln>
        </p:spPr>
      </p:cxnSp>
      <p:cxnSp>
        <p:nvCxnSpPr>
          <p:cNvPr id="888" name="Google Shape;888;p84"/>
          <p:cNvCxnSpPr/>
          <p:nvPr/>
        </p:nvCxnSpPr>
        <p:spPr>
          <a:xfrm>
            <a:off x="6157913" y="1357313"/>
            <a:ext cx="2457600" cy="0"/>
          </a:xfrm>
          <a:prstGeom prst="straightConnector1">
            <a:avLst/>
          </a:prstGeom>
          <a:noFill/>
          <a:ln cap="flat" cmpd="sng" w="114300">
            <a:solidFill>
              <a:srgbClr val="FF9900"/>
            </a:solidFill>
            <a:prstDash val="solid"/>
            <a:round/>
            <a:headEnd len="med" w="med" type="none"/>
            <a:tailEnd len="med" w="med" type="none"/>
          </a:ln>
        </p:spPr>
      </p:cxnSp>
      <p:sp>
        <p:nvSpPr>
          <p:cNvPr id="889" name="Google Shape;889;p84"/>
          <p:cNvSpPr txBox="1"/>
          <p:nvPr/>
        </p:nvSpPr>
        <p:spPr>
          <a:xfrm>
            <a:off x="614363" y="2640600"/>
            <a:ext cx="3743400" cy="1885800"/>
          </a:xfrm>
          <a:prstGeom prst="rect">
            <a:avLst/>
          </a:prstGeom>
          <a:noFill/>
          <a:ln>
            <a:noFill/>
          </a:ln>
        </p:spPr>
        <p:txBody>
          <a:bodyPr anchorCtr="0" anchor="ctr" bIns="34275" lIns="68575" spcFirstLastPara="1" rIns="68575" wrap="square" tIns="34275">
            <a:noAutofit/>
          </a:bodyPr>
          <a:lstStyle/>
          <a:p>
            <a:pPr indent="0" lvl="0" marL="0" marR="0" rtl="0" algn="l">
              <a:lnSpc>
                <a:spcPct val="115000"/>
              </a:lnSpc>
              <a:spcBef>
                <a:spcPts val="0"/>
              </a:spcBef>
              <a:spcAft>
                <a:spcPts val="0"/>
              </a:spcAft>
              <a:buNone/>
            </a:pPr>
            <a:r>
              <a:rPr b="1" lang="en" sz="2000">
                <a:solidFill>
                  <a:srgbClr val="43919B"/>
                </a:solidFill>
                <a:latin typeface="Poppins"/>
                <a:ea typeface="Poppins"/>
                <a:cs typeface="Poppins"/>
                <a:sym typeface="Poppins"/>
              </a:rPr>
              <a:t>In PE, someone stomps on my foot while I am waiting to kick for kickball. </a:t>
            </a:r>
            <a:endParaRPr b="1" sz="2000">
              <a:solidFill>
                <a:srgbClr val="43919B"/>
              </a:solidFill>
              <a:latin typeface="Poppins"/>
              <a:ea typeface="Poppins"/>
              <a:cs typeface="Poppins"/>
              <a:sym typeface="Poppins"/>
            </a:endParaRPr>
          </a:p>
        </p:txBody>
      </p:sp>
      <p:sp>
        <p:nvSpPr>
          <p:cNvPr id="890" name="Google Shape;890;p84"/>
          <p:cNvSpPr/>
          <p:nvPr>
            <p:ph idx="2" type="pic"/>
          </p:nvPr>
        </p:nvSpPr>
        <p:spPr>
          <a:xfrm>
            <a:off x="5255306" y="2295338"/>
            <a:ext cx="3548400" cy="2482800"/>
          </a:xfrm>
          <a:prstGeom prst="roundRect">
            <a:avLst>
              <a:gd fmla="val 16667" name="adj"/>
            </a:avLst>
          </a:prstGeom>
          <a:noFill/>
          <a:ln>
            <a:noFill/>
          </a:ln>
        </p:spPr>
      </p:sp>
      <p:sp>
        <p:nvSpPr>
          <p:cNvPr id="891" name="Google Shape;891;p84"/>
          <p:cNvSpPr txBox="1"/>
          <p:nvPr/>
        </p:nvSpPr>
        <p:spPr>
          <a:xfrm rot="-1445830">
            <a:off x="1290873" y="1709395"/>
            <a:ext cx="5533632" cy="863341"/>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7500">
                <a:solidFill>
                  <a:srgbClr val="EFEFEF"/>
                </a:solidFill>
                <a:latin typeface="Poppins"/>
                <a:ea typeface="Poppins"/>
                <a:cs typeface="Poppins"/>
                <a:sym typeface="Poppins"/>
              </a:rPr>
              <a:t>EXAMPLE</a:t>
            </a:r>
            <a:endParaRPr b="1" sz="7500">
              <a:solidFill>
                <a:srgbClr val="EFEFEF"/>
              </a:solidFill>
              <a:latin typeface="Poppins"/>
              <a:ea typeface="Poppins"/>
              <a:cs typeface="Poppins"/>
              <a:sym typeface="Poppins"/>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Example - PT 2">
  <p:cSld name="17_Custom Layout">
    <p:spTree>
      <p:nvGrpSpPr>
        <p:cNvPr id="892" name="Shape 892"/>
        <p:cNvGrpSpPr/>
        <p:nvPr/>
      </p:nvGrpSpPr>
      <p:grpSpPr>
        <a:xfrm>
          <a:off x="0" y="0"/>
          <a:ext cx="0" cy="0"/>
          <a:chOff x="0" y="0"/>
          <a:chExt cx="0" cy="0"/>
        </a:xfrm>
      </p:grpSpPr>
      <p:sp>
        <p:nvSpPr>
          <p:cNvPr id="893" name="Google Shape;893;p85"/>
          <p:cNvSpPr txBox="1"/>
          <p:nvPr/>
        </p:nvSpPr>
        <p:spPr>
          <a:xfrm>
            <a:off x="514349" y="617438"/>
            <a:ext cx="12714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5FB846"/>
                </a:solidFill>
                <a:latin typeface="Poppins"/>
                <a:ea typeface="Poppins"/>
                <a:cs typeface="Poppins"/>
                <a:sym typeface="Poppins"/>
              </a:rPr>
              <a:t>Safe</a:t>
            </a:r>
            <a:endParaRPr b="1" sz="3500">
              <a:solidFill>
                <a:srgbClr val="5FB846"/>
              </a:solidFill>
              <a:latin typeface="Poppins"/>
              <a:ea typeface="Poppins"/>
              <a:cs typeface="Poppins"/>
              <a:sym typeface="Poppins"/>
            </a:endParaRPr>
          </a:p>
        </p:txBody>
      </p:sp>
      <p:sp>
        <p:nvSpPr>
          <p:cNvPr id="894" name="Google Shape;894;p85"/>
          <p:cNvSpPr txBox="1"/>
          <p:nvPr/>
        </p:nvSpPr>
        <p:spPr>
          <a:xfrm>
            <a:off x="2971801" y="617438"/>
            <a:ext cx="21717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D9D9D9"/>
                </a:solidFill>
                <a:latin typeface="Poppins"/>
                <a:ea typeface="Poppins"/>
                <a:cs typeface="Poppins"/>
                <a:sym typeface="Poppins"/>
              </a:rPr>
              <a:t>Unsafe</a:t>
            </a:r>
            <a:endParaRPr b="1" sz="3500">
              <a:solidFill>
                <a:srgbClr val="D9D9D9"/>
              </a:solidFill>
              <a:latin typeface="Poppins"/>
              <a:ea typeface="Poppins"/>
              <a:cs typeface="Poppins"/>
              <a:sym typeface="Poppins"/>
            </a:endParaRPr>
          </a:p>
        </p:txBody>
      </p:sp>
      <p:sp>
        <p:nvSpPr>
          <p:cNvPr id="895" name="Google Shape;895;p85"/>
          <p:cNvSpPr txBox="1"/>
          <p:nvPr/>
        </p:nvSpPr>
        <p:spPr>
          <a:xfrm>
            <a:off x="6115050" y="617438"/>
            <a:ext cx="25575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D9D9D9"/>
                </a:solidFill>
                <a:latin typeface="Poppins"/>
                <a:ea typeface="Poppins"/>
                <a:cs typeface="Poppins"/>
                <a:sym typeface="Poppins"/>
              </a:rPr>
              <a:t>Unwanted</a:t>
            </a:r>
            <a:endParaRPr b="1" sz="3500">
              <a:solidFill>
                <a:srgbClr val="D9D9D9"/>
              </a:solidFill>
              <a:latin typeface="Poppins"/>
              <a:ea typeface="Poppins"/>
              <a:cs typeface="Poppins"/>
              <a:sym typeface="Poppins"/>
            </a:endParaRPr>
          </a:p>
        </p:txBody>
      </p:sp>
      <p:cxnSp>
        <p:nvCxnSpPr>
          <p:cNvPr id="896" name="Google Shape;896;p85"/>
          <p:cNvCxnSpPr/>
          <p:nvPr/>
        </p:nvCxnSpPr>
        <p:spPr>
          <a:xfrm>
            <a:off x="614363" y="1357313"/>
            <a:ext cx="1143000" cy="0"/>
          </a:xfrm>
          <a:prstGeom prst="straightConnector1">
            <a:avLst/>
          </a:prstGeom>
          <a:noFill/>
          <a:ln cap="flat" cmpd="sng" w="114300">
            <a:solidFill>
              <a:srgbClr val="5FB846"/>
            </a:solidFill>
            <a:prstDash val="solid"/>
            <a:round/>
            <a:headEnd len="med" w="med" type="none"/>
            <a:tailEnd len="med" w="med" type="none"/>
          </a:ln>
        </p:spPr>
      </p:cxnSp>
      <p:cxnSp>
        <p:nvCxnSpPr>
          <p:cNvPr id="897" name="Google Shape;897;p85"/>
          <p:cNvCxnSpPr/>
          <p:nvPr/>
        </p:nvCxnSpPr>
        <p:spPr>
          <a:xfrm>
            <a:off x="3243263" y="1357313"/>
            <a:ext cx="1657500" cy="0"/>
          </a:xfrm>
          <a:prstGeom prst="straightConnector1">
            <a:avLst/>
          </a:prstGeom>
          <a:noFill/>
          <a:ln cap="flat" cmpd="sng" w="114300">
            <a:solidFill>
              <a:srgbClr val="D9D9D9"/>
            </a:solidFill>
            <a:prstDash val="solid"/>
            <a:round/>
            <a:headEnd len="med" w="med" type="none"/>
            <a:tailEnd len="med" w="med" type="none"/>
          </a:ln>
        </p:spPr>
      </p:cxnSp>
      <p:cxnSp>
        <p:nvCxnSpPr>
          <p:cNvPr id="898" name="Google Shape;898;p85"/>
          <p:cNvCxnSpPr/>
          <p:nvPr/>
        </p:nvCxnSpPr>
        <p:spPr>
          <a:xfrm>
            <a:off x="6157913" y="1357313"/>
            <a:ext cx="2457600" cy="0"/>
          </a:xfrm>
          <a:prstGeom prst="straightConnector1">
            <a:avLst/>
          </a:prstGeom>
          <a:noFill/>
          <a:ln cap="flat" cmpd="sng" w="114300">
            <a:solidFill>
              <a:srgbClr val="D9D9D9"/>
            </a:solidFill>
            <a:prstDash val="solid"/>
            <a:round/>
            <a:headEnd len="med" w="med" type="none"/>
            <a:tailEnd len="med" w="med" type="none"/>
          </a:ln>
        </p:spPr>
      </p:cxnSp>
      <p:pic>
        <p:nvPicPr>
          <p:cNvPr id="899" name="Google Shape;899;p85"/>
          <p:cNvPicPr preferRelativeResize="0"/>
          <p:nvPr/>
        </p:nvPicPr>
        <p:blipFill rotWithShape="1">
          <a:blip r:embed="rId2">
            <a:alphaModFix/>
          </a:blip>
          <a:srcRect b="5" l="-12121" r="-9090" t="49446"/>
          <a:stretch/>
        </p:blipFill>
        <p:spPr>
          <a:xfrm>
            <a:off x="623006" y="1"/>
            <a:ext cx="1143002" cy="477860"/>
          </a:xfrm>
          <a:prstGeom prst="rect">
            <a:avLst/>
          </a:prstGeom>
          <a:noFill/>
          <a:ln>
            <a:noFill/>
          </a:ln>
        </p:spPr>
      </p:pic>
      <p:sp>
        <p:nvSpPr>
          <p:cNvPr id="900" name="Google Shape;900;p85"/>
          <p:cNvSpPr/>
          <p:nvPr/>
        </p:nvSpPr>
        <p:spPr>
          <a:xfrm>
            <a:off x="714375" y="1700213"/>
            <a:ext cx="942900" cy="700200"/>
          </a:xfrm>
          <a:prstGeom prst="upArrow">
            <a:avLst>
              <a:gd fmla="val 50000" name="adj1"/>
              <a:gd fmla="val 69697" name="adj2"/>
            </a:avLst>
          </a:prstGeom>
          <a:solidFill>
            <a:srgbClr val="F6626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01" name="Google Shape;901;p85"/>
          <p:cNvSpPr/>
          <p:nvPr>
            <p:ph idx="2" type="pic"/>
          </p:nvPr>
        </p:nvSpPr>
        <p:spPr>
          <a:xfrm>
            <a:off x="5255306" y="2295338"/>
            <a:ext cx="3548400" cy="2482800"/>
          </a:xfrm>
          <a:prstGeom prst="roundRect">
            <a:avLst>
              <a:gd fmla="val 16667" name="adj"/>
            </a:avLst>
          </a:prstGeom>
          <a:noFill/>
          <a:ln>
            <a:noFill/>
          </a:ln>
        </p:spPr>
      </p:sp>
      <p:sp>
        <p:nvSpPr>
          <p:cNvPr id="902" name="Google Shape;902;p85"/>
          <p:cNvSpPr txBox="1"/>
          <p:nvPr/>
        </p:nvSpPr>
        <p:spPr>
          <a:xfrm rot="-1445830">
            <a:off x="1290873" y="1709395"/>
            <a:ext cx="5533632" cy="863341"/>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7500">
                <a:solidFill>
                  <a:srgbClr val="EFEFEF"/>
                </a:solidFill>
                <a:latin typeface="Poppins"/>
                <a:ea typeface="Poppins"/>
                <a:cs typeface="Poppins"/>
                <a:sym typeface="Poppins"/>
              </a:rPr>
              <a:t>EXAMPLE</a:t>
            </a:r>
            <a:endParaRPr b="1" sz="7500">
              <a:solidFill>
                <a:srgbClr val="EFEFEF"/>
              </a:solidFill>
              <a:latin typeface="Poppins"/>
              <a:ea typeface="Poppins"/>
              <a:cs typeface="Poppins"/>
              <a:sym typeface="Poppins"/>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ussion - Questions">
  <p:cSld name="18_Custom Layout">
    <p:spTree>
      <p:nvGrpSpPr>
        <p:cNvPr id="903" name="Shape 903"/>
        <p:cNvGrpSpPr/>
        <p:nvPr/>
      </p:nvGrpSpPr>
      <p:grpSpPr>
        <a:xfrm>
          <a:off x="0" y="0"/>
          <a:ext cx="0" cy="0"/>
          <a:chOff x="0" y="0"/>
          <a:chExt cx="0" cy="0"/>
        </a:xfrm>
      </p:grpSpPr>
      <p:sp>
        <p:nvSpPr>
          <p:cNvPr id="904" name="Google Shape;904;p86"/>
          <p:cNvSpPr/>
          <p:nvPr/>
        </p:nvSpPr>
        <p:spPr>
          <a:xfrm>
            <a:off x="1078650" y="1700213"/>
            <a:ext cx="3357600" cy="12432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sp>
        <p:nvSpPr>
          <p:cNvPr id="905" name="Google Shape;905;p86"/>
          <p:cNvSpPr/>
          <p:nvPr/>
        </p:nvSpPr>
        <p:spPr>
          <a:xfrm>
            <a:off x="4707675" y="1700213"/>
            <a:ext cx="3357600" cy="12432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nvGrpSpPr>
          <p:cNvPr id="906" name="Google Shape;906;p86"/>
          <p:cNvGrpSpPr/>
          <p:nvPr/>
        </p:nvGrpSpPr>
        <p:grpSpPr>
          <a:xfrm>
            <a:off x="1078650" y="3186113"/>
            <a:ext cx="6986700" cy="1243125"/>
            <a:chOff x="1352550" y="2038350"/>
            <a:chExt cx="9315600" cy="1657500"/>
          </a:xfrm>
        </p:grpSpPr>
        <p:sp>
          <p:nvSpPr>
            <p:cNvPr id="907" name="Google Shape;907;p86"/>
            <p:cNvSpPr/>
            <p:nvPr/>
          </p:nvSpPr>
          <p:spPr>
            <a:xfrm>
              <a:off x="1352550" y="2038350"/>
              <a:ext cx="4476900" cy="16575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08" name="Google Shape;908;p86"/>
            <p:cNvSpPr/>
            <p:nvPr/>
          </p:nvSpPr>
          <p:spPr>
            <a:xfrm>
              <a:off x="6191250" y="2038350"/>
              <a:ext cx="4476900" cy="16575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pic>
        <p:nvPicPr>
          <p:cNvPr id="909" name="Google Shape;909;p86"/>
          <p:cNvPicPr preferRelativeResize="0"/>
          <p:nvPr/>
        </p:nvPicPr>
        <p:blipFill rotWithShape="1">
          <a:blip r:embed="rId2">
            <a:alphaModFix/>
          </a:blip>
          <a:srcRect b="0" l="15232" r="0" t="14412"/>
          <a:stretch/>
        </p:blipFill>
        <p:spPr>
          <a:xfrm>
            <a:off x="0" y="0"/>
            <a:ext cx="1171574" cy="1185864"/>
          </a:xfrm>
          <a:prstGeom prst="rect">
            <a:avLst/>
          </a:prstGeom>
          <a:noFill/>
          <a:ln>
            <a:noFill/>
          </a:ln>
        </p:spPr>
      </p:pic>
      <p:sp>
        <p:nvSpPr>
          <p:cNvPr id="910" name="Google Shape;910;p86"/>
          <p:cNvSpPr/>
          <p:nvPr/>
        </p:nvSpPr>
        <p:spPr>
          <a:xfrm rot="934741">
            <a:off x="7881661" y="4251272"/>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911" name="Google Shape;911;p86"/>
          <p:cNvSpPr txBox="1"/>
          <p:nvPr>
            <p:ph type="title"/>
          </p:nvPr>
        </p:nvSpPr>
        <p:spPr>
          <a:xfrm>
            <a:off x="2135700" y="345750"/>
            <a:ext cx="4872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lgn="ctr">
              <a:spcBef>
                <a:spcPts val="0"/>
              </a:spcBef>
              <a:spcAft>
                <a:spcPts val="0"/>
              </a:spcAft>
              <a:buSzPts val="2900"/>
              <a:buFont typeface="Poppins"/>
              <a:buNone/>
              <a:defRPr b="1" sz="2900">
                <a:latin typeface="Poppins"/>
                <a:ea typeface="Poppins"/>
                <a:cs typeface="Poppins"/>
                <a:sym typeface="Poppins"/>
              </a:defRPr>
            </a:lvl2pPr>
            <a:lvl3pPr lvl="2" rtl="0" algn="ctr">
              <a:spcBef>
                <a:spcPts val="0"/>
              </a:spcBef>
              <a:spcAft>
                <a:spcPts val="0"/>
              </a:spcAft>
              <a:buSzPts val="2900"/>
              <a:buFont typeface="Poppins"/>
              <a:buNone/>
              <a:defRPr b="1" sz="2900">
                <a:latin typeface="Poppins"/>
                <a:ea typeface="Poppins"/>
                <a:cs typeface="Poppins"/>
                <a:sym typeface="Poppins"/>
              </a:defRPr>
            </a:lvl3pPr>
            <a:lvl4pPr lvl="3" rtl="0" algn="ctr">
              <a:spcBef>
                <a:spcPts val="0"/>
              </a:spcBef>
              <a:spcAft>
                <a:spcPts val="0"/>
              </a:spcAft>
              <a:buSzPts val="2900"/>
              <a:buFont typeface="Poppins"/>
              <a:buNone/>
              <a:defRPr b="1" sz="2900">
                <a:latin typeface="Poppins"/>
                <a:ea typeface="Poppins"/>
                <a:cs typeface="Poppins"/>
                <a:sym typeface="Poppins"/>
              </a:defRPr>
            </a:lvl4pPr>
            <a:lvl5pPr lvl="4" rtl="0" algn="ctr">
              <a:spcBef>
                <a:spcPts val="0"/>
              </a:spcBef>
              <a:spcAft>
                <a:spcPts val="0"/>
              </a:spcAft>
              <a:buSzPts val="2900"/>
              <a:buFont typeface="Poppins"/>
              <a:buNone/>
              <a:defRPr b="1" sz="2900">
                <a:latin typeface="Poppins"/>
                <a:ea typeface="Poppins"/>
                <a:cs typeface="Poppins"/>
                <a:sym typeface="Poppins"/>
              </a:defRPr>
            </a:lvl5pPr>
            <a:lvl6pPr lvl="5" rtl="0" algn="ctr">
              <a:spcBef>
                <a:spcPts val="0"/>
              </a:spcBef>
              <a:spcAft>
                <a:spcPts val="0"/>
              </a:spcAft>
              <a:buSzPts val="2900"/>
              <a:buFont typeface="Poppins"/>
              <a:buNone/>
              <a:defRPr b="1" sz="2900">
                <a:latin typeface="Poppins"/>
                <a:ea typeface="Poppins"/>
                <a:cs typeface="Poppins"/>
                <a:sym typeface="Poppins"/>
              </a:defRPr>
            </a:lvl6pPr>
            <a:lvl7pPr lvl="6" rtl="0" algn="ctr">
              <a:spcBef>
                <a:spcPts val="0"/>
              </a:spcBef>
              <a:spcAft>
                <a:spcPts val="0"/>
              </a:spcAft>
              <a:buSzPts val="2900"/>
              <a:buFont typeface="Poppins"/>
              <a:buNone/>
              <a:defRPr b="1" sz="2900">
                <a:latin typeface="Poppins"/>
                <a:ea typeface="Poppins"/>
                <a:cs typeface="Poppins"/>
                <a:sym typeface="Poppins"/>
              </a:defRPr>
            </a:lvl7pPr>
            <a:lvl8pPr lvl="7" rtl="0" algn="ctr">
              <a:spcBef>
                <a:spcPts val="0"/>
              </a:spcBef>
              <a:spcAft>
                <a:spcPts val="0"/>
              </a:spcAft>
              <a:buSzPts val="2900"/>
              <a:buFont typeface="Poppins"/>
              <a:buNone/>
              <a:defRPr b="1" sz="2900">
                <a:latin typeface="Poppins"/>
                <a:ea typeface="Poppins"/>
                <a:cs typeface="Poppins"/>
                <a:sym typeface="Poppins"/>
              </a:defRPr>
            </a:lvl8pPr>
            <a:lvl9pPr lvl="8" rtl="0" algn="ctr">
              <a:spcBef>
                <a:spcPts val="0"/>
              </a:spcBef>
              <a:spcAft>
                <a:spcPts val="0"/>
              </a:spcAft>
              <a:buSzPts val="2900"/>
              <a:buFont typeface="Poppins"/>
              <a:buNone/>
              <a:defRPr b="1" sz="2900">
                <a:latin typeface="Poppins"/>
                <a:ea typeface="Poppins"/>
                <a:cs typeface="Poppins"/>
                <a:sym typeface="Poppins"/>
              </a:defRPr>
            </a:lvl9pPr>
          </a:lstStyle>
          <a:p/>
        </p:txBody>
      </p:sp>
      <p:sp>
        <p:nvSpPr>
          <p:cNvPr id="912" name="Google Shape;912;p86"/>
          <p:cNvSpPr txBox="1"/>
          <p:nvPr>
            <p:ph idx="1" type="subTitle"/>
          </p:nvPr>
        </p:nvSpPr>
        <p:spPr>
          <a:xfrm>
            <a:off x="1155150" y="1825420"/>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913" name="Google Shape;913;p86"/>
          <p:cNvSpPr txBox="1"/>
          <p:nvPr>
            <p:ph idx="2" type="subTitle"/>
          </p:nvPr>
        </p:nvSpPr>
        <p:spPr>
          <a:xfrm>
            <a:off x="4784175" y="1825420"/>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914" name="Google Shape;914;p86"/>
          <p:cNvSpPr txBox="1"/>
          <p:nvPr>
            <p:ph idx="3" type="subTitle"/>
          </p:nvPr>
        </p:nvSpPr>
        <p:spPr>
          <a:xfrm>
            <a:off x="1155150" y="3284039"/>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915" name="Google Shape;915;p86"/>
          <p:cNvSpPr txBox="1"/>
          <p:nvPr>
            <p:ph idx="4" type="subTitle"/>
          </p:nvPr>
        </p:nvSpPr>
        <p:spPr>
          <a:xfrm>
            <a:off x="4784175" y="3284039"/>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ussion - Scenario">
  <p:cSld name="19_Custom Layout">
    <p:spTree>
      <p:nvGrpSpPr>
        <p:cNvPr id="916" name="Shape 916"/>
        <p:cNvGrpSpPr/>
        <p:nvPr/>
      </p:nvGrpSpPr>
      <p:grpSpPr>
        <a:xfrm>
          <a:off x="0" y="0"/>
          <a:ext cx="0" cy="0"/>
          <a:chOff x="0" y="0"/>
          <a:chExt cx="0" cy="0"/>
        </a:xfrm>
      </p:grpSpPr>
      <p:sp>
        <p:nvSpPr>
          <p:cNvPr id="917" name="Google Shape;917;p87"/>
          <p:cNvSpPr txBox="1"/>
          <p:nvPr/>
        </p:nvSpPr>
        <p:spPr>
          <a:xfrm>
            <a:off x="1805288" y="222506"/>
            <a:ext cx="5533500" cy="8634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2900">
                <a:solidFill>
                  <a:srgbClr val="43919B"/>
                </a:solidFill>
                <a:latin typeface="Poppins"/>
                <a:ea typeface="Poppins"/>
                <a:cs typeface="Poppins"/>
                <a:sym typeface="Poppins"/>
              </a:rPr>
              <a:t>Scenario Discussion</a:t>
            </a:r>
            <a:endParaRPr b="1" sz="2900">
              <a:solidFill>
                <a:srgbClr val="43919B"/>
              </a:solidFill>
              <a:latin typeface="Poppins"/>
              <a:ea typeface="Poppins"/>
              <a:cs typeface="Poppins"/>
              <a:sym typeface="Poppins"/>
            </a:endParaRPr>
          </a:p>
        </p:txBody>
      </p:sp>
      <p:pic>
        <p:nvPicPr>
          <p:cNvPr id="918" name="Google Shape;918;p87"/>
          <p:cNvPicPr preferRelativeResize="0"/>
          <p:nvPr/>
        </p:nvPicPr>
        <p:blipFill rotWithShape="1">
          <a:blip r:embed="rId2">
            <a:alphaModFix/>
          </a:blip>
          <a:srcRect b="0" l="15232" r="0" t="14412"/>
          <a:stretch/>
        </p:blipFill>
        <p:spPr>
          <a:xfrm>
            <a:off x="0" y="0"/>
            <a:ext cx="1171574" cy="1185864"/>
          </a:xfrm>
          <a:prstGeom prst="rect">
            <a:avLst/>
          </a:prstGeom>
          <a:noFill/>
          <a:ln>
            <a:noFill/>
          </a:ln>
        </p:spPr>
      </p:pic>
      <p:sp>
        <p:nvSpPr>
          <p:cNvPr id="919" name="Google Shape;919;p87"/>
          <p:cNvSpPr/>
          <p:nvPr/>
        </p:nvSpPr>
        <p:spPr>
          <a:xfrm rot="10800000">
            <a:off x="4871175" y="1424400"/>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920" name="Google Shape;920;p87"/>
          <p:cNvSpPr/>
          <p:nvPr/>
        </p:nvSpPr>
        <p:spPr>
          <a:xfrm rot="10800000">
            <a:off x="4871175" y="2337194"/>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921" name="Google Shape;921;p87"/>
          <p:cNvSpPr/>
          <p:nvPr/>
        </p:nvSpPr>
        <p:spPr>
          <a:xfrm rot="10800000">
            <a:off x="4871175" y="3249988"/>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922" name="Google Shape;922;p87"/>
          <p:cNvSpPr/>
          <p:nvPr/>
        </p:nvSpPr>
        <p:spPr>
          <a:xfrm rot="10800000">
            <a:off x="4871175" y="4162781"/>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923" name="Google Shape;923;p87"/>
          <p:cNvSpPr txBox="1"/>
          <p:nvPr>
            <p:ph idx="1" type="subTitle"/>
          </p:nvPr>
        </p:nvSpPr>
        <p:spPr>
          <a:xfrm>
            <a:off x="5020819" y="1419750"/>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924" name="Google Shape;924;p87"/>
          <p:cNvSpPr txBox="1"/>
          <p:nvPr>
            <p:ph idx="2" type="subTitle"/>
          </p:nvPr>
        </p:nvSpPr>
        <p:spPr>
          <a:xfrm>
            <a:off x="5020819" y="2332547"/>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925" name="Google Shape;925;p87"/>
          <p:cNvSpPr txBox="1"/>
          <p:nvPr>
            <p:ph idx="3" type="subTitle"/>
          </p:nvPr>
        </p:nvSpPr>
        <p:spPr>
          <a:xfrm>
            <a:off x="5020819" y="3245334"/>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926" name="Google Shape;926;p87"/>
          <p:cNvSpPr txBox="1"/>
          <p:nvPr>
            <p:ph idx="4" type="subTitle"/>
          </p:nvPr>
        </p:nvSpPr>
        <p:spPr>
          <a:xfrm>
            <a:off x="5020819" y="4158131"/>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927" name="Google Shape;927;p87"/>
          <p:cNvSpPr txBox="1"/>
          <p:nvPr>
            <p:ph idx="5" type="body"/>
          </p:nvPr>
        </p:nvSpPr>
        <p:spPr>
          <a:xfrm>
            <a:off x="705956" y="1606069"/>
            <a:ext cx="3763200" cy="3192600"/>
          </a:xfrm>
          <a:prstGeom prst="rect">
            <a:avLst/>
          </a:prstGeom>
          <a:noFill/>
          <a:ln>
            <a:noFill/>
          </a:ln>
        </p:spPr>
        <p:txBody>
          <a:bodyPr anchorCtr="0" anchor="t" bIns="68575" lIns="68575" spcFirstLastPara="1" rIns="68575" wrap="square" tIns="68575">
            <a:noAutofit/>
          </a:bodyPr>
          <a:lstStyle>
            <a:lvl1pPr indent="-317500" lvl="0" marL="457200" rtl="0">
              <a:spcBef>
                <a:spcPts val="0"/>
              </a:spcBef>
              <a:spcAft>
                <a:spcPts val="0"/>
              </a:spcAft>
              <a:buClr>
                <a:srgbClr val="545758"/>
              </a:buClr>
              <a:buSzPts val="1400"/>
              <a:buFont typeface="Cabin"/>
              <a:buAutoNum type="arabicPeriod"/>
              <a:defRPr sz="1400">
                <a:solidFill>
                  <a:srgbClr val="545758"/>
                </a:solidFill>
                <a:latin typeface="Cabin"/>
                <a:ea typeface="Cabin"/>
                <a:cs typeface="Cabin"/>
                <a:sym typeface="Cabin"/>
              </a:defRPr>
            </a:lvl1pPr>
            <a:lvl2pPr indent="-317500" lvl="1" marL="914400" rtl="0">
              <a:spcBef>
                <a:spcPts val="0"/>
              </a:spcBef>
              <a:spcAft>
                <a:spcPts val="0"/>
              </a:spcAft>
              <a:buClr>
                <a:srgbClr val="545758"/>
              </a:buClr>
              <a:buSzPts val="1400"/>
              <a:buFont typeface="Cabin"/>
              <a:buAutoNum type="alphaLcPeriod"/>
              <a:defRPr sz="1400">
                <a:solidFill>
                  <a:srgbClr val="545758"/>
                </a:solidFill>
                <a:latin typeface="Cabin"/>
                <a:ea typeface="Cabin"/>
                <a:cs typeface="Cabin"/>
                <a:sym typeface="Cabin"/>
              </a:defRPr>
            </a:lvl2pPr>
            <a:lvl3pPr indent="-317500" lvl="2" marL="1371600" rtl="0">
              <a:spcBef>
                <a:spcPts val="0"/>
              </a:spcBef>
              <a:spcAft>
                <a:spcPts val="0"/>
              </a:spcAft>
              <a:buClr>
                <a:srgbClr val="545758"/>
              </a:buClr>
              <a:buSzPts val="1400"/>
              <a:buFont typeface="Cabin"/>
              <a:buAutoNum type="romanLcPeriod"/>
              <a:defRPr sz="1400">
                <a:solidFill>
                  <a:srgbClr val="545758"/>
                </a:solidFill>
                <a:latin typeface="Cabin"/>
                <a:ea typeface="Cabin"/>
                <a:cs typeface="Cabin"/>
                <a:sym typeface="Cabin"/>
              </a:defRPr>
            </a:lvl3pPr>
            <a:lvl4pPr indent="-317500" lvl="3" marL="1828800" rtl="0">
              <a:spcBef>
                <a:spcPts val="0"/>
              </a:spcBef>
              <a:spcAft>
                <a:spcPts val="0"/>
              </a:spcAft>
              <a:buClr>
                <a:srgbClr val="545758"/>
              </a:buClr>
              <a:buSzPts val="1400"/>
              <a:buFont typeface="Cabin"/>
              <a:buAutoNum type="arabicPeriod"/>
              <a:defRPr sz="1400">
                <a:solidFill>
                  <a:srgbClr val="545758"/>
                </a:solidFill>
                <a:latin typeface="Cabin"/>
                <a:ea typeface="Cabin"/>
                <a:cs typeface="Cabin"/>
                <a:sym typeface="Cabin"/>
              </a:defRPr>
            </a:lvl4pPr>
            <a:lvl5pPr indent="-317500" lvl="4" marL="2286000" rtl="0">
              <a:spcBef>
                <a:spcPts val="0"/>
              </a:spcBef>
              <a:spcAft>
                <a:spcPts val="0"/>
              </a:spcAft>
              <a:buClr>
                <a:srgbClr val="545758"/>
              </a:buClr>
              <a:buSzPts val="1400"/>
              <a:buFont typeface="Cabin"/>
              <a:buAutoNum type="alphaLcPeriod"/>
              <a:defRPr sz="1400">
                <a:solidFill>
                  <a:srgbClr val="545758"/>
                </a:solidFill>
                <a:latin typeface="Cabin"/>
                <a:ea typeface="Cabin"/>
                <a:cs typeface="Cabin"/>
                <a:sym typeface="Cabin"/>
              </a:defRPr>
            </a:lvl5pPr>
            <a:lvl6pPr indent="-317500" lvl="5" marL="2743200" rtl="0">
              <a:spcBef>
                <a:spcPts val="0"/>
              </a:spcBef>
              <a:spcAft>
                <a:spcPts val="0"/>
              </a:spcAft>
              <a:buClr>
                <a:srgbClr val="545758"/>
              </a:buClr>
              <a:buSzPts val="1400"/>
              <a:buFont typeface="Cabin"/>
              <a:buAutoNum type="romanLcPeriod"/>
              <a:defRPr sz="1400">
                <a:solidFill>
                  <a:srgbClr val="545758"/>
                </a:solidFill>
                <a:latin typeface="Cabin"/>
                <a:ea typeface="Cabin"/>
                <a:cs typeface="Cabin"/>
                <a:sym typeface="Cabin"/>
              </a:defRPr>
            </a:lvl6pPr>
            <a:lvl7pPr indent="-317500" lvl="6" marL="3200400" rtl="0">
              <a:spcBef>
                <a:spcPts val="0"/>
              </a:spcBef>
              <a:spcAft>
                <a:spcPts val="0"/>
              </a:spcAft>
              <a:buClr>
                <a:srgbClr val="545758"/>
              </a:buClr>
              <a:buSzPts val="1400"/>
              <a:buFont typeface="Cabin"/>
              <a:buAutoNum type="arabicPeriod"/>
              <a:defRPr sz="1400">
                <a:solidFill>
                  <a:srgbClr val="545758"/>
                </a:solidFill>
                <a:latin typeface="Cabin"/>
                <a:ea typeface="Cabin"/>
                <a:cs typeface="Cabin"/>
                <a:sym typeface="Cabin"/>
              </a:defRPr>
            </a:lvl7pPr>
            <a:lvl8pPr indent="-317500" lvl="7" marL="3657600" rtl="0">
              <a:spcBef>
                <a:spcPts val="0"/>
              </a:spcBef>
              <a:spcAft>
                <a:spcPts val="0"/>
              </a:spcAft>
              <a:buClr>
                <a:srgbClr val="545758"/>
              </a:buClr>
              <a:buSzPts val="1400"/>
              <a:buFont typeface="Cabin"/>
              <a:buAutoNum type="alphaLcPeriod"/>
              <a:defRPr sz="1400">
                <a:solidFill>
                  <a:srgbClr val="545758"/>
                </a:solidFill>
                <a:latin typeface="Cabin"/>
                <a:ea typeface="Cabin"/>
                <a:cs typeface="Cabin"/>
                <a:sym typeface="Cabin"/>
              </a:defRPr>
            </a:lvl8pPr>
            <a:lvl9pPr indent="-317500" lvl="8" marL="4114800" rtl="0">
              <a:spcBef>
                <a:spcPts val="0"/>
              </a:spcBef>
              <a:spcAft>
                <a:spcPts val="0"/>
              </a:spcAft>
              <a:buClr>
                <a:srgbClr val="545758"/>
              </a:buClr>
              <a:buSzPts val="1400"/>
              <a:buFont typeface="Cabin"/>
              <a:buAutoNum type="romanLcPeriod"/>
              <a:defRPr sz="1400">
                <a:solidFill>
                  <a:srgbClr val="545758"/>
                </a:solidFill>
                <a:latin typeface="Cabin"/>
                <a:ea typeface="Cabin"/>
                <a:cs typeface="Cabin"/>
                <a:sym typeface="Cabin"/>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A">
  <p:cSld name="20_Custom Layout">
    <p:spTree>
      <p:nvGrpSpPr>
        <p:cNvPr id="928" name="Shape 928"/>
        <p:cNvGrpSpPr/>
        <p:nvPr/>
      </p:nvGrpSpPr>
      <p:grpSpPr>
        <a:xfrm>
          <a:off x="0" y="0"/>
          <a:ext cx="0" cy="0"/>
          <a:chOff x="0" y="0"/>
          <a:chExt cx="0" cy="0"/>
        </a:xfrm>
      </p:grpSpPr>
      <p:sp>
        <p:nvSpPr>
          <p:cNvPr id="929" name="Google Shape;929;p88"/>
          <p:cNvSpPr/>
          <p:nvPr/>
        </p:nvSpPr>
        <p:spPr>
          <a:xfrm rot="934741">
            <a:off x="1360679" y="1780791"/>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pic>
        <p:nvPicPr>
          <p:cNvPr id="930" name="Google Shape;930;p88"/>
          <p:cNvPicPr preferRelativeResize="0"/>
          <p:nvPr/>
        </p:nvPicPr>
        <p:blipFill>
          <a:blip r:embed="rId2">
            <a:alphaModFix/>
          </a:blip>
          <a:stretch>
            <a:fillRect/>
          </a:stretch>
        </p:blipFill>
        <p:spPr>
          <a:xfrm>
            <a:off x="4247124" y="1715812"/>
            <a:ext cx="640978" cy="610634"/>
          </a:xfrm>
          <a:prstGeom prst="rect">
            <a:avLst/>
          </a:prstGeom>
          <a:noFill/>
          <a:ln>
            <a:noFill/>
          </a:ln>
        </p:spPr>
      </p:pic>
      <p:pic>
        <p:nvPicPr>
          <p:cNvPr id="931" name="Google Shape;931;p88"/>
          <p:cNvPicPr preferRelativeResize="0"/>
          <p:nvPr/>
        </p:nvPicPr>
        <p:blipFill rotWithShape="1">
          <a:blip r:embed="rId3">
            <a:alphaModFix/>
          </a:blip>
          <a:srcRect b="0" l="0" r="0" t="-969"/>
          <a:stretch/>
        </p:blipFill>
        <p:spPr>
          <a:xfrm>
            <a:off x="7113103" y="1763166"/>
            <a:ext cx="509718" cy="515922"/>
          </a:xfrm>
          <a:prstGeom prst="rect">
            <a:avLst/>
          </a:prstGeom>
          <a:noFill/>
          <a:ln>
            <a:noFill/>
          </a:ln>
        </p:spPr>
      </p:pic>
      <p:sp>
        <p:nvSpPr>
          <p:cNvPr id="932" name="Google Shape;932;p88"/>
          <p:cNvSpPr txBox="1"/>
          <p:nvPr>
            <p:ph type="title"/>
          </p:nvPr>
        </p:nvSpPr>
        <p:spPr>
          <a:xfrm>
            <a:off x="1670288" y="345750"/>
            <a:ext cx="58035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lgn="ctr">
              <a:spcBef>
                <a:spcPts val="0"/>
              </a:spcBef>
              <a:spcAft>
                <a:spcPts val="0"/>
              </a:spcAft>
              <a:buSzPts val="2900"/>
              <a:buFont typeface="Poppins"/>
              <a:buNone/>
              <a:defRPr b="1" sz="2900">
                <a:latin typeface="Poppins"/>
                <a:ea typeface="Poppins"/>
                <a:cs typeface="Poppins"/>
                <a:sym typeface="Poppins"/>
              </a:defRPr>
            </a:lvl2pPr>
            <a:lvl3pPr lvl="2" rtl="0" algn="ctr">
              <a:spcBef>
                <a:spcPts val="0"/>
              </a:spcBef>
              <a:spcAft>
                <a:spcPts val="0"/>
              </a:spcAft>
              <a:buSzPts val="2900"/>
              <a:buFont typeface="Poppins"/>
              <a:buNone/>
              <a:defRPr b="1" sz="2900">
                <a:latin typeface="Poppins"/>
                <a:ea typeface="Poppins"/>
                <a:cs typeface="Poppins"/>
                <a:sym typeface="Poppins"/>
              </a:defRPr>
            </a:lvl3pPr>
            <a:lvl4pPr lvl="3" rtl="0" algn="ctr">
              <a:spcBef>
                <a:spcPts val="0"/>
              </a:spcBef>
              <a:spcAft>
                <a:spcPts val="0"/>
              </a:spcAft>
              <a:buSzPts val="2900"/>
              <a:buFont typeface="Poppins"/>
              <a:buNone/>
              <a:defRPr b="1" sz="2900">
                <a:latin typeface="Poppins"/>
                <a:ea typeface="Poppins"/>
                <a:cs typeface="Poppins"/>
                <a:sym typeface="Poppins"/>
              </a:defRPr>
            </a:lvl4pPr>
            <a:lvl5pPr lvl="4" rtl="0" algn="ctr">
              <a:spcBef>
                <a:spcPts val="0"/>
              </a:spcBef>
              <a:spcAft>
                <a:spcPts val="0"/>
              </a:spcAft>
              <a:buSzPts val="2900"/>
              <a:buFont typeface="Poppins"/>
              <a:buNone/>
              <a:defRPr b="1" sz="2900">
                <a:latin typeface="Poppins"/>
                <a:ea typeface="Poppins"/>
                <a:cs typeface="Poppins"/>
                <a:sym typeface="Poppins"/>
              </a:defRPr>
            </a:lvl5pPr>
            <a:lvl6pPr lvl="5" rtl="0" algn="ctr">
              <a:spcBef>
                <a:spcPts val="0"/>
              </a:spcBef>
              <a:spcAft>
                <a:spcPts val="0"/>
              </a:spcAft>
              <a:buSzPts val="2900"/>
              <a:buFont typeface="Poppins"/>
              <a:buNone/>
              <a:defRPr b="1" sz="2900">
                <a:latin typeface="Poppins"/>
                <a:ea typeface="Poppins"/>
                <a:cs typeface="Poppins"/>
                <a:sym typeface="Poppins"/>
              </a:defRPr>
            </a:lvl6pPr>
            <a:lvl7pPr lvl="6" rtl="0" algn="ctr">
              <a:spcBef>
                <a:spcPts val="0"/>
              </a:spcBef>
              <a:spcAft>
                <a:spcPts val="0"/>
              </a:spcAft>
              <a:buSzPts val="2900"/>
              <a:buFont typeface="Poppins"/>
              <a:buNone/>
              <a:defRPr b="1" sz="2900">
                <a:latin typeface="Poppins"/>
                <a:ea typeface="Poppins"/>
                <a:cs typeface="Poppins"/>
                <a:sym typeface="Poppins"/>
              </a:defRPr>
            </a:lvl7pPr>
            <a:lvl8pPr lvl="7" rtl="0" algn="ctr">
              <a:spcBef>
                <a:spcPts val="0"/>
              </a:spcBef>
              <a:spcAft>
                <a:spcPts val="0"/>
              </a:spcAft>
              <a:buSzPts val="2900"/>
              <a:buFont typeface="Poppins"/>
              <a:buNone/>
              <a:defRPr b="1" sz="2900">
                <a:latin typeface="Poppins"/>
                <a:ea typeface="Poppins"/>
                <a:cs typeface="Poppins"/>
                <a:sym typeface="Poppins"/>
              </a:defRPr>
            </a:lvl8pPr>
            <a:lvl9pPr lvl="8" rtl="0" algn="ctr">
              <a:spcBef>
                <a:spcPts val="0"/>
              </a:spcBef>
              <a:spcAft>
                <a:spcPts val="0"/>
              </a:spcAft>
              <a:buSzPts val="2900"/>
              <a:buFont typeface="Poppins"/>
              <a:buNone/>
              <a:defRPr b="1" sz="2900">
                <a:latin typeface="Poppins"/>
                <a:ea typeface="Poppins"/>
                <a:cs typeface="Poppins"/>
                <a:sym typeface="Poppins"/>
              </a:defRPr>
            </a:lvl9pPr>
          </a:lstStyle>
          <a:p/>
        </p:txBody>
      </p:sp>
      <p:sp>
        <p:nvSpPr>
          <p:cNvPr id="933" name="Google Shape;933;p88"/>
          <p:cNvSpPr txBox="1"/>
          <p:nvPr>
            <p:ph idx="1" type="subTitle"/>
          </p:nvPr>
        </p:nvSpPr>
        <p:spPr>
          <a:xfrm>
            <a:off x="357188" y="3039694"/>
            <a:ext cx="25917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934" name="Google Shape;934;p88"/>
          <p:cNvSpPr txBox="1"/>
          <p:nvPr>
            <p:ph idx="2" type="subTitle"/>
          </p:nvPr>
        </p:nvSpPr>
        <p:spPr>
          <a:xfrm>
            <a:off x="482175" y="2454769"/>
            <a:ext cx="23415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935" name="Google Shape;935;p88"/>
          <p:cNvSpPr txBox="1"/>
          <p:nvPr>
            <p:ph idx="3" type="subTitle"/>
          </p:nvPr>
        </p:nvSpPr>
        <p:spPr>
          <a:xfrm>
            <a:off x="3271838" y="3039694"/>
            <a:ext cx="25917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936" name="Google Shape;936;p88"/>
          <p:cNvSpPr txBox="1"/>
          <p:nvPr>
            <p:ph idx="4" type="subTitle"/>
          </p:nvPr>
        </p:nvSpPr>
        <p:spPr>
          <a:xfrm>
            <a:off x="3396825" y="2454769"/>
            <a:ext cx="23415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937" name="Google Shape;937;p88"/>
          <p:cNvSpPr txBox="1"/>
          <p:nvPr>
            <p:ph idx="5" type="subTitle"/>
          </p:nvPr>
        </p:nvSpPr>
        <p:spPr>
          <a:xfrm>
            <a:off x="6072188" y="3039694"/>
            <a:ext cx="25917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938" name="Google Shape;938;p88"/>
          <p:cNvSpPr txBox="1"/>
          <p:nvPr>
            <p:ph idx="6" type="subTitle"/>
          </p:nvPr>
        </p:nvSpPr>
        <p:spPr>
          <a:xfrm>
            <a:off x="6197175" y="2454769"/>
            <a:ext cx="23415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B">
  <p:cSld name="20_Custom Layout_1">
    <p:spTree>
      <p:nvGrpSpPr>
        <p:cNvPr id="939" name="Shape 939"/>
        <p:cNvGrpSpPr/>
        <p:nvPr/>
      </p:nvGrpSpPr>
      <p:grpSpPr>
        <a:xfrm>
          <a:off x="0" y="0"/>
          <a:ext cx="0" cy="0"/>
          <a:chOff x="0" y="0"/>
          <a:chExt cx="0" cy="0"/>
        </a:xfrm>
      </p:grpSpPr>
      <p:sp>
        <p:nvSpPr>
          <p:cNvPr id="940" name="Google Shape;940;p89"/>
          <p:cNvSpPr/>
          <p:nvPr/>
        </p:nvSpPr>
        <p:spPr>
          <a:xfrm>
            <a:off x="4759085" y="908965"/>
            <a:ext cx="1578221" cy="1751743"/>
          </a:xfrm>
          <a:custGeom>
            <a:rect b="b" l="l" r="r" t="t"/>
            <a:pathLst>
              <a:path extrusionOk="0" h="2019300" w="1819275">
                <a:moveTo>
                  <a:pt x="1819275" y="909638"/>
                </a:moveTo>
                <a:cubicBezTo>
                  <a:pt x="1819275" y="1411605"/>
                  <a:pt x="1412557" y="2019300"/>
                  <a:pt x="909638" y="2019300"/>
                </a:cubicBezTo>
                <a:cubicBezTo>
                  <a:pt x="407670" y="2019300"/>
                  <a:pt x="0" y="1412558"/>
                  <a:pt x="0" y="909638"/>
                </a:cubicBezTo>
                <a:cubicBezTo>
                  <a:pt x="0" y="406718"/>
                  <a:pt x="408623" y="0"/>
                  <a:pt x="910590" y="0"/>
                </a:cubicBezTo>
                <a:cubicBezTo>
                  <a:pt x="1412557" y="0"/>
                  <a:pt x="1819275" y="406718"/>
                  <a:pt x="1819275"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941" name="Google Shape;941;p89"/>
          <p:cNvSpPr/>
          <p:nvPr/>
        </p:nvSpPr>
        <p:spPr>
          <a:xfrm>
            <a:off x="4542677" y="2042215"/>
            <a:ext cx="1999631" cy="702350"/>
          </a:xfrm>
          <a:custGeom>
            <a:rect b="b" l="l" r="r" t="t"/>
            <a:pathLst>
              <a:path extrusionOk="0" h="809625" w="2305050">
                <a:moveTo>
                  <a:pt x="2285048" y="0"/>
                </a:moveTo>
                <a:lnTo>
                  <a:pt x="2308860" y="120015"/>
                </a:lnTo>
                <a:lnTo>
                  <a:pt x="2285048" y="238125"/>
                </a:lnTo>
                <a:lnTo>
                  <a:pt x="2284095" y="238125"/>
                </a:lnTo>
                <a:cubicBezTo>
                  <a:pt x="2052638" y="238125"/>
                  <a:pt x="1944053" y="348615"/>
                  <a:pt x="1806893" y="488633"/>
                </a:cubicBezTo>
                <a:cubicBezTo>
                  <a:pt x="1658303" y="639128"/>
                  <a:pt x="1490663" y="809625"/>
                  <a:pt x="1159193" y="809625"/>
                </a:cubicBezTo>
                <a:cubicBezTo>
                  <a:pt x="827723" y="809625"/>
                  <a:pt x="660082" y="639128"/>
                  <a:pt x="511493" y="488633"/>
                </a:cubicBezTo>
                <a:cubicBezTo>
                  <a:pt x="374333" y="348615"/>
                  <a:pt x="265748" y="238125"/>
                  <a:pt x="34290" y="238125"/>
                </a:cubicBezTo>
                <a:lnTo>
                  <a:pt x="0" y="126683"/>
                </a:lnTo>
                <a:lnTo>
                  <a:pt x="34290" y="0"/>
                </a:lnTo>
                <a:cubicBezTo>
                  <a:pt x="364808" y="0"/>
                  <a:pt x="533400" y="170498"/>
                  <a:pt x="681038" y="320992"/>
                </a:cubicBezTo>
                <a:cubicBezTo>
                  <a:pt x="818198" y="461010"/>
                  <a:pt x="927735" y="571500"/>
                  <a:pt x="1158240" y="571500"/>
                </a:cubicBezTo>
                <a:cubicBezTo>
                  <a:pt x="1389698" y="571500"/>
                  <a:pt x="1498282" y="461010"/>
                  <a:pt x="1635443" y="320992"/>
                </a:cubicBezTo>
                <a:cubicBezTo>
                  <a:pt x="1784032" y="170498"/>
                  <a:pt x="1951673" y="0"/>
                  <a:pt x="2283143" y="0"/>
                </a:cubicBezTo>
                <a:lnTo>
                  <a:pt x="2285048" y="0"/>
                </a:lnTo>
                <a:close/>
              </a:path>
            </a:pathLst>
          </a:custGeom>
          <a:solidFill>
            <a:srgbClr val="FABE3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942" name="Google Shape;942;p89"/>
          <p:cNvSpPr/>
          <p:nvPr/>
        </p:nvSpPr>
        <p:spPr>
          <a:xfrm>
            <a:off x="6710885" y="908965"/>
            <a:ext cx="1578221" cy="1751743"/>
          </a:xfrm>
          <a:custGeom>
            <a:rect b="b" l="l" r="r" t="t"/>
            <a:pathLst>
              <a:path extrusionOk="0" h="2019300" w="1819275">
                <a:moveTo>
                  <a:pt x="1819275" y="909638"/>
                </a:moveTo>
                <a:cubicBezTo>
                  <a:pt x="1819275" y="1411605"/>
                  <a:pt x="1412557" y="2019300"/>
                  <a:pt x="909638" y="2019300"/>
                </a:cubicBezTo>
                <a:cubicBezTo>
                  <a:pt x="407670" y="2019300"/>
                  <a:pt x="0" y="1412558"/>
                  <a:pt x="0" y="909638"/>
                </a:cubicBezTo>
                <a:cubicBezTo>
                  <a:pt x="0" y="406718"/>
                  <a:pt x="407670" y="0"/>
                  <a:pt x="909638" y="0"/>
                </a:cubicBezTo>
                <a:cubicBezTo>
                  <a:pt x="1412557" y="0"/>
                  <a:pt x="1819275" y="406718"/>
                  <a:pt x="1819275"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943" name="Google Shape;943;p89"/>
          <p:cNvSpPr/>
          <p:nvPr/>
        </p:nvSpPr>
        <p:spPr>
          <a:xfrm>
            <a:off x="6524213" y="2042215"/>
            <a:ext cx="1950053" cy="702350"/>
          </a:xfrm>
          <a:custGeom>
            <a:rect b="b" l="l" r="r" t="t"/>
            <a:pathLst>
              <a:path extrusionOk="0" h="809625" w="2247900">
                <a:moveTo>
                  <a:pt x="2250758" y="0"/>
                </a:moveTo>
                <a:lnTo>
                  <a:pt x="2250758" y="238125"/>
                </a:lnTo>
                <a:lnTo>
                  <a:pt x="2248852" y="238125"/>
                </a:lnTo>
                <a:cubicBezTo>
                  <a:pt x="2017395" y="238125"/>
                  <a:pt x="1908810" y="348615"/>
                  <a:pt x="1771650" y="488633"/>
                </a:cubicBezTo>
                <a:cubicBezTo>
                  <a:pt x="1623060" y="639128"/>
                  <a:pt x="1455420" y="809625"/>
                  <a:pt x="1123950" y="809625"/>
                </a:cubicBezTo>
                <a:cubicBezTo>
                  <a:pt x="792480" y="809625"/>
                  <a:pt x="624840" y="639128"/>
                  <a:pt x="476250" y="488633"/>
                </a:cubicBezTo>
                <a:cubicBezTo>
                  <a:pt x="339090" y="348615"/>
                  <a:pt x="230505" y="239078"/>
                  <a:pt x="0" y="238125"/>
                </a:cubicBezTo>
                <a:lnTo>
                  <a:pt x="0" y="0"/>
                </a:lnTo>
                <a:cubicBezTo>
                  <a:pt x="330518" y="0"/>
                  <a:pt x="498157" y="170498"/>
                  <a:pt x="645795" y="320992"/>
                </a:cubicBezTo>
                <a:cubicBezTo>
                  <a:pt x="782955" y="461010"/>
                  <a:pt x="892493" y="571500"/>
                  <a:pt x="1122997" y="571500"/>
                </a:cubicBezTo>
                <a:cubicBezTo>
                  <a:pt x="1353502" y="571500"/>
                  <a:pt x="1463040" y="461010"/>
                  <a:pt x="1600200" y="320992"/>
                </a:cubicBezTo>
                <a:cubicBezTo>
                  <a:pt x="1748790" y="170498"/>
                  <a:pt x="1916430" y="0"/>
                  <a:pt x="2247900" y="0"/>
                </a:cubicBezTo>
                <a:lnTo>
                  <a:pt x="2250758" y="0"/>
                </a:lnTo>
                <a:close/>
              </a:path>
            </a:pathLst>
          </a:custGeom>
          <a:solidFill>
            <a:srgbClr val="5DB6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944" name="Google Shape;944;p89"/>
          <p:cNvSpPr/>
          <p:nvPr/>
        </p:nvSpPr>
        <p:spPr>
          <a:xfrm>
            <a:off x="2808111" y="908965"/>
            <a:ext cx="1578221" cy="1751743"/>
          </a:xfrm>
          <a:custGeom>
            <a:rect b="b" l="l" r="r" t="t"/>
            <a:pathLst>
              <a:path extrusionOk="0" h="2019300" w="1819275">
                <a:moveTo>
                  <a:pt x="1819275" y="909638"/>
                </a:moveTo>
                <a:cubicBezTo>
                  <a:pt x="1819275" y="1411605"/>
                  <a:pt x="1412558" y="2019300"/>
                  <a:pt x="909638" y="2019300"/>
                </a:cubicBezTo>
                <a:cubicBezTo>
                  <a:pt x="406718" y="2019300"/>
                  <a:pt x="0" y="1412558"/>
                  <a:pt x="0" y="909638"/>
                </a:cubicBezTo>
                <a:cubicBezTo>
                  <a:pt x="0" y="406718"/>
                  <a:pt x="407670" y="0"/>
                  <a:pt x="909638" y="0"/>
                </a:cubicBezTo>
                <a:cubicBezTo>
                  <a:pt x="1411605" y="0"/>
                  <a:pt x="1819275" y="406718"/>
                  <a:pt x="1819275"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945" name="Google Shape;945;p89"/>
          <p:cNvSpPr/>
          <p:nvPr/>
        </p:nvSpPr>
        <p:spPr>
          <a:xfrm>
            <a:off x="2597486" y="2042215"/>
            <a:ext cx="1974842" cy="702350"/>
          </a:xfrm>
          <a:custGeom>
            <a:rect b="b" l="l" r="r" t="t"/>
            <a:pathLst>
              <a:path extrusionOk="0" h="809625" w="2276475">
                <a:moveTo>
                  <a:pt x="2277428" y="0"/>
                </a:moveTo>
                <a:lnTo>
                  <a:pt x="2277428" y="238125"/>
                </a:lnTo>
                <a:lnTo>
                  <a:pt x="2277428" y="238125"/>
                </a:lnTo>
                <a:cubicBezTo>
                  <a:pt x="2045970" y="238125"/>
                  <a:pt x="1937385" y="348615"/>
                  <a:pt x="1800225" y="488633"/>
                </a:cubicBezTo>
                <a:cubicBezTo>
                  <a:pt x="1651635" y="639128"/>
                  <a:pt x="1483995" y="809625"/>
                  <a:pt x="1152525" y="809625"/>
                </a:cubicBezTo>
                <a:cubicBezTo>
                  <a:pt x="821055" y="809625"/>
                  <a:pt x="653415" y="639128"/>
                  <a:pt x="504825" y="488633"/>
                </a:cubicBezTo>
                <a:cubicBezTo>
                  <a:pt x="367665" y="348615"/>
                  <a:pt x="258127" y="238125"/>
                  <a:pt x="27622" y="238125"/>
                </a:cubicBezTo>
                <a:cubicBezTo>
                  <a:pt x="27622" y="238125"/>
                  <a:pt x="27622" y="238125"/>
                  <a:pt x="27622" y="238125"/>
                </a:cubicBezTo>
                <a:lnTo>
                  <a:pt x="0" y="120015"/>
                </a:lnTo>
                <a:lnTo>
                  <a:pt x="27622" y="0"/>
                </a:lnTo>
                <a:cubicBezTo>
                  <a:pt x="27622" y="0"/>
                  <a:pt x="27622" y="0"/>
                  <a:pt x="27622" y="0"/>
                </a:cubicBezTo>
                <a:cubicBezTo>
                  <a:pt x="359092" y="0"/>
                  <a:pt x="526733" y="170498"/>
                  <a:pt x="675323" y="320992"/>
                </a:cubicBezTo>
                <a:cubicBezTo>
                  <a:pt x="812483" y="461010"/>
                  <a:pt x="921068" y="571500"/>
                  <a:pt x="1152525" y="571500"/>
                </a:cubicBezTo>
                <a:cubicBezTo>
                  <a:pt x="1383983" y="571500"/>
                  <a:pt x="1492568" y="461010"/>
                  <a:pt x="1629727" y="320992"/>
                </a:cubicBezTo>
                <a:cubicBezTo>
                  <a:pt x="1778318" y="170498"/>
                  <a:pt x="1945958" y="0"/>
                  <a:pt x="2277428" y="0"/>
                </a:cubicBezTo>
                <a:lnTo>
                  <a:pt x="2277428" y="0"/>
                </a:lnTo>
                <a:close/>
              </a:path>
            </a:pathLst>
          </a:custGeom>
          <a:solidFill>
            <a:srgbClr val="F6626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946" name="Google Shape;946;p89"/>
          <p:cNvSpPr/>
          <p:nvPr/>
        </p:nvSpPr>
        <p:spPr>
          <a:xfrm>
            <a:off x="857137" y="908965"/>
            <a:ext cx="1569958" cy="1751743"/>
          </a:xfrm>
          <a:custGeom>
            <a:rect b="b" l="l" r="r" t="t"/>
            <a:pathLst>
              <a:path extrusionOk="0" h="2019300" w="1809750">
                <a:moveTo>
                  <a:pt x="1818323" y="909638"/>
                </a:moveTo>
                <a:cubicBezTo>
                  <a:pt x="1818323" y="1411605"/>
                  <a:pt x="1411605" y="2019300"/>
                  <a:pt x="908685" y="2019300"/>
                </a:cubicBezTo>
                <a:cubicBezTo>
                  <a:pt x="405765" y="2019300"/>
                  <a:pt x="0" y="1411605"/>
                  <a:pt x="0" y="909638"/>
                </a:cubicBezTo>
                <a:cubicBezTo>
                  <a:pt x="0" y="407670"/>
                  <a:pt x="406718" y="0"/>
                  <a:pt x="908685" y="0"/>
                </a:cubicBezTo>
                <a:cubicBezTo>
                  <a:pt x="1410653" y="0"/>
                  <a:pt x="1818323" y="406718"/>
                  <a:pt x="1818323"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947" name="Google Shape;947;p89"/>
          <p:cNvSpPr/>
          <p:nvPr/>
        </p:nvSpPr>
        <p:spPr>
          <a:xfrm>
            <a:off x="670464" y="2042215"/>
            <a:ext cx="1950053" cy="702350"/>
          </a:xfrm>
          <a:custGeom>
            <a:rect b="b" l="l" r="r" t="t"/>
            <a:pathLst>
              <a:path extrusionOk="0" h="809625" w="2247900">
                <a:moveTo>
                  <a:pt x="2249805" y="0"/>
                </a:moveTo>
                <a:lnTo>
                  <a:pt x="2249805" y="238125"/>
                </a:lnTo>
                <a:cubicBezTo>
                  <a:pt x="2018348" y="238125"/>
                  <a:pt x="1909763" y="348615"/>
                  <a:pt x="1772603" y="488633"/>
                </a:cubicBezTo>
                <a:cubicBezTo>
                  <a:pt x="1624013" y="639128"/>
                  <a:pt x="1456373" y="809625"/>
                  <a:pt x="1124903" y="809625"/>
                </a:cubicBezTo>
                <a:cubicBezTo>
                  <a:pt x="793433" y="809625"/>
                  <a:pt x="625793" y="639128"/>
                  <a:pt x="477203" y="488633"/>
                </a:cubicBezTo>
                <a:cubicBezTo>
                  <a:pt x="340043" y="348615"/>
                  <a:pt x="231458" y="238125"/>
                  <a:pt x="0" y="238125"/>
                </a:cubicBezTo>
                <a:lnTo>
                  <a:pt x="0" y="0"/>
                </a:lnTo>
                <a:cubicBezTo>
                  <a:pt x="331470" y="0"/>
                  <a:pt x="499110" y="170498"/>
                  <a:pt x="647700" y="320992"/>
                </a:cubicBezTo>
                <a:cubicBezTo>
                  <a:pt x="784860" y="461010"/>
                  <a:pt x="893445" y="571500"/>
                  <a:pt x="1124903" y="571500"/>
                </a:cubicBezTo>
                <a:cubicBezTo>
                  <a:pt x="1356360" y="571500"/>
                  <a:pt x="1464945" y="461010"/>
                  <a:pt x="1602105" y="320992"/>
                </a:cubicBezTo>
                <a:cubicBezTo>
                  <a:pt x="1750695" y="170498"/>
                  <a:pt x="1918335" y="0"/>
                  <a:pt x="2249805" y="0"/>
                </a:cubicBezTo>
                <a:close/>
              </a:path>
            </a:pathLst>
          </a:custGeom>
          <a:solidFill>
            <a:srgbClr val="FF816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pic>
        <p:nvPicPr>
          <p:cNvPr id="948" name="Google Shape;948;p89"/>
          <p:cNvPicPr preferRelativeResize="0"/>
          <p:nvPr/>
        </p:nvPicPr>
        <p:blipFill>
          <a:blip r:embed="rId2">
            <a:alphaModFix/>
          </a:blip>
          <a:stretch>
            <a:fillRect/>
          </a:stretch>
        </p:blipFill>
        <p:spPr>
          <a:xfrm>
            <a:off x="1217016" y="1266206"/>
            <a:ext cx="848148" cy="807973"/>
          </a:xfrm>
          <a:prstGeom prst="rect">
            <a:avLst/>
          </a:prstGeom>
          <a:noFill/>
          <a:ln>
            <a:noFill/>
          </a:ln>
        </p:spPr>
      </p:pic>
      <p:pic>
        <p:nvPicPr>
          <p:cNvPr id="949" name="Google Shape;949;p89"/>
          <p:cNvPicPr preferRelativeResize="0"/>
          <p:nvPr/>
        </p:nvPicPr>
        <p:blipFill>
          <a:blip r:embed="rId3">
            <a:alphaModFix/>
          </a:blip>
          <a:stretch>
            <a:fillRect/>
          </a:stretch>
        </p:blipFill>
        <p:spPr>
          <a:xfrm>
            <a:off x="7107956" y="1266216"/>
            <a:ext cx="848148" cy="807973"/>
          </a:xfrm>
          <a:prstGeom prst="rect">
            <a:avLst/>
          </a:prstGeom>
          <a:noFill/>
          <a:ln>
            <a:noFill/>
          </a:ln>
        </p:spPr>
      </p:pic>
      <p:pic>
        <p:nvPicPr>
          <p:cNvPr id="950" name="Google Shape;950;p89"/>
          <p:cNvPicPr preferRelativeResize="0"/>
          <p:nvPr/>
        </p:nvPicPr>
        <p:blipFill rotWithShape="1">
          <a:blip r:embed="rId4">
            <a:alphaModFix/>
          </a:blip>
          <a:srcRect b="0" l="0" r="0" t="0"/>
          <a:stretch/>
        </p:blipFill>
        <p:spPr>
          <a:xfrm>
            <a:off x="3157153" y="1266206"/>
            <a:ext cx="848148" cy="807973"/>
          </a:xfrm>
          <a:prstGeom prst="rect">
            <a:avLst/>
          </a:prstGeom>
          <a:noFill/>
          <a:ln>
            <a:noFill/>
          </a:ln>
        </p:spPr>
      </p:pic>
      <p:pic>
        <p:nvPicPr>
          <p:cNvPr id="951" name="Google Shape;951;p89"/>
          <p:cNvPicPr preferRelativeResize="0"/>
          <p:nvPr/>
        </p:nvPicPr>
        <p:blipFill rotWithShape="1">
          <a:blip r:embed="rId5">
            <a:alphaModFix/>
          </a:blip>
          <a:srcRect b="19" l="0" r="0" t="29"/>
          <a:stretch/>
        </p:blipFill>
        <p:spPr>
          <a:xfrm>
            <a:off x="5123822" y="1266206"/>
            <a:ext cx="848148" cy="807977"/>
          </a:xfrm>
          <a:prstGeom prst="rect">
            <a:avLst/>
          </a:prstGeom>
          <a:noFill/>
          <a:ln>
            <a:noFill/>
          </a:ln>
        </p:spPr>
      </p:pic>
      <p:sp>
        <p:nvSpPr>
          <p:cNvPr id="952" name="Google Shape;952;p89"/>
          <p:cNvSpPr txBox="1"/>
          <p:nvPr>
            <p:ph idx="1" type="subTitle"/>
          </p:nvPr>
        </p:nvSpPr>
        <p:spPr>
          <a:xfrm>
            <a:off x="6705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953" name="Google Shape;953;p89"/>
          <p:cNvSpPr txBox="1"/>
          <p:nvPr>
            <p:ph idx="2" type="subTitle"/>
          </p:nvPr>
        </p:nvSpPr>
        <p:spPr>
          <a:xfrm>
            <a:off x="6704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954" name="Google Shape;954;p89"/>
          <p:cNvSpPr txBox="1"/>
          <p:nvPr>
            <p:ph idx="3" type="subTitle"/>
          </p:nvPr>
        </p:nvSpPr>
        <p:spPr>
          <a:xfrm>
            <a:off x="26136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955" name="Google Shape;955;p89"/>
          <p:cNvSpPr txBox="1"/>
          <p:nvPr>
            <p:ph idx="4" type="subTitle"/>
          </p:nvPr>
        </p:nvSpPr>
        <p:spPr>
          <a:xfrm>
            <a:off x="26135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956" name="Google Shape;956;p89"/>
          <p:cNvSpPr txBox="1"/>
          <p:nvPr>
            <p:ph idx="5" type="subTitle"/>
          </p:nvPr>
        </p:nvSpPr>
        <p:spPr>
          <a:xfrm>
            <a:off x="45567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957" name="Google Shape;957;p89"/>
          <p:cNvSpPr txBox="1"/>
          <p:nvPr>
            <p:ph idx="6" type="subTitle"/>
          </p:nvPr>
        </p:nvSpPr>
        <p:spPr>
          <a:xfrm>
            <a:off x="45566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958" name="Google Shape;958;p89"/>
          <p:cNvSpPr txBox="1"/>
          <p:nvPr>
            <p:ph idx="7" type="subTitle"/>
          </p:nvPr>
        </p:nvSpPr>
        <p:spPr>
          <a:xfrm>
            <a:off x="64998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959" name="Google Shape;959;p89"/>
          <p:cNvSpPr txBox="1"/>
          <p:nvPr>
            <p:ph idx="8" type="subTitle"/>
          </p:nvPr>
        </p:nvSpPr>
        <p:spPr>
          <a:xfrm>
            <a:off x="64997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C">
  <p:cSld name="21_Custom Layout">
    <p:spTree>
      <p:nvGrpSpPr>
        <p:cNvPr id="960" name="Shape 960"/>
        <p:cNvGrpSpPr/>
        <p:nvPr/>
      </p:nvGrpSpPr>
      <p:grpSpPr>
        <a:xfrm>
          <a:off x="0" y="0"/>
          <a:ext cx="0" cy="0"/>
          <a:chOff x="0" y="0"/>
          <a:chExt cx="0" cy="0"/>
        </a:xfrm>
      </p:grpSpPr>
      <p:sp>
        <p:nvSpPr>
          <p:cNvPr id="961" name="Google Shape;961;p90"/>
          <p:cNvSpPr/>
          <p:nvPr/>
        </p:nvSpPr>
        <p:spPr>
          <a:xfrm>
            <a:off x="585762" y="612139"/>
            <a:ext cx="7974598" cy="1667371"/>
          </a:xfrm>
          <a:custGeom>
            <a:rect b="b" l="l" r="r" t="t"/>
            <a:pathLst>
              <a:path extrusionOk="0" h="2223161" w="10632797">
                <a:moveTo>
                  <a:pt x="9525034" y="26"/>
                </a:moveTo>
                <a:cubicBezTo>
                  <a:pt x="9104982" y="-2831"/>
                  <a:pt x="8739221" y="227674"/>
                  <a:pt x="8547769" y="568669"/>
                </a:cubicBezTo>
                <a:cubicBezTo>
                  <a:pt x="8461091" y="722974"/>
                  <a:pt x="8300119" y="821081"/>
                  <a:pt x="8122954" y="821081"/>
                </a:cubicBezTo>
                <a:lnTo>
                  <a:pt x="8112477" y="821081"/>
                </a:lnTo>
                <a:cubicBezTo>
                  <a:pt x="7937217" y="821081"/>
                  <a:pt x="7775292" y="726784"/>
                  <a:pt x="7689567" y="573431"/>
                </a:cubicBezTo>
                <a:cubicBezTo>
                  <a:pt x="7499067" y="231484"/>
                  <a:pt x="7135211" y="26"/>
                  <a:pt x="6716111" y="26"/>
                </a:cubicBezTo>
                <a:cubicBezTo>
                  <a:pt x="6297011" y="26"/>
                  <a:pt x="5933157" y="231484"/>
                  <a:pt x="5742657" y="573431"/>
                </a:cubicBezTo>
                <a:cubicBezTo>
                  <a:pt x="5657884" y="726784"/>
                  <a:pt x="5495007" y="821081"/>
                  <a:pt x="5319747" y="821081"/>
                </a:cubicBezTo>
                <a:lnTo>
                  <a:pt x="5309269" y="821081"/>
                </a:lnTo>
                <a:cubicBezTo>
                  <a:pt x="5134009" y="821081"/>
                  <a:pt x="4972084" y="726784"/>
                  <a:pt x="4886359" y="573431"/>
                </a:cubicBezTo>
                <a:cubicBezTo>
                  <a:pt x="4697764" y="231484"/>
                  <a:pt x="4332957" y="26"/>
                  <a:pt x="3913856" y="26"/>
                </a:cubicBezTo>
                <a:cubicBezTo>
                  <a:pt x="3494756" y="26"/>
                  <a:pt x="3130902" y="231484"/>
                  <a:pt x="2940402" y="573431"/>
                </a:cubicBezTo>
                <a:cubicBezTo>
                  <a:pt x="2855629" y="726784"/>
                  <a:pt x="2692752" y="821081"/>
                  <a:pt x="2517491" y="821081"/>
                </a:cubicBezTo>
                <a:lnTo>
                  <a:pt x="2507014" y="821081"/>
                </a:lnTo>
                <a:cubicBezTo>
                  <a:pt x="2329849" y="821081"/>
                  <a:pt x="2168877" y="722974"/>
                  <a:pt x="2082199" y="568669"/>
                </a:cubicBezTo>
                <a:cubicBezTo>
                  <a:pt x="1890746" y="227674"/>
                  <a:pt x="1524987" y="-2831"/>
                  <a:pt x="1104934" y="26"/>
                </a:cubicBezTo>
                <a:cubicBezTo>
                  <a:pt x="492476" y="3836"/>
                  <a:pt x="-4729" y="508661"/>
                  <a:pt x="34" y="1121119"/>
                </a:cubicBezTo>
                <a:cubicBezTo>
                  <a:pt x="4796" y="1730719"/>
                  <a:pt x="501049" y="2223161"/>
                  <a:pt x="1111601" y="2223161"/>
                </a:cubicBezTo>
                <a:cubicBezTo>
                  <a:pt x="1530701" y="2223161"/>
                  <a:pt x="1894556" y="1991704"/>
                  <a:pt x="2085056" y="1649756"/>
                </a:cubicBezTo>
                <a:cubicBezTo>
                  <a:pt x="2169829" y="1496404"/>
                  <a:pt x="2332706" y="1402106"/>
                  <a:pt x="2507966" y="1402106"/>
                </a:cubicBezTo>
                <a:lnTo>
                  <a:pt x="2518444" y="1402106"/>
                </a:lnTo>
                <a:cubicBezTo>
                  <a:pt x="2693704" y="1402106"/>
                  <a:pt x="2855629" y="1496404"/>
                  <a:pt x="2941354" y="1649756"/>
                </a:cubicBezTo>
                <a:cubicBezTo>
                  <a:pt x="3130902" y="1991704"/>
                  <a:pt x="3495709" y="2223161"/>
                  <a:pt x="3914809" y="2223161"/>
                </a:cubicBezTo>
                <a:cubicBezTo>
                  <a:pt x="4333909" y="2223161"/>
                  <a:pt x="4697764" y="1991704"/>
                  <a:pt x="4888264" y="1649756"/>
                </a:cubicBezTo>
                <a:cubicBezTo>
                  <a:pt x="4973036" y="1496404"/>
                  <a:pt x="5135914" y="1402106"/>
                  <a:pt x="5311174" y="1402106"/>
                </a:cubicBezTo>
                <a:lnTo>
                  <a:pt x="5321652" y="1402106"/>
                </a:lnTo>
                <a:cubicBezTo>
                  <a:pt x="5496911" y="1402106"/>
                  <a:pt x="5658836" y="1496404"/>
                  <a:pt x="5744561" y="1649756"/>
                </a:cubicBezTo>
                <a:cubicBezTo>
                  <a:pt x="5934109" y="1991704"/>
                  <a:pt x="6298917" y="2223161"/>
                  <a:pt x="6718017" y="2223161"/>
                </a:cubicBezTo>
                <a:cubicBezTo>
                  <a:pt x="7137117" y="2223161"/>
                  <a:pt x="7500972" y="1991704"/>
                  <a:pt x="7691472" y="1649756"/>
                </a:cubicBezTo>
                <a:cubicBezTo>
                  <a:pt x="7776244" y="1496404"/>
                  <a:pt x="7939122" y="1402106"/>
                  <a:pt x="8114382" y="1402106"/>
                </a:cubicBezTo>
                <a:lnTo>
                  <a:pt x="8124859" y="1402106"/>
                </a:lnTo>
                <a:cubicBezTo>
                  <a:pt x="8300119" y="1402106"/>
                  <a:pt x="8462044" y="1496404"/>
                  <a:pt x="8547769" y="1649756"/>
                </a:cubicBezTo>
                <a:cubicBezTo>
                  <a:pt x="8737316" y="1991704"/>
                  <a:pt x="9102124" y="2223161"/>
                  <a:pt x="9521224" y="2223161"/>
                </a:cubicBezTo>
                <a:cubicBezTo>
                  <a:pt x="10131776" y="2223161"/>
                  <a:pt x="10628029" y="1730719"/>
                  <a:pt x="10632792" y="1121119"/>
                </a:cubicBezTo>
                <a:cubicBezTo>
                  <a:pt x="10634696" y="508661"/>
                  <a:pt x="10137492" y="3836"/>
                  <a:pt x="9525034" y="26"/>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962" name="Google Shape;962;p90"/>
          <p:cNvSpPr/>
          <p:nvPr/>
        </p:nvSpPr>
        <p:spPr>
          <a:xfrm>
            <a:off x="831533" y="857904"/>
            <a:ext cx="1175861" cy="1175861"/>
          </a:xfrm>
          <a:custGeom>
            <a:rect b="b" l="l" r="r" t="t"/>
            <a:pathLst>
              <a:path extrusionOk="0" h="1567815" w="1567815">
                <a:moveTo>
                  <a:pt x="1567815" y="783908"/>
                </a:moveTo>
                <a:cubicBezTo>
                  <a:pt x="1567815" y="1216848"/>
                  <a:pt x="1216848" y="1567815"/>
                  <a:pt x="783908" y="1567815"/>
                </a:cubicBezTo>
                <a:cubicBezTo>
                  <a:pt x="350967" y="1567815"/>
                  <a:pt x="0" y="1216848"/>
                  <a:pt x="0" y="783908"/>
                </a:cubicBezTo>
                <a:cubicBezTo>
                  <a:pt x="0" y="350967"/>
                  <a:pt x="350967" y="0"/>
                  <a:pt x="783908" y="0"/>
                </a:cubicBezTo>
                <a:cubicBezTo>
                  <a:pt x="1216848" y="0"/>
                  <a:pt x="1567815" y="350967"/>
                  <a:pt x="1567815" y="783908"/>
                </a:cubicBezTo>
                <a:close/>
              </a:path>
            </a:pathLst>
          </a:custGeom>
          <a:solidFill>
            <a:srgbClr val="F9D26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963" name="Google Shape;963;p90"/>
          <p:cNvSpPr/>
          <p:nvPr/>
        </p:nvSpPr>
        <p:spPr>
          <a:xfrm>
            <a:off x="2931795" y="857904"/>
            <a:ext cx="1175861" cy="1175861"/>
          </a:xfrm>
          <a:custGeom>
            <a:rect b="b" l="l" r="r" t="t"/>
            <a:pathLst>
              <a:path extrusionOk="0" h="1567815" w="1567815">
                <a:moveTo>
                  <a:pt x="1567815" y="783908"/>
                </a:moveTo>
                <a:cubicBezTo>
                  <a:pt x="1567815" y="1216848"/>
                  <a:pt x="1216848" y="1567815"/>
                  <a:pt x="783908" y="1567815"/>
                </a:cubicBezTo>
                <a:cubicBezTo>
                  <a:pt x="350967" y="1567815"/>
                  <a:pt x="0" y="1216848"/>
                  <a:pt x="0" y="783908"/>
                </a:cubicBezTo>
                <a:cubicBezTo>
                  <a:pt x="0" y="350967"/>
                  <a:pt x="350967" y="0"/>
                  <a:pt x="783908" y="0"/>
                </a:cubicBezTo>
                <a:cubicBezTo>
                  <a:pt x="1216848" y="0"/>
                  <a:pt x="1567815" y="350967"/>
                  <a:pt x="1567815" y="783908"/>
                </a:cubicBezTo>
                <a:close/>
              </a:path>
            </a:pathLst>
          </a:custGeom>
          <a:solidFill>
            <a:srgbClr val="5DB6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964" name="Google Shape;964;p90"/>
          <p:cNvSpPr/>
          <p:nvPr/>
        </p:nvSpPr>
        <p:spPr>
          <a:xfrm>
            <a:off x="5034915" y="857904"/>
            <a:ext cx="1175861" cy="1175861"/>
          </a:xfrm>
          <a:custGeom>
            <a:rect b="b" l="l" r="r" t="t"/>
            <a:pathLst>
              <a:path extrusionOk="0" h="1567815" w="1567814">
                <a:moveTo>
                  <a:pt x="1567815" y="783908"/>
                </a:moveTo>
                <a:cubicBezTo>
                  <a:pt x="1567815" y="1216848"/>
                  <a:pt x="1216848" y="1567815"/>
                  <a:pt x="783908" y="1567815"/>
                </a:cubicBezTo>
                <a:cubicBezTo>
                  <a:pt x="350967" y="1567815"/>
                  <a:pt x="0" y="1216848"/>
                  <a:pt x="0" y="783908"/>
                </a:cubicBezTo>
                <a:cubicBezTo>
                  <a:pt x="0" y="350967"/>
                  <a:pt x="350968" y="0"/>
                  <a:pt x="783908" y="0"/>
                </a:cubicBezTo>
                <a:cubicBezTo>
                  <a:pt x="1216848" y="0"/>
                  <a:pt x="1567815" y="350967"/>
                  <a:pt x="1567815" y="783908"/>
                </a:cubicBezTo>
                <a:close/>
              </a:path>
            </a:pathLst>
          </a:custGeom>
          <a:solidFill>
            <a:srgbClr val="F6626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965" name="Google Shape;965;p90"/>
          <p:cNvSpPr/>
          <p:nvPr/>
        </p:nvSpPr>
        <p:spPr>
          <a:xfrm>
            <a:off x="7136606" y="857904"/>
            <a:ext cx="1175860" cy="1175861"/>
          </a:xfrm>
          <a:custGeom>
            <a:rect b="b" l="l" r="r" t="t"/>
            <a:pathLst>
              <a:path extrusionOk="0" h="1567815" w="1567814">
                <a:moveTo>
                  <a:pt x="1567815" y="783908"/>
                </a:moveTo>
                <a:cubicBezTo>
                  <a:pt x="1567815" y="1216848"/>
                  <a:pt x="1216848" y="1567815"/>
                  <a:pt x="783907" y="1567815"/>
                </a:cubicBezTo>
                <a:cubicBezTo>
                  <a:pt x="350967" y="1567815"/>
                  <a:pt x="0" y="1216848"/>
                  <a:pt x="0" y="783908"/>
                </a:cubicBezTo>
                <a:cubicBezTo>
                  <a:pt x="0" y="350967"/>
                  <a:pt x="350968" y="0"/>
                  <a:pt x="783907" y="0"/>
                </a:cubicBezTo>
                <a:cubicBezTo>
                  <a:pt x="1216848" y="0"/>
                  <a:pt x="1567815" y="350967"/>
                  <a:pt x="1567815" y="783908"/>
                </a:cubicBezTo>
                <a:close/>
              </a:path>
            </a:pathLst>
          </a:custGeom>
          <a:solidFill>
            <a:srgbClr val="FF816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966" name="Google Shape;966;p90"/>
          <p:cNvSpPr/>
          <p:nvPr/>
        </p:nvSpPr>
        <p:spPr>
          <a:xfrm>
            <a:off x="1225153" y="2422385"/>
            <a:ext cx="389334" cy="225742"/>
          </a:xfrm>
          <a:custGeom>
            <a:rect b="b" l="l" r="r" t="t"/>
            <a:pathLst>
              <a:path extrusionOk="0" h="300990" w="519112">
                <a:moveTo>
                  <a:pt x="0" y="0"/>
                </a:moveTo>
                <a:lnTo>
                  <a:pt x="259080" y="300990"/>
                </a:lnTo>
                <a:lnTo>
                  <a:pt x="519113" y="0"/>
                </a:lnTo>
                <a:close/>
              </a:path>
            </a:pathLst>
          </a:custGeom>
          <a:solidFill>
            <a:srgbClr val="FABE3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967" name="Google Shape;967;p90"/>
          <p:cNvSpPr/>
          <p:nvPr/>
        </p:nvSpPr>
        <p:spPr>
          <a:xfrm>
            <a:off x="3325415" y="2424528"/>
            <a:ext cx="389334" cy="225742"/>
          </a:xfrm>
          <a:custGeom>
            <a:rect b="b" l="l" r="r" t="t"/>
            <a:pathLst>
              <a:path extrusionOk="0" h="300989" w="519112">
                <a:moveTo>
                  <a:pt x="0" y="0"/>
                </a:moveTo>
                <a:lnTo>
                  <a:pt x="259080" y="300990"/>
                </a:lnTo>
                <a:lnTo>
                  <a:pt x="519113" y="0"/>
                </a:lnTo>
                <a:close/>
              </a:path>
            </a:pathLst>
          </a:custGeom>
          <a:solidFill>
            <a:srgbClr val="5DB6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968" name="Google Shape;968;p90"/>
          <p:cNvSpPr/>
          <p:nvPr/>
        </p:nvSpPr>
        <p:spPr>
          <a:xfrm>
            <a:off x="5427821" y="2424528"/>
            <a:ext cx="389334" cy="225742"/>
          </a:xfrm>
          <a:custGeom>
            <a:rect b="b" l="l" r="r" t="t"/>
            <a:pathLst>
              <a:path extrusionOk="0" h="300989" w="519112">
                <a:moveTo>
                  <a:pt x="0" y="0"/>
                </a:moveTo>
                <a:lnTo>
                  <a:pt x="260032" y="300990"/>
                </a:lnTo>
                <a:lnTo>
                  <a:pt x="519113" y="0"/>
                </a:lnTo>
                <a:close/>
              </a:path>
            </a:pathLst>
          </a:custGeom>
          <a:solidFill>
            <a:srgbClr val="F6626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969" name="Google Shape;969;p90"/>
          <p:cNvSpPr/>
          <p:nvPr/>
        </p:nvSpPr>
        <p:spPr>
          <a:xfrm>
            <a:off x="7529513" y="2424528"/>
            <a:ext cx="389334" cy="225742"/>
          </a:xfrm>
          <a:custGeom>
            <a:rect b="b" l="l" r="r" t="t"/>
            <a:pathLst>
              <a:path extrusionOk="0" h="300989" w="519112">
                <a:moveTo>
                  <a:pt x="0" y="0"/>
                </a:moveTo>
                <a:lnTo>
                  <a:pt x="260032" y="300990"/>
                </a:lnTo>
                <a:lnTo>
                  <a:pt x="519113" y="0"/>
                </a:lnTo>
                <a:close/>
              </a:path>
            </a:pathLst>
          </a:custGeom>
          <a:solidFill>
            <a:srgbClr val="FF816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970" name="Google Shape;970;p90"/>
          <p:cNvSpPr txBox="1"/>
          <p:nvPr/>
        </p:nvSpPr>
        <p:spPr>
          <a:xfrm>
            <a:off x="831524"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01</a:t>
            </a:r>
            <a:endParaRPr b="1" sz="3000">
              <a:solidFill>
                <a:srgbClr val="FFFFFF"/>
              </a:solidFill>
              <a:latin typeface="Poppins"/>
              <a:ea typeface="Poppins"/>
              <a:cs typeface="Poppins"/>
              <a:sym typeface="Poppins"/>
            </a:endParaRPr>
          </a:p>
        </p:txBody>
      </p:sp>
      <p:sp>
        <p:nvSpPr>
          <p:cNvPr id="971" name="Google Shape;971;p90"/>
          <p:cNvSpPr txBox="1"/>
          <p:nvPr/>
        </p:nvSpPr>
        <p:spPr>
          <a:xfrm>
            <a:off x="2931790"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02</a:t>
            </a:r>
            <a:endParaRPr b="1" sz="3000">
              <a:solidFill>
                <a:srgbClr val="FFFFFF"/>
              </a:solidFill>
              <a:latin typeface="Poppins"/>
              <a:ea typeface="Poppins"/>
              <a:cs typeface="Poppins"/>
              <a:sym typeface="Poppins"/>
            </a:endParaRPr>
          </a:p>
        </p:txBody>
      </p:sp>
      <p:sp>
        <p:nvSpPr>
          <p:cNvPr id="972" name="Google Shape;972;p90"/>
          <p:cNvSpPr txBox="1"/>
          <p:nvPr/>
        </p:nvSpPr>
        <p:spPr>
          <a:xfrm>
            <a:off x="5034919"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03</a:t>
            </a:r>
            <a:endParaRPr b="1" sz="3000">
              <a:solidFill>
                <a:srgbClr val="FFFFFF"/>
              </a:solidFill>
              <a:latin typeface="Poppins"/>
              <a:ea typeface="Poppins"/>
              <a:cs typeface="Poppins"/>
              <a:sym typeface="Poppins"/>
            </a:endParaRPr>
          </a:p>
        </p:txBody>
      </p:sp>
      <p:sp>
        <p:nvSpPr>
          <p:cNvPr id="973" name="Google Shape;973;p90"/>
          <p:cNvSpPr txBox="1"/>
          <p:nvPr/>
        </p:nvSpPr>
        <p:spPr>
          <a:xfrm>
            <a:off x="7136608"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04</a:t>
            </a:r>
            <a:endParaRPr b="1" sz="3000">
              <a:solidFill>
                <a:srgbClr val="FFFFFF"/>
              </a:solidFill>
              <a:latin typeface="Poppins"/>
              <a:ea typeface="Poppins"/>
              <a:cs typeface="Poppins"/>
              <a:sym typeface="Poppins"/>
            </a:endParaRPr>
          </a:p>
        </p:txBody>
      </p:sp>
      <p:sp>
        <p:nvSpPr>
          <p:cNvPr id="974" name="Google Shape;974;p90"/>
          <p:cNvSpPr txBox="1"/>
          <p:nvPr>
            <p:ph idx="1" type="subTitle"/>
          </p:nvPr>
        </p:nvSpPr>
        <p:spPr>
          <a:xfrm>
            <a:off x="44191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975" name="Google Shape;975;p90"/>
          <p:cNvSpPr txBox="1"/>
          <p:nvPr>
            <p:ph idx="2" type="subTitle"/>
          </p:nvPr>
        </p:nvSpPr>
        <p:spPr>
          <a:xfrm>
            <a:off x="255646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976" name="Google Shape;976;p90"/>
          <p:cNvSpPr txBox="1"/>
          <p:nvPr>
            <p:ph idx="3" type="subTitle"/>
          </p:nvPr>
        </p:nvSpPr>
        <p:spPr>
          <a:xfrm>
            <a:off x="467101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977" name="Google Shape;977;p90"/>
          <p:cNvSpPr txBox="1"/>
          <p:nvPr>
            <p:ph idx="4" type="subTitle"/>
          </p:nvPr>
        </p:nvSpPr>
        <p:spPr>
          <a:xfrm>
            <a:off x="678556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D - Part 1">
  <p:cSld name="22_Custom Layout">
    <p:spTree>
      <p:nvGrpSpPr>
        <p:cNvPr id="978" name="Shape 978"/>
        <p:cNvGrpSpPr/>
        <p:nvPr/>
      </p:nvGrpSpPr>
      <p:grpSpPr>
        <a:xfrm>
          <a:off x="0" y="0"/>
          <a:ext cx="0" cy="0"/>
          <a:chOff x="0" y="0"/>
          <a:chExt cx="0" cy="0"/>
        </a:xfrm>
      </p:grpSpPr>
      <p:pic>
        <p:nvPicPr>
          <p:cNvPr id="979" name="Google Shape;979;p91"/>
          <p:cNvPicPr preferRelativeResize="0"/>
          <p:nvPr/>
        </p:nvPicPr>
        <p:blipFill rotWithShape="1">
          <a:blip r:embed="rId2">
            <a:alphaModFix/>
          </a:blip>
          <a:srcRect b="-4264" l="-2564" r="-1699" t="0"/>
          <a:stretch/>
        </p:blipFill>
        <p:spPr>
          <a:xfrm rot="-459400">
            <a:off x="-206659" y="4031930"/>
            <a:ext cx="1156371" cy="1156354"/>
          </a:xfrm>
          <a:prstGeom prst="rect">
            <a:avLst/>
          </a:prstGeom>
          <a:noFill/>
          <a:ln>
            <a:noFill/>
          </a:ln>
        </p:spPr>
      </p:pic>
      <p:grpSp>
        <p:nvGrpSpPr>
          <p:cNvPr id="980" name="Google Shape;980;p91"/>
          <p:cNvGrpSpPr/>
          <p:nvPr/>
        </p:nvGrpSpPr>
        <p:grpSpPr>
          <a:xfrm flipH="1" rot="10800000">
            <a:off x="4930856" y="0"/>
            <a:ext cx="4943475" cy="846600"/>
            <a:chOff x="5600700" y="5777525"/>
            <a:chExt cx="6591300" cy="1128800"/>
          </a:xfrm>
        </p:grpSpPr>
        <p:pic>
          <p:nvPicPr>
            <p:cNvPr id="981" name="Google Shape;981;p91"/>
            <p:cNvPicPr preferRelativeResize="0"/>
            <p:nvPr/>
          </p:nvPicPr>
          <p:blipFill rotWithShape="1">
            <a:blip r:embed="rId3">
              <a:alphaModFix/>
            </a:blip>
            <a:srcRect b="-713" l="0" r="35433" t="-16204"/>
            <a:stretch/>
          </p:blipFill>
          <p:spPr>
            <a:xfrm flipH="1" rot="-5400000">
              <a:off x="7579476" y="3798749"/>
              <a:ext cx="1128800" cy="5086351"/>
            </a:xfrm>
            <a:prstGeom prst="rect">
              <a:avLst/>
            </a:prstGeom>
            <a:noFill/>
            <a:ln>
              <a:noFill/>
            </a:ln>
          </p:spPr>
        </p:pic>
        <p:pic>
          <p:nvPicPr>
            <p:cNvPr id="982" name="Google Shape;982;p91"/>
            <p:cNvPicPr preferRelativeResize="0"/>
            <p:nvPr/>
          </p:nvPicPr>
          <p:blipFill rotWithShape="1">
            <a:blip r:embed="rId3">
              <a:alphaModFix/>
            </a:blip>
            <a:srcRect b="-713" l="0" r="35433" t="50793"/>
            <a:stretch/>
          </p:blipFill>
          <p:spPr>
            <a:xfrm flipH="1" rot="-5400000">
              <a:off x="10541750" y="5256075"/>
              <a:ext cx="1128800" cy="2171699"/>
            </a:xfrm>
            <a:prstGeom prst="rect">
              <a:avLst/>
            </a:prstGeom>
            <a:noFill/>
            <a:ln>
              <a:noFill/>
            </a:ln>
          </p:spPr>
        </p:pic>
      </p:grpSp>
      <p:sp>
        <p:nvSpPr>
          <p:cNvPr id="983" name="Google Shape;983;p91"/>
          <p:cNvSpPr/>
          <p:nvPr/>
        </p:nvSpPr>
        <p:spPr>
          <a:xfrm rot="934741">
            <a:off x="1267111" y="4025035"/>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984" name="Google Shape;984;p91"/>
          <p:cNvSpPr txBox="1"/>
          <p:nvPr>
            <p:ph idx="1" type="subTitle"/>
          </p:nvPr>
        </p:nvSpPr>
        <p:spPr>
          <a:xfrm>
            <a:off x="3910781" y="22422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985" name="Google Shape;985;p91"/>
          <p:cNvSpPr txBox="1"/>
          <p:nvPr>
            <p:ph idx="2" type="subTitle"/>
          </p:nvPr>
        </p:nvSpPr>
        <p:spPr>
          <a:xfrm>
            <a:off x="3910781" y="17145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986" name="Google Shape;986;p91"/>
          <p:cNvSpPr txBox="1"/>
          <p:nvPr>
            <p:ph idx="3" type="subTitle"/>
          </p:nvPr>
        </p:nvSpPr>
        <p:spPr>
          <a:xfrm>
            <a:off x="3910781" y="39567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987" name="Google Shape;987;p91"/>
          <p:cNvSpPr txBox="1"/>
          <p:nvPr>
            <p:ph idx="4" type="subTitle"/>
          </p:nvPr>
        </p:nvSpPr>
        <p:spPr>
          <a:xfrm>
            <a:off x="3910781" y="34290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988" name="Google Shape;988;p91"/>
          <p:cNvSpPr txBox="1"/>
          <p:nvPr>
            <p:ph type="title"/>
          </p:nvPr>
        </p:nvSpPr>
        <p:spPr>
          <a:xfrm>
            <a:off x="531638" y="558563"/>
            <a:ext cx="2856300" cy="192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D - Part 2">
  <p:cSld name="23_Custom Layout">
    <p:spTree>
      <p:nvGrpSpPr>
        <p:cNvPr id="989" name="Shape 989"/>
        <p:cNvGrpSpPr/>
        <p:nvPr/>
      </p:nvGrpSpPr>
      <p:grpSpPr>
        <a:xfrm>
          <a:off x="0" y="0"/>
          <a:ext cx="0" cy="0"/>
          <a:chOff x="0" y="0"/>
          <a:chExt cx="0" cy="0"/>
        </a:xfrm>
      </p:grpSpPr>
      <p:pic>
        <p:nvPicPr>
          <p:cNvPr id="990" name="Google Shape;990;p92"/>
          <p:cNvPicPr preferRelativeResize="0"/>
          <p:nvPr/>
        </p:nvPicPr>
        <p:blipFill rotWithShape="1">
          <a:blip r:embed="rId2">
            <a:alphaModFix/>
          </a:blip>
          <a:srcRect b="0" l="15232" r="0" t="14412"/>
          <a:stretch/>
        </p:blipFill>
        <p:spPr>
          <a:xfrm>
            <a:off x="0" y="0"/>
            <a:ext cx="1985403" cy="2009605"/>
          </a:xfrm>
          <a:prstGeom prst="rect">
            <a:avLst/>
          </a:prstGeom>
          <a:noFill/>
          <a:ln>
            <a:noFill/>
          </a:ln>
        </p:spPr>
      </p:pic>
      <p:pic>
        <p:nvPicPr>
          <p:cNvPr id="991" name="Google Shape;991;p92"/>
          <p:cNvPicPr preferRelativeResize="0"/>
          <p:nvPr/>
        </p:nvPicPr>
        <p:blipFill rotWithShape="1">
          <a:blip r:embed="rId3">
            <a:alphaModFix/>
          </a:blip>
          <a:srcRect b="0" l="0" r="0" t="24431"/>
          <a:stretch/>
        </p:blipFill>
        <p:spPr>
          <a:xfrm rot="10800000">
            <a:off x="8397619" y="4594725"/>
            <a:ext cx="746381" cy="548775"/>
          </a:xfrm>
          <a:prstGeom prst="rect">
            <a:avLst/>
          </a:prstGeom>
          <a:noFill/>
          <a:ln>
            <a:noFill/>
          </a:ln>
        </p:spPr>
      </p:pic>
      <p:sp>
        <p:nvSpPr>
          <p:cNvPr id="992" name="Google Shape;992;p92"/>
          <p:cNvSpPr txBox="1"/>
          <p:nvPr>
            <p:ph idx="1" type="subTitle"/>
          </p:nvPr>
        </p:nvSpPr>
        <p:spPr>
          <a:xfrm>
            <a:off x="3313538" y="8933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993" name="Google Shape;993;p92"/>
          <p:cNvSpPr txBox="1"/>
          <p:nvPr>
            <p:ph idx="2" type="subTitle"/>
          </p:nvPr>
        </p:nvSpPr>
        <p:spPr>
          <a:xfrm>
            <a:off x="3313538" y="3655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994" name="Google Shape;994;p92"/>
          <p:cNvSpPr txBox="1"/>
          <p:nvPr>
            <p:ph idx="3" type="subTitle"/>
          </p:nvPr>
        </p:nvSpPr>
        <p:spPr>
          <a:xfrm>
            <a:off x="3313538" y="23792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995" name="Google Shape;995;p92"/>
          <p:cNvSpPr txBox="1"/>
          <p:nvPr>
            <p:ph idx="4" type="subTitle"/>
          </p:nvPr>
        </p:nvSpPr>
        <p:spPr>
          <a:xfrm>
            <a:off x="3313538" y="18514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996" name="Google Shape;996;p92"/>
          <p:cNvSpPr txBox="1"/>
          <p:nvPr>
            <p:ph idx="5" type="subTitle"/>
          </p:nvPr>
        </p:nvSpPr>
        <p:spPr>
          <a:xfrm>
            <a:off x="3313538" y="39222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997" name="Google Shape;997;p92"/>
          <p:cNvSpPr txBox="1"/>
          <p:nvPr>
            <p:ph idx="6" type="subTitle"/>
          </p:nvPr>
        </p:nvSpPr>
        <p:spPr>
          <a:xfrm>
            <a:off x="3313538" y="33945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1">
  <p:cSld name="24_Custom Layout">
    <p:spTree>
      <p:nvGrpSpPr>
        <p:cNvPr id="998" name="Shape 998"/>
        <p:cNvGrpSpPr/>
        <p:nvPr/>
      </p:nvGrpSpPr>
      <p:grpSpPr>
        <a:xfrm>
          <a:off x="0" y="0"/>
          <a:ext cx="0" cy="0"/>
          <a:chOff x="0" y="0"/>
          <a:chExt cx="0" cy="0"/>
        </a:xfrm>
      </p:grpSpPr>
      <p:pic>
        <p:nvPicPr>
          <p:cNvPr id="999" name="Google Shape;999;p93"/>
          <p:cNvPicPr preferRelativeResize="0"/>
          <p:nvPr/>
        </p:nvPicPr>
        <p:blipFill rotWithShape="1">
          <a:blip r:embed="rId2">
            <a:alphaModFix/>
          </a:blip>
          <a:srcRect b="60476" l="-1758" r="15573" t="-3404"/>
          <a:stretch/>
        </p:blipFill>
        <p:spPr>
          <a:xfrm flipH="1">
            <a:off x="1" y="2175056"/>
            <a:ext cx="2520318" cy="2968443"/>
          </a:xfrm>
          <a:prstGeom prst="rect">
            <a:avLst/>
          </a:prstGeom>
          <a:noFill/>
          <a:ln>
            <a:noFill/>
          </a:ln>
        </p:spPr>
      </p:pic>
      <p:sp>
        <p:nvSpPr>
          <p:cNvPr id="1000" name="Google Shape;1000;p93"/>
          <p:cNvSpPr txBox="1"/>
          <p:nvPr>
            <p:ph idx="1" type="subTitle"/>
          </p:nvPr>
        </p:nvSpPr>
        <p:spPr>
          <a:xfrm>
            <a:off x="3910781" y="22422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1001" name="Google Shape;1001;p93"/>
          <p:cNvSpPr txBox="1"/>
          <p:nvPr>
            <p:ph idx="2" type="subTitle"/>
          </p:nvPr>
        </p:nvSpPr>
        <p:spPr>
          <a:xfrm>
            <a:off x="3910781" y="17145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1002" name="Google Shape;1002;p93"/>
          <p:cNvSpPr txBox="1"/>
          <p:nvPr>
            <p:ph type="title"/>
          </p:nvPr>
        </p:nvSpPr>
        <p:spPr>
          <a:xfrm>
            <a:off x="531638" y="558563"/>
            <a:ext cx="2856300" cy="192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1003" name="Google Shape;1003;p93"/>
          <p:cNvSpPr txBox="1"/>
          <p:nvPr>
            <p:ph idx="3" type="subTitle"/>
          </p:nvPr>
        </p:nvSpPr>
        <p:spPr>
          <a:xfrm>
            <a:off x="3910781" y="38841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1004" name="Google Shape;1004;p93"/>
          <p:cNvSpPr txBox="1"/>
          <p:nvPr>
            <p:ph idx="4" type="subTitle"/>
          </p:nvPr>
        </p:nvSpPr>
        <p:spPr>
          <a:xfrm>
            <a:off x="3910781" y="33564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2">
  <p:cSld name="25_Custom Layout">
    <p:spTree>
      <p:nvGrpSpPr>
        <p:cNvPr id="1005" name="Shape 1005"/>
        <p:cNvGrpSpPr/>
        <p:nvPr/>
      </p:nvGrpSpPr>
      <p:grpSpPr>
        <a:xfrm>
          <a:off x="0" y="0"/>
          <a:ext cx="0" cy="0"/>
          <a:chOff x="0" y="0"/>
          <a:chExt cx="0" cy="0"/>
        </a:xfrm>
      </p:grpSpPr>
      <p:pic>
        <p:nvPicPr>
          <p:cNvPr id="1006" name="Google Shape;1006;p94"/>
          <p:cNvPicPr preferRelativeResize="0"/>
          <p:nvPr/>
        </p:nvPicPr>
        <p:blipFill rotWithShape="1">
          <a:blip r:embed="rId2">
            <a:alphaModFix/>
          </a:blip>
          <a:srcRect b="26062" l="-1404" r="15220" t="29604"/>
          <a:stretch/>
        </p:blipFill>
        <p:spPr>
          <a:xfrm flipH="1">
            <a:off x="1" y="0"/>
            <a:ext cx="2520318" cy="3065528"/>
          </a:xfrm>
          <a:prstGeom prst="rect">
            <a:avLst/>
          </a:prstGeom>
          <a:noFill/>
          <a:ln>
            <a:noFill/>
          </a:ln>
        </p:spPr>
      </p:pic>
      <p:pic>
        <p:nvPicPr>
          <p:cNvPr id="1007" name="Google Shape;1007;p94"/>
          <p:cNvPicPr preferRelativeResize="0"/>
          <p:nvPr/>
        </p:nvPicPr>
        <p:blipFill rotWithShape="1">
          <a:blip r:embed="rId2">
            <a:alphaModFix/>
          </a:blip>
          <a:srcRect b="26062" l="-1404" r="15220" t="29604"/>
          <a:stretch/>
        </p:blipFill>
        <p:spPr>
          <a:xfrm flipH="1">
            <a:off x="1" y="2077969"/>
            <a:ext cx="2520318" cy="3065528"/>
          </a:xfrm>
          <a:prstGeom prst="rect">
            <a:avLst/>
          </a:prstGeom>
          <a:noFill/>
          <a:ln>
            <a:noFill/>
          </a:ln>
        </p:spPr>
      </p:pic>
      <p:sp>
        <p:nvSpPr>
          <p:cNvPr id="1008" name="Google Shape;1008;p94"/>
          <p:cNvSpPr txBox="1"/>
          <p:nvPr>
            <p:ph idx="1" type="subTitle"/>
          </p:nvPr>
        </p:nvSpPr>
        <p:spPr>
          <a:xfrm>
            <a:off x="3910781" y="23565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1009" name="Google Shape;1009;p94"/>
          <p:cNvSpPr txBox="1"/>
          <p:nvPr>
            <p:ph idx="2" type="subTitle"/>
          </p:nvPr>
        </p:nvSpPr>
        <p:spPr>
          <a:xfrm>
            <a:off x="3910781" y="18288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1010" name="Google Shape;1010;p94"/>
          <p:cNvSpPr txBox="1"/>
          <p:nvPr>
            <p:ph idx="3" type="subTitle"/>
          </p:nvPr>
        </p:nvSpPr>
        <p:spPr>
          <a:xfrm>
            <a:off x="3910781" y="39984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1011" name="Google Shape;1011;p94"/>
          <p:cNvSpPr txBox="1"/>
          <p:nvPr>
            <p:ph idx="4" type="subTitle"/>
          </p:nvPr>
        </p:nvSpPr>
        <p:spPr>
          <a:xfrm>
            <a:off x="3910781" y="34707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1012" name="Google Shape;1012;p94"/>
          <p:cNvSpPr txBox="1"/>
          <p:nvPr>
            <p:ph idx="5" type="subTitle"/>
          </p:nvPr>
        </p:nvSpPr>
        <p:spPr>
          <a:xfrm>
            <a:off x="3910781" y="6992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1013" name="Google Shape;1013;p94"/>
          <p:cNvSpPr txBox="1"/>
          <p:nvPr>
            <p:ph idx="6" type="subTitle"/>
          </p:nvPr>
        </p:nvSpPr>
        <p:spPr>
          <a:xfrm>
            <a:off x="3910781" y="1714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3">
  <p:cSld name="26_Custom Layout">
    <p:spTree>
      <p:nvGrpSpPr>
        <p:cNvPr id="1014" name="Shape 1014"/>
        <p:cNvGrpSpPr/>
        <p:nvPr/>
      </p:nvGrpSpPr>
      <p:grpSpPr>
        <a:xfrm>
          <a:off x="0" y="0"/>
          <a:ext cx="0" cy="0"/>
          <a:chOff x="0" y="0"/>
          <a:chExt cx="0" cy="0"/>
        </a:xfrm>
      </p:grpSpPr>
      <p:pic>
        <p:nvPicPr>
          <p:cNvPr id="1015" name="Google Shape;1015;p95"/>
          <p:cNvPicPr preferRelativeResize="0"/>
          <p:nvPr/>
        </p:nvPicPr>
        <p:blipFill rotWithShape="1">
          <a:blip r:embed="rId2">
            <a:alphaModFix/>
          </a:blip>
          <a:srcRect b="4494" l="-1404" r="15220" t="29603"/>
          <a:stretch/>
        </p:blipFill>
        <p:spPr>
          <a:xfrm flipH="1">
            <a:off x="1" y="0"/>
            <a:ext cx="2520318" cy="4557153"/>
          </a:xfrm>
          <a:prstGeom prst="rect">
            <a:avLst/>
          </a:prstGeom>
          <a:noFill/>
          <a:ln>
            <a:noFill/>
          </a:ln>
        </p:spPr>
      </p:pic>
      <p:sp>
        <p:nvSpPr>
          <p:cNvPr id="1016" name="Google Shape;1016;p95"/>
          <p:cNvSpPr txBox="1"/>
          <p:nvPr>
            <p:ph idx="1" type="subTitle"/>
          </p:nvPr>
        </p:nvSpPr>
        <p:spPr>
          <a:xfrm>
            <a:off x="3910781" y="26994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1017" name="Google Shape;1017;p95"/>
          <p:cNvSpPr txBox="1"/>
          <p:nvPr>
            <p:ph idx="2" type="subTitle"/>
          </p:nvPr>
        </p:nvSpPr>
        <p:spPr>
          <a:xfrm>
            <a:off x="3910781" y="21717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1018" name="Google Shape;1018;p95"/>
          <p:cNvSpPr txBox="1"/>
          <p:nvPr>
            <p:ph idx="3" type="subTitle"/>
          </p:nvPr>
        </p:nvSpPr>
        <p:spPr>
          <a:xfrm>
            <a:off x="3910781" y="10421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1019" name="Google Shape;1019;p95"/>
          <p:cNvSpPr txBox="1"/>
          <p:nvPr>
            <p:ph idx="4" type="subTitle"/>
          </p:nvPr>
        </p:nvSpPr>
        <p:spPr>
          <a:xfrm>
            <a:off x="3910781" y="5143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z_Help Seeking">
  <p:cSld name="27_Custom Layout">
    <p:bg>
      <p:bgPr>
        <a:solidFill>
          <a:schemeClr val="accent1"/>
        </a:solidFill>
      </p:bgPr>
    </p:bg>
    <p:spTree>
      <p:nvGrpSpPr>
        <p:cNvPr id="1020" name="Shape 1020"/>
        <p:cNvGrpSpPr/>
        <p:nvPr/>
      </p:nvGrpSpPr>
      <p:grpSpPr>
        <a:xfrm>
          <a:off x="0" y="0"/>
          <a:ext cx="0" cy="0"/>
          <a:chOff x="0" y="0"/>
          <a:chExt cx="0" cy="0"/>
        </a:xfrm>
      </p:grpSpPr>
      <p:sp>
        <p:nvSpPr>
          <p:cNvPr id="1021" name="Google Shape;1021;p96"/>
          <p:cNvSpPr/>
          <p:nvPr/>
        </p:nvSpPr>
        <p:spPr>
          <a:xfrm>
            <a:off x="2200434" y="4672013"/>
            <a:ext cx="4880100" cy="471600"/>
          </a:xfrm>
          <a:prstGeom prst="roundRect">
            <a:avLst>
              <a:gd fmla="val 50000" name="adj"/>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022" name="Google Shape;1022;p96"/>
          <p:cNvSpPr/>
          <p:nvPr/>
        </p:nvSpPr>
        <p:spPr>
          <a:xfrm>
            <a:off x="1314609" y="4672013"/>
            <a:ext cx="4880100" cy="471600"/>
          </a:xfrm>
          <a:prstGeom prst="roundRect">
            <a:avLst>
              <a:gd fmla="val 50000" name="adj"/>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023" name="Google Shape;1023;p96"/>
          <p:cNvSpPr/>
          <p:nvPr/>
        </p:nvSpPr>
        <p:spPr>
          <a:xfrm flipH="1" rot="10800000">
            <a:off x="0" y="-190"/>
            <a:ext cx="8672400" cy="4672200"/>
          </a:xfrm>
          <a:prstGeom prst="round1Rect">
            <a:avLst>
              <a:gd fmla="val 11140"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024" name="Google Shape;1024;p96"/>
          <p:cNvSpPr txBox="1"/>
          <p:nvPr/>
        </p:nvSpPr>
        <p:spPr>
          <a:xfrm>
            <a:off x="452872" y="325519"/>
            <a:ext cx="6870600" cy="623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600">
                <a:solidFill>
                  <a:srgbClr val="FF816A"/>
                </a:solidFill>
                <a:latin typeface="Poppins"/>
                <a:ea typeface="Poppins"/>
                <a:cs typeface="Poppins"/>
                <a:sym typeface="Poppins"/>
              </a:rPr>
              <a:t>Help Seeking</a:t>
            </a:r>
            <a:endParaRPr b="1" sz="3600">
              <a:solidFill>
                <a:srgbClr val="FF816A"/>
              </a:solidFill>
              <a:latin typeface="Poppins"/>
              <a:ea typeface="Poppins"/>
              <a:cs typeface="Poppins"/>
              <a:sym typeface="Poppins"/>
            </a:endParaRPr>
          </a:p>
        </p:txBody>
      </p:sp>
      <p:sp>
        <p:nvSpPr>
          <p:cNvPr id="1025" name="Google Shape;1025;p96"/>
          <p:cNvSpPr/>
          <p:nvPr/>
        </p:nvSpPr>
        <p:spPr>
          <a:xfrm>
            <a:off x="-336760" y="4672013"/>
            <a:ext cx="4880100" cy="471600"/>
          </a:xfrm>
          <a:prstGeom prst="roundRect">
            <a:avLst>
              <a:gd fmla="val 50000" name="adj"/>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1026" name="Google Shape;1026;p96"/>
          <p:cNvPicPr preferRelativeResize="0"/>
          <p:nvPr/>
        </p:nvPicPr>
        <p:blipFill>
          <a:blip r:embed="rId2">
            <a:alphaModFix/>
          </a:blip>
          <a:stretch>
            <a:fillRect/>
          </a:stretch>
        </p:blipFill>
        <p:spPr>
          <a:xfrm>
            <a:off x="371513" y="4057658"/>
            <a:ext cx="1057388" cy="1028804"/>
          </a:xfrm>
          <a:prstGeom prst="rect">
            <a:avLst/>
          </a:prstGeom>
          <a:noFill/>
          <a:ln>
            <a:noFill/>
          </a:ln>
        </p:spPr>
      </p:pic>
      <p:sp>
        <p:nvSpPr>
          <p:cNvPr id="1027" name="Google Shape;1027;p96"/>
          <p:cNvSpPr/>
          <p:nvPr/>
        </p:nvSpPr>
        <p:spPr>
          <a:xfrm rot="5400000">
            <a:off x="7094550" y="-224762"/>
            <a:ext cx="3627300" cy="471600"/>
          </a:xfrm>
          <a:prstGeom prst="roundRect">
            <a:avLst>
              <a:gd fmla="val 50000" name="adj"/>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028" name="Google Shape;1028;p96"/>
          <p:cNvSpPr/>
          <p:nvPr/>
        </p:nvSpPr>
        <p:spPr>
          <a:xfrm rot="5400000">
            <a:off x="7094550" y="-971194"/>
            <a:ext cx="3627300" cy="471600"/>
          </a:xfrm>
          <a:prstGeom prst="roundRect">
            <a:avLst>
              <a:gd fmla="val 50000" name="adj"/>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1029" name="Google Shape;1029;p96"/>
          <p:cNvPicPr preferRelativeResize="0"/>
          <p:nvPr/>
        </p:nvPicPr>
        <p:blipFill>
          <a:blip r:embed="rId2">
            <a:alphaModFix/>
          </a:blip>
          <a:stretch>
            <a:fillRect/>
          </a:stretch>
        </p:blipFill>
        <p:spPr>
          <a:xfrm>
            <a:off x="8160675" y="493915"/>
            <a:ext cx="776906" cy="755911"/>
          </a:xfrm>
          <a:prstGeom prst="rect">
            <a:avLst/>
          </a:prstGeom>
          <a:noFill/>
          <a:ln>
            <a:noFill/>
          </a:ln>
        </p:spPr>
      </p:pic>
      <p:pic>
        <p:nvPicPr>
          <p:cNvPr id="1030" name="Google Shape;1030;p96"/>
          <p:cNvPicPr preferRelativeResize="0"/>
          <p:nvPr/>
        </p:nvPicPr>
        <p:blipFill>
          <a:blip r:embed="rId3">
            <a:alphaModFix/>
          </a:blip>
          <a:stretch>
            <a:fillRect/>
          </a:stretch>
        </p:blipFill>
        <p:spPr>
          <a:xfrm>
            <a:off x="7367743" y="208181"/>
            <a:ext cx="547538" cy="532726"/>
          </a:xfrm>
          <a:prstGeom prst="rect">
            <a:avLst/>
          </a:prstGeom>
          <a:noFill/>
          <a:ln>
            <a:noFill/>
          </a:ln>
        </p:spPr>
      </p:pic>
      <p:sp>
        <p:nvSpPr>
          <p:cNvPr id="1031" name="Google Shape;1031;p96"/>
          <p:cNvSpPr txBox="1"/>
          <p:nvPr/>
        </p:nvSpPr>
        <p:spPr>
          <a:xfrm>
            <a:off x="485812" y="1765256"/>
            <a:ext cx="3655800" cy="4665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National Center for Missing &amp; Exploited Children</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a:solidFill>
                  <a:schemeClr val="hlink"/>
                </a:solidFill>
                <a:uFill>
                  <a:noFill/>
                </a:uFill>
                <a:latin typeface="Cabin"/>
                <a:ea typeface="Cabin"/>
                <a:cs typeface="Cabin"/>
                <a:sym typeface="Cabin"/>
                <a:hlinkClick r:id="rId4"/>
              </a:rPr>
              <a:t>www.missingkids.org/gethelpnow/csam-resources</a:t>
            </a:r>
            <a:endParaRPr b="1" sz="1200">
              <a:solidFill>
                <a:srgbClr val="545758"/>
              </a:solidFill>
              <a:latin typeface="Cabin"/>
              <a:ea typeface="Cabin"/>
              <a:cs typeface="Cabin"/>
              <a:sym typeface="Cabin"/>
            </a:endParaRPr>
          </a:p>
        </p:txBody>
      </p:sp>
      <p:sp>
        <p:nvSpPr>
          <p:cNvPr id="1032" name="Google Shape;1032;p96"/>
          <p:cNvSpPr txBox="1"/>
          <p:nvPr/>
        </p:nvSpPr>
        <p:spPr>
          <a:xfrm>
            <a:off x="485813" y="1251844"/>
            <a:ext cx="36969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To get help taking down sexually-explicit images/videos</a:t>
            </a:r>
            <a:endParaRPr b="1" sz="1400">
              <a:solidFill>
                <a:srgbClr val="43919B"/>
              </a:solidFill>
              <a:latin typeface="Poppins"/>
              <a:ea typeface="Poppins"/>
              <a:cs typeface="Poppins"/>
              <a:sym typeface="Poppins"/>
            </a:endParaRPr>
          </a:p>
        </p:txBody>
      </p:sp>
      <p:sp>
        <p:nvSpPr>
          <p:cNvPr id="1033" name="Google Shape;1033;p96"/>
          <p:cNvSpPr txBox="1"/>
          <p:nvPr/>
        </p:nvSpPr>
        <p:spPr>
          <a:xfrm>
            <a:off x="485812" y="3389325"/>
            <a:ext cx="4637400" cy="4665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RAINN: National Sexual Assault Hotline</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a:solidFill>
                  <a:srgbClr val="545758"/>
                </a:solidFill>
                <a:latin typeface="Cabin"/>
                <a:ea typeface="Cabin"/>
                <a:cs typeface="Cabin"/>
                <a:sym typeface="Cabin"/>
              </a:rPr>
              <a:t>www.rainn.org</a:t>
            </a:r>
            <a:endParaRPr b="1" sz="1200">
              <a:solidFill>
                <a:srgbClr val="545758"/>
              </a:solidFill>
              <a:latin typeface="Cabin"/>
              <a:ea typeface="Cabin"/>
              <a:cs typeface="Cabin"/>
              <a:sym typeface="Cabin"/>
            </a:endParaRPr>
          </a:p>
        </p:txBody>
      </p:sp>
      <p:sp>
        <p:nvSpPr>
          <p:cNvPr id="1034" name="Google Shape;1034;p96"/>
          <p:cNvSpPr txBox="1"/>
          <p:nvPr/>
        </p:nvSpPr>
        <p:spPr>
          <a:xfrm>
            <a:off x="485813" y="2645100"/>
            <a:ext cx="3489000" cy="715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A 24/7 sexual assault hotline providing victim services for survivors of sexual assault.</a:t>
            </a:r>
            <a:endParaRPr b="1" sz="1400">
              <a:solidFill>
                <a:srgbClr val="43919B"/>
              </a:solidFill>
              <a:latin typeface="Poppins"/>
              <a:ea typeface="Poppins"/>
              <a:cs typeface="Poppins"/>
              <a:sym typeface="Poppins"/>
            </a:endParaRPr>
          </a:p>
        </p:txBody>
      </p:sp>
      <p:sp>
        <p:nvSpPr>
          <p:cNvPr id="1035" name="Google Shape;1035;p96"/>
          <p:cNvSpPr txBox="1"/>
          <p:nvPr/>
        </p:nvSpPr>
        <p:spPr>
          <a:xfrm>
            <a:off x="4603181" y="1765256"/>
            <a:ext cx="4637400" cy="4665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Love is Respect</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a:solidFill>
                  <a:srgbClr val="545758"/>
                </a:solidFill>
                <a:latin typeface="Cabin"/>
                <a:ea typeface="Cabin"/>
                <a:cs typeface="Cabin"/>
                <a:sym typeface="Cabin"/>
              </a:rPr>
              <a:t>www.loveisrespect.org</a:t>
            </a:r>
            <a:endParaRPr b="1" sz="1200">
              <a:solidFill>
                <a:srgbClr val="545758"/>
              </a:solidFill>
              <a:latin typeface="Cabin"/>
              <a:ea typeface="Cabin"/>
              <a:cs typeface="Cabin"/>
              <a:sym typeface="Cabin"/>
            </a:endParaRPr>
          </a:p>
        </p:txBody>
      </p:sp>
      <p:sp>
        <p:nvSpPr>
          <p:cNvPr id="1036" name="Google Shape;1036;p96"/>
          <p:cNvSpPr txBox="1"/>
          <p:nvPr/>
        </p:nvSpPr>
        <p:spPr>
          <a:xfrm>
            <a:off x="4620169" y="1251844"/>
            <a:ext cx="3175800" cy="715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Resources and learning materials for young people and adults.</a:t>
            </a:r>
            <a:endParaRPr b="1" sz="1400">
              <a:solidFill>
                <a:srgbClr val="43919B"/>
              </a:solidFill>
              <a:latin typeface="Poppins"/>
              <a:ea typeface="Poppins"/>
              <a:cs typeface="Poppins"/>
              <a:sym typeface="Poppins"/>
            </a:endParaRPr>
          </a:p>
        </p:txBody>
      </p:sp>
      <p:sp>
        <p:nvSpPr>
          <p:cNvPr id="1037" name="Google Shape;1037;p96"/>
          <p:cNvSpPr txBox="1"/>
          <p:nvPr/>
        </p:nvSpPr>
        <p:spPr>
          <a:xfrm>
            <a:off x="4603181" y="2908256"/>
            <a:ext cx="3655800" cy="8913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Community of people working across race and gender to eradicate sexism, homophobia and transphobia and create a healthy framework of masculinity and change.</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a:solidFill>
                  <a:srgbClr val="545758"/>
                </a:solidFill>
                <a:latin typeface="Cabin"/>
                <a:ea typeface="Cabin"/>
                <a:cs typeface="Cabin"/>
                <a:sym typeface="Cabin"/>
              </a:rPr>
              <a:t>www.brownboiproject.org</a:t>
            </a:r>
            <a:endParaRPr b="1" sz="1200">
              <a:solidFill>
                <a:srgbClr val="545758"/>
              </a:solidFill>
              <a:latin typeface="Cabin"/>
              <a:ea typeface="Cabin"/>
              <a:cs typeface="Cabin"/>
              <a:sym typeface="Cabin"/>
            </a:endParaRPr>
          </a:p>
        </p:txBody>
      </p:sp>
      <p:sp>
        <p:nvSpPr>
          <p:cNvPr id="1038" name="Google Shape;1038;p96"/>
          <p:cNvSpPr txBox="1"/>
          <p:nvPr/>
        </p:nvSpPr>
        <p:spPr>
          <a:xfrm>
            <a:off x="4620169" y="2623444"/>
            <a:ext cx="31758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Brown Boi Project</a:t>
            </a:r>
            <a:endParaRPr b="1" sz="1400">
              <a:solidFill>
                <a:srgbClr val="43919B"/>
              </a:solidFill>
              <a:latin typeface="Poppins"/>
              <a:ea typeface="Poppins"/>
              <a:cs typeface="Poppins"/>
              <a:sym typeface="Poppins"/>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z_De-stress">
  <p:cSld name="28_Custom Layout">
    <p:bg>
      <p:bgPr>
        <a:solidFill>
          <a:srgbClr val="95CFB7"/>
        </a:solidFill>
      </p:bgPr>
    </p:bg>
    <p:spTree>
      <p:nvGrpSpPr>
        <p:cNvPr id="1039" name="Shape 1039"/>
        <p:cNvGrpSpPr/>
        <p:nvPr/>
      </p:nvGrpSpPr>
      <p:grpSpPr>
        <a:xfrm>
          <a:off x="0" y="0"/>
          <a:ext cx="0" cy="0"/>
          <a:chOff x="0" y="0"/>
          <a:chExt cx="0" cy="0"/>
        </a:xfrm>
      </p:grpSpPr>
      <p:pic>
        <p:nvPicPr>
          <p:cNvPr id="1040" name="Google Shape;1040;p97"/>
          <p:cNvPicPr preferRelativeResize="0"/>
          <p:nvPr/>
        </p:nvPicPr>
        <p:blipFill rotWithShape="1">
          <a:blip r:embed="rId2">
            <a:alphaModFix/>
          </a:blip>
          <a:srcRect b="0" l="10279" r="10650" t="14879"/>
          <a:stretch/>
        </p:blipFill>
        <p:spPr>
          <a:xfrm>
            <a:off x="2368387" y="210525"/>
            <a:ext cx="4386639" cy="4722451"/>
          </a:xfrm>
          <a:prstGeom prst="rect">
            <a:avLst/>
          </a:prstGeom>
          <a:noFill/>
          <a:ln>
            <a:noFill/>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41" name="Shape 1041"/>
        <p:cNvGrpSpPr/>
        <p:nvPr/>
      </p:nvGrpSpPr>
      <p:grpSpPr>
        <a:xfrm>
          <a:off x="0" y="0"/>
          <a:ext cx="0" cy="0"/>
          <a:chOff x="0" y="0"/>
          <a:chExt cx="0" cy="0"/>
        </a:xfrm>
      </p:grpSpPr>
      <p:sp>
        <p:nvSpPr>
          <p:cNvPr id="1042" name="Google Shape;1042;p98"/>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5200"/>
              <a:buChar char="●"/>
              <a:defRPr sz="5200"/>
            </a:lvl1pPr>
            <a:lvl2pPr lvl="1" rtl="0" algn="ctr">
              <a:spcBef>
                <a:spcPts val="0"/>
              </a:spcBef>
              <a:spcAft>
                <a:spcPts val="0"/>
              </a:spcAft>
              <a:buSzPts val="5200"/>
              <a:buChar char="○"/>
              <a:defRPr sz="5200"/>
            </a:lvl2pPr>
            <a:lvl3pPr lvl="2" rtl="0" algn="ctr">
              <a:spcBef>
                <a:spcPts val="0"/>
              </a:spcBef>
              <a:spcAft>
                <a:spcPts val="0"/>
              </a:spcAft>
              <a:buSzPts val="5200"/>
              <a:buChar char="■"/>
              <a:defRPr sz="5200"/>
            </a:lvl3pPr>
            <a:lvl4pPr lvl="3" rtl="0" algn="ctr">
              <a:spcBef>
                <a:spcPts val="0"/>
              </a:spcBef>
              <a:spcAft>
                <a:spcPts val="0"/>
              </a:spcAft>
              <a:buSzPts val="5200"/>
              <a:buChar char="●"/>
              <a:defRPr sz="5200"/>
            </a:lvl4pPr>
            <a:lvl5pPr lvl="4" rtl="0" algn="ctr">
              <a:spcBef>
                <a:spcPts val="0"/>
              </a:spcBef>
              <a:spcAft>
                <a:spcPts val="0"/>
              </a:spcAft>
              <a:buSzPts val="5200"/>
              <a:buChar char="○"/>
              <a:defRPr sz="5200"/>
            </a:lvl5pPr>
            <a:lvl6pPr lvl="5" rtl="0" algn="ctr">
              <a:spcBef>
                <a:spcPts val="0"/>
              </a:spcBef>
              <a:spcAft>
                <a:spcPts val="0"/>
              </a:spcAft>
              <a:buSzPts val="5200"/>
              <a:buChar char="■"/>
              <a:defRPr sz="5200"/>
            </a:lvl6pPr>
            <a:lvl7pPr lvl="6" rtl="0" algn="ctr">
              <a:spcBef>
                <a:spcPts val="0"/>
              </a:spcBef>
              <a:spcAft>
                <a:spcPts val="0"/>
              </a:spcAft>
              <a:buSzPts val="5200"/>
              <a:buChar char="●"/>
              <a:defRPr sz="5200"/>
            </a:lvl7pPr>
            <a:lvl8pPr lvl="7" rtl="0" algn="ctr">
              <a:spcBef>
                <a:spcPts val="0"/>
              </a:spcBef>
              <a:spcAft>
                <a:spcPts val="0"/>
              </a:spcAft>
              <a:buSzPts val="5200"/>
              <a:buChar char="○"/>
              <a:defRPr sz="5200"/>
            </a:lvl8pPr>
            <a:lvl9pPr lvl="8" rtl="0" algn="ctr">
              <a:spcBef>
                <a:spcPts val="0"/>
              </a:spcBef>
              <a:spcAft>
                <a:spcPts val="0"/>
              </a:spcAft>
              <a:buSzPts val="5200"/>
              <a:buChar char="■"/>
              <a:defRPr sz="5200"/>
            </a:lvl9pPr>
          </a:lstStyle>
          <a:p/>
        </p:txBody>
      </p:sp>
      <p:sp>
        <p:nvSpPr>
          <p:cNvPr id="1043" name="Google Shape;1043;p98"/>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44" name="Google Shape;1044;p9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5">
    <p:bg>
      <p:bgPr>
        <a:solidFill>
          <a:schemeClr val="lt1"/>
        </a:solidFill>
      </p:bgPr>
    </p:bg>
    <p:spTree>
      <p:nvGrpSpPr>
        <p:cNvPr id="1045" name="Shape 1045"/>
        <p:cNvGrpSpPr/>
        <p:nvPr/>
      </p:nvGrpSpPr>
      <p:grpSpPr>
        <a:xfrm>
          <a:off x="0" y="0"/>
          <a:ext cx="0" cy="0"/>
          <a:chOff x="0" y="0"/>
          <a:chExt cx="0" cy="0"/>
        </a:xfrm>
      </p:grpSpPr>
      <p:sp>
        <p:nvSpPr>
          <p:cNvPr id="1046" name="Google Shape;1046;p99"/>
          <p:cNvSpPr txBox="1"/>
          <p:nvPr>
            <p:ph type="title"/>
          </p:nvPr>
        </p:nvSpPr>
        <p:spPr>
          <a:xfrm>
            <a:off x="720000" y="540000"/>
            <a:ext cx="53211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3000"/>
              <a:buFont typeface="Merriweather"/>
              <a:buChar char="●"/>
              <a:defRPr sz="3000">
                <a:latin typeface="Merriweather"/>
                <a:ea typeface="Merriweather"/>
                <a:cs typeface="Merriweather"/>
                <a:sym typeface="Merriweathe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047" name="Google Shape;1047;p99"/>
          <p:cNvSpPr txBox="1"/>
          <p:nvPr>
            <p:ph idx="2" type="title"/>
          </p:nvPr>
        </p:nvSpPr>
        <p:spPr>
          <a:xfrm>
            <a:off x="1207013" y="1603075"/>
            <a:ext cx="3002700" cy="417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lt2"/>
              </a:buClr>
              <a:buSzPts val="1800"/>
              <a:buNone/>
              <a:defRPr sz="2022">
                <a:solidFill>
                  <a:schemeClr val="lt2"/>
                </a:solidFill>
              </a:defRPr>
            </a:lvl1pPr>
            <a:lvl2pPr lvl="1"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p:txBody>
      </p:sp>
      <p:sp>
        <p:nvSpPr>
          <p:cNvPr id="1048" name="Google Shape;1048;p99"/>
          <p:cNvSpPr txBox="1"/>
          <p:nvPr>
            <p:ph idx="1" type="subTitle"/>
          </p:nvPr>
        </p:nvSpPr>
        <p:spPr>
          <a:xfrm>
            <a:off x="1449413" y="2134325"/>
            <a:ext cx="2517900" cy="637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Montserrat"/>
              <a:buNone/>
              <a:defRPr sz="1400">
                <a:latin typeface="Montserrat"/>
                <a:ea typeface="Montserrat"/>
                <a:cs typeface="Montserrat"/>
                <a:sym typeface="Montserrat"/>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049" name="Google Shape;1049;p99"/>
          <p:cNvSpPr txBox="1"/>
          <p:nvPr>
            <p:ph idx="3" type="title"/>
          </p:nvPr>
        </p:nvSpPr>
        <p:spPr>
          <a:xfrm>
            <a:off x="4934288" y="1603075"/>
            <a:ext cx="3002700" cy="417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lt2"/>
              </a:buClr>
              <a:buSzPts val="1800"/>
              <a:buNone/>
              <a:defRPr sz="1820">
                <a:solidFill>
                  <a:schemeClr val="lt2"/>
                </a:solidFill>
              </a:defRPr>
            </a:lvl1pPr>
            <a:lvl2pPr lvl="1"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p:txBody>
      </p:sp>
      <p:sp>
        <p:nvSpPr>
          <p:cNvPr id="1050" name="Google Shape;1050;p99"/>
          <p:cNvSpPr txBox="1"/>
          <p:nvPr>
            <p:ph idx="4" type="subTitle"/>
          </p:nvPr>
        </p:nvSpPr>
        <p:spPr>
          <a:xfrm>
            <a:off x="5176688" y="2134325"/>
            <a:ext cx="2517900" cy="637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Montserrat"/>
              <a:buNone/>
              <a:defRPr sz="1400">
                <a:latin typeface="Montserrat"/>
                <a:ea typeface="Montserrat"/>
                <a:cs typeface="Montserrat"/>
                <a:sym typeface="Montserrat"/>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051" name="Google Shape;1051;p99"/>
          <p:cNvSpPr txBox="1"/>
          <p:nvPr>
            <p:ph idx="5" type="title"/>
          </p:nvPr>
        </p:nvSpPr>
        <p:spPr>
          <a:xfrm>
            <a:off x="1207013" y="3276126"/>
            <a:ext cx="3002700" cy="417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lt2"/>
              </a:buClr>
              <a:buSzPts val="1800"/>
              <a:buNone/>
              <a:defRPr sz="1820">
                <a:solidFill>
                  <a:schemeClr val="lt2"/>
                </a:solidFill>
              </a:defRPr>
            </a:lvl1pPr>
            <a:lvl2pPr lvl="1"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p:txBody>
      </p:sp>
      <p:sp>
        <p:nvSpPr>
          <p:cNvPr id="1052" name="Google Shape;1052;p99"/>
          <p:cNvSpPr txBox="1"/>
          <p:nvPr>
            <p:ph idx="6" type="subTitle"/>
          </p:nvPr>
        </p:nvSpPr>
        <p:spPr>
          <a:xfrm>
            <a:off x="1449413" y="3838943"/>
            <a:ext cx="2517900" cy="637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Montserrat"/>
              <a:buNone/>
              <a:defRPr sz="1400">
                <a:latin typeface="Montserrat"/>
                <a:ea typeface="Montserrat"/>
                <a:cs typeface="Montserrat"/>
                <a:sym typeface="Montserrat"/>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053" name="Google Shape;1053;p99"/>
          <p:cNvSpPr txBox="1"/>
          <p:nvPr>
            <p:ph idx="7" type="title"/>
          </p:nvPr>
        </p:nvSpPr>
        <p:spPr>
          <a:xfrm>
            <a:off x="4934288" y="3276126"/>
            <a:ext cx="3002700" cy="417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lt2"/>
              </a:buClr>
              <a:buSzPts val="1800"/>
              <a:buNone/>
              <a:defRPr sz="1820">
                <a:solidFill>
                  <a:schemeClr val="lt2"/>
                </a:solidFill>
              </a:defRPr>
            </a:lvl1pPr>
            <a:lvl2pPr lvl="1"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rtl="0" algn="ctr">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p:txBody>
      </p:sp>
      <p:sp>
        <p:nvSpPr>
          <p:cNvPr id="1054" name="Google Shape;1054;p99"/>
          <p:cNvSpPr txBox="1"/>
          <p:nvPr>
            <p:ph idx="8" type="subTitle"/>
          </p:nvPr>
        </p:nvSpPr>
        <p:spPr>
          <a:xfrm>
            <a:off x="5176688" y="3838943"/>
            <a:ext cx="2517900" cy="637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Montserrat"/>
              <a:buNone/>
              <a:defRPr sz="1400">
                <a:latin typeface="Montserrat"/>
                <a:ea typeface="Montserrat"/>
                <a:cs typeface="Montserrat"/>
                <a:sym typeface="Montserrat"/>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055" name="Google Shape;1055;p99"/>
          <p:cNvSpPr/>
          <p:nvPr/>
        </p:nvSpPr>
        <p:spPr>
          <a:xfrm flipH="1" rot="-781455">
            <a:off x="7882355" y="3611332"/>
            <a:ext cx="2199022" cy="2306155"/>
          </a:xfrm>
          <a:custGeom>
            <a:rect b="b" l="l" r="r" t="t"/>
            <a:pathLst>
              <a:path extrusionOk="0" h="109762" w="104663">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56" name="Google Shape;1056;p99"/>
          <p:cNvGrpSpPr/>
          <p:nvPr/>
        </p:nvGrpSpPr>
        <p:grpSpPr>
          <a:xfrm flipH="1" rot="-865372">
            <a:off x="7437496" y="3535815"/>
            <a:ext cx="1936711" cy="1713456"/>
            <a:chOff x="1749700" y="889800"/>
            <a:chExt cx="4276500" cy="3783525"/>
          </a:xfrm>
        </p:grpSpPr>
        <p:sp>
          <p:nvSpPr>
            <p:cNvPr id="1057" name="Google Shape;1057;p99"/>
            <p:cNvSpPr/>
            <p:nvPr/>
          </p:nvSpPr>
          <p:spPr>
            <a:xfrm>
              <a:off x="2226200" y="889800"/>
              <a:ext cx="183125" cy="226500"/>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99"/>
            <p:cNvSpPr/>
            <p:nvPr/>
          </p:nvSpPr>
          <p:spPr>
            <a:xfrm>
              <a:off x="2327350" y="1533200"/>
              <a:ext cx="283725" cy="185850"/>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99"/>
            <p:cNvSpPr/>
            <p:nvPr/>
          </p:nvSpPr>
          <p:spPr>
            <a:xfrm>
              <a:off x="2677400" y="1195275"/>
              <a:ext cx="265350" cy="220825"/>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99"/>
            <p:cNvSpPr/>
            <p:nvPr/>
          </p:nvSpPr>
          <p:spPr>
            <a:xfrm>
              <a:off x="1795700" y="1310500"/>
              <a:ext cx="278100" cy="217600"/>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99"/>
            <p:cNvSpPr/>
            <p:nvPr/>
          </p:nvSpPr>
          <p:spPr>
            <a:xfrm>
              <a:off x="2706175" y="2238800"/>
              <a:ext cx="236600" cy="344700"/>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99"/>
            <p:cNvSpPr/>
            <p:nvPr/>
          </p:nvSpPr>
          <p:spPr>
            <a:xfrm>
              <a:off x="2003275" y="2384950"/>
              <a:ext cx="313925" cy="216875"/>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99"/>
            <p:cNvSpPr/>
            <p:nvPr/>
          </p:nvSpPr>
          <p:spPr>
            <a:xfrm>
              <a:off x="1749700" y="1859925"/>
              <a:ext cx="205825" cy="179750"/>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99"/>
            <p:cNvSpPr/>
            <p:nvPr/>
          </p:nvSpPr>
          <p:spPr>
            <a:xfrm>
              <a:off x="2389975" y="2023950"/>
              <a:ext cx="197925" cy="153525"/>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99"/>
            <p:cNvSpPr/>
            <p:nvPr/>
          </p:nvSpPr>
          <p:spPr>
            <a:xfrm>
              <a:off x="3245425" y="1472775"/>
              <a:ext cx="196275" cy="197875"/>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99"/>
            <p:cNvSpPr/>
            <p:nvPr/>
          </p:nvSpPr>
          <p:spPr>
            <a:xfrm>
              <a:off x="3247675" y="933050"/>
              <a:ext cx="233625" cy="177075"/>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99"/>
            <p:cNvSpPr/>
            <p:nvPr/>
          </p:nvSpPr>
          <p:spPr>
            <a:xfrm>
              <a:off x="2950925" y="1955475"/>
              <a:ext cx="288750" cy="274600"/>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99"/>
            <p:cNvSpPr/>
            <p:nvPr/>
          </p:nvSpPr>
          <p:spPr>
            <a:xfrm>
              <a:off x="3434650" y="2244700"/>
              <a:ext cx="193450" cy="190850"/>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99"/>
            <p:cNvSpPr/>
            <p:nvPr/>
          </p:nvSpPr>
          <p:spPr>
            <a:xfrm>
              <a:off x="3624350" y="1588700"/>
              <a:ext cx="234575" cy="157375"/>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99"/>
            <p:cNvSpPr/>
            <p:nvPr/>
          </p:nvSpPr>
          <p:spPr>
            <a:xfrm>
              <a:off x="3196375" y="2966875"/>
              <a:ext cx="193950" cy="304450"/>
            </a:xfrm>
            <a:custGeom>
              <a:rect b="b" l="l" r="r" t="t"/>
              <a:pathLst>
                <a:path extrusionOk="0" h="12178" w="7758">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99"/>
            <p:cNvSpPr/>
            <p:nvPr/>
          </p:nvSpPr>
          <p:spPr>
            <a:xfrm>
              <a:off x="2532150" y="3339825"/>
              <a:ext cx="221250" cy="225125"/>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99"/>
            <p:cNvSpPr/>
            <p:nvPr/>
          </p:nvSpPr>
          <p:spPr>
            <a:xfrm>
              <a:off x="1958625" y="3174175"/>
              <a:ext cx="242000" cy="191000"/>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99"/>
            <p:cNvSpPr/>
            <p:nvPr/>
          </p:nvSpPr>
          <p:spPr>
            <a:xfrm>
              <a:off x="2539550" y="2853075"/>
              <a:ext cx="256500" cy="211525"/>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99"/>
            <p:cNvSpPr/>
            <p:nvPr/>
          </p:nvSpPr>
          <p:spPr>
            <a:xfrm>
              <a:off x="3151475" y="2647950"/>
              <a:ext cx="320175" cy="314225"/>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99"/>
            <p:cNvSpPr/>
            <p:nvPr/>
          </p:nvSpPr>
          <p:spPr>
            <a:xfrm>
              <a:off x="3489825" y="1861150"/>
              <a:ext cx="179150" cy="139350"/>
            </a:xfrm>
            <a:custGeom>
              <a:rect b="b" l="l" r="r" t="t"/>
              <a:pathLst>
                <a:path extrusionOk="0" h="5574" w="7166">
                  <a:moveTo>
                    <a:pt x="3594" y="0"/>
                  </a:moveTo>
                  <a:cubicBezTo>
                    <a:pt x="0" y="0"/>
                    <a:pt x="0" y="5574"/>
                    <a:pt x="3594" y="5574"/>
                  </a:cubicBezTo>
                  <a:cubicBezTo>
                    <a:pt x="7166" y="5574"/>
                    <a:pt x="7166" y="0"/>
                    <a:pt x="3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99"/>
            <p:cNvSpPr/>
            <p:nvPr/>
          </p:nvSpPr>
          <p:spPr>
            <a:xfrm>
              <a:off x="3652450" y="2995700"/>
              <a:ext cx="192300" cy="155750"/>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99"/>
            <p:cNvSpPr/>
            <p:nvPr/>
          </p:nvSpPr>
          <p:spPr>
            <a:xfrm>
              <a:off x="2518350" y="3867100"/>
              <a:ext cx="206050" cy="166900"/>
            </a:xfrm>
            <a:custGeom>
              <a:rect b="b" l="l" r="r" t="t"/>
              <a:pathLst>
                <a:path extrusionOk="0" h="6676" w="8242">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99"/>
            <p:cNvSpPr/>
            <p:nvPr/>
          </p:nvSpPr>
          <p:spPr>
            <a:xfrm>
              <a:off x="2267150" y="3707100"/>
              <a:ext cx="242850" cy="211025"/>
            </a:xfrm>
            <a:custGeom>
              <a:rect b="b" l="l" r="r" t="t"/>
              <a:pathLst>
                <a:path extrusionOk="0" h="8441" w="9714">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99"/>
            <p:cNvSpPr/>
            <p:nvPr/>
          </p:nvSpPr>
          <p:spPr>
            <a:xfrm>
              <a:off x="3253800" y="3352875"/>
              <a:ext cx="176325" cy="238050"/>
            </a:xfrm>
            <a:custGeom>
              <a:rect b="b" l="l" r="r" t="t"/>
              <a:pathLst>
                <a:path extrusionOk="0" h="9522" w="7053">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99"/>
            <p:cNvSpPr/>
            <p:nvPr/>
          </p:nvSpPr>
          <p:spPr>
            <a:xfrm>
              <a:off x="3582775" y="2711750"/>
              <a:ext cx="129700" cy="113975"/>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99"/>
            <p:cNvSpPr/>
            <p:nvPr/>
          </p:nvSpPr>
          <p:spPr>
            <a:xfrm>
              <a:off x="3683175" y="3719650"/>
              <a:ext cx="191950" cy="166825"/>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99"/>
            <p:cNvSpPr/>
            <p:nvPr/>
          </p:nvSpPr>
          <p:spPr>
            <a:xfrm>
              <a:off x="3697825" y="4246275"/>
              <a:ext cx="218100" cy="175300"/>
            </a:xfrm>
            <a:custGeom>
              <a:rect b="b" l="l" r="r" t="t"/>
              <a:pathLst>
                <a:path extrusionOk="0" h="7012" w="8724">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99"/>
            <p:cNvSpPr/>
            <p:nvPr/>
          </p:nvSpPr>
          <p:spPr>
            <a:xfrm>
              <a:off x="2856525" y="4282625"/>
              <a:ext cx="175475" cy="138900"/>
            </a:xfrm>
            <a:custGeom>
              <a:rect b="b" l="l" r="r" t="t"/>
              <a:pathLst>
                <a:path extrusionOk="0" h="5556" w="7019">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99"/>
            <p:cNvSpPr/>
            <p:nvPr/>
          </p:nvSpPr>
          <p:spPr>
            <a:xfrm>
              <a:off x="3037700" y="3743500"/>
              <a:ext cx="209300" cy="162100"/>
            </a:xfrm>
            <a:custGeom>
              <a:rect b="b" l="l" r="r" t="t"/>
              <a:pathLst>
                <a:path extrusionOk="0" h="6484" w="8372">
                  <a:moveTo>
                    <a:pt x="4186" y="1"/>
                  </a:moveTo>
                  <a:cubicBezTo>
                    <a:pt x="1" y="1"/>
                    <a:pt x="1" y="6484"/>
                    <a:pt x="4186" y="6484"/>
                  </a:cubicBezTo>
                  <a:cubicBezTo>
                    <a:pt x="8372" y="6484"/>
                    <a:pt x="8372" y="1"/>
                    <a:pt x="41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99"/>
            <p:cNvSpPr/>
            <p:nvPr/>
          </p:nvSpPr>
          <p:spPr>
            <a:xfrm>
              <a:off x="3500625" y="4075050"/>
              <a:ext cx="174600" cy="134800"/>
            </a:xfrm>
            <a:custGeom>
              <a:rect b="b" l="l" r="r" t="t"/>
              <a:pathLst>
                <a:path extrusionOk="0" h="5392" w="6984">
                  <a:moveTo>
                    <a:pt x="3503" y="0"/>
                  </a:moveTo>
                  <a:cubicBezTo>
                    <a:pt x="0" y="0"/>
                    <a:pt x="0" y="5392"/>
                    <a:pt x="3503" y="5392"/>
                  </a:cubicBezTo>
                  <a:cubicBezTo>
                    <a:pt x="6984" y="5392"/>
                    <a:pt x="6984" y="0"/>
                    <a:pt x="35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99"/>
            <p:cNvSpPr/>
            <p:nvPr/>
          </p:nvSpPr>
          <p:spPr>
            <a:xfrm>
              <a:off x="2911450" y="3001375"/>
              <a:ext cx="178600" cy="138775"/>
            </a:xfrm>
            <a:custGeom>
              <a:rect b="b" l="l" r="r" t="t"/>
              <a:pathLst>
                <a:path extrusionOk="0" h="5551" w="7144">
                  <a:moveTo>
                    <a:pt x="3572" y="0"/>
                  </a:moveTo>
                  <a:cubicBezTo>
                    <a:pt x="1" y="0"/>
                    <a:pt x="1" y="5551"/>
                    <a:pt x="3572" y="5551"/>
                  </a:cubicBezTo>
                  <a:cubicBezTo>
                    <a:pt x="7144" y="5551"/>
                    <a:pt x="7144" y="0"/>
                    <a:pt x="35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99"/>
            <p:cNvSpPr/>
            <p:nvPr/>
          </p:nvSpPr>
          <p:spPr>
            <a:xfrm>
              <a:off x="3544425" y="3350275"/>
              <a:ext cx="166075" cy="121125"/>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99"/>
            <p:cNvSpPr/>
            <p:nvPr/>
          </p:nvSpPr>
          <p:spPr>
            <a:xfrm>
              <a:off x="4353075" y="3522925"/>
              <a:ext cx="187700" cy="347900"/>
            </a:xfrm>
            <a:custGeom>
              <a:rect b="b" l="l" r="r" t="t"/>
              <a:pathLst>
                <a:path extrusionOk="0" h="13916" w="7508">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99"/>
            <p:cNvSpPr/>
            <p:nvPr/>
          </p:nvSpPr>
          <p:spPr>
            <a:xfrm>
              <a:off x="3884475" y="3526250"/>
              <a:ext cx="200775" cy="135950"/>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99"/>
            <p:cNvSpPr/>
            <p:nvPr/>
          </p:nvSpPr>
          <p:spPr>
            <a:xfrm>
              <a:off x="4163150" y="4152950"/>
              <a:ext cx="244225" cy="149975"/>
            </a:xfrm>
            <a:custGeom>
              <a:rect b="b" l="l" r="r" t="t"/>
              <a:pathLst>
                <a:path extrusionOk="0" h="5999" w="9769">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99"/>
            <p:cNvSpPr/>
            <p:nvPr/>
          </p:nvSpPr>
          <p:spPr>
            <a:xfrm>
              <a:off x="4896125" y="3932625"/>
              <a:ext cx="246525" cy="186950"/>
            </a:xfrm>
            <a:custGeom>
              <a:rect b="b" l="l" r="r" t="t"/>
              <a:pathLst>
                <a:path extrusionOk="0" h="7478" w="9861">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99"/>
            <p:cNvSpPr/>
            <p:nvPr/>
          </p:nvSpPr>
          <p:spPr>
            <a:xfrm>
              <a:off x="4843300" y="3335850"/>
              <a:ext cx="214425" cy="225575"/>
            </a:xfrm>
            <a:custGeom>
              <a:rect b="b" l="l" r="r" t="t"/>
              <a:pathLst>
                <a:path extrusionOk="0" h="9023" w="8577">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99"/>
            <p:cNvSpPr/>
            <p:nvPr/>
          </p:nvSpPr>
          <p:spPr>
            <a:xfrm>
              <a:off x="4666925" y="3855150"/>
              <a:ext cx="191050" cy="163825"/>
            </a:xfrm>
            <a:custGeom>
              <a:rect b="b" l="l" r="r" t="t"/>
              <a:pathLst>
                <a:path extrusionOk="0" h="6553" w="7642">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99"/>
            <p:cNvSpPr/>
            <p:nvPr/>
          </p:nvSpPr>
          <p:spPr>
            <a:xfrm>
              <a:off x="5385250" y="3407400"/>
              <a:ext cx="250825" cy="194525"/>
            </a:xfrm>
            <a:custGeom>
              <a:rect b="b" l="l" r="r" t="t"/>
              <a:pathLst>
                <a:path extrusionOk="0" h="7781" w="10033">
                  <a:moveTo>
                    <a:pt x="5005" y="1"/>
                  </a:moveTo>
                  <a:cubicBezTo>
                    <a:pt x="1" y="1"/>
                    <a:pt x="1" y="7780"/>
                    <a:pt x="5005" y="7780"/>
                  </a:cubicBezTo>
                  <a:cubicBezTo>
                    <a:pt x="10032" y="7780"/>
                    <a:pt x="10032" y="1"/>
                    <a:pt x="50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99"/>
            <p:cNvSpPr/>
            <p:nvPr/>
          </p:nvSpPr>
          <p:spPr>
            <a:xfrm>
              <a:off x="5173125" y="3149225"/>
              <a:ext cx="186550" cy="328425"/>
            </a:xfrm>
            <a:custGeom>
              <a:rect b="b" l="l" r="r" t="t"/>
              <a:pathLst>
                <a:path extrusionOk="0" h="13137" w="7462">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99"/>
            <p:cNvSpPr/>
            <p:nvPr/>
          </p:nvSpPr>
          <p:spPr>
            <a:xfrm>
              <a:off x="5200825" y="3921075"/>
              <a:ext cx="353350" cy="199425"/>
            </a:xfrm>
            <a:custGeom>
              <a:rect b="b" l="l" r="r" t="t"/>
              <a:pathLst>
                <a:path extrusionOk="0" h="7977" w="14134">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99"/>
            <p:cNvSpPr/>
            <p:nvPr/>
          </p:nvSpPr>
          <p:spPr>
            <a:xfrm>
              <a:off x="5754325" y="3980375"/>
              <a:ext cx="271875" cy="188325"/>
            </a:xfrm>
            <a:custGeom>
              <a:rect b="b" l="l" r="r" t="t"/>
              <a:pathLst>
                <a:path extrusionOk="0" h="7533" w="10875">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99"/>
            <p:cNvSpPr/>
            <p:nvPr/>
          </p:nvSpPr>
          <p:spPr>
            <a:xfrm>
              <a:off x="5580875" y="4411875"/>
              <a:ext cx="216700" cy="236975"/>
            </a:xfrm>
            <a:custGeom>
              <a:rect b="b" l="l" r="r" t="t"/>
              <a:pathLst>
                <a:path extrusionOk="0" h="9479" w="8668">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99"/>
            <p:cNvSpPr/>
            <p:nvPr/>
          </p:nvSpPr>
          <p:spPr>
            <a:xfrm>
              <a:off x="5731675" y="3595750"/>
              <a:ext cx="242750" cy="181425"/>
            </a:xfrm>
            <a:custGeom>
              <a:rect b="b" l="l" r="r" t="t"/>
              <a:pathLst>
                <a:path extrusionOk="0" h="7257" w="971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99"/>
            <p:cNvSpPr/>
            <p:nvPr/>
          </p:nvSpPr>
          <p:spPr>
            <a:xfrm>
              <a:off x="5104900" y="3659900"/>
              <a:ext cx="147875" cy="114325"/>
            </a:xfrm>
            <a:custGeom>
              <a:rect b="b" l="l" r="r" t="t"/>
              <a:pathLst>
                <a:path extrusionOk="0" h="4573" w="5915">
                  <a:moveTo>
                    <a:pt x="2957" y="1"/>
                  </a:moveTo>
                  <a:cubicBezTo>
                    <a:pt x="0" y="1"/>
                    <a:pt x="0" y="4573"/>
                    <a:pt x="2957" y="4573"/>
                  </a:cubicBezTo>
                  <a:cubicBezTo>
                    <a:pt x="5892" y="4573"/>
                    <a:pt x="5914" y="1"/>
                    <a:pt x="29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99"/>
            <p:cNvSpPr/>
            <p:nvPr/>
          </p:nvSpPr>
          <p:spPr>
            <a:xfrm>
              <a:off x="5576900" y="3102725"/>
              <a:ext cx="223525" cy="187425"/>
            </a:xfrm>
            <a:custGeom>
              <a:rect b="b" l="l" r="r" t="t"/>
              <a:pathLst>
                <a:path extrusionOk="0" h="7497" w="8941">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99"/>
            <p:cNvSpPr/>
            <p:nvPr/>
          </p:nvSpPr>
          <p:spPr>
            <a:xfrm>
              <a:off x="4744225" y="4350900"/>
              <a:ext cx="212850" cy="272900"/>
            </a:xfrm>
            <a:custGeom>
              <a:rect b="b" l="l" r="r" t="t"/>
              <a:pathLst>
                <a:path extrusionOk="0" h="10916" w="8514">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99"/>
            <p:cNvSpPr/>
            <p:nvPr/>
          </p:nvSpPr>
          <p:spPr>
            <a:xfrm>
              <a:off x="3826475" y="4462325"/>
              <a:ext cx="271850" cy="211000"/>
            </a:xfrm>
            <a:custGeom>
              <a:rect b="b" l="l" r="r" t="t"/>
              <a:pathLst>
                <a:path extrusionOk="0" h="8440" w="10874">
                  <a:moveTo>
                    <a:pt x="5437" y="0"/>
                  </a:moveTo>
                  <a:cubicBezTo>
                    <a:pt x="1" y="0"/>
                    <a:pt x="1" y="8440"/>
                    <a:pt x="5437" y="8440"/>
                  </a:cubicBezTo>
                  <a:cubicBezTo>
                    <a:pt x="10874" y="8440"/>
                    <a:pt x="10874" y="0"/>
                    <a:pt x="54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99"/>
            <p:cNvSpPr/>
            <p:nvPr/>
          </p:nvSpPr>
          <p:spPr>
            <a:xfrm>
              <a:off x="2341075" y="4212675"/>
              <a:ext cx="229775" cy="177450"/>
            </a:xfrm>
            <a:custGeom>
              <a:rect b="b" l="l" r="r" t="t"/>
              <a:pathLst>
                <a:path extrusionOk="0" h="7098" w="9191">
                  <a:moveTo>
                    <a:pt x="4595" y="0"/>
                  </a:moveTo>
                  <a:cubicBezTo>
                    <a:pt x="0" y="0"/>
                    <a:pt x="0" y="7098"/>
                    <a:pt x="4595" y="7098"/>
                  </a:cubicBezTo>
                  <a:cubicBezTo>
                    <a:pt x="9190" y="7098"/>
                    <a:pt x="9167" y="0"/>
                    <a:pt x="45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99"/>
            <p:cNvSpPr/>
            <p:nvPr/>
          </p:nvSpPr>
          <p:spPr>
            <a:xfrm>
              <a:off x="3104825" y="4105200"/>
              <a:ext cx="183700" cy="142750"/>
            </a:xfrm>
            <a:custGeom>
              <a:rect b="b" l="l" r="r" t="t"/>
              <a:pathLst>
                <a:path extrusionOk="0" h="5710" w="7348">
                  <a:moveTo>
                    <a:pt x="3685" y="0"/>
                  </a:moveTo>
                  <a:cubicBezTo>
                    <a:pt x="0" y="0"/>
                    <a:pt x="0" y="5710"/>
                    <a:pt x="3685" y="5710"/>
                  </a:cubicBezTo>
                  <a:cubicBezTo>
                    <a:pt x="7348" y="5710"/>
                    <a:pt x="7348" y="0"/>
                    <a:pt x="3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6" name="Google Shape;1106;p99"/>
          <p:cNvSpPr/>
          <p:nvPr/>
        </p:nvSpPr>
        <p:spPr>
          <a:xfrm flipH="1" rot="-5136104">
            <a:off x="7779287" y="-812979"/>
            <a:ext cx="1711799" cy="2177741"/>
          </a:xfrm>
          <a:custGeom>
            <a:rect b="b" l="l" r="r" t="t"/>
            <a:pathLst>
              <a:path extrusionOk="0" h="87097" w="68462">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99"/>
          <p:cNvSpPr/>
          <p:nvPr/>
        </p:nvSpPr>
        <p:spPr>
          <a:xfrm rot="-10799215">
            <a:off x="-746640" y="3078608"/>
            <a:ext cx="2761498" cy="2679552"/>
          </a:xfrm>
          <a:custGeom>
            <a:rect b="b" l="l" r="r" t="t"/>
            <a:pathLst>
              <a:path extrusionOk="0" h="122340" w="126067">
                <a:moveTo>
                  <a:pt x="53372" y="0"/>
                </a:moveTo>
                <a:cubicBezTo>
                  <a:pt x="50944" y="0"/>
                  <a:pt x="48529" y="321"/>
                  <a:pt x="46155" y="1029"/>
                </a:cubicBezTo>
                <a:cubicBezTo>
                  <a:pt x="45541" y="1189"/>
                  <a:pt x="45040" y="1575"/>
                  <a:pt x="44722" y="2121"/>
                </a:cubicBezTo>
                <a:cubicBezTo>
                  <a:pt x="44123" y="2102"/>
                  <a:pt x="43525" y="2092"/>
                  <a:pt x="42927" y="2092"/>
                </a:cubicBezTo>
                <a:cubicBezTo>
                  <a:pt x="33632" y="2092"/>
                  <a:pt x="24385" y="4433"/>
                  <a:pt x="16242" y="9605"/>
                </a:cubicBezTo>
                <a:cubicBezTo>
                  <a:pt x="6984" y="15520"/>
                  <a:pt x="0" y="27075"/>
                  <a:pt x="5414" y="37903"/>
                </a:cubicBezTo>
                <a:cubicBezTo>
                  <a:pt x="12124" y="51347"/>
                  <a:pt x="28912" y="51893"/>
                  <a:pt x="41651" y="54759"/>
                </a:cubicBezTo>
                <a:cubicBezTo>
                  <a:pt x="58143" y="58490"/>
                  <a:pt x="72155" y="69272"/>
                  <a:pt x="79980" y="84285"/>
                </a:cubicBezTo>
                <a:cubicBezTo>
                  <a:pt x="83688" y="91291"/>
                  <a:pt x="84894" y="98320"/>
                  <a:pt x="86190" y="106009"/>
                </a:cubicBezTo>
                <a:cubicBezTo>
                  <a:pt x="87191" y="111901"/>
                  <a:pt x="89079" y="117906"/>
                  <a:pt x="94812" y="120727"/>
                </a:cubicBezTo>
                <a:cubicBezTo>
                  <a:pt x="97076" y="121841"/>
                  <a:pt x="99369" y="122340"/>
                  <a:pt x="101613" y="122340"/>
                </a:cubicBezTo>
                <a:cubicBezTo>
                  <a:pt x="109626" y="122340"/>
                  <a:pt x="117002" y="115982"/>
                  <a:pt x="120130" y="108625"/>
                </a:cubicBezTo>
                <a:cubicBezTo>
                  <a:pt x="126067" y="94749"/>
                  <a:pt x="123291" y="76346"/>
                  <a:pt x="119038" y="62379"/>
                </a:cubicBezTo>
                <a:cubicBezTo>
                  <a:pt x="113920" y="45455"/>
                  <a:pt x="104138" y="30305"/>
                  <a:pt x="90854" y="18659"/>
                </a:cubicBezTo>
                <a:cubicBezTo>
                  <a:pt x="81210" y="10233"/>
                  <a:pt x="67084" y="0"/>
                  <a:pt x="533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08" name="Google Shape;1108;p99"/>
          <p:cNvGrpSpPr/>
          <p:nvPr/>
        </p:nvGrpSpPr>
        <p:grpSpPr>
          <a:xfrm flipH="1">
            <a:off x="393666" y="4196893"/>
            <a:ext cx="530121" cy="442999"/>
            <a:chOff x="3923575" y="2588450"/>
            <a:chExt cx="701125" cy="585900"/>
          </a:xfrm>
        </p:grpSpPr>
        <p:sp>
          <p:nvSpPr>
            <p:cNvPr id="1109" name="Google Shape;1109;p99"/>
            <p:cNvSpPr/>
            <p:nvPr/>
          </p:nvSpPr>
          <p:spPr>
            <a:xfrm>
              <a:off x="3923575" y="2588450"/>
              <a:ext cx="97675" cy="585900"/>
            </a:xfrm>
            <a:custGeom>
              <a:rect b="b" l="l" r="r" t="t"/>
              <a:pathLst>
                <a:path extrusionOk="0" h="23436" w="3907">
                  <a:moveTo>
                    <a:pt x="2160" y="1"/>
                  </a:moveTo>
                  <a:cubicBezTo>
                    <a:pt x="1404" y="1"/>
                    <a:pt x="651" y="496"/>
                    <a:pt x="651" y="1486"/>
                  </a:cubicBezTo>
                  <a:lnTo>
                    <a:pt x="678" y="5256"/>
                  </a:lnTo>
                  <a:cubicBezTo>
                    <a:pt x="461" y="11006"/>
                    <a:pt x="0" y="16946"/>
                    <a:pt x="760" y="22561"/>
                  </a:cubicBezTo>
                  <a:cubicBezTo>
                    <a:pt x="850" y="23149"/>
                    <a:pt x="1375" y="23435"/>
                    <a:pt x="1909" y="23435"/>
                  </a:cubicBezTo>
                  <a:cubicBezTo>
                    <a:pt x="2015" y="23435"/>
                    <a:pt x="2121" y="23424"/>
                    <a:pt x="2224" y="23402"/>
                  </a:cubicBezTo>
                  <a:cubicBezTo>
                    <a:pt x="2267" y="23405"/>
                    <a:pt x="2310" y="23406"/>
                    <a:pt x="2353" y="23406"/>
                  </a:cubicBezTo>
                  <a:cubicBezTo>
                    <a:pt x="3127" y="23406"/>
                    <a:pt x="3906" y="22939"/>
                    <a:pt x="3906" y="21937"/>
                  </a:cubicBezTo>
                  <a:lnTo>
                    <a:pt x="3798" y="2652"/>
                  </a:lnTo>
                  <a:cubicBezTo>
                    <a:pt x="3798" y="2462"/>
                    <a:pt x="3770" y="2245"/>
                    <a:pt x="3689" y="2082"/>
                  </a:cubicBezTo>
                  <a:lnTo>
                    <a:pt x="3689" y="1486"/>
                  </a:lnTo>
                  <a:cubicBezTo>
                    <a:pt x="3676" y="496"/>
                    <a:pt x="2916" y="1"/>
                    <a:pt x="21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99"/>
            <p:cNvSpPr/>
            <p:nvPr/>
          </p:nvSpPr>
          <p:spPr>
            <a:xfrm>
              <a:off x="4074100" y="2588450"/>
              <a:ext cx="97675" cy="585900"/>
            </a:xfrm>
            <a:custGeom>
              <a:rect b="b" l="l" r="r" t="t"/>
              <a:pathLst>
                <a:path extrusionOk="0" h="23436" w="3907">
                  <a:moveTo>
                    <a:pt x="2160" y="1"/>
                  </a:moveTo>
                  <a:cubicBezTo>
                    <a:pt x="1404" y="1"/>
                    <a:pt x="652" y="496"/>
                    <a:pt x="652" y="1486"/>
                  </a:cubicBezTo>
                  <a:lnTo>
                    <a:pt x="679" y="5256"/>
                  </a:lnTo>
                  <a:cubicBezTo>
                    <a:pt x="462" y="11006"/>
                    <a:pt x="1" y="16946"/>
                    <a:pt x="760" y="22561"/>
                  </a:cubicBezTo>
                  <a:cubicBezTo>
                    <a:pt x="851" y="23149"/>
                    <a:pt x="1375" y="23435"/>
                    <a:pt x="1909" y="23435"/>
                  </a:cubicBezTo>
                  <a:cubicBezTo>
                    <a:pt x="2015" y="23435"/>
                    <a:pt x="2122" y="23424"/>
                    <a:pt x="2225" y="23402"/>
                  </a:cubicBezTo>
                  <a:cubicBezTo>
                    <a:pt x="2268" y="23405"/>
                    <a:pt x="2310" y="23406"/>
                    <a:pt x="2353" y="23406"/>
                  </a:cubicBezTo>
                  <a:cubicBezTo>
                    <a:pt x="3127" y="23406"/>
                    <a:pt x="3907" y="22939"/>
                    <a:pt x="3907" y="21937"/>
                  </a:cubicBezTo>
                  <a:lnTo>
                    <a:pt x="3798" y="2652"/>
                  </a:lnTo>
                  <a:cubicBezTo>
                    <a:pt x="3798" y="2462"/>
                    <a:pt x="3771" y="2245"/>
                    <a:pt x="3690" y="2082"/>
                  </a:cubicBezTo>
                  <a:lnTo>
                    <a:pt x="3690" y="1486"/>
                  </a:lnTo>
                  <a:cubicBezTo>
                    <a:pt x="3676" y="496"/>
                    <a:pt x="2917" y="1"/>
                    <a:pt x="21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99"/>
            <p:cNvSpPr/>
            <p:nvPr/>
          </p:nvSpPr>
          <p:spPr>
            <a:xfrm>
              <a:off x="4225325" y="2588450"/>
              <a:ext cx="97600" cy="585900"/>
            </a:xfrm>
            <a:custGeom>
              <a:rect b="b" l="l" r="r" t="t"/>
              <a:pathLst>
                <a:path extrusionOk="0" h="23436" w="3904">
                  <a:moveTo>
                    <a:pt x="2147" y="1"/>
                  </a:moveTo>
                  <a:cubicBezTo>
                    <a:pt x="1384" y="1"/>
                    <a:pt x="624" y="496"/>
                    <a:pt x="624" y="1486"/>
                  </a:cubicBezTo>
                  <a:lnTo>
                    <a:pt x="678" y="5256"/>
                  </a:lnTo>
                  <a:cubicBezTo>
                    <a:pt x="461" y="11006"/>
                    <a:pt x="0" y="16946"/>
                    <a:pt x="760" y="22561"/>
                  </a:cubicBezTo>
                  <a:cubicBezTo>
                    <a:pt x="828" y="23149"/>
                    <a:pt x="1368" y="23435"/>
                    <a:pt x="1907" y="23435"/>
                  </a:cubicBezTo>
                  <a:cubicBezTo>
                    <a:pt x="2014" y="23435"/>
                    <a:pt x="2121" y="23424"/>
                    <a:pt x="2225" y="23402"/>
                  </a:cubicBezTo>
                  <a:cubicBezTo>
                    <a:pt x="2297" y="23413"/>
                    <a:pt x="2369" y="23418"/>
                    <a:pt x="2440" y="23418"/>
                  </a:cubicBezTo>
                  <a:cubicBezTo>
                    <a:pt x="3222" y="23418"/>
                    <a:pt x="3904" y="22758"/>
                    <a:pt x="3879" y="21937"/>
                  </a:cubicBezTo>
                  <a:lnTo>
                    <a:pt x="3798" y="2652"/>
                  </a:lnTo>
                  <a:cubicBezTo>
                    <a:pt x="3771" y="2462"/>
                    <a:pt x="3743" y="2245"/>
                    <a:pt x="3689" y="2082"/>
                  </a:cubicBezTo>
                  <a:lnTo>
                    <a:pt x="3689" y="1486"/>
                  </a:lnTo>
                  <a:cubicBezTo>
                    <a:pt x="3676" y="496"/>
                    <a:pt x="2909" y="1"/>
                    <a:pt x="21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99"/>
            <p:cNvSpPr/>
            <p:nvPr/>
          </p:nvSpPr>
          <p:spPr>
            <a:xfrm>
              <a:off x="4375850" y="2588450"/>
              <a:ext cx="97675" cy="585900"/>
            </a:xfrm>
            <a:custGeom>
              <a:rect b="b" l="l" r="r" t="t"/>
              <a:pathLst>
                <a:path extrusionOk="0" h="23436" w="3907">
                  <a:moveTo>
                    <a:pt x="2147" y="1"/>
                  </a:moveTo>
                  <a:cubicBezTo>
                    <a:pt x="1384" y="1"/>
                    <a:pt x="625" y="496"/>
                    <a:pt x="625" y="1486"/>
                  </a:cubicBezTo>
                  <a:cubicBezTo>
                    <a:pt x="625" y="2733"/>
                    <a:pt x="652" y="4008"/>
                    <a:pt x="679" y="5256"/>
                  </a:cubicBezTo>
                  <a:cubicBezTo>
                    <a:pt x="462" y="11006"/>
                    <a:pt x="1" y="16946"/>
                    <a:pt x="760" y="22561"/>
                  </a:cubicBezTo>
                  <a:cubicBezTo>
                    <a:pt x="851" y="23149"/>
                    <a:pt x="1376" y="23435"/>
                    <a:pt x="1909" y="23435"/>
                  </a:cubicBezTo>
                  <a:cubicBezTo>
                    <a:pt x="2015" y="23435"/>
                    <a:pt x="2122" y="23424"/>
                    <a:pt x="2225" y="23402"/>
                  </a:cubicBezTo>
                  <a:cubicBezTo>
                    <a:pt x="2300" y="23413"/>
                    <a:pt x="2373" y="23418"/>
                    <a:pt x="2446" y="23418"/>
                  </a:cubicBezTo>
                  <a:cubicBezTo>
                    <a:pt x="3246" y="23418"/>
                    <a:pt x="3907" y="22758"/>
                    <a:pt x="3907" y="21937"/>
                  </a:cubicBezTo>
                  <a:cubicBezTo>
                    <a:pt x="3852" y="15509"/>
                    <a:pt x="3825" y="9080"/>
                    <a:pt x="3798" y="2652"/>
                  </a:cubicBezTo>
                  <a:cubicBezTo>
                    <a:pt x="3798" y="2462"/>
                    <a:pt x="3744" y="2245"/>
                    <a:pt x="3690" y="2082"/>
                  </a:cubicBezTo>
                  <a:lnTo>
                    <a:pt x="3690" y="1486"/>
                  </a:lnTo>
                  <a:cubicBezTo>
                    <a:pt x="3676" y="496"/>
                    <a:pt x="2910" y="1"/>
                    <a:pt x="21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99"/>
            <p:cNvSpPr/>
            <p:nvPr/>
          </p:nvSpPr>
          <p:spPr>
            <a:xfrm>
              <a:off x="4526400" y="2588450"/>
              <a:ext cx="98300" cy="585900"/>
            </a:xfrm>
            <a:custGeom>
              <a:rect b="b" l="l" r="r" t="t"/>
              <a:pathLst>
                <a:path extrusionOk="0" h="23436" w="3932">
                  <a:moveTo>
                    <a:pt x="2170" y="1"/>
                  </a:moveTo>
                  <a:cubicBezTo>
                    <a:pt x="1411" y="1"/>
                    <a:pt x="651" y="496"/>
                    <a:pt x="651" y="1486"/>
                  </a:cubicBezTo>
                  <a:lnTo>
                    <a:pt x="678" y="5256"/>
                  </a:lnTo>
                  <a:cubicBezTo>
                    <a:pt x="461" y="11006"/>
                    <a:pt x="0" y="16946"/>
                    <a:pt x="760" y="22561"/>
                  </a:cubicBezTo>
                  <a:cubicBezTo>
                    <a:pt x="850" y="23149"/>
                    <a:pt x="1375" y="23435"/>
                    <a:pt x="1909" y="23435"/>
                  </a:cubicBezTo>
                  <a:cubicBezTo>
                    <a:pt x="2015" y="23435"/>
                    <a:pt x="2121" y="23424"/>
                    <a:pt x="2225" y="23402"/>
                  </a:cubicBezTo>
                  <a:cubicBezTo>
                    <a:pt x="2299" y="23413"/>
                    <a:pt x="2373" y="23418"/>
                    <a:pt x="2446" y="23418"/>
                  </a:cubicBezTo>
                  <a:cubicBezTo>
                    <a:pt x="3249" y="23418"/>
                    <a:pt x="3931" y="22758"/>
                    <a:pt x="3906" y="21937"/>
                  </a:cubicBezTo>
                  <a:cubicBezTo>
                    <a:pt x="3879" y="15509"/>
                    <a:pt x="3852" y="9080"/>
                    <a:pt x="3798" y="2652"/>
                  </a:cubicBezTo>
                  <a:cubicBezTo>
                    <a:pt x="3798" y="2462"/>
                    <a:pt x="3771" y="2245"/>
                    <a:pt x="3689" y="2082"/>
                  </a:cubicBezTo>
                  <a:lnTo>
                    <a:pt x="3689" y="1486"/>
                  </a:lnTo>
                  <a:cubicBezTo>
                    <a:pt x="3689" y="496"/>
                    <a:pt x="2930" y="1"/>
                    <a:pt x="21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CUSTOM_14">
    <p:spTree>
      <p:nvGrpSpPr>
        <p:cNvPr id="1114" name="Shape 1114"/>
        <p:cNvGrpSpPr/>
        <p:nvPr/>
      </p:nvGrpSpPr>
      <p:grpSpPr>
        <a:xfrm>
          <a:off x="0" y="0"/>
          <a:ext cx="0" cy="0"/>
          <a:chOff x="0" y="0"/>
          <a:chExt cx="0" cy="0"/>
        </a:xfrm>
      </p:grpSpPr>
      <p:sp>
        <p:nvSpPr>
          <p:cNvPr id="1115" name="Google Shape;1115;p100"/>
          <p:cNvSpPr/>
          <p:nvPr/>
        </p:nvSpPr>
        <p:spPr>
          <a:xfrm rot="4142348">
            <a:off x="-664432" y="3627548"/>
            <a:ext cx="2727523" cy="2228468"/>
          </a:xfrm>
          <a:custGeom>
            <a:rect b="b" l="l" r="r" t="t"/>
            <a:pathLst>
              <a:path extrusionOk="0" h="113776" w="139239">
                <a:moveTo>
                  <a:pt x="73529" y="1"/>
                </a:moveTo>
                <a:cubicBezTo>
                  <a:pt x="72268" y="1"/>
                  <a:pt x="71006" y="19"/>
                  <a:pt x="69744" y="59"/>
                </a:cubicBezTo>
                <a:lnTo>
                  <a:pt x="69426" y="104"/>
                </a:lnTo>
                <a:cubicBezTo>
                  <a:pt x="47065" y="3880"/>
                  <a:pt x="27480" y="17301"/>
                  <a:pt x="15924" y="36819"/>
                </a:cubicBezTo>
                <a:lnTo>
                  <a:pt x="2139" y="60044"/>
                </a:lnTo>
                <a:cubicBezTo>
                  <a:pt x="1" y="61955"/>
                  <a:pt x="23" y="65344"/>
                  <a:pt x="2230" y="67209"/>
                </a:cubicBezTo>
                <a:lnTo>
                  <a:pt x="2275" y="67232"/>
                </a:lnTo>
                <a:cubicBezTo>
                  <a:pt x="13945" y="77082"/>
                  <a:pt x="7439" y="92573"/>
                  <a:pt x="18517" y="103082"/>
                </a:cubicBezTo>
                <a:cubicBezTo>
                  <a:pt x="24932" y="109133"/>
                  <a:pt x="50568" y="108451"/>
                  <a:pt x="58507" y="112318"/>
                </a:cubicBezTo>
                <a:cubicBezTo>
                  <a:pt x="59940" y="113023"/>
                  <a:pt x="61464" y="113637"/>
                  <a:pt x="63079" y="113751"/>
                </a:cubicBezTo>
                <a:cubicBezTo>
                  <a:pt x="63296" y="113767"/>
                  <a:pt x="63511" y="113775"/>
                  <a:pt x="63725" y="113775"/>
                </a:cubicBezTo>
                <a:cubicBezTo>
                  <a:pt x="67381" y="113775"/>
                  <a:pt x="70691" y="111458"/>
                  <a:pt x="73657" y="109201"/>
                </a:cubicBezTo>
                <a:cubicBezTo>
                  <a:pt x="80959" y="103674"/>
                  <a:pt x="88261" y="98032"/>
                  <a:pt x="96473" y="93960"/>
                </a:cubicBezTo>
                <a:cubicBezTo>
                  <a:pt x="104321" y="90071"/>
                  <a:pt x="113010" y="87591"/>
                  <a:pt x="119743" y="82018"/>
                </a:cubicBezTo>
                <a:cubicBezTo>
                  <a:pt x="125499" y="77241"/>
                  <a:pt x="129366" y="70531"/>
                  <a:pt x="132300" y="63638"/>
                </a:cubicBezTo>
                <a:cubicBezTo>
                  <a:pt x="132346" y="63547"/>
                  <a:pt x="132391" y="63456"/>
                  <a:pt x="132437" y="63365"/>
                </a:cubicBezTo>
                <a:cubicBezTo>
                  <a:pt x="139238" y="47305"/>
                  <a:pt x="136008" y="28743"/>
                  <a:pt x="124361" y="15755"/>
                </a:cubicBezTo>
                <a:lnTo>
                  <a:pt x="122792" y="14003"/>
                </a:lnTo>
                <a:cubicBezTo>
                  <a:pt x="116400" y="6906"/>
                  <a:pt x="107596" y="2447"/>
                  <a:pt x="98088" y="1560"/>
                </a:cubicBezTo>
                <a:lnTo>
                  <a:pt x="97951" y="1537"/>
                </a:lnTo>
                <a:cubicBezTo>
                  <a:pt x="89835" y="769"/>
                  <a:pt x="81684" y="1"/>
                  <a:pt x="7352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100"/>
          <p:cNvSpPr txBox="1"/>
          <p:nvPr>
            <p:ph type="title"/>
          </p:nvPr>
        </p:nvSpPr>
        <p:spPr>
          <a:xfrm>
            <a:off x="1831950" y="1590450"/>
            <a:ext cx="5480100" cy="13614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SzPts val="6500"/>
              <a:buFont typeface="Merriweather"/>
              <a:buNone/>
              <a:defRPr b="1" sz="8500">
                <a:latin typeface="Merriweather"/>
                <a:ea typeface="Merriweather"/>
                <a:cs typeface="Merriweather"/>
                <a:sym typeface="Merriweather"/>
              </a:defRPr>
            </a:lvl1pPr>
            <a:lvl2pPr lvl="1" rtl="0" algn="ctr">
              <a:spcBef>
                <a:spcPts val="0"/>
              </a:spcBef>
              <a:spcAft>
                <a:spcPts val="0"/>
              </a:spcAft>
              <a:buSzPts val="6500"/>
              <a:buFont typeface="Merriweather"/>
              <a:buNone/>
              <a:defRPr b="1" sz="6500">
                <a:latin typeface="Merriweather"/>
                <a:ea typeface="Merriweather"/>
                <a:cs typeface="Merriweather"/>
                <a:sym typeface="Merriweather"/>
              </a:defRPr>
            </a:lvl2pPr>
            <a:lvl3pPr lvl="2" rtl="0" algn="ctr">
              <a:spcBef>
                <a:spcPts val="0"/>
              </a:spcBef>
              <a:spcAft>
                <a:spcPts val="0"/>
              </a:spcAft>
              <a:buSzPts val="6500"/>
              <a:buFont typeface="Merriweather"/>
              <a:buNone/>
              <a:defRPr b="1" sz="6500">
                <a:latin typeface="Merriweather"/>
                <a:ea typeface="Merriweather"/>
                <a:cs typeface="Merriweather"/>
                <a:sym typeface="Merriweather"/>
              </a:defRPr>
            </a:lvl3pPr>
            <a:lvl4pPr lvl="3" rtl="0" algn="ctr">
              <a:spcBef>
                <a:spcPts val="0"/>
              </a:spcBef>
              <a:spcAft>
                <a:spcPts val="0"/>
              </a:spcAft>
              <a:buSzPts val="6500"/>
              <a:buFont typeface="Merriweather"/>
              <a:buNone/>
              <a:defRPr b="1" sz="6500">
                <a:latin typeface="Merriweather"/>
                <a:ea typeface="Merriweather"/>
                <a:cs typeface="Merriweather"/>
                <a:sym typeface="Merriweather"/>
              </a:defRPr>
            </a:lvl4pPr>
            <a:lvl5pPr lvl="4" rtl="0" algn="ctr">
              <a:spcBef>
                <a:spcPts val="0"/>
              </a:spcBef>
              <a:spcAft>
                <a:spcPts val="0"/>
              </a:spcAft>
              <a:buSzPts val="6500"/>
              <a:buFont typeface="Merriweather"/>
              <a:buNone/>
              <a:defRPr b="1" sz="6500">
                <a:latin typeface="Merriweather"/>
                <a:ea typeface="Merriweather"/>
                <a:cs typeface="Merriweather"/>
                <a:sym typeface="Merriweather"/>
              </a:defRPr>
            </a:lvl5pPr>
            <a:lvl6pPr lvl="5" rtl="0" algn="ctr">
              <a:spcBef>
                <a:spcPts val="0"/>
              </a:spcBef>
              <a:spcAft>
                <a:spcPts val="0"/>
              </a:spcAft>
              <a:buSzPts val="6500"/>
              <a:buFont typeface="Merriweather"/>
              <a:buNone/>
              <a:defRPr b="1" sz="6500">
                <a:latin typeface="Merriweather"/>
                <a:ea typeface="Merriweather"/>
                <a:cs typeface="Merriweather"/>
                <a:sym typeface="Merriweather"/>
              </a:defRPr>
            </a:lvl6pPr>
            <a:lvl7pPr lvl="6" rtl="0" algn="ctr">
              <a:spcBef>
                <a:spcPts val="0"/>
              </a:spcBef>
              <a:spcAft>
                <a:spcPts val="0"/>
              </a:spcAft>
              <a:buSzPts val="6500"/>
              <a:buFont typeface="Merriweather"/>
              <a:buNone/>
              <a:defRPr b="1" sz="6500">
                <a:latin typeface="Merriweather"/>
                <a:ea typeface="Merriweather"/>
                <a:cs typeface="Merriweather"/>
                <a:sym typeface="Merriweather"/>
              </a:defRPr>
            </a:lvl7pPr>
            <a:lvl8pPr lvl="7" rtl="0" algn="ctr">
              <a:spcBef>
                <a:spcPts val="0"/>
              </a:spcBef>
              <a:spcAft>
                <a:spcPts val="0"/>
              </a:spcAft>
              <a:buSzPts val="6500"/>
              <a:buFont typeface="Merriweather"/>
              <a:buNone/>
              <a:defRPr b="1" sz="6500">
                <a:latin typeface="Merriweather"/>
                <a:ea typeface="Merriweather"/>
                <a:cs typeface="Merriweather"/>
                <a:sym typeface="Merriweather"/>
              </a:defRPr>
            </a:lvl8pPr>
            <a:lvl9pPr lvl="8" rtl="0" algn="ctr">
              <a:spcBef>
                <a:spcPts val="0"/>
              </a:spcBef>
              <a:spcAft>
                <a:spcPts val="0"/>
              </a:spcAft>
              <a:buSzPts val="6500"/>
              <a:buFont typeface="Merriweather"/>
              <a:buNone/>
              <a:defRPr b="1" sz="6500">
                <a:latin typeface="Merriweather"/>
                <a:ea typeface="Merriweather"/>
                <a:cs typeface="Merriweather"/>
                <a:sym typeface="Merriweather"/>
              </a:defRPr>
            </a:lvl9pPr>
          </a:lstStyle>
          <a:p/>
        </p:txBody>
      </p:sp>
      <p:sp>
        <p:nvSpPr>
          <p:cNvPr id="1117" name="Google Shape;1117;p100"/>
          <p:cNvSpPr txBox="1"/>
          <p:nvPr>
            <p:ph idx="1" type="subTitle"/>
          </p:nvPr>
        </p:nvSpPr>
        <p:spPr>
          <a:xfrm>
            <a:off x="2060100" y="2951850"/>
            <a:ext cx="5023800" cy="6012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2"/>
                </a:solidFill>
                <a:latin typeface="Montserrat"/>
                <a:ea typeface="Montserrat"/>
                <a:cs typeface="Montserrat"/>
                <a:sym typeface="Montserrat"/>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grpSp>
        <p:nvGrpSpPr>
          <p:cNvPr id="1118" name="Google Shape;1118;p100"/>
          <p:cNvGrpSpPr/>
          <p:nvPr/>
        </p:nvGrpSpPr>
        <p:grpSpPr>
          <a:xfrm rot="500479">
            <a:off x="-100628" y="3801298"/>
            <a:ext cx="1886650" cy="1669166"/>
            <a:chOff x="1749700" y="889800"/>
            <a:chExt cx="4276500" cy="3783525"/>
          </a:xfrm>
        </p:grpSpPr>
        <p:sp>
          <p:nvSpPr>
            <p:cNvPr id="1119" name="Google Shape;1119;p100"/>
            <p:cNvSpPr/>
            <p:nvPr/>
          </p:nvSpPr>
          <p:spPr>
            <a:xfrm>
              <a:off x="2226200" y="889800"/>
              <a:ext cx="183125" cy="226500"/>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100"/>
            <p:cNvSpPr/>
            <p:nvPr/>
          </p:nvSpPr>
          <p:spPr>
            <a:xfrm>
              <a:off x="2327350" y="1533200"/>
              <a:ext cx="283725" cy="185850"/>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100"/>
            <p:cNvSpPr/>
            <p:nvPr/>
          </p:nvSpPr>
          <p:spPr>
            <a:xfrm>
              <a:off x="2677400" y="1195275"/>
              <a:ext cx="265350" cy="220825"/>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100"/>
            <p:cNvSpPr/>
            <p:nvPr/>
          </p:nvSpPr>
          <p:spPr>
            <a:xfrm>
              <a:off x="1795700" y="1310500"/>
              <a:ext cx="278100" cy="217600"/>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100"/>
            <p:cNvSpPr/>
            <p:nvPr/>
          </p:nvSpPr>
          <p:spPr>
            <a:xfrm>
              <a:off x="2706175" y="2238800"/>
              <a:ext cx="236600" cy="344700"/>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100"/>
            <p:cNvSpPr/>
            <p:nvPr/>
          </p:nvSpPr>
          <p:spPr>
            <a:xfrm>
              <a:off x="2003275" y="2384950"/>
              <a:ext cx="313925" cy="216875"/>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100"/>
            <p:cNvSpPr/>
            <p:nvPr/>
          </p:nvSpPr>
          <p:spPr>
            <a:xfrm>
              <a:off x="1749700" y="1859925"/>
              <a:ext cx="205825" cy="179750"/>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100"/>
            <p:cNvSpPr/>
            <p:nvPr/>
          </p:nvSpPr>
          <p:spPr>
            <a:xfrm>
              <a:off x="2389975" y="2023950"/>
              <a:ext cx="197925" cy="153525"/>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100"/>
            <p:cNvSpPr/>
            <p:nvPr/>
          </p:nvSpPr>
          <p:spPr>
            <a:xfrm>
              <a:off x="3245425" y="1472775"/>
              <a:ext cx="196275" cy="197875"/>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100"/>
            <p:cNvSpPr/>
            <p:nvPr/>
          </p:nvSpPr>
          <p:spPr>
            <a:xfrm>
              <a:off x="3247675" y="933050"/>
              <a:ext cx="233625" cy="177075"/>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100"/>
            <p:cNvSpPr/>
            <p:nvPr/>
          </p:nvSpPr>
          <p:spPr>
            <a:xfrm>
              <a:off x="2950925" y="1955475"/>
              <a:ext cx="288750" cy="274600"/>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100"/>
            <p:cNvSpPr/>
            <p:nvPr/>
          </p:nvSpPr>
          <p:spPr>
            <a:xfrm>
              <a:off x="3434650" y="2244700"/>
              <a:ext cx="193450" cy="190850"/>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100"/>
            <p:cNvSpPr/>
            <p:nvPr/>
          </p:nvSpPr>
          <p:spPr>
            <a:xfrm>
              <a:off x="3624350" y="1588700"/>
              <a:ext cx="234575" cy="157375"/>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100"/>
            <p:cNvSpPr/>
            <p:nvPr/>
          </p:nvSpPr>
          <p:spPr>
            <a:xfrm>
              <a:off x="3196375" y="2966875"/>
              <a:ext cx="193950" cy="304450"/>
            </a:xfrm>
            <a:custGeom>
              <a:rect b="b" l="l" r="r" t="t"/>
              <a:pathLst>
                <a:path extrusionOk="0" h="12178" w="7758">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100"/>
            <p:cNvSpPr/>
            <p:nvPr/>
          </p:nvSpPr>
          <p:spPr>
            <a:xfrm>
              <a:off x="2532150" y="3339825"/>
              <a:ext cx="221250" cy="225125"/>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100"/>
            <p:cNvSpPr/>
            <p:nvPr/>
          </p:nvSpPr>
          <p:spPr>
            <a:xfrm>
              <a:off x="1958625" y="3174175"/>
              <a:ext cx="242000" cy="191000"/>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100"/>
            <p:cNvSpPr/>
            <p:nvPr/>
          </p:nvSpPr>
          <p:spPr>
            <a:xfrm>
              <a:off x="2539550" y="2853075"/>
              <a:ext cx="256500" cy="211525"/>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100"/>
            <p:cNvSpPr/>
            <p:nvPr/>
          </p:nvSpPr>
          <p:spPr>
            <a:xfrm>
              <a:off x="3151475" y="2647950"/>
              <a:ext cx="320175" cy="314225"/>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100"/>
            <p:cNvSpPr/>
            <p:nvPr/>
          </p:nvSpPr>
          <p:spPr>
            <a:xfrm>
              <a:off x="3489825" y="1861150"/>
              <a:ext cx="179150" cy="139350"/>
            </a:xfrm>
            <a:custGeom>
              <a:rect b="b" l="l" r="r" t="t"/>
              <a:pathLst>
                <a:path extrusionOk="0" h="5574" w="7166">
                  <a:moveTo>
                    <a:pt x="3594" y="0"/>
                  </a:moveTo>
                  <a:cubicBezTo>
                    <a:pt x="0" y="0"/>
                    <a:pt x="0" y="5574"/>
                    <a:pt x="3594" y="5574"/>
                  </a:cubicBezTo>
                  <a:cubicBezTo>
                    <a:pt x="7166" y="5574"/>
                    <a:pt x="7166" y="0"/>
                    <a:pt x="35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100"/>
            <p:cNvSpPr/>
            <p:nvPr/>
          </p:nvSpPr>
          <p:spPr>
            <a:xfrm>
              <a:off x="3652450" y="2995700"/>
              <a:ext cx="192300" cy="155750"/>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100"/>
            <p:cNvSpPr/>
            <p:nvPr/>
          </p:nvSpPr>
          <p:spPr>
            <a:xfrm>
              <a:off x="2518350" y="3867100"/>
              <a:ext cx="206050" cy="166900"/>
            </a:xfrm>
            <a:custGeom>
              <a:rect b="b" l="l" r="r" t="t"/>
              <a:pathLst>
                <a:path extrusionOk="0" h="6676" w="8242">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100"/>
            <p:cNvSpPr/>
            <p:nvPr/>
          </p:nvSpPr>
          <p:spPr>
            <a:xfrm>
              <a:off x="2267150" y="3707100"/>
              <a:ext cx="242850" cy="211025"/>
            </a:xfrm>
            <a:custGeom>
              <a:rect b="b" l="l" r="r" t="t"/>
              <a:pathLst>
                <a:path extrusionOk="0" h="8441" w="9714">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100"/>
            <p:cNvSpPr/>
            <p:nvPr/>
          </p:nvSpPr>
          <p:spPr>
            <a:xfrm>
              <a:off x="3253800" y="3352875"/>
              <a:ext cx="176325" cy="238050"/>
            </a:xfrm>
            <a:custGeom>
              <a:rect b="b" l="l" r="r" t="t"/>
              <a:pathLst>
                <a:path extrusionOk="0" h="9522" w="7053">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100"/>
            <p:cNvSpPr/>
            <p:nvPr/>
          </p:nvSpPr>
          <p:spPr>
            <a:xfrm>
              <a:off x="3582775" y="2711750"/>
              <a:ext cx="129700" cy="113975"/>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100"/>
            <p:cNvSpPr/>
            <p:nvPr/>
          </p:nvSpPr>
          <p:spPr>
            <a:xfrm>
              <a:off x="3683175" y="3719650"/>
              <a:ext cx="191950" cy="166825"/>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100"/>
            <p:cNvSpPr/>
            <p:nvPr/>
          </p:nvSpPr>
          <p:spPr>
            <a:xfrm>
              <a:off x="3697825" y="4246275"/>
              <a:ext cx="218100" cy="175300"/>
            </a:xfrm>
            <a:custGeom>
              <a:rect b="b" l="l" r="r" t="t"/>
              <a:pathLst>
                <a:path extrusionOk="0" h="7012" w="8724">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100"/>
            <p:cNvSpPr/>
            <p:nvPr/>
          </p:nvSpPr>
          <p:spPr>
            <a:xfrm>
              <a:off x="2856525" y="4282625"/>
              <a:ext cx="175475" cy="138900"/>
            </a:xfrm>
            <a:custGeom>
              <a:rect b="b" l="l" r="r" t="t"/>
              <a:pathLst>
                <a:path extrusionOk="0" h="5556" w="7019">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100"/>
            <p:cNvSpPr/>
            <p:nvPr/>
          </p:nvSpPr>
          <p:spPr>
            <a:xfrm>
              <a:off x="3037700" y="3743500"/>
              <a:ext cx="209300" cy="162100"/>
            </a:xfrm>
            <a:custGeom>
              <a:rect b="b" l="l" r="r" t="t"/>
              <a:pathLst>
                <a:path extrusionOk="0" h="6484" w="8372">
                  <a:moveTo>
                    <a:pt x="4186" y="1"/>
                  </a:moveTo>
                  <a:cubicBezTo>
                    <a:pt x="1" y="1"/>
                    <a:pt x="1" y="6484"/>
                    <a:pt x="4186" y="6484"/>
                  </a:cubicBezTo>
                  <a:cubicBezTo>
                    <a:pt x="8372" y="6484"/>
                    <a:pt x="8372" y="1"/>
                    <a:pt x="41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100"/>
            <p:cNvSpPr/>
            <p:nvPr/>
          </p:nvSpPr>
          <p:spPr>
            <a:xfrm>
              <a:off x="3500625" y="4075050"/>
              <a:ext cx="174600" cy="134800"/>
            </a:xfrm>
            <a:custGeom>
              <a:rect b="b" l="l" r="r" t="t"/>
              <a:pathLst>
                <a:path extrusionOk="0" h="5392" w="6984">
                  <a:moveTo>
                    <a:pt x="3503" y="0"/>
                  </a:moveTo>
                  <a:cubicBezTo>
                    <a:pt x="0" y="0"/>
                    <a:pt x="0" y="5392"/>
                    <a:pt x="3503" y="5392"/>
                  </a:cubicBezTo>
                  <a:cubicBezTo>
                    <a:pt x="6984" y="5392"/>
                    <a:pt x="6984" y="0"/>
                    <a:pt x="35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100"/>
            <p:cNvSpPr/>
            <p:nvPr/>
          </p:nvSpPr>
          <p:spPr>
            <a:xfrm>
              <a:off x="2911450" y="3001375"/>
              <a:ext cx="178600" cy="138775"/>
            </a:xfrm>
            <a:custGeom>
              <a:rect b="b" l="l" r="r" t="t"/>
              <a:pathLst>
                <a:path extrusionOk="0" h="5551" w="7144">
                  <a:moveTo>
                    <a:pt x="3572" y="0"/>
                  </a:moveTo>
                  <a:cubicBezTo>
                    <a:pt x="1" y="0"/>
                    <a:pt x="1" y="5551"/>
                    <a:pt x="3572" y="5551"/>
                  </a:cubicBezTo>
                  <a:cubicBezTo>
                    <a:pt x="7144" y="5551"/>
                    <a:pt x="7144" y="0"/>
                    <a:pt x="35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100"/>
            <p:cNvSpPr/>
            <p:nvPr/>
          </p:nvSpPr>
          <p:spPr>
            <a:xfrm>
              <a:off x="3544425" y="3350275"/>
              <a:ext cx="166075" cy="121125"/>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100"/>
            <p:cNvSpPr/>
            <p:nvPr/>
          </p:nvSpPr>
          <p:spPr>
            <a:xfrm>
              <a:off x="4353075" y="3522925"/>
              <a:ext cx="187700" cy="347900"/>
            </a:xfrm>
            <a:custGeom>
              <a:rect b="b" l="l" r="r" t="t"/>
              <a:pathLst>
                <a:path extrusionOk="0" h="13916" w="7508">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100"/>
            <p:cNvSpPr/>
            <p:nvPr/>
          </p:nvSpPr>
          <p:spPr>
            <a:xfrm>
              <a:off x="3884475" y="3526250"/>
              <a:ext cx="200775" cy="135950"/>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100"/>
            <p:cNvSpPr/>
            <p:nvPr/>
          </p:nvSpPr>
          <p:spPr>
            <a:xfrm>
              <a:off x="4163150" y="4152950"/>
              <a:ext cx="244225" cy="149975"/>
            </a:xfrm>
            <a:custGeom>
              <a:rect b="b" l="l" r="r" t="t"/>
              <a:pathLst>
                <a:path extrusionOk="0" h="5999" w="9769">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100"/>
            <p:cNvSpPr/>
            <p:nvPr/>
          </p:nvSpPr>
          <p:spPr>
            <a:xfrm>
              <a:off x="4896125" y="3932625"/>
              <a:ext cx="246525" cy="186950"/>
            </a:xfrm>
            <a:custGeom>
              <a:rect b="b" l="l" r="r" t="t"/>
              <a:pathLst>
                <a:path extrusionOk="0" h="7478" w="9861">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100"/>
            <p:cNvSpPr/>
            <p:nvPr/>
          </p:nvSpPr>
          <p:spPr>
            <a:xfrm>
              <a:off x="4843300" y="3335850"/>
              <a:ext cx="214425" cy="225575"/>
            </a:xfrm>
            <a:custGeom>
              <a:rect b="b" l="l" r="r" t="t"/>
              <a:pathLst>
                <a:path extrusionOk="0" h="9023" w="8577">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100"/>
            <p:cNvSpPr/>
            <p:nvPr/>
          </p:nvSpPr>
          <p:spPr>
            <a:xfrm>
              <a:off x="4666925" y="3855150"/>
              <a:ext cx="191050" cy="163825"/>
            </a:xfrm>
            <a:custGeom>
              <a:rect b="b" l="l" r="r" t="t"/>
              <a:pathLst>
                <a:path extrusionOk="0" h="6553" w="7642">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100"/>
            <p:cNvSpPr/>
            <p:nvPr/>
          </p:nvSpPr>
          <p:spPr>
            <a:xfrm>
              <a:off x="5385250" y="3407400"/>
              <a:ext cx="250825" cy="194525"/>
            </a:xfrm>
            <a:custGeom>
              <a:rect b="b" l="l" r="r" t="t"/>
              <a:pathLst>
                <a:path extrusionOk="0" h="7781" w="10033">
                  <a:moveTo>
                    <a:pt x="5005" y="1"/>
                  </a:moveTo>
                  <a:cubicBezTo>
                    <a:pt x="1" y="1"/>
                    <a:pt x="1" y="7780"/>
                    <a:pt x="5005" y="7780"/>
                  </a:cubicBezTo>
                  <a:cubicBezTo>
                    <a:pt x="10032" y="7780"/>
                    <a:pt x="10032" y="1"/>
                    <a:pt x="50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100"/>
            <p:cNvSpPr/>
            <p:nvPr/>
          </p:nvSpPr>
          <p:spPr>
            <a:xfrm>
              <a:off x="5173125" y="3149225"/>
              <a:ext cx="186550" cy="328425"/>
            </a:xfrm>
            <a:custGeom>
              <a:rect b="b" l="l" r="r" t="t"/>
              <a:pathLst>
                <a:path extrusionOk="0" h="13137" w="7462">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100"/>
            <p:cNvSpPr/>
            <p:nvPr/>
          </p:nvSpPr>
          <p:spPr>
            <a:xfrm>
              <a:off x="5200825" y="3921075"/>
              <a:ext cx="353350" cy="199425"/>
            </a:xfrm>
            <a:custGeom>
              <a:rect b="b" l="l" r="r" t="t"/>
              <a:pathLst>
                <a:path extrusionOk="0" h="7977" w="14134">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100"/>
            <p:cNvSpPr/>
            <p:nvPr/>
          </p:nvSpPr>
          <p:spPr>
            <a:xfrm>
              <a:off x="5754325" y="3980375"/>
              <a:ext cx="271875" cy="188325"/>
            </a:xfrm>
            <a:custGeom>
              <a:rect b="b" l="l" r="r" t="t"/>
              <a:pathLst>
                <a:path extrusionOk="0" h="7533" w="10875">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100"/>
            <p:cNvSpPr/>
            <p:nvPr/>
          </p:nvSpPr>
          <p:spPr>
            <a:xfrm>
              <a:off x="5580875" y="4411875"/>
              <a:ext cx="216700" cy="236975"/>
            </a:xfrm>
            <a:custGeom>
              <a:rect b="b" l="l" r="r" t="t"/>
              <a:pathLst>
                <a:path extrusionOk="0" h="9479" w="8668">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100"/>
            <p:cNvSpPr/>
            <p:nvPr/>
          </p:nvSpPr>
          <p:spPr>
            <a:xfrm>
              <a:off x="5731675" y="3595750"/>
              <a:ext cx="242750" cy="181425"/>
            </a:xfrm>
            <a:custGeom>
              <a:rect b="b" l="l" r="r" t="t"/>
              <a:pathLst>
                <a:path extrusionOk="0" h="7257" w="971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100"/>
            <p:cNvSpPr/>
            <p:nvPr/>
          </p:nvSpPr>
          <p:spPr>
            <a:xfrm>
              <a:off x="5104900" y="3659900"/>
              <a:ext cx="147875" cy="114325"/>
            </a:xfrm>
            <a:custGeom>
              <a:rect b="b" l="l" r="r" t="t"/>
              <a:pathLst>
                <a:path extrusionOk="0" h="4573" w="5915">
                  <a:moveTo>
                    <a:pt x="2957" y="1"/>
                  </a:moveTo>
                  <a:cubicBezTo>
                    <a:pt x="0" y="1"/>
                    <a:pt x="0" y="4573"/>
                    <a:pt x="2957" y="4573"/>
                  </a:cubicBezTo>
                  <a:cubicBezTo>
                    <a:pt x="5892" y="4573"/>
                    <a:pt x="5914" y="1"/>
                    <a:pt x="29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100"/>
            <p:cNvSpPr/>
            <p:nvPr/>
          </p:nvSpPr>
          <p:spPr>
            <a:xfrm>
              <a:off x="5576900" y="3102725"/>
              <a:ext cx="223525" cy="187425"/>
            </a:xfrm>
            <a:custGeom>
              <a:rect b="b" l="l" r="r" t="t"/>
              <a:pathLst>
                <a:path extrusionOk="0" h="7497" w="8941">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100"/>
            <p:cNvSpPr/>
            <p:nvPr/>
          </p:nvSpPr>
          <p:spPr>
            <a:xfrm>
              <a:off x="4744225" y="4350900"/>
              <a:ext cx="212850" cy="272900"/>
            </a:xfrm>
            <a:custGeom>
              <a:rect b="b" l="l" r="r" t="t"/>
              <a:pathLst>
                <a:path extrusionOk="0" h="10916" w="8514">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100"/>
            <p:cNvSpPr/>
            <p:nvPr/>
          </p:nvSpPr>
          <p:spPr>
            <a:xfrm>
              <a:off x="3826475" y="4462325"/>
              <a:ext cx="271850" cy="211000"/>
            </a:xfrm>
            <a:custGeom>
              <a:rect b="b" l="l" r="r" t="t"/>
              <a:pathLst>
                <a:path extrusionOk="0" h="8440" w="10874">
                  <a:moveTo>
                    <a:pt x="5437" y="0"/>
                  </a:moveTo>
                  <a:cubicBezTo>
                    <a:pt x="1" y="0"/>
                    <a:pt x="1" y="8440"/>
                    <a:pt x="5437" y="8440"/>
                  </a:cubicBezTo>
                  <a:cubicBezTo>
                    <a:pt x="10874" y="8440"/>
                    <a:pt x="10874" y="0"/>
                    <a:pt x="54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100"/>
            <p:cNvSpPr/>
            <p:nvPr/>
          </p:nvSpPr>
          <p:spPr>
            <a:xfrm>
              <a:off x="2341075" y="4212675"/>
              <a:ext cx="229775" cy="177450"/>
            </a:xfrm>
            <a:custGeom>
              <a:rect b="b" l="l" r="r" t="t"/>
              <a:pathLst>
                <a:path extrusionOk="0" h="7098" w="9191">
                  <a:moveTo>
                    <a:pt x="4595" y="0"/>
                  </a:moveTo>
                  <a:cubicBezTo>
                    <a:pt x="0" y="0"/>
                    <a:pt x="0" y="7098"/>
                    <a:pt x="4595" y="7098"/>
                  </a:cubicBezTo>
                  <a:cubicBezTo>
                    <a:pt x="9190" y="7098"/>
                    <a:pt x="9167" y="0"/>
                    <a:pt x="45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100"/>
            <p:cNvSpPr/>
            <p:nvPr/>
          </p:nvSpPr>
          <p:spPr>
            <a:xfrm>
              <a:off x="3104825" y="4105200"/>
              <a:ext cx="183700" cy="142750"/>
            </a:xfrm>
            <a:custGeom>
              <a:rect b="b" l="l" r="r" t="t"/>
              <a:pathLst>
                <a:path extrusionOk="0" h="5710" w="7348">
                  <a:moveTo>
                    <a:pt x="3685" y="0"/>
                  </a:moveTo>
                  <a:cubicBezTo>
                    <a:pt x="0" y="0"/>
                    <a:pt x="0" y="5710"/>
                    <a:pt x="3685" y="5710"/>
                  </a:cubicBezTo>
                  <a:cubicBezTo>
                    <a:pt x="7348" y="5710"/>
                    <a:pt x="7348" y="0"/>
                    <a:pt x="3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68" name="Google Shape;1168;p100"/>
          <p:cNvSpPr/>
          <p:nvPr/>
        </p:nvSpPr>
        <p:spPr>
          <a:xfrm>
            <a:off x="6808164" y="-245894"/>
            <a:ext cx="3193865" cy="1725391"/>
          </a:xfrm>
          <a:custGeom>
            <a:rect b="b" l="l" r="r" t="t"/>
            <a:pathLst>
              <a:path extrusionOk="0" h="93013" w="172176">
                <a:moveTo>
                  <a:pt x="13424" y="1"/>
                </a:moveTo>
                <a:cubicBezTo>
                  <a:pt x="6875" y="1"/>
                  <a:pt x="1" y="7379"/>
                  <a:pt x="918" y="15924"/>
                </a:cubicBezTo>
                <a:cubicBezTo>
                  <a:pt x="1532" y="21520"/>
                  <a:pt x="4876" y="27298"/>
                  <a:pt x="9653" y="29891"/>
                </a:cubicBezTo>
                <a:cubicBezTo>
                  <a:pt x="11675" y="30994"/>
                  <a:pt x="14155" y="31195"/>
                  <a:pt x="16658" y="31195"/>
                </a:cubicBezTo>
                <a:cubicBezTo>
                  <a:pt x="18084" y="31195"/>
                  <a:pt x="19518" y="31130"/>
                  <a:pt x="20878" y="31130"/>
                </a:cubicBezTo>
                <a:cubicBezTo>
                  <a:pt x="23334" y="31130"/>
                  <a:pt x="25551" y="31341"/>
                  <a:pt x="27055" y="32530"/>
                </a:cubicBezTo>
                <a:cubicBezTo>
                  <a:pt x="32196" y="36647"/>
                  <a:pt x="21641" y="50637"/>
                  <a:pt x="33174" y="57166"/>
                </a:cubicBezTo>
                <a:cubicBezTo>
                  <a:pt x="34809" y="58091"/>
                  <a:pt x="36338" y="58421"/>
                  <a:pt x="37796" y="58421"/>
                </a:cubicBezTo>
                <a:cubicBezTo>
                  <a:pt x="41411" y="58421"/>
                  <a:pt x="44594" y="56394"/>
                  <a:pt x="47908" y="56394"/>
                </a:cubicBezTo>
                <a:cubicBezTo>
                  <a:pt x="48482" y="56394"/>
                  <a:pt x="49059" y="56455"/>
                  <a:pt x="49643" y="56597"/>
                </a:cubicBezTo>
                <a:cubicBezTo>
                  <a:pt x="61199" y="59418"/>
                  <a:pt x="53942" y="66356"/>
                  <a:pt x="56808" y="74363"/>
                </a:cubicBezTo>
                <a:cubicBezTo>
                  <a:pt x="59096" y="80762"/>
                  <a:pt x="64139" y="83660"/>
                  <a:pt x="69661" y="83660"/>
                </a:cubicBezTo>
                <a:cubicBezTo>
                  <a:pt x="72816" y="83660"/>
                  <a:pt x="76126" y="82715"/>
                  <a:pt x="79169" y="80937"/>
                </a:cubicBezTo>
                <a:cubicBezTo>
                  <a:pt x="85309" y="77360"/>
                  <a:pt x="88766" y="71995"/>
                  <a:pt x="92323" y="71995"/>
                </a:cubicBezTo>
                <a:cubicBezTo>
                  <a:pt x="94353" y="71995"/>
                  <a:pt x="96416" y="73743"/>
                  <a:pt x="99028" y="78571"/>
                </a:cubicBezTo>
                <a:cubicBezTo>
                  <a:pt x="101757" y="83598"/>
                  <a:pt x="104282" y="89194"/>
                  <a:pt x="110856" y="91856"/>
                </a:cubicBezTo>
                <a:cubicBezTo>
                  <a:pt x="112729" y="92609"/>
                  <a:pt x="114750" y="93012"/>
                  <a:pt x="116765" y="93012"/>
                </a:cubicBezTo>
                <a:cubicBezTo>
                  <a:pt x="118520" y="93012"/>
                  <a:pt x="120270" y="92706"/>
                  <a:pt x="121912" y="92060"/>
                </a:cubicBezTo>
                <a:cubicBezTo>
                  <a:pt x="128486" y="89467"/>
                  <a:pt x="128213" y="81733"/>
                  <a:pt x="132876" y="79003"/>
                </a:cubicBezTo>
                <a:cubicBezTo>
                  <a:pt x="134160" y="78244"/>
                  <a:pt x="135425" y="77925"/>
                  <a:pt x="136686" y="77925"/>
                </a:cubicBezTo>
                <a:cubicBezTo>
                  <a:pt x="143268" y="77925"/>
                  <a:pt x="149760" y="86601"/>
                  <a:pt x="158416" y="86601"/>
                </a:cubicBezTo>
                <a:cubicBezTo>
                  <a:pt x="160623" y="86601"/>
                  <a:pt x="162970" y="86037"/>
                  <a:pt x="165496" y="84622"/>
                </a:cubicBezTo>
                <a:cubicBezTo>
                  <a:pt x="172175" y="80875"/>
                  <a:pt x="169959" y="72972"/>
                  <a:pt x="162077" y="72972"/>
                </a:cubicBezTo>
                <a:cubicBezTo>
                  <a:pt x="161155" y="72972"/>
                  <a:pt x="160154" y="73080"/>
                  <a:pt x="159081" y="73316"/>
                </a:cubicBezTo>
                <a:cubicBezTo>
                  <a:pt x="158715" y="73397"/>
                  <a:pt x="158347" y="73435"/>
                  <a:pt x="157976" y="73435"/>
                </a:cubicBezTo>
                <a:cubicBezTo>
                  <a:pt x="150852" y="73435"/>
                  <a:pt x="142851" y="59325"/>
                  <a:pt x="135074" y="59325"/>
                </a:cubicBezTo>
                <a:cubicBezTo>
                  <a:pt x="134675" y="59325"/>
                  <a:pt x="134275" y="59362"/>
                  <a:pt x="133877" y="59440"/>
                </a:cubicBezTo>
                <a:cubicBezTo>
                  <a:pt x="124869" y="61192"/>
                  <a:pt x="125779" y="71906"/>
                  <a:pt x="120251" y="74295"/>
                </a:cubicBezTo>
                <a:cubicBezTo>
                  <a:pt x="119428" y="74650"/>
                  <a:pt x="118631" y="74813"/>
                  <a:pt x="117855" y="74813"/>
                </a:cubicBezTo>
                <a:cubicBezTo>
                  <a:pt x="109695" y="74813"/>
                  <a:pt x="103883" y="56807"/>
                  <a:pt x="94183" y="55664"/>
                </a:cubicBezTo>
                <a:cubicBezTo>
                  <a:pt x="93938" y="55636"/>
                  <a:pt x="93686" y="55623"/>
                  <a:pt x="93430" y="55623"/>
                </a:cubicBezTo>
                <a:cubicBezTo>
                  <a:pt x="86556" y="55623"/>
                  <a:pt x="75789" y="65324"/>
                  <a:pt x="72873" y="65324"/>
                </a:cubicBezTo>
                <a:cubicBezTo>
                  <a:pt x="72806" y="65324"/>
                  <a:pt x="72744" y="65319"/>
                  <a:pt x="72686" y="65309"/>
                </a:cubicBezTo>
                <a:cubicBezTo>
                  <a:pt x="67022" y="64308"/>
                  <a:pt x="73824" y="49522"/>
                  <a:pt x="66294" y="43449"/>
                </a:cubicBezTo>
                <a:cubicBezTo>
                  <a:pt x="63998" y="41595"/>
                  <a:pt x="61334" y="41044"/>
                  <a:pt x="58636" y="41044"/>
                </a:cubicBezTo>
                <a:cubicBezTo>
                  <a:pt x="54692" y="41044"/>
                  <a:pt x="50674" y="42220"/>
                  <a:pt x="47621" y="42220"/>
                </a:cubicBezTo>
                <a:cubicBezTo>
                  <a:pt x="45126" y="42220"/>
                  <a:pt x="43276" y="41435"/>
                  <a:pt x="42637" y="38581"/>
                </a:cubicBezTo>
                <a:cubicBezTo>
                  <a:pt x="41181" y="32007"/>
                  <a:pt x="49643" y="25342"/>
                  <a:pt x="42955" y="18199"/>
                </a:cubicBezTo>
                <a:cubicBezTo>
                  <a:pt x="41467" y="16620"/>
                  <a:pt x="37463" y="14421"/>
                  <a:pt x="32834" y="14421"/>
                </a:cubicBezTo>
                <a:cubicBezTo>
                  <a:pt x="30530" y="14421"/>
                  <a:pt x="28071" y="14966"/>
                  <a:pt x="25690" y="16402"/>
                </a:cubicBezTo>
                <a:cubicBezTo>
                  <a:pt x="23977" y="17225"/>
                  <a:pt x="22634" y="17583"/>
                  <a:pt x="21586" y="17583"/>
                </a:cubicBezTo>
                <a:cubicBezTo>
                  <a:pt x="14867" y="17583"/>
                  <a:pt x="20261" y="2862"/>
                  <a:pt x="17978" y="1366"/>
                </a:cubicBezTo>
                <a:cubicBezTo>
                  <a:pt x="16554" y="427"/>
                  <a:pt x="14999" y="1"/>
                  <a:pt x="134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100"/>
          <p:cNvSpPr/>
          <p:nvPr/>
        </p:nvSpPr>
        <p:spPr>
          <a:xfrm rot="6501944">
            <a:off x="161204" y="-2047474"/>
            <a:ext cx="3292709" cy="3815513"/>
          </a:xfrm>
          <a:custGeom>
            <a:rect b="b" l="l" r="r" t="t"/>
            <a:pathLst>
              <a:path extrusionOk="0" h="153493" w="132415">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100"/>
          <p:cNvSpPr/>
          <p:nvPr/>
        </p:nvSpPr>
        <p:spPr>
          <a:xfrm flipH="1">
            <a:off x="6808185" y="3692603"/>
            <a:ext cx="2874141" cy="2253974"/>
          </a:xfrm>
          <a:custGeom>
            <a:rect b="b" l="l" r="r" t="t"/>
            <a:pathLst>
              <a:path extrusionOk="0" h="91254" w="116362">
                <a:moveTo>
                  <a:pt x="76003" y="1"/>
                </a:moveTo>
                <a:cubicBezTo>
                  <a:pt x="75144" y="1"/>
                  <a:pt x="74284" y="39"/>
                  <a:pt x="73425" y="120"/>
                </a:cubicBezTo>
                <a:cubicBezTo>
                  <a:pt x="66074" y="798"/>
                  <a:pt x="59402" y="4514"/>
                  <a:pt x="52377" y="6874"/>
                </a:cubicBezTo>
                <a:cubicBezTo>
                  <a:pt x="45053" y="9342"/>
                  <a:pt x="37296" y="10346"/>
                  <a:pt x="29647" y="11404"/>
                </a:cubicBezTo>
                <a:cubicBezTo>
                  <a:pt x="26365" y="11865"/>
                  <a:pt x="22757" y="12489"/>
                  <a:pt x="20587" y="15011"/>
                </a:cubicBezTo>
                <a:cubicBezTo>
                  <a:pt x="19746" y="16096"/>
                  <a:pt x="19123" y="17317"/>
                  <a:pt x="18716" y="18619"/>
                </a:cubicBezTo>
                <a:cubicBezTo>
                  <a:pt x="16275" y="25671"/>
                  <a:pt x="543" y="40589"/>
                  <a:pt x="353" y="48048"/>
                </a:cubicBezTo>
                <a:cubicBezTo>
                  <a:pt x="0" y="60959"/>
                  <a:pt x="13155" y="66329"/>
                  <a:pt x="12043" y="79213"/>
                </a:cubicBezTo>
                <a:lnTo>
                  <a:pt x="12043" y="79240"/>
                </a:lnTo>
                <a:cubicBezTo>
                  <a:pt x="11859" y="81578"/>
                  <a:pt x="13710" y="83559"/>
                  <a:pt x="16044" y="83559"/>
                </a:cubicBezTo>
                <a:cubicBezTo>
                  <a:pt x="16121" y="83559"/>
                  <a:pt x="16197" y="83557"/>
                  <a:pt x="16275" y="83553"/>
                </a:cubicBezTo>
                <a:lnTo>
                  <a:pt x="38408" y="89222"/>
                </a:lnTo>
                <a:cubicBezTo>
                  <a:pt x="43731" y="90584"/>
                  <a:pt x="49152" y="91253"/>
                  <a:pt x="54545" y="91253"/>
                </a:cubicBezTo>
                <a:cubicBezTo>
                  <a:pt x="67952" y="91253"/>
                  <a:pt x="81189" y="87116"/>
                  <a:pt x="92330" y="79186"/>
                </a:cubicBezTo>
                <a:lnTo>
                  <a:pt x="92547" y="79023"/>
                </a:lnTo>
                <a:cubicBezTo>
                  <a:pt x="98351" y="73571"/>
                  <a:pt x="103451" y="67414"/>
                  <a:pt x="108523" y="61284"/>
                </a:cubicBezTo>
                <a:lnTo>
                  <a:pt x="108604" y="61176"/>
                </a:lnTo>
                <a:cubicBezTo>
                  <a:pt x="113758" y="54965"/>
                  <a:pt x="116362" y="47017"/>
                  <a:pt x="115928" y="38961"/>
                </a:cubicBezTo>
                <a:lnTo>
                  <a:pt x="115819" y="36981"/>
                </a:lnTo>
                <a:cubicBezTo>
                  <a:pt x="115060" y="22253"/>
                  <a:pt x="105838" y="9261"/>
                  <a:pt x="92194" y="3701"/>
                </a:cubicBezTo>
                <a:lnTo>
                  <a:pt x="91923" y="3592"/>
                </a:lnTo>
                <a:cubicBezTo>
                  <a:pt x="86861" y="1553"/>
                  <a:pt x="81456" y="1"/>
                  <a:pt x="760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100"/>
          <p:cNvSpPr/>
          <p:nvPr/>
        </p:nvSpPr>
        <p:spPr>
          <a:xfrm flipH="1" rot="-750160">
            <a:off x="5959216" y="4433332"/>
            <a:ext cx="4126400" cy="1079377"/>
          </a:xfrm>
          <a:custGeom>
            <a:rect b="b" l="l" r="r" t="t"/>
            <a:pathLst>
              <a:path extrusionOk="0" h="21626" w="82675">
                <a:moveTo>
                  <a:pt x="51100" y="1"/>
                </a:moveTo>
                <a:cubicBezTo>
                  <a:pt x="49331" y="1"/>
                  <a:pt x="47612" y="84"/>
                  <a:pt x="45978" y="239"/>
                </a:cubicBezTo>
                <a:cubicBezTo>
                  <a:pt x="37786" y="999"/>
                  <a:pt x="29839" y="3657"/>
                  <a:pt x="22461" y="7156"/>
                </a:cubicBezTo>
                <a:cubicBezTo>
                  <a:pt x="15002" y="10682"/>
                  <a:pt x="7191" y="14940"/>
                  <a:pt x="762" y="20121"/>
                </a:cubicBezTo>
                <a:cubicBezTo>
                  <a:pt x="0" y="20614"/>
                  <a:pt x="497" y="21625"/>
                  <a:pt x="1213" y="21625"/>
                </a:cubicBezTo>
                <a:cubicBezTo>
                  <a:pt x="1364" y="21625"/>
                  <a:pt x="1524" y="21581"/>
                  <a:pt x="1684" y="21477"/>
                </a:cubicBezTo>
                <a:cubicBezTo>
                  <a:pt x="8899" y="17381"/>
                  <a:pt x="15518" y="12445"/>
                  <a:pt x="23058" y="8864"/>
                </a:cubicBezTo>
                <a:cubicBezTo>
                  <a:pt x="29920" y="5610"/>
                  <a:pt x="37244" y="3087"/>
                  <a:pt x="44784" y="2192"/>
                </a:cubicBezTo>
                <a:cubicBezTo>
                  <a:pt x="46849" y="1930"/>
                  <a:pt x="48924" y="1799"/>
                  <a:pt x="50997" y="1799"/>
                </a:cubicBezTo>
                <a:cubicBezTo>
                  <a:pt x="55570" y="1799"/>
                  <a:pt x="60134" y="2433"/>
                  <a:pt x="64558" y="3684"/>
                </a:cubicBezTo>
                <a:cubicBezTo>
                  <a:pt x="71311" y="5637"/>
                  <a:pt x="76492" y="9461"/>
                  <a:pt x="81944" y="13692"/>
                </a:cubicBezTo>
                <a:cubicBezTo>
                  <a:pt x="82018" y="13754"/>
                  <a:pt x="82099" y="13781"/>
                  <a:pt x="82178" y="13781"/>
                </a:cubicBezTo>
                <a:cubicBezTo>
                  <a:pt x="82443" y="13781"/>
                  <a:pt x="82675" y="13476"/>
                  <a:pt x="82486" y="13204"/>
                </a:cubicBezTo>
                <a:cubicBezTo>
                  <a:pt x="76210" y="3496"/>
                  <a:pt x="62599" y="1"/>
                  <a:pt x="5110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72" name="Google Shape;1172;p100"/>
          <p:cNvGrpSpPr/>
          <p:nvPr/>
        </p:nvGrpSpPr>
        <p:grpSpPr>
          <a:xfrm>
            <a:off x="8036343" y="2263054"/>
            <a:ext cx="1237384" cy="1555190"/>
            <a:chOff x="8112943" y="2396104"/>
            <a:chExt cx="1237384" cy="1555190"/>
          </a:xfrm>
        </p:grpSpPr>
        <p:sp>
          <p:nvSpPr>
            <p:cNvPr id="1173" name="Google Shape;1173;p100"/>
            <p:cNvSpPr/>
            <p:nvPr/>
          </p:nvSpPr>
          <p:spPr>
            <a:xfrm flipH="1" rot="-1639023">
              <a:off x="8189750" y="3205009"/>
              <a:ext cx="937462" cy="562545"/>
            </a:xfrm>
            <a:custGeom>
              <a:rect b="b" l="l" r="r" t="t"/>
              <a:pathLst>
                <a:path extrusionOk="0" h="8317" w="13860">
                  <a:moveTo>
                    <a:pt x="2551" y="0"/>
                  </a:moveTo>
                  <a:cubicBezTo>
                    <a:pt x="1693" y="0"/>
                    <a:pt x="832" y="618"/>
                    <a:pt x="461" y="1446"/>
                  </a:cubicBezTo>
                  <a:cubicBezTo>
                    <a:pt x="0" y="2450"/>
                    <a:pt x="136" y="3616"/>
                    <a:pt x="461" y="4674"/>
                  </a:cubicBezTo>
                  <a:cubicBezTo>
                    <a:pt x="570" y="5189"/>
                    <a:pt x="814" y="5651"/>
                    <a:pt x="1167" y="6030"/>
                  </a:cubicBezTo>
                  <a:cubicBezTo>
                    <a:pt x="1601" y="6383"/>
                    <a:pt x="2089" y="6654"/>
                    <a:pt x="2658" y="6763"/>
                  </a:cubicBezTo>
                  <a:cubicBezTo>
                    <a:pt x="5235" y="7603"/>
                    <a:pt x="7893" y="8119"/>
                    <a:pt x="10606" y="8309"/>
                  </a:cubicBezTo>
                  <a:cubicBezTo>
                    <a:pt x="10705" y="8314"/>
                    <a:pt x="10802" y="8317"/>
                    <a:pt x="10895" y="8317"/>
                  </a:cubicBezTo>
                  <a:cubicBezTo>
                    <a:pt x="13610" y="8317"/>
                    <a:pt x="13860" y="6085"/>
                    <a:pt x="11474" y="4511"/>
                  </a:cubicBezTo>
                  <a:cubicBezTo>
                    <a:pt x="10389" y="3779"/>
                    <a:pt x="9114" y="3426"/>
                    <a:pt x="7921" y="2938"/>
                  </a:cubicBezTo>
                  <a:cubicBezTo>
                    <a:pt x="6564" y="2396"/>
                    <a:pt x="5262" y="1636"/>
                    <a:pt x="4123" y="741"/>
                  </a:cubicBezTo>
                  <a:cubicBezTo>
                    <a:pt x="3825" y="470"/>
                    <a:pt x="3526" y="280"/>
                    <a:pt x="3174" y="117"/>
                  </a:cubicBezTo>
                  <a:cubicBezTo>
                    <a:pt x="2971" y="37"/>
                    <a:pt x="2761" y="0"/>
                    <a:pt x="25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100"/>
            <p:cNvSpPr/>
            <p:nvPr/>
          </p:nvSpPr>
          <p:spPr>
            <a:xfrm flipH="1" rot="-1639023">
              <a:off x="8799712" y="2487123"/>
              <a:ext cx="489902" cy="383642"/>
            </a:xfrm>
            <a:custGeom>
              <a:rect b="b" l="l" r="r" t="t"/>
              <a:pathLst>
                <a:path extrusionOk="0" h="5672" w="7243">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24">
    <p:spTree>
      <p:nvGrpSpPr>
        <p:cNvPr id="1175" name="Shape 1175"/>
        <p:cNvGrpSpPr/>
        <p:nvPr/>
      </p:nvGrpSpPr>
      <p:grpSpPr>
        <a:xfrm>
          <a:off x="0" y="0"/>
          <a:ext cx="0" cy="0"/>
          <a:chOff x="0" y="0"/>
          <a:chExt cx="0" cy="0"/>
        </a:xfrm>
      </p:grpSpPr>
      <p:sp>
        <p:nvSpPr>
          <p:cNvPr id="1176" name="Google Shape;1176;p101"/>
          <p:cNvSpPr/>
          <p:nvPr/>
        </p:nvSpPr>
        <p:spPr>
          <a:xfrm rot="1561423">
            <a:off x="-287932" y="3751685"/>
            <a:ext cx="2553945" cy="2086898"/>
          </a:xfrm>
          <a:custGeom>
            <a:rect b="b" l="l" r="r" t="t"/>
            <a:pathLst>
              <a:path extrusionOk="0" h="113776" w="139239">
                <a:moveTo>
                  <a:pt x="73529" y="1"/>
                </a:moveTo>
                <a:cubicBezTo>
                  <a:pt x="72268" y="1"/>
                  <a:pt x="71006" y="19"/>
                  <a:pt x="69744" y="59"/>
                </a:cubicBezTo>
                <a:lnTo>
                  <a:pt x="69426" y="104"/>
                </a:lnTo>
                <a:cubicBezTo>
                  <a:pt x="47065" y="3880"/>
                  <a:pt x="27480" y="17301"/>
                  <a:pt x="15924" y="36819"/>
                </a:cubicBezTo>
                <a:lnTo>
                  <a:pt x="2139" y="60044"/>
                </a:lnTo>
                <a:cubicBezTo>
                  <a:pt x="1" y="61955"/>
                  <a:pt x="23" y="65344"/>
                  <a:pt x="2230" y="67209"/>
                </a:cubicBezTo>
                <a:lnTo>
                  <a:pt x="2275" y="67232"/>
                </a:lnTo>
                <a:cubicBezTo>
                  <a:pt x="13945" y="77082"/>
                  <a:pt x="7439" y="92573"/>
                  <a:pt x="18517" y="103082"/>
                </a:cubicBezTo>
                <a:cubicBezTo>
                  <a:pt x="24932" y="109133"/>
                  <a:pt x="50568" y="108451"/>
                  <a:pt x="58507" y="112318"/>
                </a:cubicBezTo>
                <a:cubicBezTo>
                  <a:pt x="59940" y="113023"/>
                  <a:pt x="61464" y="113637"/>
                  <a:pt x="63079" y="113751"/>
                </a:cubicBezTo>
                <a:cubicBezTo>
                  <a:pt x="63296" y="113767"/>
                  <a:pt x="63511" y="113775"/>
                  <a:pt x="63725" y="113775"/>
                </a:cubicBezTo>
                <a:cubicBezTo>
                  <a:pt x="67381" y="113775"/>
                  <a:pt x="70691" y="111458"/>
                  <a:pt x="73657" y="109201"/>
                </a:cubicBezTo>
                <a:cubicBezTo>
                  <a:pt x="80959" y="103674"/>
                  <a:pt x="88261" y="98032"/>
                  <a:pt x="96473" y="93960"/>
                </a:cubicBezTo>
                <a:cubicBezTo>
                  <a:pt x="104321" y="90071"/>
                  <a:pt x="113010" y="87591"/>
                  <a:pt x="119743" y="82018"/>
                </a:cubicBezTo>
                <a:cubicBezTo>
                  <a:pt x="125499" y="77241"/>
                  <a:pt x="129366" y="70531"/>
                  <a:pt x="132300" y="63638"/>
                </a:cubicBezTo>
                <a:cubicBezTo>
                  <a:pt x="132346" y="63547"/>
                  <a:pt x="132391" y="63456"/>
                  <a:pt x="132437" y="63365"/>
                </a:cubicBezTo>
                <a:cubicBezTo>
                  <a:pt x="139238" y="47305"/>
                  <a:pt x="136008" y="28743"/>
                  <a:pt x="124361" y="15755"/>
                </a:cubicBezTo>
                <a:lnTo>
                  <a:pt x="122792" y="14003"/>
                </a:lnTo>
                <a:cubicBezTo>
                  <a:pt x="116400" y="6906"/>
                  <a:pt x="107596" y="2447"/>
                  <a:pt x="98088" y="1560"/>
                </a:cubicBezTo>
                <a:lnTo>
                  <a:pt x="97951" y="1537"/>
                </a:lnTo>
                <a:cubicBezTo>
                  <a:pt x="89835" y="769"/>
                  <a:pt x="81684" y="1"/>
                  <a:pt x="7352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101"/>
          <p:cNvSpPr/>
          <p:nvPr/>
        </p:nvSpPr>
        <p:spPr>
          <a:xfrm flipH="1" rot="-9462475">
            <a:off x="6922396" y="3811465"/>
            <a:ext cx="3137550" cy="3289637"/>
          </a:xfrm>
          <a:custGeom>
            <a:rect b="b" l="l" r="r" t="t"/>
            <a:pathLst>
              <a:path extrusionOk="0" h="124350" w="118601">
                <a:moveTo>
                  <a:pt x="69677" y="1"/>
                </a:moveTo>
                <a:cubicBezTo>
                  <a:pt x="57181" y="1"/>
                  <a:pt x="46020" y="10360"/>
                  <a:pt x="36320" y="17351"/>
                </a:cubicBezTo>
                <a:cubicBezTo>
                  <a:pt x="22532" y="27309"/>
                  <a:pt x="11517" y="40596"/>
                  <a:pt x="4306" y="55995"/>
                </a:cubicBezTo>
                <a:cubicBezTo>
                  <a:pt x="1876" y="61252"/>
                  <a:pt x="1" y="67750"/>
                  <a:pt x="3302" y="72504"/>
                </a:cubicBezTo>
                <a:cubicBezTo>
                  <a:pt x="5955" y="76264"/>
                  <a:pt x="10905" y="77405"/>
                  <a:pt x="15618" y="77405"/>
                </a:cubicBezTo>
                <a:cubicBezTo>
                  <a:pt x="16301" y="77405"/>
                  <a:pt x="16980" y="77381"/>
                  <a:pt x="17645" y="77338"/>
                </a:cubicBezTo>
                <a:cubicBezTo>
                  <a:pt x="20601" y="77161"/>
                  <a:pt x="23615" y="76743"/>
                  <a:pt x="26561" y="76743"/>
                </a:cubicBezTo>
                <a:cubicBezTo>
                  <a:pt x="28881" y="76743"/>
                  <a:pt x="31160" y="77002"/>
                  <a:pt x="33335" y="77840"/>
                </a:cubicBezTo>
                <a:cubicBezTo>
                  <a:pt x="40230" y="80508"/>
                  <a:pt x="43769" y="88141"/>
                  <a:pt x="45644" y="95300"/>
                </a:cubicBezTo>
                <a:cubicBezTo>
                  <a:pt x="47520" y="102458"/>
                  <a:pt x="48550" y="110197"/>
                  <a:pt x="53120" y="116008"/>
                </a:cubicBezTo>
                <a:cubicBezTo>
                  <a:pt x="57684" y="121846"/>
                  <a:pt x="64728" y="124350"/>
                  <a:pt x="72147" y="124350"/>
                </a:cubicBezTo>
                <a:cubicBezTo>
                  <a:pt x="79196" y="124350"/>
                  <a:pt x="86583" y="122089"/>
                  <a:pt x="92503" y="118280"/>
                </a:cubicBezTo>
                <a:cubicBezTo>
                  <a:pt x="108643" y="107899"/>
                  <a:pt x="117967" y="88590"/>
                  <a:pt x="118284" y="69414"/>
                </a:cubicBezTo>
                <a:cubicBezTo>
                  <a:pt x="118601" y="50210"/>
                  <a:pt x="110571" y="31456"/>
                  <a:pt x="98156" y="16823"/>
                </a:cubicBezTo>
                <a:cubicBezTo>
                  <a:pt x="91975" y="9533"/>
                  <a:pt x="84315" y="2955"/>
                  <a:pt x="75044" y="657"/>
                </a:cubicBezTo>
                <a:cubicBezTo>
                  <a:pt x="73229" y="207"/>
                  <a:pt x="71440" y="1"/>
                  <a:pt x="6967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78" name="Google Shape;1178;p101"/>
          <p:cNvGrpSpPr/>
          <p:nvPr/>
        </p:nvGrpSpPr>
        <p:grpSpPr>
          <a:xfrm flipH="1">
            <a:off x="1089141" y="4382006"/>
            <a:ext cx="530121" cy="442999"/>
            <a:chOff x="3923575" y="2588450"/>
            <a:chExt cx="701125" cy="585900"/>
          </a:xfrm>
        </p:grpSpPr>
        <p:sp>
          <p:nvSpPr>
            <p:cNvPr id="1179" name="Google Shape;1179;p101"/>
            <p:cNvSpPr/>
            <p:nvPr/>
          </p:nvSpPr>
          <p:spPr>
            <a:xfrm>
              <a:off x="3923575" y="2588450"/>
              <a:ext cx="97675" cy="585900"/>
            </a:xfrm>
            <a:custGeom>
              <a:rect b="b" l="l" r="r" t="t"/>
              <a:pathLst>
                <a:path extrusionOk="0" h="23436" w="3907">
                  <a:moveTo>
                    <a:pt x="2160" y="1"/>
                  </a:moveTo>
                  <a:cubicBezTo>
                    <a:pt x="1404" y="1"/>
                    <a:pt x="651" y="496"/>
                    <a:pt x="651" y="1486"/>
                  </a:cubicBezTo>
                  <a:lnTo>
                    <a:pt x="678" y="5256"/>
                  </a:lnTo>
                  <a:cubicBezTo>
                    <a:pt x="461" y="11006"/>
                    <a:pt x="0" y="16946"/>
                    <a:pt x="760" y="22561"/>
                  </a:cubicBezTo>
                  <a:cubicBezTo>
                    <a:pt x="850" y="23149"/>
                    <a:pt x="1375" y="23435"/>
                    <a:pt x="1909" y="23435"/>
                  </a:cubicBezTo>
                  <a:cubicBezTo>
                    <a:pt x="2015" y="23435"/>
                    <a:pt x="2121" y="23424"/>
                    <a:pt x="2224" y="23402"/>
                  </a:cubicBezTo>
                  <a:cubicBezTo>
                    <a:pt x="2267" y="23405"/>
                    <a:pt x="2310" y="23406"/>
                    <a:pt x="2353" y="23406"/>
                  </a:cubicBezTo>
                  <a:cubicBezTo>
                    <a:pt x="3127" y="23406"/>
                    <a:pt x="3906" y="22939"/>
                    <a:pt x="3906" y="21937"/>
                  </a:cubicBezTo>
                  <a:lnTo>
                    <a:pt x="3798" y="2652"/>
                  </a:lnTo>
                  <a:cubicBezTo>
                    <a:pt x="3798" y="2462"/>
                    <a:pt x="3770" y="2245"/>
                    <a:pt x="3689" y="2082"/>
                  </a:cubicBezTo>
                  <a:lnTo>
                    <a:pt x="3689" y="1486"/>
                  </a:lnTo>
                  <a:cubicBezTo>
                    <a:pt x="3676" y="496"/>
                    <a:pt x="2916" y="1"/>
                    <a:pt x="21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101"/>
            <p:cNvSpPr/>
            <p:nvPr/>
          </p:nvSpPr>
          <p:spPr>
            <a:xfrm>
              <a:off x="4074100" y="2588450"/>
              <a:ext cx="97675" cy="585900"/>
            </a:xfrm>
            <a:custGeom>
              <a:rect b="b" l="l" r="r" t="t"/>
              <a:pathLst>
                <a:path extrusionOk="0" h="23436" w="3907">
                  <a:moveTo>
                    <a:pt x="2160" y="1"/>
                  </a:moveTo>
                  <a:cubicBezTo>
                    <a:pt x="1404" y="1"/>
                    <a:pt x="652" y="496"/>
                    <a:pt x="652" y="1486"/>
                  </a:cubicBezTo>
                  <a:lnTo>
                    <a:pt x="679" y="5256"/>
                  </a:lnTo>
                  <a:cubicBezTo>
                    <a:pt x="462" y="11006"/>
                    <a:pt x="1" y="16946"/>
                    <a:pt x="760" y="22561"/>
                  </a:cubicBezTo>
                  <a:cubicBezTo>
                    <a:pt x="851" y="23149"/>
                    <a:pt x="1375" y="23435"/>
                    <a:pt x="1909" y="23435"/>
                  </a:cubicBezTo>
                  <a:cubicBezTo>
                    <a:pt x="2015" y="23435"/>
                    <a:pt x="2122" y="23424"/>
                    <a:pt x="2225" y="23402"/>
                  </a:cubicBezTo>
                  <a:cubicBezTo>
                    <a:pt x="2268" y="23405"/>
                    <a:pt x="2310" y="23406"/>
                    <a:pt x="2353" y="23406"/>
                  </a:cubicBezTo>
                  <a:cubicBezTo>
                    <a:pt x="3127" y="23406"/>
                    <a:pt x="3907" y="22939"/>
                    <a:pt x="3907" y="21937"/>
                  </a:cubicBezTo>
                  <a:lnTo>
                    <a:pt x="3798" y="2652"/>
                  </a:lnTo>
                  <a:cubicBezTo>
                    <a:pt x="3798" y="2462"/>
                    <a:pt x="3771" y="2245"/>
                    <a:pt x="3690" y="2082"/>
                  </a:cubicBezTo>
                  <a:lnTo>
                    <a:pt x="3690" y="1486"/>
                  </a:lnTo>
                  <a:cubicBezTo>
                    <a:pt x="3676" y="496"/>
                    <a:pt x="2917" y="1"/>
                    <a:pt x="21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101"/>
            <p:cNvSpPr/>
            <p:nvPr/>
          </p:nvSpPr>
          <p:spPr>
            <a:xfrm>
              <a:off x="4225325" y="2588450"/>
              <a:ext cx="97600" cy="585900"/>
            </a:xfrm>
            <a:custGeom>
              <a:rect b="b" l="l" r="r" t="t"/>
              <a:pathLst>
                <a:path extrusionOk="0" h="23436" w="3904">
                  <a:moveTo>
                    <a:pt x="2147" y="1"/>
                  </a:moveTo>
                  <a:cubicBezTo>
                    <a:pt x="1384" y="1"/>
                    <a:pt x="624" y="496"/>
                    <a:pt x="624" y="1486"/>
                  </a:cubicBezTo>
                  <a:lnTo>
                    <a:pt x="678" y="5256"/>
                  </a:lnTo>
                  <a:cubicBezTo>
                    <a:pt x="461" y="11006"/>
                    <a:pt x="0" y="16946"/>
                    <a:pt x="760" y="22561"/>
                  </a:cubicBezTo>
                  <a:cubicBezTo>
                    <a:pt x="828" y="23149"/>
                    <a:pt x="1368" y="23435"/>
                    <a:pt x="1907" y="23435"/>
                  </a:cubicBezTo>
                  <a:cubicBezTo>
                    <a:pt x="2014" y="23435"/>
                    <a:pt x="2121" y="23424"/>
                    <a:pt x="2225" y="23402"/>
                  </a:cubicBezTo>
                  <a:cubicBezTo>
                    <a:pt x="2297" y="23413"/>
                    <a:pt x="2369" y="23418"/>
                    <a:pt x="2440" y="23418"/>
                  </a:cubicBezTo>
                  <a:cubicBezTo>
                    <a:pt x="3222" y="23418"/>
                    <a:pt x="3904" y="22758"/>
                    <a:pt x="3879" y="21937"/>
                  </a:cubicBezTo>
                  <a:lnTo>
                    <a:pt x="3798" y="2652"/>
                  </a:lnTo>
                  <a:cubicBezTo>
                    <a:pt x="3771" y="2462"/>
                    <a:pt x="3743" y="2245"/>
                    <a:pt x="3689" y="2082"/>
                  </a:cubicBezTo>
                  <a:lnTo>
                    <a:pt x="3689" y="1486"/>
                  </a:lnTo>
                  <a:cubicBezTo>
                    <a:pt x="3676" y="496"/>
                    <a:pt x="2909" y="1"/>
                    <a:pt x="21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101"/>
            <p:cNvSpPr/>
            <p:nvPr/>
          </p:nvSpPr>
          <p:spPr>
            <a:xfrm>
              <a:off x="4375850" y="2588450"/>
              <a:ext cx="97675" cy="585900"/>
            </a:xfrm>
            <a:custGeom>
              <a:rect b="b" l="l" r="r" t="t"/>
              <a:pathLst>
                <a:path extrusionOk="0" h="23436" w="3907">
                  <a:moveTo>
                    <a:pt x="2147" y="1"/>
                  </a:moveTo>
                  <a:cubicBezTo>
                    <a:pt x="1384" y="1"/>
                    <a:pt x="625" y="496"/>
                    <a:pt x="625" y="1486"/>
                  </a:cubicBezTo>
                  <a:cubicBezTo>
                    <a:pt x="625" y="2733"/>
                    <a:pt x="652" y="4008"/>
                    <a:pt x="679" y="5256"/>
                  </a:cubicBezTo>
                  <a:cubicBezTo>
                    <a:pt x="462" y="11006"/>
                    <a:pt x="1" y="16946"/>
                    <a:pt x="760" y="22561"/>
                  </a:cubicBezTo>
                  <a:cubicBezTo>
                    <a:pt x="851" y="23149"/>
                    <a:pt x="1376" y="23435"/>
                    <a:pt x="1909" y="23435"/>
                  </a:cubicBezTo>
                  <a:cubicBezTo>
                    <a:pt x="2015" y="23435"/>
                    <a:pt x="2122" y="23424"/>
                    <a:pt x="2225" y="23402"/>
                  </a:cubicBezTo>
                  <a:cubicBezTo>
                    <a:pt x="2300" y="23413"/>
                    <a:pt x="2373" y="23418"/>
                    <a:pt x="2446" y="23418"/>
                  </a:cubicBezTo>
                  <a:cubicBezTo>
                    <a:pt x="3246" y="23418"/>
                    <a:pt x="3907" y="22758"/>
                    <a:pt x="3907" y="21937"/>
                  </a:cubicBezTo>
                  <a:cubicBezTo>
                    <a:pt x="3852" y="15509"/>
                    <a:pt x="3825" y="9080"/>
                    <a:pt x="3798" y="2652"/>
                  </a:cubicBezTo>
                  <a:cubicBezTo>
                    <a:pt x="3798" y="2462"/>
                    <a:pt x="3744" y="2245"/>
                    <a:pt x="3690" y="2082"/>
                  </a:cubicBezTo>
                  <a:lnTo>
                    <a:pt x="3690" y="1486"/>
                  </a:lnTo>
                  <a:cubicBezTo>
                    <a:pt x="3676" y="496"/>
                    <a:pt x="2910" y="1"/>
                    <a:pt x="21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101"/>
            <p:cNvSpPr/>
            <p:nvPr/>
          </p:nvSpPr>
          <p:spPr>
            <a:xfrm>
              <a:off x="4526400" y="2588450"/>
              <a:ext cx="98300" cy="585900"/>
            </a:xfrm>
            <a:custGeom>
              <a:rect b="b" l="l" r="r" t="t"/>
              <a:pathLst>
                <a:path extrusionOk="0" h="23436" w="3932">
                  <a:moveTo>
                    <a:pt x="2170" y="1"/>
                  </a:moveTo>
                  <a:cubicBezTo>
                    <a:pt x="1411" y="1"/>
                    <a:pt x="651" y="496"/>
                    <a:pt x="651" y="1486"/>
                  </a:cubicBezTo>
                  <a:lnTo>
                    <a:pt x="678" y="5256"/>
                  </a:lnTo>
                  <a:cubicBezTo>
                    <a:pt x="461" y="11006"/>
                    <a:pt x="0" y="16946"/>
                    <a:pt x="760" y="22561"/>
                  </a:cubicBezTo>
                  <a:cubicBezTo>
                    <a:pt x="850" y="23149"/>
                    <a:pt x="1375" y="23435"/>
                    <a:pt x="1909" y="23435"/>
                  </a:cubicBezTo>
                  <a:cubicBezTo>
                    <a:pt x="2015" y="23435"/>
                    <a:pt x="2121" y="23424"/>
                    <a:pt x="2225" y="23402"/>
                  </a:cubicBezTo>
                  <a:cubicBezTo>
                    <a:pt x="2299" y="23413"/>
                    <a:pt x="2373" y="23418"/>
                    <a:pt x="2446" y="23418"/>
                  </a:cubicBezTo>
                  <a:cubicBezTo>
                    <a:pt x="3249" y="23418"/>
                    <a:pt x="3931" y="22758"/>
                    <a:pt x="3906" y="21937"/>
                  </a:cubicBezTo>
                  <a:cubicBezTo>
                    <a:pt x="3879" y="15509"/>
                    <a:pt x="3852" y="9080"/>
                    <a:pt x="3798" y="2652"/>
                  </a:cubicBezTo>
                  <a:cubicBezTo>
                    <a:pt x="3798" y="2462"/>
                    <a:pt x="3771" y="2245"/>
                    <a:pt x="3689" y="2082"/>
                  </a:cubicBezTo>
                  <a:lnTo>
                    <a:pt x="3689" y="1486"/>
                  </a:lnTo>
                  <a:cubicBezTo>
                    <a:pt x="3689" y="496"/>
                    <a:pt x="2930" y="1"/>
                    <a:pt x="21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84" name="Google Shape;1184;p101"/>
          <p:cNvSpPr/>
          <p:nvPr/>
        </p:nvSpPr>
        <p:spPr>
          <a:xfrm flipH="1" rot="-6171048">
            <a:off x="6919437" y="-2442224"/>
            <a:ext cx="3143481" cy="3642283"/>
          </a:xfrm>
          <a:custGeom>
            <a:rect b="b" l="l" r="r" t="t"/>
            <a:pathLst>
              <a:path extrusionOk="0" h="153493" w="132415">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85" name="Google Shape;1185;p101"/>
          <p:cNvGrpSpPr/>
          <p:nvPr/>
        </p:nvGrpSpPr>
        <p:grpSpPr>
          <a:xfrm flipH="1" rot="534122">
            <a:off x="-1223971" y="-1059309"/>
            <a:ext cx="4228008" cy="4096174"/>
            <a:chOff x="1758320" y="288537"/>
            <a:chExt cx="4960312" cy="4805644"/>
          </a:xfrm>
        </p:grpSpPr>
        <p:sp>
          <p:nvSpPr>
            <p:cNvPr id="1186" name="Google Shape;1186;p101"/>
            <p:cNvSpPr/>
            <p:nvPr/>
          </p:nvSpPr>
          <p:spPr>
            <a:xfrm rot="1118040">
              <a:off x="2744990" y="982853"/>
              <a:ext cx="3481697" cy="3650762"/>
            </a:xfrm>
            <a:custGeom>
              <a:rect b="b" l="l" r="r" t="t"/>
              <a:pathLst>
                <a:path extrusionOk="0" h="124350" w="118601">
                  <a:moveTo>
                    <a:pt x="69677" y="1"/>
                  </a:moveTo>
                  <a:cubicBezTo>
                    <a:pt x="57181" y="1"/>
                    <a:pt x="46020" y="10360"/>
                    <a:pt x="36320" y="17351"/>
                  </a:cubicBezTo>
                  <a:cubicBezTo>
                    <a:pt x="22532" y="27309"/>
                    <a:pt x="11517" y="40596"/>
                    <a:pt x="4306" y="55995"/>
                  </a:cubicBezTo>
                  <a:cubicBezTo>
                    <a:pt x="1876" y="61252"/>
                    <a:pt x="1" y="67750"/>
                    <a:pt x="3302" y="72504"/>
                  </a:cubicBezTo>
                  <a:cubicBezTo>
                    <a:pt x="5955" y="76264"/>
                    <a:pt x="10905" y="77405"/>
                    <a:pt x="15618" y="77405"/>
                  </a:cubicBezTo>
                  <a:cubicBezTo>
                    <a:pt x="16301" y="77405"/>
                    <a:pt x="16980" y="77381"/>
                    <a:pt x="17645" y="77338"/>
                  </a:cubicBezTo>
                  <a:cubicBezTo>
                    <a:pt x="20601" y="77161"/>
                    <a:pt x="23615" y="76743"/>
                    <a:pt x="26561" y="76743"/>
                  </a:cubicBezTo>
                  <a:cubicBezTo>
                    <a:pt x="28881" y="76743"/>
                    <a:pt x="31160" y="77002"/>
                    <a:pt x="33335" y="77840"/>
                  </a:cubicBezTo>
                  <a:cubicBezTo>
                    <a:pt x="40230" y="80508"/>
                    <a:pt x="43769" y="88141"/>
                    <a:pt x="45644" y="95300"/>
                  </a:cubicBezTo>
                  <a:cubicBezTo>
                    <a:pt x="47520" y="102458"/>
                    <a:pt x="48550" y="110197"/>
                    <a:pt x="53120" y="116008"/>
                  </a:cubicBezTo>
                  <a:cubicBezTo>
                    <a:pt x="57684" y="121846"/>
                    <a:pt x="64728" y="124350"/>
                    <a:pt x="72147" y="124350"/>
                  </a:cubicBezTo>
                  <a:cubicBezTo>
                    <a:pt x="79196" y="124350"/>
                    <a:pt x="86583" y="122089"/>
                    <a:pt x="92503" y="118280"/>
                  </a:cubicBezTo>
                  <a:cubicBezTo>
                    <a:pt x="108643" y="107899"/>
                    <a:pt x="117967" y="88590"/>
                    <a:pt x="118284" y="69414"/>
                  </a:cubicBezTo>
                  <a:cubicBezTo>
                    <a:pt x="118601" y="50210"/>
                    <a:pt x="110571" y="31456"/>
                    <a:pt x="98156" y="16823"/>
                  </a:cubicBezTo>
                  <a:cubicBezTo>
                    <a:pt x="91975" y="9533"/>
                    <a:pt x="84315" y="2955"/>
                    <a:pt x="75044" y="657"/>
                  </a:cubicBezTo>
                  <a:cubicBezTo>
                    <a:pt x="73229" y="207"/>
                    <a:pt x="71440" y="1"/>
                    <a:pt x="6967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101"/>
            <p:cNvSpPr/>
            <p:nvPr/>
          </p:nvSpPr>
          <p:spPr>
            <a:xfrm rot="-1659589">
              <a:off x="2238132" y="792517"/>
              <a:ext cx="2853090" cy="2769539"/>
            </a:xfrm>
            <a:custGeom>
              <a:rect b="b" l="l" r="r" t="t"/>
              <a:pathLst>
                <a:path extrusionOk="0" h="77334" w="79667">
                  <a:moveTo>
                    <a:pt x="33717" y="1"/>
                  </a:moveTo>
                  <a:cubicBezTo>
                    <a:pt x="32185" y="1"/>
                    <a:pt x="30661" y="202"/>
                    <a:pt x="29162" y="646"/>
                  </a:cubicBezTo>
                  <a:cubicBezTo>
                    <a:pt x="28792" y="752"/>
                    <a:pt x="28449" y="990"/>
                    <a:pt x="28264" y="1333"/>
                  </a:cubicBezTo>
                  <a:cubicBezTo>
                    <a:pt x="27912" y="1323"/>
                    <a:pt x="27559" y="1317"/>
                    <a:pt x="27207" y="1317"/>
                  </a:cubicBezTo>
                  <a:cubicBezTo>
                    <a:pt x="21281" y="1317"/>
                    <a:pt x="15437" y="2796"/>
                    <a:pt x="10276" y="6087"/>
                  </a:cubicBezTo>
                  <a:cubicBezTo>
                    <a:pt x="4412" y="9812"/>
                    <a:pt x="1" y="17129"/>
                    <a:pt x="3408" y="23970"/>
                  </a:cubicBezTo>
                  <a:cubicBezTo>
                    <a:pt x="7661" y="32449"/>
                    <a:pt x="18279" y="32819"/>
                    <a:pt x="26309" y="34615"/>
                  </a:cubicBezTo>
                  <a:cubicBezTo>
                    <a:pt x="36743" y="36966"/>
                    <a:pt x="45592" y="43781"/>
                    <a:pt x="50558" y="53263"/>
                  </a:cubicBezTo>
                  <a:cubicBezTo>
                    <a:pt x="52882" y="57727"/>
                    <a:pt x="53648" y="62165"/>
                    <a:pt x="54467" y="67025"/>
                  </a:cubicBezTo>
                  <a:cubicBezTo>
                    <a:pt x="55101" y="70723"/>
                    <a:pt x="56290" y="74527"/>
                    <a:pt x="59908" y="76323"/>
                  </a:cubicBezTo>
                  <a:cubicBezTo>
                    <a:pt x="61339" y="77021"/>
                    <a:pt x="62787" y="77333"/>
                    <a:pt x="64203" y="77333"/>
                  </a:cubicBezTo>
                  <a:cubicBezTo>
                    <a:pt x="69272" y="77333"/>
                    <a:pt x="73933" y="73329"/>
                    <a:pt x="75915" y="68663"/>
                  </a:cubicBezTo>
                  <a:cubicBezTo>
                    <a:pt x="79666" y="59867"/>
                    <a:pt x="77923" y="48245"/>
                    <a:pt x="75229" y="39422"/>
                  </a:cubicBezTo>
                  <a:cubicBezTo>
                    <a:pt x="71980" y="28724"/>
                    <a:pt x="65799" y="19163"/>
                    <a:pt x="57399" y="11793"/>
                  </a:cubicBezTo>
                  <a:cubicBezTo>
                    <a:pt x="51315" y="6450"/>
                    <a:pt x="42389" y="1"/>
                    <a:pt x="3371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101"/>
            <p:cNvSpPr/>
            <p:nvPr/>
          </p:nvSpPr>
          <p:spPr>
            <a:xfrm>
              <a:off x="2782628" y="1180462"/>
              <a:ext cx="2977327" cy="1608443"/>
            </a:xfrm>
            <a:custGeom>
              <a:rect b="b" l="l" r="r" t="t"/>
              <a:pathLst>
                <a:path extrusionOk="0" h="60394" w="111793">
                  <a:moveTo>
                    <a:pt x="8698" y="0"/>
                  </a:moveTo>
                  <a:cubicBezTo>
                    <a:pt x="4448" y="0"/>
                    <a:pt x="1" y="4800"/>
                    <a:pt x="575" y="10353"/>
                  </a:cubicBezTo>
                  <a:cubicBezTo>
                    <a:pt x="971" y="13972"/>
                    <a:pt x="3137" y="17722"/>
                    <a:pt x="6254" y="19413"/>
                  </a:cubicBezTo>
                  <a:cubicBezTo>
                    <a:pt x="7568" y="20126"/>
                    <a:pt x="9180" y="20254"/>
                    <a:pt x="10807" y="20254"/>
                  </a:cubicBezTo>
                  <a:cubicBezTo>
                    <a:pt x="11718" y="20254"/>
                    <a:pt x="12633" y="20214"/>
                    <a:pt x="13504" y="20214"/>
                  </a:cubicBezTo>
                  <a:cubicBezTo>
                    <a:pt x="15113" y="20214"/>
                    <a:pt x="16569" y="20350"/>
                    <a:pt x="17560" y="21130"/>
                  </a:cubicBezTo>
                  <a:cubicBezTo>
                    <a:pt x="20888" y="23798"/>
                    <a:pt x="14020" y="32884"/>
                    <a:pt x="21522" y="37137"/>
                  </a:cubicBezTo>
                  <a:cubicBezTo>
                    <a:pt x="22579" y="37730"/>
                    <a:pt x="23568" y="37941"/>
                    <a:pt x="24512" y="37941"/>
                  </a:cubicBezTo>
                  <a:cubicBezTo>
                    <a:pt x="26858" y="37941"/>
                    <a:pt x="28923" y="36634"/>
                    <a:pt x="31063" y="36634"/>
                  </a:cubicBezTo>
                  <a:cubicBezTo>
                    <a:pt x="31437" y="36634"/>
                    <a:pt x="31813" y="36673"/>
                    <a:pt x="32193" y="36767"/>
                  </a:cubicBezTo>
                  <a:cubicBezTo>
                    <a:pt x="39695" y="38590"/>
                    <a:pt x="34993" y="43106"/>
                    <a:pt x="36868" y="48284"/>
                  </a:cubicBezTo>
                  <a:cubicBezTo>
                    <a:pt x="38347" y="52451"/>
                    <a:pt x="41622" y="54331"/>
                    <a:pt x="45210" y="54331"/>
                  </a:cubicBezTo>
                  <a:cubicBezTo>
                    <a:pt x="47262" y="54331"/>
                    <a:pt x="49417" y="53716"/>
                    <a:pt x="51396" y="52563"/>
                  </a:cubicBezTo>
                  <a:cubicBezTo>
                    <a:pt x="55381" y="50242"/>
                    <a:pt x="57622" y="46755"/>
                    <a:pt x="59930" y="46755"/>
                  </a:cubicBezTo>
                  <a:cubicBezTo>
                    <a:pt x="61248" y="46755"/>
                    <a:pt x="62587" y="47892"/>
                    <a:pt x="64286" y="51031"/>
                  </a:cubicBezTo>
                  <a:cubicBezTo>
                    <a:pt x="66056" y="54280"/>
                    <a:pt x="67694" y="57925"/>
                    <a:pt x="71947" y="59642"/>
                  </a:cubicBezTo>
                  <a:cubicBezTo>
                    <a:pt x="73154" y="60141"/>
                    <a:pt x="74434" y="60393"/>
                    <a:pt x="75714" y="60393"/>
                  </a:cubicBezTo>
                  <a:cubicBezTo>
                    <a:pt x="76871" y="60393"/>
                    <a:pt x="78028" y="60188"/>
                    <a:pt x="79131" y="59774"/>
                  </a:cubicBezTo>
                  <a:cubicBezTo>
                    <a:pt x="83410" y="58110"/>
                    <a:pt x="83226" y="53091"/>
                    <a:pt x="86263" y="51295"/>
                  </a:cubicBezTo>
                  <a:cubicBezTo>
                    <a:pt x="87089" y="50807"/>
                    <a:pt x="87903" y="50603"/>
                    <a:pt x="88716" y="50603"/>
                  </a:cubicBezTo>
                  <a:cubicBezTo>
                    <a:pt x="92980" y="50603"/>
                    <a:pt x="97213" y="56233"/>
                    <a:pt x="102836" y="56233"/>
                  </a:cubicBezTo>
                  <a:cubicBezTo>
                    <a:pt x="104275" y="56233"/>
                    <a:pt x="105804" y="55865"/>
                    <a:pt x="107447" y="54940"/>
                  </a:cubicBezTo>
                  <a:cubicBezTo>
                    <a:pt x="111792" y="52508"/>
                    <a:pt x="110353" y="47395"/>
                    <a:pt x="105262" y="47395"/>
                  </a:cubicBezTo>
                  <a:cubicBezTo>
                    <a:pt x="104658" y="47395"/>
                    <a:pt x="104003" y="47466"/>
                    <a:pt x="103300" y="47623"/>
                  </a:cubicBezTo>
                  <a:cubicBezTo>
                    <a:pt x="103062" y="47676"/>
                    <a:pt x="102823" y="47701"/>
                    <a:pt x="102581" y="47701"/>
                  </a:cubicBezTo>
                  <a:cubicBezTo>
                    <a:pt x="97946" y="47701"/>
                    <a:pt x="92740" y="38516"/>
                    <a:pt x="87692" y="38516"/>
                  </a:cubicBezTo>
                  <a:cubicBezTo>
                    <a:pt x="87436" y="38516"/>
                    <a:pt x="87179" y="38540"/>
                    <a:pt x="86924" y="38590"/>
                  </a:cubicBezTo>
                  <a:cubicBezTo>
                    <a:pt x="81086" y="39752"/>
                    <a:pt x="81667" y="46699"/>
                    <a:pt x="78075" y="48231"/>
                  </a:cubicBezTo>
                  <a:cubicBezTo>
                    <a:pt x="77543" y="48459"/>
                    <a:pt x="77028" y="48564"/>
                    <a:pt x="76527" y="48564"/>
                  </a:cubicBezTo>
                  <a:cubicBezTo>
                    <a:pt x="71231" y="48564"/>
                    <a:pt x="67466" y="36883"/>
                    <a:pt x="61143" y="36160"/>
                  </a:cubicBezTo>
                  <a:cubicBezTo>
                    <a:pt x="60981" y="36141"/>
                    <a:pt x="60814" y="36131"/>
                    <a:pt x="60644" y="36131"/>
                  </a:cubicBezTo>
                  <a:cubicBezTo>
                    <a:pt x="56178" y="36131"/>
                    <a:pt x="49201" y="42428"/>
                    <a:pt x="47310" y="42428"/>
                  </a:cubicBezTo>
                  <a:cubicBezTo>
                    <a:pt x="47270" y="42428"/>
                    <a:pt x="47232" y="42426"/>
                    <a:pt x="47196" y="42420"/>
                  </a:cubicBezTo>
                  <a:cubicBezTo>
                    <a:pt x="43525" y="41759"/>
                    <a:pt x="47910" y="32145"/>
                    <a:pt x="43049" y="28209"/>
                  </a:cubicBezTo>
                  <a:cubicBezTo>
                    <a:pt x="41560" y="27001"/>
                    <a:pt x="39828" y="26643"/>
                    <a:pt x="38073" y="26643"/>
                  </a:cubicBezTo>
                  <a:cubicBezTo>
                    <a:pt x="35513" y="26643"/>
                    <a:pt x="32902" y="27405"/>
                    <a:pt x="30918" y="27405"/>
                  </a:cubicBezTo>
                  <a:cubicBezTo>
                    <a:pt x="29295" y="27405"/>
                    <a:pt x="28091" y="26895"/>
                    <a:pt x="27676" y="25039"/>
                  </a:cubicBezTo>
                  <a:cubicBezTo>
                    <a:pt x="26725" y="20786"/>
                    <a:pt x="32246" y="16455"/>
                    <a:pt x="27888" y="11806"/>
                  </a:cubicBezTo>
                  <a:cubicBezTo>
                    <a:pt x="26918" y="10783"/>
                    <a:pt x="24323" y="9360"/>
                    <a:pt x="21315" y="9360"/>
                  </a:cubicBezTo>
                  <a:cubicBezTo>
                    <a:pt x="19816" y="9360"/>
                    <a:pt x="18216" y="9713"/>
                    <a:pt x="16661" y="10643"/>
                  </a:cubicBezTo>
                  <a:cubicBezTo>
                    <a:pt x="15545" y="11179"/>
                    <a:pt x="14670" y="11412"/>
                    <a:pt x="13987" y="11412"/>
                  </a:cubicBezTo>
                  <a:cubicBezTo>
                    <a:pt x="9614" y="11412"/>
                    <a:pt x="13131" y="1856"/>
                    <a:pt x="11669" y="897"/>
                  </a:cubicBezTo>
                  <a:cubicBezTo>
                    <a:pt x="10739" y="280"/>
                    <a:pt x="9725" y="0"/>
                    <a:pt x="8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89" name="Google Shape;1189;p101"/>
          <p:cNvSpPr txBox="1"/>
          <p:nvPr>
            <p:ph type="title"/>
          </p:nvPr>
        </p:nvSpPr>
        <p:spPr>
          <a:xfrm>
            <a:off x="4519100" y="1530000"/>
            <a:ext cx="3904800" cy="572700"/>
          </a:xfrm>
          <a:prstGeom prst="rect">
            <a:avLst/>
          </a:prstGeom>
          <a:noFill/>
          <a:ln>
            <a:noFill/>
          </a:ln>
        </p:spPr>
        <p:txBody>
          <a:bodyPr anchorCtr="0" anchor="ctr" bIns="91425" lIns="91425" spcFirstLastPara="1" rIns="91425" wrap="square" tIns="91425">
            <a:noAutofit/>
          </a:bodyPr>
          <a:lstStyle>
            <a:lvl1pPr lvl="0" rtl="0" algn="r">
              <a:spcBef>
                <a:spcPts val="0"/>
              </a:spcBef>
              <a:spcAft>
                <a:spcPts val="0"/>
              </a:spcAft>
              <a:buSzPts val="3000"/>
              <a:buFont typeface="Merriweather"/>
              <a:buNone/>
              <a:defRPr sz="4000">
                <a:latin typeface="Merriweather"/>
                <a:ea typeface="Merriweather"/>
                <a:cs typeface="Merriweather"/>
                <a:sym typeface="Merriweather"/>
              </a:defRPr>
            </a:lvl1pPr>
            <a:lvl2pPr lvl="1" rtl="0" algn="r">
              <a:spcBef>
                <a:spcPts val="0"/>
              </a:spcBef>
              <a:spcAft>
                <a:spcPts val="0"/>
              </a:spcAft>
              <a:buSzPts val="1400"/>
              <a:buNone/>
              <a:defRPr>
                <a:latin typeface="Montserrat Medium"/>
                <a:ea typeface="Montserrat Medium"/>
                <a:cs typeface="Montserrat Medium"/>
                <a:sym typeface="Montserrat Medium"/>
              </a:defRPr>
            </a:lvl2pPr>
            <a:lvl3pPr lvl="2" rtl="0" algn="r">
              <a:spcBef>
                <a:spcPts val="0"/>
              </a:spcBef>
              <a:spcAft>
                <a:spcPts val="0"/>
              </a:spcAft>
              <a:buSzPts val="1400"/>
              <a:buNone/>
              <a:defRPr>
                <a:latin typeface="Montserrat Medium"/>
                <a:ea typeface="Montserrat Medium"/>
                <a:cs typeface="Montserrat Medium"/>
                <a:sym typeface="Montserrat Medium"/>
              </a:defRPr>
            </a:lvl3pPr>
            <a:lvl4pPr lvl="3" rtl="0" algn="r">
              <a:spcBef>
                <a:spcPts val="0"/>
              </a:spcBef>
              <a:spcAft>
                <a:spcPts val="0"/>
              </a:spcAft>
              <a:buSzPts val="1400"/>
              <a:buNone/>
              <a:defRPr>
                <a:latin typeface="Montserrat Medium"/>
                <a:ea typeface="Montserrat Medium"/>
                <a:cs typeface="Montserrat Medium"/>
                <a:sym typeface="Montserrat Medium"/>
              </a:defRPr>
            </a:lvl4pPr>
            <a:lvl5pPr lvl="4" rtl="0" algn="r">
              <a:spcBef>
                <a:spcPts val="0"/>
              </a:spcBef>
              <a:spcAft>
                <a:spcPts val="0"/>
              </a:spcAft>
              <a:buSzPts val="1400"/>
              <a:buNone/>
              <a:defRPr>
                <a:latin typeface="Montserrat Medium"/>
                <a:ea typeface="Montserrat Medium"/>
                <a:cs typeface="Montserrat Medium"/>
                <a:sym typeface="Montserrat Medium"/>
              </a:defRPr>
            </a:lvl5pPr>
            <a:lvl6pPr lvl="5" rtl="0" algn="r">
              <a:spcBef>
                <a:spcPts val="0"/>
              </a:spcBef>
              <a:spcAft>
                <a:spcPts val="0"/>
              </a:spcAft>
              <a:buSzPts val="1400"/>
              <a:buNone/>
              <a:defRPr>
                <a:latin typeface="Montserrat Medium"/>
                <a:ea typeface="Montserrat Medium"/>
                <a:cs typeface="Montserrat Medium"/>
                <a:sym typeface="Montserrat Medium"/>
              </a:defRPr>
            </a:lvl6pPr>
            <a:lvl7pPr lvl="6" rtl="0" algn="r">
              <a:spcBef>
                <a:spcPts val="0"/>
              </a:spcBef>
              <a:spcAft>
                <a:spcPts val="0"/>
              </a:spcAft>
              <a:buSzPts val="1400"/>
              <a:buNone/>
              <a:defRPr>
                <a:latin typeface="Montserrat Medium"/>
                <a:ea typeface="Montserrat Medium"/>
                <a:cs typeface="Montserrat Medium"/>
                <a:sym typeface="Montserrat Medium"/>
              </a:defRPr>
            </a:lvl7pPr>
            <a:lvl8pPr lvl="7" rtl="0" algn="r">
              <a:spcBef>
                <a:spcPts val="0"/>
              </a:spcBef>
              <a:spcAft>
                <a:spcPts val="0"/>
              </a:spcAft>
              <a:buSzPts val="1400"/>
              <a:buNone/>
              <a:defRPr>
                <a:latin typeface="Montserrat Medium"/>
                <a:ea typeface="Montserrat Medium"/>
                <a:cs typeface="Montserrat Medium"/>
                <a:sym typeface="Montserrat Medium"/>
              </a:defRPr>
            </a:lvl8pPr>
            <a:lvl9pPr lvl="8" rtl="0" algn="r">
              <a:spcBef>
                <a:spcPts val="0"/>
              </a:spcBef>
              <a:spcAft>
                <a:spcPts val="0"/>
              </a:spcAft>
              <a:buSzPts val="1400"/>
              <a:buNone/>
              <a:defRPr>
                <a:latin typeface="Montserrat Medium"/>
                <a:ea typeface="Montserrat Medium"/>
                <a:cs typeface="Montserrat Medium"/>
                <a:sym typeface="Montserrat Medium"/>
              </a:defRPr>
            </a:lvl9pPr>
          </a:lstStyle>
          <a:p/>
        </p:txBody>
      </p:sp>
      <p:sp>
        <p:nvSpPr>
          <p:cNvPr id="1190" name="Google Shape;1190;p101"/>
          <p:cNvSpPr txBox="1"/>
          <p:nvPr>
            <p:ph idx="1" type="subTitle"/>
          </p:nvPr>
        </p:nvSpPr>
        <p:spPr>
          <a:xfrm>
            <a:off x="4519100" y="2162700"/>
            <a:ext cx="3904800" cy="1450800"/>
          </a:xfrm>
          <a:prstGeom prst="rect">
            <a:avLst/>
          </a:prstGeom>
          <a:no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400">
                <a:solidFill>
                  <a:schemeClr val="dk2"/>
                </a:solidFill>
                <a:latin typeface="Montserrat"/>
                <a:ea typeface="Montserrat"/>
                <a:cs typeface="Montserrat"/>
                <a:sym typeface="Montserrat"/>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ONE_COLUMN_TEXT_1">
    <p:spTree>
      <p:nvGrpSpPr>
        <p:cNvPr id="1191" name="Shape 1191"/>
        <p:cNvGrpSpPr/>
        <p:nvPr/>
      </p:nvGrpSpPr>
      <p:grpSpPr>
        <a:xfrm>
          <a:off x="0" y="0"/>
          <a:ext cx="0" cy="0"/>
          <a:chOff x="0" y="0"/>
          <a:chExt cx="0" cy="0"/>
        </a:xfrm>
      </p:grpSpPr>
      <p:sp>
        <p:nvSpPr>
          <p:cNvPr id="1192" name="Google Shape;1192;p102"/>
          <p:cNvSpPr txBox="1"/>
          <p:nvPr>
            <p:ph type="title"/>
          </p:nvPr>
        </p:nvSpPr>
        <p:spPr>
          <a:xfrm>
            <a:off x="720000" y="540000"/>
            <a:ext cx="5352000" cy="627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3000"/>
              <a:buFont typeface="Merriweather"/>
              <a:buNone/>
              <a:defRPr b="1" sz="3000">
                <a:latin typeface="Merriweather"/>
                <a:ea typeface="Merriweather"/>
                <a:cs typeface="Merriweather"/>
                <a:sym typeface="Merriweather"/>
              </a:defRPr>
            </a:lvl1pPr>
            <a:lvl2pPr lvl="1" rtl="0" algn="ctr">
              <a:spcBef>
                <a:spcPts val="0"/>
              </a:spcBef>
              <a:spcAft>
                <a:spcPts val="0"/>
              </a:spcAft>
              <a:buSzPts val="3000"/>
              <a:buFont typeface="Merriweather"/>
              <a:buNone/>
              <a:defRPr b="1" sz="3000">
                <a:latin typeface="Merriweather"/>
                <a:ea typeface="Merriweather"/>
                <a:cs typeface="Merriweather"/>
                <a:sym typeface="Merriweather"/>
              </a:defRPr>
            </a:lvl2pPr>
            <a:lvl3pPr lvl="2" rtl="0" algn="ctr">
              <a:spcBef>
                <a:spcPts val="0"/>
              </a:spcBef>
              <a:spcAft>
                <a:spcPts val="0"/>
              </a:spcAft>
              <a:buSzPts val="3000"/>
              <a:buFont typeface="Merriweather"/>
              <a:buNone/>
              <a:defRPr b="1" sz="3000">
                <a:latin typeface="Merriweather"/>
                <a:ea typeface="Merriweather"/>
                <a:cs typeface="Merriweather"/>
                <a:sym typeface="Merriweather"/>
              </a:defRPr>
            </a:lvl3pPr>
            <a:lvl4pPr lvl="3" rtl="0" algn="ctr">
              <a:spcBef>
                <a:spcPts val="0"/>
              </a:spcBef>
              <a:spcAft>
                <a:spcPts val="0"/>
              </a:spcAft>
              <a:buSzPts val="3000"/>
              <a:buFont typeface="Merriweather"/>
              <a:buNone/>
              <a:defRPr b="1" sz="3000">
                <a:latin typeface="Merriweather"/>
                <a:ea typeface="Merriweather"/>
                <a:cs typeface="Merriweather"/>
                <a:sym typeface="Merriweather"/>
              </a:defRPr>
            </a:lvl4pPr>
            <a:lvl5pPr lvl="4" rtl="0" algn="ctr">
              <a:spcBef>
                <a:spcPts val="0"/>
              </a:spcBef>
              <a:spcAft>
                <a:spcPts val="0"/>
              </a:spcAft>
              <a:buSzPts val="3000"/>
              <a:buFont typeface="Merriweather"/>
              <a:buNone/>
              <a:defRPr b="1" sz="3000">
                <a:latin typeface="Merriweather"/>
                <a:ea typeface="Merriweather"/>
                <a:cs typeface="Merriweather"/>
                <a:sym typeface="Merriweather"/>
              </a:defRPr>
            </a:lvl5pPr>
            <a:lvl6pPr lvl="5" rtl="0" algn="ctr">
              <a:spcBef>
                <a:spcPts val="0"/>
              </a:spcBef>
              <a:spcAft>
                <a:spcPts val="0"/>
              </a:spcAft>
              <a:buSzPts val="3000"/>
              <a:buFont typeface="Merriweather"/>
              <a:buNone/>
              <a:defRPr b="1" sz="3000">
                <a:latin typeface="Merriweather"/>
                <a:ea typeface="Merriweather"/>
                <a:cs typeface="Merriweather"/>
                <a:sym typeface="Merriweather"/>
              </a:defRPr>
            </a:lvl6pPr>
            <a:lvl7pPr lvl="6" rtl="0" algn="ctr">
              <a:spcBef>
                <a:spcPts val="0"/>
              </a:spcBef>
              <a:spcAft>
                <a:spcPts val="0"/>
              </a:spcAft>
              <a:buSzPts val="3000"/>
              <a:buFont typeface="Merriweather"/>
              <a:buNone/>
              <a:defRPr b="1" sz="3000">
                <a:latin typeface="Merriweather"/>
                <a:ea typeface="Merriweather"/>
                <a:cs typeface="Merriweather"/>
                <a:sym typeface="Merriweather"/>
              </a:defRPr>
            </a:lvl7pPr>
            <a:lvl8pPr lvl="7" rtl="0" algn="ctr">
              <a:spcBef>
                <a:spcPts val="0"/>
              </a:spcBef>
              <a:spcAft>
                <a:spcPts val="0"/>
              </a:spcAft>
              <a:buSzPts val="3000"/>
              <a:buFont typeface="Merriweather"/>
              <a:buNone/>
              <a:defRPr b="1" sz="3000">
                <a:latin typeface="Merriweather"/>
                <a:ea typeface="Merriweather"/>
                <a:cs typeface="Merriweather"/>
                <a:sym typeface="Merriweather"/>
              </a:defRPr>
            </a:lvl8pPr>
            <a:lvl9pPr lvl="8" rtl="0" algn="ctr">
              <a:spcBef>
                <a:spcPts val="0"/>
              </a:spcBef>
              <a:spcAft>
                <a:spcPts val="0"/>
              </a:spcAft>
              <a:buSzPts val="3000"/>
              <a:buFont typeface="Merriweather"/>
              <a:buNone/>
              <a:defRPr b="1" sz="3000">
                <a:latin typeface="Merriweather"/>
                <a:ea typeface="Merriweather"/>
                <a:cs typeface="Merriweather"/>
                <a:sym typeface="Merriweather"/>
              </a:defRPr>
            </a:lvl9pPr>
          </a:lstStyle>
          <a:p/>
        </p:txBody>
      </p:sp>
      <p:sp>
        <p:nvSpPr>
          <p:cNvPr id="1193" name="Google Shape;1193;p102"/>
          <p:cNvSpPr txBox="1"/>
          <p:nvPr>
            <p:ph idx="1" type="subTitle"/>
          </p:nvPr>
        </p:nvSpPr>
        <p:spPr>
          <a:xfrm>
            <a:off x="720000" y="1688925"/>
            <a:ext cx="4856100" cy="22995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Char char="●"/>
              <a:defRPr sz="1400">
                <a:latin typeface="Montserrat"/>
                <a:ea typeface="Montserrat"/>
                <a:cs typeface="Montserrat"/>
                <a:sym typeface="Montserrat"/>
              </a:defRPr>
            </a:lvl1pPr>
            <a:lvl2pPr lvl="1" rtl="0" algn="ctr">
              <a:spcBef>
                <a:spcPts val="0"/>
              </a:spcBef>
              <a:spcAft>
                <a:spcPts val="0"/>
              </a:spcAft>
              <a:buSzPts val="1400"/>
              <a:buChar char="○"/>
              <a:defRPr/>
            </a:lvl2pPr>
            <a:lvl3pPr lvl="2" rtl="0" algn="ctr">
              <a:spcBef>
                <a:spcPts val="0"/>
              </a:spcBef>
              <a:spcAft>
                <a:spcPts val="0"/>
              </a:spcAft>
              <a:buSzPts val="1400"/>
              <a:buChar char="■"/>
              <a:defRPr/>
            </a:lvl3pPr>
            <a:lvl4pPr lvl="3" rtl="0" algn="ctr">
              <a:spcBef>
                <a:spcPts val="0"/>
              </a:spcBef>
              <a:spcAft>
                <a:spcPts val="0"/>
              </a:spcAft>
              <a:buSzPts val="1400"/>
              <a:buChar char="●"/>
              <a:defRPr/>
            </a:lvl4pPr>
            <a:lvl5pPr lvl="4" rtl="0" algn="ctr">
              <a:spcBef>
                <a:spcPts val="0"/>
              </a:spcBef>
              <a:spcAft>
                <a:spcPts val="0"/>
              </a:spcAft>
              <a:buSzPts val="1400"/>
              <a:buChar char="○"/>
              <a:defRPr/>
            </a:lvl5pPr>
            <a:lvl6pPr lvl="5" rtl="0" algn="ctr">
              <a:spcBef>
                <a:spcPts val="0"/>
              </a:spcBef>
              <a:spcAft>
                <a:spcPts val="0"/>
              </a:spcAft>
              <a:buSzPts val="1400"/>
              <a:buChar char="■"/>
              <a:defRPr/>
            </a:lvl6pPr>
            <a:lvl7pPr lvl="6" rtl="0" algn="ctr">
              <a:spcBef>
                <a:spcPts val="0"/>
              </a:spcBef>
              <a:spcAft>
                <a:spcPts val="0"/>
              </a:spcAft>
              <a:buSzPts val="1400"/>
              <a:buChar char="●"/>
              <a:defRPr/>
            </a:lvl7pPr>
            <a:lvl8pPr lvl="7" rtl="0" algn="ctr">
              <a:spcBef>
                <a:spcPts val="0"/>
              </a:spcBef>
              <a:spcAft>
                <a:spcPts val="0"/>
              </a:spcAft>
              <a:buSzPts val="1400"/>
              <a:buChar char="○"/>
              <a:defRPr/>
            </a:lvl8pPr>
            <a:lvl9pPr lvl="8" rtl="0" algn="ctr">
              <a:spcBef>
                <a:spcPts val="0"/>
              </a:spcBef>
              <a:spcAft>
                <a:spcPts val="0"/>
              </a:spcAft>
              <a:buSzPts val="1400"/>
              <a:buChar char="■"/>
              <a:defRPr/>
            </a:lvl9pPr>
          </a:lstStyle>
          <a:p/>
        </p:txBody>
      </p:sp>
      <p:sp>
        <p:nvSpPr>
          <p:cNvPr id="1194" name="Google Shape;1194;p102"/>
          <p:cNvSpPr/>
          <p:nvPr/>
        </p:nvSpPr>
        <p:spPr>
          <a:xfrm rot="-10508718">
            <a:off x="-993076" y="3624195"/>
            <a:ext cx="2461083" cy="2580983"/>
          </a:xfrm>
          <a:custGeom>
            <a:rect b="b" l="l" r="r" t="t"/>
            <a:pathLst>
              <a:path extrusionOk="0" h="109762" w="104663">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95" name="Google Shape;1195;p102"/>
          <p:cNvGrpSpPr/>
          <p:nvPr/>
        </p:nvGrpSpPr>
        <p:grpSpPr>
          <a:xfrm rot="-8088779">
            <a:off x="-1189426" y="4070768"/>
            <a:ext cx="2038148" cy="1802933"/>
            <a:chOff x="1749700" y="889800"/>
            <a:chExt cx="4276500" cy="3783525"/>
          </a:xfrm>
        </p:grpSpPr>
        <p:sp>
          <p:nvSpPr>
            <p:cNvPr id="1196" name="Google Shape;1196;p102"/>
            <p:cNvSpPr/>
            <p:nvPr/>
          </p:nvSpPr>
          <p:spPr>
            <a:xfrm>
              <a:off x="2226200" y="889800"/>
              <a:ext cx="183125" cy="226500"/>
            </a:xfrm>
            <a:custGeom>
              <a:rect b="b" l="l" r="r" t="t"/>
              <a:pathLst>
                <a:path extrusionOk="0" h="9060" w="7325">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102"/>
            <p:cNvSpPr/>
            <p:nvPr/>
          </p:nvSpPr>
          <p:spPr>
            <a:xfrm>
              <a:off x="2327350" y="1533200"/>
              <a:ext cx="283725" cy="185850"/>
            </a:xfrm>
            <a:custGeom>
              <a:rect b="b" l="l" r="r" t="t"/>
              <a:pathLst>
                <a:path extrusionOk="0" h="7434" w="11349">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102"/>
            <p:cNvSpPr/>
            <p:nvPr/>
          </p:nvSpPr>
          <p:spPr>
            <a:xfrm>
              <a:off x="2677400" y="1195275"/>
              <a:ext cx="265350" cy="220825"/>
            </a:xfrm>
            <a:custGeom>
              <a:rect b="b" l="l" r="r" t="t"/>
              <a:pathLst>
                <a:path extrusionOk="0" h="8833" w="10614">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102"/>
            <p:cNvSpPr/>
            <p:nvPr/>
          </p:nvSpPr>
          <p:spPr>
            <a:xfrm>
              <a:off x="1795700" y="1310500"/>
              <a:ext cx="278100" cy="217600"/>
            </a:xfrm>
            <a:custGeom>
              <a:rect b="b" l="l" r="r" t="t"/>
              <a:pathLst>
                <a:path extrusionOk="0" h="8704" w="11124">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102"/>
            <p:cNvSpPr/>
            <p:nvPr/>
          </p:nvSpPr>
          <p:spPr>
            <a:xfrm>
              <a:off x="2706175" y="2238800"/>
              <a:ext cx="236600" cy="344700"/>
            </a:xfrm>
            <a:custGeom>
              <a:rect b="b" l="l" r="r" t="t"/>
              <a:pathLst>
                <a:path extrusionOk="0" h="13788" w="9464">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102"/>
            <p:cNvSpPr/>
            <p:nvPr/>
          </p:nvSpPr>
          <p:spPr>
            <a:xfrm>
              <a:off x="2003275" y="2384950"/>
              <a:ext cx="313925" cy="216875"/>
            </a:xfrm>
            <a:custGeom>
              <a:rect b="b" l="l" r="r" t="t"/>
              <a:pathLst>
                <a:path extrusionOk="0" h="8675" w="12557">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102"/>
            <p:cNvSpPr/>
            <p:nvPr/>
          </p:nvSpPr>
          <p:spPr>
            <a:xfrm>
              <a:off x="1749700" y="1859925"/>
              <a:ext cx="205825" cy="179750"/>
            </a:xfrm>
            <a:custGeom>
              <a:rect b="b" l="l" r="r" t="t"/>
              <a:pathLst>
                <a:path extrusionOk="0" h="7190" w="8233">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102"/>
            <p:cNvSpPr/>
            <p:nvPr/>
          </p:nvSpPr>
          <p:spPr>
            <a:xfrm>
              <a:off x="2389975" y="2023950"/>
              <a:ext cx="197925" cy="153525"/>
            </a:xfrm>
            <a:custGeom>
              <a:rect b="b" l="l" r="r" t="t"/>
              <a:pathLst>
                <a:path extrusionOk="0" h="6141" w="7917">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102"/>
            <p:cNvSpPr/>
            <p:nvPr/>
          </p:nvSpPr>
          <p:spPr>
            <a:xfrm>
              <a:off x="3245425" y="1472775"/>
              <a:ext cx="196275" cy="197875"/>
            </a:xfrm>
            <a:custGeom>
              <a:rect b="b" l="l" r="r" t="t"/>
              <a:pathLst>
                <a:path extrusionOk="0" h="7915" w="7851">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102"/>
            <p:cNvSpPr/>
            <p:nvPr/>
          </p:nvSpPr>
          <p:spPr>
            <a:xfrm>
              <a:off x="3247675" y="933050"/>
              <a:ext cx="233625" cy="177075"/>
            </a:xfrm>
            <a:custGeom>
              <a:rect b="b" l="l" r="r" t="t"/>
              <a:pathLst>
                <a:path extrusionOk="0" h="7083" w="9345">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102"/>
            <p:cNvSpPr/>
            <p:nvPr/>
          </p:nvSpPr>
          <p:spPr>
            <a:xfrm>
              <a:off x="2950925" y="1955475"/>
              <a:ext cx="288750" cy="274600"/>
            </a:xfrm>
            <a:custGeom>
              <a:rect b="b" l="l" r="r" t="t"/>
              <a:pathLst>
                <a:path extrusionOk="0" h="10984" w="1155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102"/>
            <p:cNvSpPr/>
            <p:nvPr/>
          </p:nvSpPr>
          <p:spPr>
            <a:xfrm>
              <a:off x="3434650" y="2244700"/>
              <a:ext cx="193450" cy="190850"/>
            </a:xfrm>
            <a:custGeom>
              <a:rect b="b" l="l" r="r" t="t"/>
              <a:pathLst>
                <a:path extrusionOk="0" h="7634" w="7738">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102"/>
            <p:cNvSpPr/>
            <p:nvPr/>
          </p:nvSpPr>
          <p:spPr>
            <a:xfrm>
              <a:off x="3624350" y="1588700"/>
              <a:ext cx="234575" cy="157375"/>
            </a:xfrm>
            <a:custGeom>
              <a:rect b="b" l="l" r="r" t="t"/>
              <a:pathLst>
                <a:path extrusionOk="0" h="6295" w="9383">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102"/>
            <p:cNvSpPr/>
            <p:nvPr/>
          </p:nvSpPr>
          <p:spPr>
            <a:xfrm>
              <a:off x="3196375" y="2966875"/>
              <a:ext cx="193950" cy="304450"/>
            </a:xfrm>
            <a:custGeom>
              <a:rect b="b" l="l" r="r" t="t"/>
              <a:pathLst>
                <a:path extrusionOk="0" h="12178" w="7758">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102"/>
            <p:cNvSpPr/>
            <p:nvPr/>
          </p:nvSpPr>
          <p:spPr>
            <a:xfrm>
              <a:off x="2532150" y="3339825"/>
              <a:ext cx="221250" cy="225125"/>
            </a:xfrm>
            <a:custGeom>
              <a:rect b="b" l="l" r="r" t="t"/>
              <a:pathLst>
                <a:path extrusionOk="0" h="9005" w="885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102"/>
            <p:cNvSpPr/>
            <p:nvPr/>
          </p:nvSpPr>
          <p:spPr>
            <a:xfrm>
              <a:off x="1958625" y="3174175"/>
              <a:ext cx="242000" cy="191000"/>
            </a:xfrm>
            <a:custGeom>
              <a:rect b="b" l="l" r="r" t="t"/>
              <a:pathLst>
                <a:path extrusionOk="0" h="7640" w="968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102"/>
            <p:cNvSpPr/>
            <p:nvPr/>
          </p:nvSpPr>
          <p:spPr>
            <a:xfrm>
              <a:off x="2539550" y="2853075"/>
              <a:ext cx="256500" cy="211525"/>
            </a:xfrm>
            <a:custGeom>
              <a:rect b="b" l="l" r="r" t="t"/>
              <a:pathLst>
                <a:path extrusionOk="0" h="8461" w="1026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102"/>
            <p:cNvSpPr/>
            <p:nvPr/>
          </p:nvSpPr>
          <p:spPr>
            <a:xfrm>
              <a:off x="3151475" y="2647950"/>
              <a:ext cx="320175" cy="314225"/>
            </a:xfrm>
            <a:custGeom>
              <a:rect b="b" l="l" r="r" t="t"/>
              <a:pathLst>
                <a:path extrusionOk="0" h="12569" w="12807">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102"/>
            <p:cNvSpPr/>
            <p:nvPr/>
          </p:nvSpPr>
          <p:spPr>
            <a:xfrm>
              <a:off x="3489825" y="1861150"/>
              <a:ext cx="179150" cy="139350"/>
            </a:xfrm>
            <a:custGeom>
              <a:rect b="b" l="l" r="r" t="t"/>
              <a:pathLst>
                <a:path extrusionOk="0" h="5574" w="7166">
                  <a:moveTo>
                    <a:pt x="3594" y="0"/>
                  </a:moveTo>
                  <a:cubicBezTo>
                    <a:pt x="0" y="0"/>
                    <a:pt x="0" y="5574"/>
                    <a:pt x="3594" y="5574"/>
                  </a:cubicBezTo>
                  <a:cubicBezTo>
                    <a:pt x="7166" y="5574"/>
                    <a:pt x="7166" y="0"/>
                    <a:pt x="359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102"/>
            <p:cNvSpPr/>
            <p:nvPr/>
          </p:nvSpPr>
          <p:spPr>
            <a:xfrm>
              <a:off x="3652450" y="2995700"/>
              <a:ext cx="192300" cy="155750"/>
            </a:xfrm>
            <a:custGeom>
              <a:rect b="b" l="l" r="r" t="t"/>
              <a:pathLst>
                <a:path extrusionOk="0" h="6230" w="7692">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102"/>
            <p:cNvSpPr/>
            <p:nvPr/>
          </p:nvSpPr>
          <p:spPr>
            <a:xfrm>
              <a:off x="2518350" y="3867100"/>
              <a:ext cx="206050" cy="166900"/>
            </a:xfrm>
            <a:custGeom>
              <a:rect b="b" l="l" r="r" t="t"/>
              <a:pathLst>
                <a:path extrusionOk="0" h="6676" w="8242">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102"/>
            <p:cNvSpPr/>
            <p:nvPr/>
          </p:nvSpPr>
          <p:spPr>
            <a:xfrm>
              <a:off x="2267150" y="3707100"/>
              <a:ext cx="242850" cy="211025"/>
            </a:xfrm>
            <a:custGeom>
              <a:rect b="b" l="l" r="r" t="t"/>
              <a:pathLst>
                <a:path extrusionOk="0" h="8441" w="9714">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102"/>
            <p:cNvSpPr/>
            <p:nvPr/>
          </p:nvSpPr>
          <p:spPr>
            <a:xfrm>
              <a:off x="3253800" y="3352875"/>
              <a:ext cx="176325" cy="238050"/>
            </a:xfrm>
            <a:custGeom>
              <a:rect b="b" l="l" r="r" t="t"/>
              <a:pathLst>
                <a:path extrusionOk="0" h="9522" w="7053">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102"/>
            <p:cNvSpPr/>
            <p:nvPr/>
          </p:nvSpPr>
          <p:spPr>
            <a:xfrm>
              <a:off x="3582775" y="2711750"/>
              <a:ext cx="129700" cy="113975"/>
            </a:xfrm>
            <a:custGeom>
              <a:rect b="b" l="l" r="r" t="t"/>
              <a:pathLst>
                <a:path extrusionOk="0" h="4559" w="5188">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102"/>
            <p:cNvSpPr/>
            <p:nvPr/>
          </p:nvSpPr>
          <p:spPr>
            <a:xfrm>
              <a:off x="3683175" y="3719650"/>
              <a:ext cx="191950" cy="166825"/>
            </a:xfrm>
            <a:custGeom>
              <a:rect b="b" l="l" r="r" t="t"/>
              <a:pathLst>
                <a:path extrusionOk="0" h="6673" w="7678">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102"/>
            <p:cNvSpPr/>
            <p:nvPr/>
          </p:nvSpPr>
          <p:spPr>
            <a:xfrm>
              <a:off x="3697825" y="4246275"/>
              <a:ext cx="218100" cy="175300"/>
            </a:xfrm>
            <a:custGeom>
              <a:rect b="b" l="l" r="r" t="t"/>
              <a:pathLst>
                <a:path extrusionOk="0" h="7012" w="8724">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102"/>
            <p:cNvSpPr/>
            <p:nvPr/>
          </p:nvSpPr>
          <p:spPr>
            <a:xfrm>
              <a:off x="2856525" y="4282625"/>
              <a:ext cx="175475" cy="138900"/>
            </a:xfrm>
            <a:custGeom>
              <a:rect b="b" l="l" r="r" t="t"/>
              <a:pathLst>
                <a:path extrusionOk="0" h="5556" w="7019">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102"/>
            <p:cNvSpPr/>
            <p:nvPr/>
          </p:nvSpPr>
          <p:spPr>
            <a:xfrm>
              <a:off x="3037700" y="3743500"/>
              <a:ext cx="209300" cy="162100"/>
            </a:xfrm>
            <a:custGeom>
              <a:rect b="b" l="l" r="r" t="t"/>
              <a:pathLst>
                <a:path extrusionOk="0" h="6484" w="8372">
                  <a:moveTo>
                    <a:pt x="4186" y="1"/>
                  </a:moveTo>
                  <a:cubicBezTo>
                    <a:pt x="1" y="1"/>
                    <a:pt x="1" y="6484"/>
                    <a:pt x="4186" y="6484"/>
                  </a:cubicBezTo>
                  <a:cubicBezTo>
                    <a:pt x="8372" y="6484"/>
                    <a:pt x="8372" y="1"/>
                    <a:pt x="41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102"/>
            <p:cNvSpPr/>
            <p:nvPr/>
          </p:nvSpPr>
          <p:spPr>
            <a:xfrm>
              <a:off x="3500625" y="4075050"/>
              <a:ext cx="174600" cy="134800"/>
            </a:xfrm>
            <a:custGeom>
              <a:rect b="b" l="l" r="r" t="t"/>
              <a:pathLst>
                <a:path extrusionOk="0" h="5392" w="6984">
                  <a:moveTo>
                    <a:pt x="3503" y="0"/>
                  </a:moveTo>
                  <a:cubicBezTo>
                    <a:pt x="0" y="0"/>
                    <a:pt x="0" y="5392"/>
                    <a:pt x="3503" y="5392"/>
                  </a:cubicBezTo>
                  <a:cubicBezTo>
                    <a:pt x="6984" y="5392"/>
                    <a:pt x="6984" y="0"/>
                    <a:pt x="350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102"/>
            <p:cNvSpPr/>
            <p:nvPr/>
          </p:nvSpPr>
          <p:spPr>
            <a:xfrm>
              <a:off x="2911450" y="3001375"/>
              <a:ext cx="178600" cy="138775"/>
            </a:xfrm>
            <a:custGeom>
              <a:rect b="b" l="l" r="r" t="t"/>
              <a:pathLst>
                <a:path extrusionOk="0" h="5551" w="7144">
                  <a:moveTo>
                    <a:pt x="3572" y="0"/>
                  </a:moveTo>
                  <a:cubicBezTo>
                    <a:pt x="1" y="0"/>
                    <a:pt x="1" y="5551"/>
                    <a:pt x="3572" y="5551"/>
                  </a:cubicBezTo>
                  <a:cubicBezTo>
                    <a:pt x="7144" y="5551"/>
                    <a:pt x="7144" y="0"/>
                    <a:pt x="35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102"/>
            <p:cNvSpPr/>
            <p:nvPr/>
          </p:nvSpPr>
          <p:spPr>
            <a:xfrm>
              <a:off x="3544425" y="3350275"/>
              <a:ext cx="166075" cy="121125"/>
            </a:xfrm>
            <a:custGeom>
              <a:rect b="b" l="l" r="r" t="t"/>
              <a:pathLst>
                <a:path extrusionOk="0" h="4845" w="6643">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102"/>
            <p:cNvSpPr/>
            <p:nvPr/>
          </p:nvSpPr>
          <p:spPr>
            <a:xfrm>
              <a:off x="4353075" y="3522925"/>
              <a:ext cx="187700" cy="347900"/>
            </a:xfrm>
            <a:custGeom>
              <a:rect b="b" l="l" r="r" t="t"/>
              <a:pathLst>
                <a:path extrusionOk="0" h="13916" w="7508">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102"/>
            <p:cNvSpPr/>
            <p:nvPr/>
          </p:nvSpPr>
          <p:spPr>
            <a:xfrm>
              <a:off x="3884475" y="3526250"/>
              <a:ext cx="200775" cy="135950"/>
            </a:xfrm>
            <a:custGeom>
              <a:rect b="b" l="l" r="r" t="t"/>
              <a:pathLst>
                <a:path extrusionOk="0" h="5438" w="8031">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102"/>
            <p:cNvSpPr/>
            <p:nvPr/>
          </p:nvSpPr>
          <p:spPr>
            <a:xfrm>
              <a:off x="4163150" y="4152950"/>
              <a:ext cx="244225" cy="149975"/>
            </a:xfrm>
            <a:custGeom>
              <a:rect b="b" l="l" r="r" t="t"/>
              <a:pathLst>
                <a:path extrusionOk="0" h="5999" w="9769">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102"/>
            <p:cNvSpPr/>
            <p:nvPr/>
          </p:nvSpPr>
          <p:spPr>
            <a:xfrm>
              <a:off x="4896125" y="3932625"/>
              <a:ext cx="246525" cy="186950"/>
            </a:xfrm>
            <a:custGeom>
              <a:rect b="b" l="l" r="r" t="t"/>
              <a:pathLst>
                <a:path extrusionOk="0" h="7478" w="9861">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102"/>
            <p:cNvSpPr/>
            <p:nvPr/>
          </p:nvSpPr>
          <p:spPr>
            <a:xfrm>
              <a:off x="4843300" y="3335850"/>
              <a:ext cx="214425" cy="225575"/>
            </a:xfrm>
            <a:custGeom>
              <a:rect b="b" l="l" r="r" t="t"/>
              <a:pathLst>
                <a:path extrusionOk="0" h="9023" w="8577">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102"/>
            <p:cNvSpPr/>
            <p:nvPr/>
          </p:nvSpPr>
          <p:spPr>
            <a:xfrm>
              <a:off x="4666925" y="3855150"/>
              <a:ext cx="191050" cy="163825"/>
            </a:xfrm>
            <a:custGeom>
              <a:rect b="b" l="l" r="r" t="t"/>
              <a:pathLst>
                <a:path extrusionOk="0" h="6553" w="7642">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102"/>
            <p:cNvSpPr/>
            <p:nvPr/>
          </p:nvSpPr>
          <p:spPr>
            <a:xfrm>
              <a:off x="5385250" y="3407400"/>
              <a:ext cx="250825" cy="194525"/>
            </a:xfrm>
            <a:custGeom>
              <a:rect b="b" l="l" r="r" t="t"/>
              <a:pathLst>
                <a:path extrusionOk="0" h="7781" w="10033">
                  <a:moveTo>
                    <a:pt x="5005" y="1"/>
                  </a:moveTo>
                  <a:cubicBezTo>
                    <a:pt x="1" y="1"/>
                    <a:pt x="1" y="7780"/>
                    <a:pt x="5005" y="7780"/>
                  </a:cubicBezTo>
                  <a:cubicBezTo>
                    <a:pt x="10032" y="7780"/>
                    <a:pt x="10032" y="1"/>
                    <a:pt x="50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102"/>
            <p:cNvSpPr/>
            <p:nvPr/>
          </p:nvSpPr>
          <p:spPr>
            <a:xfrm>
              <a:off x="5173125" y="3149225"/>
              <a:ext cx="186550" cy="328425"/>
            </a:xfrm>
            <a:custGeom>
              <a:rect b="b" l="l" r="r" t="t"/>
              <a:pathLst>
                <a:path extrusionOk="0" h="13137" w="7462">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102"/>
            <p:cNvSpPr/>
            <p:nvPr/>
          </p:nvSpPr>
          <p:spPr>
            <a:xfrm>
              <a:off x="5200825" y="3921075"/>
              <a:ext cx="353350" cy="199425"/>
            </a:xfrm>
            <a:custGeom>
              <a:rect b="b" l="l" r="r" t="t"/>
              <a:pathLst>
                <a:path extrusionOk="0" h="7977" w="14134">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102"/>
            <p:cNvSpPr/>
            <p:nvPr/>
          </p:nvSpPr>
          <p:spPr>
            <a:xfrm>
              <a:off x="5754325" y="3980375"/>
              <a:ext cx="271875" cy="188325"/>
            </a:xfrm>
            <a:custGeom>
              <a:rect b="b" l="l" r="r" t="t"/>
              <a:pathLst>
                <a:path extrusionOk="0" h="7533" w="10875">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102"/>
            <p:cNvSpPr/>
            <p:nvPr/>
          </p:nvSpPr>
          <p:spPr>
            <a:xfrm>
              <a:off x="5580875" y="4411875"/>
              <a:ext cx="216700" cy="236975"/>
            </a:xfrm>
            <a:custGeom>
              <a:rect b="b" l="l" r="r" t="t"/>
              <a:pathLst>
                <a:path extrusionOk="0" h="9479" w="8668">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102"/>
            <p:cNvSpPr/>
            <p:nvPr/>
          </p:nvSpPr>
          <p:spPr>
            <a:xfrm>
              <a:off x="5731675" y="3595750"/>
              <a:ext cx="242750" cy="181425"/>
            </a:xfrm>
            <a:custGeom>
              <a:rect b="b" l="l" r="r" t="t"/>
              <a:pathLst>
                <a:path extrusionOk="0" h="7257" w="971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102"/>
            <p:cNvSpPr/>
            <p:nvPr/>
          </p:nvSpPr>
          <p:spPr>
            <a:xfrm>
              <a:off x="5104900" y="3659900"/>
              <a:ext cx="147875" cy="114325"/>
            </a:xfrm>
            <a:custGeom>
              <a:rect b="b" l="l" r="r" t="t"/>
              <a:pathLst>
                <a:path extrusionOk="0" h="4573" w="5915">
                  <a:moveTo>
                    <a:pt x="2957" y="1"/>
                  </a:moveTo>
                  <a:cubicBezTo>
                    <a:pt x="0" y="1"/>
                    <a:pt x="0" y="4573"/>
                    <a:pt x="2957" y="4573"/>
                  </a:cubicBezTo>
                  <a:cubicBezTo>
                    <a:pt x="5892" y="4573"/>
                    <a:pt x="5914" y="1"/>
                    <a:pt x="295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102"/>
            <p:cNvSpPr/>
            <p:nvPr/>
          </p:nvSpPr>
          <p:spPr>
            <a:xfrm>
              <a:off x="5576900" y="3102725"/>
              <a:ext cx="223525" cy="187425"/>
            </a:xfrm>
            <a:custGeom>
              <a:rect b="b" l="l" r="r" t="t"/>
              <a:pathLst>
                <a:path extrusionOk="0" h="7497" w="8941">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102"/>
            <p:cNvSpPr/>
            <p:nvPr/>
          </p:nvSpPr>
          <p:spPr>
            <a:xfrm>
              <a:off x="4744225" y="4350900"/>
              <a:ext cx="212850" cy="272900"/>
            </a:xfrm>
            <a:custGeom>
              <a:rect b="b" l="l" r="r" t="t"/>
              <a:pathLst>
                <a:path extrusionOk="0" h="10916" w="8514">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102"/>
            <p:cNvSpPr/>
            <p:nvPr/>
          </p:nvSpPr>
          <p:spPr>
            <a:xfrm>
              <a:off x="3826475" y="4462325"/>
              <a:ext cx="271850" cy="211000"/>
            </a:xfrm>
            <a:custGeom>
              <a:rect b="b" l="l" r="r" t="t"/>
              <a:pathLst>
                <a:path extrusionOk="0" h="8440" w="10874">
                  <a:moveTo>
                    <a:pt x="5437" y="0"/>
                  </a:moveTo>
                  <a:cubicBezTo>
                    <a:pt x="1" y="0"/>
                    <a:pt x="1" y="8440"/>
                    <a:pt x="5437" y="8440"/>
                  </a:cubicBezTo>
                  <a:cubicBezTo>
                    <a:pt x="10874" y="8440"/>
                    <a:pt x="10874" y="0"/>
                    <a:pt x="54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102"/>
            <p:cNvSpPr/>
            <p:nvPr/>
          </p:nvSpPr>
          <p:spPr>
            <a:xfrm>
              <a:off x="2341075" y="4212675"/>
              <a:ext cx="229775" cy="177450"/>
            </a:xfrm>
            <a:custGeom>
              <a:rect b="b" l="l" r="r" t="t"/>
              <a:pathLst>
                <a:path extrusionOk="0" h="7098" w="9191">
                  <a:moveTo>
                    <a:pt x="4595" y="0"/>
                  </a:moveTo>
                  <a:cubicBezTo>
                    <a:pt x="0" y="0"/>
                    <a:pt x="0" y="7098"/>
                    <a:pt x="4595" y="7098"/>
                  </a:cubicBezTo>
                  <a:cubicBezTo>
                    <a:pt x="9190" y="7098"/>
                    <a:pt x="9167" y="0"/>
                    <a:pt x="45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102"/>
            <p:cNvSpPr/>
            <p:nvPr/>
          </p:nvSpPr>
          <p:spPr>
            <a:xfrm>
              <a:off x="3104825" y="4105200"/>
              <a:ext cx="183700" cy="142750"/>
            </a:xfrm>
            <a:custGeom>
              <a:rect b="b" l="l" r="r" t="t"/>
              <a:pathLst>
                <a:path extrusionOk="0" h="5710" w="7348">
                  <a:moveTo>
                    <a:pt x="3685" y="0"/>
                  </a:moveTo>
                  <a:cubicBezTo>
                    <a:pt x="0" y="0"/>
                    <a:pt x="0" y="5710"/>
                    <a:pt x="3685" y="5710"/>
                  </a:cubicBezTo>
                  <a:cubicBezTo>
                    <a:pt x="7348" y="5710"/>
                    <a:pt x="7348" y="0"/>
                    <a:pt x="368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5" name="Google Shape;1245;p102"/>
          <p:cNvSpPr/>
          <p:nvPr/>
        </p:nvSpPr>
        <p:spPr>
          <a:xfrm rot="658164">
            <a:off x="7207029" y="-582371"/>
            <a:ext cx="2610320" cy="2532549"/>
          </a:xfrm>
          <a:custGeom>
            <a:rect b="b" l="l" r="r" t="t"/>
            <a:pathLst>
              <a:path extrusionOk="0" h="122340" w="126067">
                <a:moveTo>
                  <a:pt x="53372" y="0"/>
                </a:moveTo>
                <a:cubicBezTo>
                  <a:pt x="50944" y="0"/>
                  <a:pt x="48529" y="321"/>
                  <a:pt x="46155" y="1029"/>
                </a:cubicBezTo>
                <a:cubicBezTo>
                  <a:pt x="45541" y="1189"/>
                  <a:pt x="45040" y="1575"/>
                  <a:pt x="44722" y="2121"/>
                </a:cubicBezTo>
                <a:cubicBezTo>
                  <a:pt x="44123" y="2102"/>
                  <a:pt x="43525" y="2092"/>
                  <a:pt x="42927" y="2092"/>
                </a:cubicBezTo>
                <a:cubicBezTo>
                  <a:pt x="33632" y="2092"/>
                  <a:pt x="24385" y="4433"/>
                  <a:pt x="16242" y="9605"/>
                </a:cubicBezTo>
                <a:cubicBezTo>
                  <a:pt x="6984" y="15520"/>
                  <a:pt x="0" y="27075"/>
                  <a:pt x="5414" y="37903"/>
                </a:cubicBezTo>
                <a:cubicBezTo>
                  <a:pt x="12124" y="51347"/>
                  <a:pt x="28912" y="51893"/>
                  <a:pt x="41651" y="54759"/>
                </a:cubicBezTo>
                <a:cubicBezTo>
                  <a:pt x="58143" y="58490"/>
                  <a:pt x="72155" y="69272"/>
                  <a:pt x="79980" y="84285"/>
                </a:cubicBezTo>
                <a:cubicBezTo>
                  <a:pt x="83688" y="91291"/>
                  <a:pt x="84894" y="98320"/>
                  <a:pt x="86190" y="106009"/>
                </a:cubicBezTo>
                <a:cubicBezTo>
                  <a:pt x="87191" y="111901"/>
                  <a:pt x="89079" y="117906"/>
                  <a:pt x="94812" y="120727"/>
                </a:cubicBezTo>
                <a:cubicBezTo>
                  <a:pt x="97076" y="121841"/>
                  <a:pt x="99369" y="122340"/>
                  <a:pt x="101613" y="122340"/>
                </a:cubicBezTo>
                <a:cubicBezTo>
                  <a:pt x="109626" y="122340"/>
                  <a:pt x="117002" y="115982"/>
                  <a:pt x="120130" y="108625"/>
                </a:cubicBezTo>
                <a:cubicBezTo>
                  <a:pt x="126067" y="94749"/>
                  <a:pt x="123291" y="76346"/>
                  <a:pt x="119038" y="62379"/>
                </a:cubicBezTo>
                <a:cubicBezTo>
                  <a:pt x="113920" y="45455"/>
                  <a:pt x="104138" y="30305"/>
                  <a:pt x="90854" y="18659"/>
                </a:cubicBezTo>
                <a:cubicBezTo>
                  <a:pt x="81210" y="10233"/>
                  <a:pt x="67084" y="0"/>
                  <a:pt x="533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102"/>
          <p:cNvSpPr/>
          <p:nvPr/>
        </p:nvSpPr>
        <p:spPr>
          <a:xfrm rot="70176">
            <a:off x="7672874" y="-152404"/>
            <a:ext cx="2172022" cy="1173371"/>
          </a:xfrm>
          <a:custGeom>
            <a:rect b="b" l="l" r="r" t="t"/>
            <a:pathLst>
              <a:path extrusionOk="0" h="93013" w="172176">
                <a:moveTo>
                  <a:pt x="13424" y="1"/>
                </a:moveTo>
                <a:cubicBezTo>
                  <a:pt x="6875" y="1"/>
                  <a:pt x="1" y="7379"/>
                  <a:pt x="918" y="15924"/>
                </a:cubicBezTo>
                <a:cubicBezTo>
                  <a:pt x="1532" y="21520"/>
                  <a:pt x="4876" y="27298"/>
                  <a:pt x="9653" y="29891"/>
                </a:cubicBezTo>
                <a:cubicBezTo>
                  <a:pt x="11675" y="30994"/>
                  <a:pt x="14155" y="31195"/>
                  <a:pt x="16658" y="31195"/>
                </a:cubicBezTo>
                <a:cubicBezTo>
                  <a:pt x="18084" y="31195"/>
                  <a:pt x="19518" y="31130"/>
                  <a:pt x="20878" y="31130"/>
                </a:cubicBezTo>
                <a:cubicBezTo>
                  <a:pt x="23334" y="31130"/>
                  <a:pt x="25551" y="31341"/>
                  <a:pt x="27055" y="32530"/>
                </a:cubicBezTo>
                <a:cubicBezTo>
                  <a:pt x="32196" y="36647"/>
                  <a:pt x="21641" y="50637"/>
                  <a:pt x="33174" y="57166"/>
                </a:cubicBezTo>
                <a:cubicBezTo>
                  <a:pt x="34809" y="58091"/>
                  <a:pt x="36338" y="58421"/>
                  <a:pt x="37796" y="58421"/>
                </a:cubicBezTo>
                <a:cubicBezTo>
                  <a:pt x="41411" y="58421"/>
                  <a:pt x="44594" y="56394"/>
                  <a:pt x="47908" y="56394"/>
                </a:cubicBezTo>
                <a:cubicBezTo>
                  <a:pt x="48482" y="56394"/>
                  <a:pt x="49059" y="56455"/>
                  <a:pt x="49643" y="56597"/>
                </a:cubicBezTo>
                <a:cubicBezTo>
                  <a:pt x="61199" y="59418"/>
                  <a:pt x="53942" y="66356"/>
                  <a:pt x="56808" y="74363"/>
                </a:cubicBezTo>
                <a:cubicBezTo>
                  <a:pt x="59096" y="80762"/>
                  <a:pt x="64139" y="83660"/>
                  <a:pt x="69661" y="83660"/>
                </a:cubicBezTo>
                <a:cubicBezTo>
                  <a:pt x="72816" y="83660"/>
                  <a:pt x="76126" y="82715"/>
                  <a:pt x="79169" y="80937"/>
                </a:cubicBezTo>
                <a:cubicBezTo>
                  <a:pt x="85309" y="77360"/>
                  <a:pt x="88766" y="71995"/>
                  <a:pt x="92323" y="71995"/>
                </a:cubicBezTo>
                <a:cubicBezTo>
                  <a:pt x="94353" y="71995"/>
                  <a:pt x="96416" y="73743"/>
                  <a:pt x="99028" y="78571"/>
                </a:cubicBezTo>
                <a:cubicBezTo>
                  <a:pt x="101757" y="83598"/>
                  <a:pt x="104282" y="89194"/>
                  <a:pt x="110856" y="91856"/>
                </a:cubicBezTo>
                <a:cubicBezTo>
                  <a:pt x="112729" y="92609"/>
                  <a:pt x="114750" y="93012"/>
                  <a:pt x="116765" y="93012"/>
                </a:cubicBezTo>
                <a:cubicBezTo>
                  <a:pt x="118520" y="93012"/>
                  <a:pt x="120270" y="92706"/>
                  <a:pt x="121912" y="92060"/>
                </a:cubicBezTo>
                <a:cubicBezTo>
                  <a:pt x="128486" y="89467"/>
                  <a:pt x="128213" y="81733"/>
                  <a:pt x="132876" y="79003"/>
                </a:cubicBezTo>
                <a:cubicBezTo>
                  <a:pt x="134160" y="78244"/>
                  <a:pt x="135425" y="77925"/>
                  <a:pt x="136686" y="77925"/>
                </a:cubicBezTo>
                <a:cubicBezTo>
                  <a:pt x="143268" y="77925"/>
                  <a:pt x="149760" y="86601"/>
                  <a:pt x="158416" y="86601"/>
                </a:cubicBezTo>
                <a:cubicBezTo>
                  <a:pt x="160623" y="86601"/>
                  <a:pt x="162970" y="86037"/>
                  <a:pt x="165496" y="84622"/>
                </a:cubicBezTo>
                <a:cubicBezTo>
                  <a:pt x="172175" y="80875"/>
                  <a:pt x="169959" y="72972"/>
                  <a:pt x="162077" y="72972"/>
                </a:cubicBezTo>
                <a:cubicBezTo>
                  <a:pt x="161155" y="72972"/>
                  <a:pt x="160154" y="73080"/>
                  <a:pt x="159081" y="73316"/>
                </a:cubicBezTo>
                <a:cubicBezTo>
                  <a:pt x="158715" y="73397"/>
                  <a:pt x="158347" y="73435"/>
                  <a:pt x="157976" y="73435"/>
                </a:cubicBezTo>
                <a:cubicBezTo>
                  <a:pt x="150852" y="73435"/>
                  <a:pt x="142851" y="59325"/>
                  <a:pt x="135074" y="59325"/>
                </a:cubicBezTo>
                <a:cubicBezTo>
                  <a:pt x="134675" y="59325"/>
                  <a:pt x="134275" y="59362"/>
                  <a:pt x="133877" y="59440"/>
                </a:cubicBezTo>
                <a:cubicBezTo>
                  <a:pt x="124869" y="61192"/>
                  <a:pt x="125779" y="71906"/>
                  <a:pt x="120251" y="74295"/>
                </a:cubicBezTo>
                <a:cubicBezTo>
                  <a:pt x="119428" y="74650"/>
                  <a:pt x="118631" y="74813"/>
                  <a:pt x="117855" y="74813"/>
                </a:cubicBezTo>
                <a:cubicBezTo>
                  <a:pt x="109695" y="74813"/>
                  <a:pt x="103883" y="56807"/>
                  <a:pt x="94183" y="55664"/>
                </a:cubicBezTo>
                <a:cubicBezTo>
                  <a:pt x="93938" y="55636"/>
                  <a:pt x="93686" y="55623"/>
                  <a:pt x="93430" y="55623"/>
                </a:cubicBezTo>
                <a:cubicBezTo>
                  <a:pt x="86556" y="55623"/>
                  <a:pt x="75789" y="65324"/>
                  <a:pt x="72873" y="65324"/>
                </a:cubicBezTo>
                <a:cubicBezTo>
                  <a:pt x="72806" y="65324"/>
                  <a:pt x="72744" y="65319"/>
                  <a:pt x="72686" y="65309"/>
                </a:cubicBezTo>
                <a:cubicBezTo>
                  <a:pt x="67022" y="64308"/>
                  <a:pt x="73824" y="49522"/>
                  <a:pt x="66294" y="43449"/>
                </a:cubicBezTo>
                <a:cubicBezTo>
                  <a:pt x="63998" y="41595"/>
                  <a:pt x="61334" y="41044"/>
                  <a:pt x="58636" y="41044"/>
                </a:cubicBezTo>
                <a:cubicBezTo>
                  <a:pt x="54692" y="41044"/>
                  <a:pt x="50674" y="42220"/>
                  <a:pt x="47621" y="42220"/>
                </a:cubicBezTo>
                <a:cubicBezTo>
                  <a:pt x="45126" y="42220"/>
                  <a:pt x="43276" y="41435"/>
                  <a:pt x="42637" y="38581"/>
                </a:cubicBezTo>
                <a:cubicBezTo>
                  <a:pt x="41181" y="32007"/>
                  <a:pt x="49643" y="25342"/>
                  <a:pt x="42955" y="18199"/>
                </a:cubicBezTo>
                <a:cubicBezTo>
                  <a:pt x="41467" y="16620"/>
                  <a:pt x="37463" y="14421"/>
                  <a:pt x="32834" y="14421"/>
                </a:cubicBezTo>
                <a:cubicBezTo>
                  <a:pt x="30530" y="14421"/>
                  <a:pt x="28071" y="14966"/>
                  <a:pt x="25690" y="16402"/>
                </a:cubicBezTo>
                <a:cubicBezTo>
                  <a:pt x="23977" y="17225"/>
                  <a:pt x="22634" y="17583"/>
                  <a:pt x="21586" y="17583"/>
                </a:cubicBezTo>
                <a:cubicBezTo>
                  <a:pt x="14867" y="17583"/>
                  <a:pt x="20261" y="2862"/>
                  <a:pt x="17978" y="1366"/>
                </a:cubicBezTo>
                <a:cubicBezTo>
                  <a:pt x="16554" y="427"/>
                  <a:pt x="14999" y="1"/>
                  <a:pt x="134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102"/>
          <p:cNvSpPr/>
          <p:nvPr/>
        </p:nvSpPr>
        <p:spPr>
          <a:xfrm flipH="1" rot="3721777">
            <a:off x="7020368" y="4232633"/>
            <a:ext cx="2589633" cy="3000837"/>
          </a:xfrm>
          <a:custGeom>
            <a:rect b="b" l="l" r="r" t="t"/>
            <a:pathLst>
              <a:path extrusionOk="0" h="153493" w="132415">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102"/>
          <p:cNvSpPr/>
          <p:nvPr/>
        </p:nvSpPr>
        <p:spPr>
          <a:xfrm flipH="1" rot="2700000">
            <a:off x="8123789" y="3968535"/>
            <a:ext cx="1270035" cy="1615732"/>
          </a:xfrm>
          <a:custGeom>
            <a:rect b="b" l="l" r="r" t="t"/>
            <a:pathLst>
              <a:path extrusionOk="0" h="87097" w="68462">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3.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59.xml"/><Relationship Id="rId20" Type="http://schemas.openxmlformats.org/officeDocument/2006/relationships/slideLayout" Target="../slideLayouts/slideLayout39.xml"/><Relationship Id="rId42" Type="http://schemas.openxmlformats.org/officeDocument/2006/relationships/slideLayout" Target="../slideLayouts/slideLayout61.xml"/><Relationship Id="rId41" Type="http://schemas.openxmlformats.org/officeDocument/2006/relationships/slideLayout" Target="../slideLayouts/slideLayout60.xml"/><Relationship Id="rId22" Type="http://schemas.openxmlformats.org/officeDocument/2006/relationships/slideLayout" Target="../slideLayouts/slideLayout41.xml"/><Relationship Id="rId44" Type="http://schemas.openxmlformats.org/officeDocument/2006/relationships/theme" Target="../theme/theme4.xml"/><Relationship Id="rId21" Type="http://schemas.openxmlformats.org/officeDocument/2006/relationships/slideLayout" Target="../slideLayouts/slideLayout40.xml"/><Relationship Id="rId43" Type="http://schemas.openxmlformats.org/officeDocument/2006/relationships/slideLayout" Target="../slideLayouts/slideLayout62.xml"/><Relationship Id="rId24" Type="http://schemas.openxmlformats.org/officeDocument/2006/relationships/slideLayout" Target="../slideLayouts/slideLayout43.xml"/><Relationship Id="rId23" Type="http://schemas.openxmlformats.org/officeDocument/2006/relationships/slideLayout" Target="../slideLayouts/slideLayout42.xml"/><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26" Type="http://schemas.openxmlformats.org/officeDocument/2006/relationships/slideLayout" Target="../slideLayouts/slideLayout45.xml"/><Relationship Id="rId25" Type="http://schemas.openxmlformats.org/officeDocument/2006/relationships/slideLayout" Target="../slideLayouts/slideLayout44.xml"/><Relationship Id="rId28" Type="http://schemas.openxmlformats.org/officeDocument/2006/relationships/slideLayout" Target="../slideLayouts/slideLayout47.xml"/><Relationship Id="rId27" Type="http://schemas.openxmlformats.org/officeDocument/2006/relationships/slideLayout" Target="../slideLayouts/slideLayout46.xml"/><Relationship Id="rId5" Type="http://schemas.openxmlformats.org/officeDocument/2006/relationships/slideLayout" Target="../slideLayouts/slideLayout24.xml"/><Relationship Id="rId6" Type="http://schemas.openxmlformats.org/officeDocument/2006/relationships/slideLayout" Target="../slideLayouts/slideLayout25.xml"/><Relationship Id="rId29" Type="http://schemas.openxmlformats.org/officeDocument/2006/relationships/slideLayout" Target="../slideLayouts/slideLayout48.xml"/><Relationship Id="rId7" Type="http://schemas.openxmlformats.org/officeDocument/2006/relationships/slideLayout" Target="../slideLayouts/slideLayout26.xml"/><Relationship Id="rId8" Type="http://schemas.openxmlformats.org/officeDocument/2006/relationships/slideLayout" Target="../slideLayouts/slideLayout27.xml"/><Relationship Id="rId31" Type="http://schemas.openxmlformats.org/officeDocument/2006/relationships/slideLayout" Target="../slideLayouts/slideLayout50.xml"/><Relationship Id="rId30" Type="http://schemas.openxmlformats.org/officeDocument/2006/relationships/slideLayout" Target="../slideLayouts/slideLayout49.xml"/><Relationship Id="rId11" Type="http://schemas.openxmlformats.org/officeDocument/2006/relationships/slideLayout" Target="../slideLayouts/slideLayout30.xml"/><Relationship Id="rId33" Type="http://schemas.openxmlformats.org/officeDocument/2006/relationships/slideLayout" Target="../slideLayouts/slideLayout52.xml"/><Relationship Id="rId10" Type="http://schemas.openxmlformats.org/officeDocument/2006/relationships/slideLayout" Target="../slideLayouts/slideLayout29.xml"/><Relationship Id="rId32" Type="http://schemas.openxmlformats.org/officeDocument/2006/relationships/slideLayout" Target="../slideLayouts/slideLayout51.xml"/><Relationship Id="rId13" Type="http://schemas.openxmlformats.org/officeDocument/2006/relationships/slideLayout" Target="../slideLayouts/slideLayout32.xml"/><Relationship Id="rId35" Type="http://schemas.openxmlformats.org/officeDocument/2006/relationships/slideLayout" Target="../slideLayouts/slideLayout54.xml"/><Relationship Id="rId12" Type="http://schemas.openxmlformats.org/officeDocument/2006/relationships/slideLayout" Target="../slideLayouts/slideLayout31.xml"/><Relationship Id="rId34" Type="http://schemas.openxmlformats.org/officeDocument/2006/relationships/slideLayout" Target="../slideLayouts/slideLayout53.xml"/><Relationship Id="rId15" Type="http://schemas.openxmlformats.org/officeDocument/2006/relationships/slideLayout" Target="../slideLayouts/slideLayout34.xml"/><Relationship Id="rId37" Type="http://schemas.openxmlformats.org/officeDocument/2006/relationships/slideLayout" Target="../slideLayouts/slideLayout56.xml"/><Relationship Id="rId14" Type="http://schemas.openxmlformats.org/officeDocument/2006/relationships/slideLayout" Target="../slideLayouts/slideLayout33.xml"/><Relationship Id="rId36" Type="http://schemas.openxmlformats.org/officeDocument/2006/relationships/slideLayout" Target="../slideLayouts/slideLayout55.xml"/><Relationship Id="rId17" Type="http://schemas.openxmlformats.org/officeDocument/2006/relationships/slideLayout" Target="../slideLayouts/slideLayout36.xml"/><Relationship Id="rId39" Type="http://schemas.openxmlformats.org/officeDocument/2006/relationships/slideLayout" Target="../slideLayouts/slideLayout58.xml"/><Relationship Id="rId16" Type="http://schemas.openxmlformats.org/officeDocument/2006/relationships/slideLayout" Target="../slideLayouts/slideLayout35.xml"/><Relationship Id="rId38" Type="http://schemas.openxmlformats.org/officeDocument/2006/relationships/slideLayout" Target="../slideLayouts/slideLayout57.xml"/><Relationship Id="rId19" Type="http://schemas.openxmlformats.org/officeDocument/2006/relationships/slideLayout" Target="../slideLayouts/slideLayout38.xml"/><Relationship Id="rId18"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40" Type="http://schemas.openxmlformats.org/officeDocument/2006/relationships/slideLayout" Target="../slideLayouts/slideLayout102.xml"/><Relationship Id="rId20" Type="http://schemas.openxmlformats.org/officeDocument/2006/relationships/slideLayout" Target="../slideLayouts/slideLayout82.xml"/><Relationship Id="rId42" Type="http://schemas.openxmlformats.org/officeDocument/2006/relationships/slideLayout" Target="../slideLayouts/slideLayout104.xml"/><Relationship Id="rId41" Type="http://schemas.openxmlformats.org/officeDocument/2006/relationships/slideLayout" Target="../slideLayouts/slideLayout103.xml"/><Relationship Id="rId22" Type="http://schemas.openxmlformats.org/officeDocument/2006/relationships/slideLayout" Target="../slideLayouts/slideLayout84.xml"/><Relationship Id="rId21" Type="http://schemas.openxmlformats.org/officeDocument/2006/relationships/slideLayout" Target="../slideLayouts/slideLayout83.xml"/><Relationship Id="rId43" Type="http://schemas.openxmlformats.org/officeDocument/2006/relationships/theme" Target="../theme/theme2.xml"/><Relationship Id="rId24" Type="http://schemas.openxmlformats.org/officeDocument/2006/relationships/slideLayout" Target="../slideLayouts/slideLayout86.xml"/><Relationship Id="rId23" Type="http://schemas.openxmlformats.org/officeDocument/2006/relationships/slideLayout" Target="../slideLayouts/slideLayout85.xml"/><Relationship Id="rId1" Type="http://schemas.openxmlformats.org/officeDocument/2006/relationships/slideLayout" Target="../slideLayouts/slideLayout63.xml"/><Relationship Id="rId2" Type="http://schemas.openxmlformats.org/officeDocument/2006/relationships/slideLayout" Target="../slideLayouts/slideLayout64.xml"/><Relationship Id="rId3" Type="http://schemas.openxmlformats.org/officeDocument/2006/relationships/slideLayout" Target="../slideLayouts/slideLayout65.xml"/><Relationship Id="rId4" Type="http://schemas.openxmlformats.org/officeDocument/2006/relationships/slideLayout" Target="../slideLayouts/slideLayout66.xml"/><Relationship Id="rId9" Type="http://schemas.openxmlformats.org/officeDocument/2006/relationships/slideLayout" Target="../slideLayouts/slideLayout71.xml"/><Relationship Id="rId26" Type="http://schemas.openxmlformats.org/officeDocument/2006/relationships/slideLayout" Target="../slideLayouts/slideLayout88.xml"/><Relationship Id="rId25" Type="http://schemas.openxmlformats.org/officeDocument/2006/relationships/slideLayout" Target="../slideLayouts/slideLayout87.xml"/><Relationship Id="rId28" Type="http://schemas.openxmlformats.org/officeDocument/2006/relationships/slideLayout" Target="../slideLayouts/slideLayout90.xml"/><Relationship Id="rId27" Type="http://schemas.openxmlformats.org/officeDocument/2006/relationships/slideLayout" Target="../slideLayouts/slideLayout89.xml"/><Relationship Id="rId5" Type="http://schemas.openxmlformats.org/officeDocument/2006/relationships/slideLayout" Target="../slideLayouts/slideLayout67.xml"/><Relationship Id="rId6" Type="http://schemas.openxmlformats.org/officeDocument/2006/relationships/slideLayout" Target="../slideLayouts/slideLayout68.xml"/><Relationship Id="rId29" Type="http://schemas.openxmlformats.org/officeDocument/2006/relationships/slideLayout" Target="../slideLayouts/slideLayout91.xml"/><Relationship Id="rId7" Type="http://schemas.openxmlformats.org/officeDocument/2006/relationships/slideLayout" Target="../slideLayouts/slideLayout69.xml"/><Relationship Id="rId8" Type="http://schemas.openxmlformats.org/officeDocument/2006/relationships/slideLayout" Target="../slideLayouts/slideLayout70.xml"/><Relationship Id="rId31" Type="http://schemas.openxmlformats.org/officeDocument/2006/relationships/slideLayout" Target="../slideLayouts/slideLayout93.xml"/><Relationship Id="rId30" Type="http://schemas.openxmlformats.org/officeDocument/2006/relationships/slideLayout" Target="../slideLayouts/slideLayout92.xml"/><Relationship Id="rId11" Type="http://schemas.openxmlformats.org/officeDocument/2006/relationships/slideLayout" Target="../slideLayouts/slideLayout73.xml"/><Relationship Id="rId33" Type="http://schemas.openxmlformats.org/officeDocument/2006/relationships/slideLayout" Target="../slideLayouts/slideLayout95.xml"/><Relationship Id="rId10" Type="http://schemas.openxmlformats.org/officeDocument/2006/relationships/slideLayout" Target="../slideLayouts/slideLayout72.xml"/><Relationship Id="rId32" Type="http://schemas.openxmlformats.org/officeDocument/2006/relationships/slideLayout" Target="../slideLayouts/slideLayout94.xml"/><Relationship Id="rId13" Type="http://schemas.openxmlformats.org/officeDocument/2006/relationships/slideLayout" Target="../slideLayouts/slideLayout75.xml"/><Relationship Id="rId35" Type="http://schemas.openxmlformats.org/officeDocument/2006/relationships/slideLayout" Target="../slideLayouts/slideLayout97.xml"/><Relationship Id="rId12" Type="http://schemas.openxmlformats.org/officeDocument/2006/relationships/slideLayout" Target="../slideLayouts/slideLayout74.xml"/><Relationship Id="rId34" Type="http://schemas.openxmlformats.org/officeDocument/2006/relationships/slideLayout" Target="../slideLayouts/slideLayout96.xml"/><Relationship Id="rId15" Type="http://schemas.openxmlformats.org/officeDocument/2006/relationships/slideLayout" Target="../slideLayouts/slideLayout77.xml"/><Relationship Id="rId37" Type="http://schemas.openxmlformats.org/officeDocument/2006/relationships/slideLayout" Target="../slideLayouts/slideLayout99.xml"/><Relationship Id="rId14" Type="http://schemas.openxmlformats.org/officeDocument/2006/relationships/slideLayout" Target="../slideLayouts/slideLayout76.xml"/><Relationship Id="rId36" Type="http://schemas.openxmlformats.org/officeDocument/2006/relationships/slideLayout" Target="../slideLayouts/slideLayout98.xml"/><Relationship Id="rId17" Type="http://schemas.openxmlformats.org/officeDocument/2006/relationships/slideLayout" Target="../slideLayouts/slideLayout79.xml"/><Relationship Id="rId39" Type="http://schemas.openxmlformats.org/officeDocument/2006/relationships/slideLayout" Target="../slideLayouts/slideLayout101.xml"/><Relationship Id="rId16" Type="http://schemas.openxmlformats.org/officeDocument/2006/relationships/slideLayout" Target="../slideLayouts/slideLayout78.xml"/><Relationship Id="rId38" Type="http://schemas.openxmlformats.org/officeDocument/2006/relationships/slideLayout" Target="../slideLayouts/slideLayout100.xml"/><Relationship Id="rId19" Type="http://schemas.openxmlformats.org/officeDocument/2006/relationships/slideLayout" Target="../slideLayouts/slideLayout81.xml"/><Relationship Id="rId18"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2" name="Shape 112"/>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 id="2147483698" r:id="rId32"/>
    <p:sldLayoutId id="2147483699" r:id="rId33"/>
    <p:sldLayoutId id="2147483700" r:id="rId34"/>
    <p:sldLayoutId id="2147483701" r:id="rId35"/>
    <p:sldLayoutId id="2147483702" r:id="rId36"/>
    <p:sldLayoutId id="2147483703" r:id="rId37"/>
    <p:sldLayoutId id="2147483704" r:id="rId38"/>
    <p:sldLayoutId id="2147483705" r:id="rId39"/>
    <p:sldLayoutId id="2147483706" r:id="rId40"/>
    <p:sldLayoutId id="2147483707" r:id="rId41"/>
    <p:sldLayoutId id="2147483708" r:id="rId42"/>
    <p:sldLayoutId id="2147483709" r:id="rId4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56" name="Shape 756"/>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 id="2147483739" r:id="rId30"/>
    <p:sldLayoutId id="2147483740" r:id="rId31"/>
    <p:sldLayoutId id="2147483741" r:id="rId32"/>
    <p:sldLayoutId id="2147483742" r:id="rId33"/>
    <p:sldLayoutId id="2147483743" r:id="rId34"/>
    <p:sldLayoutId id="2147483744" r:id="rId35"/>
    <p:sldLayoutId id="2147483745" r:id="rId36"/>
    <p:sldLayoutId id="2147483746" r:id="rId37"/>
    <p:sldLayoutId id="2147483747" r:id="rId38"/>
    <p:sldLayoutId id="2147483748" r:id="rId39"/>
    <p:sldLayoutId id="2147483749" r:id="rId40"/>
    <p:sldLayoutId id="2147483750" r:id="rId41"/>
    <p:sldLayoutId id="2147483751" r:id="rId4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1.xml"/><Relationship Id="rId3" Type="http://schemas.openxmlformats.org/officeDocument/2006/relationships/image" Target="../media/image4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10.xml"/><Relationship Id="rId3" Type="http://schemas.openxmlformats.org/officeDocument/2006/relationships/image" Target="../media/image47.png"/><Relationship Id="rId4" Type="http://schemas.openxmlformats.org/officeDocument/2006/relationships/image" Target="../media/image5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2.xml"/><Relationship Id="rId3" Type="http://schemas.openxmlformats.org/officeDocument/2006/relationships/image" Target="../media/image5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13.xml"/><Relationship Id="rId3" Type="http://schemas.openxmlformats.org/officeDocument/2006/relationships/image" Target="../media/image5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4.xml"/><Relationship Id="rId3" Type="http://schemas.openxmlformats.org/officeDocument/2006/relationships/hyperlink" Target="http://www.youtube.com/watch?v=nKKDsIuMaKU" TargetMode="External"/><Relationship Id="rId4" Type="http://schemas.openxmlformats.org/officeDocument/2006/relationships/image" Target="../media/image5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15.xml"/><Relationship Id="rId3" Type="http://schemas.openxmlformats.org/officeDocument/2006/relationships/image" Target="../media/image5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8.xml"/><Relationship Id="rId3" Type="http://schemas.openxmlformats.org/officeDocument/2006/relationships/image" Target="../media/image56.png"/><Relationship Id="rId4" Type="http://schemas.openxmlformats.org/officeDocument/2006/relationships/image" Target="../media/image52.png"/><Relationship Id="rId5"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5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46.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hyperlink" Target="http://www.youtube.com/watch?v=rTvzhZxeMS4" TargetMode="External"/><Relationship Id="rId4" Type="http://schemas.openxmlformats.org/officeDocument/2006/relationships/image" Target="../media/image4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8.xml"/><Relationship Id="rId3" Type="http://schemas.openxmlformats.org/officeDocument/2006/relationships/image" Target="../media/image5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9.xml"/><Relationship Id="rId3"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7A7"/>
        </a:solidFill>
      </p:bgPr>
    </p:bg>
    <p:spTree>
      <p:nvGrpSpPr>
        <p:cNvPr id="1395" name="Shape 1395"/>
        <p:cNvGrpSpPr/>
        <p:nvPr/>
      </p:nvGrpSpPr>
      <p:grpSpPr>
        <a:xfrm>
          <a:off x="0" y="0"/>
          <a:ext cx="0" cy="0"/>
          <a:chOff x="0" y="0"/>
          <a:chExt cx="0" cy="0"/>
        </a:xfrm>
      </p:grpSpPr>
      <p:sp>
        <p:nvSpPr>
          <p:cNvPr id="1396" name="Google Shape;1396;p108"/>
          <p:cNvSpPr txBox="1"/>
          <p:nvPr/>
        </p:nvSpPr>
        <p:spPr>
          <a:xfrm>
            <a:off x="7081300" y="185850"/>
            <a:ext cx="1787700" cy="324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1600">
                <a:solidFill>
                  <a:srgbClr val="4BAEBB"/>
                </a:solidFill>
                <a:latin typeface="Cabin"/>
                <a:ea typeface="Cabin"/>
                <a:cs typeface="Cabin"/>
                <a:sym typeface="Cabin"/>
              </a:rPr>
              <a:t>You Belong Here</a:t>
            </a:r>
            <a:r>
              <a:rPr b="1" baseline="30000" lang="en" sz="1600">
                <a:solidFill>
                  <a:srgbClr val="4BAEBB"/>
                </a:solidFill>
                <a:latin typeface="Cabin"/>
                <a:ea typeface="Cabin"/>
                <a:cs typeface="Cabin"/>
                <a:sym typeface="Cabin"/>
              </a:rPr>
              <a:t>™</a:t>
            </a:r>
            <a:endParaRPr b="1" baseline="30000" sz="1600">
              <a:solidFill>
                <a:srgbClr val="4BAEBB"/>
              </a:solidFill>
              <a:latin typeface="Cabin"/>
              <a:ea typeface="Cabin"/>
              <a:cs typeface="Cabin"/>
              <a:sym typeface="Cabin"/>
            </a:endParaRPr>
          </a:p>
        </p:txBody>
      </p:sp>
      <p:pic>
        <p:nvPicPr>
          <p:cNvPr id="1397" name="Google Shape;1397;p108"/>
          <p:cNvPicPr preferRelativeResize="0"/>
          <p:nvPr/>
        </p:nvPicPr>
        <p:blipFill>
          <a:blip r:embed="rId3">
            <a:alphaModFix amt="46000"/>
          </a:blip>
          <a:stretch>
            <a:fillRect/>
          </a:stretch>
        </p:blipFill>
        <p:spPr>
          <a:xfrm>
            <a:off x="263949" y="208737"/>
            <a:ext cx="1049723" cy="278824"/>
          </a:xfrm>
          <a:prstGeom prst="rect">
            <a:avLst/>
          </a:prstGeom>
          <a:noFill/>
          <a:ln>
            <a:noFill/>
          </a:ln>
        </p:spPr>
      </p:pic>
      <p:sp>
        <p:nvSpPr>
          <p:cNvPr id="1398" name="Google Shape;1398;p108"/>
          <p:cNvSpPr txBox="1"/>
          <p:nvPr>
            <p:ph type="title"/>
          </p:nvPr>
        </p:nvSpPr>
        <p:spPr>
          <a:xfrm>
            <a:off x="918425" y="1917200"/>
            <a:ext cx="7307100" cy="1903200"/>
          </a:xfrm>
          <a:prstGeom prst="rect">
            <a:avLst/>
          </a:prstGeom>
        </p:spPr>
        <p:txBody>
          <a:bodyPr anchorCtr="0" anchor="ctr" bIns="68575" lIns="68575" spcFirstLastPara="1" rIns="68575" wrap="square" tIns="68575">
            <a:noAutofit/>
          </a:bodyPr>
          <a:lstStyle/>
          <a:p>
            <a:pPr indent="0" lvl="0" marL="0" rtl="0" algn="ctr">
              <a:lnSpc>
                <a:spcPct val="115000"/>
              </a:lnSpc>
              <a:spcBef>
                <a:spcPts val="0"/>
              </a:spcBef>
              <a:spcAft>
                <a:spcPts val="0"/>
              </a:spcAft>
              <a:buNone/>
            </a:pPr>
            <a:r>
              <a:rPr lang="en"/>
              <a:t>Cultivating Belonging: </a:t>
            </a:r>
            <a:r>
              <a:rPr lang="en" sz="3100"/>
              <a:t>Differences &amp; Shifting the Culture</a:t>
            </a:r>
            <a:endParaRPr sz="3100"/>
          </a:p>
        </p:txBody>
      </p:sp>
      <p:sp>
        <p:nvSpPr>
          <p:cNvPr id="1399" name="Google Shape;1399;p108"/>
          <p:cNvSpPr txBox="1"/>
          <p:nvPr>
            <p:ph idx="1" type="subTitle"/>
          </p:nvPr>
        </p:nvSpPr>
        <p:spPr>
          <a:xfrm>
            <a:off x="2008013" y="3892688"/>
            <a:ext cx="5127900" cy="8337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Grade 6 - Lesson 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2" name="Shape 1482"/>
        <p:cNvGrpSpPr/>
        <p:nvPr/>
      </p:nvGrpSpPr>
      <p:grpSpPr>
        <a:xfrm>
          <a:off x="0" y="0"/>
          <a:ext cx="0" cy="0"/>
          <a:chOff x="0" y="0"/>
          <a:chExt cx="0" cy="0"/>
        </a:xfrm>
      </p:grpSpPr>
      <p:sp>
        <p:nvSpPr>
          <p:cNvPr id="1483" name="Google Shape;1483;p117"/>
          <p:cNvSpPr/>
          <p:nvPr/>
        </p:nvSpPr>
        <p:spPr>
          <a:xfrm>
            <a:off x="841450" y="1130825"/>
            <a:ext cx="3833100" cy="3294900"/>
          </a:xfrm>
          <a:prstGeom prst="triangle">
            <a:avLst>
              <a:gd fmla="val 50000" name="adj"/>
            </a:avLst>
          </a:prstGeom>
          <a:solidFill>
            <a:schemeClr val="lt2"/>
          </a:solidFill>
          <a:ln cap="flat" cmpd="sng" w="38100">
            <a:solidFill>
              <a:srgbClr val="5DB6C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84" name="Google Shape;1484;p117"/>
          <p:cNvGrpSpPr/>
          <p:nvPr/>
        </p:nvGrpSpPr>
        <p:grpSpPr>
          <a:xfrm>
            <a:off x="916525" y="3662350"/>
            <a:ext cx="3568263" cy="717800"/>
            <a:chOff x="514125" y="3878125"/>
            <a:chExt cx="3568263" cy="717800"/>
          </a:xfrm>
        </p:grpSpPr>
        <p:pic>
          <p:nvPicPr>
            <p:cNvPr id="1485" name="Google Shape;1485;p117"/>
            <p:cNvPicPr preferRelativeResize="0"/>
            <p:nvPr/>
          </p:nvPicPr>
          <p:blipFill rotWithShape="1">
            <a:blip r:embed="rId3">
              <a:alphaModFix/>
            </a:blip>
            <a:srcRect b="0" l="0" r="0" t="0"/>
            <a:stretch/>
          </p:blipFill>
          <p:spPr>
            <a:xfrm>
              <a:off x="514125" y="3878125"/>
              <a:ext cx="722000" cy="717800"/>
            </a:xfrm>
            <a:prstGeom prst="rect">
              <a:avLst/>
            </a:prstGeom>
            <a:noFill/>
            <a:ln>
              <a:noFill/>
            </a:ln>
          </p:spPr>
        </p:pic>
        <p:pic>
          <p:nvPicPr>
            <p:cNvPr id="1486" name="Google Shape;1486;p117"/>
            <p:cNvPicPr preferRelativeResize="0"/>
            <p:nvPr/>
          </p:nvPicPr>
          <p:blipFill rotWithShape="1">
            <a:blip r:embed="rId3">
              <a:alphaModFix/>
            </a:blip>
            <a:srcRect b="0" l="0" r="0" t="0"/>
            <a:stretch/>
          </p:blipFill>
          <p:spPr>
            <a:xfrm>
              <a:off x="1133050" y="3878125"/>
              <a:ext cx="722000" cy="717800"/>
            </a:xfrm>
            <a:prstGeom prst="rect">
              <a:avLst/>
            </a:prstGeom>
            <a:noFill/>
            <a:ln>
              <a:noFill/>
            </a:ln>
          </p:spPr>
        </p:pic>
        <p:pic>
          <p:nvPicPr>
            <p:cNvPr id="1487" name="Google Shape;1487;p117"/>
            <p:cNvPicPr preferRelativeResize="0"/>
            <p:nvPr/>
          </p:nvPicPr>
          <p:blipFill rotWithShape="1">
            <a:blip r:embed="rId3">
              <a:alphaModFix/>
            </a:blip>
            <a:srcRect b="0" l="0" r="0" t="0"/>
            <a:stretch/>
          </p:blipFill>
          <p:spPr>
            <a:xfrm>
              <a:off x="1755138" y="3878125"/>
              <a:ext cx="722000" cy="717800"/>
            </a:xfrm>
            <a:prstGeom prst="rect">
              <a:avLst/>
            </a:prstGeom>
            <a:noFill/>
            <a:ln>
              <a:noFill/>
            </a:ln>
          </p:spPr>
        </p:pic>
        <p:pic>
          <p:nvPicPr>
            <p:cNvPr id="1488" name="Google Shape;1488;p117"/>
            <p:cNvPicPr preferRelativeResize="0"/>
            <p:nvPr/>
          </p:nvPicPr>
          <p:blipFill rotWithShape="1">
            <a:blip r:embed="rId3">
              <a:alphaModFix/>
            </a:blip>
            <a:srcRect b="0" l="0" r="0" t="0"/>
            <a:stretch/>
          </p:blipFill>
          <p:spPr>
            <a:xfrm>
              <a:off x="2374063" y="3878125"/>
              <a:ext cx="722000" cy="717800"/>
            </a:xfrm>
            <a:prstGeom prst="rect">
              <a:avLst/>
            </a:prstGeom>
            <a:noFill/>
            <a:ln>
              <a:noFill/>
            </a:ln>
          </p:spPr>
        </p:pic>
        <p:pic>
          <p:nvPicPr>
            <p:cNvPr id="1489" name="Google Shape;1489;p117"/>
            <p:cNvPicPr preferRelativeResize="0"/>
            <p:nvPr/>
          </p:nvPicPr>
          <p:blipFill rotWithShape="1">
            <a:blip r:embed="rId3">
              <a:alphaModFix/>
            </a:blip>
            <a:srcRect b="0" l="0" r="0" t="0"/>
            <a:stretch/>
          </p:blipFill>
          <p:spPr>
            <a:xfrm>
              <a:off x="2741463" y="3878125"/>
              <a:ext cx="722000" cy="717800"/>
            </a:xfrm>
            <a:prstGeom prst="rect">
              <a:avLst/>
            </a:prstGeom>
            <a:noFill/>
            <a:ln>
              <a:noFill/>
            </a:ln>
          </p:spPr>
        </p:pic>
        <p:pic>
          <p:nvPicPr>
            <p:cNvPr id="1490" name="Google Shape;1490;p117"/>
            <p:cNvPicPr preferRelativeResize="0"/>
            <p:nvPr/>
          </p:nvPicPr>
          <p:blipFill rotWithShape="1">
            <a:blip r:embed="rId3">
              <a:alphaModFix/>
            </a:blip>
            <a:srcRect b="0" l="0" r="0" t="0"/>
            <a:stretch/>
          </p:blipFill>
          <p:spPr>
            <a:xfrm>
              <a:off x="3360388" y="3878125"/>
              <a:ext cx="722000" cy="717800"/>
            </a:xfrm>
            <a:prstGeom prst="rect">
              <a:avLst/>
            </a:prstGeom>
            <a:noFill/>
            <a:ln>
              <a:noFill/>
            </a:ln>
          </p:spPr>
        </p:pic>
      </p:grpSp>
      <p:sp>
        <p:nvSpPr>
          <p:cNvPr id="1491" name="Google Shape;1491;p117"/>
          <p:cNvSpPr txBox="1"/>
          <p:nvPr>
            <p:ph type="title"/>
          </p:nvPr>
        </p:nvSpPr>
        <p:spPr>
          <a:xfrm>
            <a:off x="4353025" y="941375"/>
            <a:ext cx="4410600" cy="1279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100">
                <a:solidFill>
                  <a:srgbClr val="43919B"/>
                </a:solidFill>
                <a:latin typeface="Poppins"/>
                <a:ea typeface="Poppins"/>
                <a:cs typeface="Poppins"/>
                <a:sym typeface="Poppins"/>
              </a:rPr>
              <a:t>…and Privilege</a:t>
            </a:r>
            <a:endParaRPr/>
          </a:p>
        </p:txBody>
      </p:sp>
      <p:pic>
        <p:nvPicPr>
          <p:cNvPr id="1492" name="Google Shape;1492;p117"/>
          <p:cNvPicPr preferRelativeResize="0"/>
          <p:nvPr/>
        </p:nvPicPr>
        <p:blipFill rotWithShape="1">
          <a:blip r:embed="rId4">
            <a:alphaModFix/>
          </a:blip>
          <a:srcRect b="0" l="0" r="0" t="6907"/>
          <a:stretch/>
        </p:blipFill>
        <p:spPr>
          <a:xfrm>
            <a:off x="2564975" y="331375"/>
            <a:ext cx="572700" cy="839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6" name="Shape 1496"/>
        <p:cNvGrpSpPr/>
        <p:nvPr/>
      </p:nvGrpSpPr>
      <p:grpSpPr>
        <a:xfrm>
          <a:off x="0" y="0"/>
          <a:ext cx="0" cy="0"/>
          <a:chOff x="0" y="0"/>
          <a:chExt cx="0" cy="0"/>
        </a:xfrm>
      </p:grpSpPr>
      <p:sp>
        <p:nvSpPr>
          <p:cNvPr id="1497" name="Google Shape;1497;p118"/>
          <p:cNvSpPr txBox="1"/>
          <p:nvPr>
            <p:ph type="title"/>
          </p:nvPr>
        </p:nvSpPr>
        <p:spPr>
          <a:xfrm>
            <a:off x="1207350" y="1180463"/>
            <a:ext cx="6729300" cy="2782500"/>
          </a:xfrm>
          <a:prstGeom prst="rect">
            <a:avLst/>
          </a:prstGeom>
        </p:spPr>
        <p:txBody>
          <a:bodyPr anchorCtr="0" anchor="ctr" bIns="68575" lIns="68575" spcFirstLastPara="1" rIns="68575" wrap="square" tIns="68575">
            <a:noAutofit/>
          </a:bodyPr>
          <a:lstStyle/>
          <a:p>
            <a:pPr indent="0" lvl="0" marL="0" rtl="0" algn="ctr">
              <a:lnSpc>
                <a:spcPct val="115000"/>
              </a:lnSpc>
              <a:spcBef>
                <a:spcPts val="0"/>
              </a:spcBef>
              <a:spcAft>
                <a:spcPts val="0"/>
              </a:spcAft>
              <a:buNone/>
            </a:pPr>
            <a:r>
              <a:rPr lang="en" sz="2700"/>
              <a:t>Under a system of oppression, </a:t>
            </a:r>
            <a:endParaRPr sz="2700"/>
          </a:p>
          <a:p>
            <a:pPr indent="0" lvl="0" marL="0" rtl="0" algn="ctr">
              <a:lnSpc>
                <a:spcPct val="115000"/>
              </a:lnSpc>
              <a:spcBef>
                <a:spcPts val="0"/>
              </a:spcBef>
              <a:spcAft>
                <a:spcPts val="0"/>
              </a:spcAft>
              <a:buNone/>
            </a:pPr>
            <a:r>
              <a:rPr lang="en" sz="2700"/>
              <a:t>everyone suffers.</a:t>
            </a:r>
            <a:endParaRPr sz="27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1" name="Shape 1501"/>
        <p:cNvGrpSpPr/>
        <p:nvPr/>
      </p:nvGrpSpPr>
      <p:grpSpPr>
        <a:xfrm>
          <a:off x="0" y="0"/>
          <a:ext cx="0" cy="0"/>
          <a:chOff x="0" y="0"/>
          <a:chExt cx="0" cy="0"/>
        </a:xfrm>
      </p:grpSpPr>
      <p:sp>
        <p:nvSpPr>
          <p:cNvPr id="1502" name="Google Shape;1502;p119"/>
          <p:cNvSpPr txBox="1"/>
          <p:nvPr>
            <p:ph type="title"/>
          </p:nvPr>
        </p:nvSpPr>
        <p:spPr>
          <a:xfrm>
            <a:off x="624200" y="1447200"/>
            <a:ext cx="4171200" cy="27825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How am I noticing difference?</a:t>
            </a:r>
            <a:endParaRPr/>
          </a:p>
        </p:txBody>
      </p:sp>
      <p:pic>
        <p:nvPicPr>
          <p:cNvPr id="1503" name="Google Shape;1503;p119"/>
          <p:cNvPicPr preferRelativeResize="0"/>
          <p:nvPr/>
        </p:nvPicPr>
        <p:blipFill rotWithShape="1">
          <a:blip r:embed="rId3">
            <a:alphaModFix/>
          </a:blip>
          <a:srcRect b="10936" l="0" r="0" t="0"/>
          <a:stretch/>
        </p:blipFill>
        <p:spPr>
          <a:xfrm>
            <a:off x="4572000" y="1376975"/>
            <a:ext cx="4867275" cy="37665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7" name="Shape 1507"/>
        <p:cNvGrpSpPr/>
        <p:nvPr/>
      </p:nvGrpSpPr>
      <p:grpSpPr>
        <a:xfrm>
          <a:off x="0" y="0"/>
          <a:ext cx="0" cy="0"/>
          <a:chOff x="0" y="0"/>
          <a:chExt cx="0" cy="0"/>
        </a:xfrm>
      </p:grpSpPr>
      <p:sp>
        <p:nvSpPr>
          <p:cNvPr id="1508" name="Google Shape;1508;p120"/>
          <p:cNvSpPr txBox="1"/>
          <p:nvPr>
            <p:ph type="title"/>
          </p:nvPr>
        </p:nvSpPr>
        <p:spPr>
          <a:xfrm>
            <a:off x="658650" y="342275"/>
            <a:ext cx="7826700" cy="89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100">
                <a:solidFill>
                  <a:srgbClr val="43919B"/>
                </a:solidFill>
                <a:latin typeface="Poppins"/>
                <a:ea typeface="Poppins"/>
                <a:cs typeface="Poppins"/>
                <a:sym typeface="Poppins"/>
              </a:rPr>
              <a:t>When difference is used as a weapon:</a:t>
            </a:r>
            <a:endParaRPr sz="400"/>
          </a:p>
        </p:txBody>
      </p:sp>
      <p:pic>
        <p:nvPicPr>
          <p:cNvPr id="1509" name="Google Shape;1509;p120"/>
          <p:cNvPicPr preferRelativeResize="0"/>
          <p:nvPr/>
        </p:nvPicPr>
        <p:blipFill>
          <a:blip r:embed="rId3">
            <a:alphaModFix/>
          </a:blip>
          <a:stretch>
            <a:fillRect/>
          </a:stretch>
        </p:blipFill>
        <p:spPr>
          <a:xfrm>
            <a:off x="1426113" y="2273650"/>
            <a:ext cx="6748976" cy="2546025"/>
          </a:xfrm>
          <a:prstGeom prst="rect">
            <a:avLst/>
          </a:prstGeom>
          <a:noFill/>
          <a:ln>
            <a:noFill/>
          </a:ln>
        </p:spPr>
      </p:pic>
      <p:cxnSp>
        <p:nvCxnSpPr>
          <p:cNvPr id="1510" name="Google Shape;1510;p120"/>
          <p:cNvCxnSpPr/>
          <p:nvPr/>
        </p:nvCxnSpPr>
        <p:spPr>
          <a:xfrm>
            <a:off x="4572001" y="2035525"/>
            <a:ext cx="0" cy="2715300"/>
          </a:xfrm>
          <a:prstGeom prst="straightConnector1">
            <a:avLst/>
          </a:prstGeom>
          <a:noFill/>
          <a:ln cap="flat" cmpd="sng" w="228600">
            <a:solidFill>
              <a:srgbClr val="FF816A"/>
            </a:solidFill>
            <a:prstDash val="solid"/>
            <a:round/>
            <a:headEnd len="med" w="med" type="none"/>
            <a:tailEnd len="med" w="med" type="none"/>
          </a:ln>
        </p:spPr>
      </p:cxnSp>
      <p:sp>
        <p:nvSpPr>
          <p:cNvPr id="1511" name="Google Shape;1511;p120"/>
          <p:cNvSpPr txBox="1"/>
          <p:nvPr>
            <p:ph idx="2" type="title"/>
          </p:nvPr>
        </p:nvSpPr>
        <p:spPr>
          <a:xfrm>
            <a:off x="1649250" y="1304290"/>
            <a:ext cx="3045000" cy="4950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2700" u="sng">
                <a:solidFill>
                  <a:srgbClr val="FF816A"/>
                </a:solidFill>
                <a:latin typeface="Poppins"/>
                <a:ea typeface="Poppins"/>
                <a:cs typeface="Poppins"/>
                <a:sym typeface="Poppins"/>
              </a:rPr>
              <a:t>Harassment</a:t>
            </a:r>
            <a:endParaRPr sz="2700" u="sng">
              <a:solidFill>
                <a:srgbClr val="FF816A"/>
              </a:solidFill>
            </a:endParaRPr>
          </a:p>
        </p:txBody>
      </p:sp>
      <p:sp>
        <p:nvSpPr>
          <p:cNvPr id="1512" name="Google Shape;1512;p120"/>
          <p:cNvSpPr txBox="1"/>
          <p:nvPr>
            <p:ph idx="3" type="title"/>
          </p:nvPr>
        </p:nvSpPr>
        <p:spPr>
          <a:xfrm>
            <a:off x="4173375" y="1304290"/>
            <a:ext cx="3045000" cy="4950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2700" u="sng">
                <a:solidFill>
                  <a:srgbClr val="FF816A"/>
                </a:solidFill>
                <a:latin typeface="Poppins"/>
                <a:ea typeface="Poppins"/>
                <a:cs typeface="Poppins"/>
                <a:sym typeface="Poppins"/>
              </a:rPr>
              <a:t>Bullying</a:t>
            </a:r>
            <a:endParaRPr sz="2700" u="sng">
              <a:solidFill>
                <a:srgbClr val="FF816A"/>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0"/>
                                        </p:tgtEl>
                                        <p:attrNameLst>
                                          <p:attrName>style.visibility</p:attrName>
                                        </p:attrNameLst>
                                      </p:cBhvr>
                                      <p:to>
                                        <p:strVal val="visible"/>
                                      </p:to>
                                    </p:set>
                                    <p:animEffect filter="fade" transition="in">
                                      <p:cBhvr>
                                        <p:cTn dur="2800"/>
                                        <p:tgtEl>
                                          <p:spTgt spid="15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6" name="Shape 1516"/>
        <p:cNvGrpSpPr/>
        <p:nvPr/>
      </p:nvGrpSpPr>
      <p:grpSpPr>
        <a:xfrm>
          <a:off x="0" y="0"/>
          <a:ext cx="0" cy="0"/>
          <a:chOff x="0" y="0"/>
          <a:chExt cx="0" cy="0"/>
        </a:xfrm>
      </p:grpSpPr>
      <p:pic>
        <p:nvPicPr>
          <p:cNvPr descr="Teasing is often meant to be playful and harmless. But verbal or physical teasing is never okay and is not a healthy way to show someone you like them. Regardless of why someone teases another person, teasing can easily cross the line into bullying and harassment if it’s done over and over again. Touching other people without their permission, verbally teasing them and bullying are never okay. &#10;-------------&#10;Please like, share and subscribe to AMAZE! Follow us on Snap and Insta for more info about puberty and growing up.&#10;&#10;Snap: AmazeOrg&#10;Insta: AmazeOrg&#10;http://amaze.org/&#10;&#10;-----------------&#10;Translation Credits&#10;Health Education Center NGO: Mongolian&#10;&#10;[AMZ-064]" id="1517" name="Google Shape;1517;p121" title="Teasing: Not Just Harmless Fun">
            <a:hlinkClick r:id="rId3"/>
          </p:cNvPr>
          <p:cNvPicPr preferRelativeResize="0"/>
          <p:nvPr/>
        </p:nvPicPr>
        <p:blipFill>
          <a:blip r:embed="rId4">
            <a:alphaModFix/>
          </a:blip>
          <a:stretch>
            <a:fillRect/>
          </a:stretch>
        </p:blipFill>
        <p:spPr>
          <a:xfrm>
            <a:off x="838200" y="471500"/>
            <a:ext cx="7467600" cy="4200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7"/>
                                        </p:tgtEl>
                                        <p:attrNameLst>
                                          <p:attrName>style.visibility</p:attrName>
                                        </p:attrNameLst>
                                      </p:cBhvr>
                                      <p:to>
                                        <p:strVal val="visible"/>
                                      </p:to>
                                    </p:set>
                                    <p:animEffect filter="fade" transition="in">
                                      <p:cBhvr>
                                        <p:cTn dur="1000"/>
                                        <p:tgtEl>
                                          <p:spTgt spid="15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2D7"/>
        </a:solidFill>
      </p:bgPr>
    </p:bg>
    <p:spTree>
      <p:nvGrpSpPr>
        <p:cNvPr id="1521" name="Shape 1521"/>
        <p:cNvGrpSpPr/>
        <p:nvPr/>
      </p:nvGrpSpPr>
      <p:grpSpPr>
        <a:xfrm>
          <a:off x="0" y="0"/>
          <a:ext cx="0" cy="0"/>
          <a:chOff x="0" y="0"/>
          <a:chExt cx="0" cy="0"/>
        </a:xfrm>
      </p:grpSpPr>
      <p:sp>
        <p:nvSpPr>
          <p:cNvPr id="1522" name="Google Shape;1522;p122"/>
          <p:cNvSpPr txBox="1"/>
          <p:nvPr>
            <p:ph type="title"/>
          </p:nvPr>
        </p:nvSpPr>
        <p:spPr>
          <a:xfrm>
            <a:off x="658650" y="618500"/>
            <a:ext cx="7826700" cy="89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100">
                <a:solidFill>
                  <a:srgbClr val="43919B"/>
                </a:solidFill>
                <a:latin typeface="Poppins"/>
                <a:ea typeface="Poppins"/>
                <a:cs typeface="Poppins"/>
                <a:sym typeface="Poppins"/>
              </a:rPr>
              <a:t>Bullying = Disconnection</a:t>
            </a:r>
            <a:endParaRPr sz="400"/>
          </a:p>
        </p:txBody>
      </p:sp>
      <p:pic>
        <p:nvPicPr>
          <p:cNvPr id="1523" name="Google Shape;1523;p122"/>
          <p:cNvPicPr preferRelativeResize="0"/>
          <p:nvPr/>
        </p:nvPicPr>
        <p:blipFill>
          <a:blip r:embed="rId3">
            <a:alphaModFix/>
          </a:blip>
          <a:stretch>
            <a:fillRect/>
          </a:stretch>
        </p:blipFill>
        <p:spPr>
          <a:xfrm>
            <a:off x="1426113" y="2273650"/>
            <a:ext cx="6748976" cy="2546025"/>
          </a:xfrm>
          <a:prstGeom prst="rect">
            <a:avLst/>
          </a:prstGeom>
          <a:noFill/>
          <a:ln>
            <a:noFill/>
          </a:ln>
        </p:spPr>
      </p:pic>
      <p:cxnSp>
        <p:nvCxnSpPr>
          <p:cNvPr id="1524" name="Google Shape;1524;p122"/>
          <p:cNvCxnSpPr/>
          <p:nvPr/>
        </p:nvCxnSpPr>
        <p:spPr>
          <a:xfrm>
            <a:off x="4572001" y="2035525"/>
            <a:ext cx="0" cy="2715300"/>
          </a:xfrm>
          <a:prstGeom prst="straightConnector1">
            <a:avLst/>
          </a:prstGeom>
          <a:noFill/>
          <a:ln cap="flat" cmpd="sng" w="228600">
            <a:solidFill>
              <a:srgbClr val="FF816A"/>
            </a:solidFill>
            <a:prstDash val="solid"/>
            <a:round/>
            <a:headEnd len="med" w="med" type="none"/>
            <a:tailEnd len="med" w="med"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8" name="Shape 1528"/>
        <p:cNvGrpSpPr/>
        <p:nvPr/>
      </p:nvGrpSpPr>
      <p:grpSpPr>
        <a:xfrm>
          <a:off x="0" y="0"/>
          <a:ext cx="0" cy="0"/>
          <a:chOff x="0" y="0"/>
          <a:chExt cx="0" cy="0"/>
        </a:xfrm>
      </p:grpSpPr>
      <p:sp>
        <p:nvSpPr>
          <p:cNvPr id="1529" name="Google Shape;1529;p123"/>
          <p:cNvSpPr txBox="1"/>
          <p:nvPr>
            <p:ph type="title"/>
          </p:nvPr>
        </p:nvSpPr>
        <p:spPr>
          <a:xfrm>
            <a:off x="1207350" y="1180463"/>
            <a:ext cx="6729300" cy="27825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sz="4100"/>
              <a:t>Shifting the Culture</a:t>
            </a:r>
            <a:endParaRPr sz="41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3" name="Shape 1533"/>
        <p:cNvGrpSpPr/>
        <p:nvPr/>
      </p:nvGrpSpPr>
      <p:grpSpPr>
        <a:xfrm>
          <a:off x="0" y="0"/>
          <a:ext cx="0" cy="0"/>
          <a:chOff x="0" y="0"/>
          <a:chExt cx="0" cy="0"/>
        </a:xfrm>
      </p:grpSpPr>
      <p:sp>
        <p:nvSpPr>
          <p:cNvPr id="1534" name="Google Shape;1534;p124"/>
          <p:cNvSpPr txBox="1"/>
          <p:nvPr/>
        </p:nvSpPr>
        <p:spPr>
          <a:xfrm>
            <a:off x="1207350" y="1180463"/>
            <a:ext cx="6729300" cy="2782500"/>
          </a:xfrm>
          <a:prstGeom prst="rect">
            <a:avLst/>
          </a:prstGeom>
          <a:noFill/>
          <a:ln>
            <a:noFill/>
          </a:ln>
        </p:spPr>
        <p:txBody>
          <a:bodyPr anchorCtr="0" anchor="ctr" bIns="68575" lIns="68575" spcFirstLastPara="1" rIns="68575" wrap="square" tIns="68575">
            <a:normAutofit/>
          </a:bodyPr>
          <a:lstStyle/>
          <a:p>
            <a:pPr indent="0" lvl="0" marL="0" rtl="0" algn="ctr">
              <a:spcBef>
                <a:spcPts val="0"/>
              </a:spcBef>
              <a:spcAft>
                <a:spcPts val="0"/>
              </a:spcAft>
              <a:buNone/>
            </a:pPr>
            <a:r>
              <a:rPr b="1" lang="en" sz="3200">
                <a:solidFill>
                  <a:srgbClr val="43919B"/>
                </a:solidFill>
                <a:latin typeface="Poppins"/>
                <a:ea typeface="Poppins"/>
                <a:cs typeface="Poppins"/>
                <a:sym typeface="Poppins"/>
              </a:rPr>
              <a:t>What is one thing you’re thinking about differently as </a:t>
            </a:r>
            <a:endParaRPr b="1" sz="3200">
              <a:solidFill>
                <a:srgbClr val="43919B"/>
              </a:solidFill>
              <a:latin typeface="Poppins"/>
              <a:ea typeface="Poppins"/>
              <a:cs typeface="Poppins"/>
              <a:sym typeface="Poppins"/>
            </a:endParaRPr>
          </a:p>
          <a:p>
            <a:pPr indent="0" lvl="0" marL="0" rtl="0" algn="ctr">
              <a:spcBef>
                <a:spcPts val="0"/>
              </a:spcBef>
              <a:spcAft>
                <a:spcPts val="0"/>
              </a:spcAft>
              <a:buNone/>
            </a:pPr>
            <a:r>
              <a:rPr b="1" lang="en" sz="3200">
                <a:solidFill>
                  <a:srgbClr val="43919B"/>
                </a:solidFill>
                <a:latin typeface="Poppins"/>
                <a:ea typeface="Poppins"/>
                <a:cs typeface="Poppins"/>
                <a:sym typeface="Poppins"/>
              </a:rPr>
              <a:t>a result of this lesson? </a:t>
            </a:r>
            <a:endParaRPr b="1" sz="3200">
              <a:solidFill>
                <a:srgbClr val="43919B"/>
              </a:solidFill>
              <a:latin typeface="Poppins"/>
              <a:ea typeface="Poppins"/>
              <a:cs typeface="Poppins"/>
              <a:sym typeface="Poppins"/>
            </a:endParaRPr>
          </a:p>
          <a:p>
            <a:pPr indent="0" lvl="0" marL="0" rtl="0" algn="ctr">
              <a:spcBef>
                <a:spcPts val="0"/>
              </a:spcBef>
              <a:spcAft>
                <a:spcPts val="0"/>
              </a:spcAft>
              <a:buNone/>
            </a:pPr>
            <a:r>
              <a:rPr b="1" lang="en" sz="3200">
                <a:solidFill>
                  <a:srgbClr val="43919B"/>
                </a:solidFill>
                <a:latin typeface="Poppins"/>
                <a:ea typeface="Poppins"/>
                <a:cs typeface="Poppins"/>
                <a:sym typeface="Poppins"/>
              </a:rPr>
              <a:t> </a:t>
            </a:r>
            <a:endParaRPr b="1" sz="3200">
              <a:solidFill>
                <a:srgbClr val="43919B"/>
              </a:solidFill>
              <a:latin typeface="Poppins"/>
              <a:ea typeface="Poppins"/>
              <a:cs typeface="Poppins"/>
              <a:sym typeface="Poppins"/>
            </a:endParaRPr>
          </a:p>
          <a:p>
            <a:pPr indent="0" lvl="0" marL="0" rtl="0" algn="ctr">
              <a:spcBef>
                <a:spcPts val="0"/>
              </a:spcBef>
              <a:spcAft>
                <a:spcPts val="0"/>
              </a:spcAft>
              <a:buNone/>
            </a:pPr>
            <a:r>
              <a:rPr b="1" lang="en" sz="3200">
                <a:solidFill>
                  <a:srgbClr val="43919B"/>
                </a:solidFill>
                <a:latin typeface="Poppins"/>
                <a:ea typeface="Poppins"/>
                <a:cs typeface="Poppins"/>
                <a:sym typeface="Poppins"/>
              </a:rPr>
              <a:t>Do you have a question?</a:t>
            </a:r>
            <a:endParaRPr b="1" sz="3200">
              <a:solidFill>
                <a:srgbClr val="43919B"/>
              </a:solidFill>
              <a:latin typeface="Poppins"/>
              <a:ea typeface="Poppins"/>
              <a:cs typeface="Poppins"/>
              <a:sym typeface="Poppi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8" name="Shape 1538"/>
        <p:cNvGrpSpPr/>
        <p:nvPr/>
      </p:nvGrpSpPr>
      <p:grpSpPr>
        <a:xfrm>
          <a:off x="0" y="0"/>
          <a:ext cx="0" cy="0"/>
          <a:chOff x="0" y="0"/>
          <a:chExt cx="0" cy="0"/>
        </a:xfrm>
      </p:grpSpPr>
      <p:sp>
        <p:nvSpPr>
          <p:cNvPr id="1539" name="Google Shape;1539;p125"/>
          <p:cNvSpPr txBox="1"/>
          <p:nvPr>
            <p:ph type="title"/>
          </p:nvPr>
        </p:nvSpPr>
        <p:spPr>
          <a:xfrm>
            <a:off x="1207350" y="1917188"/>
            <a:ext cx="6729300" cy="19032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Thank You!</a:t>
            </a:r>
            <a:endParaRPr/>
          </a:p>
        </p:txBody>
      </p:sp>
      <p:pic>
        <p:nvPicPr>
          <p:cNvPr id="1540" name="Google Shape;1540;p125"/>
          <p:cNvPicPr preferRelativeResize="0"/>
          <p:nvPr/>
        </p:nvPicPr>
        <p:blipFill rotWithShape="1">
          <a:blip r:embed="rId3">
            <a:alphaModFix/>
          </a:blip>
          <a:srcRect b="-5187" l="0" r="22269" t="-5187"/>
          <a:stretch/>
        </p:blipFill>
        <p:spPr>
          <a:xfrm>
            <a:off x="6826550" y="1348500"/>
            <a:ext cx="2317448" cy="3715174"/>
          </a:xfrm>
          <a:prstGeom prst="rect">
            <a:avLst/>
          </a:prstGeom>
          <a:noFill/>
          <a:ln>
            <a:noFill/>
          </a:ln>
        </p:spPr>
      </p:pic>
      <p:pic>
        <p:nvPicPr>
          <p:cNvPr id="1541" name="Google Shape;1541;p125"/>
          <p:cNvPicPr preferRelativeResize="0"/>
          <p:nvPr/>
        </p:nvPicPr>
        <p:blipFill rotWithShape="1">
          <a:blip r:embed="rId4">
            <a:alphaModFix/>
          </a:blip>
          <a:srcRect b="-5187" l="0" r="0" t="-5187"/>
          <a:stretch/>
        </p:blipFill>
        <p:spPr>
          <a:xfrm flipH="1">
            <a:off x="127998" y="2250100"/>
            <a:ext cx="2257827" cy="2813573"/>
          </a:xfrm>
          <a:prstGeom prst="rect">
            <a:avLst/>
          </a:prstGeom>
          <a:noFill/>
          <a:ln>
            <a:noFill/>
          </a:ln>
        </p:spPr>
      </p:pic>
      <p:sp>
        <p:nvSpPr>
          <p:cNvPr id="1542" name="Google Shape;1542;p125"/>
          <p:cNvSpPr txBox="1"/>
          <p:nvPr/>
        </p:nvSpPr>
        <p:spPr>
          <a:xfrm>
            <a:off x="3678150" y="283100"/>
            <a:ext cx="1787700" cy="324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1600">
                <a:solidFill>
                  <a:schemeClr val="lt2"/>
                </a:solidFill>
                <a:latin typeface="Cabin"/>
                <a:ea typeface="Cabin"/>
                <a:cs typeface="Cabin"/>
                <a:sym typeface="Cabin"/>
              </a:rPr>
              <a:t>You Belong Here</a:t>
            </a:r>
            <a:r>
              <a:rPr b="1" baseline="30000" lang="en" sz="1600">
                <a:solidFill>
                  <a:schemeClr val="lt2"/>
                </a:solidFill>
                <a:latin typeface="Cabin"/>
                <a:ea typeface="Cabin"/>
                <a:cs typeface="Cabin"/>
                <a:sym typeface="Cabin"/>
              </a:rPr>
              <a:t>™</a:t>
            </a:r>
            <a:endParaRPr b="1" baseline="30000" sz="1600">
              <a:solidFill>
                <a:schemeClr val="lt2"/>
              </a:solidFill>
              <a:latin typeface="Cabin"/>
              <a:ea typeface="Cabin"/>
              <a:cs typeface="Cabin"/>
              <a:sym typeface="Cabin"/>
            </a:endParaRPr>
          </a:p>
        </p:txBody>
      </p:sp>
      <p:pic>
        <p:nvPicPr>
          <p:cNvPr id="1543" name="Google Shape;1543;p125"/>
          <p:cNvPicPr preferRelativeResize="0"/>
          <p:nvPr/>
        </p:nvPicPr>
        <p:blipFill>
          <a:blip r:embed="rId5">
            <a:alphaModFix/>
          </a:blip>
          <a:stretch>
            <a:fillRect/>
          </a:stretch>
        </p:blipFill>
        <p:spPr>
          <a:xfrm>
            <a:off x="4220385" y="96300"/>
            <a:ext cx="703237" cy="186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3" name="Shape 1403"/>
        <p:cNvGrpSpPr/>
        <p:nvPr/>
      </p:nvGrpSpPr>
      <p:grpSpPr>
        <a:xfrm>
          <a:off x="0" y="0"/>
          <a:ext cx="0" cy="0"/>
          <a:chOff x="0" y="0"/>
          <a:chExt cx="0" cy="0"/>
        </a:xfrm>
      </p:grpSpPr>
      <p:sp>
        <p:nvSpPr>
          <p:cNvPr id="1404" name="Google Shape;1404;p109"/>
          <p:cNvSpPr txBox="1"/>
          <p:nvPr>
            <p:ph idx="1" type="subTitle"/>
          </p:nvPr>
        </p:nvSpPr>
        <p:spPr>
          <a:xfrm>
            <a:off x="1155150" y="1950645"/>
            <a:ext cx="3204600" cy="800400"/>
          </a:xfrm>
          <a:prstGeom prst="rect">
            <a:avLst/>
          </a:prstGeom>
        </p:spPr>
        <p:txBody>
          <a:bodyPr anchorCtr="0" anchor="ctr" bIns="68575" lIns="68575" spcFirstLastPara="1" rIns="68575" wrap="square" tIns="68575">
            <a:spAutoFit/>
          </a:bodyPr>
          <a:lstStyle/>
          <a:p>
            <a:pPr indent="0" lvl="0" marL="0" rtl="0" algn="ctr">
              <a:spcBef>
                <a:spcPts val="0"/>
              </a:spcBef>
              <a:spcAft>
                <a:spcPts val="1200"/>
              </a:spcAft>
              <a:buNone/>
            </a:pPr>
            <a:r>
              <a:rPr b="1" lang="en" sz="2000">
                <a:solidFill>
                  <a:schemeClr val="accent5"/>
                </a:solidFill>
              </a:rPr>
              <a:t>Share what you feel comfortable sharing.</a:t>
            </a:r>
            <a:endParaRPr b="1" sz="2000">
              <a:solidFill>
                <a:schemeClr val="accent5"/>
              </a:solidFill>
            </a:endParaRPr>
          </a:p>
        </p:txBody>
      </p:sp>
      <p:sp>
        <p:nvSpPr>
          <p:cNvPr id="1405" name="Google Shape;1405;p109"/>
          <p:cNvSpPr txBox="1"/>
          <p:nvPr>
            <p:ph idx="4" type="subTitle"/>
          </p:nvPr>
        </p:nvSpPr>
        <p:spPr>
          <a:xfrm>
            <a:off x="4784175" y="3419789"/>
            <a:ext cx="3204600" cy="800400"/>
          </a:xfrm>
          <a:prstGeom prst="rect">
            <a:avLst/>
          </a:prstGeom>
        </p:spPr>
        <p:txBody>
          <a:bodyPr anchorCtr="0" anchor="ctr" bIns="68575" lIns="68575" spcFirstLastPara="1" rIns="68575" wrap="square" tIns="68575">
            <a:spAutoFit/>
          </a:bodyPr>
          <a:lstStyle/>
          <a:p>
            <a:pPr indent="0" lvl="0" marL="0" rtl="0" algn="ctr">
              <a:spcBef>
                <a:spcPts val="0"/>
              </a:spcBef>
              <a:spcAft>
                <a:spcPts val="1200"/>
              </a:spcAft>
              <a:buNone/>
            </a:pPr>
            <a:r>
              <a:rPr b="1" lang="en" sz="2000">
                <a:solidFill>
                  <a:schemeClr val="accent5"/>
                </a:solidFill>
              </a:rPr>
              <a:t>Stay curious. Be just uncomfortable enough.</a:t>
            </a:r>
            <a:endParaRPr b="1" sz="2000">
              <a:solidFill>
                <a:schemeClr val="accent5"/>
              </a:solidFill>
            </a:endParaRPr>
          </a:p>
        </p:txBody>
      </p:sp>
      <p:sp>
        <p:nvSpPr>
          <p:cNvPr id="1406" name="Google Shape;1406;p109"/>
          <p:cNvSpPr txBox="1"/>
          <p:nvPr>
            <p:ph type="title"/>
          </p:nvPr>
        </p:nvSpPr>
        <p:spPr>
          <a:xfrm>
            <a:off x="2135700" y="345750"/>
            <a:ext cx="4872600" cy="1025700"/>
          </a:xfrm>
          <a:prstGeom prst="rect">
            <a:avLst/>
          </a:prstGeom>
        </p:spPr>
        <p:txBody>
          <a:bodyPr anchorCtr="0" anchor="ctr" bIns="68575" lIns="68575" spcFirstLastPara="1" rIns="68575" wrap="square" tIns="68575">
            <a:normAutofit/>
          </a:bodyPr>
          <a:lstStyle/>
          <a:p>
            <a:pPr indent="0" lvl="0" marL="0" rtl="0" algn="ctr">
              <a:spcBef>
                <a:spcPts val="0"/>
              </a:spcBef>
              <a:spcAft>
                <a:spcPts val="0"/>
              </a:spcAft>
              <a:buNone/>
            </a:pPr>
            <a:r>
              <a:rPr lang="en"/>
              <a:t>Community Engagement</a:t>
            </a:r>
            <a:endParaRPr/>
          </a:p>
        </p:txBody>
      </p:sp>
      <p:sp>
        <p:nvSpPr>
          <p:cNvPr id="1407" name="Google Shape;1407;p109"/>
          <p:cNvSpPr txBox="1"/>
          <p:nvPr>
            <p:ph idx="3" type="subTitle"/>
          </p:nvPr>
        </p:nvSpPr>
        <p:spPr>
          <a:xfrm>
            <a:off x="1155150" y="3284039"/>
            <a:ext cx="3204600" cy="1025700"/>
          </a:xfrm>
          <a:prstGeom prst="rect">
            <a:avLst/>
          </a:prstGeom>
        </p:spPr>
        <p:txBody>
          <a:bodyPr anchorCtr="0" anchor="ctr" bIns="68575" lIns="68575" spcFirstLastPara="1" rIns="68575" wrap="square" tIns="68575">
            <a:normAutofit/>
          </a:bodyPr>
          <a:lstStyle/>
          <a:p>
            <a:pPr indent="0" lvl="0" marL="0" rtl="0" algn="ctr">
              <a:spcBef>
                <a:spcPts val="0"/>
              </a:spcBef>
              <a:spcAft>
                <a:spcPts val="1200"/>
              </a:spcAft>
              <a:buNone/>
            </a:pPr>
            <a:r>
              <a:rPr b="1" lang="en" sz="2000">
                <a:solidFill>
                  <a:schemeClr val="accent5"/>
                </a:solidFill>
              </a:rPr>
              <a:t>Honor the knowledge in this space.</a:t>
            </a:r>
            <a:endParaRPr b="1" sz="2000">
              <a:solidFill>
                <a:schemeClr val="accent5"/>
              </a:solidFill>
            </a:endParaRPr>
          </a:p>
        </p:txBody>
      </p:sp>
      <p:sp>
        <p:nvSpPr>
          <p:cNvPr id="1408" name="Google Shape;1408;p109"/>
          <p:cNvSpPr txBox="1"/>
          <p:nvPr>
            <p:ph idx="2" type="subTitle"/>
          </p:nvPr>
        </p:nvSpPr>
        <p:spPr>
          <a:xfrm>
            <a:off x="4784175" y="1825420"/>
            <a:ext cx="3204600" cy="1025700"/>
          </a:xfrm>
          <a:prstGeom prst="rect">
            <a:avLst/>
          </a:prstGeom>
        </p:spPr>
        <p:txBody>
          <a:bodyPr anchorCtr="0" anchor="ctr" bIns="68575" lIns="68575" spcFirstLastPara="1" rIns="68575" wrap="square" tIns="68575">
            <a:normAutofit/>
          </a:bodyPr>
          <a:lstStyle/>
          <a:p>
            <a:pPr indent="0" lvl="0" marL="0" rtl="0" algn="ctr">
              <a:spcBef>
                <a:spcPts val="0"/>
              </a:spcBef>
              <a:spcAft>
                <a:spcPts val="1200"/>
              </a:spcAft>
              <a:buNone/>
            </a:pPr>
            <a:r>
              <a:rPr b="1" lang="en" sz="2000">
                <a:solidFill>
                  <a:schemeClr val="accent5"/>
                </a:solidFill>
              </a:rPr>
              <a:t>Protect the information in this space.</a:t>
            </a:r>
            <a:endParaRPr b="1" sz="2000">
              <a:solidFill>
                <a:schemeClr val="accent5"/>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2" name="Shape 1412"/>
        <p:cNvGrpSpPr/>
        <p:nvPr/>
      </p:nvGrpSpPr>
      <p:grpSpPr>
        <a:xfrm>
          <a:off x="0" y="0"/>
          <a:ext cx="0" cy="0"/>
          <a:chOff x="0" y="0"/>
          <a:chExt cx="0" cy="0"/>
        </a:xfrm>
      </p:grpSpPr>
      <p:pic>
        <p:nvPicPr>
          <p:cNvPr id="1413" name="Google Shape;1413;p110"/>
          <p:cNvPicPr preferRelativeResize="0"/>
          <p:nvPr/>
        </p:nvPicPr>
        <p:blipFill rotWithShape="1">
          <a:blip r:embed="rId3">
            <a:alphaModFix/>
          </a:blip>
          <a:srcRect b="0" l="0" r="0" t="24625"/>
          <a:stretch/>
        </p:blipFill>
        <p:spPr>
          <a:xfrm>
            <a:off x="4717725" y="1263325"/>
            <a:ext cx="3564525" cy="2518850"/>
          </a:xfrm>
          <a:prstGeom prst="rect">
            <a:avLst/>
          </a:prstGeom>
          <a:noFill/>
          <a:ln>
            <a:noFill/>
          </a:ln>
        </p:spPr>
      </p:pic>
      <p:sp>
        <p:nvSpPr>
          <p:cNvPr id="1414" name="Google Shape;1414;p110"/>
          <p:cNvSpPr txBox="1"/>
          <p:nvPr>
            <p:ph type="title"/>
          </p:nvPr>
        </p:nvSpPr>
        <p:spPr>
          <a:xfrm>
            <a:off x="478519" y="1119075"/>
            <a:ext cx="3875700" cy="1258800"/>
          </a:xfrm>
          <a:prstGeom prst="rect">
            <a:avLst/>
          </a:prstGeom>
        </p:spPr>
        <p:txBody>
          <a:bodyPr anchorCtr="0" anchor="ctr" bIns="68575" lIns="68575" spcFirstLastPara="1" rIns="68575" wrap="square" tIns="68575">
            <a:normAutofit/>
          </a:bodyPr>
          <a:lstStyle/>
          <a:p>
            <a:pPr indent="0" lvl="0" marL="0" rtl="0" algn="l">
              <a:spcBef>
                <a:spcPts val="0"/>
              </a:spcBef>
              <a:spcAft>
                <a:spcPts val="0"/>
              </a:spcAft>
              <a:buNone/>
            </a:pPr>
            <a:r>
              <a:rPr lang="en"/>
              <a:t>Learning to Grow</a:t>
            </a:r>
            <a:endParaRPr/>
          </a:p>
        </p:txBody>
      </p:sp>
      <p:sp>
        <p:nvSpPr>
          <p:cNvPr id="1415" name="Google Shape;1415;p110"/>
          <p:cNvSpPr txBox="1"/>
          <p:nvPr>
            <p:ph idx="1" type="body"/>
          </p:nvPr>
        </p:nvSpPr>
        <p:spPr>
          <a:xfrm>
            <a:off x="478525" y="2163575"/>
            <a:ext cx="3875700" cy="1564200"/>
          </a:xfrm>
          <a:prstGeom prst="rect">
            <a:avLst/>
          </a:prstGeom>
        </p:spPr>
        <p:txBody>
          <a:bodyPr anchorCtr="0" anchor="t" bIns="68575" lIns="68575" spcFirstLastPara="1" rIns="68575" wrap="square" tIns="68575">
            <a:noAutofit/>
          </a:bodyPr>
          <a:lstStyle/>
          <a:p>
            <a:pPr indent="0" lvl="0" marL="0" rtl="0" algn="l">
              <a:lnSpc>
                <a:spcPct val="115000"/>
              </a:lnSpc>
              <a:spcBef>
                <a:spcPts val="0"/>
              </a:spcBef>
              <a:spcAft>
                <a:spcPts val="0"/>
              </a:spcAft>
              <a:buNone/>
            </a:pPr>
            <a:r>
              <a:rPr lang="en"/>
              <a:t>Learning about ourselves, others, our relationships, and many other topics can be a great way for us to grow. If you feel discomfort, that is normal. If you feel distress, please let yourself take a break. Learning happens when we move ourselves out of our comfort zone, while honoring our experience. </a:t>
            </a:r>
            <a:endParaRPr/>
          </a:p>
          <a:p>
            <a:pPr indent="0" lvl="0" marL="0" rtl="0" algn="l">
              <a:spcBef>
                <a:spcPts val="12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9" name="Shape 1419"/>
        <p:cNvGrpSpPr/>
        <p:nvPr/>
      </p:nvGrpSpPr>
      <p:grpSpPr>
        <a:xfrm>
          <a:off x="0" y="0"/>
          <a:ext cx="0" cy="0"/>
          <a:chOff x="0" y="0"/>
          <a:chExt cx="0" cy="0"/>
        </a:xfrm>
      </p:grpSpPr>
      <p:sp>
        <p:nvSpPr>
          <p:cNvPr id="1420" name="Google Shape;1420;p111"/>
          <p:cNvSpPr txBox="1"/>
          <p:nvPr>
            <p:ph idx="2" type="subTitle"/>
          </p:nvPr>
        </p:nvSpPr>
        <p:spPr>
          <a:xfrm>
            <a:off x="2734819" y="1360997"/>
            <a:ext cx="5864700" cy="723300"/>
          </a:xfrm>
          <a:prstGeom prst="rect">
            <a:avLst/>
          </a:prstGeom>
        </p:spPr>
        <p:txBody>
          <a:bodyPr anchorCtr="0" anchor="ctr" bIns="68575" lIns="68575" spcFirstLastPara="1" rIns="68575" wrap="square" tIns="68575">
            <a:normAutofit/>
          </a:bodyPr>
          <a:lstStyle/>
          <a:p>
            <a:pPr indent="0" lvl="0" marL="0" rtl="0" algn="l">
              <a:spcBef>
                <a:spcPts val="0"/>
              </a:spcBef>
              <a:spcAft>
                <a:spcPts val="1200"/>
              </a:spcAft>
              <a:buClr>
                <a:schemeClr val="dk1"/>
              </a:buClr>
              <a:buSzPts val="1100"/>
              <a:buFont typeface="Arial"/>
              <a:buNone/>
            </a:pPr>
            <a:r>
              <a:rPr lang="en"/>
              <a:t>Discuss power and privilege</a:t>
            </a:r>
            <a:endParaRPr/>
          </a:p>
        </p:txBody>
      </p:sp>
      <p:sp>
        <p:nvSpPr>
          <p:cNvPr id="1421" name="Google Shape;1421;p111"/>
          <p:cNvSpPr txBox="1"/>
          <p:nvPr>
            <p:ph idx="2" type="subTitle"/>
          </p:nvPr>
        </p:nvSpPr>
        <p:spPr>
          <a:xfrm>
            <a:off x="2734819" y="3135072"/>
            <a:ext cx="5864700" cy="723300"/>
          </a:xfrm>
          <a:prstGeom prst="rect">
            <a:avLst/>
          </a:prstGeom>
        </p:spPr>
        <p:txBody>
          <a:bodyPr anchorCtr="0" anchor="ctr" bIns="68575" lIns="68575" spcFirstLastPara="1" rIns="68575" wrap="square" tIns="68575">
            <a:normAutofit/>
          </a:bodyPr>
          <a:lstStyle/>
          <a:p>
            <a:pPr indent="0" lvl="0" marL="0" rtl="0" algn="l">
              <a:spcBef>
                <a:spcPts val="0"/>
              </a:spcBef>
              <a:spcAft>
                <a:spcPts val="1200"/>
              </a:spcAft>
              <a:buClr>
                <a:schemeClr val="dk1"/>
              </a:buClr>
              <a:buSzPts val="1100"/>
              <a:buFont typeface="Arial"/>
              <a:buNone/>
            </a:pPr>
            <a:r>
              <a:rPr lang="en"/>
              <a:t>Explore how our bias causes us to notice differences</a:t>
            </a:r>
            <a:endParaRPr/>
          </a:p>
        </p:txBody>
      </p:sp>
      <p:sp>
        <p:nvSpPr>
          <p:cNvPr id="1422" name="Google Shape;1422;p111"/>
          <p:cNvSpPr txBox="1"/>
          <p:nvPr>
            <p:ph idx="2" type="subTitle"/>
          </p:nvPr>
        </p:nvSpPr>
        <p:spPr>
          <a:xfrm>
            <a:off x="2734819" y="4136897"/>
            <a:ext cx="5864700" cy="723300"/>
          </a:xfrm>
          <a:prstGeom prst="rect">
            <a:avLst/>
          </a:prstGeom>
        </p:spPr>
        <p:txBody>
          <a:bodyPr anchorCtr="0" anchor="ctr" bIns="68575" lIns="68575" spcFirstLastPara="1" rIns="68575" wrap="square" tIns="68575">
            <a:normAutofit/>
          </a:bodyPr>
          <a:lstStyle/>
          <a:p>
            <a:pPr indent="0" lvl="0" marL="0" rtl="0" algn="l">
              <a:spcBef>
                <a:spcPts val="0"/>
              </a:spcBef>
              <a:spcAft>
                <a:spcPts val="1200"/>
              </a:spcAft>
              <a:buClr>
                <a:schemeClr val="dk1"/>
              </a:buClr>
              <a:buSzPts val="1100"/>
              <a:buFont typeface="Arial"/>
              <a:buNone/>
            </a:pPr>
            <a:r>
              <a:rPr lang="en"/>
              <a:t>Discuss bullying and disconnection</a:t>
            </a:r>
            <a:endParaRPr/>
          </a:p>
        </p:txBody>
      </p:sp>
      <p:sp>
        <p:nvSpPr>
          <p:cNvPr id="1423" name="Google Shape;1423;p111"/>
          <p:cNvSpPr txBox="1"/>
          <p:nvPr>
            <p:ph idx="2" type="subTitle"/>
          </p:nvPr>
        </p:nvSpPr>
        <p:spPr>
          <a:xfrm>
            <a:off x="2734819" y="2275397"/>
            <a:ext cx="5864700" cy="723300"/>
          </a:xfrm>
          <a:prstGeom prst="rect">
            <a:avLst/>
          </a:prstGeom>
        </p:spPr>
        <p:txBody>
          <a:bodyPr anchorCtr="0" anchor="ctr" bIns="68575" lIns="68575" spcFirstLastPara="1" rIns="68575" wrap="square" tIns="68575">
            <a:normAutofit/>
          </a:bodyPr>
          <a:lstStyle/>
          <a:p>
            <a:pPr indent="0" lvl="0" marL="0" rtl="0" algn="l">
              <a:spcBef>
                <a:spcPts val="0"/>
              </a:spcBef>
              <a:spcAft>
                <a:spcPts val="1200"/>
              </a:spcAft>
              <a:buClr>
                <a:schemeClr val="dk1"/>
              </a:buClr>
              <a:buSzPts val="1100"/>
              <a:buFont typeface="Arial"/>
              <a:buNone/>
            </a:pPr>
            <a:r>
              <a:rPr lang="en"/>
              <a:t>Explore the meaning and effects of dominant cultural norms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7" name="Shape 1427"/>
        <p:cNvGrpSpPr/>
        <p:nvPr/>
      </p:nvGrpSpPr>
      <p:grpSpPr>
        <a:xfrm>
          <a:off x="0" y="0"/>
          <a:ext cx="0" cy="0"/>
          <a:chOff x="0" y="0"/>
          <a:chExt cx="0" cy="0"/>
        </a:xfrm>
      </p:grpSpPr>
      <p:sp>
        <p:nvSpPr>
          <p:cNvPr id="1428" name="Google Shape;1428;p112"/>
          <p:cNvSpPr txBox="1"/>
          <p:nvPr>
            <p:ph type="title"/>
          </p:nvPr>
        </p:nvSpPr>
        <p:spPr>
          <a:xfrm>
            <a:off x="1207350" y="564863"/>
            <a:ext cx="6729300" cy="723300"/>
          </a:xfrm>
          <a:prstGeom prst="rect">
            <a:avLst/>
          </a:prstGeom>
        </p:spPr>
        <p:txBody>
          <a:bodyPr anchorCtr="0" anchor="ctr" bIns="68575" lIns="68575" spcFirstLastPara="1" rIns="68575" wrap="square" tIns="68575">
            <a:spAutoFit/>
          </a:bodyPr>
          <a:lstStyle/>
          <a:p>
            <a:pPr indent="0" lvl="0" marL="0" rtl="0" algn="ctr">
              <a:spcBef>
                <a:spcPts val="0"/>
              </a:spcBef>
              <a:spcAft>
                <a:spcPts val="0"/>
              </a:spcAft>
              <a:buNone/>
            </a:pPr>
            <a:r>
              <a:rPr lang="en" sz="3800"/>
              <a:t>What’s up in our brains?</a:t>
            </a:r>
            <a:endParaRPr sz="3800"/>
          </a:p>
        </p:txBody>
      </p:sp>
      <p:sp>
        <p:nvSpPr>
          <p:cNvPr id="1429" name="Google Shape;1429;p112"/>
          <p:cNvSpPr txBox="1"/>
          <p:nvPr>
            <p:ph type="title"/>
          </p:nvPr>
        </p:nvSpPr>
        <p:spPr>
          <a:xfrm>
            <a:off x="1207350" y="4192538"/>
            <a:ext cx="6729300" cy="507900"/>
          </a:xfrm>
          <a:prstGeom prst="rect">
            <a:avLst/>
          </a:prstGeom>
        </p:spPr>
        <p:txBody>
          <a:bodyPr anchorCtr="0" anchor="ctr" bIns="68575" lIns="68575" spcFirstLastPara="1" rIns="68575" wrap="square" tIns="68575">
            <a:spAutoFit/>
          </a:bodyPr>
          <a:lstStyle/>
          <a:p>
            <a:pPr indent="0" lvl="0" marL="0" rtl="0" algn="ctr">
              <a:spcBef>
                <a:spcPts val="0"/>
              </a:spcBef>
              <a:spcAft>
                <a:spcPts val="0"/>
              </a:spcAft>
              <a:buNone/>
            </a:pPr>
            <a:r>
              <a:rPr lang="en" sz="2400"/>
              <a:t>The Neurobiology of Identity</a:t>
            </a:r>
            <a:endParaRPr sz="2400"/>
          </a:p>
        </p:txBody>
      </p:sp>
      <p:pic>
        <p:nvPicPr>
          <p:cNvPr id="1430" name="Google Shape;1430;p112"/>
          <p:cNvPicPr preferRelativeResize="0"/>
          <p:nvPr/>
        </p:nvPicPr>
        <p:blipFill rotWithShape="1">
          <a:blip r:embed="rId3">
            <a:alphaModFix/>
          </a:blip>
          <a:srcRect b="9418" l="0" r="0" t="24396"/>
          <a:stretch/>
        </p:blipFill>
        <p:spPr>
          <a:xfrm>
            <a:off x="3072488" y="1533250"/>
            <a:ext cx="2999025" cy="23818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4" name="Shape 1434"/>
        <p:cNvGrpSpPr/>
        <p:nvPr/>
      </p:nvGrpSpPr>
      <p:grpSpPr>
        <a:xfrm>
          <a:off x="0" y="0"/>
          <a:ext cx="0" cy="0"/>
          <a:chOff x="0" y="0"/>
          <a:chExt cx="0" cy="0"/>
        </a:xfrm>
      </p:grpSpPr>
      <p:sp>
        <p:nvSpPr>
          <p:cNvPr id="1435" name="Google Shape;1435;p113"/>
          <p:cNvSpPr txBox="1"/>
          <p:nvPr/>
        </p:nvSpPr>
        <p:spPr>
          <a:xfrm>
            <a:off x="2329425" y="740717"/>
            <a:ext cx="6729300" cy="708000"/>
          </a:xfrm>
          <a:prstGeom prst="rect">
            <a:avLst/>
          </a:prstGeom>
          <a:noFill/>
          <a:ln>
            <a:noFill/>
          </a:ln>
        </p:spPr>
        <p:txBody>
          <a:bodyPr anchorCtr="0" anchor="ctr" bIns="68575" lIns="68575" spcFirstLastPara="1" rIns="68575" wrap="square" tIns="68575">
            <a:spAutoFit/>
          </a:bodyPr>
          <a:lstStyle/>
          <a:p>
            <a:pPr indent="0" lvl="0" marL="0" rtl="0" algn="l">
              <a:spcBef>
                <a:spcPts val="0"/>
              </a:spcBef>
              <a:spcAft>
                <a:spcPts val="0"/>
              </a:spcAft>
              <a:buNone/>
            </a:pPr>
            <a:r>
              <a:rPr b="1" i="1" lang="en" sz="3700" u="sng">
                <a:solidFill>
                  <a:srgbClr val="43919B"/>
                </a:solidFill>
                <a:latin typeface="Poppins"/>
                <a:ea typeface="Poppins"/>
                <a:cs typeface="Poppins"/>
                <a:sym typeface="Poppins"/>
              </a:rPr>
              <a:t>The 3 M’s</a:t>
            </a:r>
            <a:endParaRPr b="1" i="1" sz="3000" u="sng">
              <a:solidFill>
                <a:srgbClr val="43919B"/>
              </a:solidFill>
              <a:latin typeface="Poppins"/>
              <a:ea typeface="Poppins"/>
              <a:cs typeface="Poppins"/>
              <a:sym typeface="Poppins"/>
            </a:endParaRPr>
          </a:p>
        </p:txBody>
      </p:sp>
      <p:sp>
        <p:nvSpPr>
          <p:cNvPr id="1436" name="Google Shape;1436;p113"/>
          <p:cNvSpPr txBox="1"/>
          <p:nvPr/>
        </p:nvSpPr>
        <p:spPr>
          <a:xfrm>
            <a:off x="2329425" y="1609817"/>
            <a:ext cx="6729300" cy="2526000"/>
          </a:xfrm>
          <a:prstGeom prst="rect">
            <a:avLst/>
          </a:prstGeom>
          <a:noFill/>
          <a:ln>
            <a:noFill/>
          </a:ln>
        </p:spPr>
        <p:txBody>
          <a:bodyPr anchorCtr="0" anchor="ctr" bIns="68575" lIns="68575" spcFirstLastPara="1" rIns="68575" wrap="square" tIns="68575">
            <a:spAutoFit/>
          </a:bodyPr>
          <a:lstStyle/>
          <a:p>
            <a:pPr indent="0" lvl="0" marL="0" rtl="0" algn="l">
              <a:lnSpc>
                <a:spcPct val="115000"/>
              </a:lnSpc>
              <a:spcBef>
                <a:spcPts val="0"/>
              </a:spcBef>
              <a:spcAft>
                <a:spcPts val="0"/>
              </a:spcAft>
              <a:buNone/>
            </a:pPr>
            <a:r>
              <a:rPr b="1" lang="en" sz="4700">
                <a:solidFill>
                  <a:srgbClr val="F66260"/>
                </a:solidFill>
                <a:latin typeface="Poppins"/>
                <a:ea typeface="Poppins"/>
                <a:cs typeface="Poppins"/>
                <a:sym typeface="Poppins"/>
              </a:rPr>
              <a:t>M</a:t>
            </a:r>
            <a:r>
              <a:rPr b="1" lang="en" sz="4700">
                <a:solidFill>
                  <a:srgbClr val="43919B"/>
                </a:solidFill>
                <a:latin typeface="Poppins"/>
                <a:ea typeface="Poppins"/>
                <a:cs typeface="Poppins"/>
                <a:sym typeface="Poppins"/>
              </a:rPr>
              <a:t>editation</a:t>
            </a:r>
            <a:endParaRPr b="1" sz="4700">
              <a:solidFill>
                <a:srgbClr val="43919B"/>
              </a:solidFill>
              <a:latin typeface="Poppins"/>
              <a:ea typeface="Poppins"/>
              <a:cs typeface="Poppins"/>
              <a:sym typeface="Poppins"/>
            </a:endParaRPr>
          </a:p>
          <a:p>
            <a:pPr indent="0" lvl="0" marL="0" rtl="0" algn="l">
              <a:lnSpc>
                <a:spcPct val="115000"/>
              </a:lnSpc>
              <a:spcBef>
                <a:spcPts val="0"/>
              </a:spcBef>
              <a:spcAft>
                <a:spcPts val="0"/>
              </a:spcAft>
              <a:buNone/>
            </a:pPr>
            <a:r>
              <a:rPr b="1" lang="en" sz="4700">
                <a:solidFill>
                  <a:srgbClr val="F66260"/>
                </a:solidFill>
                <a:latin typeface="Poppins"/>
                <a:ea typeface="Poppins"/>
                <a:cs typeface="Poppins"/>
                <a:sym typeface="Poppins"/>
              </a:rPr>
              <a:t>M</a:t>
            </a:r>
            <a:r>
              <a:rPr b="1" lang="en" sz="4700">
                <a:solidFill>
                  <a:srgbClr val="43919B"/>
                </a:solidFill>
                <a:latin typeface="Poppins"/>
                <a:ea typeface="Poppins"/>
                <a:cs typeface="Poppins"/>
                <a:sym typeface="Poppins"/>
              </a:rPr>
              <a:t>indfulness</a:t>
            </a:r>
            <a:endParaRPr b="1" sz="4700">
              <a:solidFill>
                <a:srgbClr val="43919B"/>
              </a:solidFill>
              <a:latin typeface="Poppins"/>
              <a:ea typeface="Poppins"/>
              <a:cs typeface="Poppins"/>
              <a:sym typeface="Poppins"/>
            </a:endParaRPr>
          </a:p>
          <a:p>
            <a:pPr indent="0" lvl="0" marL="0" rtl="0" algn="l">
              <a:lnSpc>
                <a:spcPct val="115000"/>
              </a:lnSpc>
              <a:spcBef>
                <a:spcPts val="0"/>
              </a:spcBef>
              <a:spcAft>
                <a:spcPts val="0"/>
              </a:spcAft>
              <a:buNone/>
            </a:pPr>
            <a:r>
              <a:rPr b="1" lang="en" sz="4700">
                <a:solidFill>
                  <a:srgbClr val="F66260"/>
                </a:solidFill>
                <a:latin typeface="Poppins"/>
                <a:ea typeface="Poppins"/>
                <a:cs typeface="Poppins"/>
                <a:sym typeface="Poppins"/>
              </a:rPr>
              <a:t>M</a:t>
            </a:r>
            <a:r>
              <a:rPr b="1" lang="en" sz="4700">
                <a:solidFill>
                  <a:srgbClr val="43919B"/>
                </a:solidFill>
                <a:latin typeface="Poppins"/>
                <a:ea typeface="Poppins"/>
                <a:cs typeface="Poppins"/>
                <a:sym typeface="Poppins"/>
              </a:rPr>
              <a:t>ovement</a:t>
            </a:r>
            <a:endParaRPr b="1" sz="4000">
              <a:solidFill>
                <a:srgbClr val="43919B"/>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0" name="Shape 1440"/>
        <p:cNvGrpSpPr/>
        <p:nvPr/>
      </p:nvGrpSpPr>
      <p:grpSpPr>
        <a:xfrm>
          <a:off x="0" y="0"/>
          <a:ext cx="0" cy="0"/>
          <a:chOff x="0" y="0"/>
          <a:chExt cx="0" cy="0"/>
        </a:xfrm>
      </p:grpSpPr>
      <p:pic>
        <p:nvPicPr>
          <p:cNvPr descr="Join the Strong4Life Challenge Team as they demonstrate two coping skills: practicing deep breathing and grounding your body and mind. These healthy coping skills, which can be used anytime, anywhere, can help us calm our bodies, manage stress and focus on the present moment. For more information about coping skills, visit strong4life.com/coping." id="1441" name="Google Shape;1441;p114" title="Brain Break: Deep Breathing and Grounding">
            <a:hlinkClick r:id="rId3"/>
          </p:cNvPr>
          <p:cNvPicPr preferRelativeResize="0"/>
          <p:nvPr/>
        </p:nvPicPr>
        <p:blipFill>
          <a:blip r:embed="rId4">
            <a:alphaModFix/>
          </a:blip>
          <a:stretch>
            <a:fillRect/>
          </a:stretch>
        </p:blipFill>
        <p:spPr>
          <a:xfrm>
            <a:off x="761463" y="428325"/>
            <a:ext cx="7621075" cy="4286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gtEl>
                                        <p:attrNameLst>
                                          <p:attrName>style.visibility</p:attrName>
                                        </p:attrNameLst>
                                      </p:cBhvr>
                                      <p:to>
                                        <p:strVal val="visible"/>
                                      </p:to>
                                    </p:set>
                                    <p:animEffect filter="fade" transition="in">
                                      <p:cBhvr>
                                        <p:cTn dur="1000"/>
                                        <p:tgtEl>
                                          <p:spTgt spid="14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5" name="Shape 1445"/>
        <p:cNvGrpSpPr/>
        <p:nvPr/>
      </p:nvGrpSpPr>
      <p:grpSpPr>
        <a:xfrm>
          <a:off x="0" y="0"/>
          <a:ext cx="0" cy="0"/>
          <a:chOff x="0" y="0"/>
          <a:chExt cx="0" cy="0"/>
        </a:xfrm>
      </p:grpSpPr>
      <p:sp>
        <p:nvSpPr>
          <p:cNvPr id="1446" name="Google Shape;1446;p115"/>
          <p:cNvSpPr txBox="1"/>
          <p:nvPr>
            <p:ph type="title"/>
          </p:nvPr>
        </p:nvSpPr>
        <p:spPr>
          <a:xfrm>
            <a:off x="1563100" y="826188"/>
            <a:ext cx="6729300" cy="27825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Power and the Dominant Culture</a:t>
            </a:r>
            <a:endParaRPr/>
          </a:p>
        </p:txBody>
      </p:sp>
      <p:pic>
        <p:nvPicPr>
          <p:cNvPr id="1447" name="Google Shape;1447;p115"/>
          <p:cNvPicPr preferRelativeResize="0"/>
          <p:nvPr/>
        </p:nvPicPr>
        <p:blipFill rotWithShape="1">
          <a:blip r:embed="rId3">
            <a:alphaModFix/>
          </a:blip>
          <a:srcRect b="0" l="0" r="10714" t="0"/>
          <a:stretch/>
        </p:blipFill>
        <p:spPr>
          <a:xfrm rot="644862">
            <a:off x="669074" y="1515225"/>
            <a:ext cx="2610900" cy="2581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1" name="Shape 1451"/>
        <p:cNvGrpSpPr/>
        <p:nvPr/>
      </p:nvGrpSpPr>
      <p:grpSpPr>
        <a:xfrm>
          <a:off x="0" y="0"/>
          <a:ext cx="0" cy="0"/>
          <a:chOff x="0" y="0"/>
          <a:chExt cx="0" cy="0"/>
        </a:xfrm>
      </p:grpSpPr>
      <p:sp>
        <p:nvSpPr>
          <p:cNvPr id="1452" name="Google Shape;1452;p116"/>
          <p:cNvSpPr txBox="1"/>
          <p:nvPr>
            <p:ph type="title"/>
          </p:nvPr>
        </p:nvSpPr>
        <p:spPr>
          <a:xfrm>
            <a:off x="741888" y="159943"/>
            <a:ext cx="3227400" cy="1279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100">
                <a:solidFill>
                  <a:srgbClr val="43919B"/>
                </a:solidFill>
                <a:latin typeface="Poppins"/>
                <a:ea typeface="Poppins"/>
                <a:cs typeface="Poppins"/>
                <a:sym typeface="Poppins"/>
              </a:rPr>
              <a:t>Power Over</a:t>
            </a:r>
            <a:endParaRPr/>
          </a:p>
        </p:txBody>
      </p:sp>
      <p:sp>
        <p:nvSpPr>
          <p:cNvPr id="1453" name="Google Shape;1453;p116"/>
          <p:cNvSpPr txBox="1"/>
          <p:nvPr>
            <p:ph idx="2" type="title"/>
          </p:nvPr>
        </p:nvSpPr>
        <p:spPr>
          <a:xfrm>
            <a:off x="5174713" y="159943"/>
            <a:ext cx="3227400" cy="1279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100">
                <a:solidFill>
                  <a:srgbClr val="43919B"/>
                </a:solidFill>
                <a:latin typeface="Poppins"/>
                <a:ea typeface="Poppins"/>
                <a:cs typeface="Poppins"/>
                <a:sym typeface="Poppins"/>
              </a:rPr>
              <a:t>Power With</a:t>
            </a:r>
            <a:endParaRPr/>
          </a:p>
        </p:txBody>
      </p:sp>
      <p:cxnSp>
        <p:nvCxnSpPr>
          <p:cNvPr id="1454" name="Google Shape;1454;p116"/>
          <p:cNvCxnSpPr/>
          <p:nvPr/>
        </p:nvCxnSpPr>
        <p:spPr>
          <a:xfrm>
            <a:off x="4572000" y="331875"/>
            <a:ext cx="0" cy="4437900"/>
          </a:xfrm>
          <a:prstGeom prst="straightConnector1">
            <a:avLst/>
          </a:prstGeom>
          <a:noFill/>
          <a:ln cap="flat" cmpd="sng" w="38100">
            <a:solidFill>
              <a:srgbClr val="FF816A"/>
            </a:solidFill>
            <a:prstDash val="dot"/>
            <a:round/>
            <a:headEnd len="med" w="med" type="none"/>
            <a:tailEnd len="med" w="med" type="none"/>
          </a:ln>
        </p:spPr>
      </p:cxnSp>
      <p:sp>
        <p:nvSpPr>
          <p:cNvPr id="1455" name="Google Shape;1455;p116"/>
          <p:cNvSpPr/>
          <p:nvPr/>
        </p:nvSpPr>
        <p:spPr>
          <a:xfrm>
            <a:off x="439050" y="1346600"/>
            <a:ext cx="3833100" cy="3294900"/>
          </a:xfrm>
          <a:prstGeom prst="triangle">
            <a:avLst>
              <a:gd fmla="val 50000" name="adj"/>
            </a:avLst>
          </a:prstGeom>
          <a:solidFill>
            <a:schemeClr val="lt2"/>
          </a:solidFill>
          <a:ln cap="flat" cmpd="sng" w="38100">
            <a:solidFill>
              <a:srgbClr val="5DB6C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56" name="Google Shape;1456;p116"/>
          <p:cNvPicPr preferRelativeResize="0"/>
          <p:nvPr/>
        </p:nvPicPr>
        <p:blipFill rotWithShape="1">
          <a:blip r:embed="rId3">
            <a:alphaModFix/>
          </a:blip>
          <a:srcRect b="0" l="0" r="0" t="0"/>
          <a:stretch/>
        </p:blipFill>
        <p:spPr>
          <a:xfrm>
            <a:off x="1994600" y="1393075"/>
            <a:ext cx="722000" cy="717800"/>
          </a:xfrm>
          <a:prstGeom prst="rect">
            <a:avLst/>
          </a:prstGeom>
          <a:noFill/>
          <a:ln>
            <a:noFill/>
          </a:ln>
        </p:spPr>
      </p:pic>
      <p:grpSp>
        <p:nvGrpSpPr>
          <p:cNvPr id="1457" name="Google Shape;1457;p116"/>
          <p:cNvGrpSpPr/>
          <p:nvPr/>
        </p:nvGrpSpPr>
        <p:grpSpPr>
          <a:xfrm>
            <a:off x="514125" y="3878125"/>
            <a:ext cx="3568263" cy="717800"/>
            <a:chOff x="514125" y="3878125"/>
            <a:chExt cx="3568263" cy="717800"/>
          </a:xfrm>
        </p:grpSpPr>
        <p:pic>
          <p:nvPicPr>
            <p:cNvPr id="1458" name="Google Shape;1458;p116"/>
            <p:cNvPicPr preferRelativeResize="0"/>
            <p:nvPr/>
          </p:nvPicPr>
          <p:blipFill rotWithShape="1">
            <a:blip r:embed="rId3">
              <a:alphaModFix/>
            </a:blip>
            <a:srcRect b="0" l="0" r="0" t="0"/>
            <a:stretch/>
          </p:blipFill>
          <p:spPr>
            <a:xfrm>
              <a:off x="514125" y="3878125"/>
              <a:ext cx="722000" cy="717800"/>
            </a:xfrm>
            <a:prstGeom prst="rect">
              <a:avLst/>
            </a:prstGeom>
            <a:noFill/>
            <a:ln>
              <a:noFill/>
            </a:ln>
          </p:spPr>
        </p:pic>
        <p:pic>
          <p:nvPicPr>
            <p:cNvPr id="1459" name="Google Shape;1459;p116"/>
            <p:cNvPicPr preferRelativeResize="0"/>
            <p:nvPr/>
          </p:nvPicPr>
          <p:blipFill rotWithShape="1">
            <a:blip r:embed="rId3">
              <a:alphaModFix/>
            </a:blip>
            <a:srcRect b="0" l="0" r="0" t="0"/>
            <a:stretch/>
          </p:blipFill>
          <p:spPr>
            <a:xfrm>
              <a:off x="1133050" y="3878125"/>
              <a:ext cx="722000" cy="717800"/>
            </a:xfrm>
            <a:prstGeom prst="rect">
              <a:avLst/>
            </a:prstGeom>
            <a:noFill/>
            <a:ln>
              <a:noFill/>
            </a:ln>
          </p:spPr>
        </p:pic>
        <p:pic>
          <p:nvPicPr>
            <p:cNvPr id="1460" name="Google Shape;1460;p116"/>
            <p:cNvPicPr preferRelativeResize="0"/>
            <p:nvPr/>
          </p:nvPicPr>
          <p:blipFill rotWithShape="1">
            <a:blip r:embed="rId3">
              <a:alphaModFix/>
            </a:blip>
            <a:srcRect b="0" l="0" r="0" t="0"/>
            <a:stretch/>
          </p:blipFill>
          <p:spPr>
            <a:xfrm>
              <a:off x="1755138" y="3878125"/>
              <a:ext cx="722000" cy="717800"/>
            </a:xfrm>
            <a:prstGeom prst="rect">
              <a:avLst/>
            </a:prstGeom>
            <a:noFill/>
            <a:ln>
              <a:noFill/>
            </a:ln>
          </p:spPr>
        </p:pic>
        <p:pic>
          <p:nvPicPr>
            <p:cNvPr id="1461" name="Google Shape;1461;p116"/>
            <p:cNvPicPr preferRelativeResize="0"/>
            <p:nvPr/>
          </p:nvPicPr>
          <p:blipFill rotWithShape="1">
            <a:blip r:embed="rId3">
              <a:alphaModFix/>
            </a:blip>
            <a:srcRect b="0" l="0" r="0" t="0"/>
            <a:stretch/>
          </p:blipFill>
          <p:spPr>
            <a:xfrm>
              <a:off x="2374063" y="3878125"/>
              <a:ext cx="722000" cy="717800"/>
            </a:xfrm>
            <a:prstGeom prst="rect">
              <a:avLst/>
            </a:prstGeom>
            <a:noFill/>
            <a:ln>
              <a:noFill/>
            </a:ln>
          </p:spPr>
        </p:pic>
        <p:pic>
          <p:nvPicPr>
            <p:cNvPr id="1462" name="Google Shape;1462;p116"/>
            <p:cNvPicPr preferRelativeResize="0"/>
            <p:nvPr/>
          </p:nvPicPr>
          <p:blipFill rotWithShape="1">
            <a:blip r:embed="rId3">
              <a:alphaModFix/>
            </a:blip>
            <a:srcRect b="0" l="0" r="0" t="0"/>
            <a:stretch/>
          </p:blipFill>
          <p:spPr>
            <a:xfrm>
              <a:off x="2741463" y="3878125"/>
              <a:ext cx="722000" cy="717800"/>
            </a:xfrm>
            <a:prstGeom prst="rect">
              <a:avLst/>
            </a:prstGeom>
            <a:noFill/>
            <a:ln>
              <a:noFill/>
            </a:ln>
          </p:spPr>
        </p:pic>
        <p:pic>
          <p:nvPicPr>
            <p:cNvPr id="1463" name="Google Shape;1463;p116"/>
            <p:cNvPicPr preferRelativeResize="0"/>
            <p:nvPr/>
          </p:nvPicPr>
          <p:blipFill rotWithShape="1">
            <a:blip r:embed="rId3">
              <a:alphaModFix/>
            </a:blip>
            <a:srcRect b="0" l="0" r="0" t="0"/>
            <a:stretch/>
          </p:blipFill>
          <p:spPr>
            <a:xfrm>
              <a:off x="3360388" y="3878125"/>
              <a:ext cx="722000" cy="717800"/>
            </a:xfrm>
            <a:prstGeom prst="rect">
              <a:avLst/>
            </a:prstGeom>
            <a:noFill/>
            <a:ln>
              <a:noFill/>
            </a:ln>
          </p:spPr>
        </p:pic>
      </p:grpSp>
      <p:sp>
        <p:nvSpPr>
          <p:cNvPr id="1464" name="Google Shape;1464;p116"/>
          <p:cNvSpPr/>
          <p:nvPr/>
        </p:nvSpPr>
        <p:spPr>
          <a:xfrm>
            <a:off x="5356025" y="1439750"/>
            <a:ext cx="3172500" cy="3172500"/>
          </a:xfrm>
          <a:prstGeom prst="ellipse">
            <a:avLst/>
          </a:prstGeom>
          <a:solidFill>
            <a:schemeClr val="lt2"/>
          </a:solidFill>
          <a:ln cap="flat" cmpd="sng" w="38100">
            <a:solidFill>
              <a:srgbClr val="5DB6C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65" name="Google Shape;1465;p116"/>
          <p:cNvGrpSpPr/>
          <p:nvPr/>
        </p:nvGrpSpPr>
        <p:grpSpPr>
          <a:xfrm>
            <a:off x="5637425" y="1575425"/>
            <a:ext cx="2625450" cy="2817175"/>
            <a:chOff x="5637425" y="1575425"/>
            <a:chExt cx="2625450" cy="2817175"/>
          </a:xfrm>
        </p:grpSpPr>
        <p:pic>
          <p:nvPicPr>
            <p:cNvPr id="1466" name="Google Shape;1466;p116"/>
            <p:cNvPicPr preferRelativeResize="0"/>
            <p:nvPr/>
          </p:nvPicPr>
          <p:blipFill rotWithShape="1">
            <a:blip r:embed="rId3">
              <a:alphaModFix/>
            </a:blip>
            <a:srcRect b="0" l="0" r="0" t="0"/>
            <a:stretch/>
          </p:blipFill>
          <p:spPr>
            <a:xfrm>
              <a:off x="5867575" y="3440775"/>
              <a:ext cx="722000" cy="717800"/>
            </a:xfrm>
            <a:prstGeom prst="rect">
              <a:avLst/>
            </a:prstGeom>
            <a:noFill/>
            <a:ln>
              <a:noFill/>
            </a:ln>
          </p:spPr>
        </p:pic>
        <p:pic>
          <p:nvPicPr>
            <p:cNvPr id="1467" name="Google Shape;1467;p116"/>
            <p:cNvPicPr preferRelativeResize="0"/>
            <p:nvPr/>
          </p:nvPicPr>
          <p:blipFill rotWithShape="1">
            <a:blip r:embed="rId3">
              <a:alphaModFix/>
            </a:blip>
            <a:srcRect b="0" l="0" r="0" t="0"/>
            <a:stretch/>
          </p:blipFill>
          <p:spPr>
            <a:xfrm>
              <a:off x="6463200" y="3674800"/>
              <a:ext cx="722000" cy="717800"/>
            </a:xfrm>
            <a:prstGeom prst="rect">
              <a:avLst/>
            </a:prstGeom>
            <a:noFill/>
            <a:ln>
              <a:noFill/>
            </a:ln>
          </p:spPr>
        </p:pic>
        <p:pic>
          <p:nvPicPr>
            <p:cNvPr id="1468" name="Google Shape;1468;p116"/>
            <p:cNvPicPr preferRelativeResize="0"/>
            <p:nvPr/>
          </p:nvPicPr>
          <p:blipFill rotWithShape="1">
            <a:blip r:embed="rId3">
              <a:alphaModFix/>
            </a:blip>
            <a:srcRect b="0" l="0" r="0" t="0"/>
            <a:stretch/>
          </p:blipFill>
          <p:spPr>
            <a:xfrm>
              <a:off x="6725600" y="1575425"/>
              <a:ext cx="722000" cy="717800"/>
            </a:xfrm>
            <a:prstGeom prst="rect">
              <a:avLst/>
            </a:prstGeom>
            <a:noFill/>
            <a:ln>
              <a:noFill/>
            </a:ln>
          </p:spPr>
        </p:pic>
        <p:pic>
          <p:nvPicPr>
            <p:cNvPr id="1469" name="Google Shape;1469;p116"/>
            <p:cNvPicPr preferRelativeResize="0"/>
            <p:nvPr/>
          </p:nvPicPr>
          <p:blipFill rotWithShape="1">
            <a:blip r:embed="rId3">
              <a:alphaModFix/>
            </a:blip>
            <a:srcRect b="0" l="0" r="0" t="0"/>
            <a:stretch/>
          </p:blipFill>
          <p:spPr>
            <a:xfrm>
              <a:off x="7321225" y="1809450"/>
              <a:ext cx="722000" cy="717800"/>
            </a:xfrm>
            <a:prstGeom prst="rect">
              <a:avLst/>
            </a:prstGeom>
            <a:noFill/>
            <a:ln>
              <a:noFill/>
            </a:ln>
          </p:spPr>
        </p:pic>
        <p:pic>
          <p:nvPicPr>
            <p:cNvPr id="1470" name="Google Shape;1470;p116"/>
            <p:cNvPicPr preferRelativeResize="0"/>
            <p:nvPr/>
          </p:nvPicPr>
          <p:blipFill rotWithShape="1">
            <a:blip r:embed="rId3">
              <a:alphaModFix/>
            </a:blip>
            <a:srcRect b="0" l="0" r="0" t="0"/>
            <a:stretch/>
          </p:blipFill>
          <p:spPr>
            <a:xfrm>
              <a:off x="6067400" y="1733650"/>
              <a:ext cx="722000" cy="717800"/>
            </a:xfrm>
            <a:prstGeom prst="rect">
              <a:avLst/>
            </a:prstGeom>
            <a:noFill/>
            <a:ln>
              <a:noFill/>
            </a:ln>
          </p:spPr>
        </p:pic>
        <p:pic>
          <p:nvPicPr>
            <p:cNvPr id="1471" name="Google Shape;1471;p116"/>
            <p:cNvPicPr preferRelativeResize="0"/>
            <p:nvPr/>
          </p:nvPicPr>
          <p:blipFill rotWithShape="1">
            <a:blip r:embed="rId3">
              <a:alphaModFix/>
            </a:blip>
            <a:srcRect b="0" l="0" r="0" t="0"/>
            <a:stretch/>
          </p:blipFill>
          <p:spPr>
            <a:xfrm>
              <a:off x="7211175" y="3483925"/>
              <a:ext cx="722000" cy="717800"/>
            </a:xfrm>
            <a:prstGeom prst="rect">
              <a:avLst/>
            </a:prstGeom>
            <a:noFill/>
            <a:ln>
              <a:noFill/>
            </a:ln>
          </p:spPr>
        </p:pic>
        <p:pic>
          <p:nvPicPr>
            <p:cNvPr id="1472" name="Google Shape;1472;p116"/>
            <p:cNvPicPr preferRelativeResize="0"/>
            <p:nvPr/>
          </p:nvPicPr>
          <p:blipFill rotWithShape="1">
            <a:blip r:embed="rId3">
              <a:alphaModFix/>
            </a:blip>
            <a:srcRect b="0" l="0" r="0" t="0"/>
            <a:stretch/>
          </p:blipFill>
          <p:spPr>
            <a:xfrm>
              <a:off x="5637425" y="2330025"/>
              <a:ext cx="722000" cy="717800"/>
            </a:xfrm>
            <a:prstGeom prst="rect">
              <a:avLst/>
            </a:prstGeom>
            <a:noFill/>
            <a:ln>
              <a:noFill/>
            </a:ln>
          </p:spPr>
        </p:pic>
        <p:pic>
          <p:nvPicPr>
            <p:cNvPr id="1473" name="Google Shape;1473;p116"/>
            <p:cNvPicPr preferRelativeResize="0"/>
            <p:nvPr/>
          </p:nvPicPr>
          <p:blipFill rotWithShape="1">
            <a:blip r:embed="rId3">
              <a:alphaModFix/>
            </a:blip>
            <a:srcRect b="0" l="0" r="0" t="0"/>
            <a:stretch/>
          </p:blipFill>
          <p:spPr>
            <a:xfrm>
              <a:off x="5679000" y="2873150"/>
              <a:ext cx="722000" cy="717800"/>
            </a:xfrm>
            <a:prstGeom prst="rect">
              <a:avLst/>
            </a:prstGeom>
            <a:noFill/>
            <a:ln>
              <a:noFill/>
            </a:ln>
          </p:spPr>
        </p:pic>
        <p:pic>
          <p:nvPicPr>
            <p:cNvPr id="1474" name="Google Shape;1474;p116"/>
            <p:cNvPicPr preferRelativeResize="0"/>
            <p:nvPr/>
          </p:nvPicPr>
          <p:blipFill rotWithShape="1">
            <a:blip r:embed="rId3">
              <a:alphaModFix/>
            </a:blip>
            <a:srcRect b="0" l="0" r="0" t="0"/>
            <a:stretch/>
          </p:blipFill>
          <p:spPr>
            <a:xfrm>
              <a:off x="7487600" y="2337425"/>
              <a:ext cx="722000" cy="717800"/>
            </a:xfrm>
            <a:prstGeom prst="rect">
              <a:avLst/>
            </a:prstGeom>
            <a:noFill/>
            <a:ln>
              <a:noFill/>
            </a:ln>
          </p:spPr>
        </p:pic>
        <p:pic>
          <p:nvPicPr>
            <p:cNvPr id="1475" name="Google Shape;1475;p116"/>
            <p:cNvPicPr preferRelativeResize="0"/>
            <p:nvPr/>
          </p:nvPicPr>
          <p:blipFill rotWithShape="1">
            <a:blip r:embed="rId3">
              <a:alphaModFix/>
            </a:blip>
            <a:srcRect b="0" l="0" r="0" t="0"/>
            <a:stretch/>
          </p:blipFill>
          <p:spPr>
            <a:xfrm>
              <a:off x="7540875" y="2896950"/>
              <a:ext cx="722000" cy="717800"/>
            </a:xfrm>
            <a:prstGeom prst="rect">
              <a:avLst/>
            </a:prstGeom>
            <a:noFill/>
            <a:ln>
              <a:noFill/>
            </a:ln>
          </p:spPr>
        </p:pic>
        <p:pic>
          <p:nvPicPr>
            <p:cNvPr id="1476" name="Google Shape;1476;p116"/>
            <p:cNvPicPr preferRelativeResize="0"/>
            <p:nvPr/>
          </p:nvPicPr>
          <p:blipFill rotWithShape="1">
            <a:blip r:embed="rId3">
              <a:alphaModFix/>
            </a:blip>
            <a:srcRect b="0" l="0" r="0" t="0"/>
            <a:stretch/>
          </p:blipFill>
          <p:spPr>
            <a:xfrm>
              <a:off x="6765600" y="2957000"/>
              <a:ext cx="722000" cy="717800"/>
            </a:xfrm>
            <a:prstGeom prst="rect">
              <a:avLst/>
            </a:prstGeom>
            <a:noFill/>
            <a:ln>
              <a:noFill/>
            </a:ln>
          </p:spPr>
        </p:pic>
        <p:pic>
          <p:nvPicPr>
            <p:cNvPr id="1477" name="Google Shape;1477;p116"/>
            <p:cNvPicPr preferRelativeResize="0"/>
            <p:nvPr/>
          </p:nvPicPr>
          <p:blipFill rotWithShape="1">
            <a:blip r:embed="rId3">
              <a:alphaModFix/>
            </a:blip>
            <a:srcRect b="0" l="0" r="0" t="0"/>
            <a:stretch/>
          </p:blipFill>
          <p:spPr>
            <a:xfrm>
              <a:off x="6206975" y="2625113"/>
              <a:ext cx="722000" cy="717800"/>
            </a:xfrm>
            <a:prstGeom prst="rect">
              <a:avLst/>
            </a:prstGeom>
            <a:noFill/>
            <a:ln>
              <a:noFill/>
            </a:ln>
          </p:spPr>
        </p:pic>
        <p:pic>
          <p:nvPicPr>
            <p:cNvPr id="1478" name="Google Shape;1478;p116"/>
            <p:cNvPicPr preferRelativeResize="0"/>
            <p:nvPr/>
          </p:nvPicPr>
          <p:blipFill rotWithShape="1">
            <a:blip r:embed="rId3">
              <a:alphaModFix/>
            </a:blip>
            <a:srcRect b="0" l="0" r="0" t="0"/>
            <a:stretch/>
          </p:blipFill>
          <p:spPr>
            <a:xfrm>
              <a:off x="6697600" y="2293225"/>
              <a:ext cx="722000" cy="71780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5"/>
                                        </p:tgtEl>
                                        <p:attrNameLst>
                                          <p:attrName>style.visibility</p:attrName>
                                        </p:attrNameLst>
                                      </p:cBhvr>
                                      <p:to>
                                        <p:strVal val="visible"/>
                                      </p:to>
                                    </p:set>
                                    <p:animEffect filter="fade" transition="in">
                                      <p:cBhvr>
                                        <p:cTn dur="1000"/>
                                        <p:tgtEl>
                                          <p:spTgt spid="14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6"/>
                                        </p:tgtEl>
                                        <p:attrNameLst>
                                          <p:attrName>style.visibility</p:attrName>
                                        </p:attrNameLst>
                                      </p:cBhvr>
                                      <p:to>
                                        <p:strVal val="visible"/>
                                      </p:to>
                                    </p:set>
                                    <p:animEffect filter="fade" transition="in">
                                      <p:cBhvr>
                                        <p:cTn dur="1000"/>
                                        <p:tgtEl>
                                          <p:spTgt spid="14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7"/>
                                        </p:tgtEl>
                                        <p:attrNameLst>
                                          <p:attrName>style.visibility</p:attrName>
                                        </p:attrNameLst>
                                      </p:cBhvr>
                                      <p:to>
                                        <p:strVal val="visible"/>
                                      </p:to>
                                    </p:set>
                                    <p:animEffect filter="fade" transition="in">
                                      <p:cBhvr>
                                        <p:cTn dur="1000"/>
                                        <p:tgtEl>
                                          <p:spTgt spid="14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4"/>
                                        </p:tgtEl>
                                        <p:attrNameLst>
                                          <p:attrName>style.visibility</p:attrName>
                                        </p:attrNameLst>
                                      </p:cBhvr>
                                      <p:to>
                                        <p:strVal val="visible"/>
                                      </p:to>
                                    </p:set>
                                    <p:animEffect filter="fade" transition="in">
                                      <p:cBhvr>
                                        <p:cTn dur="1000"/>
                                        <p:tgtEl>
                                          <p:spTgt spid="14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5"/>
                                        </p:tgtEl>
                                        <p:attrNameLst>
                                          <p:attrName>style.visibility</p:attrName>
                                        </p:attrNameLst>
                                      </p:cBhvr>
                                      <p:to>
                                        <p:strVal val="visible"/>
                                      </p:to>
                                    </p:set>
                                    <p:animEffect filter="fade" transition="in">
                                      <p:cBhvr>
                                        <p:cTn dur="1000"/>
                                        <p:tgtEl>
                                          <p:spTgt spid="14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est Lesson Theme">
  <a:themeElements>
    <a:clrScheme name="WKDS 46 W">
      <a:dk1>
        <a:srgbClr val="0E515A"/>
      </a:dk1>
      <a:lt1>
        <a:srgbClr val="FFFFFF"/>
      </a:lt1>
      <a:dk2>
        <a:srgbClr val="101413"/>
      </a:dk2>
      <a:lt2>
        <a:srgbClr val="FFFFFF"/>
      </a:lt2>
      <a:accent1>
        <a:srgbClr val="FABE3C"/>
      </a:accent1>
      <a:accent2>
        <a:srgbClr val="5DB6C2"/>
      </a:accent2>
      <a:accent3>
        <a:srgbClr val="F66260"/>
      </a:accent3>
      <a:accent4>
        <a:srgbClr val="F9D26F"/>
      </a:accent4>
      <a:accent5>
        <a:srgbClr val="5DB6C2"/>
      </a:accent5>
      <a:accent6>
        <a:srgbClr val="FF816A"/>
      </a:accent6>
      <a:hlink>
        <a:srgbClr val="0097A7"/>
      </a:hlink>
      <a:folHlink>
        <a:srgbClr val="1DC0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Nest Lesson Theme">
  <a:themeElements>
    <a:clrScheme name="WKDS 46 W">
      <a:dk1>
        <a:srgbClr val="0E515A"/>
      </a:dk1>
      <a:lt1>
        <a:srgbClr val="FFFFFF"/>
      </a:lt1>
      <a:dk2>
        <a:srgbClr val="101413"/>
      </a:dk2>
      <a:lt2>
        <a:srgbClr val="FFFFFF"/>
      </a:lt2>
      <a:accent1>
        <a:srgbClr val="FABE3C"/>
      </a:accent1>
      <a:accent2>
        <a:srgbClr val="5DB6C2"/>
      </a:accent2>
      <a:accent3>
        <a:srgbClr val="F66260"/>
      </a:accent3>
      <a:accent4>
        <a:srgbClr val="F9D26F"/>
      </a:accent4>
      <a:accent5>
        <a:srgbClr val="5DB6C2"/>
      </a:accent5>
      <a:accent6>
        <a:srgbClr val="FF816A"/>
      </a:accent6>
      <a:hlink>
        <a:srgbClr val="0097A7"/>
      </a:hlink>
      <a:folHlink>
        <a:srgbClr val="1DC0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