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70" r:id="rId3"/>
    <p:sldMasterId id="2147483771" r:id="rId4"/>
    <p:sldMasterId id="21474837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embeddedFontLst>
    <p:embeddedFont>
      <p:font typeface="Poppins"/>
      <p:regular r:id="rId16"/>
      <p:bold r:id="rId17"/>
      <p:italic r:id="rId18"/>
      <p:boldItalic r:id="rId19"/>
    </p:embeddedFont>
    <p:embeddedFont>
      <p:font typeface="Cabin"/>
      <p:regular r:id="rId20"/>
      <p:bold r:id="rId21"/>
      <p:italic r:id="rId22"/>
      <p:boldItalic r:id="rId23"/>
    </p:embeddedFont>
    <p:embeddedFont>
      <p:font typeface="Montserrat"/>
      <p:regular r:id="rId24"/>
      <p:bold r:id="rId25"/>
      <p:italic r:id="rId26"/>
      <p:boldItalic r:id="rId27"/>
    </p:embeddedFont>
    <p:embeddedFont>
      <p:font typeface="Paytone One"/>
      <p:regular r:id="rId28"/>
    </p:embeddedFont>
    <p:embeddedFont>
      <p:font typeface="Montserrat Medium"/>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abin-regular.fntdata"/><Relationship Id="rId22" Type="http://schemas.openxmlformats.org/officeDocument/2006/relationships/font" Target="fonts/Cabin-italic.fntdata"/><Relationship Id="rId21" Type="http://schemas.openxmlformats.org/officeDocument/2006/relationships/font" Target="fonts/Cabin-bold.fntdata"/><Relationship Id="rId24" Type="http://schemas.openxmlformats.org/officeDocument/2006/relationships/font" Target="fonts/Montserrat-regular.fntdata"/><Relationship Id="rId23" Type="http://schemas.openxmlformats.org/officeDocument/2006/relationships/font" Target="fonts/Cabin-bold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PaytoneOne-regular.fntdata"/><Relationship Id="rId27" Type="http://schemas.openxmlformats.org/officeDocument/2006/relationships/font" Target="fonts/Montserrat-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Montserrat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5.xml"/><Relationship Id="rId33" Type="http://schemas.openxmlformats.org/officeDocument/2006/relationships/font" Target="fonts/Merriweather-regular.fntdata"/><Relationship Id="rId10" Type="http://schemas.openxmlformats.org/officeDocument/2006/relationships/slide" Target="slides/slide4.xml"/><Relationship Id="rId32" Type="http://schemas.openxmlformats.org/officeDocument/2006/relationships/font" Target="fonts/MontserratMedium-boldItalic.fntdata"/><Relationship Id="rId13" Type="http://schemas.openxmlformats.org/officeDocument/2006/relationships/slide" Target="slides/slide7.xml"/><Relationship Id="rId35" Type="http://schemas.openxmlformats.org/officeDocument/2006/relationships/font" Target="fonts/Merriweather-italic.fntdata"/><Relationship Id="rId12" Type="http://schemas.openxmlformats.org/officeDocument/2006/relationships/slide" Target="slides/slide6.xml"/><Relationship Id="rId34" Type="http://schemas.openxmlformats.org/officeDocument/2006/relationships/font" Target="fonts/Merriweather-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Merriweather-boldItalic.fntdata"/><Relationship Id="rId17" Type="http://schemas.openxmlformats.org/officeDocument/2006/relationships/font" Target="fonts/Poppins-bold.fntdata"/><Relationship Id="rId16" Type="http://schemas.openxmlformats.org/officeDocument/2006/relationships/font" Target="fonts/Poppins-regular.fntdata"/><Relationship Id="rId19" Type="http://schemas.openxmlformats.org/officeDocument/2006/relationships/font" Target="fonts/Poppins-boldItalic.fntdata"/><Relationship Id="rId18" Type="http://schemas.openxmlformats.org/officeDocument/2006/relationships/font" Target="fonts/Poppi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70j3xyu7OGw"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4" name="Shape 1874"/>
        <p:cNvGrpSpPr/>
        <p:nvPr/>
      </p:nvGrpSpPr>
      <p:grpSpPr>
        <a:xfrm>
          <a:off x="0" y="0"/>
          <a:ext cx="0" cy="0"/>
          <a:chOff x="0" y="0"/>
          <a:chExt cx="0" cy="0"/>
        </a:xfrm>
      </p:grpSpPr>
      <p:sp>
        <p:nvSpPr>
          <p:cNvPr id="1875" name="Google Shape;1875;g27a27e4ef84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6" name="Google Shape;1876;g27a27e4ef84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ID" u="sng">
                <a:solidFill>
                  <a:schemeClr val="dk1"/>
                </a:solidFill>
              </a:rPr>
              <a:t>NOTES SECTION GUIDE:</a:t>
            </a:r>
            <a:endParaRPr b="1" u="sng">
              <a:solidFill>
                <a:schemeClr val="dk1"/>
              </a:solidFill>
            </a:endParaRPr>
          </a:p>
          <a:p>
            <a:pPr indent="-298450" lvl="0" marL="457200" rtl="0" algn="l">
              <a:spcBef>
                <a:spcPts val="0"/>
              </a:spcBef>
              <a:spcAft>
                <a:spcPts val="0"/>
              </a:spcAft>
              <a:buClr>
                <a:schemeClr val="dk1"/>
              </a:buClr>
              <a:buSzPts val="1100"/>
              <a:buChar char="●"/>
            </a:pPr>
            <a:r>
              <a:rPr i="1" lang="en-ID">
                <a:solidFill>
                  <a:schemeClr val="dk1"/>
                </a:solidFill>
              </a:rPr>
              <a:t>Italic Text – Notes for instructors</a:t>
            </a:r>
            <a:endParaRPr i="1">
              <a:solidFill>
                <a:schemeClr val="dk1"/>
              </a:solidFill>
            </a:endParaRPr>
          </a:p>
          <a:p>
            <a:pPr indent="-298450" lvl="0" marL="457200" rtl="0" algn="l">
              <a:spcBef>
                <a:spcPts val="0"/>
              </a:spcBef>
              <a:spcAft>
                <a:spcPts val="0"/>
              </a:spcAft>
              <a:buClr>
                <a:schemeClr val="dk1"/>
              </a:buClr>
              <a:buSzPts val="1100"/>
              <a:buChar char="●"/>
            </a:pPr>
            <a:r>
              <a:rPr lang="en-ID">
                <a:solidFill>
                  <a:schemeClr val="dk1"/>
                </a:solidFill>
              </a:rPr>
              <a:t>Normal Text – Verbal Instruction (as you get familiar with the content, you are welcome to use your own voice, but feel free to use the verbal instruction notes we have included here as a guide)</a:t>
            </a:r>
            <a:endParaRPr>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g2dc57b1640f_0_9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4" name="Google Shape;1884;g2dc57b1640f_0_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If students contributed additional community agreements in Lesson 0, display and refer to that list from the chart paper.</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a:solidFill>
                  <a:schemeClr val="dk1"/>
                </a:solidFill>
              </a:rPr>
              <a:t>Before we begin our work today, can someone please read through our community agreements for the class?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Share what you feel comfortable sharing – we want to hear your stories.  If a story is really private, I will ask you to wait and share it with me later. We’re also going to let others tell their own stories, so if I hear a story that belongs to someone else, I will remind you to share about your own experience and let that person own and share their own story.</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Mistakes will happen, it is ok for us to make mistakes as we learn new information.</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Be kind to yourself and others, we want everyone to feel comfortable sharing and exploring and learning together.  What is easy for you may be difficult for someone else, and what is easy for someone else may be difficult for you. We are all different.</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Listen when others speak, ask questions about their ideas - be curious!</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a:solidFill>
                  <a:schemeClr val="dk1"/>
                </a:solidFill>
              </a:rPr>
              <a:t>Can we agree to these? Thumbs up if we can agree to use these agreements to build our solid foundation!</a:t>
            </a:r>
            <a:endParaRPr i="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5" name="Shape 1895"/>
        <p:cNvGrpSpPr/>
        <p:nvPr/>
      </p:nvGrpSpPr>
      <p:grpSpPr>
        <a:xfrm>
          <a:off x="0" y="0"/>
          <a:ext cx="0" cy="0"/>
          <a:chOff x="0" y="0"/>
          <a:chExt cx="0" cy="0"/>
        </a:xfrm>
      </p:grpSpPr>
      <p:sp>
        <p:nvSpPr>
          <p:cNvPr id="1896" name="Google Shape;1896;g22dfb6cfa7b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7" name="Google Shape;1897;g22dfb6cfa7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a:solidFill>
                  <a:schemeClr val="dk1"/>
                </a:solidFill>
              </a:rPr>
              <a:t>Let’s do a </a:t>
            </a:r>
            <a:r>
              <a:rPr lang="en-ID">
                <a:solidFill>
                  <a:schemeClr val="dk1"/>
                </a:solidFill>
              </a:rPr>
              <a:t>quick</a:t>
            </a:r>
            <a:r>
              <a:rPr lang="en-ID">
                <a:solidFill>
                  <a:schemeClr val="dk1"/>
                </a:solidFill>
              </a:rPr>
              <a:t> refresher from our last lesson. Who remembers what the term “Mental Health” means?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Look for: Like our physical health but for our minds and emotions, “</a:t>
            </a:r>
            <a:r>
              <a:rPr i="1" lang="en-ID">
                <a:solidFill>
                  <a:schemeClr val="dk1"/>
                </a:solidFill>
              </a:rPr>
              <a:t>Mental health includes our emotional, psychological, and social well-being”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CLICK</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a:solidFill>
                  <a:schemeClr val="dk1"/>
                </a:solidFill>
              </a:rPr>
              <a:t>Our advocacy projects from last class are aimed at breaking down stigmas surrounding mental health. Can someone explain to me what “stigma” is?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Look for: unfair and negative beliefs about something, fear, lack of understanding, uncomfortable about mental health</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Display the chart paper list from the previous lesson.</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a:solidFill>
                  <a:schemeClr val="dk1"/>
                </a:solidFill>
              </a:rPr>
              <a:t>As a reminder, here are our ideas as a class (column 1) that promote mental wellness, (column 2) are examples of stigmas around mental health, (column 3) and advocacy ideas for how we can educate our school community. You can now get together in your project groups from the last lesson.</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1" name="Shape 1901"/>
        <p:cNvGrpSpPr/>
        <p:nvPr/>
      </p:nvGrpSpPr>
      <p:grpSpPr>
        <a:xfrm>
          <a:off x="0" y="0"/>
          <a:ext cx="0" cy="0"/>
          <a:chOff x="0" y="0"/>
          <a:chExt cx="0" cy="0"/>
        </a:xfrm>
      </p:grpSpPr>
      <p:sp>
        <p:nvSpPr>
          <p:cNvPr id="1902" name="Google Shape;1902;g2e0724f8e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3" name="Google Shape;1903;g2e0724f8e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As a reminder: Each group must pick one of the advocacy methods from the third column (or come up with another one), a stigma from the second column, and at least two activities to promote mental wellness from the first column. Their advocacy projects will need to work to break down their chosen stigma and promote mental wellness activities. Lastly, each advocacy project should include information on how students can access mental health supports at school. Provide this information on the following slide while students are working in their groups. Allow students the remainder of class time to brainstorm with their groups.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Have students arrange themselves in their groups from last class and take out their </a:t>
            </a:r>
            <a:r>
              <a:rPr b="1" i="1" lang="en-ID">
                <a:solidFill>
                  <a:schemeClr val="dk1"/>
                </a:solidFill>
              </a:rPr>
              <a:t>Mental Health Advocacy Project Handouts</a:t>
            </a:r>
            <a:r>
              <a:rPr i="1" lang="en-ID">
                <a:solidFill>
                  <a:schemeClr val="dk1"/>
                </a:solidFill>
              </a:rPr>
              <a:t>. </a:t>
            </a:r>
            <a:endParaRPr i="1">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i="1" lang="en-ID">
                <a:solidFill>
                  <a:schemeClr val="dk1"/>
                </a:solidFill>
              </a:rPr>
              <a:t>Have necessary materials available for students based on the last lesson. For example: poster paper, markers, etc. for groups creating posters. Have a visual timer available to keep </a:t>
            </a:r>
            <a:r>
              <a:rPr i="1" lang="en-ID">
                <a:solidFill>
                  <a:schemeClr val="dk1"/>
                </a:solidFill>
              </a:rPr>
              <a:t>students</a:t>
            </a:r>
            <a:r>
              <a:rPr i="1" lang="en-ID">
                <a:solidFill>
                  <a:schemeClr val="dk1"/>
                </a:solidFill>
              </a:rPr>
              <a:t> on track. Have the following slide available for students to reference if necessary.</a:t>
            </a:r>
            <a:endParaRPr i="1">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ID">
                <a:solidFill>
                  <a:schemeClr val="dk1"/>
                </a:solidFill>
              </a:rPr>
              <a:t>Today we are going to continue on our Mental Health Advocacy Projects. You should all already have chosen your ideas and have your handouts filled out. You will have 25 minutes today to finish up your projects before presenting to the class.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t/>
            </a:r>
            <a:endParaRPr i="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6" name="Shape 1906"/>
        <p:cNvGrpSpPr/>
        <p:nvPr/>
      </p:nvGrpSpPr>
      <p:grpSpPr>
        <a:xfrm>
          <a:off x="0" y="0"/>
          <a:ext cx="0" cy="0"/>
          <a:chOff x="0" y="0"/>
          <a:chExt cx="0" cy="0"/>
        </a:xfrm>
      </p:grpSpPr>
      <p:sp>
        <p:nvSpPr>
          <p:cNvPr id="1907" name="Google Shape;1907;g2e00245c281_0_9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8" name="Google Shape;1908;g2e00245c281_0_9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Insert the information for the school counselor, social worker, or other mental health support staff on your campus on this slide. Include a photo, room number, and how to access support and encourage students to utilize this resource. Include how students can access this support, i.e. have the teacher connect you, create an appointment, etc.</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Leave this slide up for students to reference during their work time.</a:t>
            </a:r>
            <a:endParaRPr i="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g2e0724f8e68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5" name="Google Shape;1915;g2e0724f8e6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Have students present their advocacy projects.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If possible, display student projects either in the classroom or around the school. </a:t>
            </a:r>
            <a:endParaRPr i="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2dc57b1640f_0_1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0" name="Google Shape;1920;g2dc57b1640f_0_1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a:solidFill>
                  <a:schemeClr val="dk1"/>
                </a:solidFill>
              </a:rPr>
              <a:t>Can someone name all of </a:t>
            </a:r>
            <a:r>
              <a:rPr lang="en-ID">
                <a:solidFill>
                  <a:schemeClr val="dk1"/>
                </a:solidFill>
              </a:rPr>
              <a:t>our 3 “M’s”?</a:t>
            </a:r>
            <a:endParaRPr>
              <a:solidFill>
                <a:schemeClr val="dk1"/>
              </a:solidFill>
            </a:endParaRPr>
          </a:p>
          <a:p>
            <a:pPr indent="0" lvl="0" marL="0" rtl="0" algn="l">
              <a:lnSpc>
                <a:spcPct val="115000"/>
              </a:lnSpc>
              <a:spcBef>
                <a:spcPts val="0"/>
              </a:spcBef>
              <a:spcAft>
                <a:spcPts val="0"/>
              </a:spcAft>
              <a:buNone/>
            </a:pPr>
            <a:r>
              <a:rPr i="1" lang="en-ID">
                <a:solidFill>
                  <a:schemeClr val="dk1"/>
                </a:solidFill>
              </a:rPr>
              <a:t>Look for: Mindfulness, Meditation, and Movement</a:t>
            </a:r>
            <a:endParaRPr i="1">
              <a:solidFill>
                <a:schemeClr val="dk1"/>
              </a:solidFill>
            </a:endParaRPr>
          </a:p>
          <a:p>
            <a:pPr indent="0" lvl="0" marL="0" rtl="0" algn="l">
              <a:lnSpc>
                <a:spcPct val="115000"/>
              </a:lnSpc>
              <a:spcBef>
                <a:spcPts val="0"/>
              </a:spcBef>
              <a:spcAft>
                <a:spcPts val="0"/>
              </a:spcAft>
              <a:buNone/>
            </a:pPr>
            <a:r>
              <a:t/>
            </a:r>
            <a:endParaRPr i="1">
              <a:solidFill>
                <a:schemeClr val="dk1"/>
              </a:solidFill>
            </a:endParaRPr>
          </a:p>
          <a:p>
            <a:pPr indent="0" lvl="0" marL="0" rtl="0" algn="l">
              <a:lnSpc>
                <a:spcPct val="115000"/>
              </a:lnSpc>
              <a:spcBef>
                <a:spcPts val="0"/>
              </a:spcBef>
              <a:spcAft>
                <a:spcPts val="0"/>
              </a:spcAft>
              <a:buNone/>
            </a:pPr>
            <a:r>
              <a:rPr i="1" lang="en-ID">
                <a:solidFill>
                  <a:schemeClr val="dk1"/>
                </a:solidFill>
              </a:rPr>
              <a:t>CLICK</a:t>
            </a:r>
            <a:br>
              <a:rPr lang="en-ID">
                <a:solidFill>
                  <a:schemeClr val="dk1"/>
                </a:solidFill>
              </a:rPr>
            </a:br>
            <a:br>
              <a:rPr lang="en-ID">
                <a:solidFill>
                  <a:schemeClr val="dk1"/>
                </a:solidFill>
              </a:rPr>
            </a:br>
            <a:r>
              <a:rPr lang="en-ID">
                <a:solidFill>
                  <a:schemeClr val="dk1"/>
                </a:solidFill>
              </a:rPr>
              <a:t>Very good, thank you. To end our time together today, we will do a meditation that supports our mental health but by helping us handle stress and anxiety.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i="1" lang="en-ID">
                <a:solidFill>
                  <a:schemeClr val="dk1"/>
                </a:solidFill>
              </a:rPr>
              <a:t>Invite students to get comfortable with their sitting posture.</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6" name="Shape 1926"/>
        <p:cNvGrpSpPr/>
        <p:nvPr/>
      </p:nvGrpSpPr>
      <p:grpSpPr>
        <a:xfrm>
          <a:off x="0" y="0"/>
          <a:ext cx="0" cy="0"/>
          <a:chOff x="0" y="0"/>
          <a:chExt cx="0" cy="0"/>
        </a:xfrm>
      </p:grpSpPr>
      <p:sp>
        <p:nvSpPr>
          <p:cNvPr id="1927" name="Google Shape;1927;g27a27e4ef84_0_1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8" name="Google Shape;1928;g27a27e4ef84_0_1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Play video</a:t>
            </a:r>
            <a:r>
              <a:rPr lang="en-ID">
                <a:solidFill>
                  <a:schemeClr val="dk1"/>
                </a:solidFill>
              </a:rPr>
              <a:t>-</a:t>
            </a:r>
            <a:r>
              <a:rPr lang="en-ID" u="sng">
                <a:solidFill>
                  <a:schemeClr val="hlink"/>
                </a:solidFill>
                <a:hlinkClick r:id="rId2"/>
              </a:rPr>
              <a:t>https://www.youtube.com/watch?v=70j3xyu7OGw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ID">
                <a:solidFill>
                  <a:schemeClr val="dk1"/>
                </a:solidFill>
              </a:rPr>
              <a:t>Following the exercise, ask students to look at their </a:t>
            </a:r>
            <a:r>
              <a:rPr b="1" i="1" lang="en-ID">
                <a:solidFill>
                  <a:schemeClr val="dk1"/>
                </a:solidFill>
              </a:rPr>
              <a:t>Feelings Wheel handouts</a:t>
            </a:r>
            <a:r>
              <a:rPr i="1" lang="en-ID">
                <a:solidFill>
                  <a:schemeClr val="dk1"/>
                </a:solidFill>
              </a:rPr>
              <a:t>, and share one emotion they feel with a shoulder partner (allow about 2 minutes).</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1" name="Shape 1931"/>
        <p:cNvGrpSpPr/>
        <p:nvPr/>
      </p:nvGrpSpPr>
      <p:grpSpPr>
        <a:xfrm>
          <a:off x="0" y="0"/>
          <a:ext cx="0" cy="0"/>
          <a:chOff x="0" y="0"/>
          <a:chExt cx="0" cy="0"/>
        </a:xfrm>
      </p:grpSpPr>
      <p:sp>
        <p:nvSpPr>
          <p:cNvPr id="1932" name="Google Shape;1932;g2e00245c28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3" name="Google Shape;1933;g2e00245c28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a:solidFill>
                  <a:schemeClr val="dk1"/>
                </a:solidFill>
              </a:rPr>
              <a:t>Once again, thank you everyone for contributing your advocacy ideas today. I look forward to seeing them around our classroom/school and hope that they will help make our school community a stronger and healthier place.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a:solidFill>
                  <a:schemeClr val="dk1"/>
                </a:solidFill>
              </a:rPr>
              <a:t>To end our You Belong Here lesson today, let’s recite our closing quote all together.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a:solidFill>
                  <a:schemeClr val="dk1"/>
                </a:solidFill>
              </a:rPr>
              <a:t>Repeat after me: </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ID">
                <a:solidFill>
                  <a:schemeClr val="dk1"/>
                </a:solidFill>
              </a:rPr>
              <a:t>Alone, we can do so little;</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ID">
                <a:solidFill>
                  <a:schemeClr val="dk1"/>
                </a:solidFill>
              </a:rPr>
              <a:t>Together, we can do so much.</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pn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5.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www.missingkids.org/gethelpnow/csam-resources" TargetMode="Externa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9.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www.missingkids.org/gethelpnow/csam-resources"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www.missingkids.org/gethelpnow/csam-resources" TargetMode="Externa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gi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6" name="Shape 6"/>
        <p:cNvGrpSpPr/>
        <p:nvPr/>
      </p:nvGrpSpPr>
      <p:grpSpPr>
        <a:xfrm>
          <a:off x="0" y="0"/>
          <a:ext cx="0" cy="0"/>
          <a:chOff x="0" y="0"/>
          <a:chExt cx="0" cy="0"/>
        </a:xfrm>
      </p:grpSpPr>
      <p:sp>
        <p:nvSpPr>
          <p:cNvPr id="7" name="Google Shape;7;p2"/>
          <p:cNvSpPr/>
          <p:nvPr/>
        </p:nvSpPr>
        <p:spPr>
          <a:xfrm>
            <a:off x="4038600" y="0"/>
            <a:ext cx="4114800" cy="83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 name="Google Shape;8;p2"/>
          <p:cNvPicPr preferRelativeResize="0"/>
          <p:nvPr/>
        </p:nvPicPr>
        <p:blipFill>
          <a:blip r:embed="rId2">
            <a:alphaModFix/>
          </a:blip>
          <a:stretch>
            <a:fillRect/>
          </a:stretch>
        </p:blipFill>
        <p:spPr>
          <a:xfrm>
            <a:off x="5599162" y="1475075"/>
            <a:ext cx="993675" cy="966775"/>
          </a:xfrm>
          <a:prstGeom prst="rect">
            <a:avLst/>
          </a:prstGeom>
          <a:noFill/>
          <a:ln>
            <a:noFill/>
          </a:ln>
        </p:spPr>
      </p:pic>
      <p:sp>
        <p:nvSpPr>
          <p:cNvPr id="9" name="Google Shape;9;p2"/>
          <p:cNvSpPr txBox="1"/>
          <p:nvPr>
            <p:ph type="title"/>
          </p:nvPr>
        </p:nvSpPr>
        <p:spPr>
          <a:xfrm>
            <a:off x="1609800" y="2556250"/>
            <a:ext cx="8972400" cy="253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5600"/>
              <a:buFont typeface="Poppins"/>
              <a:buNone/>
              <a:defRPr b="1" sz="5600">
                <a:solidFill>
                  <a:srgbClr val="43919B"/>
                </a:solidFill>
                <a:latin typeface="Poppins"/>
                <a:ea typeface="Poppins"/>
                <a:cs typeface="Poppins"/>
                <a:sym typeface="Poppins"/>
              </a:defRPr>
            </a:lvl1pPr>
            <a:lvl2pPr lvl="1" rtl="0">
              <a:spcBef>
                <a:spcPts val="0"/>
              </a:spcBef>
              <a:spcAft>
                <a:spcPts val="0"/>
              </a:spcAft>
              <a:buSzPts val="2000"/>
              <a:buFont typeface="Poppins"/>
              <a:buNone/>
              <a:defRPr b="1" sz="2000">
                <a:latin typeface="Poppins"/>
                <a:ea typeface="Poppins"/>
                <a:cs typeface="Poppins"/>
                <a:sym typeface="Poppins"/>
              </a:defRPr>
            </a:lvl2pPr>
            <a:lvl3pPr lvl="2" rtl="0">
              <a:spcBef>
                <a:spcPts val="0"/>
              </a:spcBef>
              <a:spcAft>
                <a:spcPts val="0"/>
              </a:spcAft>
              <a:buSzPts val="2000"/>
              <a:buFont typeface="Poppins"/>
              <a:buNone/>
              <a:defRPr b="1" sz="2000">
                <a:latin typeface="Poppins"/>
                <a:ea typeface="Poppins"/>
                <a:cs typeface="Poppins"/>
                <a:sym typeface="Poppins"/>
              </a:defRPr>
            </a:lvl3pPr>
            <a:lvl4pPr lvl="3" rtl="0">
              <a:spcBef>
                <a:spcPts val="0"/>
              </a:spcBef>
              <a:spcAft>
                <a:spcPts val="0"/>
              </a:spcAft>
              <a:buSzPts val="2000"/>
              <a:buFont typeface="Poppins"/>
              <a:buNone/>
              <a:defRPr b="1" sz="2000">
                <a:latin typeface="Poppins"/>
                <a:ea typeface="Poppins"/>
                <a:cs typeface="Poppins"/>
                <a:sym typeface="Poppins"/>
              </a:defRPr>
            </a:lvl4pPr>
            <a:lvl5pPr lvl="4" rtl="0">
              <a:spcBef>
                <a:spcPts val="0"/>
              </a:spcBef>
              <a:spcAft>
                <a:spcPts val="0"/>
              </a:spcAft>
              <a:buSzPts val="2000"/>
              <a:buFont typeface="Poppins"/>
              <a:buNone/>
              <a:defRPr b="1" sz="2000">
                <a:latin typeface="Poppins"/>
                <a:ea typeface="Poppins"/>
                <a:cs typeface="Poppins"/>
                <a:sym typeface="Poppins"/>
              </a:defRPr>
            </a:lvl5pPr>
            <a:lvl6pPr lvl="5" rtl="0">
              <a:spcBef>
                <a:spcPts val="0"/>
              </a:spcBef>
              <a:spcAft>
                <a:spcPts val="0"/>
              </a:spcAft>
              <a:buSzPts val="2000"/>
              <a:buFont typeface="Poppins"/>
              <a:buNone/>
              <a:defRPr b="1" sz="2000">
                <a:latin typeface="Poppins"/>
                <a:ea typeface="Poppins"/>
                <a:cs typeface="Poppins"/>
                <a:sym typeface="Poppins"/>
              </a:defRPr>
            </a:lvl6pPr>
            <a:lvl7pPr lvl="6" rtl="0">
              <a:spcBef>
                <a:spcPts val="0"/>
              </a:spcBef>
              <a:spcAft>
                <a:spcPts val="0"/>
              </a:spcAft>
              <a:buSzPts val="2000"/>
              <a:buFont typeface="Poppins"/>
              <a:buNone/>
              <a:defRPr b="1" sz="2000">
                <a:latin typeface="Poppins"/>
                <a:ea typeface="Poppins"/>
                <a:cs typeface="Poppins"/>
                <a:sym typeface="Poppins"/>
              </a:defRPr>
            </a:lvl7pPr>
            <a:lvl8pPr lvl="7" rtl="0">
              <a:spcBef>
                <a:spcPts val="0"/>
              </a:spcBef>
              <a:spcAft>
                <a:spcPts val="0"/>
              </a:spcAft>
              <a:buSzPts val="2000"/>
              <a:buFont typeface="Poppins"/>
              <a:buNone/>
              <a:defRPr b="1" sz="2000">
                <a:latin typeface="Poppins"/>
                <a:ea typeface="Poppins"/>
                <a:cs typeface="Poppins"/>
                <a:sym typeface="Poppins"/>
              </a:defRPr>
            </a:lvl8pPr>
            <a:lvl9pPr lvl="8" rtl="0">
              <a:spcBef>
                <a:spcPts val="0"/>
              </a:spcBef>
              <a:spcAft>
                <a:spcPts val="0"/>
              </a:spcAft>
              <a:buSzPts val="2000"/>
              <a:buFont typeface="Poppins"/>
              <a:buNone/>
              <a:defRPr b="1" sz="2000">
                <a:latin typeface="Poppins"/>
                <a:ea typeface="Poppins"/>
                <a:cs typeface="Poppins"/>
                <a:sym typeface="Poppins"/>
              </a:defRPr>
            </a:lvl9pPr>
          </a:lstStyle>
          <a:p/>
        </p:txBody>
      </p:sp>
      <p:sp>
        <p:nvSpPr>
          <p:cNvPr id="10" name="Google Shape;10;p2"/>
          <p:cNvSpPr txBox="1"/>
          <p:nvPr>
            <p:ph idx="1" type="subTitle"/>
          </p:nvPr>
        </p:nvSpPr>
        <p:spPr>
          <a:xfrm>
            <a:off x="2677350" y="83100"/>
            <a:ext cx="6837300" cy="7647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lt1"/>
              </a:buClr>
              <a:buSzPts val="2900"/>
              <a:buFont typeface="Cabin"/>
              <a:buNone/>
              <a:defRPr b="1" sz="2900">
                <a:solidFill>
                  <a:schemeClr val="lt1"/>
                </a:solidFill>
                <a:latin typeface="Cabin"/>
                <a:ea typeface="Cabin"/>
                <a:cs typeface="Cabin"/>
                <a:sym typeface="Cabin"/>
              </a:defRPr>
            </a:lvl1pPr>
            <a:lvl2pPr lvl="1">
              <a:spcBef>
                <a:spcPts val="0"/>
              </a:spcBef>
              <a:spcAft>
                <a:spcPts val="0"/>
              </a:spcAft>
              <a:buSzPts val="2200"/>
              <a:buFont typeface="Cabin"/>
              <a:buNone/>
              <a:defRPr b="1" sz="2200">
                <a:latin typeface="Cabin"/>
                <a:ea typeface="Cabin"/>
                <a:cs typeface="Cabin"/>
                <a:sym typeface="Cabin"/>
              </a:defRPr>
            </a:lvl2pPr>
            <a:lvl3pPr lvl="2">
              <a:spcBef>
                <a:spcPts val="0"/>
              </a:spcBef>
              <a:spcAft>
                <a:spcPts val="0"/>
              </a:spcAft>
              <a:buSzPts val="2200"/>
              <a:buFont typeface="Cabin"/>
              <a:buNone/>
              <a:defRPr b="1" sz="2200">
                <a:latin typeface="Cabin"/>
                <a:ea typeface="Cabin"/>
                <a:cs typeface="Cabin"/>
                <a:sym typeface="Cabin"/>
              </a:defRPr>
            </a:lvl3pPr>
            <a:lvl4pPr lvl="3">
              <a:spcBef>
                <a:spcPts val="0"/>
              </a:spcBef>
              <a:spcAft>
                <a:spcPts val="0"/>
              </a:spcAft>
              <a:buSzPts val="2200"/>
              <a:buFont typeface="Cabin"/>
              <a:buNone/>
              <a:defRPr b="1" sz="2200">
                <a:latin typeface="Cabin"/>
                <a:ea typeface="Cabin"/>
                <a:cs typeface="Cabin"/>
                <a:sym typeface="Cabin"/>
              </a:defRPr>
            </a:lvl4pPr>
            <a:lvl5pPr lvl="4">
              <a:spcBef>
                <a:spcPts val="0"/>
              </a:spcBef>
              <a:spcAft>
                <a:spcPts val="0"/>
              </a:spcAft>
              <a:buSzPts val="2200"/>
              <a:buFont typeface="Cabin"/>
              <a:buNone/>
              <a:defRPr b="1" sz="2200">
                <a:latin typeface="Cabin"/>
                <a:ea typeface="Cabin"/>
                <a:cs typeface="Cabin"/>
                <a:sym typeface="Cabin"/>
              </a:defRPr>
            </a:lvl5pPr>
            <a:lvl6pPr lvl="5">
              <a:spcBef>
                <a:spcPts val="0"/>
              </a:spcBef>
              <a:spcAft>
                <a:spcPts val="0"/>
              </a:spcAft>
              <a:buSzPts val="2200"/>
              <a:buFont typeface="Cabin"/>
              <a:buNone/>
              <a:defRPr b="1" sz="2200">
                <a:latin typeface="Cabin"/>
                <a:ea typeface="Cabin"/>
                <a:cs typeface="Cabin"/>
                <a:sym typeface="Cabin"/>
              </a:defRPr>
            </a:lvl6pPr>
            <a:lvl7pPr lvl="6">
              <a:spcBef>
                <a:spcPts val="0"/>
              </a:spcBef>
              <a:spcAft>
                <a:spcPts val="0"/>
              </a:spcAft>
              <a:buSzPts val="2200"/>
              <a:buFont typeface="Cabin"/>
              <a:buNone/>
              <a:defRPr b="1" sz="2200">
                <a:latin typeface="Cabin"/>
                <a:ea typeface="Cabin"/>
                <a:cs typeface="Cabin"/>
                <a:sym typeface="Cabin"/>
              </a:defRPr>
            </a:lvl7pPr>
            <a:lvl8pPr lvl="7">
              <a:spcBef>
                <a:spcPts val="0"/>
              </a:spcBef>
              <a:spcAft>
                <a:spcPts val="0"/>
              </a:spcAft>
              <a:buSzPts val="2200"/>
              <a:buFont typeface="Cabin"/>
              <a:buNone/>
              <a:defRPr b="1" sz="2200">
                <a:latin typeface="Cabin"/>
                <a:ea typeface="Cabin"/>
                <a:cs typeface="Cabin"/>
                <a:sym typeface="Cabin"/>
              </a:defRPr>
            </a:lvl8pPr>
            <a:lvl9pPr lvl="8">
              <a:spcBef>
                <a:spcPts val="0"/>
              </a:spcBef>
              <a:spcAft>
                <a:spcPts val="0"/>
              </a:spcAft>
              <a:buSzPts val="2200"/>
              <a:buFont typeface="Cabin"/>
              <a:buNone/>
              <a:defRPr b="1" sz="2200">
                <a:latin typeface="Cabin"/>
                <a:ea typeface="Cabin"/>
                <a:cs typeface="Cabin"/>
                <a:sym typeface="Cabin"/>
              </a:defRPr>
            </a:lvl9pPr>
          </a:lstStyle>
          <a:p/>
        </p:txBody>
      </p:sp>
      <p:sp>
        <p:nvSpPr>
          <p:cNvPr id="11" name="Google Shape;11;p2"/>
          <p:cNvSpPr txBox="1"/>
          <p:nvPr>
            <p:ph idx="2" type="subTitle"/>
          </p:nvPr>
        </p:nvSpPr>
        <p:spPr>
          <a:xfrm>
            <a:off x="2677350" y="5190250"/>
            <a:ext cx="6837300" cy="111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43919B"/>
              </a:buClr>
              <a:buSzPts val="2500"/>
              <a:buFont typeface="Cabin"/>
              <a:buNone/>
              <a:defRPr b="1" sz="25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67" name="Shape 67"/>
        <p:cNvGrpSpPr/>
        <p:nvPr/>
      </p:nvGrpSpPr>
      <p:grpSpPr>
        <a:xfrm>
          <a:off x="0" y="0"/>
          <a:ext cx="0" cy="0"/>
          <a:chOff x="0" y="0"/>
          <a:chExt cx="0" cy="0"/>
        </a:xfrm>
      </p:grpSpPr>
      <p:pic>
        <p:nvPicPr>
          <p:cNvPr id="68" name="Google Shape;68;p11"/>
          <p:cNvPicPr preferRelativeResize="0"/>
          <p:nvPr/>
        </p:nvPicPr>
        <p:blipFill rotWithShape="1">
          <a:blip r:embed="rId2">
            <a:alphaModFix/>
          </a:blip>
          <a:srcRect b="39700" l="0" r="0" t="0"/>
          <a:stretch/>
        </p:blipFill>
        <p:spPr>
          <a:xfrm>
            <a:off x="8951975" y="5176950"/>
            <a:ext cx="2865275" cy="1681050"/>
          </a:xfrm>
          <a:prstGeom prst="rect">
            <a:avLst/>
          </a:prstGeom>
          <a:noFill/>
          <a:ln>
            <a:noFill/>
          </a:ln>
        </p:spPr>
      </p:pic>
      <p:sp>
        <p:nvSpPr>
          <p:cNvPr id="69" name="Google Shape;69;p11"/>
          <p:cNvSpPr/>
          <p:nvPr>
            <p:ph idx="2" type="pic"/>
          </p:nvPr>
        </p:nvSpPr>
        <p:spPr>
          <a:xfrm>
            <a:off x="981600" y="930150"/>
            <a:ext cx="10228800" cy="4997700"/>
          </a:xfrm>
          <a:prstGeom prst="roundRect">
            <a:avLst>
              <a:gd fmla="val 16667" name="adj"/>
            </a:avLst>
          </a:prstGeom>
          <a:noFill/>
          <a:ln>
            <a:noFill/>
          </a:ln>
        </p:spPr>
      </p:sp>
      <p:sp>
        <p:nvSpPr>
          <p:cNvPr id="70" name="Google Shape;70;p11"/>
          <p:cNvSpPr/>
          <p:nvPr/>
        </p:nvSpPr>
        <p:spPr>
          <a:xfrm rot="934307">
            <a:off x="1050615" y="792691"/>
            <a:ext cx="714112" cy="627202"/>
          </a:xfrm>
          <a:prstGeom prst="hear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11"/>
          <p:cNvGrpSpPr/>
          <p:nvPr/>
        </p:nvGrpSpPr>
        <p:grpSpPr>
          <a:xfrm>
            <a:off x="5800838" y="2957182"/>
            <a:ext cx="742725" cy="943629"/>
            <a:chOff x="5576150" y="1977075"/>
            <a:chExt cx="742725" cy="1133625"/>
          </a:xfrm>
        </p:grpSpPr>
        <p:sp>
          <p:nvSpPr>
            <p:cNvPr id="72" name="Google Shape;72;p11"/>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rot="5400000">
              <a:off x="5447375" y="2153475"/>
              <a:ext cx="1047900" cy="695100"/>
            </a:xfrm>
            <a:prstGeom prst="triangle">
              <a:avLst>
                <a:gd fmla="val 50000"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1117" name="Shape 1117"/>
        <p:cNvGrpSpPr/>
        <p:nvPr/>
      </p:nvGrpSpPr>
      <p:grpSpPr>
        <a:xfrm>
          <a:off x="0" y="0"/>
          <a:ext cx="0" cy="0"/>
          <a:chOff x="0" y="0"/>
          <a:chExt cx="0" cy="0"/>
        </a:xfrm>
      </p:grpSpPr>
      <p:sp>
        <p:nvSpPr>
          <p:cNvPr id="1118" name="Google Shape;1118;p103"/>
          <p:cNvSpPr/>
          <p:nvPr/>
        </p:nvSpPr>
        <p:spPr>
          <a:xfrm rot="934623">
            <a:off x="1814290" y="2374403"/>
            <a:ext cx="782024" cy="63359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id="1119" name="Google Shape;1119;p103"/>
          <p:cNvPicPr preferRelativeResize="0"/>
          <p:nvPr/>
        </p:nvPicPr>
        <p:blipFill>
          <a:blip r:embed="rId2">
            <a:alphaModFix/>
          </a:blip>
          <a:stretch>
            <a:fillRect/>
          </a:stretch>
        </p:blipFill>
        <p:spPr>
          <a:xfrm>
            <a:off x="5662832" y="2287750"/>
            <a:ext cx="854636" cy="814177"/>
          </a:xfrm>
          <a:prstGeom prst="rect">
            <a:avLst/>
          </a:prstGeom>
          <a:noFill/>
          <a:ln>
            <a:noFill/>
          </a:ln>
        </p:spPr>
      </p:pic>
      <p:pic>
        <p:nvPicPr>
          <p:cNvPr id="1120" name="Google Shape;1120;p103"/>
          <p:cNvPicPr preferRelativeResize="0"/>
          <p:nvPr/>
        </p:nvPicPr>
        <p:blipFill rotWithShape="1">
          <a:blip r:embed="rId3">
            <a:alphaModFix/>
          </a:blip>
          <a:srcRect b="0" l="0" r="0" t="-969"/>
          <a:stretch/>
        </p:blipFill>
        <p:spPr>
          <a:xfrm>
            <a:off x="9484138" y="2350888"/>
            <a:ext cx="679624" cy="687898"/>
          </a:xfrm>
          <a:prstGeom prst="rect">
            <a:avLst/>
          </a:prstGeom>
          <a:noFill/>
          <a:ln>
            <a:noFill/>
          </a:ln>
        </p:spPr>
      </p:pic>
      <p:sp>
        <p:nvSpPr>
          <p:cNvPr id="1121" name="Google Shape;1121;p103"/>
          <p:cNvSpPr txBox="1"/>
          <p:nvPr>
            <p:ph type="title"/>
          </p:nvPr>
        </p:nvSpPr>
        <p:spPr>
          <a:xfrm>
            <a:off x="2227050" y="461000"/>
            <a:ext cx="7737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lgn="ctr">
              <a:spcBef>
                <a:spcPts val="0"/>
              </a:spcBef>
              <a:spcAft>
                <a:spcPts val="0"/>
              </a:spcAft>
              <a:buSzPts val="3900"/>
              <a:buFont typeface="Poppins"/>
              <a:buNone/>
              <a:defRPr b="1" sz="3900">
                <a:latin typeface="Poppins"/>
                <a:ea typeface="Poppins"/>
                <a:cs typeface="Poppins"/>
                <a:sym typeface="Poppins"/>
              </a:defRPr>
            </a:lvl2pPr>
            <a:lvl3pPr lvl="2" rtl="0" algn="ctr">
              <a:spcBef>
                <a:spcPts val="0"/>
              </a:spcBef>
              <a:spcAft>
                <a:spcPts val="0"/>
              </a:spcAft>
              <a:buSzPts val="3900"/>
              <a:buFont typeface="Poppins"/>
              <a:buNone/>
              <a:defRPr b="1" sz="3900">
                <a:latin typeface="Poppins"/>
                <a:ea typeface="Poppins"/>
                <a:cs typeface="Poppins"/>
                <a:sym typeface="Poppins"/>
              </a:defRPr>
            </a:lvl3pPr>
            <a:lvl4pPr lvl="3" rtl="0" algn="ctr">
              <a:spcBef>
                <a:spcPts val="0"/>
              </a:spcBef>
              <a:spcAft>
                <a:spcPts val="0"/>
              </a:spcAft>
              <a:buSzPts val="3900"/>
              <a:buFont typeface="Poppins"/>
              <a:buNone/>
              <a:defRPr b="1" sz="3900">
                <a:latin typeface="Poppins"/>
                <a:ea typeface="Poppins"/>
                <a:cs typeface="Poppins"/>
                <a:sym typeface="Poppins"/>
              </a:defRPr>
            </a:lvl4pPr>
            <a:lvl5pPr lvl="4" rtl="0" algn="ctr">
              <a:spcBef>
                <a:spcPts val="0"/>
              </a:spcBef>
              <a:spcAft>
                <a:spcPts val="0"/>
              </a:spcAft>
              <a:buSzPts val="3900"/>
              <a:buFont typeface="Poppins"/>
              <a:buNone/>
              <a:defRPr b="1" sz="3900">
                <a:latin typeface="Poppins"/>
                <a:ea typeface="Poppins"/>
                <a:cs typeface="Poppins"/>
                <a:sym typeface="Poppins"/>
              </a:defRPr>
            </a:lvl5pPr>
            <a:lvl6pPr lvl="5" rtl="0" algn="ctr">
              <a:spcBef>
                <a:spcPts val="0"/>
              </a:spcBef>
              <a:spcAft>
                <a:spcPts val="0"/>
              </a:spcAft>
              <a:buSzPts val="3900"/>
              <a:buFont typeface="Poppins"/>
              <a:buNone/>
              <a:defRPr b="1" sz="3900">
                <a:latin typeface="Poppins"/>
                <a:ea typeface="Poppins"/>
                <a:cs typeface="Poppins"/>
                <a:sym typeface="Poppins"/>
              </a:defRPr>
            </a:lvl6pPr>
            <a:lvl7pPr lvl="6" rtl="0" algn="ctr">
              <a:spcBef>
                <a:spcPts val="0"/>
              </a:spcBef>
              <a:spcAft>
                <a:spcPts val="0"/>
              </a:spcAft>
              <a:buSzPts val="3900"/>
              <a:buFont typeface="Poppins"/>
              <a:buNone/>
              <a:defRPr b="1" sz="3900">
                <a:latin typeface="Poppins"/>
                <a:ea typeface="Poppins"/>
                <a:cs typeface="Poppins"/>
                <a:sym typeface="Poppins"/>
              </a:defRPr>
            </a:lvl7pPr>
            <a:lvl8pPr lvl="7" rtl="0" algn="ctr">
              <a:spcBef>
                <a:spcPts val="0"/>
              </a:spcBef>
              <a:spcAft>
                <a:spcPts val="0"/>
              </a:spcAft>
              <a:buSzPts val="3900"/>
              <a:buFont typeface="Poppins"/>
              <a:buNone/>
              <a:defRPr b="1" sz="3900">
                <a:latin typeface="Poppins"/>
                <a:ea typeface="Poppins"/>
                <a:cs typeface="Poppins"/>
                <a:sym typeface="Poppins"/>
              </a:defRPr>
            </a:lvl8pPr>
            <a:lvl9pPr lvl="8" rtl="0" algn="ctr">
              <a:spcBef>
                <a:spcPts val="0"/>
              </a:spcBef>
              <a:spcAft>
                <a:spcPts val="0"/>
              </a:spcAft>
              <a:buSzPts val="3900"/>
              <a:buFont typeface="Poppins"/>
              <a:buNone/>
              <a:defRPr b="1" sz="3900">
                <a:latin typeface="Poppins"/>
                <a:ea typeface="Poppins"/>
                <a:cs typeface="Poppins"/>
                <a:sym typeface="Poppins"/>
              </a:defRPr>
            </a:lvl9pPr>
          </a:lstStyle>
          <a:p/>
        </p:txBody>
      </p:sp>
      <p:sp>
        <p:nvSpPr>
          <p:cNvPr id="1122" name="Google Shape;1122;p103"/>
          <p:cNvSpPr txBox="1"/>
          <p:nvPr>
            <p:ph idx="1" type="subTitle"/>
          </p:nvPr>
        </p:nvSpPr>
        <p:spPr>
          <a:xfrm>
            <a:off x="476250" y="4052925"/>
            <a:ext cx="34557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23" name="Google Shape;1123;p103"/>
          <p:cNvSpPr txBox="1"/>
          <p:nvPr>
            <p:ph idx="2" type="subTitle"/>
          </p:nvPr>
        </p:nvSpPr>
        <p:spPr>
          <a:xfrm>
            <a:off x="642900" y="3273025"/>
            <a:ext cx="31221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
        <p:nvSpPr>
          <p:cNvPr id="1124" name="Google Shape;1124;p103"/>
          <p:cNvSpPr txBox="1"/>
          <p:nvPr>
            <p:ph idx="3" type="subTitle"/>
          </p:nvPr>
        </p:nvSpPr>
        <p:spPr>
          <a:xfrm>
            <a:off x="4362450" y="4052925"/>
            <a:ext cx="34557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25" name="Google Shape;1125;p103"/>
          <p:cNvSpPr txBox="1"/>
          <p:nvPr>
            <p:ph idx="4" type="subTitle"/>
          </p:nvPr>
        </p:nvSpPr>
        <p:spPr>
          <a:xfrm>
            <a:off x="4529100" y="3273025"/>
            <a:ext cx="31221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
        <p:nvSpPr>
          <p:cNvPr id="1126" name="Google Shape;1126;p103"/>
          <p:cNvSpPr txBox="1"/>
          <p:nvPr>
            <p:ph idx="5" type="subTitle"/>
          </p:nvPr>
        </p:nvSpPr>
        <p:spPr>
          <a:xfrm>
            <a:off x="8096250" y="4052925"/>
            <a:ext cx="34557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27" name="Google Shape;1127;p103"/>
          <p:cNvSpPr txBox="1"/>
          <p:nvPr>
            <p:ph idx="6" type="subTitle"/>
          </p:nvPr>
        </p:nvSpPr>
        <p:spPr>
          <a:xfrm>
            <a:off x="8262900" y="3273025"/>
            <a:ext cx="31221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1128" name="Shape 1128"/>
        <p:cNvGrpSpPr/>
        <p:nvPr/>
      </p:nvGrpSpPr>
      <p:grpSpPr>
        <a:xfrm>
          <a:off x="0" y="0"/>
          <a:ext cx="0" cy="0"/>
          <a:chOff x="0" y="0"/>
          <a:chExt cx="0" cy="0"/>
        </a:xfrm>
      </p:grpSpPr>
      <p:sp>
        <p:nvSpPr>
          <p:cNvPr id="1129" name="Google Shape;1129;p104"/>
          <p:cNvSpPr/>
          <p:nvPr/>
        </p:nvSpPr>
        <p:spPr>
          <a:xfrm>
            <a:off x="6345447" y="1211953"/>
            <a:ext cx="2105811" cy="2337340"/>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30" name="Google Shape;1130;p104"/>
          <p:cNvSpPr/>
          <p:nvPr/>
        </p:nvSpPr>
        <p:spPr>
          <a:xfrm>
            <a:off x="6056903" y="2722953"/>
            <a:ext cx="2668095" cy="937141"/>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31" name="Google Shape;1131;p104"/>
          <p:cNvSpPr/>
          <p:nvPr/>
        </p:nvSpPr>
        <p:spPr>
          <a:xfrm>
            <a:off x="8947847" y="1211953"/>
            <a:ext cx="2105811" cy="2337340"/>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32" name="Google Shape;1132;p104"/>
          <p:cNvSpPr/>
          <p:nvPr/>
        </p:nvSpPr>
        <p:spPr>
          <a:xfrm>
            <a:off x="8698951" y="2722953"/>
            <a:ext cx="2601944" cy="937141"/>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33" name="Google Shape;1133;p104"/>
          <p:cNvSpPr/>
          <p:nvPr/>
        </p:nvSpPr>
        <p:spPr>
          <a:xfrm>
            <a:off x="3744148" y="1211953"/>
            <a:ext cx="2105811" cy="2337340"/>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34" name="Google Shape;1134;p104"/>
          <p:cNvSpPr/>
          <p:nvPr/>
        </p:nvSpPr>
        <p:spPr>
          <a:xfrm>
            <a:off x="3463314" y="2722953"/>
            <a:ext cx="2635020" cy="937141"/>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35" name="Google Shape;1135;p104"/>
          <p:cNvSpPr/>
          <p:nvPr/>
        </p:nvSpPr>
        <p:spPr>
          <a:xfrm>
            <a:off x="1142849" y="1211953"/>
            <a:ext cx="2094786" cy="2337340"/>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36" name="Google Shape;1136;p104"/>
          <p:cNvSpPr/>
          <p:nvPr/>
        </p:nvSpPr>
        <p:spPr>
          <a:xfrm>
            <a:off x="893952" y="2722953"/>
            <a:ext cx="2601944" cy="937141"/>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pic>
        <p:nvPicPr>
          <p:cNvPr id="1137" name="Google Shape;1137;p104"/>
          <p:cNvPicPr preferRelativeResize="0"/>
          <p:nvPr/>
        </p:nvPicPr>
        <p:blipFill>
          <a:blip r:embed="rId2">
            <a:alphaModFix/>
          </a:blip>
          <a:stretch>
            <a:fillRect/>
          </a:stretch>
        </p:blipFill>
        <p:spPr>
          <a:xfrm>
            <a:off x="1622688" y="1688275"/>
            <a:ext cx="1130865" cy="1077298"/>
          </a:xfrm>
          <a:prstGeom prst="rect">
            <a:avLst/>
          </a:prstGeom>
          <a:noFill/>
          <a:ln>
            <a:noFill/>
          </a:ln>
        </p:spPr>
      </p:pic>
      <p:pic>
        <p:nvPicPr>
          <p:cNvPr id="1138" name="Google Shape;1138;p104"/>
          <p:cNvPicPr preferRelativeResize="0"/>
          <p:nvPr/>
        </p:nvPicPr>
        <p:blipFill>
          <a:blip r:embed="rId3">
            <a:alphaModFix/>
          </a:blip>
          <a:stretch>
            <a:fillRect/>
          </a:stretch>
        </p:blipFill>
        <p:spPr>
          <a:xfrm>
            <a:off x="9477275" y="1688287"/>
            <a:ext cx="1130865" cy="1077298"/>
          </a:xfrm>
          <a:prstGeom prst="rect">
            <a:avLst/>
          </a:prstGeom>
          <a:noFill/>
          <a:ln>
            <a:noFill/>
          </a:ln>
        </p:spPr>
      </p:pic>
      <p:pic>
        <p:nvPicPr>
          <p:cNvPr id="1139" name="Google Shape;1139;p104"/>
          <p:cNvPicPr preferRelativeResize="0"/>
          <p:nvPr/>
        </p:nvPicPr>
        <p:blipFill rotWithShape="1">
          <a:blip r:embed="rId4">
            <a:alphaModFix/>
          </a:blip>
          <a:srcRect b="0" l="0" r="0" t="0"/>
          <a:stretch/>
        </p:blipFill>
        <p:spPr>
          <a:xfrm>
            <a:off x="4209538" y="1688275"/>
            <a:ext cx="1130865" cy="1077298"/>
          </a:xfrm>
          <a:prstGeom prst="rect">
            <a:avLst/>
          </a:prstGeom>
          <a:noFill/>
          <a:ln>
            <a:noFill/>
          </a:ln>
        </p:spPr>
      </p:pic>
      <p:pic>
        <p:nvPicPr>
          <p:cNvPr id="1140" name="Google Shape;1140;p104"/>
          <p:cNvPicPr preferRelativeResize="0"/>
          <p:nvPr/>
        </p:nvPicPr>
        <p:blipFill rotWithShape="1">
          <a:blip r:embed="rId5">
            <a:alphaModFix/>
          </a:blip>
          <a:srcRect b="19" l="0" r="0" t="29"/>
          <a:stretch/>
        </p:blipFill>
        <p:spPr>
          <a:xfrm>
            <a:off x="6831763" y="1688275"/>
            <a:ext cx="1130865" cy="1077304"/>
          </a:xfrm>
          <a:prstGeom prst="rect">
            <a:avLst/>
          </a:prstGeom>
          <a:noFill/>
          <a:ln>
            <a:noFill/>
          </a:ln>
        </p:spPr>
      </p:pic>
      <p:sp>
        <p:nvSpPr>
          <p:cNvPr id="1141" name="Google Shape;1141;p104"/>
          <p:cNvSpPr txBox="1"/>
          <p:nvPr>
            <p:ph idx="1" type="subTitle"/>
          </p:nvPr>
        </p:nvSpPr>
        <p:spPr>
          <a:xfrm>
            <a:off x="894025" y="48293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42" name="Google Shape;1142;p104"/>
          <p:cNvSpPr txBox="1"/>
          <p:nvPr>
            <p:ph idx="2" type="subTitle"/>
          </p:nvPr>
        </p:nvSpPr>
        <p:spPr>
          <a:xfrm>
            <a:off x="8939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
        <p:nvSpPr>
          <p:cNvPr id="1143" name="Google Shape;1143;p104"/>
          <p:cNvSpPr txBox="1"/>
          <p:nvPr>
            <p:ph idx="3" type="subTitle"/>
          </p:nvPr>
        </p:nvSpPr>
        <p:spPr>
          <a:xfrm>
            <a:off x="3484825" y="48293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44" name="Google Shape;1144;p104"/>
          <p:cNvSpPr txBox="1"/>
          <p:nvPr>
            <p:ph idx="4" type="subTitle"/>
          </p:nvPr>
        </p:nvSpPr>
        <p:spPr>
          <a:xfrm>
            <a:off x="34847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
        <p:nvSpPr>
          <p:cNvPr id="1145" name="Google Shape;1145;p104"/>
          <p:cNvSpPr txBox="1"/>
          <p:nvPr>
            <p:ph idx="5" type="subTitle"/>
          </p:nvPr>
        </p:nvSpPr>
        <p:spPr>
          <a:xfrm>
            <a:off x="6075625" y="48293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46" name="Google Shape;1146;p104"/>
          <p:cNvSpPr txBox="1"/>
          <p:nvPr>
            <p:ph idx="6" type="subTitle"/>
          </p:nvPr>
        </p:nvSpPr>
        <p:spPr>
          <a:xfrm>
            <a:off x="60755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
        <p:nvSpPr>
          <p:cNvPr id="1147" name="Google Shape;1147;p104"/>
          <p:cNvSpPr txBox="1"/>
          <p:nvPr>
            <p:ph idx="7" type="subTitle"/>
          </p:nvPr>
        </p:nvSpPr>
        <p:spPr>
          <a:xfrm>
            <a:off x="8666425" y="48293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48" name="Google Shape;1148;p104"/>
          <p:cNvSpPr txBox="1"/>
          <p:nvPr>
            <p:ph idx="8" type="subTitle"/>
          </p:nvPr>
        </p:nvSpPr>
        <p:spPr>
          <a:xfrm>
            <a:off x="86663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1149" name="Shape 1149"/>
        <p:cNvGrpSpPr/>
        <p:nvPr/>
      </p:nvGrpSpPr>
      <p:grpSpPr>
        <a:xfrm>
          <a:off x="0" y="0"/>
          <a:ext cx="0" cy="0"/>
          <a:chOff x="0" y="0"/>
          <a:chExt cx="0" cy="0"/>
        </a:xfrm>
      </p:grpSpPr>
      <p:sp>
        <p:nvSpPr>
          <p:cNvPr id="1150" name="Google Shape;1150;p105"/>
          <p:cNvSpPr/>
          <p:nvPr/>
        </p:nvSpPr>
        <p:spPr>
          <a:xfrm>
            <a:off x="781016" y="816185"/>
            <a:ext cx="10632797" cy="222316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51" name="Google Shape;1151;p105"/>
          <p:cNvSpPr/>
          <p:nvPr/>
        </p:nvSpPr>
        <p:spPr>
          <a:xfrm>
            <a:off x="1108710" y="1143872"/>
            <a:ext cx="1567815" cy="1567815"/>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52" name="Google Shape;1152;p105"/>
          <p:cNvSpPr/>
          <p:nvPr/>
        </p:nvSpPr>
        <p:spPr>
          <a:xfrm>
            <a:off x="3909060" y="1143872"/>
            <a:ext cx="1567815" cy="1567815"/>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53" name="Google Shape;1153;p105"/>
          <p:cNvSpPr/>
          <p:nvPr/>
        </p:nvSpPr>
        <p:spPr>
          <a:xfrm>
            <a:off x="6713220" y="1143872"/>
            <a:ext cx="1567814" cy="1567815"/>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54" name="Google Shape;1154;p105"/>
          <p:cNvSpPr/>
          <p:nvPr/>
        </p:nvSpPr>
        <p:spPr>
          <a:xfrm>
            <a:off x="9515475" y="1143872"/>
            <a:ext cx="1567814" cy="1567815"/>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55" name="Google Shape;1155;p105"/>
          <p:cNvSpPr/>
          <p:nvPr/>
        </p:nvSpPr>
        <p:spPr>
          <a:xfrm>
            <a:off x="1633537" y="3229846"/>
            <a:ext cx="519112" cy="300990"/>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56" name="Google Shape;1156;p105"/>
          <p:cNvSpPr/>
          <p:nvPr/>
        </p:nvSpPr>
        <p:spPr>
          <a:xfrm>
            <a:off x="4433887" y="3232704"/>
            <a:ext cx="519112" cy="300989"/>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57" name="Google Shape;1157;p105"/>
          <p:cNvSpPr/>
          <p:nvPr/>
        </p:nvSpPr>
        <p:spPr>
          <a:xfrm>
            <a:off x="7237094" y="3232704"/>
            <a:ext cx="519112" cy="300989"/>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58" name="Google Shape;1158;p105"/>
          <p:cNvSpPr/>
          <p:nvPr/>
        </p:nvSpPr>
        <p:spPr>
          <a:xfrm>
            <a:off x="10039350" y="3232704"/>
            <a:ext cx="519112" cy="300989"/>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1159" name="Google Shape;1159;p105"/>
          <p:cNvSpPr txBox="1"/>
          <p:nvPr/>
        </p:nvSpPr>
        <p:spPr>
          <a:xfrm>
            <a:off x="1108698" y="1627750"/>
            <a:ext cx="15675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01</a:t>
            </a:r>
            <a:endParaRPr b="1" sz="4000">
              <a:solidFill>
                <a:srgbClr val="FFFFFF"/>
              </a:solidFill>
              <a:latin typeface="Poppins"/>
              <a:ea typeface="Poppins"/>
              <a:cs typeface="Poppins"/>
              <a:sym typeface="Poppins"/>
            </a:endParaRPr>
          </a:p>
        </p:txBody>
      </p:sp>
      <p:sp>
        <p:nvSpPr>
          <p:cNvPr id="1160" name="Google Shape;1160;p105"/>
          <p:cNvSpPr txBox="1"/>
          <p:nvPr/>
        </p:nvSpPr>
        <p:spPr>
          <a:xfrm>
            <a:off x="3909054" y="1627750"/>
            <a:ext cx="15675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02</a:t>
            </a:r>
            <a:endParaRPr b="1" sz="4000">
              <a:solidFill>
                <a:srgbClr val="FFFFFF"/>
              </a:solidFill>
              <a:latin typeface="Poppins"/>
              <a:ea typeface="Poppins"/>
              <a:cs typeface="Poppins"/>
              <a:sym typeface="Poppins"/>
            </a:endParaRPr>
          </a:p>
        </p:txBody>
      </p:sp>
      <p:sp>
        <p:nvSpPr>
          <p:cNvPr id="1161" name="Google Shape;1161;p105"/>
          <p:cNvSpPr txBox="1"/>
          <p:nvPr/>
        </p:nvSpPr>
        <p:spPr>
          <a:xfrm>
            <a:off x="6713225" y="1627750"/>
            <a:ext cx="15675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03</a:t>
            </a:r>
            <a:endParaRPr b="1" sz="4000">
              <a:solidFill>
                <a:srgbClr val="FFFFFF"/>
              </a:solidFill>
              <a:latin typeface="Poppins"/>
              <a:ea typeface="Poppins"/>
              <a:cs typeface="Poppins"/>
              <a:sym typeface="Poppins"/>
            </a:endParaRPr>
          </a:p>
        </p:txBody>
      </p:sp>
      <p:sp>
        <p:nvSpPr>
          <p:cNvPr id="1162" name="Google Shape;1162;p105"/>
          <p:cNvSpPr txBox="1"/>
          <p:nvPr/>
        </p:nvSpPr>
        <p:spPr>
          <a:xfrm>
            <a:off x="9515478" y="1627750"/>
            <a:ext cx="15675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04</a:t>
            </a:r>
            <a:endParaRPr b="1" sz="4000">
              <a:solidFill>
                <a:srgbClr val="FFFFFF"/>
              </a:solidFill>
              <a:latin typeface="Poppins"/>
              <a:ea typeface="Poppins"/>
              <a:cs typeface="Poppins"/>
              <a:sym typeface="Poppins"/>
            </a:endParaRPr>
          </a:p>
        </p:txBody>
      </p:sp>
      <p:sp>
        <p:nvSpPr>
          <p:cNvPr id="1163" name="Google Shape;1163;p105"/>
          <p:cNvSpPr txBox="1"/>
          <p:nvPr>
            <p:ph idx="1" type="subTitle"/>
          </p:nvPr>
        </p:nvSpPr>
        <p:spPr>
          <a:xfrm>
            <a:off x="589225" y="39149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64" name="Google Shape;1164;p105"/>
          <p:cNvSpPr txBox="1"/>
          <p:nvPr>
            <p:ph idx="2" type="subTitle"/>
          </p:nvPr>
        </p:nvSpPr>
        <p:spPr>
          <a:xfrm>
            <a:off x="3408625" y="39149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65" name="Google Shape;1165;p105"/>
          <p:cNvSpPr txBox="1"/>
          <p:nvPr>
            <p:ph idx="3" type="subTitle"/>
          </p:nvPr>
        </p:nvSpPr>
        <p:spPr>
          <a:xfrm>
            <a:off x="6228025" y="39149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66" name="Google Shape;1166;p105"/>
          <p:cNvSpPr txBox="1"/>
          <p:nvPr>
            <p:ph idx="4" type="subTitle"/>
          </p:nvPr>
        </p:nvSpPr>
        <p:spPr>
          <a:xfrm>
            <a:off x="9047425" y="39149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1167" name="Shape 1167"/>
        <p:cNvGrpSpPr/>
        <p:nvPr/>
      </p:nvGrpSpPr>
      <p:grpSpPr>
        <a:xfrm>
          <a:off x="0" y="0"/>
          <a:ext cx="0" cy="0"/>
          <a:chOff x="0" y="0"/>
          <a:chExt cx="0" cy="0"/>
        </a:xfrm>
      </p:grpSpPr>
      <p:pic>
        <p:nvPicPr>
          <p:cNvPr id="1168" name="Google Shape;1168;p106"/>
          <p:cNvPicPr preferRelativeResize="0"/>
          <p:nvPr/>
        </p:nvPicPr>
        <p:blipFill rotWithShape="1">
          <a:blip r:embed="rId2">
            <a:alphaModFix/>
          </a:blip>
          <a:srcRect b="-4264" l="-2564" r="-1699" t="0"/>
          <a:stretch/>
        </p:blipFill>
        <p:spPr>
          <a:xfrm rot="-459404">
            <a:off x="-275545" y="5375906"/>
            <a:ext cx="1541826" cy="1541807"/>
          </a:xfrm>
          <a:prstGeom prst="rect">
            <a:avLst/>
          </a:prstGeom>
          <a:noFill/>
          <a:ln>
            <a:noFill/>
          </a:ln>
        </p:spPr>
      </p:pic>
      <p:grpSp>
        <p:nvGrpSpPr>
          <p:cNvPr id="1169" name="Google Shape;1169;p106"/>
          <p:cNvGrpSpPr/>
          <p:nvPr/>
        </p:nvGrpSpPr>
        <p:grpSpPr>
          <a:xfrm flipH="1" rot="10800000">
            <a:off x="6574475" y="0"/>
            <a:ext cx="6591300" cy="1128800"/>
            <a:chOff x="5600700" y="5777525"/>
            <a:chExt cx="6591300" cy="1128800"/>
          </a:xfrm>
        </p:grpSpPr>
        <p:pic>
          <p:nvPicPr>
            <p:cNvPr id="1170" name="Google Shape;1170;p106"/>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171" name="Google Shape;1171;p106"/>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172" name="Google Shape;1172;p106"/>
          <p:cNvSpPr/>
          <p:nvPr/>
        </p:nvSpPr>
        <p:spPr>
          <a:xfrm rot="934623">
            <a:off x="1689533" y="5366728"/>
            <a:ext cx="782024" cy="63359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1173" name="Google Shape;1173;p106"/>
          <p:cNvSpPr txBox="1"/>
          <p:nvPr>
            <p:ph idx="1" type="subTitle"/>
          </p:nvPr>
        </p:nvSpPr>
        <p:spPr>
          <a:xfrm>
            <a:off x="5214375" y="29897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74" name="Google Shape;1174;p106"/>
          <p:cNvSpPr txBox="1"/>
          <p:nvPr>
            <p:ph idx="2" type="subTitle"/>
          </p:nvPr>
        </p:nvSpPr>
        <p:spPr>
          <a:xfrm>
            <a:off x="5214375" y="22860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1175" name="Google Shape;1175;p106"/>
          <p:cNvSpPr txBox="1"/>
          <p:nvPr>
            <p:ph idx="3" type="subTitle"/>
          </p:nvPr>
        </p:nvSpPr>
        <p:spPr>
          <a:xfrm>
            <a:off x="5214375" y="52757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76" name="Google Shape;1176;p106"/>
          <p:cNvSpPr txBox="1"/>
          <p:nvPr>
            <p:ph idx="4" type="subTitle"/>
          </p:nvPr>
        </p:nvSpPr>
        <p:spPr>
          <a:xfrm>
            <a:off x="5214375" y="45720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1177" name="Google Shape;1177;p106"/>
          <p:cNvSpPr txBox="1"/>
          <p:nvPr>
            <p:ph type="title"/>
          </p:nvPr>
        </p:nvSpPr>
        <p:spPr>
          <a:xfrm>
            <a:off x="708850" y="744750"/>
            <a:ext cx="3808500" cy="2564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1178" name="Shape 1178"/>
        <p:cNvGrpSpPr/>
        <p:nvPr/>
      </p:nvGrpSpPr>
      <p:grpSpPr>
        <a:xfrm>
          <a:off x="0" y="0"/>
          <a:ext cx="0" cy="0"/>
          <a:chOff x="0" y="0"/>
          <a:chExt cx="0" cy="0"/>
        </a:xfrm>
      </p:grpSpPr>
      <p:pic>
        <p:nvPicPr>
          <p:cNvPr id="1179" name="Google Shape;1179;p107"/>
          <p:cNvPicPr preferRelativeResize="0"/>
          <p:nvPr/>
        </p:nvPicPr>
        <p:blipFill rotWithShape="1">
          <a:blip r:embed="rId2">
            <a:alphaModFix/>
          </a:blip>
          <a:srcRect b="0" l="15232" r="0" t="14412"/>
          <a:stretch/>
        </p:blipFill>
        <p:spPr>
          <a:xfrm>
            <a:off x="0" y="0"/>
            <a:ext cx="2647202" cy="2679475"/>
          </a:xfrm>
          <a:prstGeom prst="rect">
            <a:avLst/>
          </a:prstGeom>
          <a:noFill/>
          <a:ln>
            <a:noFill/>
          </a:ln>
        </p:spPr>
      </p:pic>
      <p:pic>
        <p:nvPicPr>
          <p:cNvPr id="1180" name="Google Shape;1180;p107"/>
          <p:cNvPicPr preferRelativeResize="0"/>
          <p:nvPr/>
        </p:nvPicPr>
        <p:blipFill rotWithShape="1">
          <a:blip r:embed="rId3">
            <a:alphaModFix/>
          </a:blip>
          <a:srcRect b="0" l="0" r="0" t="24431"/>
          <a:stretch/>
        </p:blipFill>
        <p:spPr>
          <a:xfrm rot="10800000">
            <a:off x="11196825" y="6126300"/>
            <a:ext cx="995175" cy="731700"/>
          </a:xfrm>
          <a:prstGeom prst="rect">
            <a:avLst/>
          </a:prstGeom>
          <a:noFill/>
          <a:ln>
            <a:noFill/>
          </a:ln>
        </p:spPr>
      </p:pic>
      <p:sp>
        <p:nvSpPr>
          <p:cNvPr id="1181" name="Google Shape;1181;p107"/>
          <p:cNvSpPr txBox="1"/>
          <p:nvPr>
            <p:ph idx="1" type="subTitle"/>
          </p:nvPr>
        </p:nvSpPr>
        <p:spPr>
          <a:xfrm>
            <a:off x="4418050" y="11911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82" name="Google Shape;1182;p107"/>
          <p:cNvSpPr txBox="1"/>
          <p:nvPr>
            <p:ph idx="2" type="subTitle"/>
          </p:nvPr>
        </p:nvSpPr>
        <p:spPr>
          <a:xfrm>
            <a:off x="4418050" y="4874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1183" name="Google Shape;1183;p107"/>
          <p:cNvSpPr txBox="1"/>
          <p:nvPr>
            <p:ph idx="3" type="subTitle"/>
          </p:nvPr>
        </p:nvSpPr>
        <p:spPr>
          <a:xfrm>
            <a:off x="4418050" y="31723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84" name="Google Shape;1184;p107"/>
          <p:cNvSpPr txBox="1"/>
          <p:nvPr>
            <p:ph idx="4" type="subTitle"/>
          </p:nvPr>
        </p:nvSpPr>
        <p:spPr>
          <a:xfrm>
            <a:off x="4418050" y="24686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1185" name="Google Shape;1185;p107"/>
          <p:cNvSpPr txBox="1"/>
          <p:nvPr>
            <p:ph idx="5" type="subTitle"/>
          </p:nvPr>
        </p:nvSpPr>
        <p:spPr>
          <a:xfrm>
            <a:off x="4418050" y="52297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86" name="Google Shape;1186;p107"/>
          <p:cNvSpPr txBox="1"/>
          <p:nvPr>
            <p:ph idx="6" type="subTitle"/>
          </p:nvPr>
        </p:nvSpPr>
        <p:spPr>
          <a:xfrm>
            <a:off x="4418050" y="45260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1187" name="Shape 1187"/>
        <p:cNvGrpSpPr/>
        <p:nvPr/>
      </p:nvGrpSpPr>
      <p:grpSpPr>
        <a:xfrm>
          <a:off x="0" y="0"/>
          <a:ext cx="0" cy="0"/>
          <a:chOff x="0" y="0"/>
          <a:chExt cx="0" cy="0"/>
        </a:xfrm>
      </p:grpSpPr>
      <p:pic>
        <p:nvPicPr>
          <p:cNvPr id="1188" name="Google Shape;1188;p108"/>
          <p:cNvPicPr preferRelativeResize="0"/>
          <p:nvPr/>
        </p:nvPicPr>
        <p:blipFill rotWithShape="1">
          <a:blip r:embed="rId2">
            <a:alphaModFix/>
          </a:blip>
          <a:srcRect b="60476" l="-1758" r="15573" t="-3404"/>
          <a:stretch/>
        </p:blipFill>
        <p:spPr>
          <a:xfrm flipH="1">
            <a:off x="1" y="2900075"/>
            <a:ext cx="3360424" cy="3957924"/>
          </a:xfrm>
          <a:prstGeom prst="rect">
            <a:avLst/>
          </a:prstGeom>
          <a:noFill/>
          <a:ln>
            <a:noFill/>
          </a:ln>
        </p:spPr>
      </p:pic>
      <p:sp>
        <p:nvSpPr>
          <p:cNvPr id="1189" name="Google Shape;1189;p108"/>
          <p:cNvSpPr txBox="1"/>
          <p:nvPr>
            <p:ph idx="1" type="subTitle"/>
          </p:nvPr>
        </p:nvSpPr>
        <p:spPr>
          <a:xfrm>
            <a:off x="5214375" y="29897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90" name="Google Shape;1190;p108"/>
          <p:cNvSpPr txBox="1"/>
          <p:nvPr>
            <p:ph idx="2" type="subTitle"/>
          </p:nvPr>
        </p:nvSpPr>
        <p:spPr>
          <a:xfrm>
            <a:off x="5214375" y="22860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1191" name="Google Shape;1191;p108"/>
          <p:cNvSpPr txBox="1"/>
          <p:nvPr>
            <p:ph type="title"/>
          </p:nvPr>
        </p:nvSpPr>
        <p:spPr>
          <a:xfrm>
            <a:off x="708850" y="744750"/>
            <a:ext cx="3808500" cy="2564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1192" name="Google Shape;1192;p108"/>
          <p:cNvSpPr txBox="1"/>
          <p:nvPr>
            <p:ph idx="3" type="subTitle"/>
          </p:nvPr>
        </p:nvSpPr>
        <p:spPr>
          <a:xfrm>
            <a:off x="5214375" y="51789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93" name="Google Shape;1193;p108"/>
          <p:cNvSpPr txBox="1"/>
          <p:nvPr>
            <p:ph idx="4" type="subTitle"/>
          </p:nvPr>
        </p:nvSpPr>
        <p:spPr>
          <a:xfrm>
            <a:off x="5214375" y="44752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1194" name="Shape 1194"/>
        <p:cNvGrpSpPr/>
        <p:nvPr/>
      </p:nvGrpSpPr>
      <p:grpSpPr>
        <a:xfrm>
          <a:off x="0" y="0"/>
          <a:ext cx="0" cy="0"/>
          <a:chOff x="0" y="0"/>
          <a:chExt cx="0" cy="0"/>
        </a:xfrm>
      </p:grpSpPr>
      <p:pic>
        <p:nvPicPr>
          <p:cNvPr id="1195" name="Google Shape;1195;p109"/>
          <p:cNvPicPr preferRelativeResize="0"/>
          <p:nvPr/>
        </p:nvPicPr>
        <p:blipFill rotWithShape="1">
          <a:blip r:embed="rId2">
            <a:alphaModFix/>
          </a:blip>
          <a:srcRect b="26062" l="-1404" r="15220" t="29604"/>
          <a:stretch/>
        </p:blipFill>
        <p:spPr>
          <a:xfrm flipH="1">
            <a:off x="1" y="0"/>
            <a:ext cx="3360424" cy="4087373"/>
          </a:xfrm>
          <a:prstGeom prst="rect">
            <a:avLst/>
          </a:prstGeom>
          <a:noFill/>
          <a:ln>
            <a:noFill/>
          </a:ln>
        </p:spPr>
      </p:pic>
      <p:pic>
        <p:nvPicPr>
          <p:cNvPr id="1196" name="Google Shape;1196;p109"/>
          <p:cNvPicPr preferRelativeResize="0"/>
          <p:nvPr/>
        </p:nvPicPr>
        <p:blipFill rotWithShape="1">
          <a:blip r:embed="rId2">
            <a:alphaModFix/>
          </a:blip>
          <a:srcRect b="26062" l="-1404" r="15220" t="29604"/>
          <a:stretch/>
        </p:blipFill>
        <p:spPr>
          <a:xfrm flipH="1">
            <a:off x="1" y="2770625"/>
            <a:ext cx="3360424" cy="4087373"/>
          </a:xfrm>
          <a:prstGeom prst="rect">
            <a:avLst/>
          </a:prstGeom>
          <a:noFill/>
          <a:ln>
            <a:noFill/>
          </a:ln>
        </p:spPr>
      </p:pic>
      <p:sp>
        <p:nvSpPr>
          <p:cNvPr id="1197" name="Google Shape;1197;p109"/>
          <p:cNvSpPr txBox="1"/>
          <p:nvPr>
            <p:ph idx="1" type="subTitle"/>
          </p:nvPr>
        </p:nvSpPr>
        <p:spPr>
          <a:xfrm>
            <a:off x="5214375" y="31421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198" name="Google Shape;1198;p109"/>
          <p:cNvSpPr txBox="1"/>
          <p:nvPr>
            <p:ph idx="2" type="subTitle"/>
          </p:nvPr>
        </p:nvSpPr>
        <p:spPr>
          <a:xfrm>
            <a:off x="5214375" y="24384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1199" name="Google Shape;1199;p109"/>
          <p:cNvSpPr txBox="1"/>
          <p:nvPr>
            <p:ph idx="3" type="subTitle"/>
          </p:nvPr>
        </p:nvSpPr>
        <p:spPr>
          <a:xfrm>
            <a:off x="5214375" y="53313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200" name="Google Shape;1200;p109"/>
          <p:cNvSpPr txBox="1"/>
          <p:nvPr>
            <p:ph idx="4" type="subTitle"/>
          </p:nvPr>
        </p:nvSpPr>
        <p:spPr>
          <a:xfrm>
            <a:off x="5214375" y="46276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1201" name="Google Shape;1201;p109"/>
          <p:cNvSpPr txBox="1"/>
          <p:nvPr>
            <p:ph idx="5" type="subTitle"/>
          </p:nvPr>
        </p:nvSpPr>
        <p:spPr>
          <a:xfrm>
            <a:off x="5214375" y="9323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202" name="Google Shape;1202;p109"/>
          <p:cNvSpPr txBox="1"/>
          <p:nvPr>
            <p:ph idx="6" type="subTitle"/>
          </p:nvPr>
        </p:nvSpPr>
        <p:spPr>
          <a:xfrm>
            <a:off x="5214375" y="2286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1203" name="Shape 1203"/>
        <p:cNvGrpSpPr/>
        <p:nvPr/>
      </p:nvGrpSpPr>
      <p:grpSpPr>
        <a:xfrm>
          <a:off x="0" y="0"/>
          <a:ext cx="0" cy="0"/>
          <a:chOff x="0" y="0"/>
          <a:chExt cx="0" cy="0"/>
        </a:xfrm>
      </p:grpSpPr>
      <p:pic>
        <p:nvPicPr>
          <p:cNvPr id="1204" name="Google Shape;1204;p110"/>
          <p:cNvPicPr preferRelativeResize="0"/>
          <p:nvPr/>
        </p:nvPicPr>
        <p:blipFill rotWithShape="1">
          <a:blip r:embed="rId2">
            <a:alphaModFix/>
          </a:blip>
          <a:srcRect b="4494" l="-1404" r="15220" t="29603"/>
          <a:stretch/>
        </p:blipFill>
        <p:spPr>
          <a:xfrm flipH="1">
            <a:off x="1" y="0"/>
            <a:ext cx="3360424" cy="6076206"/>
          </a:xfrm>
          <a:prstGeom prst="rect">
            <a:avLst/>
          </a:prstGeom>
          <a:noFill/>
          <a:ln>
            <a:noFill/>
          </a:ln>
        </p:spPr>
      </p:pic>
      <p:sp>
        <p:nvSpPr>
          <p:cNvPr id="1205" name="Google Shape;1205;p110"/>
          <p:cNvSpPr txBox="1"/>
          <p:nvPr>
            <p:ph idx="1" type="subTitle"/>
          </p:nvPr>
        </p:nvSpPr>
        <p:spPr>
          <a:xfrm>
            <a:off x="5214375" y="35993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206" name="Google Shape;1206;p110"/>
          <p:cNvSpPr txBox="1"/>
          <p:nvPr>
            <p:ph idx="2" type="subTitle"/>
          </p:nvPr>
        </p:nvSpPr>
        <p:spPr>
          <a:xfrm>
            <a:off x="5214375" y="28956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1207" name="Google Shape;1207;p110"/>
          <p:cNvSpPr txBox="1"/>
          <p:nvPr>
            <p:ph idx="3" type="subTitle"/>
          </p:nvPr>
        </p:nvSpPr>
        <p:spPr>
          <a:xfrm>
            <a:off x="5214375" y="13895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1208" name="Google Shape;1208;p110"/>
          <p:cNvSpPr txBox="1"/>
          <p:nvPr>
            <p:ph idx="4" type="subTitle"/>
          </p:nvPr>
        </p:nvSpPr>
        <p:spPr>
          <a:xfrm>
            <a:off x="5214375" y="6858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1209" name="Shape 1209"/>
        <p:cNvGrpSpPr/>
        <p:nvPr/>
      </p:nvGrpSpPr>
      <p:grpSpPr>
        <a:xfrm>
          <a:off x="0" y="0"/>
          <a:ext cx="0" cy="0"/>
          <a:chOff x="0" y="0"/>
          <a:chExt cx="0" cy="0"/>
        </a:xfrm>
      </p:grpSpPr>
      <p:sp>
        <p:nvSpPr>
          <p:cNvPr id="1210" name="Google Shape;1210;p111"/>
          <p:cNvSpPr/>
          <p:nvPr/>
        </p:nvSpPr>
        <p:spPr>
          <a:xfrm>
            <a:off x="2933912" y="6229350"/>
            <a:ext cx="6506700" cy="6288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211" name="Google Shape;1211;p111"/>
          <p:cNvSpPr/>
          <p:nvPr/>
        </p:nvSpPr>
        <p:spPr>
          <a:xfrm>
            <a:off x="1752812" y="6229350"/>
            <a:ext cx="6506700" cy="6288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212" name="Google Shape;1212;p111"/>
          <p:cNvSpPr/>
          <p:nvPr/>
        </p:nvSpPr>
        <p:spPr>
          <a:xfrm flipH="1" rot="10800000">
            <a:off x="0" y="-154"/>
            <a:ext cx="11563200" cy="6229500"/>
          </a:xfrm>
          <a:prstGeom prst="round1Rect">
            <a:avLst>
              <a:gd fmla="val 11140"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Calibri"/>
              <a:ea typeface="Calibri"/>
              <a:cs typeface="Calibri"/>
              <a:sym typeface="Calibri"/>
            </a:endParaRPr>
          </a:p>
        </p:txBody>
      </p:sp>
      <p:sp>
        <p:nvSpPr>
          <p:cNvPr id="1213" name="Google Shape;1213;p111"/>
          <p:cNvSpPr txBox="1"/>
          <p:nvPr/>
        </p:nvSpPr>
        <p:spPr>
          <a:xfrm>
            <a:off x="603829" y="434025"/>
            <a:ext cx="9160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4800">
                <a:solidFill>
                  <a:srgbClr val="FF816A"/>
                </a:solidFill>
                <a:latin typeface="Poppins"/>
                <a:ea typeface="Poppins"/>
                <a:cs typeface="Poppins"/>
                <a:sym typeface="Poppins"/>
              </a:rPr>
              <a:t>Help Seeking</a:t>
            </a:r>
            <a:endParaRPr b="1" sz="4800">
              <a:solidFill>
                <a:srgbClr val="FF816A"/>
              </a:solidFill>
              <a:latin typeface="Poppins"/>
              <a:ea typeface="Poppins"/>
              <a:cs typeface="Poppins"/>
              <a:sym typeface="Poppins"/>
            </a:endParaRPr>
          </a:p>
        </p:txBody>
      </p:sp>
      <p:sp>
        <p:nvSpPr>
          <p:cNvPr id="1214" name="Google Shape;1214;p111"/>
          <p:cNvSpPr/>
          <p:nvPr/>
        </p:nvSpPr>
        <p:spPr>
          <a:xfrm>
            <a:off x="-449013" y="6229350"/>
            <a:ext cx="6506700" cy="628800"/>
          </a:xfrm>
          <a:prstGeom prst="roundRect">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pic>
        <p:nvPicPr>
          <p:cNvPr id="1215" name="Google Shape;1215;p111"/>
          <p:cNvPicPr preferRelativeResize="0"/>
          <p:nvPr/>
        </p:nvPicPr>
        <p:blipFill>
          <a:blip r:embed="rId2">
            <a:alphaModFix/>
          </a:blip>
          <a:stretch>
            <a:fillRect/>
          </a:stretch>
        </p:blipFill>
        <p:spPr>
          <a:xfrm>
            <a:off x="495350" y="5410211"/>
            <a:ext cx="1409851" cy="1371739"/>
          </a:xfrm>
          <a:prstGeom prst="rect">
            <a:avLst/>
          </a:prstGeom>
          <a:noFill/>
          <a:ln>
            <a:noFill/>
          </a:ln>
        </p:spPr>
      </p:pic>
      <p:sp>
        <p:nvSpPr>
          <p:cNvPr id="1216" name="Google Shape;1216;p111"/>
          <p:cNvSpPr/>
          <p:nvPr/>
        </p:nvSpPr>
        <p:spPr>
          <a:xfrm rot="5400000">
            <a:off x="9459450" y="-299733"/>
            <a:ext cx="4836300" cy="6288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217" name="Google Shape;1217;p111"/>
          <p:cNvSpPr/>
          <p:nvPr/>
        </p:nvSpPr>
        <p:spPr>
          <a:xfrm rot="5400000">
            <a:off x="9459450" y="-1294975"/>
            <a:ext cx="4836300" cy="6288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pic>
        <p:nvPicPr>
          <p:cNvPr id="1218" name="Google Shape;1218;p111"/>
          <p:cNvPicPr preferRelativeResize="0"/>
          <p:nvPr/>
        </p:nvPicPr>
        <p:blipFill>
          <a:blip r:embed="rId2">
            <a:alphaModFix/>
          </a:blip>
          <a:stretch>
            <a:fillRect/>
          </a:stretch>
        </p:blipFill>
        <p:spPr>
          <a:xfrm>
            <a:off x="10880900" y="658553"/>
            <a:ext cx="1035876" cy="1007882"/>
          </a:xfrm>
          <a:prstGeom prst="rect">
            <a:avLst/>
          </a:prstGeom>
          <a:noFill/>
          <a:ln>
            <a:noFill/>
          </a:ln>
        </p:spPr>
      </p:pic>
      <p:pic>
        <p:nvPicPr>
          <p:cNvPr id="1219" name="Google Shape;1219;p111"/>
          <p:cNvPicPr preferRelativeResize="0"/>
          <p:nvPr/>
        </p:nvPicPr>
        <p:blipFill>
          <a:blip r:embed="rId3">
            <a:alphaModFix/>
          </a:blip>
          <a:stretch>
            <a:fillRect/>
          </a:stretch>
        </p:blipFill>
        <p:spPr>
          <a:xfrm>
            <a:off x="9823658" y="277575"/>
            <a:ext cx="730050" cy="710301"/>
          </a:xfrm>
          <a:prstGeom prst="rect">
            <a:avLst/>
          </a:prstGeom>
          <a:noFill/>
          <a:ln>
            <a:noFill/>
          </a:ln>
        </p:spPr>
      </p:pic>
      <p:sp>
        <p:nvSpPr>
          <p:cNvPr id="1220" name="Google Shape;1220;p111"/>
          <p:cNvSpPr txBox="1"/>
          <p:nvPr/>
        </p:nvSpPr>
        <p:spPr>
          <a:xfrm>
            <a:off x="647750" y="2353675"/>
            <a:ext cx="48744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National Center for Missing &amp; Exploited Children</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chemeClr val="hlink"/>
                </a:solidFill>
                <a:uFill>
                  <a:noFill/>
                </a:uFill>
                <a:latin typeface="Cabin"/>
                <a:ea typeface="Cabin"/>
                <a:cs typeface="Cabin"/>
                <a:sym typeface="Cabin"/>
                <a:hlinkClick r:id="rId4"/>
              </a:rPr>
              <a:t>www.missingkids.org/gethelpnow/csam-resources</a:t>
            </a:r>
            <a:endParaRPr b="1" sz="1600">
              <a:solidFill>
                <a:srgbClr val="545758"/>
              </a:solidFill>
              <a:latin typeface="Cabin"/>
              <a:ea typeface="Cabin"/>
              <a:cs typeface="Cabin"/>
              <a:sym typeface="Cabin"/>
            </a:endParaRPr>
          </a:p>
        </p:txBody>
      </p:sp>
      <p:sp>
        <p:nvSpPr>
          <p:cNvPr id="1221" name="Google Shape;1221;p111"/>
          <p:cNvSpPr txBox="1"/>
          <p:nvPr/>
        </p:nvSpPr>
        <p:spPr>
          <a:xfrm>
            <a:off x="647750" y="1669125"/>
            <a:ext cx="49293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900">
                <a:solidFill>
                  <a:srgbClr val="43919B"/>
                </a:solidFill>
                <a:latin typeface="Poppins"/>
                <a:ea typeface="Poppins"/>
                <a:cs typeface="Poppins"/>
                <a:sym typeface="Poppins"/>
              </a:rPr>
              <a:t>To get help taking down sexually-explicit images/videos</a:t>
            </a:r>
            <a:endParaRPr b="1" sz="1900">
              <a:solidFill>
                <a:srgbClr val="43919B"/>
              </a:solidFill>
              <a:latin typeface="Poppins"/>
              <a:ea typeface="Poppins"/>
              <a:cs typeface="Poppins"/>
              <a:sym typeface="Poppins"/>
            </a:endParaRPr>
          </a:p>
        </p:txBody>
      </p:sp>
      <p:sp>
        <p:nvSpPr>
          <p:cNvPr id="1222" name="Google Shape;1222;p111"/>
          <p:cNvSpPr txBox="1"/>
          <p:nvPr/>
        </p:nvSpPr>
        <p:spPr>
          <a:xfrm>
            <a:off x="647750" y="4519100"/>
            <a:ext cx="61833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RAINN: National Sexual Assault Hotline</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rgbClr val="545758"/>
                </a:solidFill>
                <a:latin typeface="Cabin"/>
                <a:ea typeface="Cabin"/>
                <a:cs typeface="Cabin"/>
                <a:sym typeface="Cabin"/>
              </a:rPr>
              <a:t>www.rainn.org</a:t>
            </a:r>
            <a:endParaRPr b="1" sz="1600">
              <a:solidFill>
                <a:srgbClr val="545758"/>
              </a:solidFill>
              <a:latin typeface="Cabin"/>
              <a:ea typeface="Cabin"/>
              <a:cs typeface="Cabin"/>
              <a:sym typeface="Cabin"/>
            </a:endParaRPr>
          </a:p>
        </p:txBody>
      </p:sp>
      <p:sp>
        <p:nvSpPr>
          <p:cNvPr id="1223" name="Google Shape;1223;p111"/>
          <p:cNvSpPr txBox="1"/>
          <p:nvPr/>
        </p:nvSpPr>
        <p:spPr>
          <a:xfrm>
            <a:off x="647750" y="3526800"/>
            <a:ext cx="4652100" cy="9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900">
                <a:solidFill>
                  <a:srgbClr val="43919B"/>
                </a:solidFill>
                <a:latin typeface="Poppins"/>
                <a:ea typeface="Poppins"/>
                <a:cs typeface="Poppins"/>
                <a:sym typeface="Poppins"/>
              </a:rPr>
              <a:t>A 24/7 sexual assault hotline providing victim services for survivors of sexual assault.</a:t>
            </a:r>
            <a:endParaRPr b="1" sz="1900">
              <a:solidFill>
                <a:srgbClr val="43919B"/>
              </a:solidFill>
              <a:latin typeface="Poppins"/>
              <a:ea typeface="Poppins"/>
              <a:cs typeface="Poppins"/>
              <a:sym typeface="Poppins"/>
            </a:endParaRPr>
          </a:p>
        </p:txBody>
      </p:sp>
      <p:sp>
        <p:nvSpPr>
          <p:cNvPr id="1224" name="Google Shape;1224;p111"/>
          <p:cNvSpPr txBox="1"/>
          <p:nvPr/>
        </p:nvSpPr>
        <p:spPr>
          <a:xfrm>
            <a:off x="6137575" y="2353675"/>
            <a:ext cx="61833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Love is Respect</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rgbClr val="545758"/>
                </a:solidFill>
                <a:latin typeface="Cabin"/>
                <a:ea typeface="Cabin"/>
                <a:cs typeface="Cabin"/>
                <a:sym typeface="Cabin"/>
              </a:rPr>
              <a:t>www.loveisrespect.org</a:t>
            </a:r>
            <a:endParaRPr b="1" sz="1600">
              <a:solidFill>
                <a:srgbClr val="545758"/>
              </a:solidFill>
              <a:latin typeface="Cabin"/>
              <a:ea typeface="Cabin"/>
              <a:cs typeface="Cabin"/>
              <a:sym typeface="Cabin"/>
            </a:endParaRPr>
          </a:p>
        </p:txBody>
      </p:sp>
      <p:sp>
        <p:nvSpPr>
          <p:cNvPr id="1225" name="Google Shape;1225;p111"/>
          <p:cNvSpPr txBox="1"/>
          <p:nvPr/>
        </p:nvSpPr>
        <p:spPr>
          <a:xfrm>
            <a:off x="6160225" y="1669125"/>
            <a:ext cx="4234500" cy="9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900">
                <a:solidFill>
                  <a:srgbClr val="43919B"/>
                </a:solidFill>
                <a:latin typeface="Poppins"/>
                <a:ea typeface="Poppins"/>
                <a:cs typeface="Poppins"/>
                <a:sym typeface="Poppins"/>
              </a:rPr>
              <a:t>Resources and learning materials for young people and adults.</a:t>
            </a:r>
            <a:endParaRPr b="1" sz="1900">
              <a:solidFill>
                <a:srgbClr val="43919B"/>
              </a:solidFill>
              <a:latin typeface="Poppins"/>
              <a:ea typeface="Poppins"/>
              <a:cs typeface="Poppins"/>
              <a:sym typeface="Poppins"/>
            </a:endParaRPr>
          </a:p>
        </p:txBody>
      </p:sp>
      <p:sp>
        <p:nvSpPr>
          <p:cNvPr id="1226" name="Google Shape;1226;p111"/>
          <p:cNvSpPr txBox="1"/>
          <p:nvPr/>
        </p:nvSpPr>
        <p:spPr>
          <a:xfrm>
            <a:off x="6137575" y="3877675"/>
            <a:ext cx="4874400" cy="1188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rgbClr val="545758"/>
                </a:solidFill>
                <a:latin typeface="Cabin"/>
                <a:ea typeface="Cabin"/>
                <a:cs typeface="Cabin"/>
                <a:sym typeface="Cabin"/>
              </a:rPr>
              <a:t>www.brownboiproject.org</a:t>
            </a:r>
            <a:endParaRPr b="1" sz="1600">
              <a:solidFill>
                <a:srgbClr val="545758"/>
              </a:solidFill>
              <a:latin typeface="Cabin"/>
              <a:ea typeface="Cabin"/>
              <a:cs typeface="Cabin"/>
              <a:sym typeface="Cabin"/>
            </a:endParaRPr>
          </a:p>
        </p:txBody>
      </p:sp>
      <p:sp>
        <p:nvSpPr>
          <p:cNvPr id="1227" name="Google Shape;1227;p111"/>
          <p:cNvSpPr txBox="1"/>
          <p:nvPr/>
        </p:nvSpPr>
        <p:spPr>
          <a:xfrm>
            <a:off x="6160225" y="3497925"/>
            <a:ext cx="42345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900">
                <a:solidFill>
                  <a:srgbClr val="43919B"/>
                </a:solidFill>
                <a:latin typeface="Poppins"/>
                <a:ea typeface="Poppins"/>
                <a:cs typeface="Poppins"/>
                <a:sym typeface="Poppins"/>
              </a:rPr>
              <a:t>Brown Boi Project</a:t>
            </a:r>
            <a:endParaRPr b="1" sz="1900">
              <a:solidFill>
                <a:srgbClr val="43919B"/>
              </a:solidFill>
              <a:latin typeface="Poppins"/>
              <a:ea typeface="Poppins"/>
              <a:cs typeface="Poppins"/>
              <a:sym typeface="Poppin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1228" name="Shape 1228"/>
        <p:cNvGrpSpPr/>
        <p:nvPr/>
      </p:nvGrpSpPr>
      <p:grpSpPr>
        <a:xfrm>
          <a:off x="0" y="0"/>
          <a:ext cx="0" cy="0"/>
          <a:chOff x="0" y="0"/>
          <a:chExt cx="0" cy="0"/>
        </a:xfrm>
      </p:grpSpPr>
      <p:pic>
        <p:nvPicPr>
          <p:cNvPr id="1229" name="Google Shape;1229;p112"/>
          <p:cNvPicPr preferRelativeResize="0"/>
          <p:nvPr/>
        </p:nvPicPr>
        <p:blipFill rotWithShape="1">
          <a:blip r:embed="rId2">
            <a:alphaModFix/>
          </a:blip>
          <a:srcRect b="0" l="10279" r="10650" t="14879"/>
          <a:stretch/>
        </p:blipFill>
        <p:spPr>
          <a:xfrm>
            <a:off x="3157850" y="280700"/>
            <a:ext cx="5848851" cy="62966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74" name="Shape 74"/>
        <p:cNvGrpSpPr/>
        <p:nvPr/>
      </p:nvGrpSpPr>
      <p:grpSpPr>
        <a:xfrm>
          <a:off x="0" y="0"/>
          <a:ext cx="0" cy="0"/>
          <a:chOff x="0" y="0"/>
          <a:chExt cx="0" cy="0"/>
        </a:xfrm>
      </p:grpSpPr>
      <p:pic>
        <p:nvPicPr>
          <p:cNvPr id="75" name="Google Shape;75;p12"/>
          <p:cNvPicPr preferRelativeResize="0"/>
          <p:nvPr/>
        </p:nvPicPr>
        <p:blipFill rotWithShape="1">
          <a:blip r:embed="rId2">
            <a:alphaModFix/>
          </a:blip>
          <a:srcRect b="54859" l="0" r="0" t="0"/>
          <a:stretch/>
        </p:blipFill>
        <p:spPr>
          <a:xfrm>
            <a:off x="4060625" y="6043824"/>
            <a:ext cx="1799250" cy="814177"/>
          </a:xfrm>
          <a:prstGeom prst="rect">
            <a:avLst/>
          </a:prstGeom>
          <a:noFill/>
          <a:ln>
            <a:noFill/>
          </a:ln>
        </p:spPr>
      </p:pic>
      <p:sp>
        <p:nvSpPr>
          <p:cNvPr id="76" name="Google Shape;76;p12"/>
          <p:cNvSpPr/>
          <p:nvPr/>
        </p:nvSpPr>
        <p:spPr>
          <a:xfrm rot="935040">
            <a:off x="10476505" y="238634"/>
            <a:ext cx="568396" cy="46088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2"/>
          <p:cNvSpPr txBox="1"/>
          <p:nvPr>
            <p:ph type="title"/>
          </p:nvPr>
        </p:nvSpPr>
        <p:spPr>
          <a:xfrm>
            <a:off x="2136750" y="396450"/>
            <a:ext cx="7918500" cy="1678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lgn="ctr">
              <a:spcBef>
                <a:spcPts val="0"/>
              </a:spcBef>
              <a:spcAft>
                <a:spcPts val="0"/>
              </a:spcAft>
              <a:buSzPts val="4200"/>
              <a:buFont typeface="Poppins"/>
              <a:buNone/>
              <a:defRPr b="1" sz="4200">
                <a:latin typeface="Poppins"/>
                <a:ea typeface="Poppins"/>
                <a:cs typeface="Poppins"/>
                <a:sym typeface="Poppins"/>
              </a:defRPr>
            </a:lvl2pPr>
            <a:lvl3pPr lvl="2" rtl="0" algn="ctr">
              <a:spcBef>
                <a:spcPts val="0"/>
              </a:spcBef>
              <a:spcAft>
                <a:spcPts val="0"/>
              </a:spcAft>
              <a:buSzPts val="4200"/>
              <a:buFont typeface="Poppins"/>
              <a:buNone/>
              <a:defRPr b="1" sz="4200">
                <a:latin typeface="Poppins"/>
                <a:ea typeface="Poppins"/>
                <a:cs typeface="Poppins"/>
                <a:sym typeface="Poppins"/>
              </a:defRPr>
            </a:lvl3pPr>
            <a:lvl4pPr lvl="3" rtl="0" algn="ctr">
              <a:spcBef>
                <a:spcPts val="0"/>
              </a:spcBef>
              <a:spcAft>
                <a:spcPts val="0"/>
              </a:spcAft>
              <a:buSzPts val="4200"/>
              <a:buFont typeface="Poppins"/>
              <a:buNone/>
              <a:defRPr b="1" sz="4200">
                <a:latin typeface="Poppins"/>
                <a:ea typeface="Poppins"/>
                <a:cs typeface="Poppins"/>
                <a:sym typeface="Poppins"/>
              </a:defRPr>
            </a:lvl4pPr>
            <a:lvl5pPr lvl="4" rtl="0" algn="ctr">
              <a:spcBef>
                <a:spcPts val="0"/>
              </a:spcBef>
              <a:spcAft>
                <a:spcPts val="0"/>
              </a:spcAft>
              <a:buSzPts val="4200"/>
              <a:buFont typeface="Poppins"/>
              <a:buNone/>
              <a:defRPr b="1" sz="4200">
                <a:latin typeface="Poppins"/>
                <a:ea typeface="Poppins"/>
                <a:cs typeface="Poppins"/>
                <a:sym typeface="Poppins"/>
              </a:defRPr>
            </a:lvl5pPr>
            <a:lvl6pPr lvl="5" rtl="0" algn="ctr">
              <a:spcBef>
                <a:spcPts val="0"/>
              </a:spcBef>
              <a:spcAft>
                <a:spcPts val="0"/>
              </a:spcAft>
              <a:buSzPts val="4200"/>
              <a:buFont typeface="Poppins"/>
              <a:buNone/>
              <a:defRPr b="1" sz="4200">
                <a:latin typeface="Poppins"/>
                <a:ea typeface="Poppins"/>
                <a:cs typeface="Poppins"/>
                <a:sym typeface="Poppins"/>
              </a:defRPr>
            </a:lvl6pPr>
            <a:lvl7pPr lvl="6" rtl="0" algn="ctr">
              <a:spcBef>
                <a:spcPts val="0"/>
              </a:spcBef>
              <a:spcAft>
                <a:spcPts val="0"/>
              </a:spcAft>
              <a:buSzPts val="4200"/>
              <a:buFont typeface="Poppins"/>
              <a:buNone/>
              <a:defRPr b="1" sz="4200">
                <a:latin typeface="Poppins"/>
                <a:ea typeface="Poppins"/>
                <a:cs typeface="Poppins"/>
                <a:sym typeface="Poppins"/>
              </a:defRPr>
            </a:lvl7pPr>
            <a:lvl8pPr lvl="7" rtl="0" algn="ctr">
              <a:spcBef>
                <a:spcPts val="0"/>
              </a:spcBef>
              <a:spcAft>
                <a:spcPts val="0"/>
              </a:spcAft>
              <a:buSzPts val="4200"/>
              <a:buFont typeface="Poppins"/>
              <a:buNone/>
              <a:defRPr b="1" sz="4200">
                <a:latin typeface="Poppins"/>
                <a:ea typeface="Poppins"/>
                <a:cs typeface="Poppins"/>
                <a:sym typeface="Poppins"/>
              </a:defRPr>
            </a:lvl8pPr>
            <a:lvl9pPr lvl="8" rtl="0" algn="ctr">
              <a:spcBef>
                <a:spcPts val="0"/>
              </a:spcBef>
              <a:spcAft>
                <a:spcPts val="0"/>
              </a:spcAft>
              <a:buSzPts val="4200"/>
              <a:buFont typeface="Poppins"/>
              <a:buNone/>
              <a:defRPr b="1" sz="4200">
                <a:latin typeface="Poppins"/>
                <a:ea typeface="Poppins"/>
                <a:cs typeface="Poppins"/>
                <a:sym typeface="Poppins"/>
              </a:defRPr>
            </a:lvl9pPr>
          </a:lstStyle>
          <a:p/>
        </p:txBody>
      </p:sp>
      <p:sp>
        <p:nvSpPr>
          <p:cNvPr id="78" name="Google Shape;78;p12"/>
          <p:cNvSpPr txBox="1"/>
          <p:nvPr>
            <p:ph idx="2" type="title"/>
          </p:nvPr>
        </p:nvSpPr>
        <p:spPr>
          <a:xfrm>
            <a:off x="914400" y="3235250"/>
            <a:ext cx="4206900" cy="11034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43919B"/>
              </a:buClr>
              <a:buSzPts val="2600"/>
              <a:buFont typeface="Poppins"/>
              <a:buNone/>
              <a:defRPr b="1" sz="2600">
                <a:solidFill>
                  <a:srgbClr val="43919B"/>
                </a:solidFill>
                <a:latin typeface="Poppins"/>
                <a:ea typeface="Poppins"/>
                <a:cs typeface="Poppins"/>
                <a:sym typeface="Poppins"/>
              </a:defRPr>
            </a:lvl1pPr>
            <a:lvl2pPr lvl="1" rtl="0">
              <a:lnSpc>
                <a:spcPct val="115000"/>
              </a:lnSpc>
              <a:spcBef>
                <a:spcPts val="0"/>
              </a:spcBef>
              <a:spcAft>
                <a:spcPts val="0"/>
              </a:spcAft>
              <a:buSzPts val="2600"/>
              <a:buFont typeface="Poppins"/>
              <a:buNone/>
              <a:defRPr b="1" sz="2600">
                <a:latin typeface="Poppins"/>
                <a:ea typeface="Poppins"/>
                <a:cs typeface="Poppins"/>
                <a:sym typeface="Poppins"/>
              </a:defRPr>
            </a:lvl2pPr>
            <a:lvl3pPr lvl="2" rtl="0">
              <a:lnSpc>
                <a:spcPct val="115000"/>
              </a:lnSpc>
              <a:spcBef>
                <a:spcPts val="0"/>
              </a:spcBef>
              <a:spcAft>
                <a:spcPts val="0"/>
              </a:spcAft>
              <a:buSzPts val="2600"/>
              <a:buFont typeface="Poppins"/>
              <a:buNone/>
              <a:defRPr b="1" sz="2600">
                <a:latin typeface="Poppins"/>
                <a:ea typeface="Poppins"/>
                <a:cs typeface="Poppins"/>
                <a:sym typeface="Poppins"/>
              </a:defRPr>
            </a:lvl3pPr>
            <a:lvl4pPr lvl="3" rtl="0">
              <a:lnSpc>
                <a:spcPct val="115000"/>
              </a:lnSpc>
              <a:spcBef>
                <a:spcPts val="0"/>
              </a:spcBef>
              <a:spcAft>
                <a:spcPts val="0"/>
              </a:spcAft>
              <a:buSzPts val="2600"/>
              <a:buFont typeface="Poppins"/>
              <a:buNone/>
              <a:defRPr b="1" sz="2600">
                <a:latin typeface="Poppins"/>
                <a:ea typeface="Poppins"/>
                <a:cs typeface="Poppins"/>
                <a:sym typeface="Poppins"/>
              </a:defRPr>
            </a:lvl4pPr>
            <a:lvl5pPr lvl="4" rtl="0">
              <a:lnSpc>
                <a:spcPct val="115000"/>
              </a:lnSpc>
              <a:spcBef>
                <a:spcPts val="0"/>
              </a:spcBef>
              <a:spcAft>
                <a:spcPts val="0"/>
              </a:spcAft>
              <a:buSzPts val="2600"/>
              <a:buFont typeface="Poppins"/>
              <a:buNone/>
              <a:defRPr b="1" sz="2600">
                <a:latin typeface="Poppins"/>
                <a:ea typeface="Poppins"/>
                <a:cs typeface="Poppins"/>
                <a:sym typeface="Poppins"/>
              </a:defRPr>
            </a:lvl5pPr>
            <a:lvl6pPr lvl="5" rtl="0">
              <a:lnSpc>
                <a:spcPct val="115000"/>
              </a:lnSpc>
              <a:spcBef>
                <a:spcPts val="0"/>
              </a:spcBef>
              <a:spcAft>
                <a:spcPts val="0"/>
              </a:spcAft>
              <a:buSzPts val="2600"/>
              <a:buFont typeface="Poppins"/>
              <a:buNone/>
              <a:defRPr b="1" sz="2600">
                <a:latin typeface="Poppins"/>
                <a:ea typeface="Poppins"/>
                <a:cs typeface="Poppins"/>
                <a:sym typeface="Poppins"/>
              </a:defRPr>
            </a:lvl6pPr>
            <a:lvl7pPr lvl="6" rtl="0">
              <a:lnSpc>
                <a:spcPct val="115000"/>
              </a:lnSpc>
              <a:spcBef>
                <a:spcPts val="0"/>
              </a:spcBef>
              <a:spcAft>
                <a:spcPts val="0"/>
              </a:spcAft>
              <a:buSzPts val="2600"/>
              <a:buFont typeface="Poppins"/>
              <a:buNone/>
              <a:defRPr b="1" sz="2600">
                <a:latin typeface="Poppins"/>
                <a:ea typeface="Poppins"/>
                <a:cs typeface="Poppins"/>
                <a:sym typeface="Poppins"/>
              </a:defRPr>
            </a:lvl7pPr>
            <a:lvl8pPr lvl="7" rtl="0">
              <a:lnSpc>
                <a:spcPct val="115000"/>
              </a:lnSpc>
              <a:spcBef>
                <a:spcPts val="0"/>
              </a:spcBef>
              <a:spcAft>
                <a:spcPts val="0"/>
              </a:spcAft>
              <a:buSzPts val="2600"/>
              <a:buFont typeface="Poppins"/>
              <a:buNone/>
              <a:defRPr b="1" sz="2600">
                <a:latin typeface="Poppins"/>
                <a:ea typeface="Poppins"/>
                <a:cs typeface="Poppins"/>
                <a:sym typeface="Poppins"/>
              </a:defRPr>
            </a:lvl8pPr>
            <a:lvl9pPr lvl="8" rtl="0">
              <a:lnSpc>
                <a:spcPct val="115000"/>
              </a:lnSpc>
              <a:spcBef>
                <a:spcPts val="0"/>
              </a:spcBef>
              <a:spcAft>
                <a:spcPts val="0"/>
              </a:spcAft>
              <a:buSzPts val="2600"/>
              <a:buFont typeface="Poppins"/>
              <a:buNone/>
              <a:defRPr b="1" sz="2600">
                <a:latin typeface="Poppins"/>
                <a:ea typeface="Poppins"/>
                <a:cs typeface="Poppins"/>
                <a:sym typeface="Poppins"/>
              </a:defRPr>
            </a:lvl9pPr>
          </a:lstStyle>
          <a:p/>
        </p:txBody>
      </p:sp>
      <p:sp>
        <p:nvSpPr>
          <p:cNvPr id="79" name="Google Shape;79;p12"/>
          <p:cNvSpPr txBox="1"/>
          <p:nvPr>
            <p:ph idx="3" type="title"/>
          </p:nvPr>
        </p:nvSpPr>
        <p:spPr>
          <a:xfrm>
            <a:off x="6257325" y="3235250"/>
            <a:ext cx="4206900" cy="11034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43919B"/>
              </a:buClr>
              <a:buSzPts val="2600"/>
              <a:buFont typeface="Poppins"/>
              <a:buNone/>
              <a:defRPr b="1" sz="2600">
                <a:solidFill>
                  <a:srgbClr val="43919B"/>
                </a:solidFill>
                <a:latin typeface="Poppins"/>
                <a:ea typeface="Poppins"/>
                <a:cs typeface="Poppins"/>
                <a:sym typeface="Poppins"/>
              </a:defRPr>
            </a:lvl1pPr>
            <a:lvl2pPr lvl="1" rtl="0">
              <a:lnSpc>
                <a:spcPct val="115000"/>
              </a:lnSpc>
              <a:spcBef>
                <a:spcPts val="0"/>
              </a:spcBef>
              <a:spcAft>
                <a:spcPts val="0"/>
              </a:spcAft>
              <a:buSzPts val="2600"/>
              <a:buFont typeface="Poppins"/>
              <a:buNone/>
              <a:defRPr b="1" sz="2600">
                <a:latin typeface="Poppins"/>
                <a:ea typeface="Poppins"/>
                <a:cs typeface="Poppins"/>
                <a:sym typeface="Poppins"/>
              </a:defRPr>
            </a:lvl2pPr>
            <a:lvl3pPr lvl="2" rtl="0">
              <a:lnSpc>
                <a:spcPct val="115000"/>
              </a:lnSpc>
              <a:spcBef>
                <a:spcPts val="0"/>
              </a:spcBef>
              <a:spcAft>
                <a:spcPts val="0"/>
              </a:spcAft>
              <a:buSzPts val="2600"/>
              <a:buFont typeface="Poppins"/>
              <a:buNone/>
              <a:defRPr b="1" sz="2600">
                <a:latin typeface="Poppins"/>
                <a:ea typeface="Poppins"/>
                <a:cs typeface="Poppins"/>
                <a:sym typeface="Poppins"/>
              </a:defRPr>
            </a:lvl3pPr>
            <a:lvl4pPr lvl="3" rtl="0">
              <a:lnSpc>
                <a:spcPct val="115000"/>
              </a:lnSpc>
              <a:spcBef>
                <a:spcPts val="0"/>
              </a:spcBef>
              <a:spcAft>
                <a:spcPts val="0"/>
              </a:spcAft>
              <a:buSzPts val="2600"/>
              <a:buFont typeface="Poppins"/>
              <a:buNone/>
              <a:defRPr b="1" sz="2600">
                <a:latin typeface="Poppins"/>
                <a:ea typeface="Poppins"/>
                <a:cs typeface="Poppins"/>
                <a:sym typeface="Poppins"/>
              </a:defRPr>
            </a:lvl4pPr>
            <a:lvl5pPr lvl="4" rtl="0">
              <a:lnSpc>
                <a:spcPct val="115000"/>
              </a:lnSpc>
              <a:spcBef>
                <a:spcPts val="0"/>
              </a:spcBef>
              <a:spcAft>
                <a:spcPts val="0"/>
              </a:spcAft>
              <a:buSzPts val="2600"/>
              <a:buFont typeface="Poppins"/>
              <a:buNone/>
              <a:defRPr b="1" sz="2600">
                <a:latin typeface="Poppins"/>
                <a:ea typeface="Poppins"/>
                <a:cs typeface="Poppins"/>
                <a:sym typeface="Poppins"/>
              </a:defRPr>
            </a:lvl5pPr>
            <a:lvl6pPr lvl="5" rtl="0">
              <a:lnSpc>
                <a:spcPct val="115000"/>
              </a:lnSpc>
              <a:spcBef>
                <a:spcPts val="0"/>
              </a:spcBef>
              <a:spcAft>
                <a:spcPts val="0"/>
              </a:spcAft>
              <a:buSzPts val="2600"/>
              <a:buFont typeface="Poppins"/>
              <a:buNone/>
              <a:defRPr b="1" sz="2600">
                <a:latin typeface="Poppins"/>
                <a:ea typeface="Poppins"/>
                <a:cs typeface="Poppins"/>
                <a:sym typeface="Poppins"/>
              </a:defRPr>
            </a:lvl6pPr>
            <a:lvl7pPr lvl="6" rtl="0">
              <a:lnSpc>
                <a:spcPct val="115000"/>
              </a:lnSpc>
              <a:spcBef>
                <a:spcPts val="0"/>
              </a:spcBef>
              <a:spcAft>
                <a:spcPts val="0"/>
              </a:spcAft>
              <a:buSzPts val="2600"/>
              <a:buFont typeface="Poppins"/>
              <a:buNone/>
              <a:defRPr b="1" sz="2600">
                <a:latin typeface="Poppins"/>
                <a:ea typeface="Poppins"/>
                <a:cs typeface="Poppins"/>
                <a:sym typeface="Poppins"/>
              </a:defRPr>
            </a:lvl7pPr>
            <a:lvl8pPr lvl="7" rtl="0">
              <a:lnSpc>
                <a:spcPct val="115000"/>
              </a:lnSpc>
              <a:spcBef>
                <a:spcPts val="0"/>
              </a:spcBef>
              <a:spcAft>
                <a:spcPts val="0"/>
              </a:spcAft>
              <a:buSzPts val="2600"/>
              <a:buFont typeface="Poppins"/>
              <a:buNone/>
              <a:defRPr b="1" sz="2600">
                <a:latin typeface="Poppins"/>
                <a:ea typeface="Poppins"/>
                <a:cs typeface="Poppins"/>
                <a:sym typeface="Poppins"/>
              </a:defRPr>
            </a:lvl8pPr>
            <a:lvl9pPr lvl="8" rtl="0">
              <a:lnSpc>
                <a:spcPct val="115000"/>
              </a:lnSpc>
              <a:spcBef>
                <a:spcPts val="0"/>
              </a:spcBef>
              <a:spcAft>
                <a:spcPts val="0"/>
              </a:spcAft>
              <a:buSzPts val="2600"/>
              <a:buFont typeface="Poppins"/>
              <a:buNone/>
              <a:defRPr b="1" sz="2600">
                <a:latin typeface="Poppins"/>
                <a:ea typeface="Poppins"/>
                <a:cs typeface="Poppins"/>
                <a:sym typeface="Poppins"/>
              </a:defRPr>
            </a:lvl9pPr>
          </a:lstStyle>
          <a:p/>
        </p:txBody>
      </p:sp>
      <p:sp>
        <p:nvSpPr>
          <p:cNvPr id="80" name="Google Shape;80;p12"/>
          <p:cNvSpPr txBox="1"/>
          <p:nvPr>
            <p:ph idx="1" type="subTitle"/>
          </p:nvPr>
        </p:nvSpPr>
        <p:spPr>
          <a:xfrm>
            <a:off x="914400" y="2327250"/>
            <a:ext cx="44676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1pPr>
            <a:lvl2pPr lvl="1"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2pPr>
            <a:lvl3pPr lvl="2"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3pPr>
            <a:lvl4pPr lvl="3"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4pPr>
            <a:lvl5pPr lvl="4"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5pPr>
            <a:lvl6pPr lvl="5"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6pPr>
            <a:lvl7pPr lvl="6"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7pPr>
            <a:lvl8pPr lvl="7"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8pPr>
            <a:lvl9pPr lvl="8"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9pPr>
          </a:lstStyle>
          <a:p/>
        </p:txBody>
      </p:sp>
      <p:sp>
        <p:nvSpPr>
          <p:cNvPr id="81" name="Google Shape;81;p12"/>
          <p:cNvSpPr txBox="1"/>
          <p:nvPr>
            <p:ph idx="4" type="subTitle"/>
          </p:nvPr>
        </p:nvSpPr>
        <p:spPr>
          <a:xfrm>
            <a:off x="6248400" y="2327250"/>
            <a:ext cx="44676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1pPr>
            <a:lvl2pPr lvl="1"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2pPr>
            <a:lvl3pPr lvl="2"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3pPr>
            <a:lvl4pPr lvl="3"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4pPr>
            <a:lvl5pPr lvl="4"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5pPr>
            <a:lvl6pPr lvl="5"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6pPr>
            <a:lvl7pPr lvl="6"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7pPr>
            <a:lvl8pPr lvl="7"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8pPr>
            <a:lvl9pPr lvl="8"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30" name="Shape 1230"/>
        <p:cNvGrpSpPr/>
        <p:nvPr/>
      </p:nvGrpSpPr>
      <p:grpSpPr>
        <a:xfrm>
          <a:off x="0" y="0"/>
          <a:ext cx="0" cy="0"/>
          <a:chOff x="0" y="0"/>
          <a:chExt cx="0" cy="0"/>
        </a:xfrm>
      </p:grpSpPr>
      <p:sp>
        <p:nvSpPr>
          <p:cNvPr id="1231" name="Google Shape;1231;p113"/>
          <p:cNvSpPr/>
          <p:nvPr/>
        </p:nvSpPr>
        <p:spPr>
          <a:xfrm>
            <a:off x="5113600" y="4823200"/>
            <a:ext cx="7077988" cy="2034670"/>
          </a:xfrm>
          <a:custGeom>
            <a:rect b="b" l="l" r="r" t="t"/>
            <a:pathLst>
              <a:path extrusionOk="0" h="87054" w="302834">
                <a:moveTo>
                  <a:pt x="1" y="87053"/>
                </a:moveTo>
                <a:cubicBezTo>
                  <a:pt x="1" y="87053"/>
                  <a:pt x="12250" y="45898"/>
                  <a:pt x="65108" y="39545"/>
                </a:cubicBezTo>
                <a:cubicBezTo>
                  <a:pt x="135262" y="31065"/>
                  <a:pt x="142921" y="60244"/>
                  <a:pt x="200460" y="60457"/>
                </a:cubicBezTo>
                <a:cubicBezTo>
                  <a:pt x="270158" y="60670"/>
                  <a:pt x="302833" y="0"/>
                  <a:pt x="302833" y="0"/>
                </a:cubicBezTo>
                <a:lnTo>
                  <a:pt x="302833" y="86628"/>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2" name="Google Shape;1232;p113"/>
          <p:cNvSpPr/>
          <p:nvPr/>
        </p:nvSpPr>
        <p:spPr>
          <a:xfrm>
            <a:off x="-12965" y="0"/>
            <a:ext cx="6604242" cy="2387876"/>
          </a:xfrm>
          <a:custGeom>
            <a:rect b="b" l="l" r="r" t="t"/>
            <a:pathLst>
              <a:path extrusionOk="0" h="128848" w="356360">
                <a:moveTo>
                  <a:pt x="356360" y="1"/>
                </a:moveTo>
                <a:cubicBezTo>
                  <a:pt x="356360" y="1"/>
                  <a:pt x="341983" y="60853"/>
                  <a:pt x="279763" y="70336"/>
                </a:cubicBezTo>
                <a:cubicBezTo>
                  <a:pt x="197178" y="82859"/>
                  <a:pt x="188211" y="39667"/>
                  <a:pt x="120459" y="39393"/>
                </a:cubicBezTo>
                <a:cubicBezTo>
                  <a:pt x="38451" y="39059"/>
                  <a:pt x="1" y="128848"/>
                  <a:pt x="1" y="128848"/>
                </a:cubicBezTo>
                <a:lnTo>
                  <a:pt x="1" y="609"/>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3" name="Google Shape;1233;p113"/>
          <p:cNvSpPr txBox="1"/>
          <p:nvPr>
            <p:ph type="ctrTitle"/>
          </p:nvPr>
        </p:nvSpPr>
        <p:spPr>
          <a:xfrm>
            <a:off x="6074102" y="1351128"/>
            <a:ext cx="5082300" cy="2736900"/>
          </a:xfrm>
          <a:prstGeom prst="rect">
            <a:avLst/>
          </a:prstGeom>
          <a:noFill/>
          <a:ln>
            <a:noFill/>
          </a:ln>
        </p:spPr>
        <p:txBody>
          <a:bodyPr anchorCtr="0" anchor="ctr" bIns="121900" lIns="121900" spcFirstLastPara="1" rIns="121900" wrap="square" tIns="121900">
            <a:noAutofit/>
          </a:bodyPr>
          <a:lstStyle>
            <a:lvl1pPr lvl="0" rtl="0" algn="ctr">
              <a:spcBef>
                <a:spcPts val="0"/>
              </a:spcBef>
              <a:spcAft>
                <a:spcPts val="0"/>
              </a:spcAft>
              <a:buSzPts val="6900"/>
              <a:buChar char="●"/>
              <a:defRPr sz="6900"/>
            </a:lvl1pPr>
            <a:lvl2pPr lvl="1" rtl="0" algn="ctr">
              <a:spcBef>
                <a:spcPts val="0"/>
              </a:spcBef>
              <a:spcAft>
                <a:spcPts val="0"/>
              </a:spcAft>
              <a:buSzPts val="6900"/>
              <a:buChar char="○"/>
              <a:defRPr sz="6900"/>
            </a:lvl2pPr>
            <a:lvl3pPr lvl="2" rtl="0" algn="ctr">
              <a:spcBef>
                <a:spcPts val="0"/>
              </a:spcBef>
              <a:spcAft>
                <a:spcPts val="0"/>
              </a:spcAft>
              <a:buSzPts val="6900"/>
              <a:buChar char="■"/>
              <a:defRPr sz="6900"/>
            </a:lvl3pPr>
            <a:lvl4pPr lvl="3" rtl="0" algn="ctr">
              <a:spcBef>
                <a:spcPts val="0"/>
              </a:spcBef>
              <a:spcAft>
                <a:spcPts val="0"/>
              </a:spcAft>
              <a:buSzPts val="6900"/>
              <a:buChar char="●"/>
              <a:defRPr sz="6900"/>
            </a:lvl4pPr>
            <a:lvl5pPr lvl="4" rtl="0" algn="ctr">
              <a:spcBef>
                <a:spcPts val="0"/>
              </a:spcBef>
              <a:spcAft>
                <a:spcPts val="0"/>
              </a:spcAft>
              <a:buSzPts val="6900"/>
              <a:buChar char="○"/>
              <a:defRPr sz="6900"/>
            </a:lvl5pPr>
            <a:lvl6pPr lvl="5" rtl="0" algn="ctr">
              <a:spcBef>
                <a:spcPts val="0"/>
              </a:spcBef>
              <a:spcAft>
                <a:spcPts val="0"/>
              </a:spcAft>
              <a:buSzPts val="6900"/>
              <a:buChar char="■"/>
              <a:defRPr sz="6900"/>
            </a:lvl6pPr>
            <a:lvl7pPr lvl="6" rtl="0" algn="ctr">
              <a:spcBef>
                <a:spcPts val="0"/>
              </a:spcBef>
              <a:spcAft>
                <a:spcPts val="0"/>
              </a:spcAft>
              <a:buSzPts val="6900"/>
              <a:buChar char="●"/>
              <a:defRPr sz="6900"/>
            </a:lvl7pPr>
            <a:lvl8pPr lvl="7" rtl="0" algn="ctr">
              <a:spcBef>
                <a:spcPts val="0"/>
              </a:spcBef>
              <a:spcAft>
                <a:spcPts val="0"/>
              </a:spcAft>
              <a:buSzPts val="6900"/>
              <a:buChar char="○"/>
              <a:defRPr sz="6900"/>
            </a:lvl8pPr>
            <a:lvl9pPr lvl="8" rtl="0" algn="ctr">
              <a:spcBef>
                <a:spcPts val="0"/>
              </a:spcBef>
              <a:spcAft>
                <a:spcPts val="0"/>
              </a:spcAft>
              <a:buSzPts val="6900"/>
              <a:buChar char="■"/>
              <a:defRPr sz="6900"/>
            </a:lvl9pPr>
          </a:lstStyle>
          <a:p/>
        </p:txBody>
      </p:sp>
      <p:sp>
        <p:nvSpPr>
          <p:cNvPr id="1234" name="Google Shape;1234;p113"/>
          <p:cNvSpPr txBox="1"/>
          <p:nvPr>
            <p:ph idx="1" type="subTitle"/>
          </p:nvPr>
        </p:nvSpPr>
        <p:spPr>
          <a:xfrm>
            <a:off x="6674102" y="4455028"/>
            <a:ext cx="3882300" cy="1056900"/>
          </a:xfrm>
          <a:prstGeom prst="rect">
            <a:avLst/>
          </a:prstGeom>
          <a:noFill/>
          <a:ln>
            <a:noFill/>
          </a:ln>
        </p:spPr>
        <p:txBody>
          <a:bodyPr anchorCtr="0" anchor="ctr" bIns="121900" lIns="121900" spcFirstLastPara="1" rIns="121900" wrap="square" tIns="121900">
            <a:noAutofit/>
          </a:bodyPr>
          <a:lstStyle>
            <a:lvl1pPr lvl="0" rtl="0" algn="ctr">
              <a:lnSpc>
                <a:spcPct val="100000"/>
              </a:lnSpc>
              <a:spcBef>
                <a:spcPts val="0"/>
              </a:spcBef>
              <a:spcAft>
                <a:spcPts val="0"/>
              </a:spcAft>
              <a:buSzPts val="3700"/>
              <a:buNone/>
              <a:defRPr sz="29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grpSp>
        <p:nvGrpSpPr>
          <p:cNvPr id="1235" name="Google Shape;1235;p113"/>
          <p:cNvGrpSpPr/>
          <p:nvPr/>
        </p:nvGrpSpPr>
        <p:grpSpPr>
          <a:xfrm>
            <a:off x="-195757" y="-80243"/>
            <a:ext cx="967809" cy="945710"/>
            <a:chOff x="703175" y="3286325"/>
            <a:chExt cx="725875" cy="709300"/>
          </a:xfrm>
        </p:grpSpPr>
        <p:sp>
          <p:nvSpPr>
            <p:cNvPr id="1236" name="Google Shape;1236;p113"/>
            <p:cNvSpPr/>
            <p:nvPr/>
          </p:nvSpPr>
          <p:spPr>
            <a:xfrm>
              <a:off x="1048975" y="3589325"/>
              <a:ext cx="51950" cy="52525"/>
            </a:xfrm>
            <a:custGeom>
              <a:rect b="b" l="l" r="r" t="t"/>
              <a:pathLst>
                <a:path extrusionOk="0" h="2101" w="2078">
                  <a:moveTo>
                    <a:pt x="1051" y="0"/>
                  </a:moveTo>
                  <a:cubicBezTo>
                    <a:pt x="959" y="0"/>
                    <a:pt x="868" y="23"/>
                    <a:pt x="777" y="46"/>
                  </a:cubicBezTo>
                  <a:lnTo>
                    <a:pt x="754" y="46"/>
                  </a:lnTo>
                  <a:cubicBezTo>
                    <a:pt x="686" y="69"/>
                    <a:pt x="617" y="115"/>
                    <a:pt x="549" y="137"/>
                  </a:cubicBezTo>
                  <a:cubicBezTo>
                    <a:pt x="549" y="137"/>
                    <a:pt x="526" y="160"/>
                    <a:pt x="503" y="160"/>
                  </a:cubicBezTo>
                  <a:cubicBezTo>
                    <a:pt x="457" y="206"/>
                    <a:pt x="389" y="251"/>
                    <a:pt x="343" y="297"/>
                  </a:cubicBezTo>
                  <a:cubicBezTo>
                    <a:pt x="343" y="297"/>
                    <a:pt x="320" y="297"/>
                    <a:pt x="320" y="320"/>
                  </a:cubicBezTo>
                  <a:cubicBezTo>
                    <a:pt x="275" y="366"/>
                    <a:pt x="206" y="434"/>
                    <a:pt x="161" y="503"/>
                  </a:cubicBezTo>
                  <a:cubicBezTo>
                    <a:pt x="161" y="525"/>
                    <a:pt x="161" y="525"/>
                    <a:pt x="138" y="548"/>
                  </a:cubicBezTo>
                  <a:cubicBezTo>
                    <a:pt x="115" y="617"/>
                    <a:pt x="69" y="708"/>
                    <a:pt x="46" y="776"/>
                  </a:cubicBezTo>
                  <a:cubicBezTo>
                    <a:pt x="46" y="799"/>
                    <a:pt x="46" y="822"/>
                    <a:pt x="24" y="822"/>
                  </a:cubicBezTo>
                  <a:cubicBezTo>
                    <a:pt x="24" y="913"/>
                    <a:pt x="1" y="1005"/>
                    <a:pt x="1" y="1073"/>
                  </a:cubicBezTo>
                  <a:cubicBezTo>
                    <a:pt x="1" y="1164"/>
                    <a:pt x="24" y="1279"/>
                    <a:pt x="24" y="1324"/>
                  </a:cubicBezTo>
                  <a:cubicBezTo>
                    <a:pt x="24" y="1347"/>
                    <a:pt x="46" y="1370"/>
                    <a:pt x="46" y="1370"/>
                  </a:cubicBezTo>
                  <a:cubicBezTo>
                    <a:pt x="69" y="1461"/>
                    <a:pt x="92" y="1530"/>
                    <a:pt x="138" y="1598"/>
                  </a:cubicBezTo>
                  <a:cubicBezTo>
                    <a:pt x="138" y="1621"/>
                    <a:pt x="138" y="1621"/>
                    <a:pt x="161" y="1621"/>
                  </a:cubicBezTo>
                  <a:cubicBezTo>
                    <a:pt x="183" y="1689"/>
                    <a:pt x="229" y="1735"/>
                    <a:pt x="275" y="1781"/>
                  </a:cubicBezTo>
                  <a:cubicBezTo>
                    <a:pt x="275" y="1804"/>
                    <a:pt x="275" y="1804"/>
                    <a:pt x="275" y="1804"/>
                  </a:cubicBezTo>
                  <a:cubicBezTo>
                    <a:pt x="343" y="1872"/>
                    <a:pt x="412" y="1918"/>
                    <a:pt x="480" y="1963"/>
                  </a:cubicBezTo>
                  <a:cubicBezTo>
                    <a:pt x="480" y="1963"/>
                    <a:pt x="503" y="1963"/>
                    <a:pt x="526" y="1986"/>
                  </a:cubicBezTo>
                  <a:cubicBezTo>
                    <a:pt x="571" y="2009"/>
                    <a:pt x="640" y="2032"/>
                    <a:pt x="708" y="2055"/>
                  </a:cubicBezTo>
                  <a:cubicBezTo>
                    <a:pt x="731" y="2055"/>
                    <a:pt x="731" y="2078"/>
                    <a:pt x="754" y="2078"/>
                  </a:cubicBezTo>
                  <a:cubicBezTo>
                    <a:pt x="822" y="2100"/>
                    <a:pt x="914" y="2100"/>
                    <a:pt x="982" y="2100"/>
                  </a:cubicBezTo>
                  <a:lnTo>
                    <a:pt x="1051" y="2100"/>
                  </a:lnTo>
                  <a:cubicBezTo>
                    <a:pt x="1142" y="2100"/>
                    <a:pt x="1256" y="2100"/>
                    <a:pt x="1347" y="2055"/>
                  </a:cubicBezTo>
                  <a:cubicBezTo>
                    <a:pt x="1416" y="2032"/>
                    <a:pt x="1484" y="1986"/>
                    <a:pt x="1553" y="1963"/>
                  </a:cubicBezTo>
                  <a:cubicBezTo>
                    <a:pt x="1621" y="1918"/>
                    <a:pt x="1713" y="1849"/>
                    <a:pt x="1758" y="1804"/>
                  </a:cubicBezTo>
                  <a:cubicBezTo>
                    <a:pt x="1758" y="1804"/>
                    <a:pt x="1781" y="1781"/>
                    <a:pt x="1781" y="1781"/>
                  </a:cubicBezTo>
                  <a:cubicBezTo>
                    <a:pt x="1850" y="1712"/>
                    <a:pt x="1895" y="1667"/>
                    <a:pt x="1941" y="1575"/>
                  </a:cubicBezTo>
                  <a:cubicBezTo>
                    <a:pt x="1941" y="1575"/>
                    <a:pt x="1941" y="1575"/>
                    <a:pt x="1941" y="1553"/>
                  </a:cubicBezTo>
                  <a:cubicBezTo>
                    <a:pt x="1964" y="1507"/>
                    <a:pt x="2009" y="1438"/>
                    <a:pt x="2032" y="1370"/>
                  </a:cubicBezTo>
                  <a:cubicBezTo>
                    <a:pt x="2055" y="1279"/>
                    <a:pt x="2055" y="1187"/>
                    <a:pt x="2078" y="1119"/>
                  </a:cubicBezTo>
                  <a:cubicBezTo>
                    <a:pt x="2078" y="1028"/>
                    <a:pt x="2055" y="936"/>
                    <a:pt x="2032" y="868"/>
                  </a:cubicBezTo>
                  <a:cubicBezTo>
                    <a:pt x="2032" y="845"/>
                    <a:pt x="2032" y="822"/>
                    <a:pt x="2032" y="822"/>
                  </a:cubicBezTo>
                  <a:cubicBezTo>
                    <a:pt x="2009" y="754"/>
                    <a:pt x="1964" y="662"/>
                    <a:pt x="1941" y="594"/>
                  </a:cubicBezTo>
                  <a:cubicBezTo>
                    <a:pt x="1918" y="594"/>
                    <a:pt x="1918" y="594"/>
                    <a:pt x="1918" y="571"/>
                  </a:cubicBezTo>
                  <a:cubicBezTo>
                    <a:pt x="1918" y="571"/>
                    <a:pt x="1895" y="548"/>
                    <a:pt x="1895" y="548"/>
                  </a:cubicBezTo>
                  <a:cubicBezTo>
                    <a:pt x="1872" y="503"/>
                    <a:pt x="1872" y="457"/>
                    <a:pt x="1850" y="411"/>
                  </a:cubicBezTo>
                  <a:cubicBezTo>
                    <a:pt x="1781" y="297"/>
                    <a:pt x="1690" y="206"/>
                    <a:pt x="1576" y="137"/>
                  </a:cubicBezTo>
                  <a:cubicBezTo>
                    <a:pt x="1416" y="46"/>
                    <a:pt x="1233" y="0"/>
                    <a:pt x="105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7" name="Google Shape;1237;p113"/>
            <p:cNvSpPr/>
            <p:nvPr/>
          </p:nvSpPr>
          <p:spPr>
            <a:xfrm>
              <a:off x="1006175" y="3486050"/>
              <a:ext cx="46825" cy="49075"/>
            </a:xfrm>
            <a:custGeom>
              <a:rect b="b" l="l" r="r" t="t"/>
              <a:pathLst>
                <a:path extrusionOk="0" h="1963" w="1873">
                  <a:moveTo>
                    <a:pt x="845" y="0"/>
                  </a:moveTo>
                  <a:cubicBezTo>
                    <a:pt x="777" y="0"/>
                    <a:pt x="708" y="23"/>
                    <a:pt x="617" y="46"/>
                  </a:cubicBezTo>
                  <a:cubicBezTo>
                    <a:pt x="549" y="46"/>
                    <a:pt x="457" y="91"/>
                    <a:pt x="389" y="137"/>
                  </a:cubicBezTo>
                  <a:cubicBezTo>
                    <a:pt x="298" y="183"/>
                    <a:pt x="229" y="251"/>
                    <a:pt x="183" y="320"/>
                  </a:cubicBezTo>
                  <a:cubicBezTo>
                    <a:pt x="115" y="411"/>
                    <a:pt x="69" y="479"/>
                    <a:pt x="47" y="593"/>
                  </a:cubicBezTo>
                  <a:cubicBezTo>
                    <a:pt x="1" y="685"/>
                    <a:pt x="1" y="799"/>
                    <a:pt x="24" y="890"/>
                  </a:cubicBezTo>
                  <a:cubicBezTo>
                    <a:pt x="24" y="982"/>
                    <a:pt x="47" y="1050"/>
                    <a:pt x="92" y="1118"/>
                  </a:cubicBezTo>
                  <a:cubicBezTo>
                    <a:pt x="92" y="1118"/>
                    <a:pt x="92" y="1118"/>
                    <a:pt x="92" y="1141"/>
                  </a:cubicBezTo>
                  <a:cubicBezTo>
                    <a:pt x="69" y="1278"/>
                    <a:pt x="115" y="1461"/>
                    <a:pt x="206" y="1575"/>
                  </a:cubicBezTo>
                  <a:cubicBezTo>
                    <a:pt x="229" y="1598"/>
                    <a:pt x="298" y="1712"/>
                    <a:pt x="320" y="1735"/>
                  </a:cubicBezTo>
                  <a:cubicBezTo>
                    <a:pt x="412" y="1826"/>
                    <a:pt x="549" y="1917"/>
                    <a:pt x="663" y="1940"/>
                  </a:cubicBezTo>
                  <a:lnTo>
                    <a:pt x="777" y="1940"/>
                  </a:lnTo>
                  <a:cubicBezTo>
                    <a:pt x="800" y="1963"/>
                    <a:pt x="845" y="1963"/>
                    <a:pt x="891" y="1963"/>
                  </a:cubicBezTo>
                  <a:lnTo>
                    <a:pt x="914" y="1963"/>
                  </a:lnTo>
                  <a:cubicBezTo>
                    <a:pt x="982" y="1963"/>
                    <a:pt x="1051" y="1940"/>
                    <a:pt x="1119" y="1940"/>
                  </a:cubicBezTo>
                  <a:cubicBezTo>
                    <a:pt x="1142" y="1940"/>
                    <a:pt x="1142" y="1940"/>
                    <a:pt x="1165" y="1917"/>
                  </a:cubicBezTo>
                  <a:cubicBezTo>
                    <a:pt x="1233" y="1895"/>
                    <a:pt x="1302" y="1872"/>
                    <a:pt x="1370" y="1849"/>
                  </a:cubicBezTo>
                  <a:cubicBezTo>
                    <a:pt x="1370" y="1826"/>
                    <a:pt x="1370" y="1826"/>
                    <a:pt x="1393" y="1826"/>
                  </a:cubicBezTo>
                  <a:cubicBezTo>
                    <a:pt x="1439" y="1780"/>
                    <a:pt x="1507" y="1735"/>
                    <a:pt x="1553" y="1689"/>
                  </a:cubicBezTo>
                  <a:cubicBezTo>
                    <a:pt x="1621" y="1643"/>
                    <a:pt x="1690" y="1529"/>
                    <a:pt x="1713" y="1506"/>
                  </a:cubicBezTo>
                  <a:cubicBezTo>
                    <a:pt x="1736" y="1484"/>
                    <a:pt x="1736" y="1461"/>
                    <a:pt x="1758" y="1438"/>
                  </a:cubicBezTo>
                  <a:cubicBezTo>
                    <a:pt x="1781" y="1392"/>
                    <a:pt x="1827" y="1278"/>
                    <a:pt x="1850" y="1210"/>
                  </a:cubicBezTo>
                  <a:cubicBezTo>
                    <a:pt x="1850" y="1141"/>
                    <a:pt x="1873" y="1027"/>
                    <a:pt x="1873" y="959"/>
                  </a:cubicBezTo>
                  <a:cubicBezTo>
                    <a:pt x="1873" y="890"/>
                    <a:pt x="1850" y="776"/>
                    <a:pt x="1827" y="708"/>
                  </a:cubicBezTo>
                  <a:cubicBezTo>
                    <a:pt x="1804" y="639"/>
                    <a:pt x="1781" y="525"/>
                    <a:pt x="1736" y="479"/>
                  </a:cubicBezTo>
                  <a:cubicBezTo>
                    <a:pt x="1690" y="434"/>
                    <a:pt x="1644" y="342"/>
                    <a:pt x="1576" y="274"/>
                  </a:cubicBezTo>
                  <a:cubicBezTo>
                    <a:pt x="1507" y="228"/>
                    <a:pt x="1439" y="183"/>
                    <a:pt x="1370" y="137"/>
                  </a:cubicBezTo>
                  <a:cubicBezTo>
                    <a:pt x="1211" y="46"/>
                    <a:pt x="1074" y="0"/>
                    <a:pt x="8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8" name="Google Shape;1238;p113"/>
            <p:cNvSpPr/>
            <p:nvPr/>
          </p:nvSpPr>
          <p:spPr>
            <a:xfrm>
              <a:off x="925725" y="3567650"/>
              <a:ext cx="49675" cy="47375"/>
            </a:xfrm>
            <a:custGeom>
              <a:rect b="b" l="l" r="r" t="t"/>
              <a:pathLst>
                <a:path extrusionOk="0" h="1895" w="1987">
                  <a:moveTo>
                    <a:pt x="799" y="0"/>
                  </a:moveTo>
                  <a:cubicBezTo>
                    <a:pt x="731" y="0"/>
                    <a:pt x="662" y="23"/>
                    <a:pt x="617" y="23"/>
                  </a:cubicBezTo>
                  <a:cubicBezTo>
                    <a:pt x="480" y="69"/>
                    <a:pt x="366" y="137"/>
                    <a:pt x="274" y="228"/>
                  </a:cubicBezTo>
                  <a:cubicBezTo>
                    <a:pt x="229" y="274"/>
                    <a:pt x="183" y="342"/>
                    <a:pt x="137" y="388"/>
                  </a:cubicBezTo>
                  <a:cubicBezTo>
                    <a:pt x="137" y="411"/>
                    <a:pt x="137" y="411"/>
                    <a:pt x="137" y="411"/>
                  </a:cubicBezTo>
                  <a:lnTo>
                    <a:pt x="115" y="411"/>
                  </a:lnTo>
                  <a:cubicBezTo>
                    <a:pt x="92" y="479"/>
                    <a:pt x="69" y="548"/>
                    <a:pt x="46" y="616"/>
                  </a:cubicBezTo>
                  <a:cubicBezTo>
                    <a:pt x="23" y="662"/>
                    <a:pt x="23" y="708"/>
                    <a:pt x="23" y="776"/>
                  </a:cubicBezTo>
                  <a:cubicBezTo>
                    <a:pt x="0" y="822"/>
                    <a:pt x="0" y="867"/>
                    <a:pt x="0" y="936"/>
                  </a:cubicBezTo>
                  <a:cubicBezTo>
                    <a:pt x="0" y="1004"/>
                    <a:pt x="23" y="1073"/>
                    <a:pt x="23" y="1141"/>
                  </a:cubicBezTo>
                  <a:cubicBezTo>
                    <a:pt x="23" y="1164"/>
                    <a:pt x="23" y="1164"/>
                    <a:pt x="23" y="1164"/>
                  </a:cubicBezTo>
                  <a:cubicBezTo>
                    <a:pt x="46" y="1164"/>
                    <a:pt x="46" y="1187"/>
                    <a:pt x="46" y="1187"/>
                  </a:cubicBezTo>
                  <a:cubicBezTo>
                    <a:pt x="69" y="1255"/>
                    <a:pt x="92" y="1324"/>
                    <a:pt x="115" y="1392"/>
                  </a:cubicBezTo>
                  <a:cubicBezTo>
                    <a:pt x="137" y="1392"/>
                    <a:pt x="137" y="1392"/>
                    <a:pt x="137" y="1415"/>
                  </a:cubicBezTo>
                  <a:cubicBezTo>
                    <a:pt x="137" y="1415"/>
                    <a:pt x="137" y="1415"/>
                    <a:pt x="160" y="1438"/>
                  </a:cubicBezTo>
                  <a:cubicBezTo>
                    <a:pt x="160" y="1461"/>
                    <a:pt x="206" y="1484"/>
                    <a:pt x="206" y="1529"/>
                  </a:cubicBezTo>
                  <a:cubicBezTo>
                    <a:pt x="229" y="1552"/>
                    <a:pt x="252" y="1575"/>
                    <a:pt x="274" y="1598"/>
                  </a:cubicBezTo>
                  <a:cubicBezTo>
                    <a:pt x="297" y="1621"/>
                    <a:pt x="297" y="1621"/>
                    <a:pt x="320" y="1643"/>
                  </a:cubicBezTo>
                  <a:cubicBezTo>
                    <a:pt x="366" y="1666"/>
                    <a:pt x="411" y="1712"/>
                    <a:pt x="480" y="1758"/>
                  </a:cubicBezTo>
                  <a:cubicBezTo>
                    <a:pt x="525" y="1780"/>
                    <a:pt x="571" y="1803"/>
                    <a:pt x="594" y="1826"/>
                  </a:cubicBezTo>
                  <a:cubicBezTo>
                    <a:pt x="640" y="1826"/>
                    <a:pt x="685" y="1849"/>
                    <a:pt x="731" y="1872"/>
                  </a:cubicBezTo>
                  <a:cubicBezTo>
                    <a:pt x="799" y="1872"/>
                    <a:pt x="891" y="1895"/>
                    <a:pt x="936" y="1895"/>
                  </a:cubicBezTo>
                  <a:lnTo>
                    <a:pt x="982" y="1895"/>
                  </a:lnTo>
                  <a:cubicBezTo>
                    <a:pt x="1073" y="1895"/>
                    <a:pt x="1142" y="1895"/>
                    <a:pt x="1233" y="1872"/>
                  </a:cubicBezTo>
                  <a:cubicBezTo>
                    <a:pt x="1233" y="1872"/>
                    <a:pt x="1256" y="1872"/>
                    <a:pt x="1256" y="1849"/>
                  </a:cubicBezTo>
                  <a:cubicBezTo>
                    <a:pt x="1324" y="1826"/>
                    <a:pt x="1393" y="1803"/>
                    <a:pt x="1461" y="1780"/>
                  </a:cubicBezTo>
                  <a:cubicBezTo>
                    <a:pt x="1461" y="1780"/>
                    <a:pt x="1461" y="1780"/>
                    <a:pt x="1461" y="1758"/>
                  </a:cubicBezTo>
                  <a:lnTo>
                    <a:pt x="1507" y="1758"/>
                  </a:lnTo>
                  <a:cubicBezTo>
                    <a:pt x="1553" y="1712"/>
                    <a:pt x="1621" y="1666"/>
                    <a:pt x="1690" y="1598"/>
                  </a:cubicBezTo>
                  <a:cubicBezTo>
                    <a:pt x="1690" y="1598"/>
                    <a:pt x="1690" y="1598"/>
                    <a:pt x="1712" y="1575"/>
                  </a:cubicBezTo>
                  <a:cubicBezTo>
                    <a:pt x="1735" y="1529"/>
                    <a:pt x="1781" y="1484"/>
                    <a:pt x="1827" y="1415"/>
                  </a:cubicBezTo>
                  <a:cubicBezTo>
                    <a:pt x="1827" y="1415"/>
                    <a:pt x="1827" y="1415"/>
                    <a:pt x="1849" y="1392"/>
                  </a:cubicBezTo>
                  <a:cubicBezTo>
                    <a:pt x="1849" y="1392"/>
                    <a:pt x="1849" y="1392"/>
                    <a:pt x="1849" y="1370"/>
                  </a:cubicBezTo>
                  <a:cubicBezTo>
                    <a:pt x="1872" y="1324"/>
                    <a:pt x="1918" y="1233"/>
                    <a:pt x="1941" y="1187"/>
                  </a:cubicBezTo>
                  <a:cubicBezTo>
                    <a:pt x="1941" y="1164"/>
                    <a:pt x="1941" y="1164"/>
                    <a:pt x="1941" y="1164"/>
                  </a:cubicBezTo>
                  <a:cubicBezTo>
                    <a:pt x="1941" y="1164"/>
                    <a:pt x="1941" y="1141"/>
                    <a:pt x="1941" y="1141"/>
                  </a:cubicBezTo>
                  <a:cubicBezTo>
                    <a:pt x="1963" y="1118"/>
                    <a:pt x="1963" y="1050"/>
                    <a:pt x="1963" y="1027"/>
                  </a:cubicBezTo>
                  <a:cubicBezTo>
                    <a:pt x="1963" y="1027"/>
                    <a:pt x="1963" y="959"/>
                    <a:pt x="1986" y="936"/>
                  </a:cubicBezTo>
                  <a:cubicBezTo>
                    <a:pt x="1986" y="913"/>
                    <a:pt x="1986" y="913"/>
                    <a:pt x="1986" y="913"/>
                  </a:cubicBezTo>
                  <a:cubicBezTo>
                    <a:pt x="1963" y="845"/>
                    <a:pt x="1963" y="776"/>
                    <a:pt x="1941" y="708"/>
                  </a:cubicBezTo>
                  <a:lnTo>
                    <a:pt x="1872" y="525"/>
                  </a:lnTo>
                  <a:cubicBezTo>
                    <a:pt x="1872" y="525"/>
                    <a:pt x="1872" y="525"/>
                    <a:pt x="1872" y="502"/>
                  </a:cubicBezTo>
                  <a:cubicBezTo>
                    <a:pt x="1849" y="479"/>
                    <a:pt x="1758" y="388"/>
                    <a:pt x="1735" y="365"/>
                  </a:cubicBezTo>
                  <a:cubicBezTo>
                    <a:pt x="1735" y="342"/>
                    <a:pt x="1735" y="342"/>
                    <a:pt x="1735" y="342"/>
                  </a:cubicBezTo>
                  <a:cubicBezTo>
                    <a:pt x="1690" y="320"/>
                    <a:pt x="1644" y="274"/>
                    <a:pt x="1644" y="274"/>
                  </a:cubicBezTo>
                  <a:cubicBezTo>
                    <a:pt x="1621" y="251"/>
                    <a:pt x="1598" y="228"/>
                    <a:pt x="1553" y="205"/>
                  </a:cubicBezTo>
                  <a:lnTo>
                    <a:pt x="1530" y="205"/>
                  </a:lnTo>
                  <a:cubicBezTo>
                    <a:pt x="1507" y="183"/>
                    <a:pt x="1393" y="137"/>
                    <a:pt x="1347" y="114"/>
                  </a:cubicBezTo>
                  <a:lnTo>
                    <a:pt x="1302" y="114"/>
                  </a:lnTo>
                  <a:cubicBezTo>
                    <a:pt x="1279" y="91"/>
                    <a:pt x="1210" y="91"/>
                    <a:pt x="1142" y="91"/>
                  </a:cubicBezTo>
                  <a:cubicBezTo>
                    <a:pt x="1050" y="23"/>
                    <a:pt x="936" y="0"/>
                    <a:pt x="79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9" name="Google Shape;1239;p113"/>
            <p:cNvSpPr/>
            <p:nvPr/>
          </p:nvSpPr>
          <p:spPr>
            <a:xfrm>
              <a:off x="946850" y="3693750"/>
              <a:ext cx="43375" cy="51675"/>
            </a:xfrm>
            <a:custGeom>
              <a:rect b="b" l="l" r="r" t="t"/>
              <a:pathLst>
                <a:path extrusionOk="0" h="2067" w="1735">
                  <a:moveTo>
                    <a:pt x="936" y="0"/>
                  </a:moveTo>
                  <a:cubicBezTo>
                    <a:pt x="867" y="0"/>
                    <a:pt x="799" y="23"/>
                    <a:pt x="730" y="23"/>
                  </a:cubicBezTo>
                  <a:lnTo>
                    <a:pt x="708" y="23"/>
                  </a:lnTo>
                  <a:lnTo>
                    <a:pt x="525" y="115"/>
                  </a:lnTo>
                  <a:cubicBezTo>
                    <a:pt x="502" y="137"/>
                    <a:pt x="479" y="137"/>
                    <a:pt x="457" y="183"/>
                  </a:cubicBezTo>
                  <a:cubicBezTo>
                    <a:pt x="342" y="252"/>
                    <a:pt x="388" y="206"/>
                    <a:pt x="320" y="320"/>
                  </a:cubicBezTo>
                  <a:cubicBezTo>
                    <a:pt x="297" y="320"/>
                    <a:pt x="251" y="366"/>
                    <a:pt x="251" y="388"/>
                  </a:cubicBezTo>
                  <a:cubicBezTo>
                    <a:pt x="228" y="411"/>
                    <a:pt x="183" y="571"/>
                    <a:pt x="160" y="594"/>
                  </a:cubicBezTo>
                  <a:cubicBezTo>
                    <a:pt x="160" y="617"/>
                    <a:pt x="160" y="662"/>
                    <a:pt x="160" y="685"/>
                  </a:cubicBezTo>
                  <a:cubicBezTo>
                    <a:pt x="137" y="731"/>
                    <a:pt x="137" y="776"/>
                    <a:pt x="137" y="799"/>
                  </a:cubicBezTo>
                  <a:cubicBezTo>
                    <a:pt x="137" y="799"/>
                    <a:pt x="137" y="822"/>
                    <a:pt x="137" y="868"/>
                  </a:cubicBezTo>
                  <a:cubicBezTo>
                    <a:pt x="137" y="891"/>
                    <a:pt x="114" y="913"/>
                    <a:pt x="114" y="913"/>
                  </a:cubicBezTo>
                  <a:cubicBezTo>
                    <a:pt x="46" y="1005"/>
                    <a:pt x="23" y="1096"/>
                    <a:pt x="23" y="1210"/>
                  </a:cubicBezTo>
                  <a:cubicBezTo>
                    <a:pt x="0" y="1301"/>
                    <a:pt x="0" y="1416"/>
                    <a:pt x="46" y="1507"/>
                  </a:cubicBezTo>
                  <a:cubicBezTo>
                    <a:pt x="69" y="1598"/>
                    <a:pt x="114" y="1689"/>
                    <a:pt x="183" y="1758"/>
                  </a:cubicBezTo>
                  <a:cubicBezTo>
                    <a:pt x="228" y="1849"/>
                    <a:pt x="297" y="1918"/>
                    <a:pt x="388" y="1963"/>
                  </a:cubicBezTo>
                  <a:cubicBezTo>
                    <a:pt x="457" y="1986"/>
                    <a:pt x="502" y="2009"/>
                    <a:pt x="571" y="2032"/>
                  </a:cubicBezTo>
                  <a:cubicBezTo>
                    <a:pt x="639" y="2055"/>
                    <a:pt x="708" y="2066"/>
                    <a:pt x="776" y="2066"/>
                  </a:cubicBezTo>
                  <a:cubicBezTo>
                    <a:pt x="845" y="2066"/>
                    <a:pt x="913" y="2055"/>
                    <a:pt x="982" y="2032"/>
                  </a:cubicBezTo>
                  <a:lnTo>
                    <a:pt x="1164" y="1963"/>
                  </a:lnTo>
                  <a:cubicBezTo>
                    <a:pt x="1278" y="1895"/>
                    <a:pt x="1370" y="1804"/>
                    <a:pt x="1415" y="1689"/>
                  </a:cubicBezTo>
                  <a:cubicBezTo>
                    <a:pt x="1461" y="1621"/>
                    <a:pt x="1507" y="1530"/>
                    <a:pt x="1552" y="1461"/>
                  </a:cubicBezTo>
                  <a:cubicBezTo>
                    <a:pt x="1598" y="1301"/>
                    <a:pt x="1666" y="1165"/>
                    <a:pt x="1712" y="1028"/>
                  </a:cubicBezTo>
                  <a:cubicBezTo>
                    <a:pt x="1712" y="1028"/>
                    <a:pt x="1712" y="1005"/>
                    <a:pt x="1712" y="1005"/>
                  </a:cubicBezTo>
                  <a:cubicBezTo>
                    <a:pt x="1712" y="982"/>
                    <a:pt x="1735" y="822"/>
                    <a:pt x="1735" y="799"/>
                  </a:cubicBezTo>
                  <a:cubicBezTo>
                    <a:pt x="1735" y="776"/>
                    <a:pt x="1712" y="617"/>
                    <a:pt x="1712" y="594"/>
                  </a:cubicBezTo>
                  <a:cubicBezTo>
                    <a:pt x="1712" y="571"/>
                    <a:pt x="1643" y="434"/>
                    <a:pt x="1643" y="411"/>
                  </a:cubicBezTo>
                  <a:lnTo>
                    <a:pt x="1621" y="411"/>
                  </a:lnTo>
                  <a:cubicBezTo>
                    <a:pt x="1598" y="343"/>
                    <a:pt x="1552" y="297"/>
                    <a:pt x="1507" y="252"/>
                  </a:cubicBezTo>
                  <a:cubicBezTo>
                    <a:pt x="1507" y="252"/>
                    <a:pt x="1507" y="229"/>
                    <a:pt x="1507" y="229"/>
                  </a:cubicBezTo>
                  <a:cubicBezTo>
                    <a:pt x="1461" y="206"/>
                    <a:pt x="1392" y="160"/>
                    <a:pt x="1347" y="115"/>
                  </a:cubicBezTo>
                  <a:lnTo>
                    <a:pt x="1324" y="115"/>
                  </a:lnTo>
                  <a:cubicBezTo>
                    <a:pt x="1278" y="92"/>
                    <a:pt x="1210" y="69"/>
                    <a:pt x="1141" y="23"/>
                  </a:cubicBezTo>
                  <a:lnTo>
                    <a:pt x="93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0" name="Google Shape;1240;p113"/>
            <p:cNvSpPr/>
            <p:nvPr/>
          </p:nvSpPr>
          <p:spPr>
            <a:xfrm>
              <a:off x="1070675" y="3739125"/>
              <a:ext cx="41675" cy="49350"/>
            </a:xfrm>
            <a:custGeom>
              <a:rect b="b" l="l" r="r" t="t"/>
              <a:pathLst>
                <a:path extrusionOk="0" h="1974" w="1667">
                  <a:moveTo>
                    <a:pt x="845" y="0"/>
                  </a:moveTo>
                  <a:cubicBezTo>
                    <a:pt x="776" y="0"/>
                    <a:pt x="708" y="11"/>
                    <a:pt x="639" y="34"/>
                  </a:cubicBezTo>
                  <a:lnTo>
                    <a:pt x="457" y="103"/>
                  </a:lnTo>
                  <a:cubicBezTo>
                    <a:pt x="343" y="171"/>
                    <a:pt x="251" y="263"/>
                    <a:pt x="183" y="377"/>
                  </a:cubicBezTo>
                  <a:cubicBezTo>
                    <a:pt x="137" y="468"/>
                    <a:pt x="91" y="582"/>
                    <a:pt x="69" y="673"/>
                  </a:cubicBezTo>
                  <a:cubicBezTo>
                    <a:pt x="46" y="696"/>
                    <a:pt x="46" y="719"/>
                    <a:pt x="46" y="742"/>
                  </a:cubicBezTo>
                  <a:cubicBezTo>
                    <a:pt x="23" y="810"/>
                    <a:pt x="23" y="902"/>
                    <a:pt x="23" y="993"/>
                  </a:cubicBezTo>
                  <a:cubicBezTo>
                    <a:pt x="0" y="1039"/>
                    <a:pt x="23" y="1061"/>
                    <a:pt x="23" y="1107"/>
                  </a:cubicBezTo>
                  <a:cubicBezTo>
                    <a:pt x="46" y="1267"/>
                    <a:pt x="46" y="1427"/>
                    <a:pt x="160" y="1564"/>
                  </a:cubicBezTo>
                  <a:cubicBezTo>
                    <a:pt x="251" y="1701"/>
                    <a:pt x="297" y="1769"/>
                    <a:pt x="457" y="1860"/>
                  </a:cubicBezTo>
                  <a:cubicBezTo>
                    <a:pt x="566" y="1938"/>
                    <a:pt x="707" y="1974"/>
                    <a:pt x="851" y="1974"/>
                  </a:cubicBezTo>
                  <a:cubicBezTo>
                    <a:pt x="918" y="1974"/>
                    <a:pt x="985" y="1966"/>
                    <a:pt x="1050" y="1952"/>
                  </a:cubicBezTo>
                  <a:cubicBezTo>
                    <a:pt x="1187" y="1906"/>
                    <a:pt x="1301" y="1837"/>
                    <a:pt x="1415" y="1746"/>
                  </a:cubicBezTo>
                  <a:cubicBezTo>
                    <a:pt x="1507" y="1632"/>
                    <a:pt x="1575" y="1518"/>
                    <a:pt x="1621" y="1381"/>
                  </a:cubicBezTo>
                  <a:cubicBezTo>
                    <a:pt x="1666" y="1221"/>
                    <a:pt x="1644" y="1039"/>
                    <a:pt x="1575" y="879"/>
                  </a:cubicBezTo>
                  <a:cubicBezTo>
                    <a:pt x="1598" y="765"/>
                    <a:pt x="1598" y="673"/>
                    <a:pt x="1575" y="559"/>
                  </a:cubicBezTo>
                  <a:cubicBezTo>
                    <a:pt x="1552" y="468"/>
                    <a:pt x="1507" y="377"/>
                    <a:pt x="1438" y="308"/>
                  </a:cubicBezTo>
                  <a:cubicBezTo>
                    <a:pt x="1392" y="217"/>
                    <a:pt x="1301" y="171"/>
                    <a:pt x="1233" y="103"/>
                  </a:cubicBezTo>
                  <a:cubicBezTo>
                    <a:pt x="1164" y="80"/>
                    <a:pt x="1096" y="57"/>
                    <a:pt x="1050" y="34"/>
                  </a:cubicBezTo>
                  <a:cubicBezTo>
                    <a:pt x="982" y="11"/>
                    <a:pt x="913" y="0"/>
                    <a:pt x="84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1" name="Google Shape;1241;p113"/>
            <p:cNvSpPr/>
            <p:nvPr/>
          </p:nvSpPr>
          <p:spPr>
            <a:xfrm>
              <a:off x="1157400" y="3674925"/>
              <a:ext cx="44525" cy="41675"/>
            </a:xfrm>
            <a:custGeom>
              <a:rect b="b" l="l" r="r" t="t"/>
              <a:pathLst>
                <a:path extrusionOk="0" h="1667" w="1781">
                  <a:moveTo>
                    <a:pt x="799" y="0"/>
                  </a:moveTo>
                  <a:cubicBezTo>
                    <a:pt x="640" y="0"/>
                    <a:pt x="548" y="23"/>
                    <a:pt x="411" y="114"/>
                  </a:cubicBezTo>
                  <a:cubicBezTo>
                    <a:pt x="297" y="160"/>
                    <a:pt x="183" y="274"/>
                    <a:pt x="115" y="388"/>
                  </a:cubicBezTo>
                  <a:cubicBezTo>
                    <a:pt x="69" y="457"/>
                    <a:pt x="46" y="525"/>
                    <a:pt x="23" y="594"/>
                  </a:cubicBezTo>
                  <a:cubicBezTo>
                    <a:pt x="1" y="776"/>
                    <a:pt x="1" y="822"/>
                    <a:pt x="23" y="1005"/>
                  </a:cubicBezTo>
                  <a:cubicBezTo>
                    <a:pt x="69" y="1096"/>
                    <a:pt x="115" y="1187"/>
                    <a:pt x="160" y="1256"/>
                  </a:cubicBezTo>
                  <a:cubicBezTo>
                    <a:pt x="229" y="1347"/>
                    <a:pt x="297" y="1415"/>
                    <a:pt x="389" y="1461"/>
                  </a:cubicBezTo>
                  <a:cubicBezTo>
                    <a:pt x="434" y="1484"/>
                    <a:pt x="480" y="1507"/>
                    <a:pt x="526" y="1529"/>
                  </a:cubicBezTo>
                  <a:cubicBezTo>
                    <a:pt x="548" y="1529"/>
                    <a:pt x="548" y="1552"/>
                    <a:pt x="571" y="1552"/>
                  </a:cubicBezTo>
                  <a:cubicBezTo>
                    <a:pt x="594" y="1575"/>
                    <a:pt x="754" y="1621"/>
                    <a:pt x="754" y="1644"/>
                  </a:cubicBezTo>
                  <a:lnTo>
                    <a:pt x="777" y="1644"/>
                  </a:lnTo>
                  <a:cubicBezTo>
                    <a:pt x="777" y="1644"/>
                    <a:pt x="959" y="1666"/>
                    <a:pt x="982" y="1666"/>
                  </a:cubicBezTo>
                  <a:cubicBezTo>
                    <a:pt x="982" y="1666"/>
                    <a:pt x="1187" y="1644"/>
                    <a:pt x="1187" y="1644"/>
                  </a:cubicBezTo>
                  <a:cubicBezTo>
                    <a:pt x="1210" y="1621"/>
                    <a:pt x="1256" y="1621"/>
                    <a:pt x="1279" y="1598"/>
                  </a:cubicBezTo>
                  <a:cubicBezTo>
                    <a:pt x="1302" y="1575"/>
                    <a:pt x="1347" y="1575"/>
                    <a:pt x="1370" y="1552"/>
                  </a:cubicBezTo>
                  <a:cubicBezTo>
                    <a:pt x="1393" y="1552"/>
                    <a:pt x="1530" y="1438"/>
                    <a:pt x="1530" y="1438"/>
                  </a:cubicBezTo>
                  <a:cubicBezTo>
                    <a:pt x="1530" y="1438"/>
                    <a:pt x="1553" y="1415"/>
                    <a:pt x="1553" y="1415"/>
                  </a:cubicBezTo>
                  <a:cubicBezTo>
                    <a:pt x="1553" y="1415"/>
                    <a:pt x="1598" y="1370"/>
                    <a:pt x="1598" y="1347"/>
                  </a:cubicBezTo>
                  <a:cubicBezTo>
                    <a:pt x="1621" y="1324"/>
                    <a:pt x="1644" y="1278"/>
                    <a:pt x="1667" y="1256"/>
                  </a:cubicBezTo>
                  <a:cubicBezTo>
                    <a:pt x="1667" y="1233"/>
                    <a:pt x="1758" y="1073"/>
                    <a:pt x="1758" y="1073"/>
                  </a:cubicBezTo>
                  <a:cubicBezTo>
                    <a:pt x="1758" y="1073"/>
                    <a:pt x="1758" y="1050"/>
                    <a:pt x="1758" y="1050"/>
                  </a:cubicBezTo>
                  <a:cubicBezTo>
                    <a:pt x="1758" y="1027"/>
                    <a:pt x="1758" y="982"/>
                    <a:pt x="1758" y="959"/>
                  </a:cubicBezTo>
                  <a:cubicBezTo>
                    <a:pt x="1781" y="913"/>
                    <a:pt x="1781" y="890"/>
                    <a:pt x="1781" y="845"/>
                  </a:cubicBezTo>
                  <a:cubicBezTo>
                    <a:pt x="1781" y="845"/>
                    <a:pt x="1758" y="639"/>
                    <a:pt x="1758" y="639"/>
                  </a:cubicBezTo>
                  <a:cubicBezTo>
                    <a:pt x="1758" y="639"/>
                    <a:pt x="1690" y="457"/>
                    <a:pt x="1667" y="457"/>
                  </a:cubicBezTo>
                  <a:cubicBezTo>
                    <a:pt x="1667" y="457"/>
                    <a:pt x="1553" y="297"/>
                    <a:pt x="1553" y="297"/>
                  </a:cubicBezTo>
                  <a:cubicBezTo>
                    <a:pt x="1553" y="297"/>
                    <a:pt x="1393" y="183"/>
                    <a:pt x="1393" y="183"/>
                  </a:cubicBezTo>
                  <a:cubicBezTo>
                    <a:pt x="1393" y="183"/>
                    <a:pt x="1210" y="91"/>
                    <a:pt x="1210" y="91"/>
                  </a:cubicBezTo>
                  <a:cubicBezTo>
                    <a:pt x="1187" y="91"/>
                    <a:pt x="1165" y="69"/>
                    <a:pt x="1142" y="69"/>
                  </a:cubicBezTo>
                  <a:cubicBezTo>
                    <a:pt x="1119" y="69"/>
                    <a:pt x="1073" y="46"/>
                    <a:pt x="1051" y="23"/>
                  </a:cubicBezTo>
                  <a:cubicBezTo>
                    <a:pt x="959" y="0"/>
                    <a:pt x="891" y="0"/>
                    <a:pt x="79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2" name="Google Shape;1242;p113"/>
            <p:cNvSpPr/>
            <p:nvPr/>
          </p:nvSpPr>
          <p:spPr>
            <a:xfrm>
              <a:off x="1173950" y="3534550"/>
              <a:ext cx="41675" cy="46525"/>
            </a:xfrm>
            <a:custGeom>
              <a:rect b="b" l="l" r="r" t="t"/>
              <a:pathLst>
                <a:path extrusionOk="0" h="1861" w="1667">
                  <a:moveTo>
                    <a:pt x="891" y="0"/>
                  </a:moveTo>
                  <a:cubicBezTo>
                    <a:pt x="822" y="23"/>
                    <a:pt x="754" y="23"/>
                    <a:pt x="685" y="46"/>
                  </a:cubicBezTo>
                  <a:cubicBezTo>
                    <a:pt x="571" y="69"/>
                    <a:pt x="457" y="137"/>
                    <a:pt x="366" y="228"/>
                  </a:cubicBezTo>
                  <a:cubicBezTo>
                    <a:pt x="343" y="251"/>
                    <a:pt x="320" y="251"/>
                    <a:pt x="297" y="274"/>
                  </a:cubicBezTo>
                  <a:cubicBezTo>
                    <a:pt x="297" y="274"/>
                    <a:pt x="297" y="297"/>
                    <a:pt x="297" y="297"/>
                  </a:cubicBezTo>
                  <a:cubicBezTo>
                    <a:pt x="206" y="343"/>
                    <a:pt x="137" y="411"/>
                    <a:pt x="92" y="502"/>
                  </a:cubicBezTo>
                  <a:cubicBezTo>
                    <a:pt x="69" y="571"/>
                    <a:pt x="46" y="639"/>
                    <a:pt x="23" y="685"/>
                  </a:cubicBezTo>
                  <a:cubicBezTo>
                    <a:pt x="1" y="776"/>
                    <a:pt x="1" y="845"/>
                    <a:pt x="1" y="936"/>
                  </a:cubicBezTo>
                  <a:cubicBezTo>
                    <a:pt x="1" y="959"/>
                    <a:pt x="1" y="959"/>
                    <a:pt x="1" y="982"/>
                  </a:cubicBezTo>
                  <a:cubicBezTo>
                    <a:pt x="1" y="1164"/>
                    <a:pt x="23" y="1233"/>
                    <a:pt x="115" y="1415"/>
                  </a:cubicBezTo>
                  <a:cubicBezTo>
                    <a:pt x="115" y="1415"/>
                    <a:pt x="115" y="1438"/>
                    <a:pt x="115" y="1438"/>
                  </a:cubicBezTo>
                  <a:cubicBezTo>
                    <a:pt x="160" y="1484"/>
                    <a:pt x="206" y="1552"/>
                    <a:pt x="252" y="1621"/>
                  </a:cubicBezTo>
                  <a:cubicBezTo>
                    <a:pt x="366" y="1712"/>
                    <a:pt x="480" y="1781"/>
                    <a:pt x="640" y="1826"/>
                  </a:cubicBezTo>
                  <a:cubicBezTo>
                    <a:pt x="708" y="1849"/>
                    <a:pt x="788" y="1860"/>
                    <a:pt x="868" y="1860"/>
                  </a:cubicBezTo>
                  <a:cubicBezTo>
                    <a:pt x="948" y="1860"/>
                    <a:pt x="1028" y="1849"/>
                    <a:pt x="1096" y="1826"/>
                  </a:cubicBezTo>
                  <a:lnTo>
                    <a:pt x="1279" y="1758"/>
                  </a:lnTo>
                  <a:cubicBezTo>
                    <a:pt x="1370" y="1712"/>
                    <a:pt x="1438" y="1644"/>
                    <a:pt x="1484" y="1552"/>
                  </a:cubicBezTo>
                  <a:cubicBezTo>
                    <a:pt x="1530" y="1507"/>
                    <a:pt x="1553" y="1461"/>
                    <a:pt x="1575" y="1393"/>
                  </a:cubicBezTo>
                  <a:cubicBezTo>
                    <a:pt x="1621" y="1301"/>
                    <a:pt x="1644" y="1210"/>
                    <a:pt x="1644" y="1096"/>
                  </a:cubicBezTo>
                  <a:cubicBezTo>
                    <a:pt x="1644" y="1050"/>
                    <a:pt x="1644" y="1004"/>
                    <a:pt x="1644" y="959"/>
                  </a:cubicBezTo>
                  <a:cubicBezTo>
                    <a:pt x="1644" y="890"/>
                    <a:pt x="1667" y="845"/>
                    <a:pt x="1667" y="776"/>
                  </a:cubicBezTo>
                  <a:cubicBezTo>
                    <a:pt x="1667" y="662"/>
                    <a:pt x="1644" y="571"/>
                    <a:pt x="1598" y="480"/>
                  </a:cubicBezTo>
                  <a:cubicBezTo>
                    <a:pt x="1553" y="388"/>
                    <a:pt x="1507" y="297"/>
                    <a:pt x="1438" y="228"/>
                  </a:cubicBezTo>
                  <a:cubicBezTo>
                    <a:pt x="1393" y="183"/>
                    <a:pt x="1324" y="160"/>
                    <a:pt x="1279" y="114"/>
                  </a:cubicBezTo>
                  <a:cubicBezTo>
                    <a:pt x="1165" y="46"/>
                    <a:pt x="1028" y="0"/>
                    <a:pt x="8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3" name="Google Shape;1243;p113"/>
            <p:cNvSpPr/>
            <p:nvPr/>
          </p:nvSpPr>
          <p:spPr>
            <a:xfrm>
              <a:off x="1107175" y="3440400"/>
              <a:ext cx="41700" cy="48175"/>
            </a:xfrm>
            <a:custGeom>
              <a:rect b="b" l="l" r="r" t="t"/>
              <a:pathLst>
                <a:path extrusionOk="0" h="1927" w="1668">
                  <a:moveTo>
                    <a:pt x="891" y="0"/>
                  </a:moveTo>
                  <a:cubicBezTo>
                    <a:pt x="823" y="0"/>
                    <a:pt x="754" y="0"/>
                    <a:pt x="686" y="23"/>
                  </a:cubicBezTo>
                  <a:cubicBezTo>
                    <a:pt x="572" y="46"/>
                    <a:pt x="457" y="114"/>
                    <a:pt x="343" y="205"/>
                  </a:cubicBezTo>
                  <a:cubicBezTo>
                    <a:pt x="298" y="274"/>
                    <a:pt x="252" y="320"/>
                    <a:pt x="229" y="388"/>
                  </a:cubicBezTo>
                  <a:cubicBezTo>
                    <a:pt x="206" y="388"/>
                    <a:pt x="206" y="411"/>
                    <a:pt x="206" y="411"/>
                  </a:cubicBezTo>
                  <a:cubicBezTo>
                    <a:pt x="206" y="411"/>
                    <a:pt x="206" y="434"/>
                    <a:pt x="184" y="434"/>
                  </a:cubicBezTo>
                  <a:cubicBezTo>
                    <a:pt x="161" y="502"/>
                    <a:pt x="138" y="571"/>
                    <a:pt x="115" y="639"/>
                  </a:cubicBezTo>
                  <a:cubicBezTo>
                    <a:pt x="115" y="639"/>
                    <a:pt x="115" y="639"/>
                    <a:pt x="115" y="662"/>
                  </a:cubicBezTo>
                  <a:cubicBezTo>
                    <a:pt x="92" y="685"/>
                    <a:pt x="69" y="708"/>
                    <a:pt x="69" y="730"/>
                  </a:cubicBezTo>
                  <a:cubicBezTo>
                    <a:pt x="24" y="822"/>
                    <a:pt x="1" y="936"/>
                    <a:pt x="1" y="1027"/>
                  </a:cubicBezTo>
                  <a:cubicBezTo>
                    <a:pt x="1" y="1096"/>
                    <a:pt x="24" y="1164"/>
                    <a:pt x="24" y="1233"/>
                  </a:cubicBezTo>
                  <a:cubicBezTo>
                    <a:pt x="69" y="1370"/>
                    <a:pt x="138" y="1484"/>
                    <a:pt x="229" y="1575"/>
                  </a:cubicBezTo>
                  <a:cubicBezTo>
                    <a:pt x="229" y="1575"/>
                    <a:pt x="252" y="1598"/>
                    <a:pt x="252" y="1598"/>
                  </a:cubicBezTo>
                  <a:cubicBezTo>
                    <a:pt x="275" y="1621"/>
                    <a:pt x="320" y="1666"/>
                    <a:pt x="343" y="1689"/>
                  </a:cubicBezTo>
                  <a:cubicBezTo>
                    <a:pt x="412" y="1780"/>
                    <a:pt x="480" y="1826"/>
                    <a:pt x="572" y="1849"/>
                  </a:cubicBezTo>
                  <a:cubicBezTo>
                    <a:pt x="640" y="1895"/>
                    <a:pt x="709" y="1917"/>
                    <a:pt x="777" y="1917"/>
                  </a:cubicBezTo>
                  <a:cubicBezTo>
                    <a:pt x="804" y="1924"/>
                    <a:pt x="832" y="1927"/>
                    <a:pt x="862" y="1927"/>
                  </a:cubicBezTo>
                  <a:cubicBezTo>
                    <a:pt x="933" y="1927"/>
                    <a:pt x="1009" y="1911"/>
                    <a:pt x="1074" y="1895"/>
                  </a:cubicBezTo>
                  <a:cubicBezTo>
                    <a:pt x="1142" y="1872"/>
                    <a:pt x="1188" y="1849"/>
                    <a:pt x="1256" y="1826"/>
                  </a:cubicBezTo>
                  <a:cubicBezTo>
                    <a:pt x="1302" y="1780"/>
                    <a:pt x="1370" y="1735"/>
                    <a:pt x="1416" y="1689"/>
                  </a:cubicBezTo>
                  <a:cubicBezTo>
                    <a:pt x="1485" y="1621"/>
                    <a:pt x="1530" y="1552"/>
                    <a:pt x="1576" y="1461"/>
                  </a:cubicBezTo>
                  <a:cubicBezTo>
                    <a:pt x="1622" y="1370"/>
                    <a:pt x="1644" y="1278"/>
                    <a:pt x="1644" y="1164"/>
                  </a:cubicBezTo>
                  <a:cubicBezTo>
                    <a:pt x="1644" y="1096"/>
                    <a:pt x="1622" y="1027"/>
                    <a:pt x="1622" y="981"/>
                  </a:cubicBezTo>
                  <a:cubicBezTo>
                    <a:pt x="1644" y="913"/>
                    <a:pt x="1644" y="822"/>
                    <a:pt x="1644" y="753"/>
                  </a:cubicBezTo>
                  <a:cubicBezTo>
                    <a:pt x="1667" y="639"/>
                    <a:pt x="1644" y="548"/>
                    <a:pt x="1576" y="457"/>
                  </a:cubicBezTo>
                  <a:cubicBezTo>
                    <a:pt x="1553" y="365"/>
                    <a:pt x="1507" y="274"/>
                    <a:pt x="1439" y="205"/>
                  </a:cubicBezTo>
                  <a:cubicBezTo>
                    <a:pt x="1370" y="183"/>
                    <a:pt x="1325" y="137"/>
                    <a:pt x="1279" y="91"/>
                  </a:cubicBezTo>
                  <a:cubicBezTo>
                    <a:pt x="1165" y="23"/>
                    <a:pt x="1028" y="0"/>
                    <a:pt x="8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4" name="Google Shape;1244;p113"/>
            <p:cNvSpPr/>
            <p:nvPr/>
          </p:nvSpPr>
          <p:spPr>
            <a:xfrm>
              <a:off x="977650" y="3383475"/>
              <a:ext cx="50825" cy="51225"/>
            </a:xfrm>
            <a:custGeom>
              <a:rect b="b" l="l" r="r" t="t"/>
              <a:pathLst>
                <a:path extrusionOk="0" h="2049" w="2033">
                  <a:moveTo>
                    <a:pt x="962" y="0"/>
                  </a:moveTo>
                  <a:cubicBezTo>
                    <a:pt x="896" y="0"/>
                    <a:pt x="834" y="6"/>
                    <a:pt x="777" y="17"/>
                  </a:cubicBezTo>
                  <a:cubicBezTo>
                    <a:pt x="708" y="40"/>
                    <a:pt x="640" y="63"/>
                    <a:pt x="571" y="109"/>
                  </a:cubicBezTo>
                  <a:lnTo>
                    <a:pt x="548" y="109"/>
                  </a:lnTo>
                  <a:cubicBezTo>
                    <a:pt x="548" y="109"/>
                    <a:pt x="548" y="131"/>
                    <a:pt x="526" y="131"/>
                  </a:cubicBezTo>
                  <a:cubicBezTo>
                    <a:pt x="480" y="154"/>
                    <a:pt x="411" y="200"/>
                    <a:pt x="366" y="246"/>
                  </a:cubicBezTo>
                  <a:cubicBezTo>
                    <a:pt x="297" y="314"/>
                    <a:pt x="229" y="405"/>
                    <a:pt x="183" y="474"/>
                  </a:cubicBezTo>
                  <a:cubicBezTo>
                    <a:pt x="183" y="474"/>
                    <a:pt x="183" y="497"/>
                    <a:pt x="160" y="497"/>
                  </a:cubicBezTo>
                  <a:cubicBezTo>
                    <a:pt x="160" y="497"/>
                    <a:pt x="160" y="519"/>
                    <a:pt x="160" y="519"/>
                  </a:cubicBezTo>
                  <a:cubicBezTo>
                    <a:pt x="115" y="588"/>
                    <a:pt x="92" y="656"/>
                    <a:pt x="69" y="725"/>
                  </a:cubicBezTo>
                  <a:cubicBezTo>
                    <a:pt x="69" y="748"/>
                    <a:pt x="46" y="771"/>
                    <a:pt x="46" y="793"/>
                  </a:cubicBezTo>
                  <a:cubicBezTo>
                    <a:pt x="46" y="885"/>
                    <a:pt x="1" y="999"/>
                    <a:pt x="23" y="1090"/>
                  </a:cubicBezTo>
                  <a:cubicBezTo>
                    <a:pt x="23" y="1136"/>
                    <a:pt x="46" y="1250"/>
                    <a:pt x="46" y="1318"/>
                  </a:cubicBezTo>
                  <a:cubicBezTo>
                    <a:pt x="69" y="1318"/>
                    <a:pt x="69" y="1341"/>
                    <a:pt x="69" y="1341"/>
                  </a:cubicBezTo>
                  <a:cubicBezTo>
                    <a:pt x="92" y="1410"/>
                    <a:pt x="115" y="1478"/>
                    <a:pt x="138" y="1547"/>
                  </a:cubicBezTo>
                  <a:cubicBezTo>
                    <a:pt x="160" y="1547"/>
                    <a:pt x="160" y="1569"/>
                    <a:pt x="160" y="1569"/>
                  </a:cubicBezTo>
                  <a:cubicBezTo>
                    <a:pt x="206" y="1638"/>
                    <a:pt x="252" y="1684"/>
                    <a:pt x="297" y="1729"/>
                  </a:cubicBezTo>
                  <a:cubicBezTo>
                    <a:pt x="297" y="1752"/>
                    <a:pt x="297" y="1752"/>
                    <a:pt x="320" y="1752"/>
                  </a:cubicBezTo>
                  <a:cubicBezTo>
                    <a:pt x="366" y="1798"/>
                    <a:pt x="434" y="1843"/>
                    <a:pt x="480" y="1889"/>
                  </a:cubicBezTo>
                  <a:cubicBezTo>
                    <a:pt x="503" y="1912"/>
                    <a:pt x="503" y="1912"/>
                    <a:pt x="526" y="1912"/>
                  </a:cubicBezTo>
                  <a:cubicBezTo>
                    <a:pt x="594" y="1957"/>
                    <a:pt x="663" y="1980"/>
                    <a:pt x="731" y="2003"/>
                  </a:cubicBezTo>
                  <a:cubicBezTo>
                    <a:pt x="754" y="2003"/>
                    <a:pt x="754" y="2003"/>
                    <a:pt x="777" y="2026"/>
                  </a:cubicBezTo>
                  <a:cubicBezTo>
                    <a:pt x="845" y="2026"/>
                    <a:pt x="914" y="2026"/>
                    <a:pt x="982" y="2049"/>
                  </a:cubicBezTo>
                  <a:lnTo>
                    <a:pt x="1073" y="2049"/>
                  </a:lnTo>
                  <a:cubicBezTo>
                    <a:pt x="1142" y="2049"/>
                    <a:pt x="1210" y="2026"/>
                    <a:pt x="1279" y="2026"/>
                  </a:cubicBezTo>
                  <a:cubicBezTo>
                    <a:pt x="1302" y="2003"/>
                    <a:pt x="1302" y="2003"/>
                    <a:pt x="1324" y="2003"/>
                  </a:cubicBezTo>
                  <a:lnTo>
                    <a:pt x="1347" y="2003"/>
                  </a:lnTo>
                  <a:cubicBezTo>
                    <a:pt x="1416" y="1980"/>
                    <a:pt x="1484" y="1957"/>
                    <a:pt x="1530" y="1912"/>
                  </a:cubicBezTo>
                  <a:cubicBezTo>
                    <a:pt x="1553" y="1912"/>
                    <a:pt x="1553" y="1912"/>
                    <a:pt x="1576" y="1889"/>
                  </a:cubicBezTo>
                  <a:cubicBezTo>
                    <a:pt x="1735" y="1775"/>
                    <a:pt x="1781" y="1752"/>
                    <a:pt x="1895" y="1569"/>
                  </a:cubicBezTo>
                  <a:cubicBezTo>
                    <a:pt x="1895" y="1569"/>
                    <a:pt x="1895" y="1569"/>
                    <a:pt x="1918" y="1547"/>
                  </a:cubicBezTo>
                  <a:cubicBezTo>
                    <a:pt x="1941" y="1478"/>
                    <a:pt x="1964" y="1410"/>
                    <a:pt x="1986" y="1364"/>
                  </a:cubicBezTo>
                  <a:cubicBezTo>
                    <a:pt x="1986" y="1341"/>
                    <a:pt x="2009" y="1341"/>
                    <a:pt x="2009" y="1341"/>
                  </a:cubicBezTo>
                  <a:cubicBezTo>
                    <a:pt x="2032" y="1250"/>
                    <a:pt x="2032" y="1181"/>
                    <a:pt x="2032" y="1090"/>
                  </a:cubicBezTo>
                  <a:cubicBezTo>
                    <a:pt x="2032" y="1090"/>
                    <a:pt x="2032" y="1090"/>
                    <a:pt x="2032" y="1067"/>
                  </a:cubicBezTo>
                  <a:cubicBezTo>
                    <a:pt x="2032" y="999"/>
                    <a:pt x="2009" y="907"/>
                    <a:pt x="2009" y="862"/>
                  </a:cubicBezTo>
                  <a:cubicBezTo>
                    <a:pt x="2009" y="839"/>
                    <a:pt x="2009" y="839"/>
                    <a:pt x="1986" y="816"/>
                  </a:cubicBezTo>
                  <a:cubicBezTo>
                    <a:pt x="1964" y="748"/>
                    <a:pt x="1941" y="679"/>
                    <a:pt x="1918" y="611"/>
                  </a:cubicBezTo>
                  <a:lnTo>
                    <a:pt x="1895" y="611"/>
                  </a:lnTo>
                  <a:cubicBezTo>
                    <a:pt x="1872" y="565"/>
                    <a:pt x="1849" y="519"/>
                    <a:pt x="1827" y="497"/>
                  </a:cubicBezTo>
                  <a:cubicBezTo>
                    <a:pt x="1781" y="451"/>
                    <a:pt x="1758" y="405"/>
                    <a:pt x="1735" y="383"/>
                  </a:cubicBezTo>
                  <a:cubicBezTo>
                    <a:pt x="1667" y="314"/>
                    <a:pt x="1598" y="268"/>
                    <a:pt x="1553" y="223"/>
                  </a:cubicBezTo>
                  <a:lnTo>
                    <a:pt x="1507" y="223"/>
                  </a:lnTo>
                  <a:cubicBezTo>
                    <a:pt x="1461" y="177"/>
                    <a:pt x="1416" y="131"/>
                    <a:pt x="1347" y="86"/>
                  </a:cubicBezTo>
                  <a:cubicBezTo>
                    <a:pt x="1302" y="63"/>
                    <a:pt x="1233" y="40"/>
                    <a:pt x="1165" y="17"/>
                  </a:cubicBezTo>
                  <a:cubicBezTo>
                    <a:pt x="1096" y="6"/>
                    <a:pt x="1028" y="0"/>
                    <a:pt x="96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5" name="Google Shape;1245;p113"/>
            <p:cNvSpPr/>
            <p:nvPr/>
          </p:nvSpPr>
          <p:spPr>
            <a:xfrm>
              <a:off x="881225" y="3473475"/>
              <a:ext cx="46800" cy="47825"/>
            </a:xfrm>
            <a:custGeom>
              <a:rect b="b" l="l" r="r" t="t"/>
              <a:pathLst>
                <a:path extrusionOk="0" h="1913" w="1872">
                  <a:moveTo>
                    <a:pt x="1073" y="1"/>
                  </a:moveTo>
                  <a:cubicBezTo>
                    <a:pt x="1004" y="1"/>
                    <a:pt x="936" y="1"/>
                    <a:pt x="867" y="24"/>
                  </a:cubicBezTo>
                  <a:cubicBezTo>
                    <a:pt x="753" y="47"/>
                    <a:pt x="662" y="115"/>
                    <a:pt x="571" y="183"/>
                  </a:cubicBezTo>
                  <a:cubicBezTo>
                    <a:pt x="525" y="183"/>
                    <a:pt x="479" y="206"/>
                    <a:pt x="434" y="229"/>
                  </a:cubicBezTo>
                  <a:cubicBezTo>
                    <a:pt x="388" y="275"/>
                    <a:pt x="297" y="343"/>
                    <a:pt x="274" y="366"/>
                  </a:cubicBezTo>
                  <a:cubicBezTo>
                    <a:pt x="251" y="366"/>
                    <a:pt x="251" y="389"/>
                    <a:pt x="228" y="389"/>
                  </a:cubicBezTo>
                  <a:cubicBezTo>
                    <a:pt x="160" y="457"/>
                    <a:pt x="114" y="549"/>
                    <a:pt x="69" y="640"/>
                  </a:cubicBezTo>
                  <a:cubicBezTo>
                    <a:pt x="23" y="731"/>
                    <a:pt x="0" y="823"/>
                    <a:pt x="0" y="937"/>
                  </a:cubicBezTo>
                  <a:cubicBezTo>
                    <a:pt x="0" y="1051"/>
                    <a:pt x="23" y="1142"/>
                    <a:pt x="69" y="1233"/>
                  </a:cubicBezTo>
                  <a:cubicBezTo>
                    <a:pt x="114" y="1325"/>
                    <a:pt x="160" y="1416"/>
                    <a:pt x="228" y="1485"/>
                  </a:cubicBezTo>
                  <a:cubicBezTo>
                    <a:pt x="297" y="1507"/>
                    <a:pt x="343" y="1553"/>
                    <a:pt x="388" y="1599"/>
                  </a:cubicBezTo>
                  <a:cubicBezTo>
                    <a:pt x="434" y="1621"/>
                    <a:pt x="457" y="1621"/>
                    <a:pt x="502" y="1644"/>
                  </a:cubicBezTo>
                  <a:cubicBezTo>
                    <a:pt x="502" y="1644"/>
                    <a:pt x="502" y="1644"/>
                    <a:pt x="525" y="1667"/>
                  </a:cubicBezTo>
                  <a:cubicBezTo>
                    <a:pt x="525" y="1667"/>
                    <a:pt x="548" y="1690"/>
                    <a:pt x="548" y="1690"/>
                  </a:cubicBezTo>
                  <a:cubicBezTo>
                    <a:pt x="639" y="1781"/>
                    <a:pt x="753" y="1850"/>
                    <a:pt x="890" y="1895"/>
                  </a:cubicBezTo>
                  <a:cubicBezTo>
                    <a:pt x="936" y="1907"/>
                    <a:pt x="987" y="1912"/>
                    <a:pt x="1039" y="1912"/>
                  </a:cubicBezTo>
                  <a:cubicBezTo>
                    <a:pt x="1090" y="1912"/>
                    <a:pt x="1141" y="1907"/>
                    <a:pt x="1187" y="1895"/>
                  </a:cubicBezTo>
                  <a:cubicBezTo>
                    <a:pt x="1278" y="1895"/>
                    <a:pt x="1392" y="1873"/>
                    <a:pt x="1461" y="1804"/>
                  </a:cubicBezTo>
                  <a:cubicBezTo>
                    <a:pt x="1575" y="1736"/>
                    <a:pt x="1666" y="1644"/>
                    <a:pt x="1735" y="1530"/>
                  </a:cubicBezTo>
                  <a:cubicBezTo>
                    <a:pt x="1780" y="1462"/>
                    <a:pt x="1803" y="1393"/>
                    <a:pt x="1826" y="1325"/>
                  </a:cubicBezTo>
                  <a:cubicBezTo>
                    <a:pt x="1849" y="1302"/>
                    <a:pt x="1849" y="1302"/>
                    <a:pt x="1849" y="1279"/>
                  </a:cubicBezTo>
                  <a:cubicBezTo>
                    <a:pt x="1849" y="1256"/>
                    <a:pt x="1872" y="1119"/>
                    <a:pt x="1872" y="1051"/>
                  </a:cubicBezTo>
                  <a:cubicBezTo>
                    <a:pt x="1872" y="960"/>
                    <a:pt x="1849" y="891"/>
                    <a:pt x="1849" y="823"/>
                  </a:cubicBezTo>
                  <a:cubicBezTo>
                    <a:pt x="1826" y="800"/>
                    <a:pt x="1826" y="777"/>
                    <a:pt x="1826" y="777"/>
                  </a:cubicBezTo>
                  <a:cubicBezTo>
                    <a:pt x="1826" y="777"/>
                    <a:pt x="1826" y="777"/>
                    <a:pt x="1826" y="754"/>
                  </a:cubicBezTo>
                  <a:cubicBezTo>
                    <a:pt x="1826" y="640"/>
                    <a:pt x="1803" y="549"/>
                    <a:pt x="1758" y="457"/>
                  </a:cubicBezTo>
                  <a:cubicBezTo>
                    <a:pt x="1735" y="366"/>
                    <a:pt x="1666" y="275"/>
                    <a:pt x="1598" y="206"/>
                  </a:cubicBezTo>
                  <a:cubicBezTo>
                    <a:pt x="1552" y="183"/>
                    <a:pt x="1507" y="138"/>
                    <a:pt x="1438" y="92"/>
                  </a:cubicBezTo>
                  <a:cubicBezTo>
                    <a:pt x="1324" y="24"/>
                    <a:pt x="1210" y="1"/>
                    <a:pt x="107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6" name="Google Shape;1246;p113"/>
            <p:cNvSpPr/>
            <p:nvPr/>
          </p:nvSpPr>
          <p:spPr>
            <a:xfrm>
              <a:off x="819575" y="3607200"/>
              <a:ext cx="45125" cy="49900"/>
            </a:xfrm>
            <a:custGeom>
              <a:rect b="b" l="l" r="r" t="t"/>
              <a:pathLst>
                <a:path extrusionOk="0" h="1996" w="1805">
                  <a:moveTo>
                    <a:pt x="906" y="1"/>
                  </a:moveTo>
                  <a:cubicBezTo>
                    <a:pt x="846" y="1"/>
                    <a:pt x="785" y="12"/>
                    <a:pt x="731" y="39"/>
                  </a:cubicBezTo>
                  <a:cubicBezTo>
                    <a:pt x="617" y="61"/>
                    <a:pt x="549" y="107"/>
                    <a:pt x="457" y="153"/>
                  </a:cubicBezTo>
                  <a:cubicBezTo>
                    <a:pt x="389" y="221"/>
                    <a:pt x="321" y="290"/>
                    <a:pt x="275" y="358"/>
                  </a:cubicBezTo>
                  <a:cubicBezTo>
                    <a:pt x="275" y="358"/>
                    <a:pt x="252" y="381"/>
                    <a:pt x="252" y="381"/>
                  </a:cubicBezTo>
                  <a:cubicBezTo>
                    <a:pt x="161" y="472"/>
                    <a:pt x="92" y="586"/>
                    <a:pt x="47" y="723"/>
                  </a:cubicBezTo>
                  <a:cubicBezTo>
                    <a:pt x="47" y="746"/>
                    <a:pt x="47" y="769"/>
                    <a:pt x="24" y="792"/>
                  </a:cubicBezTo>
                  <a:cubicBezTo>
                    <a:pt x="24" y="860"/>
                    <a:pt x="1" y="952"/>
                    <a:pt x="1" y="1043"/>
                  </a:cubicBezTo>
                  <a:cubicBezTo>
                    <a:pt x="1" y="1134"/>
                    <a:pt x="24" y="1226"/>
                    <a:pt x="47" y="1294"/>
                  </a:cubicBezTo>
                  <a:cubicBezTo>
                    <a:pt x="47" y="1385"/>
                    <a:pt x="92" y="1477"/>
                    <a:pt x="138" y="1545"/>
                  </a:cubicBezTo>
                  <a:cubicBezTo>
                    <a:pt x="138" y="1568"/>
                    <a:pt x="161" y="1568"/>
                    <a:pt x="161" y="1591"/>
                  </a:cubicBezTo>
                  <a:cubicBezTo>
                    <a:pt x="206" y="1636"/>
                    <a:pt x="252" y="1705"/>
                    <a:pt x="275" y="1751"/>
                  </a:cubicBezTo>
                  <a:cubicBezTo>
                    <a:pt x="298" y="1751"/>
                    <a:pt x="298" y="1751"/>
                    <a:pt x="298" y="1773"/>
                  </a:cubicBezTo>
                  <a:cubicBezTo>
                    <a:pt x="343" y="1819"/>
                    <a:pt x="412" y="1865"/>
                    <a:pt x="457" y="1887"/>
                  </a:cubicBezTo>
                  <a:cubicBezTo>
                    <a:pt x="549" y="1956"/>
                    <a:pt x="640" y="1979"/>
                    <a:pt x="754" y="1979"/>
                  </a:cubicBezTo>
                  <a:cubicBezTo>
                    <a:pt x="811" y="1990"/>
                    <a:pt x="851" y="1996"/>
                    <a:pt x="894" y="1996"/>
                  </a:cubicBezTo>
                  <a:cubicBezTo>
                    <a:pt x="937" y="1996"/>
                    <a:pt x="982" y="1990"/>
                    <a:pt x="1051" y="1979"/>
                  </a:cubicBezTo>
                  <a:lnTo>
                    <a:pt x="1074" y="1979"/>
                  </a:lnTo>
                  <a:cubicBezTo>
                    <a:pt x="1074" y="1956"/>
                    <a:pt x="1074" y="1956"/>
                    <a:pt x="1074" y="1956"/>
                  </a:cubicBezTo>
                  <a:cubicBezTo>
                    <a:pt x="1119" y="1956"/>
                    <a:pt x="1234" y="1910"/>
                    <a:pt x="1302" y="1865"/>
                  </a:cubicBezTo>
                  <a:cubicBezTo>
                    <a:pt x="1462" y="1751"/>
                    <a:pt x="1507" y="1705"/>
                    <a:pt x="1622" y="1545"/>
                  </a:cubicBezTo>
                  <a:cubicBezTo>
                    <a:pt x="1644" y="1522"/>
                    <a:pt x="1644" y="1522"/>
                    <a:pt x="1644" y="1499"/>
                  </a:cubicBezTo>
                  <a:cubicBezTo>
                    <a:pt x="1690" y="1431"/>
                    <a:pt x="1713" y="1363"/>
                    <a:pt x="1759" y="1271"/>
                  </a:cubicBezTo>
                  <a:cubicBezTo>
                    <a:pt x="1759" y="1271"/>
                    <a:pt x="1759" y="1248"/>
                    <a:pt x="1759" y="1248"/>
                  </a:cubicBezTo>
                  <a:cubicBezTo>
                    <a:pt x="1759" y="1226"/>
                    <a:pt x="1759" y="1226"/>
                    <a:pt x="1759" y="1226"/>
                  </a:cubicBezTo>
                  <a:cubicBezTo>
                    <a:pt x="1781" y="1134"/>
                    <a:pt x="1781" y="1066"/>
                    <a:pt x="1781" y="997"/>
                  </a:cubicBezTo>
                  <a:cubicBezTo>
                    <a:pt x="1804" y="974"/>
                    <a:pt x="1804" y="974"/>
                    <a:pt x="1781" y="952"/>
                  </a:cubicBezTo>
                  <a:cubicBezTo>
                    <a:pt x="1781" y="952"/>
                    <a:pt x="1781" y="929"/>
                    <a:pt x="1781" y="929"/>
                  </a:cubicBezTo>
                  <a:cubicBezTo>
                    <a:pt x="1781" y="860"/>
                    <a:pt x="1781" y="792"/>
                    <a:pt x="1759" y="701"/>
                  </a:cubicBezTo>
                  <a:cubicBezTo>
                    <a:pt x="1759" y="701"/>
                    <a:pt x="1759" y="678"/>
                    <a:pt x="1736" y="655"/>
                  </a:cubicBezTo>
                  <a:cubicBezTo>
                    <a:pt x="1736" y="632"/>
                    <a:pt x="1690" y="495"/>
                    <a:pt x="1644" y="449"/>
                  </a:cubicBezTo>
                  <a:cubicBezTo>
                    <a:pt x="1644" y="449"/>
                    <a:pt x="1644" y="427"/>
                    <a:pt x="1644" y="427"/>
                  </a:cubicBezTo>
                  <a:cubicBezTo>
                    <a:pt x="1599" y="381"/>
                    <a:pt x="1553" y="313"/>
                    <a:pt x="1507" y="267"/>
                  </a:cubicBezTo>
                  <a:cubicBezTo>
                    <a:pt x="1507" y="267"/>
                    <a:pt x="1507" y="267"/>
                    <a:pt x="1507" y="244"/>
                  </a:cubicBezTo>
                  <a:cubicBezTo>
                    <a:pt x="1462" y="221"/>
                    <a:pt x="1439" y="198"/>
                    <a:pt x="1416" y="176"/>
                  </a:cubicBezTo>
                  <a:cubicBezTo>
                    <a:pt x="1371" y="153"/>
                    <a:pt x="1348" y="130"/>
                    <a:pt x="1302" y="107"/>
                  </a:cubicBezTo>
                  <a:cubicBezTo>
                    <a:pt x="1234" y="39"/>
                    <a:pt x="1119" y="16"/>
                    <a:pt x="1028" y="16"/>
                  </a:cubicBezTo>
                  <a:cubicBezTo>
                    <a:pt x="990" y="6"/>
                    <a:pt x="949" y="1"/>
                    <a:pt x="90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7" name="Google Shape;1247;p113"/>
            <p:cNvSpPr/>
            <p:nvPr/>
          </p:nvSpPr>
          <p:spPr>
            <a:xfrm>
              <a:off x="855525" y="3754800"/>
              <a:ext cx="41700" cy="49675"/>
            </a:xfrm>
            <a:custGeom>
              <a:rect b="b" l="l" r="r" t="t"/>
              <a:pathLst>
                <a:path extrusionOk="0" h="1987" w="1668">
                  <a:moveTo>
                    <a:pt x="777" y="1"/>
                  </a:moveTo>
                  <a:cubicBezTo>
                    <a:pt x="640" y="1"/>
                    <a:pt x="503" y="46"/>
                    <a:pt x="389" y="115"/>
                  </a:cubicBezTo>
                  <a:cubicBezTo>
                    <a:pt x="343" y="138"/>
                    <a:pt x="298" y="183"/>
                    <a:pt x="229" y="229"/>
                  </a:cubicBezTo>
                  <a:cubicBezTo>
                    <a:pt x="138" y="320"/>
                    <a:pt x="69" y="434"/>
                    <a:pt x="47" y="571"/>
                  </a:cubicBezTo>
                  <a:cubicBezTo>
                    <a:pt x="24" y="663"/>
                    <a:pt x="1" y="777"/>
                    <a:pt x="1" y="868"/>
                  </a:cubicBezTo>
                  <a:cubicBezTo>
                    <a:pt x="1" y="914"/>
                    <a:pt x="1" y="959"/>
                    <a:pt x="1" y="1005"/>
                  </a:cubicBezTo>
                  <a:cubicBezTo>
                    <a:pt x="24" y="1096"/>
                    <a:pt x="24" y="1210"/>
                    <a:pt x="47" y="1325"/>
                  </a:cubicBezTo>
                  <a:cubicBezTo>
                    <a:pt x="92" y="1416"/>
                    <a:pt x="138" y="1507"/>
                    <a:pt x="161" y="1598"/>
                  </a:cubicBezTo>
                  <a:cubicBezTo>
                    <a:pt x="206" y="1690"/>
                    <a:pt x="275" y="1758"/>
                    <a:pt x="366" y="1827"/>
                  </a:cubicBezTo>
                  <a:cubicBezTo>
                    <a:pt x="435" y="1895"/>
                    <a:pt x="526" y="1941"/>
                    <a:pt x="617" y="1964"/>
                  </a:cubicBezTo>
                  <a:lnTo>
                    <a:pt x="823" y="1987"/>
                  </a:lnTo>
                  <a:cubicBezTo>
                    <a:pt x="960" y="1987"/>
                    <a:pt x="1097" y="1941"/>
                    <a:pt x="1211" y="1872"/>
                  </a:cubicBezTo>
                  <a:cubicBezTo>
                    <a:pt x="1234" y="1850"/>
                    <a:pt x="1279" y="1827"/>
                    <a:pt x="1302" y="1804"/>
                  </a:cubicBezTo>
                  <a:cubicBezTo>
                    <a:pt x="1302" y="1804"/>
                    <a:pt x="1348" y="1781"/>
                    <a:pt x="1371" y="1758"/>
                  </a:cubicBezTo>
                  <a:cubicBezTo>
                    <a:pt x="1393" y="1735"/>
                    <a:pt x="1393" y="1735"/>
                    <a:pt x="1393" y="1735"/>
                  </a:cubicBezTo>
                  <a:cubicBezTo>
                    <a:pt x="1416" y="1713"/>
                    <a:pt x="1439" y="1667"/>
                    <a:pt x="1462" y="1644"/>
                  </a:cubicBezTo>
                  <a:cubicBezTo>
                    <a:pt x="1485" y="1621"/>
                    <a:pt x="1507" y="1598"/>
                    <a:pt x="1530" y="1553"/>
                  </a:cubicBezTo>
                  <a:cubicBezTo>
                    <a:pt x="1530" y="1553"/>
                    <a:pt x="1530" y="1553"/>
                    <a:pt x="1530" y="1530"/>
                  </a:cubicBezTo>
                  <a:cubicBezTo>
                    <a:pt x="1576" y="1462"/>
                    <a:pt x="1622" y="1393"/>
                    <a:pt x="1622" y="1325"/>
                  </a:cubicBezTo>
                  <a:cubicBezTo>
                    <a:pt x="1644" y="1302"/>
                    <a:pt x="1644" y="1302"/>
                    <a:pt x="1644" y="1302"/>
                  </a:cubicBezTo>
                  <a:cubicBezTo>
                    <a:pt x="1644" y="1233"/>
                    <a:pt x="1644" y="1165"/>
                    <a:pt x="1667" y="1096"/>
                  </a:cubicBezTo>
                  <a:cubicBezTo>
                    <a:pt x="1667" y="1096"/>
                    <a:pt x="1667" y="1074"/>
                    <a:pt x="1667" y="1074"/>
                  </a:cubicBezTo>
                  <a:cubicBezTo>
                    <a:pt x="1667" y="1051"/>
                    <a:pt x="1667" y="1051"/>
                    <a:pt x="1667" y="1051"/>
                  </a:cubicBezTo>
                  <a:cubicBezTo>
                    <a:pt x="1667" y="1005"/>
                    <a:pt x="1644" y="959"/>
                    <a:pt x="1644" y="937"/>
                  </a:cubicBezTo>
                  <a:cubicBezTo>
                    <a:pt x="1644" y="891"/>
                    <a:pt x="1644" y="868"/>
                    <a:pt x="1644" y="822"/>
                  </a:cubicBezTo>
                  <a:cubicBezTo>
                    <a:pt x="1622" y="822"/>
                    <a:pt x="1622" y="800"/>
                    <a:pt x="1622" y="800"/>
                  </a:cubicBezTo>
                  <a:cubicBezTo>
                    <a:pt x="1622" y="800"/>
                    <a:pt x="1622" y="800"/>
                    <a:pt x="1622" y="777"/>
                  </a:cubicBezTo>
                  <a:cubicBezTo>
                    <a:pt x="1599" y="731"/>
                    <a:pt x="1576" y="663"/>
                    <a:pt x="1553" y="594"/>
                  </a:cubicBezTo>
                  <a:cubicBezTo>
                    <a:pt x="1530" y="571"/>
                    <a:pt x="1507" y="549"/>
                    <a:pt x="1507" y="526"/>
                  </a:cubicBezTo>
                  <a:cubicBezTo>
                    <a:pt x="1485" y="480"/>
                    <a:pt x="1462" y="434"/>
                    <a:pt x="1439" y="389"/>
                  </a:cubicBezTo>
                  <a:cubicBezTo>
                    <a:pt x="1393" y="297"/>
                    <a:pt x="1325" y="229"/>
                    <a:pt x="1234" y="161"/>
                  </a:cubicBezTo>
                  <a:cubicBezTo>
                    <a:pt x="1165" y="92"/>
                    <a:pt x="1074" y="46"/>
                    <a:pt x="982" y="24"/>
                  </a:cubicBezTo>
                  <a:cubicBezTo>
                    <a:pt x="914" y="24"/>
                    <a:pt x="846" y="24"/>
                    <a:pt x="7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8" name="Google Shape;1248;p113"/>
            <p:cNvSpPr/>
            <p:nvPr/>
          </p:nvSpPr>
          <p:spPr>
            <a:xfrm>
              <a:off x="1003900" y="3859000"/>
              <a:ext cx="49100" cy="46850"/>
            </a:xfrm>
            <a:custGeom>
              <a:rect b="b" l="l" r="r" t="t"/>
              <a:pathLst>
                <a:path extrusionOk="0" h="1874" w="1964">
                  <a:moveTo>
                    <a:pt x="1207" y="0"/>
                  </a:moveTo>
                  <a:cubicBezTo>
                    <a:pt x="1134" y="0"/>
                    <a:pt x="1069" y="16"/>
                    <a:pt x="1005" y="33"/>
                  </a:cubicBezTo>
                  <a:cubicBezTo>
                    <a:pt x="959" y="55"/>
                    <a:pt x="914" y="78"/>
                    <a:pt x="868" y="78"/>
                  </a:cubicBezTo>
                  <a:cubicBezTo>
                    <a:pt x="777" y="78"/>
                    <a:pt x="662" y="78"/>
                    <a:pt x="571" y="101"/>
                  </a:cubicBezTo>
                  <a:lnTo>
                    <a:pt x="389" y="170"/>
                  </a:lnTo>
                  <a:cubicBezTo>
                    <a:pt x="274" y="238"/>
                    <a:pt x="183" y="329"/>
                    <a:pt x="115" y="443"/>
                  </a:cubicBezTo>
                  <a:lnTo>
                    <a:pt x="46" y="626"/>
                  </a:lnTo>
                  <a:cubicBezTo>
                    <a:pt x="1" y="763"/>
                    <a:pt x="1" y="900"/>
                    <a:pt x="46" y="1037"/>
                  </a:cubicBezTo>
                  <a:cubicBezTo>
                    <a:pt x="46" y="1060"/>
                    <a:pt x="46" y="1105"/>
                    <a:pt x="69" y="1128"/>
                  </a:cubicBezTo>
                  <a:cubicBezTo>
                    <a:pt x="92" y="1197"/>
                    <a:pt x="115" y="1265"/>
                    <a:pt x="138" y="1311"/>
                  </a:cubicBezTo>
                  <a:cubicBezTo>
                    <a:pt x="138" y="1334"/>
                    <a:pt x="160" y="1334"/>
                    <a:pt x="160" y="1334"/>
                  </a:cubicBezTo>
                  <a:cubicBezTo>
                    <a:pt x="160" y="1356"/>
                    <a:pt x="160" y="1356"/>
                    <a:pt x="183" y="1379"/>
                  </a:cubicBezTo>
                  <a:cubicBezTo>
                    <a:pt x="229" y="1425"/>
                    <a:pt x="274" y="1493"/>
                    <a:pt x="297" y="1539"/>
                  </a:cubicBezTo>
                  <a:cubicBezTo>
                    <a:pt x="320" y="1539"/>
                    <a:pt x="320" y="1562"/>
                    <a:pt x="320" y="1562"/>
                  </a:cubicBezTo>
                  <a:cubicBezTo>
                    <a:pt x="320" y="1562"/>
                    <a:pt x="343" y="1585"/>
                    <a:pt x="343" y="1585"/>
                  </a:cubicBezTo>
                  <a:cubicBezTo>
                    <a:pt x="366" y="1585"/>
                    <a:pt x="366" y="1608"/>
                    <a:pt x="366" y="1608"/>
                  </a:cubicBezTo>
                  <a:cubicBezTo>
                    <a:pt x="411" y="1653"/>
                    <a:pt x="480" y="1699"/>
                    <a:pt x="526" y="1722"/>
                  </a:cubicBezTo>
                  <a:cubicBezTo>
                    <a:pt x="548" y="1744"/>
                    <a:pt x="571" y="1744"/>
                    <a:pt x="571" y="1744"/>
                  </a:cubicBezTo>
                  <a:cubicBezTo>
                    <a:pt x="571" y="1767"/>
                    <a:pt x="594" y="1767"/>
                    <a:pt x="594" y="1767"/>
                  </a:cubicBezTo>
                  <a:cubicBezTo>
                    <a:pt x="662" y="1790"/>
                    <a:pt x="731" y="1813"/>
                    <a:pt x="777" y="1836"/>
                  </a:cubicBezTo>
                  <a:cubicBezTo>
                    <a:pt x="857" y="1863"/>
                    <a:pt x="914" y="1874"/>
                    <a:pt x="970" y="1874"/>
                  </a:cubicBezTo>
                  <a:cubicBezTo>
                    <a:pt x="1009" y="1874"/>
                    <a:pt x="1049" y="1868"/>
                    <a:pt x="1096" y="1859"/>
                  </a:cubicBezTo>
                  <a:cubicBezTo>
                    <a:pt x="1142" y="1859"/>
                    <a:pt x="1165" y="1859"/>
                    <a:pt x="1210" y="1836"/>
                  </a:cubicBezTo>
                  <a:cubicBezTo>
                    <a:pt x="1256" y="1813"/>
                    <a:pt x="1324" y="1790"/>
                    <a:pt x="1393" y="1767"/>
                  </a:cubicBezTo>
                  <a:cubicBezTo>
                    <a:pt x="1416" y="1744"/>
                    <a:pt x="1416" y="1744"/>
                    <a:pt x="1439" y="1744"/>
                  </a:cubicBezTo>
                  <a:cubicBezTo>
                    <a:pt x="1439" y="1744"/>
                    <a:pt x="1439" y="1744"/>
                    <a:pt x="1439" y="1722"/>
                  </a:cubicBezTo>
                  <a:cubicBezTo>
                    <a:pt x="1507" y="1699"/>
                    <a:pt x="1553" y="1653"/>
                    <a:pt x="1621" y="1608"/>
                  </a:cubicBezTo>
                  <a:cubicBezTo>
                    <a:pt x="1621" y="1585"/>
                    <a:pt x="1644" y="1585"/>
                    <a:pt x="1644" y="1585"/>
                  </a:cubicBezTo>
                  <a:cubicBezTo>
                    <a:pt x="1644" y="1562"/>
                    <a:pt x="1644" y="1562"/>
                    <a:pt x="1667" y="1562"/>
                  </a:cubicBezTo>
                  <a:cubicBezTo>
                    <a:pt x="1712" y="1516"/>
                    <a:pt x="1758" y="1448"/>
                    <a:pt x="1781" y="1402"/>
                  </a:cubicBezTo>
                  <a:cubicBezTo>
                    <a:pt x="1804" y="1379"/>
                    <a:pt x="1827" y="1356"/>
                    <a:pt x="1827" y="1311"/>
                  </a:cubicBezTo>
                  <a:cubicBezTo>
                    <a:pt x="1849" y="1265"/>
                    <a:pt x="1895" y="1174"/>
                    <a:pt x="1918" y="1105"/>
                  </a:cubicBezTo>
                  <a:cubicBezTo>
                    <a:pt x="1941" y="1060"/>
                    <a:pt x="1941" y="991"/>
                    <a:pt x="1941" y="946"/>
                  </a:cubicBezTo>
                  <a:cubicBezTo>
                    <a:pt x="1941" y="900"/>
                    <a:pt x="1964" y="854"/>
                    <a:pt x="1964" y="809"/>
                  </a:cubicBezTo>
                  <a:cubicBezTo>
                    <a:pt x="1964" y="809"/>
                    <a:pt x="1964" y="786"/>
                    <a:pt x="1964" y="786"/>
                  </a:cubicBezTo>
                  <a:cubicBezTo>
                    <a:pt x="1964" y="717"/>
                    <a:pt x="1941" y="649"/>
                    <a:pt x="1941" y="558"/>
                  </a:cubicBezTo>
                  <a:cubicBezTo>
                    <a:pt x="1918" y="466"/>
                    <a:pt x="1872" y="375"/>
                    <a:pt x="1804" y="306"/>
                  </a:cubicBezTo>
                  <a:cubicBezTo>
                    <a:pt x="1735" y="215"/>
                    <a:pt x="1667" y="147"/>
                    <a:pt x="1576" y="101"/>
                  </a:cubicBezTo>
                  <a:cubicBezTo>
                    <a:pt x="1484" y="55"/>
                    <a:pt x="1393" y="33"/>
                    <a:pt x="1302" y="10"/>
                  </a:cubicBezTo>
                  <a:cubicBezTo>
                    <a:pt x="1268" y="3"/>
                    <a:pt x="1237" y="0"/>
                    <a:pt x="120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9" name="Google Shape;1249;p113"/>
            <p:cNvSpPr/>
            <p:nvPr/>
          </p:nvSpPr>
          <p:spPr>
            <a:xfrm>
              <a:off x="1181375" y="3800650"/>
              <a:ext cx="47375" cy="53000"/>
            </a:xfrm>
            <a:custGeom>
              <a:rect b="b" l="l" r="r" t="t"/>
              <a:pathLst>
                <a:path extrusionOk="0" h="2120" w="1895">
                  <a:moveTo>
                    <a:pt x="1035" y="1"/>
                  </a:moveTo>
                  <a:cubicBezTo>
                    <a:pt x="993" y="1"/>
                    <a:pt x="951" y="6"/>
                    <a:pt x="913" y="16"/>
                  </a:cubicBezTo>
                  <a:cubicBezTo>
                    <a:pt x="799" y="16"/>
                    <a:pt x="708" y="61"/>
                    <a:pt x="639" y="107"/>
                  </a:cubicBezTo>
                  <a:cubicBezTo>
                    <a:pt x="571" y="153"/>
                    <a:pt x="525" y="198"/>
                    <a:pt x="480" y="221"/>
                  </a:cubicBezTo>
                  <a:cubicBezTo>
                    <a:pt x="388" y="312"/>
                    <a:pt x="320" y="426"/>
                    <a:pt x="274" y="563"/>
                  </a:cubicBezTo>
                  <a:cubicBezTo>
                    <a:pt x="274" y="563"/>
                    <a:pt x="251" y="563"/>
                    <a:pt x="251" y="586"/>
                  </a:cubicBezTo>
                  <a:lnTo>
                    <a:pt x="228" y="586"/>
                  </a:lnTo>
                  <a:cubicBezTo>
                    <a:pt x="228" y="609"/>
                    <a:pt x="137" y="723"/>
                    <a:pt x="114" y="746"/>
                  </a:cubicBezTo>
                  <a:cubicBezTo>
                    <a:pt x="114" y="746"/>
                    <a:pt x="114" y="769"/>
                    <a:pt x="114" y="769"/>
                  </a:cubicBezTo>
                  <a:cubicBezTo>
                    <a:pt x="69" y="837"/>
                    <a:pt x="46" y="883"/>
                    <a:pt x="23" y="951"/>
                  </a:cubicBezTo>
                  <a:cubicBezTo>
                    <a:pt x="23" y="974"/>
                    <a:pt x="23" y="974"/>
                    <a:pt x="23" y="974"/>
                  </a:cubicBezTo>
                  <a:cubicBezTo>
                    <a:pt x="23" y="1020"/>
                    <a:pt x="0" y="1134"/>
                    <a:pt x="0" y="1180"/>
                  </a:cubicBezTo>
                  <a:cubicBezTo>
                    <a:pt x="0" y="1180"/>
                    <a:pt x="0" y="1202"/>
                    <a:pt x="0" y="1202"/>
                  </a:cubicBezTo>
                  <a:cubicBezTo>
                    <a:pt x="0" y="1202"/>
                    <a:pt x="0" y="1202"/>
                    <a:pt x="0" y="1225"/>
                  </a:cubicBezTo>
                  <a:cubicBezTo>
                    <a:pt x="0" y="1248"/>
                    <a:pt x="23" y="1385"/>
                    <a:pt x="23" y="1431"/>
                  </a:cubicBezTo>
                  <a:cubicBezTo>
                    <a:pt x="23" y="1431"/>
                    <a:pt x="23" y="1431"/>
                    <a:pt x="23" y="1454"/>
                  </a:cubicBezTo>
                  <a:cubicBezTo>
                    <a:pt x="46" y="1522"/>
                    <a:pt x="92" y="1591"/>
                    <a:pt x="114" y="1636"/>
                  </a:cubicBezTo>
                  <a:cubicBezTo>
                    <a:pt x="114" y="1659"/>
                    <a:pt x="137" y="1682"/>
                    <a:pt x="137" y="1682"/>
                  </a:cubicBezTo>
                  <a:cubicBezTo>
                    <a:pt x="183" y="1727"/>
                    <a:pt x="228" y="1819"/>
                    <a:pt x="297" y="1864"/>
                  </a:cubicBezTo>
                  <a:cubicBezTo>
                    <a:pt x="320" y="1910"/>
                    <a:pt x="411" y="1979"/>
                    <a:pt x="457" y="2001"/>
                  </a:cubicBezTo>
                  <a:lnTo>
                    <a:pt x="480" y="2001"/>
                  </a:lnTo>
                  <a:cubicBezTo>
                    <a:pt x="639" y="2093"/>
                    <a:pt x="708" y="2115"/>
                    <a:pt x="890" y="2115"/>
                  </a:cubicBezTo>
                  <a:cubicBezTo>
                    <a:pt x="915" y="2119"/>
                    <a:pt x="939" y="2120"/>
                    <a:pt x="963" y="2120"/>
                  </a:cubicBezTo>
                  <a:cubicBezTo>
                    <a:pt x="1115" y="2120"/>
                    <a:pt x="1251" y="2061"/>
                    <a:pt x="1370" y="2001"/>
                  </a:cubicBezTo>
                  <a:lnTo>
                    <a:pt x="1393" y="2001"/>
                  </a:lnTo>
                  <a:cubicBezTo>
                    <a:pt x="1461" y="1956"/>
                    <a:pt x="1507" y="1910"/>
                    <a:pt x="1575" y="1864"/>
                  </a:cubicBezTo>
                  <a:cubicBezTo>
                    <a:pt x="1598" y="1819"/>
                    <a:pt x="1644" y="1796"/>
                    <a:pt x="1666" y="1750"/>
                  </a:cubicBezTo>
                  <a:cubicBezTo>
                    <a:pt x="1689" y="1705"/>
                    <a:pt x="1735" y="1659"/>
                    <a:pt x="1758" y="1613"/>
                  </a:cubicBezTo>
                  <a:cubicBezTo>
                    <a:pt x="1803" y="1545"/>
                    <a:pt x="1826" y="1476"/>
                    <a:pt x="1849" y="1385"/>
                  </a:cubicBezTo>
                  <a:cubicBezTo>
                    <a:pt x="1849" y="1385"/>
                    <a:pt x="1849" y="1362"/>
                    <a:pt x="1849" y="1362"/>
                  </a:cubicBezTo>
                  <a:cubicBezTo>
                    <a:pt x="1872" y="1294"/>
                    <a:pt x="1872" y="1202"/>
                    <a:pt x="1895" y="1134"/>
                  </a:cubicBezTo>
                  <a:cubicBezTo>
                    <a:pt x="1895" y="1111"/>
                    <a:pt x="1895" y="1088"/>
                    <a:pt x="1895" y="1066"/>
                  </a:cubicBezTo>
                  <a:cubicBezTo>
                    <a:pt x="1872" y="951"/>
                    <a:pt x="1872" y="837"/>
                    <a:pt x="1826" y="723"/>
                  </a:cubicBezTo>
                  <a:cubicBezTo>
                    <a:pt x="1781" y="609"/>
                    <a:pt x="1735" y="495"/>
                    <a:pt x="1666" y="381"/>
                  </a:cubicBezTo>
                  <a:cubicBezTo>
                    <a:pt x="1621" y="289"/>
                    <a:pt x="1552" y="221"/>
                    <a:pt x="1484" y="175"/>
                  </a:cubicBezTo>
                  <a:cubicBezTo>
                    <a:pt x="1393" y="107"/>
                    <a:pt x="1324" y="61"/>
                    <a:pt x="1210" y="38"/>
                  </a:cubicBezTo>
                  <a:cubicBezTo>
                    <a:pt x="1156" y="12"/>
                    <a:pt x="1095" y="1"/>
                    <a:pt x="103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0" name="Google Shape;1250;p113"/>
            <p:cNvSpPr/>
            <p:nvPr/>
          </p:nvSpPr>
          <p:spPr>
            <a:xfrm>
              <a:off x="1273250" y="3659075"/>
              <a:ext cx="48525" cy="51250"/>
            </a:xfrm>
            <a:custGeom>
              <a:rect b="b" l="l" r="r" t="t"/>
              <a:pathLst>
                <a:path extrusionOk="0" h="2050" w="1941">
                  <a:moveTo>
                    <a:pt x="1144" y="1"/>
                  </a:moveTo>
                  <a:cubicBezTo>
                    <a:pt x="1096" y="1"/>
                    <a:pt x="1050" y="6"/>
                    <a:pt x="1004" y="18"/>
                  </a:cubicBezTo>
                  <a:cubicBezTo>
                    <a:pt x="890" y="18"/>
                    <a:pt x="799" y="41"/>
                    <a:pt x="708" y="86"/>
                  </a:cubicBezTo>
                  <a:cubicBezTo>
                    <a:pt x="662" y="132"/>
                    <a:pt x="616" y="178"/>
                    <a:pt x="548" y="223"/>
                  </a:cubicBezTo>
                  <a:cubicBezTo>
                    <a:pt x="457" y="315"/>
                    <a:pt x="411" y="406"/>
                    <a:pt x="365" y="520"/>
                  </a:cubicBezTo>
                  <a:cubicBezTo>
                    <a:pt x="274" y="589"/>
                    <a:pt x="183" y="680"/>
                    <a:pt x="114" y="794"/>
                  </a:cubicBezTo>
                  <a:cubicBezTo>
                    <a:pt x="91" y="840"/>
                    <a:pt x="69" y="908"/>
                    <a:pt x="46" y="977"/>
                  </a:cubicBezTo>
                  <a:cubicBezTo>
                    <a:pt x="0" y="1114"/>
                    <a:pt x="0" y="1250"/>
                    <a:pt x="46" y="1365"/>
                  </a:cubicBezTo>
                  <a:cubicBezTo>
                    <a:pt x="46" y="1387"/>
                    <a:pt x="46" y="1387"/>
                    <a:pt x="46" y="1387"/>
                  </a:cubicBezTo>
                  <a:cubicBezTo>
                    <a:pt x="46" y="1433"/>
                    <a:pt x="91" y="1479"/>
                    <a:pt x="91" y="1502"/>
                  </a:cubicBezTo>
                  <a:cubicBezTo>
                    <a:pt x="91" y="1502"/>
                    <a:pt x="114" y="1570"/>
                    <a:pt x="137" y="1593"/>
                  </a:cubicBezTo>
                  <a:cubicBezTo>
                    <a:pt x="160" y="1661"/>
                    <a:pt x="206" y="1707"/>
                    <a:pt x="274" y="1775"/>
                  </a:cubicBezTo>
                  <a:cubicBezTo>
                    <a:pt x="274" y="1798"/>
                    <a:pt x="274" y="1798"/>
                    <a:pt x="274" y="1798"/>
                  </a:cubicBezTo>
                  <a:cubicBezTo>
                    <a:pt x="320" y="1821"/>
                    <a:pt x="411" y="1890"/>
                    <a:pt x="434" y="1912"/>
                  </a:cubicBezTo>
                  <a:cubicBezTo>
                    <a:pt x="457" y="1912"/>
                    <a:pt x="457" y="1935"/>
                    <a:pt x="479" y="1935"/>
                  </a:cubicBezTo>
                  <a:cubicBezTo>
                    <a:pt x="525" y="1958"/>
                    <a:pt x="616" y="2004"/>
                    <a:pt x="685" y="2027"/>
                  </a:cubicBezTo>
                  <a:lnTo>
                    <a:pt x="708" y="2027"/>
                  </a:lnTo>
                  <a:cubicBezTo>
                    <a:pt x="776" y="2027"/>
                    <a:pt x="845" y="2049"/>
                    <a:pt x="913" y="2049"/>
                  </a:cubicBezTo>
                  <a:lnTo>
                    <a:pt x="959" y="2049"/>
                  </a:lnTo>
                  <a:cubicBezTo>
                    <a:pt x="1050" y="2049"/>
                    <a:pt x="1119" y="2049"/>
                    <a:pt x="1210" y="2027"/>
                  </a:cubicBezTo>
                  <a:cubicBezTo>
                    <a:pt x="1233" y="2027"/>
                    <a:pt x="1233" y="2004"/>
                    <a:pt x="1255" y="2004"/>
                  </a:cubicBezTo>
                  <a:cubicBezTo>
                    <a:pt x="1301" y="1981"/>
                    <a:pt x="1370" y="1958"/>
                    <a:pt x="1438" y="1935"/>
                  </a:cubicBezTo>
                  <a:cubicBezTo>
                    <a:pt x="1438" y="1912"/>
                    <a:pt x="1461" y="1912"/>
                    <a:pt x="1461" y="1912"/>
                  </a:cubicBezTo>
                  <a:cubicBezTo>
                    <a:pt x="1621" y="1821"/>
                    <a:pt x="1689" y="1730"/>
                    <a:pt x="1780" y="1593"/>
                  </a:cubicBezTo>
                  <a:cubicBezTo>
                    <a:pt x="1803" y="1570"/>
                    <a:pt x="1803" y="1570"/>
                    <a:pt x="1826" y="1547"/>
                  </a:cubicBezTo>
                  <a:cubicBezTo>
                    <a:pt x="1849" y="1479"/>
                    <a:pt x="1872" y="1410"/>
                    <a:pt x="1895" y="1342"/>
                  </a:cubicBezTo>
                  <a:cubicBezTo>
                    <a:pt x="1895" y="1342"/>
                    <a:pt x="1917" y="1319"/>
                    <a:pt x="1917" y="1319"/>
                  </a:cubicBezTo>
                  <a:cubicBezTo>
                    <a:pt x="1917" y="1296"/>
                    <a:pt x="1917" y="1296"/>
                    <a:pt x="1917" y="1296"/>
                  </a:cubicBezTo>
                  <a:cubicBezTo>
                    <a:pt x="1940" y="1205"/>
                    <a:pt x="1940" y="1136"/>
                    <a:pt x="1940" y="1068"/>
                  </a:cubicBezTo>
                  <a:cubicBezTo>
                    <a:pt x="1940" y="1045"/>
                    <a:pt x="1940" y="1022"/>
                    <a:pt x="1940" y="999"/>
                  </a:cubicBezTo>
                  <a:cubicBezTo>
                    <a:pt x="1940" y="931"/>
                    <a:pt x="1917" y="840"/>
                    <a:pt x="1917" y="771"/>
                  </a:cubicBezTo>
                  <a:cubicBezTo>
                    <a:pt x="1917" y="771"/>
                    <a:pt x="1917" y="748"/>
                    <a:pt x="1917" y="748"/>
                  </a:cubicBezTo>
                  <a:cubicBezTo>
                    <a:pt x="1895" y="725"/>
                    <a:pt x="1895" y="703"/>
                    <a:pt x="1895" y="680"/>
                  </a:cubicBezTo>
                  <a:cubicBezTo>
                    <a:pt x="1849" y="566"/>
                    <a:pt x="1803" y="452"/>
                    <a:pt x="1758" y="360"/>
                  </a:cubicBezTo>
                  <a:cubicBezTo>
                    <a:pt x="1712" y="292"/>
                    <a:pt x="1644" y="201"/>
                    <a:pt x="1552" y="155"/>
                  </a:cubicBezTo>
                  <a:cubicBezTo>
                    <a:pt x="1484" y="86"/>
                    <a:pt x="1392" y="41"/>
                    <a:pt x="1301" y="18"/>
                  </a:cubicBezTo>
                  <a:cubicBezTo>
                    <a:pt x="1244" y="6"/>
                    <a:pt x="1193" y="1"/>
                    <a:pt x="114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1" name="Google Shape;1251;p113"/>
            <p:cNvSpPr/>
            <p:nvPr/>
          </p:nvSpPr>
          <p:spPr>
            <a:xfrm>
              <a:off x="1284650" y="3505575"/>
              <a:ext cx="45100" cy="53250"/>
            </a:xfrm>
            <a:custGeom>
              <a:rect b="b" l="l" r="r" t="t"/>
              <a:pathLst>
                <a:path extrusionOk="0" h="2130" w="1804">
                  <a:moveTo>
                    <a:pt x="720" y="1"/>
                  </a:moveTo>
                  <a:cubicBezTo>
                    <a:pt x="668" y="1"/>
                    <a:pt x="617" y="7"/>
                    <a:pt x="571" y="18"/>
                  </a:cubicBezTo>
                  <a:cubicBezTo>
                    <a:pt x="457" y="41"/>
                    <a:pt x="389" y="86"/>
                    <a:pt x="297" y="155"/>
                  </a:cubicBezTo>
                  <a:cubicBezTo>
                    <a:pt x="229" y="201"/>
                    <a:pt x="160" y="292"/>
                    <a:pt x="115" y="360"/>
                  </a:cubicBezTo>
                  <a:lnTo>
                    <a:pt x="23" y="543"/>
                  </a:lnTo>
                  <a:cubicBezTo>
                    <a:pt x="1" y="680"/>
                    <a:pt x="1" y="817"/>
                    <a:pt x="23" y="954"/>
                  </a:cubicBezTo>
                  <a:lnTo>
                    <a:pt x="115" y="1136"/>
                  </a:lnTo>
                  <a:cubicBezTo>
                    <a:pt x="138" y="1182"/>
                    <a:pt x="183" y="1228"/>
                    <a:pt x="206" y="1273"/>
                  </a:cubicBezTo>
                  <a:cubicBezTo>
                    <a:pt x="229" y="1319"/>
                    <a:pt x="229" y="1387"/>
                    <a:pt x="229" y="1433"/>
                  </a:cubicBezTo>
                  <a:cubicBezTo>
                    <a:pt x="229" y="1456"/>
                    <a:pt x="252" y="1456"/>
                    <a:pt x="252" y="1479"/>
                  </a:cubicBezTo>
                  <a:cubicBezTo>
                    <a:pt x="252" y="1479"/>
                    <a:pt x="252" y="1479"/>
                    <a:pt x="252" y="1502"/>
                  </a:cubicBezTo>
                  <a:cubicBezTo>
                    <a:pt x="275" y="1547"/>
                    <a:pt x="297" y="1616"/>
                    <a:pt x="343" y="1684"/>
                  </a:cubicBezTo>
                  <a:cubicBezTo>
                    <a:pt x="343" y="1684"/>
                    <a:pt x="343" y="1707"/>
                    <a:pt x="343" y="1707"/>
                  </a:cubicBezTo>
                  <a:cubicBezTo>
                    <a:pt x="366" y="1753"/>
                    <a:pt x="411" y="1775"/>
                    <a:pt x="411" y="1798"/>
                  </a:cubicBezTo>
                  <a:cubicBezTo>
                    <a:pt x="457" y="1844"/>
                    <a:pt x="480" y="1867"/>
                    <a:pt x="503" y="1890"/>
                  </a:cubicBezTo>
                  <a:cubicBezTo>
                    <a:pt x="594" y="2004"/>
                    <a:pt x="708" y="2049"/>
                    <a:pt x="822" y="2095"/>
                  </a:cubicBezTo>
                  <a:cubicBezTo>
                    <a:pt x="891" y="2118"/>
                    <a:pt x="959" y="2129"/>
                    <a:pt x="1028" y="2129"/>
                  </a:cubicBezTo>
                  <a:cubicBezTo>
                    <a:pt x="1096" y="2129"/>
                    <a:pt x="1165" y="2118"/>
                    <a:pt x="1233" y="2095"/>
                  </a:cubicBezTo>
                  <a:cubicBezTo>
                    <a:pt x="1370" y="2049"/>
                    <a:pt x="1484" y="2004"/>
                    <a:pt x="1576" y="1890"/>
                  </a:cubicBezTo>
                  <a:cubicBezTo>
                    <a:pt x="1667" y="1798"/>
                    <a:pt x="1735" y="1684"/>
                    <a:pt x="1758" y="1570"/>
                  </a:cubicBezTo>
                  <a:cubicBezTo>
                    <a:pt x="1781" y="1433"/>
                    <a:pt x="1804" y="1319"/>
                    <a:pt x="1804" y="1182"/>
                  </a:cubicBezTo>
                  <a:cubicBezTo>
                    <a:pt x="1781" y="1091"/>
                    <a:pt x="1781" y="999"/>
                    <a:pt x="1758" y="908"/>
                  </a:cubicBezTo>
                  <a:cubicBezTo>
                    <a:pt x="1735" y="817"/>
                    <a:pt x="1690" y="725"/>
                    <a:pt x="1644" y="634"/>
                  </a:cubicBezTo>
                  <a:cubicBezTo>
                    <a:pt x="1644" y="611"/>
                    <a:pt x="1621" y="589"/>
                    <a:pt x="1598" y="566"/>
                  </a:cubicBezTo>
                  <a:cubicBezTo>
                    <a:pt x="1553" y="474"/>
                    <a:pt x="1507" y="406"/>
                    <a:pt x="1439" y="337"/>
                  </a:cubicBezTo>
                  <a:cubicBezTo>
                    <a:pt x="1416" y="315"/>
                    <a:pt x="1393" y="292"/>
                    <a:pt x="1370" y="269"/>
                  </a:cubicBezTo>
                  <a:cubicBezTo>
                    <a:pt x="1302" y="201"/>
                    <a:pt x="1233" y="155"/>
                    <a:pt x="1142" y="86"/>
                  </a:cubicBezTo>
                  <a:cubicBezTo>
                    <a:pt x="1073" y="41"/>
                    <a:pt x="959" y="18"/>
                    <a:pt x="868" y="18"/>
                  </a:cubicBezTo>
                  <a:cubicBezTo>
                    <a:pt x="822" y="7"/>
                    <a:pt x="771" y="1"/>
                    <a:pt x="72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2" name="Google Shape;1252;p113"/>
            <p:cNvSpPr/>
            <p:nvPr/>
          </p:nvSpPr>
          <p:spPr>
            <a:xfrm>
              <a:off x="1249850" y="3394925"/>
              <a:ext cx="600" cy="975"/>
            </a:xfrm>
            <a:custGeom>
              <a:rect b="b" l="l" r="r" t="t"/>
              <a:pathLst>
                <a:path extrusionOk="0" h="39" w="24">
                  <a:moveTo>
                    <a:pt x="2" y="1"/>
                  </a:moveTo>
                  <a:cubicBezTo>
                    <a:pt x="0" y="1"/>
                    <a:pt x="0" y="6"/>
                    <a:pt x="0" y="16"/>
                  </a:cubicBezTo>
                  <a:cubicBezTo>
                    <a:pt x="0" y="16"/>
                    <a:pt x="0" y="16"/>
                    <a:pt x="23" y="39"/>
                  </a:cubicBezTo>
                  <a:cubicBezTo>
                    <a:pt x="10" y="12"/>
                    <a:pt x="4" y="1"/>
                    <a:pt x="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3" name="Google Shape;1253;p113"/>
            <p:cNvSpPr/>
            <p:nvPr/>
          </p:nvSpPr>
          <p:spPr>
            <a:xfrm>
              <a:off x="1203050" y="3383325"/>
              <a:ext cx="49675" cy="42825"/>
            </a:xfrm>
            <a:custGeom>
              <a:rect b="b" l="l" r="r" t="t"/>
              <a:pathLst>
                <a:path extrusionOk="0" h="1713" w="1987">
                  <a:moveTo>
                    <a:pt x="754" y="0"/>
                  </a:moveTo>
                  <a:cubicBezTo>
                    <a:pt x="640" y="0"/>
                    <a:pt x="548" y="23"/>
                    <a:pt x="457" y="69"/>
                  </a:cubicBezTo>
                  <a:cubicBezTo>
                    <a:pt x="366" y="92"/>
                    <a:pt x="274" y="137"/>
                    <a:pt x="206" y="229"/>
                  </a:cubicBezTo>
                  <a:cubicBezTo>
                    <a:pt x="138" y="297"/>
                    <a:pt x="92" y="366"/>
                    <a:pt x="69" y="457"/>
                  </a:cubicBezTo>
                  <a:cubicBezTo>
                    <a:pt x="23" y="548"/>
                    <a:pt x="1" y="662"/>
                    <a:pt x="1" y="754"/>
                  </a:cubicBezTo>
                  <a:cubicBezTo>
                    <a:pt x="1" y="822"/>
                    <a:pt x="23" y="891"/>
                    <a:pt x="23" y="959"/>
                  </a:cubicBezTo>
                  <a:cubicBezTo>
                    <a:pt x="46" y="1096"/>
                    <a:pt x="115" y="1210"/>
                    <a:pt x="206" y="1302"/>
                  </a:cubicBezTo>
                  <a:cubicBezTo>
                    <a:pt x="274" y="1324"/>
                    <a:pt x="320" y="1370"/>
                    <a:pt x="366" y="1416"/>
                  </a:cubicBezTo>
                  <a:cubicBezTo>
                    <a:pt x="434" y="1438"/>
                    <a:pt x="503" y="1484"/>
                    <a:pt x="571" y="1484"/>
                  </a:cubicBezTo>
                  <a:cubicBezTo>
                    <a:pt x="594" y="1507"/>
                    <a:pt x="617" y="1507"/>
                    <a:pt x="640" y="1507"/>
                  </a:cubicBezTo>
                  <a:cubicBezTo>
                    <a:pt x="663" y="1530"/>
                    <a:pt x="708" y="1575"/>
                    <a:pt x="731" y="1598"/>
                  </a:cubicBezTo>
                  <a:cubicBezTo>
                    <a:pt x="777" y="1621"/>
                    <a:pt x="799" y="1621"/>
                    <a:pt x="845" y="1644"/>
                  </a:cubicBezTo>
                  <a:cubicBezTo>
                    <a:pt x="982" y="1690"/>
                    <a:pt x="982" y="1690"/>
                    <a:pt x="1165" y="1712"/>
                  </a:cubicBezTo>
                  <a:cubicBezTo>
                    <a:pt x="1233" y="1712"/>
                    <a:pt x="1302" y="1690"/>
                    <a:pt x="1370" y="1690"/>
                  </a:cubicBezTo>
                  <a:cubicBezTo>
                    <a:pt x="1461" y="1667"/>
                    <a:pt x="1530" y="1644"/>
                    <a:pt x="1576" y="1598"/>
                  </a:cubicBezTo>
                  <a:lnTo>
                    <a:pt x="1598" y="1598"/>
                  </a:lnTo>
                  <a:cubicBezTo>
                    <a:pt x="1644" y="1553"/>
                    <a:pt x="1690" y="1507"/>
                    <a:pt x="1758" y="1484"/>
                  </a:cubicBezTo>
                  <a:cubicBezTo>
                    <a:pt x="1758" y="1461"/>
                    <a:pt x="1758" y="1461"/>
                    <a:pt x="1758" y="1461"/>
                  </a:cubicBezTo>
                  <a:cubicBezTo>
                    <a:pt x="1804" y="1416"/>
                    <a:pt x="1849" y="1370"/>
                    <a:pt x="1895" y="1302"/>
                  </a:cubicBezTo>
                  <a:cubicBezTo>
                    <a:pt x="1918" y="1233"/>
                    <a:pt x="1941" y="1165"/>
                    <a:pt x="1964" y="1119"/>
                  </a:cubicBezTo>
                  <a:cubicBezTo>
                    <a:pt x="1964" y="1119"/>
                    <a:pt x="1964" y="1119"/>
                    <a:pt x="1964" y="1096"/>
                  </a:cubicBezTo>
                  <a:cubicBezTo>
                    <a:pt x="1986" y="1028"/>
                    <a:pt x="1986" y="982"/>
                    <a:pt x="1986" y="913"/>
                  </a:cubicBezTo>
                  <a:cubicBezTo>
                    <a:pt x="1986" y="891"/>
                    <a:pt x="1986" y="891"/>
                    <a:pt x="1986" y="891"/>
                  </a:cubicBezTo>
                  <a:cubicBezTo>
                    <a:pt x="1986" y="868"/>
                    <a:pt x="1986" y="822"/>
                    <a:pt x="1986" y="799"/>
                  </a:cubicBezTo>
                  <a:cubicBezTo>
                    <a:pt x="1986" y="754"/>
                    <a:pt x="1964" y="708"/>
                    <a:pt x="1964" y="685"/>
                  </a:cubicBezTo>
                  <a:cubicBezTo>
                    <a:pt x="1964" y="640"/>
                    <a:pt x="1895" y="503"/>
                    <a:pt x="1872" y="480"/>
                  </a:cubicBezTo>
                  <a:cubicBezTo>
                    <a:pt x="1849" y="411"/>
                    <a:pt x="1804" y="366"/>
                    <a:pt x="1758" y="320"/>
                  </a:cubicBezTo>
                  <a:cubicBezTo>
                    <a:pt x="1667" y="229"/>
                    <a:pt x="1507" y="137"/>
                    <a:pt x="1370" y="115"/>
                  </a:cubicBezTo>
                  <a:cubicBezTo>
                    <a:pt x="1302" y="92"/>
                    <a:pt x="1233" y="69"/>
                    <a:pt x="1165" y="69"/>
                  </a:cubicBezTo>
                  <a:cubicBezTo>
                    <a:pt x="1119" y="69"/>
                    <a:pt x="1096" y="46"/>
                    <a:pt x="1051" y="46"/>
                  </a:cubicBezTo>
                  <a:cubicBezTo>
                    <a:pt x="959" y="23"/>
                    <a:pt x="845" y="0"/>
                    <a:pt x="75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4" name="Google Shape;1254;p113"/>
            <p:cNvSpPr/>
            <p:nvPr/>
          </p:nvSpPr>
          <p:spPr>
            <a:xfrm>
              <a:off x="1083225" y="3300150"/>
              <a:ext cx="43950" cy="42550"/>
            </a:xfrm>
            <a:custGeom>
              <a:rect b="b" l="l" r="r" t="t"/>
              <a:pathLst>
                <a:path extrusionOk="0" h="1702" w="1758">
                  <a:moveTo>
                    <a:pt x="811" y="1"/>
                  </a:moveTo>
                  <a:cubicBezTo>
                    <a:pt x="759" y="1"/>
                    <a:pt x="708" y="6"/>
                    <a:pt x="662" y="18"/>
                  </a:cubicBezTo>
                  <a:cubicBezTo>
                    <a:pt x="548" y="18"/>
                    <a:pt x="457" y="41"/>
                    <a:pt x="365" y="109"/>
                  </a:cubicBezTo>
                  <a:cubicBezTo>
                    <a:pt x="274" y="155"/>
                    <a:pt x="206" y="223"/>
                    <a:pt x="160" y="292"/>
                  </a:cubicBezTo>
                  <a:cubicBezTo>
                    <a:pt x="92" y="360"/>
                    <a:pt x="46" y="452"/>
                    <a:pt x="23" y="566"/>
                  </a:cubicBezTo>
                  <a:cubicBezTo>
                    <a:pt x="23" y="611"/>
                    <a:pt x="0" y="680"/>
                    <a:pt x="0" y="748"/>
                  </a:cubicBezTo>
                  <a:cubicBezTo>
                    <a:pt x="0" y="885"/>
                    <a:pt x="23" y="1022"/>
                    <a:pt x="92" y="1136"/>
                  </a:cubicBezTo>
                  <a:cubicBezTo>
                    <a:pt x="137" y="1182"/>
                    <a:pt x="183" y="1250"/>
                    <a:pt x="229" y="1296"/>
                  </a:cubicBezTo>
                  <a:cubicBezTo>
                    <a:pt x="274" y="1342"/>
                    <a:pt x="343" y="1387"/>
                    <a:pt x="411" y="1433"/>
                  </a:cubicBezTo>
                  <a:cubicBezTo>
                    <a:pt x="457" y="1479"/>
                    <a:pt x="480" y="1501"/>
                    <a:pt x="548" y="1547"/>
                  </a:cubicBezTo>
                  <a:cubicBezTo>
                    <a:pt x="617" y="1616"/>
                    <a:pt x="708" y="1661"/>
                    <a:pt x="799" y="1684"/>
                  </a:cubicBezTo>
                  <a:cubicBezTo>
                    <a:pt x="845" y="1695"/>
                    <a:pt x="896" y="1701"/>
                    <a:pt x="948" y="1701"/>
                  </a:cubicBezTo>
                  <a:cubicBezTo>
                    <a:pt x="999" y="1701"/>
                    <a:pt x="1050" y="1695"/>
                    <a:pt x="1096" y="1684"/>
                  </a:cubicBezTo>
                  <a:cubicBezTo>
                    <a:pt x="1210" y="1684"/>
                    <a:pt x="1301" y="1661"/>
                    <a:pt x="1393" y="1593"/>
                  </a:cubicBezTo>
                  <a:cubicBezTo>
                    <a:pt x="1438" y="1570"/>
                    <a:pt x="1484" y="1524"/>
                    <a:pt x="1530" y="1479"/>
                  </a:cubicBezTo>
                  <a:cubicBezTo>
                    <a:pt x="1621" y="1387"/>
                    <a:pt x="1689" y="1273"/>
                    <a:pt x="1735" y="1136"/>
                  </a:cubicBezTo>
                  <a:cubicBezTo>
                    <a:pt x="1735" y="1091"/>
                    <a:pt x="1758" y="1022"/>
                    <a:pt x="1758" y="954"/>
                  </a:cubicBezTo>
                  <a:cubicBezTo>
                    <a:pt x="1758" y="817"/>
                    <a:pt x="1735" y="680"/>
                    <a:pt x="1667" y="566"/>
                  </a:cubicBezTo>
                  <a:cubicBezTo>
                    <a:pt x="1644" y="543"/>
                    <a:pt x="1644" y="543"/>
                    <a:pt x="1644" y="520"/>
                  </a:cubicBezTo>
                  <a:cubicBezTo>
                    <a:pt x="1598" y="452"/>
                    <a:pt x="1552" y="406"/>
                    <a:pt x="1484" y="337"/>
                  </a:cubicBezTo>
                  <a:cubicBezTo>
                    <a:pt x="1484" y="315"/>
                    <a:pt x="1461" y="292"/>
                    <a:pt x="1438" y="292"/>
                  </a:cubicBezTo>
                  <a:cubicBezTo>
                    <a:pt x="1393" y="246"/>
                    <a:pt x="1324" y="200"/>
                    <a:pt x="1278" y="155"/>
                  </a:cubicBezTo>
                  <a:lnTo>
                    <a:pt x="1256" y="155"/>
                  </a:lnTo>
                  <a:cubicBezTo>
                    <a:pt x="1233" y="132"/>
                    <a:pt x="1233" y="132"/>
                    <a:pt x="1210" y="132"/>
                  </a:cubicBezTo>
                  <a:cubicBezTo>
                    <a:pt x="1142" y="86"/>
                    <a:pt x="1073" y="63"/>
                    <a:pt x="1005" y="41"/>
                  </a:cubicBezTo>
                  <a:cubicBezTo>
                    <a:pt x="982" y="41"/>
                    <a:pt x="982" y="18"/>
                    <a:pt x="959" y="18"/>
                  </a:cubicBezTo>
                  <a:cubicBezTo>
                    <a:pt x="913" y="6"/>
                    <a:pt x="862" y="1"/>
                    <a:pt x="81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5" name="Google Shape;1255;p113"/>
            <p:cNvSpPr/>
            <p:nvPr/>
          </p:nvSpPr>
          <p:spPr>
            <a:xfrm>
              <a:off x="882925" y="3315425"/>
              <a:ext cx="46825" cy="48525"/>
            </a:xfrm>
            <a:custGeom>
              <a:rect b="b" l="l" r="r" t="t"/>
              <a:pathLst>
                <a:path extrusionOk="0" h="1941" w="1873">
                  <a:moveTo>
                    <a:pt x="914" y="0"/>
                  </a:moveTo>
                  <a:cubicBezTo>
                    <a:pt x="845" y="0"/>
                    <a:pt x="777" y="23"/>
                    <a:pt x="708" y="23"/>
                  </a:cubicBezTo>
                  <a:cubicBezTo>
                    <a:pt x="571" y="69"/>
                    <a:pt x="457" y="137"/>
                    <a:pt x="366" y="229"/>
                  </a:cubicBezTo>
                  <a:cubicBezTo>
                    <a:pt x="320" y="274"/>
                    <a:pt x="297" y="320"/>
                    <a:pt x="252" y="388"/>
                  </a:cubicBezTo>
                  <a:cubicBezTo>
                    <a:pt x="206" y="434"/>
                    <a:pt x="183" y="502"/>
                    <a:pt x="160" y="571"/>
                  </a:cubicBezTo>
                  <a:cubicBezTo>
                    <a:pt x="138" y="617"/>
                    <a:pt x="92" y="685"/>
                    <a:pt x="69" y="754"/>
                  </a:cubicBezTo>
                  <a:cubicBezTo>
                    <a:pt x="23" y="845"/>
                    <a:pt x="1" y="936"/>
                    <a:pt x="1" y="1027"/>
                  </a:cubicBezTo>
                  <a:cubicBezTo>
                    <a:pt x="1" y="1142"/>
                    <a:pt x="23" y="1233"/>
                    <a:pt x="69" y="1324"/>
                  </a:cubicBezTo>
                  <a:cubicBezTo>
                    <a:pt x="115" y="1415"/>
                    <a:pt x="160" y="1507"/>
                    <a:pt x="229" y="1575"/>
                  </a:cubicBezTo>
                  <a:cubicBezTo>
                    <a:pt x="252" y="1598"/>
                    <a:pt x="297" y="1621"/>
                    <a:pt x="320" y="1644"/>
                  </a:cubicBezTo>
                  <a:cubicBezTo>
                    <a:pt x="366" y="1712"/>
                    <a:pt x="389" y="1735"/>
                    <a:pt x="457" y="1781"/>
                  </a:cubicBezTo>
                  <a:cubicBezTo>
                    <a:pt x="526" y="1849"/>
                    <a:pt x="617" y="1895"/>
                    <a:pt x="708" y="1918"/>
                  </a:cubicBezTo>
                  <a:lnTo>
                    <a:pt x="731" y="1918"/>
                  </a:lnTo>
                  <a:cubicBezTo>
                    <a:pt x="799" y="1940"/>
                    <a:pt x="868" y="1940"/>
                    <a:pt x="936" y="1940"/>
                  </a:cubicBezTo>
                  <a:lnTo>
                    <a:pt x="959" y="1940"/>
                  </a:lnTo>
                  <a:cubicBezTo>
                    <a:pt x="1028" y="1940"/>
                    <a:pt x="1096" y="1940"/>
                    <a:pt x="1165" y="1918"/>
                  </a:cubicBezTo>
                  <a:lnTo>
                    <a:pt x="1188" y="1918"/>
                  </a:lnTo>
                  <a:lnTo>
                    <a:pt x="1370" y="1849"/>
                  </a:lnTo>
                  <a:cubicBezTo>
                    <a:pt x="1370" y="1826"/>
                    <a:pt x="1393" y="1826"/>
                    <a:pt x="1393" y="1826"/>
                  </a:cubicBezTo>
                  <a:cubicBezTo>
                    <a:pt x="1439" y="1781"/>
                    <a:pt x="1507" y="1735"/>
                    <a:pt x="1553" y="1712"/>
                  </a:cubicBezTo>
                  <a:cubicBezTo>
                    <a:pt x="1553" y="1712"/>
                    <a:pt x="1553" y="1712"/>
                    <a:pt x="1553" y="1689"/>
                  </a:cubicBezTo>
                  <a:lnTo>
                    <a:pt x="1576" y="1689"/>
                  </a:lnTo>
                  <a:cubicBezTo>
                    <a:pt x="1598" y="1667"/>
                    <a:pt x="1621" y="1621"/>
                    <a:pt x="1644" y="1598"/>
                  </a:cubicBezTo>
                  <a:cubicBezTo>
                    <a:pt x="1644" y="1575"/>
                    <a:pt x="1690" y="1552"/>
                    <a:pt x="1712" y="1507"/>
                  </a:cubicBezTo>
                  <a:cubicBezTo>
                    <a:pt x="1712" y="1507"/>
                    <a:pt x="1712" y="1484"/>
                    <a:pt x="1735" y="1484"/>
                  </a:cubicBezTo>
                  <a:cubicBezTo>
                    <a:pt x="1758" y="1393"/>
                    <a:pt x="1804" y="1324"/>
                    <a:pt x="1827" y="1256"/>
                  </a:cubicBezTo>
                  <a:cubicBezTo>
                    <a:pt x="1827" y="1233"/>
                    <a:pt x="1827" y="1210"/>
                    <a:pt x="1827" y="1210"/>
                  </a:cubicBezTo>
                  <a:cubicBezTo>
                    <a:pt x="1827" y="1187"/>
                    <a:pt x="1827" y="1187"/>
                    <a:pt x="1827" y="1164"/>
                  </a:cubicBezTo>
                  <a:cubicBezTo>
                    <a:pt x="1849" y="1096"/>
                    <a:pt x="1849" y="1027"/>
                    <a:pt x="1872" y="959"/>
                  </a:cubicBezTo>
                  <a:cubicBezTo>
                    <a:pt x="1849" y="890"/>
                    <a:pt x="1849" y="822"/>
                    <a:pt x="1849" y="754"/>
                  </a:cubicBezTo>
                  <a:cubicBezTo>
                    <a:pt x="1827" y="639"/>
                    <a:pt x="1781" y="571"/>
                    <a:pt x="1712" y="480"/>
                  </a:cubicBezTo>
                  <a:cubicBezTo>
                    <a:pt x="1667" y="434"/>
                    <a:pt x="1621" y="388"/>
                    <a:pt x="1576" y="343"/>
                  </a:cubicBezTo>
                  <a:cubicBezTo>
                    <a:pt x="1553" y="343"/>
                    <a:pt x="1530" y="343"/>
                    <a:pt x="1530" y="320"/>
                  </a:cubicBezTo>
                  <a:cubicBezTo>
                    <a:pt x="1507" y="297"/>
                    <a:pt x="1484" y="251"/>
                    <a:pt x="1439" y="229"/>
                  </a:cubicBezTo>
                  <a:cubicBezTo>
                    <a:pt x="1370" y="160"/>
                    <a:pt x="1302" y="92"/>
                    <a:pt x="1188" y="69"/>
                  </a:cubicBezTo>
                  <a:cubicBezTo>
                    <a:pt x="1119" y="23"/>
                    <a:pt x="1005" y="0"/>
                    <a:pt x="91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6" name="Google Shape;1256;p113"/>
            <p:cNvSpPr/>
            <p:nvPr/>
          </p:nvSpPr>
          <p:spPr>
            <a:xfrm>
              <a:off x="778500" y="3442100"/>
              <a:ext cx="41675" cy="44750"/>
            </a:xfrm>
            <a:custGeom>
              <a:rect b="b" l="l" r="r" t="t"/>
              <a:pathLst>
                <a:path extrusionOk="0" h="1790" w="1667">
                  <a:moveTo>
                    <a:pt x="845" y="0"/>
                  </a:moveTo>
                  <a:cubicBezTo>
                    <a:pt x="708" y="0"/>
                    <a:pt x="594" y="23"/>
                    <a:pt x="457" y="92"/>
                  </a:cubicBezTo>
                  <a:cubicBezTo>
                    <a:pt x="411" y="137"/>
                    <a:pt x="366" y="183"/>
                    <a:pt x="320" y="229"/>
                  </a:cubicBezTo>
                  <a:cubicBezTo>
                    <a:pt x="252" y="297"/>
                    <a:pt x="183" y="366"/>
                    <a:pt x="160" y="457"/>
                  </a:cubicBezTo>
                  <a:cubicBezTo>
                    <a:pt x="115" y="503"/>
                    <a:pt x="92" y="548"/>
                    <a:pt x="92" y="617"/>
                  </a:cubicBezTo>
                  <a:cubicBezTo>
                    <a:pt x="23" y="708"/>
                    <a:pt x="1" y="799"/>
                    <a:pt x="23" y="913"/>
                  </a:cubicBezTo>
                  <a:lnTo>
                    <a:pt x="46" y="1096"/>
                  </a:lnTo>
                  <a:cubicBezTo>
                    <a:pt x="69" y="1233"/>
                    <a:pt x="138" y="1347"/>
                    <a:pt x="229" y="1438"/>
                  </a:cubicBezTo>
                  <a:cubicBezTo>
                    <a:pt x="252" y="1461"/>
                    <a:pt x="274" y="1484"/>
                    <a:pt x="297" y="1484"/>
                  </a:cubicBezTo>
                  <a:cubicBezTo>
                    <a:pt x="320" y="1507"/>
                    <a:pt x="343" y="1530"/>
                    <a:pt x="343" y="1553"/>
                  </a:cubicBezTo>
                  <a:cubicBezTo>
                    <a:pt x="343" y="1553"/>
                    <a:pt x="366" y="1575"/>
                    <a:pt x="366" y="1575"/>
                  </a:cubicBezTo>
                  <a:cubicBezTo>
                    <a:pt x="411" y="1598"/>
                    <a:pt x="457" y="1644"/>
                    <a:pt x="503" y="1690"/>
                  </a:cubicBezTo>
                  <a:cubicBezTo>
                    <a:pt x="571" y="1712"/>
                    <a:pt x="640" y="1735"/>
                    <a:pt x="685" y="1758"/>
                  </a:cubicBezTo>
                  <a:cubicBezTo>
                    <a:pt x="754" y="1781"/>
                    <a:pt x="822" y="1781"/>
                    <a:pt x="891" y="1781"/>
                  </a:cubicBezTo>
                  <a:cubicBezTo>
                    <a:pt x="921" y="1787"/>
                    <a:pt x="950" y="1790"/>
                    <a:pt x="978" y="1790"/>
                  </a:cubicBezTo>
                  <a:cubicBezTo>
                    <a:pt x="1054" y="1790"/>
                    <a:pt x="1121" y="1769"/>
                    <a:pt x="1187" y="1735"/>
                  </a:cubicBezTo>
                  <a:cubicBezTo>
                    <a:pt x="1256" y="1712"/>
                    <a:pt x="1302" y="1667"/>
                    <a:pt x="1347" y="1621"/>
                  </a:cubicBezTo>
                  <a:cubicBezTo>
                    <a:pt x="1416" y="1598"/>
                    <a:pt x="1461" y="1553"/>
                    <a:pt x="1484" y="1484"/>
                  </a:cubicBezTo>
                  <a:cubicBezTo>
                    <a:pt x="1553" y="1438"/>
                    <a:pt x="1576" y="1393"/>
                    <a:pt x="1598" y="1324"/>
                  </a:cubicBezTo>
                  <a:cubicBezTo>
                    <a:pt x="1644" y="1233"/>
                    <a:pt x="1667" y="1142"/>
                    <a:pt x="1667" y="1028"/>
                  </a:cubicBezTo>
                  <a:cubicBezTo>
                    <a:pt x="1667" y="982"/>
                    <a:pt x="1644" y="936"/>
                    <a:pt x="1644" y="913"/>
                  </a:cubicBezTo>
                  <a:cubicBezTo>
                    <a:pt x="1644" y="868"/>
                    <a:pt x="1644" y="822"/>
                    <a:pt x="1621" y="777"/>
                  </a:cubicBezTo>
                  <a:cubicBezTo>
                    <a:pt x="1621" y="781"/>
                    <a:pt x="1621" y="783"/>
                    <a:pt x="1621" y="783"/>
                  </a:cubicBezTo>
                  <a:cubicBezTo>
                    <a:pt x="1620" y="783"/>
                    <a:pt x="1617" y="749"/>
                    <a:pt x="1598" y="731"/>
                  </a:cubicBezTo>
                  <a:cubicBezTo>
                    <a:pt x="1598" y="708"/>
                    <a:pt x="1598" y="685"/>
                    <a:pt x="1598" y="662"/>
                  </a:cubicBezTo>
                  <a:cubicBezTo>
                    <a:pt x="1598" y="548"/>
                    <a:pt x="1553" y="457"/>
                    <a:pt x="1507" y="366"/>
                  </a:cubicBezTo>
                  <a:cubicBezTo>
                    <a:pt x="1461" y="297"/>
                    <a:pt x="1393" y="206"/>
                    <a:pt x="1302" y="160"/>
                  </a:cubicBezTo>
                  <a:cubicBezTo>
                    <a:pt x="1233" y="92"/>
                    <a:pt x="1142" y="46"/>
                    <a:pt x="1051" y="23"/>
                  </a:cubicBezTo>
                  <a:cubicBezTo>
                    <a:pt x="982" y="23"/>
                    <a:pt x="914" y="0"/>
                    <a:pt x="84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7" name="Google Shape;1257;p113"/>
            <p:cNvSpPr/>
            <p:nvPr/>
          </p:nvSpPr>
          <p:spPr>
            <a:xfrm>
              <a:off x="703175" y="3628400"/>
              <a:ext cx="42825" cy="40825"/>
            </a:xfrm>
            <a:custGeom>
              <a:rect b="b" l="l" r="r" t="t"/>
              <a:pathLst>
                <a:path extrusionOk="0" h="1633" w="1713">
                  <a:moveTo>
                    <a:pt x="777" y="1"/>
                  </a:moveTo>
                  <a:cubicBezTo>
                    <a:pt x="708" y="1"/>
                    <a:pt x="640" y="12"/>
                    <a:pt x="571" y="35"/>
                  </a:cubicBezTo>
                  <a:cubicBezTo>
                    <a:pt x="526" y="58"/>
                    <a:pt x="457" y="81"/>
                    <a:pt x="411" y="104"/>
                  </a:cubicBezTo>
                  <a:cubicBezTo>
                    <a:pt x="297" y="172"/>
                    <a:pt x="206" y="263"/>
                    <a:pt x="138" y="378"/>
                  </a:cubicBezTo>
                  <a:cubicBezTo>
                    <a:pt x="115" y="378"/>
                    <a:pt x="115" y="378"/>
                    <a:pt x="115" y="400"/>
                  </a:cubicBezTo>
                  <a:cubicBezTo>
                    <a:pt x="92" y="446"/>
                    <a:pt x="69" y="515"/>
                    <a:pt x="46" y="583"/>
                  </a:cubicBezTo>
                  <a:cubicBezTo>
                    <a:pt x="1" y="743"/>
                    <a:pt x="1" y="857"/>
                    <a:pt x="46" y="1017"/>
                  </a:cubicBezTo>
                  <a:cubicBezTo>
                    <a:pt x="69" y="1085"/>
                    <a:pt x="92" y="1131"/>
                    <a:pt x="115" y="1199"/>
                  </a:cubicBezTo>
                  <a:cubicBezTo>
                    <a:pt x="115" y="1199"/>
                    <a:pt x="115" y="1222"/>
                    <a:pt x="138" y="1222"/>
                  </a:cubicBezTo>
                  <a:cubicBezTo>
                    <a:pt x="160" y="1268"/>
                    <a:pt x="206" y="1336"/>
                    <a:pt x="252" y="1382"/>
                  </a:cubicBezTo>
                  <a:lnTo>
                    <a:pt x="275" y="1382"/>
                  </a:lnTo>
                  <a:cubicBezTo>
                    <a:pt x="320" y="1428"/>
                    <a:pt x="366" y="1473"/>
                    <a:pt x="434" y="1519"/>
                  </a:cubicBezTo>
                  <a:cubicBezTo>
                    <a:pt x="503" y="1542"/>
                    <a:pt x="571" y="1587"/>
                    <a:pt x="640" y="1610"/>
                  </a:cubicBezTo>
                  <a:cubicBezTo>
                    <a:pt x="731" y="1633"/>
                    <a:pt x="800" y="1633"/>
                    <a:pt x="868" y="1633"/>
                  </a:cubicBezTo>
                  <a:cubicBezTo>
                    <a:pt x="959" y="1633"/>
                    <a:pt x="1028" y="1610"/>
                    <a:pt x="1096" y="1610"/>
                  </a:cubicBezTo>
                  <a:cubicBezTo>
                    <a:pt x="1165" y="1587"/>
                    <a:pt x="1233" y="1564"/>
                    <a:pt x="1302" y="1519"/>
                  </a:cubicBezTo>
                  <a:cubicBezTo>
                    <a:pt x="1347" y="1496"/>
                    <a:pt x="1416" y="1450"/>
                    <a:pt x="1461" y="1405"/>
                  </a:cubicBezTo>
                  <a:cubicBezTo>
                    <a:pt x="1481" y="1386"/>
                    <a:pt x="1532" y="1303"/>
                    <a:pt x="1534" y="1303"/>
                  </a:cubicBezTo>
                  <a:cubicBezTo>
                    <a:pt x="1535" y="1303"/>
                    <a:pt x="1534" y="1306"/>
                    <a:pt x="1530" y="1313"/>
                  </a:cubicBezTo>
                  <a:cubicBezTo>
                    <a:pt x="1530" y="1313"/>
                    <a:pt x="1553" y="1268"/>
                    <a:pt x="1576" y="1245"/>
                  </a:cubicBezTo>
                  <a:cubicBezTo>
                    <a:pt x="1576" y="1245"/>
                    <a:pt x="1576" y="1222"/>
                    <a:pt x="1576" y="1222"/>
                  </a:cubicBezTo>
                  <a:cubicBezTo>
                    <a:pt x="1621" y="1176"/>
                    <a:pt x="1644" y="1108"/>
                    <a:pt x="1667" y="1039"/>
                  </a:cubicBezTo>
                  <a:cubicBezTo>
                    <a:pt x="1690" y="925"/>
                    <a:pt x="1713" y="834"/>
                    <a:pt x="1690" y="720"/>
                  </a:cubicBezTo>
                  <a:cubicBezTo>
                    <a:pt x="1667" y="629"/>
                    <a:pt x="1644" y="537"/>
                    <a:pt x="1598" y="446"/>
                  </a:cubicBezTo>
                  <a:cubicBezTo>
                    <a:pt x="1553" y="355"/>
                    <a:pt x="1484" y="286"/>
                    <a:pt x="1393" y="241"/>
                  </a:cubicBezTo>
                  <a:cubicBezTo>
                    <a:pt x="1324" y="172"/>
                    <a:pt x="1256" y="149"/>
                    <a:pt x="1188" y="104"/>
                  </a:cubicBezTo>
                  <a:lnTo>
                    <a:pt x="1165" y="104"/>
                  </a:lnTo>
                  <a:cubicBezTo>
                    <a:pt x="1119" y="81"/>
                    <a:pt x="1051" y="58"/>
                    <a:pt x="982" y="35"/>
                  </a:cubicBezTo>
                  <a:cubicBezTo>
                    <a:pt x="914" y="12"/>
                    <a:pt x="845" y="1"/>
                    <a:pt x="7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8" name="Google Shape;1258;p113"/>
            <p:cNvSpPr/>
            <p:nvPr/>
          </p:nvSpPr>
          <p:spPr>
            <a:xfrm>
              <a:off x="749400" y="3799875"/>
              <a:ext cx="45675" cy="45125"/>
            </a:xfrm>
            <a:custGeom>
              <a:rect b="b" l="l" r="r" t="t"/>
              <a:pathLst>
                <a:path extrusionOk="0" h="1805" w="1827">
                  <a:moveTo>
                    <a:pt x="799" y="1"/>
                  </a:moveTo>
                  <a:cubicBezTo>
                    <a:pt x="731" y="1"/>
                    <a:pt x="662" y="1"/>
                    <a:pt x="594" y="24"/>
                  </a:cubicBezTo>
                  <a:cubicBezTo>
                    <a:pt x="457" y="47"/>
                    <a:pt x="343" y="115"/>
                    <a:pt x="252" y="206"/>
                  </a:cubicBezTo>
                  <a:lnTo>
                    <a:pt x="252" y="229"/>
                  </a:lnTo>
                  <a:cubicBezTo>
                    <a:pt x="206" y="275"/>
                    <a:pt x="160" y="343"/>
                    <a:pt x="137" y="366"/>
                  </a:cubicBezTo>
                  <a:cubicBezTo>
                    <a:pt x="115" y="389"/>
                    <a:pt x="115" y="389"/>
                    <a:pt x="115" y="389"/>
                  </a:cubicBezTo>
                  <a:cubicBezTo>
                    <a:pt x="92" y="457"/>
                    <a:pt x="46" y="526"/>
                    <a:pt x="23" y="594"/>
                  </a:cubicBezTo>
                  <a:cubicBezTo>
                    <a:pt x="23" y="594"/>
                    <a:pt x="23" y="617"/>
                    <a:pt x="23" y="617"/>
                  </a:cubicBezTo>
                  <a:cubicBezTo>
                    <a:pt x="23" y="640"/>
                    <a:pt x="23" y="709"/>
                    <a:pt x="0" y="731"/>
                  </a:cubicBezTo>
                  <a:cubicBezTo>
                    <a:pt x="0" y="731"/>
                    <a:pt x="0" y="800"/>
                    <a:pt x="0" y="823"/>
                  </a:cubicBezTo>
                  <a:cubicBezTo>
                    <a:pt x="0" y="823"/>
                    <a:pt x="0" y="845"/>
                    <a:pt x="0" y="845"/>
                  </a:cubicBezTo>
                  <a:cubicBezTo>
                    <a:pt x="0" y="914"/>
                    <a:pt x="23" y="1005"/>
                    <a:pt x="23" y="1074"/>
                  </a:cubicBezTo>
                  <a:cubicBezTo>
                    <a:pt x="23" y="1074"/>
                    <a:pt x="23" y="1097"/>
                    <a:pt x="23" y="1097"/>
                  </a:cubicBezTo>
                  <a:cubicBezTo>
                    <a:pt x="46" y="1165"/>
                    <a:pt x="92" y="1233"/>
                    <a:pt x="115" y="1302"/>
                  </a:cubicBezTo>
                  <a:cubicBezTo>
                    <a:pt x="115" y="1302"/>
                    <a:pt x="115" y="1325"/>
                    <a:pt x="137" y="1325"/>
                  </a:cubicBezTo>
                  <a:cubicBezTo>
                    <a:pt x="183" y="1393"/>
                    <a:pt x="229" y="1462"/>
                    <a:pt x="274" y="1507"/>
                  </a:cubicBezTo>
                  <a:cubicBezTo>
                    <a:pt x="297" y="1530"/>
                    <a:pt x="297" y="1530"/>
                    <a:pt x="297" y="1530"/>
                  </a:cubicBezTo>
                  <a:cubicBezTo>
                    <a:pt x="366" y="1576"/>
                    <a:pt x="411" y="1622"/>
                    <a:pt x="480" y="1667"/>
                  </a:cubicBezTo>
                  <a:cubicBezTo>
                    <a:pt x="480" y="1667"/>
                    <a:pt x="480" y="1690"/>
                    <a:pt x="503" y="1690"/>
                  </a:cubicBezTo>
                  <a:cubicBezTo>
                    <a:pt x="571" y="1713"/>
                    <a:pt x="640" y="1758"/>
                    <a:pt x="708" y="1781"/>
                  </a:cubicBezTo>
                  <a:lnTo>
                    <a:pt x="731" y="1781"/>
                  </a:lnTo>
                  <a:cubicBezTo>
                    <a:pt x="799" y="1804"/>
                    <a:pt x="891" y="1804"/>
                    <a:pt x="959" y="1804"/>
                  </a:cubicBezTo>
                  <a:lnTo>
                    <a:pt x="982" y="1804"/>
                  </a:lnTo>
                  <a:cubicBezTo>
                    <a:pt x="1050" y="1804"/>
                    <a:pt x="1142" y="1804"/>
                    <a:pt x="1210" y="1781"/>
                  </a:cubicBezTo>
                  <a:cubicBezTo>
                    <a:pt x="1393" y="1736"/>
                    <a:pt x="1461" y="1667"/>
                    <a:pt x="1598" y="1553"/>
                  </a:cubicBezTo>
                  <a:cubicBezTo>
                    <a:pt x="1667" y="1485"/>
                    <a:pt x="1712" y="1416"/>
                    <a:pt x="1758" y="1325"/>
                  </a:cubicBezTo>
                  <a:cubicBezTo>
                    <a:pt x="1804" y="1233"/>
                    <a:pt x="1826" y="1119"/>
                    <a:pt x="1826" y="1028"/>
                  </a:cubicBezTo>
                  <a:cubicBezTo>
                    <a:pt x="1826" y="914"/>
                    <a:pt x="1804" y="823"/>
                    <a:pt x="1758" y="731"/>
                  </a:cubicBezTo>
                  <a:cubicBezTo>
                    <a:pt x="1712" y="640"/>
                    <a:pt x="1667" y="549"/>
                    <a:pt x="1598" y="480"/>
                  </a:cubicBezTo>
                  <a:cubicBezTo>
                    <a:pt x="1553" y="435"/>
                    <a:pt x="1484" y="412"/>
                    <a:pt x="1438" y="366"/>
                  </a:cubicBezTo>
                  <a:cubicBezTo>
                    <a:pt x="1416" y="320"/>
                    <a:pt x="1370" y="252"/>
                    <a:pt x="1324" y="206"/>
                  </a:cubicBezTo>
                  <a:lnTo>
                    <a:pt x="1165" y="92"/>
                  </a:lnTo>
                  <a:cubicBezTo>
                    <a:pt x="1050" y="24"/>
                    <a:pt x="936" y="1"/>
                    <a:pt x="7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9" name="Google Shape;1259;p113"/>
            <p:cNvSpPr/>
            <p:nvPr/>
          </p:nvSpPr>
          <p:spPr>
            <a:xfrm>
              <a:off x="888075" y="3920575"/>
              <a:ext cx="43375" cy="44475"/>
            </a:xfrm>
            <a:custGeom>
              <a:rect b="b" l="l" r="r" t="t"/>
              <a:pathLst>
                <a:path extrusionOk="0" h="1779" w="1735">
                  <a:moveTo>
                    <a:pt x="979" y="0"/>
                  </a:moveTo>
                  <a:cubicBezTo>
                    <a:pt x="913" y="0"/>
                    <a:pt x="845" y="12"/>
                    <a:pt x="776" y="35"/>
                  </a:cubicBezTo>
                  <a:lnTo>
                    <a:pt x="639" y="103"/>
                  </a:lnTo>
                  <a:cubicBezTo>
                    <a:pt x="548" y="103"/>
                    <a:pt x="457" y="126"/>
                    <a:pt x="388" y="172"/>
                  </a:cubicBezTo>
                  <a:cubicBezTo>
                    <a:pt x="342" y="217"/>
                    <a:pt x="274" y="263"/>
                    <a:pt x="228" y="286"/>
                  </a:cubicBezTo>
                  <a:cubicBezTo>
                    <a:pt x="137" y="400"/>
                    <a:pt x="69" y="514"/>
                    <a:pt x="46" y="628"/>
                  </a:cubicBezTo>
                  <a:cubicBezTo>
                    <a:pt x="23" y="697"/>
                    <a:pt x="0" y="788"/>
                    <a:pt x="0" y="856"/>
                  </a:cubicBezTo>
                  <a:cubicBezTo>
                    <a:pt x="0" y="879"/>
                    <a:pt x="0" y="879"/>
                    <a:pt x="0" y="879"/>
                  </a:cubicBezTo>
                  <a:cubicBezTo>
                    <a:pt x="0" y="971"/>
                    <a:pt x="23" y="1039"/>
                    <a:pt x="46" y="1107"/>
                  </a:cubicBezTo>
                  <a:cubicBezTo>
                    <a:pt x="46" y="1130"/>
                    <a:pt x="46" y="1130"/>
                    <a:pt x="46" y="1130"/>
                  </a:cubicBezTo>
                  <a:cubicBezTo>
                    <a:pt x="69" y="1199"/>
                    <a:pt x="91" y="1267"/>
                    <a:pt x="137" y="1336"/>
                  </a:cubicBezTo>
                  <a:cubicBezTo>
                    <a:pt x="137" y="1359"/>
                    <a:pt x="137" y="1359"/>
                    <a:pt x="137" y="1359"/>
                  </a:cubicBezTo>
                  <a:cubicBezTo>
                    <a:pt x="183" y="1404"/>
                    <a:pt x="228" y="1473"/>
                    <a:pt x="274" y="1541"/>
                  </a:cubicBezTo>
                  <a:cubicBezTo>
                    <a:pt x="342" y="1587"/>
                    <a:pt x="388" y="1632"/>
                    <a:pt x="457" y="1678"/>
                  </a:cubicBezTo>
                  <a:cubicBezTo>
                    <a:pt x="548" y="1724"/>
                    <a:pt x="639" y="1747"/>
                    <a:pt x="730" y="1769"/>
                  </a:cubicBezTo>
                  <a:cubicBezTo>
                    <a:pt x="764" y="1776"/>
                    <a:pt x="795" y="1779"/>
                    <a:pt x="826" y="1779"/>
                  </a:cubicBezTo>
                  <a:cubicBezTo>
                    <a:pt x="900" y="1779"/>
                    <a:pt x="969" y="1763"/>
                    <a:pt x="1050" y="1747"/>
                  </a:cubicBezTo>
                  <a:cubicBezTo>
                    <a:pt x="1096" y="1724"/>
                    <a:pt x="1164" y="1701"/>
                    <a:pt x="1210" y="1678"/>
                  </a:cubicBezTo>
                  <a:cubicBezTo>
                    <a:pt x="1324" y="1610"/>
                    <a:pt x="1415" y="1518"/>
                    <a:pt x="1484" y="1404"/>
                  </a:cubicBezTo>
                  <a:cubicBezTo>
                    <a:pt x="1529" y="1313"/>
                    <a:pt x="1575" y="1222"/>
                    <a:pt x="1621" y="1153"/>
                  </a:cubicBezTo>
                  <a:cubicBezTo>
                    <a:pt x="1689" y="1062"/>
                    <a:pt x="1712" y="971"/>
                    <a:pt x="1712" y="856"/>
                  </a:cubicBezTo>
                  <a:cubicBezTo>
                    <a:pt x="1735" y="765"/>
                    <a:pt x="1735" y="674"/>
                    <a:pt x="1712" y="560"/>
                  </a:cubicBezTo>
                  <a:cubicBezTo>
                    <a:pt x="1689" y="468"/>
                    <a:pt x="1643" y="377"/>
                    <a:pt x="1575" y="309"/>
                  </a:cubicBezTo>
                  <a:cubicBezTo>
                    <a:pt x="1506" y="217"/>
                    <a:pt x="1438" y="149"/>
                    <a:pt x="1347" y="103"/>
                  </a:cubicBezTo>
                  <a:lnTo>
                    <a:pt x="1164" y="35"/>
                  </a:lnTo>
                  <a:cubicBezTo>
                    <a:pt x="1107" y="12"/>
                    <a:pt x="1044" y="0"/>
                    <a:pt x="97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0" name="Google Shape;1260;p113"/>
            <p:cNvSpPr/>
            <p:nvPr/>
          </p:nvSpPr>
          <p:spPr>
            <a:xfrm>
              <a:off x="1070675" y="3952375"/>
              <a:ext cx="43375" cy="43250"/>
            </a:xfrm>
            <a:custGeom>
              <a:rect b="b" l="l" r="r" t="t"/>
              <a:pathLst>
                <a:path extrusionOk="0" h="1730" w="1735">
                  <a:moveTo>
                    <a:pt x="959" y="1"/>
                  </a:moveTo>
                  <a:cubicBezTo>
                    <a:pt x="907" y="1"/>
                    <a:pt x="856" y="7"/>
                    <a:pt x="799" y="18"/>
                  </a:cubicBezTo>
                  <a:cubicBezTo>
                    <a:pt x="708" y="18"/>
                    <a:pt x="616" y="41"/>
                    <a:pt x="525" y="87"/>
                  </a:cubicBezTo>
                  <a:cubicBezTo>
                    <a:pt x="479" y="132"/>
                    <a:pt x="434" y="155"/>
                    <a:pt x="388" y="201"/>
                  </a:cubicBezTo>
                  <a:cubicBezTo>
                    <a:pt x="320" y="246"/>
                    <a:pt x="274" y="269"/>
                    <a:pt x="228" y="315"/>
                  </a:cubicBezTo>
                  <a:cubicBezTo>
                    <a:pt x="183" y="383"/>
                    <a:pt x="160" y="429"/>
                    <a:pt x="114" y="475"/>
                  </a:cubicBezTo>
                  <a:cubicBezTo>
                    <a:pt x="46" y="589"/>
                    <a:pt x="0" y="726"/>
                    <a:pt x="0" y="863"/>
                  </a:cubicBezTo>
                  <a:cubicBezTo>
                    <a:pt x="0" y="931"/>
                    <a:pt x="23" y="1000"/>
                    <a:pt x="23" y="1068"/>
                  </a:cubicBezTo>
                  <a:cubicBezTo>
                    <a:pt x="46" y="1068"/>
                    <a:pt x="46" y="1091"/>
                    <a:pt x="46" y="1091"/>
                  </a:cubicBezTo>
                  <a:cubicBezTo>
                    <a:pt x="69" y="1159"/>
                    <a:pt x="91" y="1228"/>
                    <a:pt x="114" y="1296"/>
                  </a:cubicBezTo>
                  <a:cubicBezTo>
                    <a:pt x="137" y="1319"/>
                    <a:pt x="183" y="1365"/>
                    <a:pt x="183" y="1365"/>
                  </a:cubicBezTo>
                  <a:cubicBezTo>
                    <a:pt x="206" y="1388"/>
                    <a:pt x="228" y="1433"/>
                    <a:pt x="251" y="1456"/>
                  </a:cubicBezTo>
                  <a:lnTo>
                    <a:pt x="274" y="1456"/>
                  </a:lnTo>
                  <a:cubicBezTo>
                    <a:pt x="320" y="1502"/>
                    <a:pt x="365" y="1547"/>
                    <a:pt x="434" y="1593"/>
                  </a:cubicBezTo>
                  <a:cubicBezTo>
                    <a:pt x="434" y="1593"/>
                    <a:pt x="434" y="1593"/>
                    <a:pt x="457" y="1616"/>
                  </a:cubicBezTo>
                  <a:cubicBezTo>
                    <a:pt x="502" y="1639"/>
                    <a:pt x="571" y="1662"/>
                    <a:pt x="639" y="1684"/>
                  </a:cubicBezTo>
                  <a:cubicBezTo>
                    <a:pt x="731" y="1707"/>
                    <a:pt x="799" y="1707"/>
                    <a:pt x="867" y="1730"/>
                  </a:cubicBezTo>
                  <a:lnTo>
                    <a:pt x="890" y="1730"/>
                  </a:lnTo>
                  <a:cubicBezTo>
                    <a:pt x="959" y="1707"/>
                    <a:pt x="1096" y="1684"/>
                    <a:pt x="1096" y="1684"/>
                  </a:cubicBezTo>
                  <a:lnTo>
                    <a:pt x="1119" y="1684"/>
                  </a:lnTo>
                  <a:cubicBezTo>
                    <a:pt x="1187" y="1662"/>
                    <a:pt x="1256" y="1639"/>
                    <a:pt x="1301" y="1616"/>
                  </a:cubicBezTo>
                  <a:cubicBezTo>
                    <a:pt x="1322" y="1595"/>
                    <a:pt x="1324" y="1593"/>
                    <a:pt x="1324" y="1593"/>
                  </a:cubicBezTo>
                  <a:lnTo>
                    <a:pt x="1324" y="1593"/>
                  </a:lnTo>
                  <a:cubicBezTo>
                    <a:pt x="1322" y="1595"/>
                    <a:pt x="1321" y="1597"/>
                    <a:pt x="1323" y="1597"/>
                  </a:cubicBezTo>
                  <a:cubicBezTo>
                    <a:pt x="1334" y="1597"/>
                    <a:pt x="1463" y="1517"/>
                    <a:pt x="1484" y="1456"/>
                  </a:cubicBezTo>
                  <a:cubicBezTo>
                    <a:pt x="1529" y="1410"/>
                    <a:pt x="1575" y="1365"/>
                    <a:pt x="1621" y="1296"/>
                  </a:cubicBezTo>
                  <a:cubicBezTo>
                    <a:pt x="1644" y="1228"/>
                    <a:pt x="1689" y="1159"/>
                    <a:pt x="1712" y="1091"/>
                  </a:cubicBezTo>
                  <a:cubicBezTo>
                    <a:pt x="1712" y="1091"/>
                    <a:pt x="1712" y="1091"/>
                    <a:pt x="1712" y="1068"/>
                  </a:cubicBezTo>
                  <a:cubicBezTo>
                    <a:pt x="1712" y="1022"/>
                    <a:pt x="1735" y="954"/>
                    <a:pt x="1735" y="885"/>
                  </a:cubicBezTo>
                  <a:cubicBezTo>
                    <a:pt x="1735" y="885"/>
                    <a:pt x="1735" y="863"/>
                    <a:pt x="1735" y="863"/>
                  </a:cubicBezTo>
                  <a:cubicBezTo>
                    <a:pt x="1735" y="863"/>
                    <a:pt x="1735" y="863"/>
                    <a:pt x="1735" y="840"/>
                  </a:cubicBezTo>
                  <a:cubicBezTo>
                    <a:pt x="1735" y="771"/>
                    <a:pt x="1712" y="703"/>
                    <a:pt x="1712" y="634"/>
                  </a:cubicBezTo>
                  <a:cubicBezTo>
                    <a:pt x="1712" y="634"/>
                    <a:pt x="1712" y="634"/>
                    <a:pt x="1712" y="612"/>
                  </a:cubicBezTo>
                  <a:cubicBezTo>
                    <a:pt x="1644" y="452"/>
                    <a:pt x="1598" y="383"/>
                    <a:pt x="1484" y="246"/>
                  </a:cubicBezTo>
                  <a:cubicBezTo>
                    <a:pt x="1484" y="246"/>
                    <a:pt x="1484" y="246"/>
                    <a:pt x="1484" y="224"/>
                  </a:cubicBezTo>
                  <a:cubicBezTo>
                    <a:pt x="1415" y="178"/>
                    <a:pt x="1370" y="155"/>
                    <a:pt x="1324" y="109"/>
                  </a:cubicBezTo>
                  <a:lnTo>
                    <a:pt x="1301" y="109"/>
                  </a:lnTo>
                  <a:cubicBezTo>
                    <a:pt x="1233" y="64"/>
                    <a:pt x="1187" y="41"/>
                    <a:pt x="1119" y="18"/>
                  </a:cubicBezTo>
                  <a:cubicBezTo>
                    <a:pt x="1061" y="7"/>
                    <a:pt x="1010" y="1"/>
                    <a:pt x="95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1" name="Google Shape;1261;p113"/>
            <p:cNvSpPr/>
            <p:nvPr/>
          </p:nvSpPr>
          <p:spPr>
            <a:xfrm>
              <a:off x="1262400" y="3871225"/>
              <a:ext cx="41100" cy="47800"/>
            </a:xfrm>
            <a:custGeom>
              <a:rect b="b" l="l" r="r" t="t"/>
              <a:pathLst>
                <a:path extrusionOk="0" h="1912" w="1644">
                  <a:moveTo>
                    <a:pt x="891" y="0"/>
                  </a:moveTo>
                  <a:cubicBezTo>
                    <a:pt x="822" y="0"/>
                    <a:pt x="754" y="0"/>
                    <a:pt x="685" y="23"/>
                  </a:cubicBezTo>
                  <a:cubicBezTo>
                    <a:pt x="548" y="46"/>
                    <a:pt x="434" y="114"/>
                    <a:pt x="343" y="206"/>
                  </a:cubicBezTo>
                  <a:cubicBezTo>
                    <a:pt x="343" y="228"/>
                    <a:pt x="343" y="228"/>
                    <a:pt x="343" y="228"/>
                  </a:cubicBezTo>
                  <a:cubicBezTo>
                    <a:pt x="274" y="297"/>
                    <a:pt x="206" y="342"/>
                    <a:pt x="160" y="434"/>
                  </a:cubicBezTo>
                  <a:cubicBezTo>
                    <a:pt x="115" y="502"/>
                    <a:pt x="92" y="594"/>
                    <a:pt x="46" y="685"/>
                  </a:cubicBezTo>
                  <a:cubicBezTo>
                    <a:pt x="46" y="708"/>
                    <a:pt x="46" y="753"/>
                    <a:pt x="23" y="776"/>
                  </a:cubicBezTo>
                  <a:cubicBezTo>
                    <a:pt x="23" y="867"/>
                    <a:pt x="0" y="959"/>
                    <a:pt x="0" y="1050"/>
                  </a:cubicBezTo>
                  <a:cubicBezTo>
                    <a:pt x="0" y="1164"/>
                    <a:pt x="23" y="1255"/>
                    <a:pt x="46" y="1347"/>
                  </a:cubicBezTo>
                  <a:cubicBezTo>
                    <a:pt x="69" y="1415"/>
                    <a:pt x="92" y="1461"/>
                    <a:pt x="115" y="1529"/>
                  </a:cubicBezTo>
                  <a:cubicBezTo>
                    <a:pt x="160" y="1575"/>
                    <a:pt x="183" y="1621"/>
                    <a:pt x="229" y="1689"/>
                  </a:cubicBezTo>
                  <a:cubicBezTo>
                    <a:pt x="274" y="1712"/>
                    <a:pt x="343" y="1758"/>
                    <a:pt x="388" y="1803"/>
                  </a:cubicBezTo>
                  <a:cubicBezTo>
                    <a:pt x="480" y="1849"/>
                    <a:pt x="571" y="1895"/>
                    <a:pt x="662" y="1895"/>
                  </a:cubicBezTo>
                  <a:cubicBezTo>
                    <a:pt x="697" y="1906"/>
                    <a:pt x="731" y="1912"/>
                    <a:pt x="765" y="1912"/>
                  </a:cubicBezTo>
                  <a:cubicBezTo>
                    <a:pt x="799" y="1912"/>
                    <a:pt x="834" y="1906"/>
                    <a:pt x="868" y="1895"/>
                  </a:cubicBezTo>
                  <a:cubicBezTo>
                    <a:pt x="936" y="1895"/>
                    <a:pt x="1005" y="1872"/>
                    <a:pt x="1050" y="1849"/>
                  </a:cubicBezTo>
                  <a:cubicBezTo>
                    <a:pt x="1119" y="1826"/>
                    <a:pt x="1187" y="1780"/>
                    <a:pt x="1233" y="1735"/>
                  </a:cubicBezTo>
                  <a:cubicBezTo>
                    <a:pt x="1301" y="1689"/>
                    <a:pt x="1370" y="1621"/>
                    <a:pt x="1416" y="1529"/>
                  </a:cubicBezTo>
                  <a:cubicBezTo>
                    <a:pt x="1438" y="1507"/>
                    <a:pt x="1461" y="1461"/>
                    <a:pt x="1484" y="1438"/>
                  </a:cubicBezTo>
                  <a:cubicBezTo>
                    <a:pt x="1530" y="1347"/>
                    <a:pt x="1575" y="1255"/>
                    <a:pt x="1598" y="1164"/>
                  </a:cubicBezTo>
                  <a:cubicBezTo>
                    <a:pt x="1598" y="1119"/>
                    <a:pt x="1621" y="1096"/>
                    <a:pt x="1621" y="1050"/>
                  </a:cubicBezTo>
                  <a:cubicBezTo>
                    <a:pt x="1621" y="959"/>
                    <a:pt x="1644" y="845"/>
                    <a:pt x="1644" y="753"/>
                  </a:cubicBezTo>
                  <a:cubicBezTo>
                    <a:pt x="1644" y="639"/>
                    <a:pt x="1621" y="548"/>
                    <a:pt x="1575" y="457"/>
                  </a:cubicBezTo>
                  <a:cubicBezTo>
                    <a:pt x="1553" y="365"/>
                    <a:pt x="1507" y="274"/>
                    <a:pt x="1416" y="206"/>
                  </a:cubicBezTo>
                  <a:cubicBezTo>
                    <a:pt x="1347" y="137"/>
                    <a:pt x="1279" y="91"/>
                    <a:pt x="1187" y="69"/>
                  </a:cubicBezTo>
                  <a:cubicBezTo>
                    <a:pt x="1096" y="0"/>
                    <a:pt x="982" y="0"/>
                    <a:pt x="8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2" name="Google Shape;1262;p113"/>
            <p:cNvSpPr/>
            <p:nvPr/>
          </p:nvSpPr>
          <p:spPr>
            <a:xfrm>
              <a:off x="1322325" y="3765075"/>
              <a:ext cx="41675" cy="46525"/>
            </a:xfrm>
            <a:custGeom>
              <a:rect b="b" l="l" r="r" t="t"/>
              <a:pathLst>
                <a:path extrusionOk="0" h="1861" w="1667">
                  <a:moveTo>
                    <a:pt x="776" y="1"/>
                  </a:moveTo>
                  <a:cubicBezTo>
                    <a:pt x="708" y="1"/>
                    <a:pt x="639" y="23"/>
                    <a:pt x="571" y="23"/>
                  </a:cubicBezTo>
                  <a:cubicBezTo>
                    <a:pt x="434" y="69"/>
                    <a:pt x="320" y="138"/>
                    <a:pt x="228" y="229"/>
                  </a:cubicBezTo>
                  <a:cubicBezTo>
                    <a:pt x="183" y="274"/>
                    <a:pt x="160" y="320"/>
                    <a:pt x="114" y="389"/>
                  </a:cubicBezTo>
                  <a:cubicBezTo>
                    <a:pt x="46" y="503"/>
                    <a:pt x="0" y="617"/>
                    <a:pt x="0" y="754"/>
                  </a:cubicBezTo>
                  <a:lnTo>
                    <a:pt x="23" y="1096"/>
                  </a:lnTo>
                  <a:cubicBezTo>
                    <a:pt x="23" y="1233"/>
                    <a:pt x="46" y="1370"/>
                    <a:pt x="114" y="1484"/>
                  </a:cubicBezTo>
                  <a:cubicBezTo>
                    <a:pt x="183" y="1576"/>
                    <a:pt x="228" y="1644"/>
                    <a:pt x="320" y="1690"/>
                  </a:cubicBezTo>
                  <a:cubicBezTo>
                    <a:pt x="388" y="1758"/>
                    <a:pt x="479" y="1804"/>
                    <a:pt x="571" y="1827"/>
                  </a:cubicBezTo>
                  <a:cubicBezTo>
                    <a:pt x="639" y="1849"/>
                    <a:pt x="708" y="1861"/>
                    <a:pt x="776" y="1861"/>
                  </a:cubicBezTo>
                  <a:cubicBezTo>
                    <a:pt x="845" y="1861"/>
                    <a:pt x="913" y="1849"/>
                    <a:pt x="982" y="1827"/>
                  </a:cubicBezTo>
                  <a:lnTo>
                    <a:pt x="1004" y="1827"/>
                  </a:lnTo>
                  <a:cubicBezTo>
                    <a:pt x="1073" y="1804"/>
                    <a:pt x="1141" y="1781"/>
                    <a:pt x="1210" y="1735"/>
                  </a:cubicBezTo>
                  <a:cubicBezTo>
                    <a:pt x="1278" y="1712"/>
                    <a:pt x="1324" y="1644"/>
                    <a:pt x="1370" y="1598"/>
                  </a:cubicBezTo>
                  <a:lnTo>
                    <a:pt x="1392" y="1598"/>
                  </a:lnTo>
                  <a:cubicBezTo>
                    <a:pt x="1438" y="1530"/>
                    <a:pt x="1484" y="1484"/>
                    <a:pt x="1529" y="1416"/>
                  </a:cubicBezTo>
                  <a:cubicBezTo>
                    <a:pt x="1529" y="1416"/>
                    <a:pt x="1529" y="1416"/>
                    <a:pt x="1529" y="1393"/>
                  </a:cubicBezTo>
                  <a:cubicBezTo>
                    <a:pt x="1575" y="1347"/>
                    <a:pt x="1598" y="1279"/>
                    <a:pt x="1621" y="1210"/>
                  </a:cubicBezTo>
                  <a:cubicBezTo>
                    <a:pt x="1621" y="1187"/>
                    <a:pt x="1621" y="1187"/>
                    <a:pt x="1621" y="1187"/>
                  </a:cubicBezTo>
                  <a:cubicBezTo>
                    <a:pt x="1644" y="1096"/>
                    <a:pt x="1666" y="1005"/>
                    <a:pt x="1666" y="936"/>
                  </a:cubicBezTo>
                  <a:cubicBezTo>
                    <a:pt x="1666" y="868"/>
                    <a:pt x="1644" y="777"/>
                    <a:pt x="1621" y="708"/>
                  </a:cubicBezTo>
                  <a:cubicBezTo>
                    <a:pt x="1621" y="708"/>
                    <a:pt x="1621" y="708"/>
                    <a:pt x="1621" y="685"/>
                  </a:cubicBezTo>
                  <a:cubicBezTo>
                    <a:pt x="1598" y="617"/>
                    <a:pt x="1575" y="548"/>
                    <a:pt x="1552" y="503"/>
                  </a:cubicBezTo>
                  <a:cubicBezTo>
                    <a:pt x="1552" y="503"/>
                    <a:pt x="1552" y="480"/>
                    <a:pt x="1529" y="480"/>
                  </a:cubicBezTo>
                  <a:cubicBezTo>
                    <a:pt x="1438" y="343"/>
                    <a:pt x="1392" y="297"/>
                    <a:pt x="1301" y="229"/>
                  </a:cubicBezTo>
                  <a:cubicBezTo>
                    <a:pt x="1233" y="160"/>
                    <a:pt x="1164" y="92"/>
                    <a:pt x="1073" y="69"/>
                  </a:cubicBezTo>
                  <a:cubicBezTo>
                    <a:pt x="982" y="23"/>
                    <a:pt x="867" y="1"/>
                    <a:pt x="77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3" name="Google Shape;1263;p113"/>
            <p:cNvSpPr/>
            <p:nvPr/>
          </p:nvSpPr>
          <p:spPr>
            <a:xfrm>
              <a:off x="1382800" y="3611000"/>
              <a:ext cx="46250" cy="51950"/>
            </a:xfrm>
            <a:custGeom>
              <a:rect b="b" l="l" r="r" t="t"/>
              <a:pathLst>
                <a:path extrusionOk="0" h="2078" w="1850">
                  <a:moveTo>
                    <a:pt x="822" y="1"/>
                  </a:moveTo>
                  <a:cubicBezTo>
                    <a:pt x="754" y="1"/>
                    <a:pt x="662" y="1"/>
                    <a:pt x="594" y="46"/>
                  </a:cubicBezTo>
                  <a:cubicBezTo>
                    <a:pt x="526" y="69"/>
                    <a:pt x="434" y="92"/>
                    <a:pt x="366" y="138"/>
                  </a:cubicBezTo>
                  <a:cubicBezTo>
                    <a:pt x="297" y="183"/>
                    <a:pt x="206" y="252"/>
                    <a:pt x="160" y="320"/>
                  </a:cubicBezTo>
                  <a:cubicBezTo>
                    <a:pt x="92" y="412"/>
                    <a:pt x="46" y="480"/>
                    <a:pt x="23" y="594"/>
                  </a:cubicBezTo>
                  <a:cubicBezTo>
                    <a:pt x="1" y="686"/>
                    <a:pt x="1" y="800"/>
                    <a:pt x="23" y="891"/>
                  </a:cubicBezTo>
                  <a:cubicBezTo>
                    <a:pt x="23" y="982"/>
                    <a:pt x="46" y="1096"/>
                    <a:pt x="92" y="1165"/>
                  </a:cubicBezTo>
                  <a:cubicBezTo>
                    <a:pt x="115" y="1188"/>
                    <a:pt x="115" y="1188"/>
                    <a:pt x="115" y="1211"/>
                  </a:cubicBezTo>
                  <a:cubicBezTo>
                    <a:pt x="138" y="1370"/>
                    <a:pt x="160" y="1507"/>
                    <a:pt x="252" y="1644"/>
                  </a:cubicBezTo>
                  <a:cubicBezTo>
                    <a:pt x="366" y="1781"/>
                    <a:pt x="366" y="1804"/>
                    <a:pt x="480" y="1895"/>
                  </a:cubicBezTo>
                  <a:cubicBezTo>
                    <a:pt x="503" y="1918"/>
                    <a:pt x="548" y="1941"/>
                    <a:pt x="594" y="1964"/>
                  </a:cubicBezTo>
                  <a:cubicBezTo>
                    <a:pt x="662" y="2009"/>
                    <a:pt x="731" y="2032"/>
                    <a:pt x="799" y="2055"/>
                  </a:cubicBezTo>
                  <a:lnTo>
                    <a:pt x="982" y="2078"/>
                  </a:lnTo>
                  <a:cubicBezTo>
                    <a:pt x="1096" y="2078"/>
                    <a:pt x="1187" y="2055"/>
                    <a:pt x="1279" y="2009"/>
                  </a:cubicBezTo>
                  <a:cubicBezTo>
                    <a:pt x="1347" y="1987"/>
                    <a:pt x="1416" y="1964"/>
                    <a:pt x="1461" y="1918"/>
                  </a:cubicBezTo>
                  <a:cubicBezTo>
                    <a:pt x="1530" y="1850"/>
                    <a:pt x="1598" y="1781"/>
                    <a:pt x="1644" y="1690"/>
                  </a:cubicBezTo>
                  <a:cubicBezTo>
                    <a:pt x="1690" y="1599"/>
                    <a:pt x="1735" y="1507"/>
                    <a:pt x="1781" y="1393"/>
                  </a:cubicBezTo>
                  <a:cubicBezTo>
                    <a:pt x="1827" y="1302"/>
                    <a:pt x="1827" y="1188"/>
                    <a:pt x="1827" y="1074"/>
                  </a:cubicBezTo>
                  <a:cubicBezTo>
                    <a:pt x="1849" y="982"/>
                    <a:pt x="1827" y="868"/>
                    <a:pt x="1804" y="754"/>
                  </a:cubicBezTo>
                  <a:cubicBezTo>
                    <a:pt x="1804" y="731"/>
                    <a:pt x="1804" y="731"/>
                    <a:pt x="1804" y="708"/>
                  </a:cubicBezTo>
                  <a:cubicBezTo>
                    <a:pt x="1781" y="663"/>
                    <a:pt x="1735" y="549"/>
                    <a:pt x="1690" y="480"/>
                  </a:cubicBezTo>
                  <a:cubicBezTo>
                    <a:pt x="1667" y="457"/>
                    <a:pt x="1644" y="412"/>
                    <a:pt x="1621" y="389"/>
                  </a:cubicBezTo>
                  <a:cubicBezTo>
                    <a:pt x="1598" y="366"/>
                    <a:pt x="1576" y="320"/>
                    <a:pt x="1553" y="297"/>
                  </a:cubicBezTo>
                  <a:cubicBezTo>
                    <a:pt x="1553" y="297"/>
                    <a:pt x="1530" y="275"/>
                    <a:pt x="1530" y="275"/>
                  </a:cubicBezTo>
                  <a:cubicBezTo>
                    <a:pt x="1370" y="138"/>
                    <a:pt x="1302" y="115"/>
                    <a:pt x="1119" y="46"/>
                  </a:cubicBezTo>
                  <a:cubicBezTo>
                    <a:pt x="1051" y="24"/>
                    <a:pt x="914" y="1"/>
                    <a:pt x="8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4" name="Google Shape;1264;p113"/>
            <p:cNvSpPr/>
            <p:nvPr/>
          </p:nvSpPr>
          <p:spPr>
            <a:xfrm>
              <a:off x="1351425" y="3407600"/>
              <a:ext cx="43375" cy="47650"/>
            </a:xfrm>
            <a:custGeom>
              <a:rect b="b" l="l" r="r" t="t"/>
              <a:pathLst>
                <a:path extrusionOk="0" h="1906" w="1735">
                  <a:moveTo>
                    <a:pt x="845" y="1"/>
                  </a:moveTo>
                  <a:cubicBezTo>
                    <a:pt x="829" y="1"/>
                    <a:pt x="814" y="3"/>
                    <a:pt x="799" y="11"/>
                  </a:cubicBezTo>
                  <a:cubicBezTo>
                    <a:pt x="731" y="11"/>
                    <a:pt x="639" y="11"/>
                    <a:pt x="571" y="34"/>
                  </a:cubicBezTo>
                  <a:cubicBezTo>
                    <a:pt x="457" y="57"/>
                    <a:pt x="388" y="102"/>
                    <a:pt x="297" y="171"/>
                  </a:cubicBezTo>
                  <a:cubicBezTo>
                    <a:pt x="228" y="216"/>
                    <a:pt x="160" y="308"/>
                    <a:pt x="114" y="376"/>
                  </a:cubicBezTo>
                  <a:cubicBezTo>
                    <a:pt x="46" y="467"/>
                    <a:pt x="23" y="559"/>
                    <a:pt x="23" y="673"/>
                  </a:cubicBezTo>
                  <a:cubicBezTo>
                    <a:pt x="0" y="764"/>
                    <a:pt x="0" y="856"/>
                    <a:pt x="23" y="947"/>
                  </a:cubicBezTo>
                  <a:cubicBezTo>
                    <a:pt x="23" y="1015"/>
                    <a:pt x="0" y="1084"/>
                    <a:pt x="0" y="1152"/>
                  </a:cubicBezTo>
                  <a:cubicBezTo>
                    <a:pt x="0" y="1221"/>
                    <a:pt x="23" y="1289"/>
                    <a:pt x="23" y="1358"/>
                  </a:cubicBezTo>
                  <a:cubicBezTo>
                    <a:pt x="46" y="1403"/>
                    <a:pt x="69" y="1472"/>
                    <a:pt x="91" y="1540"/>
                  </a:cubicBezTo>
                  <a:cubicBezTo>
                    <a:pt x="137" y="1632"/>
                    <a:pt x="206" y="1700"/>
                    <a:pt x="297" y="1746"/>
                  </a:cubicBezTo>
                  <a:cubicBezTo>
                    <a:pt x="343" y="1791"/>
                    <a:pt x="411" y="1837"/>
                    <a:pt x="457" y="1837"/>
                  </a:cubicBezTo>
                  <a:cubicBezTo>
                    <a:pt x="525" y="1883"/>
                    <a:pt x="594" y="1905"/>
                    <a:pt x="662" y="1905"/>
                  </a:cubicBezTo>
                  <a:lnTo>
                    <a:pt x="868" y="1905"/>
                  </a:lnTo>
                  <a:cubicBezTo>
                    <a:pt x="959" y="1883"/>
                    <a:pt x="1050" y="1860"/>
                    <a:pt x="1141" y="1814"/>
                  </a:cubicBezTo>
                  <a:cubicBezTo>
                    <a:pt x="1210" y="1769"/>
                    <a:pt x="1301" y="1700"/>
                    <a:pt x="1370" y="1654"/>
                  </a:cubicBezTo>
                  <a:cubicBezTo>
                    <a:pt x="1393" y="1632"/>
                    <a:pt x="1393" y="1609"/>
                    <a:pt x="1415" y="1586"/>
                  </a:cubicBezTo>
                  <a:cubicBezTo>
                    <a:pt x="1461" y="1517"/>
                    <a:pt x="1529" y="1449"/>
                    <a:pt x="1575" y="1358"/>
                  </a:cubicBezTo>
                  <a:cubicBezTo>
                    <a:pt x="1621" y="1289"/>
                    <a:pt x="1644" y="1221"/>
                    <a:pt x="1666" y="1152"/>
                  </a:cubicBezTo>
                  <a:cubicBezTo>
                    <a:pt x="1666" y="1129"/>
                    <a:pt x="1689" y="1107"/>
                    <a:pt x="1689" y="1107"/>
                  </a:cubicBezTo>
                  <a:cubicBezTo>
                    <a:pt x="1689" y="1084"/>
                    <a:pt x="1689" y="1084"/>
                    <a:pt x="1689" y="1061"/>
                  </a:cubicBezTo>
                  <a:cubicBezTo>
                    <a:pt x="1712" y="992"/>
                    <a:pt x="1712" y="924"/>
                    <a:pt x="1735" y="833"/>
                  </a:cubicBezTo>
                  <a:cubicBezTo>
                    <a:pt x="1735" y="719"/>
                    <a:pt x="1712" y="627"/>
                    <a:pt x="1666" y="536"/>
                  </a:cubicBezTo>
                  <a:cubicBezTo>
                    <a:pt x="1621" y="445"/>
                    <a:pt x="1575" y="353"/>
                    <a:pt x="1507" y="285"/>
                  </a:cubicBezTo>
                  <a:cubicBezTo>
                    <a:pt x="1484" y="285"/>
                    <a:pt x="1484" y="285"/>
                    <a:pt x="1484" y="262"/>
                  </a:cubicBezTo>
                  <a:cubicBezTo>
                    <a:pt x="1415" y="216"/>
                    <a:pt x="1370" y="171"/>
                    <a:pt x="1301" y="125"/>
                  </a:cubicBezTo>
                  <a:cubicBezTo>
                    <a:pt x="1233" y="102"/>
                    <a:pt x="1164" y="57"/>
                    <a:pt x="1073" y="34"/>
                  </a:cubicBezTo>
                  <a:cubicBezTo>
                    <a:pt x="1050" y="34"/>
                    <a:pt x="982" y="11"/>
                    <a:pt x="936" y="11"/>
                  </a:cubicBezTo>
                  <a:cubicBezTo>
                    <a:pt x="906" y="11"/>
                    <a:pt x="875" y="1"/>
                    <a:pt x="8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5" name="Google Shape;1265;p113"/>
            <p:cNvSpPr/>
            <p:nvPr/>
          </p:nvSpPr>
          <p:spPr>
            <a:xfrm>
              <a:off x="1240150" y="3286325"/>
              <a:ext cx="45100" cy="44375"/>
            </a:xfrm>
            <a:custGeom>
              <a:rect b="b" l="l" r="r" t="t"/>
              <a:pathLst>
                <a:path extrusionOk="0" h="1775" w="1804">
                  <a:moveTo>
                    <a:pt x="913" y="0"/>
                  </a:moveTo>
                  <a:cubicBezTo>
                    <a:pt x="868" y="0"/>
                    <a:pt x="753" y="23"/>
                    <a:pt x="708" y="23"/>
                  </a:cubicBezTo>
                  <a:lnTo>
                    <a:pt x="708" y="46"/>
                  </a:lnTo>
                  <a:lnTo>
                    <a:pt x="685" y="46"/>
                  </a:lnTo>
                  <a:cubicBezTo>
                    <a:pt x="639" y="46"/>
                    <a:pt x="594" y="69"/>
                    <a:pt x="571" y="91"/>
                  </a:cubicBezTo>
                  <a:cubicBezTo>
                    <a:pt x="548" y="91"/>
                    <a:pt x="502" y="114"/>
                    <a:pt x="480" y="137"/>
                  </a:cubicBezTo>
                  <a:lnTo>
                    <a:pt x="457" y="137"/>
                  </a:lnTo>
                  <a:cubicBezTo>
                    <a:pt x="411" y="160"/>
                    <a:pt x="320" y="228"/>
                    <a:pt x="297" y="274"/>
                  </a:cubicBezTo>
                  <a:lnTo>
                    <a:pt x="274" y="274"/>
                  </a:lnTo>
                  <a:cubicBezTo>
                    <a:pt x="251" y="297"/>
                    <a:pt x="228" y="343"/>
                    <a:pt x="206" y="365"/>
                  </a:cubicBezTo>
                  <a:cubicBezTo>
                    <a:pt x="183" y="388"/>
                    <a:pt x="160" y="434"/>
                    <a:pt x="137" y="457"/>
                  </a:cubicBezTo>
                  <a:cubicBezTo>
                    <a:pt x="114" y="502"/>
                    <a:pt x="92" y="548"/>
                    <a:pt x="92" y="571"/>
                  </a:cubicBezTo>
                  <a:cubicBezTo>
                    <a:pt x="92" y="594"/>
                    <a:pt x="69" y="639"/>
                    <a:pt x="46" y="662"/>
                  </a:cubicBezTo>
                  <a:cubicBezTo>
                    <a:pt x="46" y="685"/>
                    <a:pt x="46" y="685"/>
                    <a:pt x="46" y="685"/>
                  </a:cubicBezTo>
                  <a:cubicBezTo>
                    <a:pt x="46" y="731"/>
                    <a:pt x="23" y="753"/>
                    <a:pt x="23" y="799"/>
                  </a:cubicBezTo>
                  <a:cubicBezTo>
                    <a:pt x="23" y="822"/>
                    <a:pt x="23" y="868"/>
                    <a:pt x="23" y="890"/>
                  </a:cubicBezTo>
                  <a:cubicBezTo>
                    <a:pt x="0" y="1005"/>
                    <a:pt x="23" y="1096"/>
                    <a:pt x="92" y="1187"/>
                  </a:cubicBezTo>
                  <a:cubicBezTo>
                    <a:pt x="114" y="1278"/>
                    <a:pt x="160" y="1370"/>
                    <a:pt x="228" y="1438"/>
                  </a:cubicBezTo>
                  <a:cubicBezTo>
                    <a:pt x="297" y="1507"/>
                    <a:pt x="388" y="1575"/>
                    <a:pt x="480" y="1598"/>
                  </a:cubicBezTo>
                  <a:lnTo>
                    <a:pt x="502" y="1598"/>
                  </a:lnTo>
                  <a:cubicBezTo>
                    <a:pt x="548" y="1621"/>
                    <a:pt x="571" y="1644"/>
                    <a:pt x="594" y="1666"/>
                  </a:cubicBezTo>
                  <a:cubicBezTo>
                    <a:pt x="685" y="1735"/>
                    <a:pt x="776" y="1758"/>
                    <a:pt x="868" y="1758"/>
                  </a:cubicBezTo>
                  <a:cubicBezTo>
                    <a:pt x="902" y="1769"/>
                    <a:pt x="936" y="1775"/>
                    <a:pt x="970" y="1775"/>
                  </a:cubicBezTo>
                  <a:cubicBezTo>
                    <a:pt x="1005" y="1775"/>
                    <a:pt x="1039" y="1769"/>
                    <a:pt x="1073" y="1758"/>
                  </a:cubicBezTo>
                  <a:cubicBezTo>
                    <a:pt x="1142" y="1758"/>
                    <a:pt x="1210" y="1735"/>
                    <a:pt x="1278" y="1712"/>
                  </a:cubicBezTo>
                  <a:cubicBezTo>
                    <a:pt x="1324" y="1689"/>
                    <a:pt x="1393" y="1666"/>
                    <a:pt x="1438" y="1598"/>
                  </a:cubicBezTo>
                  <a:cubicBezTo>
                    <a:pt x="1530" y="1552"/>
                    <a:pt x="1575" y="1484"/>
                    <a:pt x="1621" y="1393"/>
                  </a:cubicBezTo>
                  <a:lnTo>
                    <a:pt x="1644" y="1393"/>
                  </a:lnTo>
                  <a:cubicBezTo>
                    <a:pt x="1666" y="1324"/>
                    <a:pt x="1689" y="1256"/>
                    <a:pt x="1712" y="1187"/>
                  </a:cubicBezTo>
                  <a:cubicBezTo>
                    <a:pt x="1712" y="1187"/>
                    <a:pt x="1735" y="1164"/>
                    <a:pt x="1735" y="1164"/>
                  </a:cubicBezTo>
                  <a:cubicBezTo>
                    <a:pt x="1735" y="1164"/>
                    <a:pt x="1735" y="1141"/>
                    <a:pt x="1735" y="1141"/>
                  </a:cubicBezTo>
                  <a:cubicBezTo>
                    <a:pt x="1735" y="1119"/>
                    <a:pt x="1735" y="1073"/>
                    <a:pt x="1758" y="1027"/>
                  </a:cubicBezTo>
                  <a:cubicBezTo>
                    <a:pt x="1781" y="959"/>
                    <a:pt x="1803" y="868"/>
                    <a:pt x="1803" y="753"/>
                  </a:cubicBezTo>
                  <a:cubicBezTo>
                    <a:pt x="1803" y="662"/>
                    <a:pt x="1781" y="548"/>
                    <a:pt x="1735" y="480"/>
                  </a:cubicBezTo>
                  <a:cubicBezTo>
                    <a:pt x="1712" y="365"/>
                    <a:pt x="1666" y="297"/>
                    <a:pt x="1575" y="228"/>
                  </a:cubicBezTo>
                  <a:cubicBezTo>
                    <a:pt x="1530" y="183"/>
                    <a:pt x="1484" y="137"/>
                    <a:pt x="1438" y="114"/>
                  </a:cubicBezTo>
                  <a:cubicBezTo>
                    <a:pt x="1301" y="46"/>
                    <a:pt x="1187" y="0"/>
                    <a:pt x="105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66" name="Google Shape;1266;p113"/>
          <p:cNvGrpSpPr/>
          <p:nvPr/>
        </p:nvGrpSpPr>
        <p:grpSpPr>
          <a:xfrm>
            <a:off x="-608125" y="1203912"/>
            <a:ext cx="906136" cy="873673"/>
            <a:chOff x="493750" y="169525"/>
            <a:chExt cx="1067675" cy="1029425"/>
          </a:xfrm>
        </p:grpSpPr>
        <p:sp>
          <p:nvSpPr>
            <p:cNvPr id="1267" name="Google Shape;1267;p113"/>
            <p:cNvSpPr/>
            <p:nvPr/>
          </p:nvSpPr>
          <p:spPr>
            <a:xfrm>
              <a:off x="493750" y="169525"/>
              <a:ext cx="1067675" cy="1029425"/>
            </a:xfrm>
            <a:custGeom>
              <a:rect b="b" l="l" r="r" t="t"/>
              <a:pathLst>
                <a:path extrusionOk="0" h="41177" w="42707">
                  <a:moveTo>
                    <a:pt x="18282" y="767"/>
                  </a:moveTo>
                  <a:cubicBezTo>
                    <a:pt x="21189" y="767"/>
                    <a:pt x="24106" y="1361"/>
                    <a:pt x="26843" y="2283"/>
                  </a:cubicBezTo>
                  <a:cubicBezTo>
                    <a:pt x="30952" y="3698"/>
                    <a:pt x="35083" y="5821"/>
                    <a:pt x="37594" y="9496"/>
                  </a:cubicBezTo>
                  <a:cubicBezTo>
                    <a:pt x="38827" y="11322"/>
                    <a:pt x="39694" y="13376"/>
                    <a:pt x="40356" y="15476"/>
                  </a:cubicBezTo>
                  <a:cubicBezTo>
                    <a:pt x="40995" y="17553"/>
                    <a:pt x="41429" y="19699"/>
                    <a:pt x="41520" y="21890"/>
                  </a:cubicBezTo>
                  <a:cubicBezTo>
                    <a:pt x="41703" y="26113"/>
                    <a:pt x="40538" y="30267"/>
                    <a:pt x="37708" y="33462"/>
                  </a:cubicBezTo>
                  <a:cubicBezTo>
                    <a:pt x="35038" y="36475"/>
                    <a:pt x="31363" y="38484"/>
                    <a:pt x="27528" y="39580"/>
                  </a:cubicBezTo>
                  <a:cubicBezTo>
                    <a:pt x="25636" y="40113"/>
                    <a:pt x="23699" y="40394"/>
                    <a:pt x="21768" y="40394"/>
                  </a:cubicBezTo>
                  <a:cubicBezTo>
                    <a:pt x="19322" y="40394"/>
                    <a:pt x="16885" y="39943"/>
                    <a:pt x="14563" y="38986"/>
                  </a:cubicBezTo>
                  <a:cubicBezTo>
                    <a:pt x="10706" y="37388"/>
                    <a:pt x="7419" y="34558"/>
                    <a:pt x="5182" y="31043"/>
                  </a:cubicBezTo>
                  <a:cubicBezTo>
                    <a:pt x="822" y="24150"/>
                    <a:pt x="229" y="14700"/>
                    <a:pt x="4611" y="7693"/>
                  </a:cubicBezTo>
                  <a:cubicBezTo>
                    <a:pt x="5159" y="6825"/>
                    <a:pt x="5776" y="6004"/>
                    <a:pt x="6460" y="5250"/>
                  </a:cubicBezTo>
                  <a:cubicBezTo>
                    <a:pt x="6483" y="5228"/>
                    <a:pt x="6483" y="5228"/>
                    <a:pt x="6506" y="5205"/>
                  </a:cubicBezTo>
                  <a:cubicBezTo>
                    <a:pt x="8423" y="3356"/>
                    <a:pt x="10866" y="2078"/>
                    <a:pt x="13445" y="1370"/>
                  </a:cubicBezTo>
                  <a:cubicBezTo>
                    <a:pt x="15033" y="953"/>
                    <a:pt x="16656" y="767"/>
                    <a:pt x="18282" y="767"/>
                  </a:cubicBezTo>
                  <a:close/>
                  <a:moveTo>
                    <a:pt x="18302" y="1"/>
                  </a:moveTo>
                  <a:cubicBezTo>
                    <a:pt x="17565" y="1"/>
                    <a:pt x="16828" y="38"/>
                    <a:pt x="16093" y="115"/>
                  </a:cubicBezTo>
                  <a:cubicBezTo>
                    <a:pt x="12075" y="548"/>
                    <a:pt x="8149" y="2260"/>
                    <a:pt x="5388" y="5250"/>
                  </a:cubicBezTo>
                  <a:cubicBezTo>
                    <a:pt x="4703" y="5958"/>
                    <a:pt x="4132" y="6757"/>
                    <a:pt x="3630" y="7601"/>
                  </a:cubicBezTo>
                  <a:cubicBezTo>
                    <a:pt x="3561" y="7716"/>
                    <a:pt x="3561" y="7830"/>
                    <a:pt x="3607" y="7921"/>
                  </a:cubicBezTo>
                  <a:cubicBezTo>
                    <a:pt x="1" y="14198"/>
                    <a:pt x="69" y="22301"/>
                    <a:pt x="3105" y="28829"/>
                  </a:cubicBezTo>
                  <a:cubicBezTo>
                    <a:pt x="4931" y="32732"/>
                    <a:pt x="7830" y="36087"/>
                    <a:pt x="11528" y="38301"/>
                  </a:cubicBezTo>
                  <a:cubicBezTo>
                    <a:pt x="14666" y="40177"/>
                    <a:pt x="18228" y="41176"/>
                    <a:pt x="21844" y="41176"/>
                  </a:cubicBezTo>
                  <a:cubicBezTo>
                    <a:pt x="22672" y="41176"/>
                    <a:pt x="23503" y="41124"/>
                    <a:pt x="24333" y="41018"/>
                  </a:cubicBezTo>
                  <a:cubicBezTo>
                    <a:pt x="28646" y="40447"/>
                    <a:pt x="32915" y="38689"/>
                    <a:pt x="36270" y="35905"/>
                  </a:cubicBezTo>
                  <a:cubicBezTo>
                    <a:pt x="39580" y="33166"/>
                    <a:pt x="41657" y="29400"/>
                    <a:pt x="42159" y="25131"/>
                  </a:cubicBezTo>
                  <a:cubicBezTo>
                    <a:pt x="42707" y="20635"/>
                    <a:pt x="41657" y="15910"/>
                    <a:pt x="39762" y="11824"/>
                  </a:cubicBezTo>
                  <a:cubicBezTo>
                    <a:pt x="38804" y="9747"/>
                    <a:pt x="37526" y="7853"/>
                    <a:pt x="35814" y="6323"/>
                  </a:cubicBezTo>
                  <a:cubicBezTo>
                    <a:pt x="34147" y="4817"/>
                    <a:pt x="32162" y="3675"/>
                    <a:pt x="30130" y="2762"/>
                  </a:cubicBezTo>
                  <a:cubicBezTo>
                    <a:pt x="26420" y="1120"/>
                    <a:pt x="22366" y="1"/>
                    <a:pt x="1830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8" name="Google Shape;1268;p113"/>
            <p:cNvSpPr/>
            <p:nvPr/>
          </p:nvSpPr>
          <p:spPr>
            <a:xfrm>
              <a:off x="574225" y="244725"/>
              <a:ext cx="900475" cy="847975"/>
            </a:xfrm>
            <a:custGeom>
              <a:rect b="b" l="l" r="r" t="t"/>
              <a:pathLst>
                <a:path extrusionOk="0" h="33919" w="36019">
                  <a:moveTo>
                    <a:pt x="15710" y="733"/>
                  </a:moveTo>
                  <a:cubicBezTo>
                    <a:pt x="18293" y="733"/>
                    <a:pt x="20906" y="1153"/>
                    <a:pt x="23328" y="1923"/>
                  </a:cubicBezTo>
                  <a:cubicBezTo>
                    <a:pt x="26546" y="2927"/>
                    <a:pt x="29536" y="4708"/>
                    <a:pt x="31659" y="7355"/>
                  </a:cubicBezTo>
                  <a:cubicBezTo>
                    <a:pt x="33873" y="10140"/>
                    <a:pt x="34991" y="13746"/>
                    <a:pt x="34946" y="17284"/>
                  </a:cubicBezTo>
                  <a:cubicBezTo>
                    <a:pt x="34832" y="23926"/>
                    <a:pt x="30677" y="30158"/>
                    <a:pt x="24309" y="32280"/>
                  </a:cubicBezTo>
                  <a:cubicBezTo>
                    <a:pt x="22588" y="32870"/>
                    <a:pt x="20779" y="33162"/>
                    <a:pt x="18967" y="33162"/>
                  </a:cubicBezTo>
                  <a:cubicBezTo>
                    <a:pt x="17343" y="33162"/>
                    <a:pt x="15717" y="32927"/>
                    <a:pt x="14152" y="32463"/>
                  </a:cubicBezTo>
                  <a:cubicBezTo>
                    <a:pt x="11048" y="31527"/>
                    <a:pt x="8263" y="29610"/>
                    <a:pt x="6140" y="27168"/>
                  </a:cubicBezTo>
                  <a:cubicBezTo>
                    <a:pt x="1461" y="21758"/>
                    <a:pt x="502" y="14066"/>
                    <a:pt x="3127" y="7492"/>
                  </a:cubicBezTo>
                  <a:cubicBezTo>
                    <a:pt x="3401" y="6807"/>
                    <a:pt x="3721" y="6146"/>
                    <a:pt x="4063" y="5506"/>
                  </a:cubicBezTo>
                  <a:cubicBezTo>
                    <a:pt x="6072" y="2882"/>
                    <a:pt x="9244" y="1444"/>
                    <a:pt x="12463" y="964"/>
                  </a:cubicBezTo>
                  <a:cubicBezTo>
                    <a:pt x="13529" y="808"/>
                    <a:pt x="14617" y="733"/>
                    <a:pt x="15710" y="733"/>
                  </a:cubicBezTo>
                  <a:close/>
                  <a:moveTo>
                    <a:pt x="15635" y="0"/>
                  </a:moveTo>
                  <a:cubicBezTo>
                    <a:pt x="15453" y="0"/>
                    <a:pt x="15270" y="2"/>
                    <a:pt x="15088" y="6"/>
                  </a:cubicBezTo>
                  <a:cubicBezTo>
                    <a:pt x="11276" y="74"/>
                    <a:pt x="7373" y="1101"/>
                    <a:pt x="4565" y="3795"/>
                  </a:cubicBezTo>
                  <a:cubicBezTo>
                    <a:pt x="4360" y="4000"/>
                    <a:pt x="4154" y="4205"/>
                    <a:pt x="3972" y="4411"/>
                  </a:cubicBezTo>
                  <a:cubicBezTo>
                    <a:pt x="3858" y="4434"/>
                    <a:pt x="3766" y="4479"/>
                    <a:pt x="3698" y="4593"/>
                  </a:cubicBezTo>
                  <a:cubicBezTo>
                    <a:pt x="3607" y="4753"/>
                    <a:pt x="3515" y="4913"/>
                    <a:pt x="3424" y="5073"/>
                  </a:cubicBezTo>
                  <a:cubicBezTo>
                    <a:pt x="3241" y="5324"/>
                    <a:pt x="3082" y="5552"/>
                    <a:pt x="2922" y="5803"/>
                  </a:cubicBezTo>
                  <a:cubicBezTo>
                    <a:pt x="2853" y="5917"/>
                    <a:pt x="2853" y="6054"/>
                    <a:pt x="2899" y="6146"/>
                  </a:cubicBezTo>
                  <a:cubicBezTo>
                    <a:pt x="0" y="12422"/>
                    <a:pt x="228" y="20023"/>
                    <a:pt x="4154" y="25821"/>
                  </a:cubicBezTo>
                  <a:cubicBezTo>
                    <a:pt x="6049" y="28628"/>
                    <a:pt x="8674" y="30957"/>
                    <a:pt x="11755" y="32372"/>
                  </a:cubicBezTo>
                  <a:cubicBezTo>
                    <a:pt x="14029" y="33405"/>
                    <a:pt x="16491" y="33918"/>
                    <a:pt x="18964" y="33918"/>
                  </a:cubicBezTo>
                  <a:cubicBezTo>
                    <a:pt x="20041" y="33918"/>
                    <a:pt x="21120" y="33821"/>
                    <a:pt x="22186" y="33627"/>
                  </a:cubicBezTo>
                  <a:cubicBezTo>
                    <a:pt x="25656" y="32988"/>
                    <a:pt x="28920" y="31253"/>
                    <a:pt x="31271" y="28628"/>
                  </a:cubicBezTo>
                  <a:cubicBezTo>
                    <a:pt x="33553" y="26095"/>
                    <a:pt x="35037" y="22854"/>
                    <a:pt x="35516" y="19498"/>
                  </a:cubicBezTo>
                  <a:cubicBezTo>
                    <a:pt x="36018" y="15960"/>
                    <a:pt x="35425" y="12331"/>
                    <a:pt x="33736" y="9158"/>
                  </a:cubicBezTo>
                  <a:cubicBezTo>
                    <a:pt x="32024" y="5940"/>
                    <a:pt x="29171" y="3521"/>
                    <a:pt x="25838" y="2060"/>
                  </a:cubicBezTo>
                  <a:cubicBezTo>
                    <a:pt x="22650" y="628"/>
                    <a:pt x="19131" y="0"/>
                    <a:pt x="156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9" name="Google Shape;1269;p113"/>
            <p:cNvSpPr/>
            <p:nvPr/>
          </p:nvSpPr>
          <p:spPr>
            <a:xfrm>
              <a:off x="732850" y="343575"/>
              <a:ext cx="575225" cy="578625"/>
            </a:xfrm>
            <a:custGeom>
              <a:rect b="b" l="l" r="r" t="t"/>
              <a:pathLst>
                <a:path extrusionOk="0" h="23145" w="23009">
                  <a:moveTo>
                    <a:pt x="8298" y="783"/>
                  </a:moveTo>
                  <a:cubicBezTo>
                    <a:pt x="9182" y="783"/>
                    <a:pt x="10067" y="880"/>
                    <a:pt x="10888" y="1005"/>
                  </a:cubicBezTo>
                  <a:cubicBezTo>
                    <a:pt x="15453" y="1735"/>
                    <a:pt x="19813" y="4406"/>
                    <a:pt x="21388" y="8925"/>
                  </a:cubicBezTo>
                  <a:cubicBezTo>
                    <a:pt x="22141" y="11025"/>
                    <a:pt x="22164" y="13307"/>
                    <a:pt x="21365" y="15385"/>
                  </a:cubicBezTo>
                  <a:cubicBezTo>
                    <a:pt x="20475" y="17621"/>
                    <a:pt x="18763" y="19539"/>
                    <a:pt x="16731" y="20794"/>
                  </a:cubicBezTo>
                  <a:cubicBezTo>
                    <a:pt x="15082" y="21813"/>
                    <a:pt x="13192" y="22396"/>
                    <a:pt x="11281" y="22396"/>
                  </a:cubicBezTo>
                  <a:cubicBezTo>
                    <a:pt x="10838" y="22396"/>
                    <a:pt x="10395" y="22365"/>
                    <a:pt x="9952" y="22301"/>
                  </a:cubicBezTo>
                  <a:cubicBezTo>
                    <a:pt x="7601" y="21958"/>
                    <a:pt x="5570" y="20726"/>
                    <a:pt x="4109" y="18900"/>
                  </a:cubicBezTo>
                  <a:cubicBezTo>
                    <a:pt x="2534" y="16891"/>
                    <a:pt x="1598" y="14335"/>
                    <a:pt x="1279" y="11824"/>
                  </a:cubicBezTo>
                  <a:cubicBezTo>
                    <a:pt x="936" y="9130"/>
                    <a:pt x="1302" y="6346"/>
                    <a:pt x="2603" y="3926"/>
                  </a:cubicBezTo>
                  <a:cubicBezTo>
                    <a:pt x="2648" y="3835"/>
                    <a:pt x="2648" y="3721"/>
                    <a:pt x="2625" y="3630"/>
                  </a:cubicBezTo>
                  <a:cubicBezTo>
                    <a:pt x="2991" y="3036"/>
                    <a:pt x="3447" y="2488"/>
                    <a:pt x="3995" y="2055"/>
                  </a:cubicBezTo>
                  <a:cubicBezTo>
                    <a:pt x="5201" y="1081"/>
                    <a:pt x="6749" y="783"/>
                    <a:pt x="8298" y="783"/>
                  </a:cubicBezTo>
                  <a:close/>
                  <a:moveTo>
                    <a:pt x="8338" y="0"/>
                  </a:moveTo>
                  <a:cubicBezTo>
                    <a:pt x="6771" y="0"/>
                    <a:pt x="5228" y="296"/>
                    <a:pt x="3972" y="1142"/>
                  </a:cubicBezTo>
                  <a:cubicBezTo>
                    <a:pt x="1849" y="2557"/>
                    <a:pt x="845" y="5090"/>
                    <a:pt x="548" y="7533"/>
                  </a:cubicBezTo>
                  <a:cubicBezTo>
                    <a:pt x="548" y="7601"/>
                    <a:pt x="548" y="7647"/>
                    <a:pt x="571" y="7692"/>
                  </a:cubicBezTo>
                  <a:cubicBezTo>
                    <a:pt x="1" y="11322"/>
                    <a:pt x="822" y="15225"/>
                    <a:pt x="2762" y="18283"/>
                  </a:cubicBezTo>
                  <a:cubicBezTo>
                    <a:pt x="4041" y="20315"/>
                    <a:pt x="5889" y="21935"/>
                    <a:pt x="8195" y="22666"/>
                  </a:cubicBezTo>
                  <a:cubicBezTo>
                    <a:pt x="9203" y="22990"/>
                    <a:pt x="10245" y="23145"/>
                    <a:pt x="11285" y="23145"/>
                  </a:cubicBezTo>
                  <a:cubicBezTo>
                    <a:pt x="12810" y="23145"/>
                    <a:pt x="14329" y="22811"/>
                    <a:pt x="15727" y="22186"/>
                  </a:cubicBezTo>
                  <a:cubicBezTo>
                    <a:pt x="18078" y="21137"/>
                    <a:pt x="20087" y="19310"/>
                    <a:pt x="21365" y="17096"/>
                  </a:cubicBezTo>
                  <a:cubicBezTo>
                    <a:pt x="22598" y="14974"/>
                    <a:pt x="23008" y="12531"/>
                    <a:pt x="22506" y="10135"/>
                  </a:cubicBezTo>
                  <a:cubicBezTo>
                    <a:pt x="21502" y="5113"/>
                    <a:pt x="17188" y="1689"/>
                    <a:pt x="12395" y="525"/>
                  </a:cubicBezTo>
                  <a:cubicBezTo>
                    <a:pt x="11148" y="235"/>
                    <a:pt x="9733" y="0"/>
                    <a:pt x="83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0" name="Google Shape;1270;p113"/>
            <p:cNvSpPr/>
            <p:nvPr/>
          </p:nvSpPr>
          <p:spPr>
            <a:xfrm>
              <a:off x="880650" y="510075"/>
              <a:ext cx="292175" cy="273000"/>
            </a:xfrm>
            <a:custGeom>
              <a:rect b="b" l="l" r="r" t="t"/>
              <a:pathLst>
                <a:path extrusionOk="0" h="10920" w="11687">
                  <a:moveTo>
                    <a:pt x="4317" y="761"/>
                  </a:moveTo>
                  <a:cubicBezTo>
                    <a:pt x="4961" y="761"/>
                    <a:pt x="5585" y="846"/>
                    <a:pt x="6072" y="964"/>
                  </a:cubicBezTo>
                  <a:cubicBezTo>
                    <a:pt x="8035" y="1443"/>
                    <a:pt x="10021" y="2767"/>
                    <a:pt x="10546" y="4821"/>
                  </a:cubicBezTo>
                  <a:cubicBezTo>
                    <a:pt x="11071" y="6876"/>
                    <a:pt x="9450" y="8588"/>
                    <a:pt x="7784" y="9478"/>
                  </a:cubicBezTo>
                  <a:cubicBezTo>
                    <a:pt x="6975" y="9918"/>
                    <a:pt x="6084" y="10170"/>
                    <a:pt x="5215" y="10170"/>
                  </a:cubicBezTo>
                  <a:cubicBezTo>
                    <a:pt x="4146" y="10170"/>
                    <a:pt x="3111" y="9788"/>
                    <a:pt x="2306" y="8907"/>
                  </a:cubicBezTo>
                  <a:cubicBezTo>
                    <a:pt x="617" y="7035"/>
                    <a:pt x="776" y="4365"/>
                    <a:pt x="1256" y="2060"/>
                  </a:cubicBezTo>
                  <a:cubicBezTo>
                    <a:pt x="1795" y="1071"/>
                    <a:pt x="3090" y="761"/>
                    <a:pt x="4317" y="761"/>
                  </a:cubicBezTo>
                  <a:close/>
                  <a:moveTo>
                    <a:pt x="4342" y="0"/>
                  </a:moveTo>
                  <a:cubicBezTo>
                    <a:pt x="3023" y="0"/>
                    <a:pt x="1677" y="327"/>
                    <a:pt x="890" y="1238"/>
                  </a:cubicBezTo>
                  <a:cubicBezTo>
                    <a:pt x="754" y="1238"/>
                    <a:pt x="617" y="1329"/>
                    <a:pt x="594" y="1512"/>
                  </a:cubicBezTo>
                  <a:cubicBezTo>
                    <a:pt x="571" y="1603"/>
                    <a:pt x="548" y="1694"/>
                    <a:pt x="525" y="1786"/>
                  </a:cubicBezTo>
                  <a:cubicBezTo>
                    <a:pt x="457" y="1945"/>
                    <a:pt x="388" y="2105"/>
                    <a:pt x="343" y="2288"/>
                  </a:cubicBezTo>
                  <a:cubicBezTo>
                    <a:pt x="297" y="2402"/>
                    <a:pt x="320" y="2516"/>
                    <a:pt x="388" y="2585"/>
                  </a:cubicBezTo>
                  <a:cubicBezTo>
                    <a:pt x="0" y="4821"/>
                    <a:pt x="46" y="7195"/>
                    <a:pt x="1484" y="9090"/>
                  </a:cubicBezTo>
                  <a:cubicBezTo>
                    <a:pt x="2442" y="10342"/>
                    <a:pt x="3818" y="10919"/>
                    <a:pt x="5257" y="10919"/>
                  </a:cubicBezTo>
                  <a:cubicBezTo>
                    <a:pt x="6047" y="10919"/>
                    <a:pt x="6855" y="10745"/>
                    <a:pt x="7624" y="10414"/>
                  </a:cubicBezTo>
                  <a:cubicBezTo>
                    <a:pt x="9678" y="9501"/>
                    <a:pt x="11687" y="7538"/>
                    <a:pt x="11367" y="5118"/>
                  </a:cubicBezTo>
                  <a:cubicBezTo>
                    <a:pt x="11071" y="2744"/>
                    <a:pt x="8925" y="1010"/>
                    <a:pt x="6734" y="348"/>
                  </a:cubicBezTo>
                  <a:cubicBezTo>
                    <a:pt x="6057" y="140"/>
                    <a:pt x="5205" y="0"/>
                    <a:pt x="434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1" name="Google Shape;1271;p113"/>
            <p:cNvSpPr/>
            <p:nvPr/>
          </p:nvSpPr>
          <p:spPr>
            <a:xfrm>
              <a:off x="1022725" y="649425"/>
              <a:ext cx="600" cy="600"/>
            </a:xfrm>
            <a:custGeom>
              <a:rect b="b" l="l" r="r" t="t"/>
              <a:pathLst>
                <a:path extrusionOk="0" h="24" w="24">
                  <a:moveTo>
                    <a:pt x="24" y="1"/>
                  </a:moveTo>
                  <a:lnTo>
                    <a:pt x="24" y="1"/>
                  </a:lnTo>
                  <a:cubicBezTo>
                    <a:pt x="1" y="23"/>
                    <a:pt x="1" y="23"/>
                    <a:pt x="1" y="23"/>
                  </a:cubicBezTo>
                  <a:cubicBezTo>
                    <a:pt x="24" y="23"/>
                    <a:pt x="24" y="23"/>
                    <a:pt x="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2" name="Google Shape;1272;p113"/>
            <p:cNvSpPr/>
            <p:nvPr/>
          </p:nvSpPr>
          <p:spPr>
            <a:xfrm>
              <a:off x="1025575" y="638025"/>
              <a:ext cx="25" cy="25"/>
            </a:xfrm>
            <a:custGeom>
              <a:rect b="b" l="l" r="r" t="t"/>
              <a:pathLst>
                <a:path extrusionOk="0" h="1" w="1">
                  <a:moveTo>
                    <a:pt x="1" y="0"/>
                  </a:moveTo>
                  <a:cubicBezTo>
                    <a:pt x="1" y="0"/>
                    <a:pt x="1" y="0"/>
                    <a:pt x="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3" name="Google Shape;1273;p113"/>
            <p:cNvSpPr/>
            <p:nvPr/>
          </p:nvSpPr>
          <p:spPr>
            <a:xfrm>
              <a:off x="963950" y="606625"/>
              <a:ext cx="82775" cy="69900"/>
            </a:xfrm>
            <a:custGeom>
              <a:rect b="b" l="l" r="r" t="t"/>
              <a:pathLst>
                <a:path extrusionOk="0" h="2796" w="3311">
                  <a:moveTo>
                    <a:pt x="1644" y="754"/>
                  </a:moveTo>
                  <a:cubicBezTo>
                    <a:pt x="1667" y="777"/>
                    <a:pt x="1713" y="777"/>
                    <a:pt x="1736" y="777"/>
                  </a:cubicBezTo>
                  <a:cubicBezTo>
                    <a:pt x="1781" y="800"/>
                    <a:pt x="1850" y="822"/>
                    <a:pt x="1918" y="845"/>
                  </a:cubicBezTo>
                  <a:cubicBezTo>
                    <a:pt x="1964" y="868"/>
                    <a:pt x="1987" y="891"/>
                    <a:pt x="2032" y="891"/>
                  </a:cubicBezTo>
                  <a:cubicBezTo>
                    <a:pt x="2078" y="914"/>
                    <a:pt x="2101" y="937"/>
                    <a:pt x="2146" y="982"/>
                  </a:cubicBezTo>
                  <a:cubicBezTo>
                    <a:pt x="2192" y="1005"/>
                    <a:pt x="2260" y="1028"/>
                    <a:pt x="2306" y="1074"/>
                  </a:cubicBezTo>
                  <a:cubicBezTo>
                    <a:pt x="2329" y="1096"/>
                    <a:pt x="2352" y="1119"/>
                    <a:pt x="2397" y="1142"/>
                  </a:cubicBezTo>
                  <a:cubicBezTo>
                    <a:pt x="2420" y="1165"/>
                    <a:pt x="2443" y="1188"/>
                    <a:pt x="2443" y="1211"/>
                  </a:cubicBezTo>
                  <a:cubicBezTo>
                    <a:pt x="2466" y="1211"/>
                    <a:pt x="2466" y="1233"/>
                    <a:pt x="2466" y="1233"/>
                  </a:cubicBezTo>
                  <a:cubicBezTo>
                    <a:pt x="2466" y="1242"/>
                    <a:pt x="2469" y="1250"/>
                    <a:pt x="2473" y="1257"/>
                  </a:cubicBezTo>
                  <a:lnTo>
                    <a:pt x="2473" y="1257"/>
                  </a:lnTo>
                  <a:cubicBezTo>
                    <a:pt x="2471" y="1256"/>
                    <a:pt x="2468" y="1256"/>
                    <a:pt x="2466" y="1256"/>
                  </a:cubicBezTo>
                  <a:cubicBezTo>
                    <a:pt x="2489" y="1279"/>
                    <a:pt x="2489" y="1279"/>
                    <a:pt x="2489" y="1302"/>
                  </a:cubicBezTo>
                  <a:cubicBezTo>
                    <a:pt x="2489" y="1325"/>
                    <a:pt x="2512" y="1325"/>
                    <a:pt x="2512" y="1347"/>
                  </a:cubicBezTo>
                  <a:cubicBezTo>
                    <a:pt x="2512" y="1370"/>
                    <a:pt x="2512" y="1393"/>
                    <a:pt x="2512" y="1393"/>
                  </a:cubicBezTo>
                  <a:cubicBezTo>
                    <a:pt x="2512" y="1416"/>
                    <a:pt x="2512" y="1416"/>
                    <a:pt x="2512" y="1439"/>
                  </a:cubicBezTo>
                  <a:cubicBezTo>
                    <a:pt x="2512" y="1484"/>
                    <a:pt x="2489" y="1507"/>
                    <a:pt x="2489" y="1530"/>
                  </a:cubicBezTo>
                  <a:cubicBezTo>
                    <a:pt x="2480" y="1539"/>
                    <a:pt x="2471" y="1555"/>
                    <a:pt x="2466" y="1567"/>
                  </a:cubicBezTo>
                  <a:lnTo>
                    <a:pt x="2466" y="1567"/>
                  </a:lnTo>
                  <a:cubicBezTo>
                    <a:pt x="2460" y="1576"/>
                    <a:pt x="2455" y="1587"/>
                    <a:pt x="2443" y="1599"/>
                  </a:cubicBezTo>
                  <a:cubicBezTo>
                    <a:pt x="2420" y="1644"/>
                    <a:pt x="2397" y="1667"/>
                    <a:pt x="2375" y="1713"/>
                  </a:cubicBezTo>
                  <a:cubicBezTo>
                    <a:pt x="2375" y="1735"/>
                    <a:pt x="2352" y="1735"/>
                    <a:pt x="2352" y="1735"/>
                  </a:cubicBezTo>
                  <a:cubicBezTo>
                    <a:pt x="2352" y="1758"/>
                    <a:pt x="2329" y="1758"/>
                    <a:pt x="2329" y="1781"/>
                  </a:cubicBezTo>
                  <a:cubicBezTo>
                    <a:pt x="2306" y="1804"/>
                    <a:pt x="2260" y="1827"/>
                    <a:pt x="2238" y="1850"/>
                  </a:cubicBezTo>
                  <a:cubicBezTo>
                    <a:pt x="2238" y="1872"/>
                    <a:pt x="2192" y="1895"/>
                    <a:pt x="2169" y="1895"/>
                  </a:cubicBezTo>
                  <a:cubicBezTo>
                    <a:pt x="2124" y="1918"/>
                    <a:pt x="2101" y="1941"/>
                    <a:pt x="2055" y="1964"/>
                  </a:cubicBezTo>
                  <a:cubicBezTo>
                    <a:pt x="2009" y="1987"/>
                    <a:pt x="1964" y="1987"/>
                    <a:pt x="1941" y="2009"/>
                  </a:cubicBezTo>
                  <a:cubicBezTo>
                    <a:pt x="1895" y="2009"/>
                    <a:pt x="1850" y="2032"/>
                    <a:pt x="1804" y="2032"/>
                  </a:cubicBezTo>
                  <a:lnTo>
                    <a:pt x="1530" y="2032"/>
                  </a:lnTo>
                  <a:cubicBezTo>
                    <a:pt x="1507" y="2032"/>
                    <a:pt x="1484" y="2032"/>
                    <a:pt x="1462" y="2009"/>
                  </a:cubicBezTo>
                  <a:cubicBezTo>
                    <a:pt x="1416" y="2009"/>
                    <a:pt x="1370" y="1987"/>
                    <a:pt x="1325" y="1987"/>
                  </a:cubicBezTo>
                  <a:cubicBezTo>
                    <a:pt x="1325" y="1987"/>
                    <a:pt x="1302" y="1964"/>
                    <a:pt x="1279" y="1964"/>
                  </a:cubicBezTo>
                  <a:cubicBezTo>
                    <a:pt x="1279" y="1964"/>
                    <a:pt x="1256" y="1964"/>
                    <a:pt x="1256" y="1941"/>
                  </a:cubicBezTo>
                  <a:cubicBezTo>
                    <a:pt x="1211" y="1918"/>
                    <a:pt x="1165" y="1895"/>
                    <a:pt x="1119" y="1872"/>
                  </a:cubicBezTo>
                  <a:cubicBezTo>
                    <a:pt x="1096" y="1850"/>
                    <a:pt x="1074" y="1827"/>
                    <a:pt x="1051" y="1804"/>
                  </a:cubicBezTo>
                  <a:cubicBezTo>
                    <a:pt x="1051" y="1804"/>
                    <a:pt x="1028" y="1781"/>
                    <a:pt x="1005" y="1758"/>
                  </a:cubicBezTo>
                  <a:cubicBezTo>
                    <a:pt x="1005" y="1758"/>
                    <a:pt x="1005" y="1735"/>
                    <a:pt x="1005" y="1735"/>
                  </a:cubicBezTo>
                  <a:cubicBezTo>
                    <a:pt x="982" y="1690"/>
                    <a:pt x="959" y="1644"/>
                    <a:pt x="914" y="1599"/>
                  </a:cubicBezTo>
                  <a:cubicBezTo>
                    <a:pt x="914" y="1576"/>
                    <a:pt x="914" y="1530"/>
                    <a:pt x="891" y="1507"/>
                  </a:cubicBezTo>
                  <a:cubicBezTo>
                    <a:pt x="891" y="1484"/>
                    <a:pt x="891" y="1462"/>
                    <a:pt x="868" y="1439"/>
                  </a:cubicBezTo>
                  <a:cubicBezTo>
                    <a:pt x="868" y="1439"/>
                    <a:pt x="868" y="1439"/>
                    <a:pt x="868" y="1416"/>
                  </a:cubicBezTo>
                  <a:cubicBezTo>
                    <a:pt x="868" y="1370"/>
                    <a:pt x="868" y="1325"/>
                    <a:pt x="868" y="1279"/>
                  </a:cubicBezTo>
                  <a:cubicBezTo>
                    <a:pt x="868" y="1279"/>
                    <a:pt x="868" y="1256"/>
                    <a:pt x="868" y="1256"/>
                  </a:cubicBezTo>
                  <a:cubicBezTo>
                    <a:pt x="868" y="1233"/>
                    <a:pt x="891" y="1188"/>
                    <a:pt x="891" y="1188"/>
                  </a:cubicBezTo>
                  <a:cubicBezTo>
                    <a:pt x="891" y="1165"/>
                    <a:pt x="891" y="1165"/>
                    <a:pt x="891" y="1165"/>
                  </a:cubicBezTo>
                  <a:cubicBezTo>
                    <a:pt x="982" y="1142"/>
                    <a:pt x="1074" y="1074"/>
                    <a:pt x="1119" y="982"/>
                  </a:cubicBezTo>
                  <a:cubicBezTo>
                    <a:pt x="1119" y="959"/>
                    <a:pt x="1142" y="937"/>
                    <a:pt x="1142" y="914"/>
                  </a:cubicBezTo>
                  <a:cubicBezTo>
                    <a:pt x="1165" y="891"/>
                    <a:pt x="1188" y="891"/>
                    <a:pt x="1188" y="868"/>
                  </a:cubicBezTo>
                  <a:cubicBezTo>
                    <a:pt x="1188" y="868"/>
                    <a:pt x="1233" y="845"/>
                    <a:pt x="1233" y="845"/>
                  </a:cubicBezTo>
                  <a:cubicBezTo>
                    <a:pt x="1256" y="822"/>
                    <a:pt x="1256" y="822"/>
                    <a:pt x="1256" y="822"/>
                  </a:cubicBezTo>
                  <a:cubicBezTo>
                    <a:pt x="1279" y="822"/>
                    <a:pt x="1302" y="800"/>
                    <a:pt x="1325" y="800"/>
                  </a:cubicBezTo>
                  <a:cubicBezTo>
                    <a:pt x="1347" y="777"/>
                    <a:pt x="1393" y="777"/>
                    <a:pt x="1416" y="754"/>
                  </a:cubicBezTo>
                  <a:close/>
                  <a:moveTo>
                    <a:pt x="1520" y="1"/>
                  </a:moveTo>
                  <a:cubicBezTo>
                    <a:pt x="1433" y="1"/>
                    <a:pt x="1345" y="8"/>
                    <a:pt x="1256" y="24"/>
                  </a:cubicBezTo>
                  <a:cubicBezTo>
                    <a:pt x="1005" y="69"/>
                    <a:pt x="754" y="206"/>
                    <a:pt x="594" y="412"/>
                  </a:cubicBezTo>
                  <a:cubicBezTo>
                    <a:pt x="503" y="434"/>
                    <a:pt x="412" y="480"/>
                    <a:pt x="343" y="571"/>
                  </a:cubicBezTo>
                  <a:cubicBezTo>
                    <a:pt x="1" y="1028"/>
                    <a:pt x="46" y="1713"/>
                    <a:pt x="366" y="2169"/>
                  </a:cubicBezTo>
                  <a:cubicBezTo>
                    <a:pt x="680" y="2595"/>
                    <a:pt x="1175" y="2795"/>
                    <a:pt x="1679" y="2795"/>
                  </a:cubicBezTo>
                  <a:cubicBezTo>
                    <a:pt x="1797" y="2795"/>
                    <a:pt x="1915" y="2784"/>
                    <a:pt x="2032" y="2763"/>
                  </a:cubicBezTo>
                  <a:cubicBezTo>
                    <a:pt x="2580" y="2648"/>
                    <a:pt x="3082" y="2238"/>
                    <a:pt x="3242" y="1667"/>
                  </a:cubicBezTo>
                  <a:cubicBezTo>
                    <a:pt x="3310" y="1393"/>
                    <a:pt x="3265" y="1074"/>
                    <a:pt x="3105" y="822"/>
                  </a:cubicBezTo>
                  <a:cubicBezTo>
                    <a:pt x="2922" y="549"/>
                    <a:pt x="2626" y="343"/>
                    <a:pt x="2352" y="206"/>
                  </a:cubicBezTo>
                  <a:cubicBezTo>
                    <a:pt x="2088" y="83"/>
                    <a:pt x="1811" y="1"/>
                    <a:pt x="152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4" name="Google Shape;1274;p113"/>
          <p:cNvGrpSpPr/>
          <p:nvPr/>
        </p:nvGrpSpPr>
        <p:grpSpPr>
          <a:xfrm>
            <a:off x="11557088" y="6205962"/>
            <a:ext cx="594985" cy="604485"/>
            <a:chOff x="4350100" y="1147775"/>
            <a:chExt cx="446250" cy="453375"/>
          </a:xfrm>
        </p:grpSpPr>
        <p:sp>
          <p:nvSpPr>
            <p:cNvPr id="1275" name="Google Shape;1275;p113"/>
            <p:cNvSpPr/>
            <p:nvPr/>
          </p:nvSpPr>
          <p:spPr>
            <a:xfrm>
              <a:off x="4587475" y="1395350"/>
              <a:ext cx="208875" cy="205800"/>
            </a:xfrm>
            <a:custGeom>
              <a:rect b="b" l="l" r="r" t="t"/>
              <a:pathLst>
                <a:path extrusionOk="0" h="8232" w="8355">
                  <a:moveTo>
                    <a:pt x="4104" y="0"/>
                  </a:moveTo>
                  <a:cubicBezTo>
                    <a:pt x="2167" y="0"/>
                    <a:pt x="643" y="1771"/>
                    <a:pt x="320" y="3603"/>
                  </a:cubicBezTo>
                  <a:cubicBezTo>
                    <a:pt x="0" y="5543"/>
                    <a:pt x="1119" y="7483"/>
                    <a:pt x="3036" y="8076"/>
                  </a:cubicBezTo>
                  <a:cubicBezTo>
                    <a:pt x="3393" y="8180"/>
                    <a:pt x="3759" y="8231"/>
                    <a:pt x="4124" y="8231"/>
                  </a:cubicBezTo>
                  <a:cubicBezTo>
                    <a:pt x="4880" y="8231"/>
                    <a:pt x="5631" y="8013"/>
                    <a:pt x="6277" y="7597"/>
                  </a:cubicBezTo>
                  <a:cubicBezTo>
                    <a:pt x="6574" y="7414"/>
                    <a:pt x="6848" y="7163"/>
                    <a:pt x="7099" y="6890"/>
                  </a:cubicBezTo>
                  <a:cubicBezTo>
                    <a:pt x="7852" y="6296"/>
                    <a:pt x="8355" y="5383"/>
                    <a:pt x="8332" y="4402"/>
                  </a:cubicBezTo>
                  <a:cubicBezTo>
                    <a:pt x="8309" y="3352"/>
                    <a:pt x="7715" y="2210"/>
                    <a:pt x="7031" y="1411"/>
                  </a:cubicBezTo>
                  <a:cubicBezTo>
                    <a:pt x="6369" y="658"/>
                    <a:pt x="5456" y="110"/>
                    <a:pt x="4451" y="19"/>
                  </a:cubicBezTo>
                  <a:cubicBezTo>
                    <a:pt x="4334" y="6"/>
                    <a:pt x="4218" y="0"/>
                    <a:pt x="41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6" name="Google Shape;1276;p113"/>
            <p:cNvSpPr/>
            <p:nvPr/>
          </p:nvSpPr>
          <p:spPr>
            <a:xfrm>
              <a:off x="4350100" y="1473750"/>
              <a:ext cx="95875" cy="93525"/>
            </a:xfrm>
            <a:custGeom>
              <a:rect b="b" l="l" r="r" t="t"/>
              <a:pathLst>
                <a:path extrusionOk="0" h="3741" w="3835">
                  <a:moveTo>
                    <a:pt x="1554" y="1"/>
                  </a:moveTo>
                  <a:cubicBezTo>
                    <a:pt x="1238" y="1"/>
                    <a:pt x="928" y="93"/>
                    <a:pt x="662" y="307"/>
                  </a:cubicBezTo>
                  <a:cubicBezTo>
                    <a:pt x="23" y="832"/>
                    <a:pt x="0" y="1927"/>
                    <a:pt x="274" y="2658"/>
                  </a:cubicBezTo>
                  <a:cubicBezTo>
                    <a:pt x="434" y="3069"/>
                    <a:pt x="753" y="3411"/>
                    <a:pt x="1164" y="3594"/>
                  </a:cubicBezTo>
                  <a:cubicBezTo>
                    <a:pt x="1429" y="3705"/>
                    <a:pt x="1710" y="3740"/>
                    <a:pt x="1998" y="3740"/>
                  </a:cubicBezTo>
                  <a:cubicBezTo>
                    <a:pt x="2182" y="3740"/>
                    <a:pt x="2369" y="3726"/>
                    <a:pt x="2557" y="3708"/>
                  </a:cubicBezTo>
                  <a:cubicBezTo>
                    <a:pt x="2716" y="3708"/>
                    <a:pt x="2808" y="3594"/>
                    <a:pt x="2808" y="3457"/>
                  </a:cubicBezTo>
                  <a:cubicBezTo>
                    <a:pt x="3036" y="3343"/>
                    <a:pt x="3241" y="3137"/>
                    <a:pt x="3401" y="2886"/>
                  </a:cubicBezTo>
                  <a:cubicBezTo>
                    <a:pt x="3835" y="2133"/>
                    <a:pt x="3584" y="1220"/>
                    <a:pt x="2990" y="626"/>
                  </a:cubicBezTo>
                  <a:cubicBezTo>
                    <a:pt x="2620" y="256"/>
                    <a:pt x="2080" y="1"/>
                    <a:pt x="155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7" name="Google Shape;1277;p113"/>
            <p:cNvSpPr/>
            <p:nvPr/>
          </p:nvSpPr>
          <p:spPr>
            <a:xfrm>
              <a:off x="4386600" y="1147775"/>
              <a:ext cx="162675" cy="170425"/>
            </a:xfrm>
            <a:custGeom>
              <a:rect b="b" l="l" r="r" t="t"/>
              <a:pathLst>
                <a:path extrusionOk="0" h="6817" w="6507">
                  <a:moveTo>
                    <a:pt x="2995" y="0"/>
                  </a:moveTo>
                  <a:cubicBezTo>
                    <a:pt x="2821" y="0"/>
                    <a:pt x="2644" y="20"/>
                    <a:pt x="2466" y="62"/>
                  </a:cubicBezTo>
                  <a:cubicBezTo>
                    <a:pt x="1005" y="427"/>
                    <a:pt x="69" y="2002"/>
                    <a:pt x="47" y="3440"/>
                  </a:cubicBezTo>
                  <a:cubicBezTo>
                    <a:pt x="1" y="4764"/>
                    <a:pt x="754" y="6065"/>
                    <a:pt x="1964" y="6544"/>
                  </a:cubicBezTo>
                  <a:cubicBezTo>
                    <a:pt x="2359" y="6723"/>
                    <a:pt x="2786" y="6816"/>
                    <a:pt x="3215" y="6816"/>
                  </a:cubicBezTo>
                  <a:cubicBezTo>
                    <a:pt x="3825" y="6816"/>
                    <a:pt x="4440" y="6627"/>
                    <a:pt x="4977" y="6224"/>
                  </a:cubicBezTo>
                  <a:cubicBezTo>
                    <a:pt x="6141" y="5357"/>
                    <a:pt x="6506" y="3736"/>
                    <a:pt x="6027" y="2390"/>
                  </a:cubicBezTo>
                  <a:cubicBezTo>
                    <a:pt x="5562" y="1177"/>
                    <a:pt x="4345" y="0"/>
                    <a:pt x="299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8" name="Google Shape;1278;p113"/>
          <p:cNvGrpSpPr/>
          <p:nvPr/>
        </p:nvGrpSpPr>
        <p:grpSpPr>
          <a:xfrm>
            <a:off x="11557129" y="4713526"/>
            <a:ext cx="763881" cy="1049340"/>
            <a:chOff x="3127800" y="2228675"/>
            <a:chExt cx="572925" cy="787025"/>
          </a:xfrm>
        </p:grpSpPr>
        <p:sp>
          <p:nvSpPr>
            <p:cNvPr id="1279" name="Google Shape;1279;p113"/>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0" name="Google Shape;1280;p113"/>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1" name="Google Shape;1281;p113"/>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2" name="Google Shape;1282;p113"/>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3" name="Google Shape;1283;p113"/>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4" name="Google Shape;1284;p113"/>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5" name="Google Shape;1285;p113"/>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6" name="Google Shape;1286;p113"/>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7" name="Google Shape;1287;p113"/>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8" name="Google Shape;1288;p113"/>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9" name="Google Shape;1289;p113"/>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0" name="Google Shape;1290;p113"/>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1" name="Google Shape;1291;p113"/>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2" name="Google Shape;1292;p113"/>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93" name="Google Shape;1293;p113"/>
          <p:cNvGrpSpPr/>
          <p:nvPr/>
        </p:nvGrpSpPr>
        <p:grpSpPr>
          <a:xfrm rot="-7481334">
            <a:off x="1550577" y="-133723"/>
            <a:ext cx="594979" cy="604478"/>
            <a:chOff x="4350100" y="1147775"/>
            <a:chExt cx="446250" cy="453375"/>
          </a:xfrm>
        </p:grpSpPr>
        <p:sp>
          <p:nvSpPr>
            <p:cNvPr id="1294" name="Google Shape;1294;p113"/>
            <p:cNvSpPr/>
            <p:nvPr/>
          </p:nvSpPr>
          <p:spPr>
            <a:xfrm>
              <a:off x="4587475" y="1395350"/>
              <a:ext cx="208875" cy="205800"/>
            </a:xfrm>
            <a:custGeom>
              <a:rect b="b" l="l" r="r" t="t"/>
              <a:pathLst>
                <a:path extrusionOk="0" h="8232" w="8355">
                  <a:moveTo>
                    <a:pt x="4104" y="0"/>
                  </a:moveTo>
                  <a:cubicBezTo>
                    <a:pt x="2167" y="0"/>
                    <a:pt x="643" y="1771"/>
                    <a:pt x="320" y="3603"/>
                  </a:cubicBezTo>
                  <a:cubicBezTo>
                    <a:pt x="0" y="5543"/>
                    <a:pt x="1119" y="7483"/>
                    <a:pt x="3036" y="8076"/>
                  </a:cubicBezTo>
                  <a:cubicBezTo>
                    <a:pt x="3393" y="8180"/>
                    <a:pt x="3759" y="8231"/>
                    <a:pt x="4124" y="8231"/>
                  </a:cubicBezTo>
                  <a:cubicBezTo>
                    <a:pt x="4880" y="8231"/>
                    <a:pt x="5631" y="8013"/>
                    <a:pt x="6277" y="7597"/>
                  </a:cubicBezTo>
                  <a:cubicBezTo>
                    <a:pt x="6574" y="7414"/>
                    <a:pt x="6848" y="7163"/>
                    <a:pt x="7099" y="6890"/>
                  </a:cubicBezTo>
                  <a:cubicBezTo>
                    <a:pt x="7852" y="6296"/>
                    <a:pt x="8355" y="5383"/>
                    <a:pt x="8332" y="4402"/>
                  </a:cubicBezTo>
                  <a:cubicBezTo>
                    <a:pt x="8309" y="3352"/>
                    <a:pt x="7715" y="2210"/>
                    <a:pt x="7031" y="1411"/>
                  </a:cubicBezTo>
                  <a:cubicBezTo>
                    <a:pt x="6369" y="658"/>
                    <a:pt x="5456" y="110"/>
                    <a:pt x="4451" y="19"/>
                  </a:cubicBezTo>
                  <a:cubicBezTo>
                    <a:pt x="4334" y="6"/>
                    <a:pt x="4218" y="0"/>
                    <a:pt x="41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5" name="Google Shape;1295;p113"/>
            <p:cNvSpPr/>
            <p:nvPr/>
          </p:nvSpPr>
          <p:spPr>
            <a:xfrm>
              <a:off x="4350100" y="1473750"/>
              <a:ext cx="95875" cy="93525"/>
            </a:xfrm>
            <a:custGeom>
              <a:rect b="b" l="l" r="r" t="t"/>
              <a:pathLst>
                <a:path extrusionOk="0" h="3741" w="3835">
                  <a:moveTo>
                    <a:pt x="1554" y="1"/>
                  </a:moveTo>
                  <a:cubicBezTo>
                    <a:pt x="1238" y="1"/>
                    <a:pt x="928" y="93"/>
                    <a:pt x="662" y="307"/>
                  </a:cubicBezTo>
                  <a:cubicBezTo>
                    <a:pt x="23" y="832"/>
                    <a:pt x="0" y="1927"/>
                    <a:pt x="274" y="2658"/>
                  </a:cubicBezTo>
                  <a:cubicBezTo>
                    <a:pt x="434" y="3069"/>
                    <a:pt x="753" y="3411"/>
                    <a:pt x="1164" y="3594"/>
                  </a:cubicBezTo>
                  <a:cubicBezTo>
                    <a:pt x="1429" y="3705"/>
                    <a:pt x="1710" y="3740"/>
                    <a:pt x="1998" y="3740"/>
                  </a:cubicBezTo>
                  <a:cubicBezTo>
                    <a:pt x="2182" y="3740"/>
                    <a:pt x="2369" y="3726"/>
                    <a:pt x="2557" y="3708"/>
                  </a:cubicBezTo>
                  <a:cubicBezTo>
                    <a:pt x="2716" y="3708"/>
                    <a:pt x="2808" y="3594"/>
                    <a:pt x="2808" y="3457"/>
                  </a:cubicBezTo>
                  <a:cubicBezTo>
                    <a:pt x="3036" y="3343"/>
                    <a:pt x="3241" y="3137"/>
                    <a:pt x="3401" y="2886"/>
                  </a:cubicBezTo>
                  <a:cubicBezTo>
                    <a:pt x="3835" y="2133"/>
                    <a:pt x="3584" y="1220"/>
                    <a:pt x="2990" y="626"/>
                  </a:cubicBezTo>
                  <a:cubicBezTo>
                    <a:pt x="2620" y="256"/>
                    <a:pt x="2080" y="1"/>
                    <a:pt x="155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6" name="Google Shape;1296;p113"/>
            <p:cNvSpPr/>
            <p:nvPr/>
          </p:nvSpPr>
          <p:spPr>
            <a:xfrm>
              <a:off x="4386600" y="1147775"/>
              <a:ext cx="162675" cy="170425"/>
            </a:xfrm>
            <a:custGeom>
              <a:rect b="b" l="l" r="r" t="t"/>
              <a:pathLst>
                <a:path extrusionOk="0" h="6817" w="6507">
                  <a:moveTo>
                    <a:pt x="2995" y="0"/>
                  </a:moveTo>
                  <a:cubicBezTo>
                    <a:pt x="2821" y="0"/>
                    <a:pt x="2644" y="20"/>
                    <a:pt x="2466" y="62"/>
                  </a:cubicBezTo>
                  <a:cubicBezTo>
                    <a:pt x="1005" y="427"/>
                    <a:pt x="69" y="2002"/>
                    <a:pt x="47" y="3440"/>
                  </a:cubicBezTo>
                  <a:cubicBezTo>
                    <a:pt x="1" y="4764"/>
                    <a:pt x="754" y="6065"/>
                    <a:pt x="1964" y="6544"/>
                  </a:cubicBezTo>
                  <a:cubicBezTo>
                    <a:pt x="2359" y="6723"/>
                    <a:pt x="2786" y="6816"/>
                    <a:pt x="3215" y="6816"/>
                  </a:cubicBezTo>
                  <a:cubicBezTo>
                    <a:pt x="3825" y="6816"/>
                    <a:pt x="4440" y="6627"/>
                    <a:pt x="4977" y="6224"/>
                  </a:cubicBezTo>
                  <a:cubicBezTo>
                    <a:pt x="6141" y="5357"/>
                    <a:pt x="6506" y="3736"/>
                    <a:pt x="6027" y="2390"/>
                  </a:cubicBezTo>
                  <a:cubicBezTo>
                    <a:pt x="5562" y="1177"/>
                    <a:pt x="4345" y="0"/>
                    <a:pt x="299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7" name="Shape 1297"/>
        <p:cNvGrpSpPr/>
        <p:nvPr/>
      </p:nvGrpSpPr>
      <p:grpSpPr>
        <a:xfrm>
          <a:off x="0" y="0"/>
          <a:ext cx="0" cy="0"/>
          <a:chOff x="0" y="0"/>
          <a:chExt cx="0" cy="0"/>
        </a:xfrm>
      </p:grpSpPr>
      <p:sp>
        <p:nvSpPr>
          <p:cNvPr id="1298" name="Google Shape;1298;p114"/>
          <p:cNvSpPr/>
          <p:nvPr/>
        </p:nvSpPr>
        <p:spPr>
          <a:xfrm flipH="1">
            <a:off x="5935836" y="-42199"/>
            <a:ext cx="6291339" cy="1357004"/>
          </a:xfrm>
          <a:custGeom>
            <a:rect b="b" l="l" r="r" t="t"/>
            <a:pathLst>
              <a:path extrusionOk="0" h="54895" w="254504">
                <a:moveTo>
                  <a:pt x="254503" y="0"/>
                </a:moveTo>
                <a:cubicBezTo>
                  <a:pt x="254503" y="0"/>
                  <a:pt x="244837" y="54895"/>
                  <a:pt x="153954" y="52159"/>
                </a:cubicBezTo>
                <a:cubicBezTo>
                  <a:pt x="75898" y="49788"/>
                  <a:pt x="63922" y="14529"/>
                  <a:pt x="821" y="32280"/>
                </a:cubicBezTo>
                <a:lnTo>
                  <a:pt x="0" y="517"/>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9" name="Google Shape;1299;p114"/>
          <p:cNvSpPr txBox="1"/>
          <p:nvPr>
            <p:ph type="title"/>
          </p:nvPr>
        </p:nvSpPr>
        <p:spPr>
          <a:xfrm>
            <a:off x="950967" y="593367"/>
            <a:ext cx="10290000" cy="7635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sp>
        <p:nvSpPr>
          <p:cNvPr id="1300" name="Google Shape;1300;p114"/>
          <p:cNvSpPr txBox="1"/>
          <p:nvPr>
            <p:ph idx="1" type="body"/>
          </p:nvPr>
        </p:nvSpPr>
        <p:spPr>
          <a:xfrm>
            <a:off x="950967" y="1536633"/>
            <a:ext cx="10290000" cy="4555200"/>
          </a:xfrm>
          <a:prstGeom prst="rect">
            <a:avLst/>
          </a:prstGeom>
          <a:noFill/>
          <a:ln>
            <a:noFill/>
          </a:ln>
        </p:spPr>
        <p:txBody>
          <a:bodyPr anchorCtr="0" anchor="ctr" bIns="121900" lIns="121900" spcFirstLastPara="1" rIns="121900" wrap="square" tIns="121900">
            <a:noAutofit/>
          </a:bodyPr>
          <a:lstStyle>
            <a:lvl1pPr indent="-349250" lvl="0" marL="457200" rtl="0">
              <a:spcBef>
                <a:spcPts val="0"/>
              </a:spcBef>
              <a:spcAft>
                <a:spcPts val="0"/>
              </a:spcAft>
              <a:buSzPts val="1900"/>
              <a:buChar char="●"/>
              <a:defRPr sz="1900"/>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1301" name="Google Shape;1301;p114"/>
          <p:cNvSpPr/>
          <p:nvPr/>
        </p:nvSpPr>
        <p:spPr>
          <a:xfrm flipH="1" rot="10800000">
            <a:off x="-43733" y="6202138"/>
            <a:ext cx="4453820" cy="960663"/>
          </a:xfrm>
          <a:custGeom>
            <a:rect b="b" l="l" r="r" t="t"/>
            <a:pathLst>
              <a:path extrusionOk="0" h="54895" w="254504">
                <a:moveTo>
                  <a:pt x="254503" y="0"/>
                </a:moveTo>
                <a:cubicBezTo>
                  <a:pt x="254503" y="0"/>
                  <a:pt x="244837" y="54895"/>
                  <a:pt x="153954" y="52159"/>
                </a:cubicBezTo>
                <a:cubicBezTo>
                  <a:pt x="75898" y="49788"/>
                  <a:pt x="63922" y="14529"/>
                  <a:pt x="821" y="32280"/>
                </a:cubicBezTo>
                <a:lnTo>
                  <a:pt x="0" y="517"/>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02" name="Google Shape;1302;p114"/>
          <p:cNvGrpSpPr/>
          <p:nvPr/>
        </p:nvGrpSpPr>
        <p:grpSpPr>
          <a:xfrm>
            <a:off x="11136384" y="-227272"/>
            <a:ext cx="1423531" cy="1372532"/>
            <a:chOff x="493750" y="169525"/>
            <a:chExt cx="1067675" cy="1029425"/>
          </a:xfrm>
        </p:grpSpPr>
        <p:sp>
          <p:nvSpPr>
            <p:cNvPr id="1303" name="Google Shape;1303;p114"/>
            <p:cNvSpPr/>
            <p:nvPr/>
          </p:nvSpPr>
          <p:spPr>
            <a:xfrm>
              <a:off x="493750" y="169525"/>
              <a:ext cx="1067675" cy="1029425"/>
            </a:xfrm>
            <a:custGeom>
              <a:rect b="b" l="l" r="r" t="t"/>
              <a:pathLst>
                <a:path extrusionOk="0" h="41177" w="42707">
                  <a:moveTo>
                    <a:pt x="18282" y="767"/>
                  </a:moveTo>
                  <a:cubicBezTo>
                    <a:pt x="21189" y="767"/>
                    <a:pt x="24106" y="1361"/>
                    <a:pt x="26843" y="2283"/>
                  </a:cubicBezTo>
                  <a:cubicBezTo>
                    <a:pt x="30952" y="3698"/>
                    <a:pt x="35083" y="5821"/>
                    <a:pt x="37594" y="9496"/>
                  </a:cubicBezTo>
                  <a:cubicBezTo>
                    <a:pt x="38827" y="11322"/>
                    <a:pt x="39694" y="13376"/>
                    <a:pt x="40356" y="15476"/>
                  </a:cubicBezTo>
                  <a:cubicBezTo>
                    <a:pt x="40995" y="17553"/>
                    <a:pt x="41429" y="19699"/>
                    <a:pt x="41520" y="21890"/>
                  </a:cubicBezTo>
                  <a:cubicBezTo>
                    <a:pt x="41703" y="26113"/>
                    <a:pt x="40538" y="30267"/>
                    <a:pt x="37708" y="33462"/>
                  </a:cubicBezTo>
                  <a:cubicBezTo>
                    <a:pt x="35038" y="36475"/>
                    <a:pt x="31363" y="38484"/>
                    <a:pt x="27528" y="39580"/>
                  </a:cubicBezTo>
                  <a:cubicBezTo>
                    <a:pt x="25636" y="40113"/>
                    <a:pt x="23699" y="40394"/>
                    <a:pt x="21768" y="40394"/>
                  </a:cubicBezTo>
                  <a:cubicBezTo>
                    <a:pt x="19322" y="40394"/>
                    <a:pt x="16885" y="39943"/>
                    <a:pt x="14563" y="38986"/>
                  </a:cubicBezTo>
                  <a:cubicBezTo>
                    <a:pt x="10706" y="37388"/>
                    <a:pt x="7419" y="34558"/>
                    <a:pt x="5182" y="31043"/>
                  </a:cubicBezTo>
                  <a:cubicBezTo>
                    <a:pt x="822" y="24150"/>
                    <a:pt x="229" y="14700"/>
                    <a:pt x="4611" y="7693"/>
                  </a:cubicBezTo>
                  <a:cubicBezTo>
                    <a:pt x="5159" y="6825"/>
                    <a:pt x="5776" y="6004"/>
                    <a:pt x="6460" y="5250"/>
                  </a:cubicBezTo>
                  <a:cubicBezTo>
                    <a:pt x="6483" y="5228"/>
                    <a:pt x="6483" y="5228"/>
                    <a:pt x="6506" y="5205"/>
                  </a:cubicBezTo>
                  <a:cubicBezTo>
                    <a:pt x="8423" y="3356"/>
                    <a:pt x="10866" y="2078"/>
                    <a:pt x="13445" y="1370"/>
                  </a:cubicBezTo>
                  <a:cubicBezTo>
                    <a:pt x="15033" y="953"/>
                    <a:pt x="16656" y="767"/>
                    <a:pt x="18282" y="767"/>
                  </a:cubicBezTo>
                  <a:close/>
                  <a:moveTo>
                    <a:pt x="18302" y="1"/>
                  </a:moveTo>
                  <a:cubicBezTo>
                    <a:pt x="17565" y="1"/>
                    <a:pt x="16828" y="38"/>
                    <a:pt x="16093" y="115"/>
                  </a:cubicBezTo>
                  <a:cubicBezTo>
                    <a:pt x="12075" y="548"/>
                    <a:pt x="8149" y="2260"/>
                    <a:pt x="5388" y="5250"/>
                  </a:cubicBezTo>
                  <a:cubicBezTo>
                    <a:pt x="4703" y="5958"/>
                    <a:pt x="4132" y="6757"/>
                    <a:pt x="3630" y="7601"/>
                  </a:cubicBezTo>
                  <a:cubicBezTo>
                    <a:pt x="3561" y="7716"/>
                    <a:pt x="3561" y="7830"/>
                    <a:pt x="3607" y="7921"/>
                  </a:cubicBezTo>
                  <a:cubicBezTo>
                    <a:pt x="1" y="14198"/>
                    <a:pt x="69" y="22301"/>
                    <a:pt x="3105" y="28829"/>
                  </a:cubicBezTo>
                  <a:cubicBezTo>
                    <a:pt x="4931" y="32732"/>
                    <a:pt x="7830" y="36087"/>
                    <a:pt x="11528" y="38301"/>
                  </a:cubicBezTo>
                  <a:cubicBezTo>
                    <a:pt x="14666" y="40177"/>
                    <a:pt x="18228" y="41176"/>
                    <a:pt x="21844" y="41176"/>
                  </a:cubicBezTo>
                  <a:cubicBezTo>
                    <a:pt x="22672" y="41176"/>
                    <a:pt x="23503" y="41124"/>
                    <a:pt x="24333" y="41018"/>
                  </a:cubicBezTo>
                  <a:cubicBezTo>
                    <a:pt x="28646" y="40447"/>
                    <a:pt x="32915" y="38689"/>
                    <a:pt x="36270" y="35905"/>
                  </a:cubicBezTo>
                  <a:cubicBezTo>
                    <a:pt x="39580" y="33166"/>
                    <a:pt x="41657" y="29400"/>
                    <a:pt x="42159" y="25131"/>
                  </a:cubicBezTo>
                  <a:cubicBezTo>
                    <a:pt x="42707" y="20635"/>
                    <a:pt x="41657" y="15910"/>
                    <a:pt x="39762" y="11824"/>
                  </a:cubicBezTo>
                  <a:cubicBezTo>
                    <a:pt x="38804" y="9747"/>
                    <a:pt x="37526" y="7853"/>
                    <a:pt x="35814" y="6323"/>
                  </a:cubicBezTo>
                  <a:cubicBezTo>
                    <a:pt x="34147" y="4817"/>
                    <a:pt x="32162" y="3675"/>
                    <a:pt x="30130" y="2762"/>
                  </a:cubicBezTo>
                  <a:cubicBezTo>
                    <a:pt x="26420" y="1120"/>
                    <a:pt x="22366" y="1"/>
                    <a:pt x="1830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4" name="Google Shape;1304;p114"/>
            <p:cNvSpPr/>
            <p:nvPr/>
          </p:nvSpPr>
          <p:spPr>
            <a:xfrm>
              <a:off x="574225" y="244725"/>
              <a:ext cx="900475" cy="847975"/>
            </a:xfrm>
            <a:custGeom>
              <a:rect b="b" l="l" r="r" t="t"/>
              <a:pathLst>
                <a:path extrusionOk="0" h="33919" w="36019">
                  <a:moveTo>
                    <a:pt x="15710" y="733"/>
                  </a:moveTo>
                  <a:cubicBezTo>
                    <a:pt x="18293" y="733"/>
                    <a:pt x="20906" y="1153"/>
                    <a:pt x="23328" y="1923"/>
                  </a:cubicBezTo>
                  <a:cubicBezTo>
                    <a:pt x="26546" y="2927"/>
                    <a:pt x="29536" y="4708"/>
                    <a:pt x="31659" y="7355"/>
                  </a:cubicBezTo>
                  <a:cubicBezTo>
                    <a:pt x="33873" y="10140"/>
                    <a:pt x="34991" y="13746"/>
                    <a:pt x="34946" y="17284"/>
                  </a:cubicBezTo>
                  <a:cubicBezTo>
                    <a:pt x="34832" y="23926"/>
                    <a:pt x="30677" y="30158"/>
                    <a:pt x="24309" y="32280"/>
                  </a:cubicBezTo>
                  <a:cubicBezTo>
                    <a:pt x="22588" y="32870"/>
                    <a:pt x="20779" y="33162"/>
                    <a:pt x="18967" y="33162"/>
                  </a:cubicBezTo>
                  <a:cubicBezTo>
                    <a:pt x="17343" y="33162"/>
                    <a:pt x="15717" y="32927"/>
                    <a:pt x="14152" y="32463"/>
                  </a:cubicBezTo>
                  <a:cubicBezTo>
                    <a:pt x="11048" y="31527"/>
                    <a:pt x="8263" y="29610"/>
                    <a:pt x="6140" y="27168"/>
                  </a:cubicBezTo>
                  <a:cubicBezTo>
                    <a:pt x="1461" y="21758"/>
                    <a:pt x="502" y="14066"/>
                    <a:pt x="3127" y="7492"/>
                  </a:cubicBezTo>
                  <a:cubicBezTo>
                    <a:pt x="3401" y="6807"/>
                    <a:pt x="3721" y="6146"/>
                    <a:pt x="4063" y="5506"/>
                  </a:cubicBezTo>
                  <a:cubicBezTo>
                    <a:pt x="6072" y="2882"/>
                    <a:pt x="9244" y="1444"/>
                    <a:pt x="12463" y="964"/>
                  </a:cubicBezTo>
                  <a:cubicBezTo>
                    <a:pt x="13529" y="808"/>
                    <a:pt x="14617" y="733"/>
                    <a:pt x="15710" y="733"/>
                  </a:cubicBezTo>
                  <a:close/>
                  <a:moveTo>
                    <a:pt x="15635" y="0"/>
                  </a:moveTo>
                  <a:cubicBezTo>
                    <a:pt x="15453" y="0"/>
                    <a:pt x="15270" y="2"/>
                    <a:pt x="15088" y="6"/>
                  </a:cubicBezTo>
                  <a:cubicBezTo>
                    <a:pt x="11276" y="74"/>
                    <a:pt x="7373" y="1101"/>
                    <a:pt x="4565" y="3795"/>
                  </a:cubicBezTo>
                  <a:cubicBezTo>
                    <a:pt x="4360" y="4000"/>
                    <a:pt x="4154" y="4205"/>
                    <a:pt x="3972" y="4411"/>
                  </a:cubicBezTo>
                  <a:cubicBezTo>
                    <a:pt x="3858" y="4434"/>
                    <a:pt x="3766" y="4479"/>
                    <a:pt x="3698" y="4593"/>
                  </a:cubicBezTo>
                  <a:cubicBezTo>
                    <a:pt x="3607" y="4753"/>
                    <a:pt x="3515" y="4913"/>
                    <a:pt x="3424" y="5073"/>
                  </a:cubicBezTo>
                  <a:cubicBezTo>
                    <a:pt x="3241" y="5324"/>
                    <a:pt x="3082" y="5552"/>
                    <a:pt x="2922" y="5803"/>
                  </a:cubicBezTo>
                  <a:cubicBezTo>
                    <a:pt x="2853" y="5917"/>
                    <a:pt x="2853" y="6054"/>
                    <a:pt x="2899" y="6146"/>
                  </a:cubicBezTo>
                  <a:cubicBezTo>
                    <a:pt x="0" y="12422"/>
                    <a:pt x="228" y="20023"/>
                    <a:pt x="4154" y="25821"/>
                  </a:cubicBezTo>
                  <a:cubicBezTo>
                    <a:pt x="6049" y="28628"/>
                    <a:pt x="8674" y="30957"/>
                    <a:pt x="11755" y="32372"/>
                  </a:cubicBezTo>
                  <a:cubicBezTo>
                    <a:pt x="14029" y="33405"/>
                    <a:pt x="16491" y="33918"/>
                    <a:pt x="18964" y="33918"/>
                  </a:cubicBezTo>
                  <a:cubicBezTo>
                    <a:pt x="20041" y="33918"/>
                    <a:pt x="21120" y="33821"/>
                    <a:pt x="22186" y="33627"/>
                  </a:cubicBezTo>
                  <a:cubicBezTo>
                    <a:pt x="25656" y="32988"/>
                    <a:pt x="28920" y="31253"/>
                    <a:pt x="31271" y="28628"/>
                  </a:cubicBezTo>
                  <a:cubicBezTo>
                    <a:pt x="33553" y="26095"/>
                    <a:pt x="35037" y="22854"/>
                    <a:pt x="35516" y="19498"/>
                  </a:cubicBezTo>
                  <a:cubicBezTo>
                    <a:pt x="36018" y="15960"/>
                    <a:pt x="35425" y="12331"/>
                    <a:pt x="33736" y="9158"/>
                  </a:cubicBezTo>
                  <a:cubicBezTo>
                    <a:pt x="32024" y="5940"/>
                    <a:pt x="29171" y="3521"/>
                    <a:pt x="25838" y="2060"/>
                  </a:cubicBezTo>
                  <a:cubicBezTo>
                    <a:pt x="22650" y="628"/>
                    <a:pt x="19131" y="0"/>
                    <a:pt x="156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5" name="Google Shape;1305;p114"/>
            <p:cNvSpPr/>
            <p:nvPr/>
          </p:nvSpPr>
          <p:spPr>
            <a:xfrm>
              <a:off x="732850" y="343575"/>
              <a:ext cx="575225" cy="578625"/>
            </a:xfrm>
            <a:custGeom>
              <a:rect b="b" l="l" r="r" t="t"/>
              <a:pathLst>
                <a:path extrusionOk="0" h="23145" w="23009">
                  <a:moveTo>
                    <a:pt x="8298" y="783"/>
                  </a:moveTo>
                  <a:cubicBezTo>
                    <a:pt x="9182" y="783"/>
                    <a:pt x="10067" y="880"/>
                    <a:pt x="10888" y="1005"/>
                  </a:cubicBezTo>
                  <a:cubicBezTo>
                    <a:pt x="15453" y="1735"/>
                    <a:pt x="19813" y="4406"/>
                    <a:pt x="21388" y="8925"/>
                  </a:cubicBezTo>
                  <a:cubicBezTo>
                    <a:pt x="22141" y="11025"/>
                    <a:pt x="22164" y="13307"/>
                    <a:pt x="21365" y="15385"/>
                  </a:cubicBezTo>
                  <a:cubicBezTo>
                    <a:pt x="20475" y="17621"/>
                    <a:pt x="18763" y="19539"/>
                    <a:pt x="16731" y="20794"/>
                  </a:cubicBezTo>
                  <a:cubicBezTo>
                    <a:pt x="15082" y="21813"/>
                    <a:pt x="13192" y="22396"/>
                    <a:pt x="11281" y="22396"/>
                  </a:cubicBezTo>
                  <a:cubicBezTo>
                    <a:pt x="10838" y="22396"/>
                    <a:pt x="10395" y="22365"/>
                    <a:pt x="9952" y="22301"/>
                  </a:cubicBezTo>
                  <a:cubicBezTo>
                    <a:pt x="7601" y="21958"/>
                    <a:pt x="5570" y="20726"/>
                    <a:pt x="4109" y="18900"/>
                  </a:cubicBezTo>
                  <a:cubicBezTo>
                    <a:pt x="2534" y="16891"/>
                    <a:pt x="1598" y="14335"/>
                    <a:pt x="1279" y="11824"/>
                  </a:cubicBezTo>
                  <a:cubicBezTo>
                    <a:pt x="936" y="9130"/>
                    <a:pt x="1302" y="6346"/>
                    <a:pt x="2603" y="3926"/>
                  </a:cubicBezTo>
                  <a:cubicBezTo>
                    <a:pt x="2648" y="3835"/>
                    <a:pt x="2648" y="3721"/>
                    <a:pt x="2625" y="3630"/>
                  </a:cubicBezTo>
                  <a:cubicBezTo>
                    <a:pt x="2991" y="3036"/>
                    <a:pt x="3447" y="2488"/>
                    <a:pt x="3995" y="2055"/>
                  </a:cubicBezTo>
                  <a:cubicBezTo>
                    <a:pt x="5201" y="1081"/>
                    <a:pt x="6749" y="783"/>
                    <a:pt x="8298" y="783"/>
                  </a:cubicBezTo>
                  <a:close/>
                  <a:moveTo>
                    <a:pt x="8338" y="0"/>
                  </a:moveTo>
                  <a:cubicBezTo>
                    <a:pt x="6771" y="0"/>
                    <a:pt x="5228" y="296"/>
                    <a:pt x="3972" y="1142"/>
                  </a:cubicBezTo>
                  <a:cubicBezTo>
                    <a:pt x="1849" y="2557"/>
                    <a:pt x="845" y="5090"/>
                    <a:pt x="548" y="7533"/>
                  </a:cubicBezTo>
                  <a:cubicBezTo>
                    <a:pt x="548" y="7601"/>
                    <a:pt x="548" y="7647"/>
                    <a:pt x="571" y="7692"/>
                  </a:cubicBezTo>
                  <a:cubicBezTo>
                    <a:pt x="1" y="11322"/>
                    <a:pt x="822" y="15225"/>
                    <a:pt x="2762" y="18283"/>
                  </a:cubicBezTo>
                  <a:cubicBezTo>
                    <a:pt x="4041" y="20315"/>
                    <a:pt x="5889" y="21935"/>
                    <a:pt x="8195" y="22666"/>
                  </a:cubicBezTo>
                  <a:cubicBezTo>
                    <a:pt x="9203" y="22990"/>
                    <a:pt x="10245" y="23145"/>
                    <a:pt x="11285" y="23145"/>
                  </a:cubicBezTo>
                  <a:cubicBezTo>
                    <a:pt x="12810" y="23145"/>
                    <a:pt x="14329" y="22811"/>
                    <a:pt x="15727" y="22186"/>
                  </a:cubicBezTo>
                  <a:cubicBezTo>
                    <a:pt x="18078" y="21137"/>
                    <a:pt x="20087" y="19310"/>
                    <a:pt x="21365" y="17096"/>
                  </a:cubicBezTo>
                  <a:cubicBezTo>
                    <a:pt x="22598" y="14974"/>
                    <a:pt x="23008" y="12531"/>
                    <a:pt x="22506" y="10135"/>
                  </a:cubicBezTo>
                  <a:cubicBezTo>
                    <a:pt x="21502" y="5113"/>
                    <a:pt x="17188" y="1689"/>
                    <a:pt x="12395" y="525"/>
                  </a:cubicBezTo>
                  <a:cubicBezTo>
                    <a:pt x="11148" y="235"/>
                    <a:pt x="9733" y="0"/>
                    <a:pt x="83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6" name="Google Shape;1306;p114"/>
            <p:cNvSpPr/>
            <p:nvPr/>
          </p:nvSpPr>
          <p:spPr>
            <a:xfrm>
              <a:off x="880650" y="510075"/>
              <a:ext cx="292175" cy="273000"/>
            </a:xfrm>
            <a:custGeom>
              <a:rect b="b" l="l" r="r" t="t"/>
              <a:pathLst>
                <a:path extrusionOk="0" h="10920" w="11687">
                  <a:moveTo>
                    <a:pt x="4317" y="761"/>
                  </a:moveTo>
                  <a:cubicBezTo>
                    <a:pt x="4961" y="761"/>
                    <a:pt x="5585" y="846"/>
                    <a:pt x="6072" y="964"/>
                  </a:cubicBezTo>
                  <a:cubicBezTo>
                    <a:pt x="8035" y="1443"/>
                    <a:pt x="10021" y="2767"/>
                    <a:pt x="10546" y="4821"/>
                  </a:cubicBezTo>
                  <a:cubicBezTo>
                    <a:pt x="11071" y="6876"/>
                    <a:pt x="9450" y="8588"/>
                    <a:pt x="7784" y="9478"/>
                  </a:cubicBezTo>
                  <a:cubicBezTo>
                    <a:pt x="6975" y="9918"/>
                    <a:pt x="6084" y="10170"/>
                    <a:pt x="5215" y="10170"/>
                  </a:cubicBezTo>
                  <a:cubicBezTo>
                    <a:pt x="4146" y="10170"/>
                    <a:pt x="3111" y="9788"/>
                    <a:pt x="2306" y="8907"/>
                  </a:cubicBezTo>
                  <a:cubicBezTo>
                    <a:pt x="617" y="7035"/>
                    <a:pt x="776" y="4365"/>
                    <a:pt x="1256" y="2060"/>
                  </a:cubicBezTo>
                  <a:cubicBezTo>
                    <a:pt x="1795" y="1071"/>
                    <a:pt x="3090" y="761"/>
                    <a:pt x="4317" y="761"/>
                  </a:cubicBezTo>
                  <a:close/>
                  <a:moveTo>
                    <a:pt x="4342" y="0"/>
                  </a:moveTo>
                  <a:cubicBezTo>
                    <a:pt x="3023" y="0"/>
                    <a:pt x="1677" y="327"/>
                    <a:pt x="890" y="1238"/>
                  </a:cubicBezTo>
                  <a:cubicBezTo>
                    <a:pt x="754" y="1238"/>
                    <a:pt x="617" y="1329"/>
                    <a:pt x="594" y="1512"/>
                  </a:cubicBezTo>
                  <a:cubicBezTo>
                    <a:pt x="571" y="1603"/>
                    <a:pt x="548" y="1694"/>
                    <a:pt x="525" y="1786"/>
                  </a:cubicBezTo>
                  <a:cubicBezTo>
                    <a:pt x="457" y="1945"/>
                    <a:pt x="388" y="2105"/>
                    <a:pt x="343" y="2288"/>
                  </a:cubicBezTo>
                  <a:cubicBezTo>
                    <a:pt x="297" y="2402"/>
                    <a:pt x="320" y="2516"/>
                    <a:pt x="388" y="2585"/>
                  </a:cubicBezTo>
                  <a:cubicBezTo>
                    <a:pt x="0" y="4821"/>
                    <a:pt x="46" y="7195"/>
                    <a:pt x="1484" y="9090"/>
                  </a:cubicBezTo>
                  <a:cubicBezTo>
                    <a:pt x="2442" y="10342"/>
                    <a:pt x="3818" y="10919"/>
                    <a:pt x="5257" y="10919"/>
                  </a:cubicBezTo>
                  <a:cubicBezTo>
                    <a:pt x="6047" y="10919"/>
                    <a:pt x="6855" y="10745"/>
                    <a:pt x="7624" y="10414"/>
                  </a:cubicBezTo>
                  <a:cubicBezTo>
                    <a:pt x="9678" y="9501"/>
                    <a:pt x="11687" y="7538"/>
                    <a:pt x="11367" y="5118"/>
                  </a:cubicBezTo>
                  <a:cubicBezTo>
                    <a:pt x="11071" y="2744"/>
                    <a:pt x="8925" y="1010"/>
                    <a:pt x="6734" y="348"/>
                  </a:cubicBezTo>
                  <a:cubicBezTo>
                    <a:pt x="6057" y="140"/>
                    <a:pt x="5205" y="0"/>
                    <a:pt x="434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7" name="Google Shape;1307;p114"/>
            <p:cNvSpPr/>
            <p:nvPr/>
          </p:nvSpPr>
          <p:spPr>
            <a:xfrm>
              <a:off x="1022725" y="649425"/>
              <a:ext cx="600" cy="600"/>
            </a:xfrm>
            <a:custGeom>
              <a:rect b="b" l="l" r="r" t="t"/>
              <a:pathLst>
                <a:path extrusionOk="0" h="24" w="24">
                  <a:moveTo>
                    <a:pt x="24" y="1"/>
                  </a:moveTo>
                  <a:lnTo>
                    <a:pt x="24" y="1"/>
                  </a:lnTo>
                  <a:cubicBezTo>
                    <a:pt x="1" y="23"/>
                    <a:pt x="1" y="23"/>
                    <a:pt x="1" y="23"/>
                  </a:cubicBezTo>
                  <a:cubicBezTo>
                    <a:pt x="24" y="23"/>
                    <a:pt x="24" y="23"/>
                    <a:pt x="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8" name="Google Shape;1308;p114"/>
            <p:cNvSpPr/>
            <p:nvPr/>
          </p:nvSpPr>
          <p:spPr>
            <a:xfrm>
              <a:off x="1025575" y="638025"/>
              <a:ext cx="25" cy="25"/>
            </a:xfrm>
            <a:custGeom>
              <a:rect b="b" l="l" r="r" t="t"/>
              <a:pathLst>
                <a:path extrusionOk="0" h="1" w="1">
                  <a:moveTo>
                    <a:pt x="1" y="0"/>
                  </a:moveTo>
                  <a:cubicBezTo>
                    <a:pt x="1" y="0"/>
                    <a:pt x="1" y="0"/>
                    <a:pt x="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9" name="Google Shape;1309;p114"/>
            <p:cNvSpPr/>
            <p:nvPr/>
          </p:nvSpPr>
          <p:spPr>
            <a:xfrm>
              <a:off x="963950" y="606625"/>
              <a:ext cx="82775" cy="69900"/>
            </a:xfrm>
            <a:custGeom>
              <a:rect b="b" l="l" r="r" t="t"/>
              <a:pathLst>
                <a:path extrusionOk="0" h="2796" w="3311">
                  <a:moveTo>
                    <a:pt x="1644" y="754"/>
                  </a:moveTo>
                  <a:cubicBezTo>
                    <a:pt x="1667" y="777"/>
                    <a:pt x="1713" y="777"/>
                    <a:pt x="1736" y="777"/>
                  </a:cubicBezTo>
                  <a:cubicBezTo>
                    <a:pt x="1781" y="800"/>
                    <a:pt x="1850" y="822"/>
                    <a:pt x="1918" y="845"/>
                  </a:cubicBezTo>
                  <a:cubicBezTo>
                    <a:pt x="1964" y="868"/>
                    <a:pt x="1987" y="891"/>
                    <a:pt x="2032" y="891"/>
                  </a:cubicBezTo>
                  <a:cubicBezTo>
                    <a:pt x="2078" y="914"/>
                    <a:pt x="2101" y="937"/>
                    <a:pt x="2146" y="982"/>
                  </a:cubicBezTo>
                  <a:cubicBezTo>
                    <a:pt x="2192" y="1005"/>
                    <a:pt x="2260" y="1028"/>
                    <a:pt x="2306" y="1074"/>
                  </a:cubicBezTo>
                  <a:cubicBezTo>
                    <a:pt x="2329" y="1096"/>
                    <a:pt x="2352" y="1119"/>
                    <a:pt x="2397" y="1142"/>
                  </a:cubicBezTo>
                  <a:cubicBezTo>
                    <a:pt x="2420" y="1165"/>
                    <a:pt x="2443" y="1188"/>
                    <a:pt x="2443" y="1211"/>
                  </a:cubicBezTo>
                  <a:cubicBezTo>
                    <a:pt x="2466" y="1211"/>
                    <a:pt x="2466" y="1233"/>
                    <a:pt x="2466" y="1233"/>
                  </a:cubicBezTo>
                  <a:cubicBezTo>
                    <a:pt x="2466" y="1242"/>
                    <a:pt x="2469" y="1250"/>
                    <a:pt x="2473" y="1257"/>
                  </a:cubicBezTo>
                  <a:lnTo>
                    <a:pt x="2473" y="1257"/>
                  </a:lnTo>
                  <a:cubicBezTo>
                    <a:pt x="2471" y="1256"/>
                    <a:pt x="2468" y="1256"/>
                    <a:pt x="2466" y="1256"/>
                  </a:cubicBezTo>
                  <a:cubicBezTo>
                    <a:pt x="2489" y="1279"/>
                    <a:pt x="2489" y="1279"/>
                    <a:pt x="2489" y="1302"/>
                  </a:cubicBezTo>
                  <a:cubicBezTo>
                    <a:pt x="2489" y="1325"/>
                    <a:pt x="2512" y="1325"/>
                    <a:pt x="2512" y="1347"/>
                  </a:cubicBezTo>
                  <a:cubicBezTo>
                    <a:pt x="2512" y="1370"/>
                    <a:pt x="2512" y="1393"/>
                    <a:pt x="2512" y="1393"/>
                  </a:cubicBezTo>
                  <a:cubicBezTo>
                    <a:pt x="2512" y="1416"/>
                    <a:pt x="2512" y="1416"/>
                    <a:pt x="2512" y="1439"/>
                  </a:cubicBezTo>
                  <a:cubicBezTo>
                    <a:pt x="2512" y="1484"/>
                    <a:pt x="2489" y="1507"/>
                    <a:pt x="2489" y="1530"/>
                  </a:cubicBezTo>
                  <a:cubicBezTo>
                    <a:pt x="2480" y="1539"/>
                    <a:pt x="2471" y="1555"/>
                    <a:pt x="2466" y="1567"/>
                  </a:cubicBezTo>
                  <a:lnTo>
                    <a:pt x="2466" y="1567"/>
                  </a:lnTo>
                  <a:cubicBezTo>
                    <a:pt x="2460" y="1576"/>
                    <a:pt x="2455" y="1587"/>
                    <a:pt x="2443" y="1599"/>
                  </a:cubicBezTo>
                  <a:cubicBezTo>
                    <a:pt x="2420" y="1644"/>
                    <a:pt x="2397" y="1667"/>
                    <a:pt x="2375" y="1713"/>
                  </a:cubicBezTo>
                  <a:cubicBezTo>
                    <a:pt x="2375" y="1735"/>
                    <a:pt x="2352" y="1735"/>
                    <a:pt x="2352" y="1735"/>
                  </a:cubicBezTo>
                  <a:cubicBezTo>
                    <a:pt x="2352" y="1758"/>
                    <a:pt x="2329" y="1758"/>
                    <a:pt x="2329" y="1781"/>
                  </a:cubicBezTo>
                  <a:cubicBezTo>
                    <a:pt x="2306" y="1804"/>
                    <a:pt x="2260" y="1827"/>
                    <a:pt x="2238" y="1850"/>
                  </a:cubicBezTo>
                  <a:cubicBezTo>
                    <a:pt x="2238" y="1872"/>
                    <a:pt x="2192" y="1895"/>
                    <a:pt x="2169" y="1895"/>
                  </a:cubicBezTo>
                  <a:cubicBezTo>
                    <a:pt x="2124" y="1918"/>
                    <a:pt x="2101" y="1941"/>
                    <a:pt x="2055" y="1964"/>
                  </a:cubicBezTo>
                  <a:cubicBezTo>
                    <a:pt x="2009" y="1987"/>
                    <a:pt x="1964" y="1987"/>
                    <a:pt x="1941" y="2009"/>
                  </a:cubicBezTo>
                  <a:cubicBezTo>
                    <a:pt x="1895" y="2009"/>
                    <a:pt x="1850" y="2032"/>
                    <a:pt x="1804" y="2032"/>
                  </a:cubicBezTo>
                  <a:lnTo>
                    <a:pt x="1530" y="2032"/>
                  </a:lnTo>
                  <a:cubicBezTo>
                    <a:pt x="1507" y="2032"/>
                    <a:pt x="1484" y="2032"/>
                    <a:pt x="1462" y="2009"/>
                  </a:cubicBezTo>
                  <a:cubicBezTo>
                    <a:pt x="1416" y="2009"/>
                    <a:pt x="1370" y="1987"/>
                    <a:pt x="1325" y="1987"/>
                  </a:cubicBezTo>
                  <a:cubicBezTo>
                    <a:pt x="1325" y="1987"/>
                    <a:pt x="1302" y="1964"/>
                    <a:pt x="1279" y="1964"/>
                  </a:cubicBezTo>
                  <a:cubicBezTo>
                    <a:pt x="1279" y="1964"/>
                    <a:pt x="1256" y="1964"/>
                    <a:pt x="1256" y="1941"/>
                  </a:cubicBezTo>
                  <a:cubicBezTo>
                    <a:pt x="1211" y="1918"/>
                    <a:pt x="1165" y="1895"/>
                    <a:pt x="1119" y="1872"/>
                  </a:cubicBezTo>
                  <a:cubicBezTo>
                    <a:pt x="1096" y="1850"/>
                    <a:pt x="1074" y="1827"/>
                    <a:pt x="1051" y="1804"/>
                  </a:cubicBezTo>
                  <a:cubicBezTo>
                    <a:pt x="1051" y="1804"/>
                    <a:pt x="1028" y="1781"/>
                    <a:pt x="1005" y="1758"/>
                  </a:cubicBezTo>
                  <a:cubicBezTo>
                    <a:pt x="1005" y="1758"/>
                    <a:pt x="1005" y="1735"/>
                    <a:pt x="1005" y="1735"/>
                  </a:cubicBezTo>
                  <a:cubicBezTo>
                    <a:pt x="982" y="1690"/>
                    <a:pt x="959" y="1644"/>
                    <a:pt x="914" y="1599"/>
                  </a:cubicBezTo>
                  <a:cubicBezTo>
                    <a:pt x="914" y="1576"/>
                    <a:pt x="914" y="1530"/>
                    <a:pt x="891" y="1507"/>
                  </a:cubicBezTo>
                  <a:cubicBezTo>
                    <a:pt x="891" y="1484"/>
                    <a:pt x="891" y="1462"/>
                    <a:pt x="868" y="1439"/>
                  </a:cubicBezTo>
                  <a:cubicBezTo>
                    <a:pt x="868" y="1439"/>
                    <a:pt x="868" y="1439"/>
                    <a:pt x="868" y="1416"/>
                  </a:cubicBezTo>
                  <a:cubicBezTo>
                    <a:pt x="868" y="1370"/>
                    <a:pt x="868" y="1325"/>
                    <a:pt x="868" y="1279"/>
                  </a:cubicBezTo>
                  <a:cubicBezTo>
                    <a:pt x="868" y="1279"/>
                    <a:pt x="868" y="1256"/>
                    <a:pt x="868" y="1256"/>
                  </a:cubicBezTo>
                  <a:cubicBezTo>
                    <a:pt x="868" y="1233"/>
                    <a:pt x="891" y="1188"/>
                    <a:pt x="891" y="1188"/>
                  </a:cubicBezTo>
                  <a:cubicBezTo>
                    <a:pt x="891" y="1165"/>
                    <a:pt x="891" y="1165"/>
                    <a:pt x="891" y="1165"/>
                  </a:cubicBezTo>
                  <a:cubicBezTo>
                    <a:pt x="982" y="1142"/>
                    <a:pt x="1074" y="1074"/>
                    <a:pt x="1119" y="982"/>
                  </a:cubicBezTo>
                  <a:cubicBezTo>
                    <a:pt x="1119" y="959"/>
                    <a:pt x="1142" y="937"/>
                    <a:pt x="1142" y="914"/>
                  </a:cubicBezTo>
                  <a:cubicBezTo>
                    <a:pt x="1165" y="891"/>
                    <a:pt x="1188" y="891"/>
                    <a:pt x="1188" y="868"/>
                  </a:cubicBezTo>
                  <a:cubicBezTo>
                    <a:pt x="1188" y="868"/>
                    <a:pt x="1233" y="845"/>
                    <a:pt x="1233" y="845"/>
                  </a:cubicBezTo>
                  <a:cubicBezTo>
                    <a:pt x="1256" y="822"/>
                    <a:pt x="1256" y="822"/>
                    <a:pt x="1256" y="822"/>
                  </a:cubicBezTo>
                  <a:cubicBezTo>
                    <a:pt x="1279" y="822"/>
                    <a:pt x="1302" y="800"/>
                    <a:pt x="1325" y="800"/>
                  </a:cubicBezTo>
                  <a:cubicBezTo>
                    <a:pt x="1347" y="777"/>
                    <a:pt x="1393" y="777"/>
                    <a:pt x="1416" y="754"/>
                  </a:cubicBezTo>
                  <a:close/>
                  <a:moveTo>
                    <a:pt x="1520" y="1"/>
                  </a:moveTo>
                  <a:cubicBezTo>
                    <a:pt x="1433" y="1"/>
                    <a:pt x="1345" y="8"/>
                    <a:pt x="1256" y="24"/>
                  </a:cubicBezTo>
                  <a:cubicBezTo>
                    <a:pt x="1005" y="69"/>
                    <a:pt x="754" y="206"/>
                    <a:pt x="594" y="412"/>
                  </a:cubicBezTo>
                  <a:cubicBezTo>
                    <a:pt x="503" y="434"/>
                    <a:pt x="412" y="480"/>
                    <a:pt x="343" y="571"/>
                  </a:cubicBezTo>
                  <a:cubicBezTo>
                    <a:pt x="1" y="1028"/>
                    <a:pt x="46" y="1713"/>
                    <a:pt x="366" y="2169"/>
                  </a:cubicBezTo>
                  <a:cubicBezTo>
                    <a:pt x="680" y="2595"/>
                    <a:pt x="1175" y="2795"/>
                    <a:pt x="1679" y="2795"/>
                  </a:cubicBezTo>
                  <a:cubicBezTo>
                    <a:pt x="1797" y="2795"/>
                    <a:pt x="1915" y="2784"/>
                    <a:pt x="2032" y="2763"/>
                  </a:cubicBezTo>
                  <a:cubicBezTo>
                    <a:pt x="2580" y="2648"/>
                    <a:pt x="3082" y="2238"/>
                    <a:pt x="3242" y="1667"/>
                  </a:cubicBezTo>
                  <a:cubicBezTo>
                    <a:pt x="3310" y="1393"/>
                    <a:pt x="3265" y="1074"/>
                    <a:pt x="3105" y="822"/>
                  </a:cubicBezTo>
                  <a:cubicBezTo>
                    <a:pt x="2922" y="549"/>
                    <a:pt x="2626" y="343"/>
                    <a:pt x="2352" y="206"/>
                  </a:cubicBezTo>
                  <a:cubicBezTo>
                    <a:pt x="2088" y="83"/>
                    <a:pt x="1811" y="1"/>
                    <a:pt x="152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10" name="Google Shape;1310;p114"/>
          <p:cNvGrpSpPr/>
          <p:nvPr/>
        </p:nvGrpSpPr>
        <p:grpSpPr>
          <a:xfrm rot="-2335413">
            <a:off x="-138637" y="5281518"/>
            <a:ext cx="1445615" cy="2111040"/>
            <a:chOff x="6208650" y="2186900"/>
            <a:chExt cx="1084225" cy="1583300"/>
          </a:xfrm>
        </p:grpSpPr>
        <p:grpSp>
          <p:nvGrpSpPr>
            <p:cNvPr id="1311" name="Google Shape;1311;p114"/>
            <p:cNvGrpSpPr/>
            <p:nvPr/>
          </p:nvGrpSpPr>
          <p:grpSpPr>
            <a:xfrm>
              <a:off x="6693675" y="2186900"/>
              <a:ext cx="465675" cy="498700"/>
              <a:chOff x="6693675" y="2186900"/>
              <a:chExt cx="465675" cy="498700"/>
            </a:xfrm>
          </p:grpSpPr>
          <p:sp>
            <p:nvSpPr>
              <p:cNvPr id="1312" name="Google Shape;1312;p114"/>
              <p:cNvSpPr/>
              <p:nvPr/>
            </p:nvSpPr>
            <p:spPr>
              <a:xfrm>
                <a:off x="6693675" y="2571325"/>
                <a:ext cx="71350" cy="48525"/>
              </a:xfrm>
              <a:custGeom>
                <a:rect b="b" l="l" r="r" t="t"/>
                <a:pathLst>
                  <a:path extrusionOk="0" h="1941" w="2854">
                    <a:moveTo>
                      <a:pt x="2205" y="0"/>
                    </a:moveTo>
                    <a:cubicBezTo>
                      <a:pt x="2108" y="0"/>
                      <a:pt x="2009" y="23"/>
                      <a:pt x="1918" y="69"/>
                    </a:cubicBezTo>
                    <a:cubicBezTo>
                      <a:pt x="1393" y="343"/>
                      <a:pt x="891" y="616"/>
                      <a:pt x="366" y="890"/>
                    </a:cubicBezTo>
                    <a:cubicBezTo>
                      <a:pt x="115" y="1027"/>
                      <a:pt x="1" y="1415"/>
                      <a:pt x="160" y="1666"/>
                    </a:cubicBezTo>
                    <a:cubicBezTo>
                      <a:pt x="282" y="1849"/>
                      <a:pt x="465" y="1940"/>
                      <a:pt x="661" y="1940"/>
                    </a:cubicBezTo>
                    <a:cubicBezTo>
                      <a:pt x="759" y="1940"/>
                      <a:pt x="860" y="1917"/>
                      <a:pt x="959" y="1872"/>
                    </a:cubicBezTo>
                    <a:cubicBezTo>
                      <a:pt x="1462" y="1598"/>
                      <a:pt x="1986" y="1324"/>
                      <a:pt x="2489" y="1050"/>
                    </a:cubicBezTo>
                    <a:cubicBezTo>
                      <a:pt x="2763" y="913"/>
                      <a:pt x="2854" y="525"/>
                      <a:pt x="2694" y="274"/>
                    </a:cubicBezTo>
                    <a:cubicBezTo>
                      <a:pt x="2588" y="91"/>
                      <a:pt x="2400" y="0"/>
                      <a:pt x="220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3" name="Google Shape;1313;p114"/>
              <p:cNvSpPr/>
              <p:nvPr/>
            </p:nvSpPr>
            <p:spPr>
              <a:xfrm>
                <a:off x="6814650" y="2499725"/>
                <a:ext cx="76500" cy="54050"/>
              </a:xfrm>
              <a:custGeom>
                <a:rect b="b" l="l" r="r" t="t"/>
                <a:pathLst>
                  <a:path extrusionOk="0" h="2162" w="3060">
                    <a:moveTo>
                      <a:pt x="2399" y="1"/>
                    </a:moveTo>
                    <a:cubicBezTo>
                      <a:pt x="2301" y="1"/>
                      <a:pt x="2199" y="26"/>
                      <a:pt x="2101" y="79"/>
                    </a:cubicBezTo>
                    <a:cubicBezTo>
                      <a:pt x="1530" y="422"/>
                      <a:pt x="959" y="764"/>
                      <a:pt x="366" y="1107"/>
                    </a:cubicBezTo>
                    <a:cubicBezTo>
                      <a:pt x="115" y="1244"/>
                      <a:pt x="1" y="1632"/>
                      <a:pt x="160" y="1883"/>
                    </a:cubicBezTo>
                    <a:cubicBezTo>
                      <a:pt x="270" y="2054"/>
                      <a:pt x="464" y="2162"/>
                      <a:pt x="664" y="2162"/>
                    </a:cubicBezTo>
                    <a:cubicBezTo>
                      <a:pt x="756" y="2162"/>
                      <a:pt x="850" y="2139"/>
                      <a:pt x="936" y="2088"/>
                    </a:cubicBezTo>
                    <a:cubicBezTo>
                      <a:pt x="1530" y="1746"/>
                      <a:pt x="2101" y="1403"/>
                      <a:pt x="2694" y="1061"/>
                    </a:cubicBezTo>
                    <a:cubicBezTo>
                      <a:pt x="2945" y="901"/>
                      <a:pt x="3059" y="536"/>
                      <a:pt x="2899" y="285"/>
                    </a:cubicBezTo>
                    <a:cubicBezTo>
                      <a:pt x="2778" y="102"/>
                      <a:pt x="2595" y="1"/>
                      <a:pt x="23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4" name="Google Shape;1314;p114"/>
              <p:cNvSpPr/>
              <p:nvPr/>
            </p:nvSpPr>
            <p:spPr>
              <a:xfrm>
                <a:off x="6921925" y="2420000"/>
                <a:ext cx="64525" cy="61750"/>
              </a:xfrm>
              <a:custGeom>
                <a:rect b="b" l="l" r="r" t="t"/>
                <a:pathLst>
                  <a:path extrusionOk="0" h="2470" w="2581">
                    <a:moveTo>
                      <a:pt x="2053" y="1"/>
                    </a:moveTo>
                    <a:cubicBezTo>
                      <a:pt x="2039" y="1"/>
                      <a:pt x="2024" y="2"/>
                      <a:pt x="2009" y="4"/>
                    </a:cubicBezTo>
                    <a:cubicBezTo>
                      <a:pt x="1850" y="4"/>
                      <a:pt x="1713" y="50"/>
                      <a:pt x="1599" y="164"/>
                    </a:cubicBezTo>
                    <a:cubicBezTo>
                      <a:pt x="1165" y="644"/>
                      <a:pt x="686" y="1100"/>
                      <a:pt x="161" y="1511"/>
                    </a:cubicBezTo>
                    <a:cubicBezTo>
                      <a:pt x="46" y="1579"/>
                      <a:pt x="1" y="1785"/>
                      <a:pt x="1" y="1899"/>
                    </a:cubicBezTo>
                    <a:cubicBezTo>
                      <a:pt x="1" y="2036"/>
                      <a:pt x="69" y="2218"/>
                      <a:pt x="161" y="2310"/>
                    </a:cubicBezTo>
                    <a:cubicBezTo>
                      <a:pt x="275" y="2401"/>
                      <a:pt x="412" y="2470"/>
                      <a:pt x="571" y="2470"/>
                    </a:cubicBezTo>
                    <a:cubicBezTo>
                      <a:pt x="617" y="2470"/>
                      <a:pt x="663" y="2470"/>
                      <a:pt x="708" y="2447"/>
                    </a:cubicBezTo>
                    <a:cubicBezTo>
                      <a:pt x="823" y="2424"/>
                      <a:pt x="891" y="2378"/>
                      <a:pt x="982" y="2310"/>
                    </a:cubicBezTo>
                    <a:cubicBezTo>
                      <a:pt x="1484" y="1899"/>
                      <a:pt x="1964" y="1465"/>
                      <a:pt x="2397" y="963"/>
                    </a:cubicBezTo>
                    <a:cubicBezTo>
                      <a:pt x="2512" y="872"/>
                      <a:pt x="2580" y="735"/>
                      <a:pt x="2580" y="575"/>
                    </a:cubicBezTo>
                    <a:cubicBezTo>
                      <a:pt x="2580" y="438"/>
                      <a:pt x="2512" y="256"/>
                      <a:pt x="2397" y="164"/>
                    </a:cubicBezTo>
                    <a:cubicBezTo>
                      <a:pt x="2316" y="83"/>
                      <a:pt x="2179" y="1"/>
                      <a:pt x="205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5" name="Google Shape;1315;p114"/>
              <p:cNvSpPr/>
              <p:nvPr/>
            </p:nvSpPr>
            <p:spPr>
              <a:xfrm>
                <a:off x="7018950" y="2307550"/>
                <a:ext cx="50800" cy="71625"/>
              </a:xfrm>
              <a:custGeom>
                <a:rect b="b" l="l" r="r" t="t"/>
                <a:pathLst>
                  <a:path extrusionOk="0" h="2865" w="2032">
                    <a:moveTo>
                      <a:pt x="1413" y="1"/>
                    </a:moveTo>
                    <a:cubicBezTo>
                      <a:pt x="1219" y="1"/>
                      <a:pt x="1025" y="87"/>
                      <a:pt x="936" y="280"/>
                    </a:cubicBezTo>
                    <a:cubicBezTo>
                      <a:pt x="662" y="850"/>
                      <a:pt x="388" y="1444"/>
                      <a:pt x="91" y="2014"/>
                    </a:cubicBezTo>
                    <a:cubicBezTo>
                      <a:pt x="23" y="2151"/>
                      <a:pt x="0" y="2311"/>
                      <a:pt x="46" y="2448"/>
                    </a:cubicBezTo>
                    <a:cubicBezTo>
                      <a:pt x="91" y="2585"/>
                      <a:pt x="183" y="2722"/>
                      <a:pt x="297" y="2791"/>
                    </a:cubicBezTo>
                    <a:cubicBezTo>
                      <a:pt x="393" y="2839"/>
                      <a:pt x="504" y="2864"/>
                      <a:pt x="612" y="2864"/>
                    </a:cubicBezTo>
                    <a:cubicBezTo>
                      <a:pt x="813" y="2864"/>
                      <a:pt x="1007" y="2777"/>
                      <a:pt x="1096" y="2585"/>
                    </a:cubicBezTo>
                    <a:cubicBezTo>
                      <a:pt x="1370" y="2014"/>
                      <a:pt x="1644" y="1444"/>
                      <a:pt x="1917" y="850"/>
                    </a:cubicBezTo>
                    <a:cubicBezTo>
                      <a:pt x="1986" y="713"/>
                      <a:pt x="2032" y="576"/>
                      <a:pt x="1986" y="417"/>
                    </a:cubicBezTo>
                    <a:cubicBezTo>
                      <a:pt x="1940" y="280"/>
                      <a:pt x="1849" y="143"/>
                      <a:pt x="1712" y="74"/>
                    </a:cubicBezTo>
                    <a:cubicBezTo>
                      <a:pt x="1624" y="26"/>
                      <a:pt x="1518" y="1"/>
                      <a:pt x="141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6" name="Google Shape;1316;p114"/>
              <p:cNvSpPr/>
              <p:nvPr/>
            </p:nvSpPr>
            <p:spPr>
              <a:xfrm>
                <a:off x="7068575" y="2186900"/>
                <a:ext cx="42825" cy="76700"/>
              </a:xfrm>
              <a:custGeom>
                <a:rect b="b" l="l" r="r" t="t"/>
                <a:pathLst>
                  <a:path extrusionOk="0" h="3068" w="1713">
                    <a:moveTo>
                      <a:pt x="1116" y="0"/>
                    </a:moveTo>
                    <a:cubicBezTo>
                      <a:pt x="860" y="0"/>
                      <a:pt x="607" y="153"/>
                      <a:pt x="549" y="404"/>
                    </a:cubicBezTo>
                    <a:cubicBezTo>
                      <a:pt x="389" y="1066"/>
                      <a:pt x="229" y="1705"/>
                      <a:pt x="69" y="2344"/>
                    </a:cubicBezTo>
                    <a:cubicBezTo>
                      <a:pt x="1" y="2641"/>
                      <a:pt x="161" y="2983"/>
                      <a:pt x="480" y="3051"/>
                    </a:cubicBezTo>
                    <a:cubicBezTo>
                      <a:pt x="526" y="3062"/>
                      <a:pt x="573" y="3067"/>
                      <a:pt x="619" y="3067"/>
                    </a:cubicBezTo>
                    <a:cubicBezTo>
                      <a:pt x="870" y="3067"/>
                      <a:pt x="1111" y="2914"/>
                      <a:pt x="1188" y="2663"/>
                    </a:cubicBezTo>
                    <a:lnTo>
                      <a:pt x="1644" y="723"/>
                    </a:lnTo>
                    <a:cubicBezTo>
                      <a:pt x="1713" y="427"/>
                      <a:pt x="1553" y="84"/>
                      <a:pt x="1256" y="16"/>
                    </a:cubicBezTo>
                    <a:cubicBezTo>
                      <a:pt x="1210" y="5"/>
                      <a:pt x="1163" y="0"/>
                      <a:pt x="111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7" name="Google Shape;1317;p114"/>
              <p:cNvSpPr/>
              <p:nvPr/>
            </p:nvSpPr>
            <p:spPr>
              <a:xfrm>
                <a:off x="7097125" y="2266025"/>
                <a:ext cx="45100" cy="79475"/>
              </a:xfrm>
              <a:custGeom>
                <a:rect b="b" l="l" r="r" t="t"/>
                <a:pathLst>
                  <a:path extrusionOk="0" h="3179" w="1804">
                    <a:moveTo>
                      <a:pt x="1210" y="1"/>
                    </a:moveTo>
                    <a:cubicBezTo>
                      <a:pt x="890" y="23"/>
                      <a:pt x="662" y="252"/>
                      <a:pt x="639" y="571"/>
                    </a:cubicBezTo>
                    <a:cubicBezTo>
                      <a:pt x="639" y="640"/>
                      <a:pt x="639" y="708"/>
                      <a:pt x="616" y="777"/>
                    </a:cubicBezTo>
                    <a:cubicBezTo>
                      <a:pt x="571" y="1051"/>
                      <a:pt x="525" y="1324"/>
                      <a:pt x="434" y="1598"/>
                    </a:cubicBezTo>
                    <a:cubicBezTo>
                      <a:pt x="388" y="1735"/>
                      <a:pt x="343" y="1872"/>
                      <a:pt x="297" y="2009"/>
                    </a:cubicBezTo>
                    <a:cubicBezTo>
                      <a:pt x="274" y="2055"/>
                      <a:pt x="251" y="2078"/>
                      <a:pt x="251" y="2123"/>
                    </a:cubicBezTo>
                    <a:cubicBezTo>
                      <a:pt x="206" y="2192"/>
                      <a:pt x="183" y="2260"/>
                      <a:pt x="137" y="2329"/>
                    </a:cubicBezTo>
                    <a:cubicBezTo>
                      <a:pt x="0" y="2603"/>
                      <a:pt x="69" y="2968"/>
                      <a:pt x="343" y="3105"/>
                    </a:cubicBezTo>
                    <a:cubicBezTo>
                      <a:pt x="431" y="3153"/>
                      <a:pt x="536" y="3179"/>
                      <a:pt x="642" y="3179"/>
                    </a:cubicBezTo>
                    <a:cubicBezTo>
                      <a:pt x="836" y="3179"/>
                      <a:pt x="1030" y="3092"/>
                      <a:pt x="1119" y="2899"/>
                    </a:cubicBezTo>
                    <a:cubicBezTo>
                      <a:pt x="1507" y="2169"/>
                      <a:pt x="1712" y="1393"/>
                      <a:pt x="1781" y="571"/>
                    </a:cubicBezTo>
                    <a:cubicBezTo>
                      <a:pt x="1803" y="275"/>
                      <a:pt x="1507" y="1"/>
                      <a:pt x="121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8" name="Google Shape;1318;p114"/>
              <p:cNvSpPr/>
              <p:nvPr/>
            </p:nvSpPr>
            <p:spPr>
              <a:xfrm>
                <a:off x="7011525" y="2425225"/>
                <a:ext cx="58800" cy="64650"/>
              </a:xfrm>
              <a:custGeom>
                <a:rect b="b" l="l" r="r" t="t"/>
                <a:pathLst>
                  <a:path extrusionOk="0" h="2586" w="2352">
                    <a:moveTo>
                      <a:pt x="1686" y="0"/>
                    </a:moveTo>
                    <a:cubicBezTo>
                      <a:pt x="1438" y="0"/>
                      <a:pt x="1236" y="167"/>
                      <a:pt x="1142" y="412"/>
                    </a:cubicBezTo>
                    <a:cubicBezTo>
                      <a:pt x="1142" y="457"/>
                      <a:pt x="1119" y="503"/>
                      <a:pt x="1096" y="549"/>
                    </a:cubicBezTo>
                    <a:cubicBezTo>
                      <a:pt x="1028" y="708"/>
                      <a:pt x="936" y="868"/>
                      <a:pt x="822" y="1028"/>
                    </a:cubicBezTo>
                    <a:cubicBezTo>
                      <a:pt x="708" y="1165"/>
                      <a:pt x="571" y="1302"/>
                      <a:pt x="411" y="1416"/>
                    </a:cubicBezTo>
                    <a:cubicBezTo>
                      <a:pt x="388" y="1462"/>
                      <a:pt x="343" y="1485"/>
                      <a:pt x="297" y="1507"/>
                    </a:cubicBezTo>
                    <a:cubicBezTo>
                      <a:pt x="160" y="1599"/>
                      <a:pt x="69" y="1713"/>
                      <a:pt x="23" y="1850"/>
                    </a:cubicBezTo>
                    <a:cubicBezTo>
                      <a:pt x="0" y="1987"/>
                      <a:pt x="0" y="2169"/>
                      <a:pt x="92" y="2306"/>
                    </a:cubicBezTo>
                    <a:cubicBezTo>
                      <a:pt x="201" y="2478"/>
                      <a:pt x="395" y="2585"/>
                      <a:pt x="595" y="2585"/>
                    </a:cubicBezTo>
                    <a:cubicBezTo>
                      <a:pt x="687" y="2585"/>
                      <a:pt x="781" y="2562"/>
                      <a:pt x="868" y="2512"/>
                    </a:cubicBezTo>
                    <a:cubicBezTo>
                      <a:pt x="1530" y="2078"/>
                      <a:pt x="2009" y="1462"/>
                      <a:pt x="2260" y="708"/>
                    </a:cubicBezTo>
                    <a:cubicBezTo>
                      <a:pt x="2351" y="435"/>
                      <a:pt x="2146" y="92"/>
                      <a:pt x="1849" y="24"/>
                    </a:cubicBezTo>
                    <a:cubicBezTo>
                      <a:pt x="1793" y="8"/>
                      <a:pt x="1738" y="0"/>
                      <a:pt x="16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9" name="Google Shape;1319;p114"/>
              <p:cNvSpPr/>
              <p:nvPr/>
            </p:nvSpPr>
            <p:spPr>
              <a:xfrm>
                <a:off x="6885400" y="2530500"/>
                <a:ext cx="77075" cy="63675"/>
              </a:xfrm>
              <a:custGeom>
                <a:rect b="b" l="l" r="r" t="t"/>
                <a:pathLst>
                  <a:path extrusionOk="0" h="2547" w="3083">
                    <a:moveTo>
                      <a:pt x="2433" y="1"/>
                    </a:moveTo>
                    <a:cubicBezTo>
                      <a:pt x="2292" y="1"/>
                      <a:pt x="2153" y="53"/>
                      <a:pt x="2055" y="172"/>
                    </a:cubicBezTo>
                    <a:cubicBezTo>
                      <a:pt x="1918" y="309"/>
                      <a:pt x="1781" y="446"/>
                      <a:pt x="1644" y="583"/>
                    </a:cubicBezTo>
                    <a:cubicBezTo>
                      <a:pt x="1576" y="652"/>
                      <a:pt x="1507" y="697"/>
                      <a:pt x="1439" y="766"/>
                    </a:cubicBezTo>
                    <a:cubicBezTo>
                      <a:pt x="1393" y="811"/>
                      <a:pt x="1348" y="834"/>
                      <a:pt x="1302" y="857"/>
                    </a:cubicBezTo>
                    <a:cubicBezTo>
                      <a:pt x="1302" y="880"/>
                      <a:pt x="1302" y="880"/>
                      <a:pt x="1302" y="880"/>
                    </a:cubicBezTo>
                    <a:lnTo>
                      <a:pt x="1279" y="880"/>
                    </a:lnTo>
                    <a:cubicBezTo>
                      <a:pt x="982" y="1108"/>
                      <a:pt x="640" y="1314"/>
                      <a:pt x="298" y="1473"/>
                    </a:cubicBezTo>
                    <a:cubicBezTo>
                      <a:pt x="161" y="1542"/>
                      <a:pt x="69" y="1702"/>
                      <a:pt x="24" y="1816"/>
                    </a:cubicBezTo>
                    <a:cubicBezTo>
                      <a:pt x="1" y="1953"/>
                      <a:pt x="1" y="2135"/>
                      <a:pt x="92" y="2272"/>
                    </a:cubicBezTo>
                    <a:cubicBezTo>
                      <a:pt x="214" y="2455"/>
                      <a:pt x="386" y="2546"/>
                      <a:pt x="576" y="2546"/>
                    </a:cubicBezTo>
                    <a:cubicBezTo>
                      <a:pt x="671" y="2546"/>
                      <a:pt x="769" y="2523"/>
                      <a:pt x="868" y="2478"/>
                    </a:cubicBezTo>
                    <a:cubicBezTo>
                      <a:pt x="1622" y="2112"/>
                      <a:pt x="2306" y="1587"/>
                      <a:pt x="2854" y="971"/>
                    </a:cubicBezTo>
                    <a:cubicBezTo>
                      <a:pt x="3060" y="743"/>
                      <a:pt x="3082" y="378"/>
                      <a:pt x="2854" y="172"/>
                    </a:cubicBezTo>
                    <a:cubicBezTo>
                      <a:pt x="2746" y="65"/>
                      <a:pt x="2588" y="1"/>
                      <a:pt x="243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0" name="Google Shape;1320;p114"/>
              <p:cNvSpPr/>
              <p:nvPr/>
            </p:nvSpPr>
            <p:spPr>
              <a:xfrm>
                <a:off x="6777575" y="2605100"/>
                <a:ext cx="68500" cy="43750"/>
              </a:xfrm>
              <a:custGeom>
                <a:rect b="b" l="l" r="r" t="t"/>
                <a:pathLst>
                  <a:path extrusionOk="0" h="1750" w="2740">
                    <a:moveTo>
                      <a:pt x="2119" y="0"/>
                    </a:moveTo>
                    <a:cubicBezTo>
                      <a:pt x="2075" y="0"/>
                      <a:pt x="2030" y="6"/>
                      <a:pt x="1986" y="19"/>
                    </a:cubicBezTo>
                    <a:cubicBezTo>
                      <a:pt x="1484" y="224"/>
                      <a:pt x="959" y="430"/>
                      <a:pt x="457" y="635"/>
                    </a:cubicBezTo>
                    <a:cubicBezTo>
                      <a:pt x="297" y="681"/>
                      <a:pt x="183" y="749"/>
                      <a:pt x="114" y="886"/>
                    </a:cubicBezTo>
                    <a:cubicBezTo>
                      <a:pt x="46" y="1023"/>
                      <a:pt x="0" y="1206"/>
                      <a:pt x="46" y="1343"/>
                    </a:cubicBezTo>
                    <a:cubicBezTo>
                      <a:pt x="91" y="1479"/>
                      <a:pt x="183" y="1594"/>
                      <a:pt x="320" y="1685"/>
                    </a:cubicBezTo>
                    <a:cubicBezTo>
                      <a:pt x="400" y="1717"/>
                      <a:pt x="515" y="1749"/>
                      <a:pt x="624" y="1749"/>
                    </a:cubicBezTo>
                    <a:cubicBezTo>
                      <a:pt x="669" y="1749"/>
                      <a:pt x="713" y="1744"/>
                      <a:pt x="753" y="1731"/>
                    </a:cubicBezTo>
                    <a:cubicBezTo>
                      <a:pt x="1278" y="1525"/>
                      <a:pt x="1780" y="1320"/>
                      <a:pt x="2305" y="1137"/>
                    </a:cubicBezTo>
                    <a:cubicBezTo>
                      <a:pt x="2442" y="1069"/>
                      <a:pt x="2556" y="1000"/>
                      <a:pt x="2648" y="863"/>
                    </a:cubicBezTo>
                    <a:cubicBezTo>
                      <a:pt x="2716" y="749"/>
                      <a:pt x="2739" y="566"/>
                      <a:pt x="2693" y="430"/>
                    </a:cubicBezTo>
                    <a:cubicBezTo>
                      <a:pt x="2648" y="293"/>
                      <a:pt x="2556" y="156"/>
                      <a:pt x="2442" y="87"/>
                    </a:cubicBezTo>
                    <a:cubicBezTo>
                      <a:pt x="2344" y="38"/>
                      <a:pt x="2233" y="0"/>
                      <a:pt x="21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1" name="Google Shape;1321;p114"/>
              <p:cNvSpPr/>
              <p:nvPr/>
            </p:nvSpPr>
            <p:spPr>
              <a:xfrm>
                <a:off x="6858600" y="2627675"/>
                <a:ext cx="78775" cy="57925"/>
              </a:xfrm>
              <a:custGeom>
                <a:rect b="b" l="l" r="r" t="t"/>
                <a:pathLst>
                  <a:path extrusionOk="0" h="2317" w="3151">
                    <a:moveTo>
                      <a:pt x="2464" y="1"/>
                    </a:moveTo>
                    <a:cubicBezTo>
                      <a:pt x="2372" y="1"/>
                      <a:pt x="2278" y="24"/>
                      <a:pt x="2191" y="74"/>
                    </a:cubicBezTo>
                    <a:lnTo>
                      <a:pt x="388" y="1238"/>
                    </a:lnTo>
                    <a:cubicBezTo>
                      <a:pt x="137" y="1421"/>
                      <a:pt x="0" y="1763"/>
                      <a:pt x="183" y="2037"/>
                    </a:cubicBezTo>
                    <a:cubicBezTo>
                      <a:pt x="292" y="2209"/>
                      <a:pt x="486" y="2316"/>
                      <a:pt x="686" y="2316"/>
                    </a:cubicBezTo>
                    <a:cubicBezTo>
                      <a:pt x="778" y="2316"/>
                      <a:pt x="872" y="2293"/>
                      <a:pt x="959" y="2243"/>
                    </a:cubicBezTo>
                    <a:lnTo>
                      <a:pt x="2762" y="1056"/>
                    </a:lnTo>
                    <a:cubicBezTo>
                      <a:pt x="3013" y="896"/>
                      <a:pt x="3150" y="554"/>
                      <a:pt x="2968" y="280"/>
                    </a:cubicBezTo>
                    <a:cubicBezTo>
                      <a:pt x="2858" y="108"/>
                      <a:pt x="2664" y="1"/>
                      <a:pt x="246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2" name="Google Shape;1322;p114"/>
              <p:cNvSpPr/>
              <p:nvPr/>
            </p:nvSpPr>
            <p:spPr>
              <a:xfrm>
                <a:off x="6997825" y="2522725"/>
                <a:ext cx="65650" cy="69800"/>
              </a:xfrm>
              <a:custGeom>
                <a:rect b="b" l="l" r="r" t="t"/>
                <a:pathLst>
                  <a:path extrusionOk="0" h="2792" w="2626">
                    <a:moveTo>
                      <a:pt x="2099" y="0"/>
                    </a:moveTo>
                    <a:cubicBezTo>
                      <a:pt x="2084" y="0"/>
                      <a:pt x="2069" y="2"/>
                      <a:pt x="2055" y="4"/>
                    </a:cubicBezTo>
                    <a:cubicBezTo>
                      <a:pt x="1918" y="4"/>
                      <a:pt x="1735" y="50"/>
                      <a:pt x="1644" y="164"/>
                    </a:cubicBezTo>
                    <a:cubicBezTo>
                      <a:pt x="1188" y="734"/>
                      <a:pt x="731" y="1282"/>
                      <a:pt x="229" y="1830"/>
                    </a:cubicBezTo>
                    <a:cubicBezTo>
                      <a:pt x="23" y="2035"/>
                      <a:pt x="1" y="2423"/>
                      <a:pt x="229" y="2629"/>
                    </a:cubicBezTo>
                    <a:cubicBezTo>
                      <a:pt x="346" y="2734"/>
                      <a:pt x="499" y="2792"/>
                      <a:pt x="648" y="2792"/>
                    </a:cubicBezTo>
                    <a:cubicBezTo>
                      <a:pt x="790" y="2792"/>
                      <a:pt x="928" y="2740"/>
                      <a:pt x="1028" y="2629"/>
                    </a:cubicBezTo>
                    <a:cubicBezTo>
                      <a:pt x="1530" y="2104"/>
                      <a:pt x="2009" y="1533"/>
                      <a:pt x="2443" y="963"/>
                    </a:cubicBezTo>
                    <a:cubicBezTo>
                      <a:pt x="2557" y="849"/>
                      <a:pt x="2625" y="734"/>
                      <a:pt x="2625" y="575"/>
                    </a:cubicBezTo>
                    <a:cubicBezTo>
                      <a:pt x="2625" y="415"/>
                      <a:pt x="2557" y="255"/>
                      <a:pt x="2443" y="164"/>
                    </a:cubicBezTo>
                    <a:cubicBezTo>
                      <a:pt x="2361" y="82"/>
                      <a:pt x="2225" y="0"/>
                      <a:pt x="209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3" name="Google Shape;1323;p114"/>
              <p:cNvSpPr/>
              <p:nvPr/>
            </p:nvSpPr>
            <p:spPr>
              <a:xfrm>
                <a:off x="7096550" y="2366250"/>
                <a:ext cx="62800" cy="91975"/>
              </a:xfrm>
              <a:custGeom>
                <a:rect b="b" l="l" r="r" t="t"/>
                <a:pathLst>
                  <a:path extrusionOk="0" h="3679" w="2512">
                    <a:moveTo>
                      <a:pt x="1948" y="0"/>
                    </a:moveTo>
                    <a:cubicBezTo>
                      <a:pt x="1694" y="0"/>
                      <a:pt x="1407" y="140"/>
                      <a:pt x="1347" y="420"/>
                    </a:cubicBezTo>
                    <a:cubicBezTo>
                      <a:pt x="1301" y="648"/>
                      <a:pt x="1256" y="853"/>
                      <a:pt x="1164" y="1082"/>
                    </a:cubicBezTo>
                    <a:cubicBezTo>
                      <a:pt x="1164" y="1127"/>
                      <a:pt x="1142" y="1196"/>
                      <a:pt x="1119" y="1241"/>
                    </a:cubicBezTo>
                    <a:cubicBezTo>
                      <a:pt x="1096" y="1264"/>
                      <a:pt x="1096" y="1333"/>
                      <a:pt x="1073" y="1378"/>
                    </a:cubicBezTo>
                    <a:cubicBezTo>
                      <a:pt x="1073" y="1365"/>
                      <a:pt x="1073" y="1352"/>
                      <a:pt x="1069" y="1352"/>
                    </a:cubicBezTo>
                    <a:cubicBezTo>
                      <a:pt x="1066" y="1352"/>
                      <a:pt x="1060" y="1359"/>
                      <a:pt x="1050" y="1378"/>
                    </a:cubicBezTo>
                    <a:cubicBezTo>
                      <a:pt x="1050" y="1401"/>
                      <a:pt x="1028" y="1424"/>
                      <a:pt x="1028" y="1470"/>
                    </a:cubicBezTo>
                    <a:cubicBezTo>
                      <a:pt x="1005" y="1515"/>
                      <a:pt x="959" y="1584"/>
                      <a:pt x="936" y="1629"/>
                    </a:cubicBezTo>
                    <a:cubicBezTo>
                      <a:pt x="845" y="1835"/>
                      <a:pt x="731" y="2040"/>
                      <a:pt x="594" y="2223"/>
                    </a:cubicBezTo>
                    <a:cubicBezTo>
                      <a:pt x="525" y="2314"/>
                      <a:pt x="480" y="2406"/>
                      <a:pt x="411" y="2497"/>
                    </a:cubicBezTo>
                    <a:cubicBezTo>
                      <a:pt x="402" y="2506"/>
                      <a:pt x="389" y="2523"/>
                      <a:pt x="380" y="2536"/>
                    </a:cubicBezTo>
                    <a:lnTo>
                      <a:pt x="380" y="2536"/>
                    </a:lnTo>
                    <a:cubicBezTo>
                      <a:pt x="372" y="2547"/>
                      <a:pt x="366" y="2558"/>
                      <a:pt x="366" y="2565"/>
                    </a:cubicBezTo>
                    <a:cubicBezTo>
                      <a:pt x="320" y="2611"/>
                      <a:pt x="274" y="2657"/>
                      <a:pt x="229" y="2702"/>
                    </a:cubicBezTo>
                    <a:cubicBezTo>
                      <a:pt x="46" y="2931"/>
                      <a:pt x="0" y="3296"/>
                      <a:pt x="229" y="3524"/>
                    </a:cubicBezTo>
                    <a:cubicBezTo>
                      <a:pt x="349" y="3620"/>
                      <a:pt x="514" y="3679"/>
                      <a:pt x="673" y="3679"/>
                    </a:cubicBezTo>
                    <a:cubicBezTo>
                      <a:pt x="815" y="3679"/>
                      <a:pt x="953" y="3632"/>
                      <a:pt x="1050" y="3524"/>
                    </a:cubicBezTo>
                    <a:cubicBezTo>
                      <a:pt x="1735" y="2725"/>
                      <a:pt x="2237" y="1766"/>
                      <a:pt x="2465" y="716"/>
                    </a:cubicBezTo>
                    <a:cubicBezTo>
                      <a:pt x="2511" y="420"/>
                      <a:pt x="2374" y="100"/>
                      <a:pt x="2055" y="9"/>
                    </a:cubicBezTo>
                    <a:cubicBezTo>
                      <a:pt x="2020" y="3"/>
                      <a:pt x="1985" y="0"/>
                      <a:pt x="1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24" name="Google Shape;1324;p114"/>
            <p:cNvGrpSpPr/>
            <p:nvPr/>
          </p:nvGrpSpPr>
          <p:grpSpPr>
            <a:xfrm>
              <a:off x="6958450" y="3653900"/>
              <a:ext cx="334425" cy="116300"/>
              <a:chOff x="6958450" y="3653900"/>
              <a:chExt cx="334425" cy="116300"/>
            </a:xfrm>
          </p:grpSpPr>
          <p:sp>
            <p:nvSpPr>
              <p:cNvPr id="1325" name="Google Shape;1325;p114"/>
              <p:cNvSpPr/>
              <p:nvPr/>
            </p:nvSpPr>
            <p:spPr>
              <a:xfrm>
                <a:off x="6958450" y="3674500"/>
                <a:ext cx="69075" cy="56250"/>
              </a:xfrm>
              <a:custGeom>
                <a:rect b="b" l="l" r="r" t="t"/>
                <a:pathLst>
                  <a:path extrusionOk="0" h="2250" w="2763">
                    <a:moveTo>
                      <a:pt x="637" y="0"/>
                    </a:moveTo>
                    <a:cubicBezTo>
                      <a:pt x="486" y="0"/>
                      <a:pt x="332" y="51"/>
                      <a:pt x="229" y="154"/>
                    </a:cubicBezTo>
                    <a:cubicBezTo>
                      <a:pt x="1" y="405"/>
                      <a:pt x="23" y="725"/>
                      <a:pt x="229" y="976"/>
                    </a:cubicBezTo>
                    <a:cubicBezTo>
                      <a:pt x="480" y="1250"/>
                      <a:pt x="754" y="1501"/>
                      <a:pt x="1051" y="1706"/>
                    </a:cubicBezTo>
                    <a:cubicBezTo>
                      <a:pt x="1370" y="1935"/>
                      <a:pt x="1690" y="2094"/>
                      <a:pt x="2032" y="2231"/>
                    </a:cubicBezTo>
                    <a:cubicBezTo>
                      <a:pt x="2070" y="2244"/>
                      <a:pt x="2112" y="2250"/>
                      <a:pt x="2155" y="2250"/>
                    </a:cubicBezTo>
                    <a:cubicBezTo>
                      <a:pt x="2266" y="2250"/>
                      <a:pt x="2384" y="2212"/>
                      <a:pt x="2466" y="2163"/>
                    </a:cubicBezTo>
                    <a:cubicBezTo>
                      <a:pt x="2580" y="2094"/>
                      <a:pt x="2694" y="1957"/>
                      <a:pt x="2740" y="1843"/>
                    </a:cubicBezTo>
                    <a:cubicBezTo>
                      <a:pt x="2763" y="1683"/>
                      <a:pt x="2763" y="1524"/>
                      <a:pt x="2671" y="1387"/>
                    </a:cubicBezTo>
                    <a:lnTo>
                      <a:pt x="2580" y="1273"/>
                    </a:lnTo>
                    <a:cubicBezTo>
                      <a:pt x="2557" y="1227"/>
                      <a:pt x="2489" y="1204"/>
                      <a:pt x="2443" y="1181"/>
                    </a:cubicBezTo>
                    <a:cubicBezTo>
                      <a:pt x="2123" y="1044"/>
                      <a:pt x="1827" y="862"/>
                      <a:pt x="1553" y="656"/>
                    </a:cubicBezTo>
                    <a:cubicBezTo>
                      <a:pt x="1370" y="519"/>
                      <a:pt x="1188" y="337"/>
                      <a:pt x="1028" y="154"/>
                    </a:cubicBezTo>
                    <a:cubicBezTo>
                      <a:pt x="936" y="51"/>
                      <a:pt x="788" y="0"/>
                      <a:pt x="6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6" name="Google Shape;1326;p114"/>
              <p:cNvSpPr/>
              <p:nvPr/>
            </p:nvSpPr>
            <p:spPr>
              <a:xfrm>
                <a:off x="7077725" y="3736650"/>
                <a:ext cx="77050" cy="33550"/>
              </a:xfrm>
              <a:custGeom>
                <a:rect b="b" l="l" r="r" t="t"/>
                <a:pathLst>
                  <a:path extrusionOk="0" h="1342" w="3082">
                    <a:moveTo>
                      <a:pt x="608" y="1"/>
                    </a:moveTo>
                    <a:cubicBezTo>
                      <a:pt x="497" y="1"/>
                      <a:pt x="379" y="38"/>
                      <a:pt x="297" y="88"/>
                    </a:cubicBezTo>
                    <a:cubicBezTo>
                      <a:pt x="160" y="156"/>
                      <a:pt x="46" y="293"/>
                      <a:pt x="23" y="430"/>
                    </a:cubicBezTo>
                    <a:cubicBezTo>
                      <a:pt x="0" y="567"/>
                      <a:pt x="0" y="750"/>
                      <a:pt x="91" y="864"/>
                    </a:cubicBezTo>
                    <a:cubicBezTo>
                      <a:pt x="160" y="1001"/>
                      <a:pt x="274" y="1069"/>
                      <a:pt x="411" y="1138"/>
                    </a:cubicBezTo>
                    <a:cubicBezTo>
                      <a:pt x="778" y="1272"/>
                      <a:pt x="1177" y="1341"/>
                      <a:pt x="1578" y="1341"/>
                    </a:cubicBezTo>
                    <a:cubicBezTo>
                      <a:pt x="1925" y="1341"/>
                      <a:pt x="2274" y="1289"/>
                      <a:pt x="2602" y="1183"/>
                    </a:cubicBezTo>
                    <a:cubicBezTo>
                      <a:pt x="2876" y="1092"/>
                      <a:pt x="3082" y="772"/>
                      <a:pt x="2990" y="476"/>
                    </a:cubicBezTo>
                    <a:cubicBezTo>
                      <a:pt x="2915" y="251"/>
                      <a:pt x="2703" y="58"/>
                      <a:pt x="2453" y="58"/>
                    </a:cubicBezTo>
                    <a:cubicBezTo>
                      <a:pt x="2397" y="58"/>
                      <a:pt x="2340" y="67"/>
                      <a:pt x="2283" y="88"/>
                    </a:cubicBezTo>
                    <a:cubicBezTo>
                      <a:pt x="2146" y="133"/>
                      <a:pt x="2009" y="156"/>
                      <a:pt x="1872" y="179"/>
                    </a:cubicBezTo>
                    <a:cubicBezTo>
                      <a:pt x="1769" y="190"/>
                      <a:pt x="1672" y="196"/>
                      <a:pt x="1575" y="196"/>
                    </a:cubicBezTo>
                    <a:cubicBezTo>
                      <a:pt x="1478" y="196"/>
                      <a:pt x="1381" y="190"/>
                      <a:pt x="1278" y="179"/>
                    </a:cubicBezTo>
                    <a:cubicBezTo>
                      <a:pt x="1096" y="156"/>
                      <a:pt x="913" y="110"/>
                      <a:pt x="731" y="19"/>
                    </a:cubicBezTo>
                    <a:cubicBezTo>
                      <a:pt x="692" y="6"/>
                      <a:pt x="650" y="1"/>
                      <a:pt x="6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7" name="Google Shape;1327;p114"/>
              <p:cNvSpPr/>
              <p:nvPr/>
            </p:nvSpPr>
            <p:spPr>
              <a:xfrm>
                <a:off x="7207250" y="3699750"/>
                <a:ext cx="85625" cy="56800"/>
              </a:xfrm>
              <a:custGeom>
                <a:rect b="b" l="l" r="r" t="t"/>
                <a:pathLst>
                  <a:path extrusionOk="0" h="2272" w="3425">
                    <a:moveTo>
                      <a:pt x="2797" y="0"/>
                    </a:moveTo>
                    <a:cubicBezTo>
                      <a:pt x="2654" y="0"/>
                      <a:pt x="2511" y="57"/>
                      <a:pt x="2397" y="171"/>
                    </a:cubicBezTo>
                    <a:cubicBezTo>
                      <a:pt x="2329" y="240"/>
                      <a:pt x="2237" y="308"/>
                      <a:pt x="2169" y="354"/>
                    </a:cubicBezTo>
                    <a:cubicBezTo>
                      <a:pt x="2146" y="377"/>
                      <a:pt x="2146" y="377"/>
                      <a:pt x="2123" y="400"/>
                    </a:cubicBezTo>
                    <a:cubicBezTo>
                      <a:pt x="2100" y="422"/>
                      <a:pt x="2055" y="445"/>
                      <a:pt x="2032" y="468"/>
                    </a:cubicBezTo>
                    <a:cubicBezTo>
                      <a:pt x="1849" y="582"/>
                      <a:pt x="1690" y="696"/>
                      <a:pt x="1507" y="788"/>
                    </a:cubicBezTo>
                    <a:cubicBezTo>
                      <a:pt x="1416" y="833"/>
                      <a:pt x="1347" y="879"/>
                      <a:pt x="1256" y="902"/>
                    </a:cubicBezTo>
                    <a:lnTo>
                      <a:pt x="1210" y="925"/>
                    </a:lnTo>
                    <a:cubicBezTo>
                      <a:pt x="1165" y="947"/>
                      <a:pt x="1119" y="970"/>
                      <a:pt x="1073" y="993"/>
                    </a:cubicBezTo>
                    <a:cubicBezTo>
                      <a:pt x="891" y="1061"/>
                      <a:pt x="685" y="1107"/>
                      <a:pt x="503" y="1153"/>
                    </a:cubicBezTo>
                    <a:cubicBezTo>
                      <a:pt x="206" y="1221"/>
                      <a:pt x="0" y="1564"/>
                      <a:pt x="92" y="1860"/>
                    </a:cubicBezTo>
                    <a:cubicBezTo>
                      <a:pt x="167" y="2105"/>
                      <a:pt x="382" y="2272"/>
                      <a:pt x="634" y="2272"/>
                    </a:cubicBezTo>
                    <a:cubicBezTo>
                      <a:pt x="688" y="2272"/>
                      <a:pt x="743" y="2264"/>
                      <a:pt x="799" y="2248"/>
                    </a:cubicBezTo>
                    <a:cubicBezTo>
                      <a:pt x="1690" y="2043"/>
                      <a:pt x="2534" y="1586"/>
                      <a:pt x="3196" y="970"/>
                    </a:cubicBezTo>
                    <a:cubicBezTo>
                      <a:pt x="3424" y="765"/>
                      <a:pt x="3424" y="377"/>
                      <a:pt x="3196" y="171"/>
                    </a:cubicBezTo>
                    <a:cubicBezTo>
                      <a:pt x="3082" y="57"/>
                      <a:pt x="2939" y="0"/>
                      <a:pt x="27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8" name="Google Shape;1328;p114"/>
              <p:cNvSpPr/>
              <p:nvPr/>
            </p:nvSpPr>
            <p:spPr>
              <a:xfrm>
                <a:off x="7141625" y="3658950"/>
                <a:ext cx="79925" cy="43600"/>
              </a:xfrm>
              <a:custGeom>
                <a:rect b="b" l="l" r="r" t="t"/>
                <a:pathLst>
                  <a:path extrusionOk="0" h="1744" w="3197">
                    <a:moveTo>
                      <a:pt x="2558" y="0"/>
                    </a:moveTo>
                    <a:cubicBezTo>
                      <a:pt x="2461" y="0"/>
                      <a:pt x="2359" y="23"/>
                      <a:pt x="2260" y="69"/>
                    </a:cubicBezTo>
                    <a:cubicBezTo>
                      <a:pt x="2192" y="114"/>
                      <a:pt x="2123" y="137"/>
                      <a:pt x="2032" y="183"/>
                    </a:cubicBezTo>
                    <a:cubicBezTo>
                      <a:pt x="2009" y="206"/>
                      <a:pt x="1986" y="206"/>
                      <a:pt x="1941" y="228"/>
                    </a:cubicBezTo>
                    <a:lnTo>
                      <a:pt x="1918" y="228"/>
                    </a:lnTo>
                    <a:cubicBezTo>
                      <a:pt x="1758" y="297"/>
                      <a:pt x="1598" y="365"/>
                      <a:pt x="1439" y="411"/>
                    </a:cubicBezTo>
                    <a:cubicBezTo>
                      <a:pt x="1119" y="502"/>
                      <a:pt x="777" y="571"/>
                      <a:pt x="457" y="616"/>
                    </a:cubicBezTo>
                    <a:cubicBezTo>
                      <a:pt x="320" y="639"/>
                      <a:pt x="183" y="776"/>
                      <a:pt x="115" y="890"/>
                    </a:cubicBezTo>
                    <a:cubicBezTo>
                      <a:pt x="46" y="1004"/>
                      <a:pt x="1" y="1187"/>
                      <a:pt x="46" y="1324"/>
                    </a:cubicBezTo>
                    <a:cubicBezTo>
                      <a:pt x="92" y="1461"/>
                      <a:pt x="183" y="1598"/>
                      <a:pt x="320" y="1666"/>
                    </a:cubicBezTo>
                    <a:cubicBezTo>
                      <a:pt x="423" y="1718"/>
                      <a:pt x="526" y="1743"/>
                      <a:pt x="638" y="1743"/>
                    </a:cubicBezTo>
                    <a:cubicBezTo>
                      <a:pt x="675" y="1743"/>
                      <a:pt x="714" y="1741"/>
                      <a:pt x="754" y="1735"/>
                    </a:cubicBezTo>
                    <a:cubicBezTo>
                      <a:pt x="1484" y="1621"/>
                      <a:pt x="2192" y="1392"/>
                      <a:pt x="2831" y="1050"/>
                    </a:cubicBezTo>
                    <a:cubicBezTo>
                      <a:pt x="3105" y="913"/>
                      <a:pt x="3196" y="525"/>
                      <a:pt x="3036" y="274"/>
                    </a:cubicBezTo>
                    <a:cubicBezTo>
                      <a:pt x="2930" y="91"/>
                      <a:pt x="2752" y="0"/>
                      <a:pt x="255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9" name="Google Shape;1329;p114"/>
              <p:cNvSpPr/>
              <p:nvPr/>
            </p:nvSpPr>
            <p:spPr>
              <a:xfrm>
                <a:off x="7029200" y="3653900"/>
                <a:ext cx="62775" cy="35900"/>
              </a:xfrm>
              <a:custGeom>
                <a:rect b="b" l="l" r="r" t="t"/>
                <a:pathLst>
                  <a:path extrusionOk="0" h="1436" w="2511">
                    <a:moveTo>
                      <a:pt x="602" y="1"/>
                    </a:moveTo>
                    <a:cubicBezTo>
                      <a:pt x="493" y="1"/>
                      <a:pt x="378" y="33"/>
                      <a:pt x="298" y="65"/>
                    </a:cubicBezTo>
                    <a:cubicBezTo>
                      <a:pt x="184" y="156"/>
                      <a:pt x="69" y="271"/>
                      <a:pt x="24" y="408"/>
                    </a:cubicBezTo>
                    <a:cubicBezTo>
                      <a:pt x="1" y="567"/>
                      <a:pt x="1" y="727"/>
                      <a:pt x="92" y="864"/>
                    </a:cubicBezTo>
                    <a:cubicBezTo>
                      <a:pt x="115" y="887"/>
                      <a:pt x="138" y="932"/>
                      <a:pt x="184" y="978"/>
                    </a:cubicBezTo>
                    <a:cubicBezTo>
                      <a:pt x="252" y="1047"/>
                      <a:pt x="343" y="1092"/>
                      <a:pt x="435" y="1115"/>
                    </a:cubicBezTo>
                    <a:cubicBezTo>
                      <a:pt x="891" y="1321"/>
                      <a:pt x="1416" y="1412"/>
                      <a:pt x="1918" y="1435"/>
                    </a:cubicBezTo>
                    <a:cubicBezTo>
                      <a:pt x="1929" y="1435"/>
                      <a:pt x="1940" y="1436"/>
                      <a:pt x="1951" y="1436"/>
                    </a:cubicBezTo>
                    <a:cubicBezTo>
                      <a:pt x="2236" y="1436"/>
                      <a:pt x="2511" y="1150"/>
                      <a:pt x="2489" y="864"/>
                    </a:cubicBezTo>
                    <a:cubicBezTo>
                      <a:pt x="2466" y="544"/>
                      <a:pt x="2238" y="316"/>
                      <a:pt x="1918" y="293"/>
                    </a:cubicBezTo>
                    <a:cubicBezTo>
                      <a:pt x="1827" y="293"/>
                      <a:pt x="1759" y="293"/>
                      <a:pt x="1667" y="271"/>
                    </a:cubicBezTo>
                    <a:cubicBezTo>
                      <a:pt x="1348" y="225"/>
                      <a:pt x="1028" y="134"/>
                      <a:pt x="731" y="19"/>
                    </a:cubicBezTo>
                    <a:cubicBezTo>
                      <a:pt x="691" y="6"/>
                      <a:pt x="647" y="1"/>
                      <a:pt x="60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30" name="Google Shape;1330;p114"/>
            <p:cNvGrpSpPr/>
            <p:nvPr/>
          </p:nvGrpSpPr>
          <p:grpSpPr>
            <a:xfrm>
              <a:off x="6208650" y="2868925"/>
              <a:ext cx="204300" cy="433525"/>
              <a:chOff x="6208650" y="2868925"/>
              <a:chExt cx="204300" cy="433525"/>
            </a:xfrm>
          </p:grpSpPr>
          <p:sp>
            <p:nvSpPr>
              <p:cNvPr id="1331" name="Google Shape;1331;p114"/>
              <p:cNvSpPr/>
              <p:nvPr/>
            </p:nvSpPr>
            <p:spPr>
              <a:xfrm>
                <a:off x="6213225" y="2978950"/>
                <a:ext cx="41675" cy="79750"/>
              </a:xfrm>
              <a:custGeom>
                <a:rect b="b" l="l" r="r" t="t"/>
                <a:pathLst>
                  <a:path extrusionOk="0" h="3190" w="1667">
                    <a:moveTo>
                      <a:pt x="1031" y="1"/>
                    </a:moveTo>
                    <a:cubicBezTo>
                      <a:pt x="770" y="1"/>
                      <a:pt x="554" y="171"/>
                      <a:pt x="456" y="426"/>
                    </a:cubicBezTo>
                    <a:cubicBezTo>
                      <a:pt x="228" y="1134"/>
                      <a:pt x="91" y="1887"/>
                      <a:pt x="23" y="2617"/>
                    </a:cubicBezTo>
                    <a:cubicBezTo>
                      <a:pt x="1" y="2903"/>
                      <a:pt x="275" y="3189"/>
                      <a:pt x="561" y="3189"/>
                    </a:cubicBezTo>
                    <a:cubicBezTo>
                      <a:pt x="572" y="3189"/>
                      <a:pt x="582" y="3189"/>
                      <a:pt x="593" y="3188"/>
                    </a:cubicBezTo>
                    <a:cubicBezTo>
                      <a:pt x="913" y="3188"/>
                      <a:pt x="1141" y="2937"/>
                      <a:pt x="1164" y="2617"/>
                    </a:cubicBezTo>
                    <a:cubicBezTo>
                      <a:pt x="1164" y="2480"/>
                      <a:pt x="1187" y="2366"/>
                      <a:pt x="1210" y="2229"/>
                    </a:cubicBezTo>
                    <a:cubicBezTo>
                      <a:pt x="1278" y="1704"/>
                      <a:pt x="1392" y="1225"/>
                      <a:pt x="1575" y="723"/>
                    </a:cubicBezTo>
                    <a:cubicBezTo>
                      <a:pt x="1666" y="449"/>
                      <a:pt x="1461" y="84"/>
                      <a:pt x="1164" y="15"/>
                    </a:cubicBezTo>
                    <a:cubicBezTo>
                      <a:pt x="1119" y="5"/>
                      <a:pt x="1074" y="1"/>
                      <a:pt x="10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2" name="Google Shape;1332;p114"/>
              <p:cNvSpPr/>
              <p:nvPr/>
            </p:nvSpPr>
            <p:spPr>
              <a:xfrm>
                <a:off x="6208650" y="3112275"/>
                <a:ext cx="35400" cy="79900"/>
              </a:xfrm>
              <a:custGeom>
                <a:rect b="b" l="l" r="r" t="t"/>
                <a:pathLst>
                  <a:path extrusionOk="0" h="3196" w="1416">
                    <a:moveTo>
                      <a:pt x="571" y="0"/>
                    </a:moveTo>
                    <a:cubicBezTo>
                      <a:pt x="274" y="23"/>
                      <a:pt x="0" y="252"/>
                      <a:pt x="0" y="571"/>
                    </a:cubicBezTo>
                    <a:cubicBezTo>
                      <a:pt x="0" y="1324"/>
                      <a:pt x="91" y="2055"/>
                      <a:pt x="251" y="2785"/>
                    </a:cubicBezTo>
                    <a:cubicBezTo>
                      <a:pt x="308" y="3014"/>
                      <a:pt x="557" y="3195"/>
                      <a:pt x="810" y="3195"/>
                    </a:cubicBezTo>
                    <a:cubicBezTo>
                      <a:pt x="860" y="3195"/>
                      <a:pt x="910" y="3188"/>
                      <a:pt x="959" y="3173"/>
                    </a:cubicBezTo>
                    <a:cubicBezTo>
                      <a:pt x="1256" y="3082"/>
                      <a:pt x="1415" y="2785"/>
                      <a:pt x="1347" y="2466"/>
                    </a:cubicBezTo>
                    <a:cubicBezTo>
                      <a:pt x="1301" y="2215"/>
                      <a:pt x="1256" y="1963"/>
                      <a:pt x="1210" y="1712"/>
                    </a:cubicBezTo>
                    <a:cubicBezTo>
                      <a:pt x="1164" y="1347"/>
                      <a:pt x="1141" y="959"/>
                      <a:pt x="1141" y="571"/>
                    </a:cubicBezTo>
                    <a:cubicBezTo>
                      <a:pt x="1141" y="274"/>
                      <a:pt x="890" y="0"/>
                      <a:pt x="57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3" name="Google Shape;1333;p114"/>
              <p:cNvSpPr/>
              <p:nvPr/>
            </p:nvSpPr>
            <p:spPr>
              <a:xfrm>
                <a:off x="6255425" y="3235500"/>
                <a:ext cx="75925" cy="66950"/>
              </a:xfrm>
              <a:custGeom>
                <a:rect b="b" l="l" r="r" t="t"/>
                <a:pathLst>
                  <a:path extrusionOk="0" h="2678" w="3037">
                    <a:moveTo>
                      <a:pt x="664" y="1"/>
                    </a:moveTo>
                    <a:cubicBezTo>
                      <a:pt x="562" y="1"/>
                      <a:pt x="454" y="26"/>
                      <a:pt x="366" y="70"/>
                    </a:cubicBezTo>
                    <a:cubicBezTo>
                      <a:pt x="115" y="230"/>
                      <a:pt x="1" y="595"/>
                      <a:pt x="161" y="846"/>
                    </a:cubicBezTo>
                    <a:cubicBezTo>
                      <a:pt x="663" y="1600"/>
                      <a:pt x="1325" y="2216"/>
                      <a:pt x="2101" y="2604"/>
                    </a:cubicBezTo>
                    <a:cubicBezTo>
                      <a:pt x="2197" y="2652"/>
                      <a:pt x="2305" y="2678"/>
                      <a:pt x="2411" y="2678"/>
                    </a:cubicBezTo>
                    <a:cubicBezTo>
                      <a:pt x="2606" y="2678"/>
                      <a:pt x="2796" y="2591"/>
                      <a:pt x="2900" y="2398"/>
                    </a:cubicBezTo>
                    <a:cubicBezTo>
                      <a:pt x="3037" y="2147"/>
                      <a:pt x="2968" y="1759"/>
                      <a:pt x="2694" y="1622"/>
                    </a:cubicBezTo>
                    <a:cubicBezTo>
                      <a:pt x="2466" y="1508"/>
                      <a:pt x="2238" y="1371"/>
                      <a:pt x="2032" y="1211"/>
                    </a:cubicBezTo>
                    <a:cubicBezTo>
                      <a:pt x="1758" y="983"/>
                      <a:pt x="1507" y="732"/>
                      <a:pt x="1279" y="458"/>
                    </a:cubicBezTo>
                    <a:cubicBezTo>
                      <a:pt x="1233" y="413"/>
                      <a:pt x="1188" y="344"/>
                      <a:pt x="1165" y="276"/>
                    </a:cubicBezTo>
                    <a:cubicBezTo>
                      <a:pt x="1074" y="162"/>
                      <a:pt x="960" y="70"/>
                      <a:pt x="823" y="25"/>
                    </a:cubicBezTo>
                    <a:cubicBezTo>
                      <a:pt x="774" y="8"/>
                      <a:pt x="720" y="1"/>
                      <a:pt x="66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4" name="Google Shape;1334;p114"/>
              <p:cNvSpPr/>
              <p:nvPr/>
            </p:nvSpPr>
            <p:spPr>
              <a:xfrm>
                <a:off x="6293100" y="3148225"/>
                <a:ext cx="49675" cy="64500"/>
              </a:xfrm>
              <a:custGeom>
                <a:rect b="b" l="l" r="r" t="t"/>
                <a:pathLst>
                  <a:path extrusionOk="0" h="2580" w="1987">
                    <a:moveTo>
                      <a:pt x="582" y="0"/>
                    </a:moveTo>
                    <a:cubicBezTo>
                      <a:pt x="530" y="0"/>
                      <a:pt x="480" y="8"/>
                      <a:pt x="434" y="23"/>
                    </a:cubicBezTo>
                    <a:cubicBezTo>
                      <a:pt x="297" y="69"/>
                      <a:pt x="160" y="160"/>
                      <a:pt x="92" y="297"/>
                    </a:cubicBezTo>
                    <a:cubicBezTo>
                      <a:pt x="23" y="434"/>
                      <a:pt x="0" y="571"/>
                      <a:pt x="23" y="731"/>
                    </a:cubicBezTo>
                    <a:cubicBezTo>
                      <a:pt x="160" y="1370"/>
                      <a:pt x="502" y="1986"/>
                      <a:pt x="1005" y="2420"/>
                    </a:cubicBezTo>
                    <a:cubicBezTo>
                      <a:pt x="1119" y="2511"/>
                      <a:pt x="1256" y="2580"/>
                      <a:pt x="1415" y="2580"/>
                    </a:cubicBezTo>
                    <a:cubicBezTo>
                      <a:pt x="1552" y="2580"/>
                      <a:pt x="1712" y="2534"/>
                      <a:pt x="1804" y="2420"/>
                    </a:cubicBezTo>
                    <a:cubicBezTo>
                      <a:pt x="1918" y="2306"/>
                      <a:pt x="1986" y="2169"/>
                      <a:pt x="1986" y="2009"/>
                    </a:cubicBezTo>
                    <a:cubicBezTo>
                      <a:pt x="1963" y="1872"/>
                      <a:pt x="1918" y="1712"/>
                      <a:pt x="1804" y="1621"/>
                    </a:cubicBezTo>
                    <a:cubicBezTo>
                      <a:pt x="1689" y="1507"/>
                      <a:pt x="1598" y="1416"/>
                      <a:pt x="1507" y="1279"/>
                    </a:cubicBezTo>
                    <a:cubicBezTo>
                      <a:pt x="1415" y="1165"/>
                      <a:pt x="1324" y="1028"/>
                      <a:pt x="1256" y="868"/>
                    </a:cubicBezTo>
                    <a:cubicBezTo>
                      <a:pt x="1210" y="731"/>
                      <a:pt x="1164" y="571"/>
                      <a:pt x="1142" y="434"/>
                    </a:cubicBezTo>
                    <a:cubicBezTo>
                      <a:pt x="1119" y="297"/>
                      <a:pt x="982" y="160"/>
                      <a:pt x="868" y="92"/>
                    </a:cubicBezTo>
                    <a:cubicBezTo>
                      <a:pt x="792" y="31"/>
                      <a:pt x="685" y="0"/>
                      <a:pt x="58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5" name="Google Shape;1335;p114"/>
              <p:cNvSpPr/>
              <p:nvPr/>
            </p:nvSpPr>
            <p:spPr>
              <a:xfrm>
                <a:off x="6284525" y="3005000"/>
                <a:ext cx="35975" cy="66800"/>
              </a:xfrm>
              <a:custGeom>
                <a:rect b="b" l="l" r="r" t="t"/>
                <a:pathLst>
                  <a:path extrusionOk="0" h="2672" w="1439">
                    <a:moveTo>
                      <a:pt x="837" y="0"/>
                    </a:moveTo>
                    <a:cubicBezTo>
                      <a:pt x="638" y="0"/>
                      <a:pt x="435" y="92"/>
                      <a:pt x="343" y="274"/>
                    </a:cubicBezTo>
                    <a:cubicBezTo>
                      <a:pt x="206" y="571"/>
                      <a:pt x="92" y="868"/>
                      <a:pt x="47" y="1187"/>
                    </a:cubicBezTo>
                    <a:cubicBezTo>
                      <a:pt x="24" y="1347"/>
                      <a:pt x="1" y="1530"/>
                      <a:pt x="1" y="1712"/>
                    </a:cubicBezTo>
                    <a:cubicBezTo>
                      <a:pt x="1" y="1895"/>
                      <a:pt x="24" y="2077"/>
                      <a:pt x="47" y="2260"/>
                    </a:cubicBezTo>
                    <a:cubicBezTo>
                      <a:pt x="47" y="2397"/>
                      <a:pt x="184" y="2534"/>
                      <a:pt x="298" y="2602"/>
                    </a:cubicBezTo>
                    <a:cubicBezTo>
                      <a:pt x="371" y="2647"/>
                      <a:pt x="474" y="2672"/>
                      <a:pt x="574" y="2672"/>
                    </a:cubicBezTo>
                    <a:cubicBezTo>
                      <a:pt x="629" y="2672"/>
                      <a:pt x="683" y="2664"/>
                      <a:pt x="731" y="2648"/>
                    </a:cubicBezTo>
                    <a:cubicBezTo>
                      <a:pt x="868" y="2602"/>
                      <a:pt x="1005" y="2534"/>
                      <a:pt x="1074" y="2397"/>
                    </a:cubicBezTo>
                    <a:cubicBezTo>
                      <a:pt x="1097" y="2351"/>
                      <a:pt x="1119" y="2306"/>
                      <a:pt x="1142" y="2260"/>
                    </a:cubicBezTo>
                    <a:cubicBezTo>
                      <a:pt x="1165" y="2192"/>
                      <a:pt x="1165" y="2123"/>
                      <a:pt x="1165" y="2077"/>
                    </a:cubicBezTo>
                    <a:cubicBezTo>
                      <a:pt x="1119" y="1872"/>
                      <a:pt x="1119" y="1667"/>
                      <a:pt x="1142" y="1461"/>
                    </a:cubicBezTo>
                    <a:cubicBezTo>
                      <a:pt x="1188" y="1279"/>
                      <a:pt x="1234" y="1096"/>
                      <a:pt x="1302" y="913"/>
                    </a:cubicBezTo>
                    <a:cubicBezTo>
                      <a:pt x="1302" y="891"/>
                      <a:pt x="1325" y="868"/>
                      <a:pt x="1325" y="845"/>
                    </a:cubicBezTo>
                    <a:cubicBezTo>
                      <a:pt x="1393" y="708"/>
                      <a:pt x="1439" y="571"/>
                      <a:pt x="1393" y="411"/>
                    </a:cubicBezTo>
                    <a:cubicBezTo>
                      <a:pt x="1348" y="274"/>
                      <a:pt x="1256" y="137"/>
                      <a:pt x="1119" y="69"/>
                    </a:cubicBezTo>
                    <a:cubicBezTo>
                      <a:pt x="1036" y="23"/>
                      <a:pt x="937" y="0"/>
                      <a:pt x="8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6" name="Google Shape;1336;p114"/>
              <p:cNvSpPr/>
              <p:nvPr/>
            </p:nvSpPr>
            <p:spPr>
              <a:xfrm>
                <a:off x="6345025" y="3061100"/>
                <a:ext cx="43400" cy="79850"/>
              </a:xfrm>
              <a:custGeom>
                <a:rect b="b" l="l" r="r" t="t"/>
                <a:pathLst>
                  <a:path extrusionOk="0" h="3194" w="1736">
                    <a:moveTo>
                      <a:pt x="1403" y="2025"/>
                    </a:moveTo>
                    <a:cubicBezTo>
                      <a:pt x="1419" y="2063"/>
                      <a:pt x="1424" y="2077"/>
                      <a:pt x="1423" y="2077"/>
                    </a:cubicBezTo>
                    <a:cubicBezTo>
                      <a:pt x="1422" y="2077"/>
                      <a:pt x="1411" y="2052"/>
                      <a:pt x="1403" y="2025"/>
                    </a:cubicBezTo>
                    <a:close/>
                    <a:moveTo>
                      <a:pt x="735" y="0"/>
                    </a:moveTo>
                    <a:cubicBezTo>
                      <a:pt x="488" y="0"/>
                      <a:pt x="218" y="153"/>
                      <a:pt x="160" y="404"/>
                    </a:cubicBezTo>
                    <a:cubicBezTo>
                      <a:pt x="0" y="1271"/>
                      <a:pt x="115" y="2162"/>
                      <a:pt x="571" y="2915"/>
                    </a:cubicBezTo>
                    <a:cubicBezTo>
                      <a:pt x="680" y="3086"/>
                      <a:pt x="885" y="3194"/>
                      <a:pt x="1092" y="3194"/>
                    </a:cubicBezTo>
                    <a:cubicBezTo>
                      <a:pt x="1187" y="3194"/>
                      <a:pt x="1283" y="3171"/>
                      <a:pt x="1370" y="3120"/>
                    </a:cubicBezTo>
                    <a:cubicBezTo>
                      <a:pt x="1621" y="2960"/>
                      <a:pt x="1735" y="2618"/>
                      <a:pt x="1575" y="2344"/>
                    </a:cubicBezTo>
                    <a:cubicBezTo>
                      <a:pt x="1530" y="2253"/>
                      <a:pt x="1484" y="2184"/>
                      <a:pt x="1438" y="2093"/>
                    </a:cubicBezTo>
                    <a:cubicBezTo>
                      <a:pt x="1417" y="2072"/>
                      <a:pt x="1416" y="2031"/>
                      <a:pt x="1397" y="2007"/>
                    </a:cubicBezTo>
                    <a:lnTo>
                      <a:pt x="1397" y="2007"/>
                    </a:lnTo>
                    <a:cubicBezTo>
                      <a:pt x="1395" y="1996"/>
                      <a:pt x="1393" y="1986"/>
                      <a:pt x="1393" y="1979"/>
                    </a:cubicBezTo>
                    <a:cubicBezTo>
                      <a:pt x="1324" y="1819"/>
                      <a:pt x="1279" y="1659"/>
                      <a:pt x="1256" y="1500"/>
                    </a:cubicBezTo>
                    <a:cubicBezTo>
                      <a:pt x="1256" y="1477"/>
                      <a:pt x="1256" y="1477"/>
                      <a:pt x="1256" y="1454"/>
                    </a:cubicBezTo>
                    <a:cubicBezTo>
                      <a:pt x="1256" y="1431"/>
                      <a:pt x="1233" y="1386"/>
                      <a:pt x="1233" y="1363"/>
                    </a:cubicBezTo>
                    <a:cubicBezTo>
                      <a:pt x="1233" y="1271"/>
                      <a:pt x="1233" y="1180"/>
                      <a:pt x="1233" y="1112"/>
                    </a:cubicBezTo>
                    <a:cubicBezTo>
                      <a:pt x="1233" y="1020"/>
                      <a:pt x="1233" y="952"/>
                      <a:pt x="1233" y="861"/>
                    </a:cubicBezTo>
                    <a:lnTo>
                      <a:pt x="1256" y="861"/>
                    </a:lnTo>
                    <a:cubicBezTo>
                      <a:pt x="1256" y="815"/>
                      <a:pt x="1256" y="769"/>
                      <a:pt x="1279" y="724"/>
                    </a:cubicBezTo>
                    <a:cubicBezTo>
                      <a:pt x="1324" y="427"/>
                      <a:pt x="1187" y="85"/>
                      <a:pt x="868" y="16"/>
                    </a:cubicBezTo>
                    <a:cubicBezTo>
                      <a:pt x="825" y="5"/>
                      <a:pt x="781" y="0"/>
                      <a:pt x="7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7" name="Google Shape;1337;p114"/>
              <p:cNvSpPr/>
              <p:nvPr/>
            </p:nvSpPr>
            <p:spPr>
              <a:xfrm>
                <a:off x="6360425" y="2925100"/>
                <a:ext cx="52525" cy="74600"/>
              </a:xfrm>
              <a:custGeom>
                <a:rect b="b" l="l" r="r" t="t"/>
                <a:pathLst>
                  <a:path extrusionOk="0" h="2984" w="2101">
                    <a:moveTo>
                      <a:pt x="1471" y="1"/>
                    </a:moveTo>
                    <a:cubicBezTo>
                      <a:pt x="1276" y="1"/>
                      <a:pt x="1089" y="92"/>
                      <a:pt x="982" y="275"/>
                    </a:cubicBezTo>
                    <a:cubicBezTo>
                      <a:pt x="640" y="914"/>
                      <a:pt x="343" y="1576"/>
                      <a:pt x="92" y="2260"/>
                    </a:cubicBezTo>
                    <a:cubicBezTo>
                      <a:pt x="1" y="2534"/>
                      <a:pt x="206" y="2900"/>
                      <a:pt x="480" y="2968"/>
                    </a:cubicBezTo>
                    <a:cubicBezTo>
                      <a:pt x="533" y="2979"/>
                      <a:pt x="584" y="2984"/>
                      <a:pt x="632" y="2984"/>
                    </a:cubicBezTo>
                    <a:cubicBezTo>
                      <a:pt x="902" y="2984"/>
                      <a:pt x="1110" y="2828"/>
                      <a:pt x="1188" y="2557"/>
                    </a:cubicBezTo>
                    <a:cubicBezTo>
                      <a:pt x="1256" y="2352"/>
                      <a:pt x="1347" y="2169"/>
                      <a:pt x="1439" y="1964"/>
                    </a:cubicBezTo>
                    <a:cubicBezTo>
                      <a:pt x="1598" y="1576"/>
                      <a:pt x="1758" y="1211"/>
                      <a:pt x="1964" y="845"/>
                    </a:cubicBezTo>
                    <a:cubicBezTo>
                      <a:pt x="2101" y="594"/>
                      <a:pt x="2032" y="229"/>
                      <a:pt x="1758" y="69"/>
                    </a:cubicBezTo>
                    <a:cubicBezTo>
                      <a:pt x="1667" y="24"/>
                      <a:pt x="1568" y="1"/>
                      <a:pt x="147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8" name="Google Shape;1338;p114"/>
              <p:cNvSpPr/>
              <p:nvPr/>
            </p:nvSpPr>
            <p:spPr>
              <a:xfrm>
                <a:off x="6315925" y="2868925"/>
                <a:ext cx="49100" cy="66850"/>
              </a:xfrm>
              <a:custGeom>
                <a:rect b="b" l="l" r="r" t="t"/>
                <a:pathLst>
                  <a:path extrusionOk="0" h="2674" w="1964">
                    <a:moveTo>
                      <a:pt x="1316" y="1"/>
                    </a:moveTo>
                    <a:cubicBezTo>
                      <a:pt x="1126" y="1"/>
                      <a:pt x="944" y="102"/>
                      <a:pt x="822" y="285"/>
                    </a:cubicBezTo>
                    <a:cubicBezTo>
                      <a:pt x="502" y="810"/>
                      <a:pt x="251" y="1358"/>
                      <a:pt x="46" y="1951"/>
                    </a:cubicBezTo>
                    <a:cubicBezTo>
                      <a:pt x="0" y="2088"/>
                      <a:pt x="23" y="2271"/>
                      <a:pt x="92" y="2385"/>
                    </a:cubicBezTo>
                    <a:cubicBezTo>
                      <a:pt x="160" y="2499"/>
                      <a:pt x="297" y="2613"/>
                      <a:pt x="434" y="2659"/>
                    </a:cubicBezTo>
                    <a:cubicBezTo>
                      <a:pt x="479" y="2668"/>
                      <a:pt x="524" y="2673"/>
                      <a:pt x="567" y="2673"/>
                    </a:cubicBezTo>
                    <a:cubicBezTo>
                      <a:pt x="828" y="2673"/>
                      <a:pt x="1044" y="2502"/>
                      <a:pt x="1142" y="2248"/>
                    </a:cubicBezTo>
                    <a:cubicBezTo>
                      <a:pt x="1187" y="2111"/>
                      <a:pt x="1233" y="1997"/>
                      <a:pt x="1279" y="1860"/>
                    </a:cubicBezTo>
                    <a:cubicBezTo>
                      <a:pt x="1438" y="1517"/>
                      <a:pt x="1621" y="1175"/>
                      <a:pt x="1804" y="855"/>
                    </a:cubicBezTo>
                    <a:cubicBezTo>
                      <a:pt x="1963" y="604"/>
                      <a:pt x="1872" y="216"/>
                      <a:pt x="1598" y="79"/>
                    </a:cubicBezTo>
                    <a:cubicBezTo>
                      <a:pt x="1507" y="26"/>
                      <a:pt x="1410" y="1"/>
                      <a:pt x="131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5_1">
    <p:bg>
      <p:bgPr>
        <a:solidFill>
          <a:schemeClr val="lt1"/>
        </a:solidFill>
      </p:bgPr>
    </p:bg>
    <p:spTree>
      <p:nvGrpSpPr>
        <p:cNvPr id="1339" name="Shape 1339"/>
        <p:cNvGrpSpPr/>
        <p:nvPr/>
      </p:nvGrpSpPr>
      <p:grpSpPr>
        <a:xfrm>
          <a:off x="0" y="0"/>
          <a:ext cx="0" cy="0"/>
          <a:chOff x="0" y="0"/>
          <a:chExt cx="0" cy="0"/>
        </a:xfrm>
      </p:grpSpPr>
      <p:sp>
        <p:nvSpPr>
          <p:cNvPr id="1340" name="Google Shape;1340;p115"/>
          <p:cNvSpPr txBox="1"/>
          <p:nvPr>
            <p:ph type="title"/>
          </p:nvPr>
        </p:nvSpPr>
        <p:spPr>
          <a:xfrm>
            <a:off x="960000" y="720000"/>
            <a:ext cx="7094700" cy="7635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4000"/>
              <a:buFont typeface="Merriweather"/>
              <a:buChar char="●"/>
              <a:defRPr sz="4000">
                <a:latin typeface="Merriweather"/>
                <a:ea typeface="Merriweather"/>
                <a:cs typeface="Merriweather"/>
                <a:sym typeface="Merriweather"/>
              </a:defRPr>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sp>
        <p:nvSpPr>
          <p:cNvPr id="1341" name="Google Shape;1341;p115"/>
          <p:cNvSpPr txBox="1"/>
          <p:nvPr>
            <p:ph idx="2" type="title"/>
          </p:nvPr>
        </p:nvSpPr>
        <p:spPr>
          <a:xfrm>
            <a:off x="1609350" y="2137433"/>
            <a:ext cx="4003500" cy="5568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7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1342" name="Google Shape;1342;p115"/>
          <p:cNvSpPr txBox="1"/>
          <p:nvPr>
            <p:ph idx="1" type="subTitle"/>
          </p:nvPr>
        </p:nvSpPr>
        <p:spPr>
          <a:xfrm>
            <a:off x="1932550" y="2845767"/>
            <a:ext cx="3357300" cy="849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latin typeface="Montserrat"/>
                <a:ea typeface="Montserrat"/>
                <a:cs typeface="Montserrat"/>
                <a:sym typeface="Montserrat"/>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1343" name="Google Shape;1343;p115"/>
          <p:cNvSpPr txBox="1"/>
          <p:nvPr>
            <p:ph idx="3" type="title"/>
          </p:nvPr>
        </p:nvSpPr>
        <p:spPr>
          <a:xfrm>
            <a:off x="6579050" y="2137433"/>
            <a:ext cx="4003500" cy="5568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4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1344" name="Google Shape;1344;p115"/>
          <p:cNvSpPr txBox="1"/>
          <p:nvPr>
            <p:ph idx="4" type="subTitle"/>
          </p:nvPr>
        </p:nvSpPr>
        <p:spPr>
          <a:xfrm>
            <a:off x="6902250" y="2845767"/>
            <a:ext cx="3357300" cy="849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latin typeface="Montserrat"/>
                <a:ea typeface="Montserrat"/>
                <a:cs typeface="Montserrat"/>
                <a:sym typeface="Montserrat"/>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1345" name="Google Shape;1345;p115"/>
          <p:cNvSpPr txBox="1"/>
          <p:nvPr>
            <p:ph idx="5" type="title"/>
          </p:nvPr>
        </p:nvSpPr>
        <p:spPr>
          <a:xfrm>
            <a:off x="1609350" y="4368168"/>
            <a:ext cx="4003500" cy="5568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4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1346" name="Google Shape;1346;p115"/>
          <p:cNvSpPr txBox="1"/>
          <p:nvPr>
            <p:ph idx="6" type="subTitle"/>
          </p:nvPr>
        </p:nvSpPr>
        <p:spPr>
          <a:xfrm>
            <a:off x="1932550" y="5118590"/>
            <a:ext cx="3357300" cy="849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latin typeface="Montserrat"/>
                <a:ea typeface="Montserrat"/>
                <a:cs typeface="Montserrat"/>
                <a:sym typeface="Montserrat"/>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1347" name="Google Shape;1347;p115"/>
          <p:cNvSpPr txBox="1"/>
          <p:nvPr>
            <p:ph idx="7" type="title"/>
          </p:nvPr>
        </p:nvSpPr>
        <p:spPr>
          <a:xfrm>
            <a:off x="6579050" y="4368168"/>
            <a:ext cx="4003500" cy="5568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4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1348" name="Google Shape;1348;p115"/>
          <p:cNvSpPr txBox="1"/>
          <p:nvPr>
            <p:ph idx="8" type="subTitle"/>
          </p:nvPr>
        </p:nvSpPr>
        <p:spPr>
          <a:xfrm>
            <a:off x="6902250" y="5118590"/>
            <a:ext cx="3357300" cy="849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latin typeface="Montserrat"/>
                <a:ea typeface="Montserrat"/>
                <a:cs typeface="Montserrat"/>
                <a:sym typeface="Montserrat"/>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1349" name="Google Shape;1349;p115"/>
          <p:cNvSpPr/>
          <p:nvPr/>
        </p:nvSpPr>
        <p:spPr>
          <a:xfrm flipH="1" rot="-781379">
            <a:off x="10509857" y="4815075"/>
            <a:ext cx="2931925" cy="3074763"/>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50" name="Google Shape;1350;p115"/>
          <p:cNvGrpSpPr/>
          <p:nvPr/>
        </p:nvGrpSpPr>
        <p:grpSpPr>
          <a:xfrm flipH="1" rot="-865372">
            <a:off x="9916661" y="4714419"/>
            <a:ext cx="2582281" cy="2284608"/>
            <a:chOff x="1749700" y="889800"/>
            <a:chExt cx="4276500" cy="3783525"/>
          </a:xfrm>
        </p:grpSpPr>
        <p:sp>
          <p:nvSpPr>
            <p:cNvPr id="1351" name="Google Shape;1351;p115"/>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2" name="Google Shape;1352;p115"/>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3" name="Google Shape;1353;p115"/>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4" name="Google Shape;1354;p115"/>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5" name="Google Shape;1355;p115"/>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6" name="Google Shape;1356;p115"/>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7" name="Google Shape;1357;p115"/>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8" name="Google Shape;1358;p115"/>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9" name="Google Shape;1359;p115"/>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0" name="Google Shape;1360;p115"/>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1" name="Google Shape;1361;p115"/>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2" name="Google Shape;1362;p115"/>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3" name="Google Shape;1363;p115"/>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4" name="Google Shape;1364;p115"/>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5" name="Google Shape;1365;p115"/>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6" name="Google Shape;1366;p115"/>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7" name="Google Shape;1367;p115"/>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8" name="Google Shape;1368;p115"/>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9" name="Google Shape;1369;p115"/>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0" name="Google Shape;1370;p115"/>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1" name="Google Shape;1371;p115"/>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2" name="Google Shape;1372;p115"/>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3" name="Google Shape;1373;p115"/>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4" name="Google Shape;1374;p115"/>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5" name="Google Shape;1375;p115"/>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6" name="Google Shape;1376;p115"/>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7" name="Google Shape;1377;p115"/>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8" name="Google Shape;1378;p115"/>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9" name="Google Shape;1379;p115"/>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0" name="Google Shape;1380;p115"/>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1" name="Google Shape;1381;p115"/>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2" name="Google Shape;1382;p115"/>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3" name="Google Shape;1383;p115"/>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4" name="Google Shape;1384;p115"/>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5" name="Google Shape;1385;p115"/>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6" name="Google Shape;1386;p115"/>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7" name="Google Shape;1387;p115"/>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8" name="Google Shape;1388;p115"/>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9" name="Google Shape;1389;p115"/>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0" name="Google Shape;1390;p115"/>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1" name="Google Shape;1391;p115"/>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2" name="Google Shape;1392;p115"/>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3" name="Google Shape;1393;p115"/>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4" name="Google Shape;1394;p115"/>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5" name="Google Shape;1395;p115"/>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6" name="Google Shape;1396;p115"/>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7" name="Google Shape;1397;p115"/>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8" name="Google Shape;1398;p115"/>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9" name="Google Shape;1399;p115"/>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00" name="Google Shape;1400;p115"/>
          <p:cNvSpPr/>
          <p:nvPr/>
        </p:nvSpPr>
        <p:spPr>
          <a:xfrm flipH="1" rot="-5136018">
            <a:off x="10372352" y="-1083938"/>
            <a:ext cx="2282403" cy="290366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1" name="Google Shape;1401;p115"/>
          <p:cNvSpPr/>
          <p:nvPr/>
        </p:nvSpPr>
        <p:spPr>
          <a:xfrm rot="-10799117">
            <a:off x="-995625" y="4104860"/>
            <a:ext cx="3682102" cy="3572634"/>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02" name="Google Shape;1402;p115"/>
          <p:cNvGrpSpPr/>
          <p:nvPr/>
        </p:nvGrpSpPr>
        <p:grpSpPr>
          <a:xfrm flipH="1">
            <a:off x="525042" y="5595771"/>
            <a:ext cx="706804" cy="590646"/>
            <a:chOff x="3923575" y="2588450"/>
            <a:chExt cx="701125" cy="585900"/>
          </a:xfrm>
        </p:grpSpPr>
        <p:sp>
          <p:nvSpPr>
            <p:cNvPr id="1403" name="Google Shape;1403;p115"/>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4" name="Google Shape;1404;p115"/>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5" name="Google Shape;1405;p115"/>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6" name="Google Shape;1406;p115"/>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7" name="Google Shape;1407;p115"/>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APTION_ONLY_2_2">
    <p:spTree>
      <p:nvGrpSpPr>
        <p:cNvPr id="1408" name="Shape 1408"/>
        <p:cNvGrpSpPr/>
        <p:nvPr/>
      </p:nvGrpSpPr>
      <p:grpSpPr>
        <a:xfrm>
          <a:off x="0" y="0"/>
          <a:ext cx="0" cy="0"/>
          <a:chOff x="0" y="0"/>
          <a:chExt cx="0" cy="0"/>
        </a:xfrm>
      </p:grpSpPr>
      <p:sp>
        <p:nvSpPr>
          <p:cNvPr id="1409" name="Google Shape;1409;p116"/>
          <p:cNvSpPr txBox="1"/>
          <p:nvPr>
            <p:ph idx="1" type="body"/>
          </p:nvPr>
        </p:nvSpPr>
        <p:spPr>
          <a:xfrm>
            <a:off x="7471767" y="3858944"/>
            <a:ext cx="3791100" cy="934500"/>
          </a:xfrm>
          <a:prstGeom prst="rect">
            <a:avLst/>
          </a:prstGeom>
          <a:noFill/>
          <a:ln>
            <a:noFill/>
          </a:ln>
        </p:spPr>
        <p:txBody>
          <a:bodyPr anchorCtr="0" anchor="ctr" bIns="121900" lIns="121900" spcFirstLastPara="1" rIns="121900" wrap="square" tIns="121900">
            <a:noAutofit/>
          </a:bodyPr>
          <a:lstStyle>
            <a:lvl1pPr indent="-228600" lvl="0" marL="457200" rtl="0" algn="r">
              <a:lnSpc>
                <a:spcPct val="100000"/>
              </a:lnSpc>
              <a:spcBef>
                <a:spcPts val="0"/>
              </a:spcBef>
              <a:spcAft>
                <a:spcPts val="0"/>
              </a:spcAft>
              <a:buSzPts val="2100"/>
              <a:buNone/>
              <a:defRPr sz="2100"/>
            </a:lvl1pPr>
          </a:lstStyle>
          <a:p/>
        </p:txBody>
      </p:sp>
      <p:sp>
        <p:nvSpPr>
          <p:cNvPr id="1410" name="Google Shape;1410;p116"/>
          <p:cNvSpPr txBox="1"/>
          <p:nvPr>
            <p:ph idx="2" type="subTitle"/>
          </p:nvPr>
        </p:nvSpPr>
        <p:spPr>
          <a:xfrm>
            <a:off x="6848767" y="2067367"/>
            <a:ext cx="4413600" cy="1832100"/>
          </a:xfrm>
          <a:prstGeom prst="rect">
            <a:avLst/>
          </a:prstGeom>
          <a:noFill/>
          <a:ln>
            <a:noFill/>
          </a:ln>
        </p:spPr>
        <p:txBody>
          <a:bodyPr anchorCtr="0" anchor="ctr" bIns="121900" lIns="121900" spcFirstLastPara="1" rIns="121900" wrap="square" tIns="121900">
            <a:noAutofit/>
          </a:bodyPr>
          <a:lstStyle>
            <a:lvl1pPr lvl="0" rtl="0" algn="r">
              <a:lnSpc>
                <a:spcPct val="100000"/>
              </a:lnSpc>
              <a:spcBef>
                <a:spcPts val="0"/>
              </a:spcBef>
              <a:spcAft>
                <a:spcPts val="0"/>
              </a:spcAft>
              <a:buSzPts val="3700"/>
              <a:buFont typeface="Paytone One"/>
              <a:buNone/>
              <a:defRPr sz="3700">
                <a:latin typeface="Paytone One"/>
                <a:ea typeface="Paytone One"/>
                <a:cs typeface="Paytone One"/>
                <a:sym typeface="Paytone One"/>
              </a:defRPr>
            </a:lvl1pPr>
            <a:lvl2pPr lvl="1" rtl="0">
              <a:spcBef>
                <a:spcPts val="0"/>
              </a:spcBef>
              <a:spcAft>
                <a:spcPts val="0"/>
              </a:spcAft>
              <a:buSzPts val="3700"/>
              <a:buFont typeface="Paytone One"/>
              <a:buNone/>
              <a:defRPr sz="3700">
                <a:latin typeface="Paytone One"/>
                <a:ea typeface="Paytone One"/>
                <a:cs typeface="Paytone One"/>
                <a:sym typeface="Paytone One"/>
              </a:defRPr>
            </a:lvl2pPr>
            <a:lvl3pPr lvl="2" rtl="0">
              <a:spcBef>
                <a:spcPts val="0"/>
              </a:spcBef>
              <a:spcAft>
                <a:spcPts val="0"/>
              </a:spcAft>
              <a:buSzPts val="3700"/>
              <a:buFont typeface="Paytone One"/>
              <a:buNone/>
              <a:defRPr sz="3700">
                <a:latin typeface="Paytone One"/>
                <a:ea typeface="Paytone One"/>
                <a:cs typeface="Paytone One"/>
                <a:sym typeface="Paytone One"/>
              </a:defRPr>
            </a:lvl3pPr>
            <a:lvl4pPr lvl="3" rtl="0">
              <a:spcBef>
                <a:spcPts val="0"/>
              </a:spcBef>
              <a:spcAft>
                <a:spcPts val="0"/>
              </a:spcAft>
              <a:buSzPts val="3700"/>
              <a:buFont typeface="Paytone One"/>
              <a:buNone/>
              <a:defRPr sz="3700">
                <a:latin typeface="Paytone One"/>
                <a:ea typeface="Paytone One"/>
                <a:cs typeface="Paytone One"/>
                <a:sym typeface="Paytone One"/>
              </a:defRPr>
            </a:lvl4pPr>
            <a:lvl5pPr lvl="4" rtl="0">
              <a:spcBef>
                <a:spcPts val="0"/>
              </a:spcBef>
              <a:spcAft>
                <a:spcPts val="0"/>
              </a:spcAft>
              <a:buSzPts val="3700"/>
              <a:buFont typeface="Paytone One"/>
              <a:buNone/>
              <a:defRPr sz="3700">
                <a:latin typeface="Paytone One"/>
                <a:ea typeface="Paytone One"/>
                <a:cs typeface="Paytone One"/>
                <a:sym typeface="Paytone One"/>
              </a:defRPr>
            </a:lvl5pPr>
            <a:lvl6pPr lvl="5" rtl="0">
              <a:spcBef>
                <a:spcPts val="0"/>
              </a:spcBef>
              <a:spcAft>
                <a:spcPts val="0"/>
              </a:spcAft>
              <a:buSzPts val="3700"/>
              <a:buFont typeface="Paytone One"/>
              <a:buNone/>
              <a:defRPr sz="3700">
                <a:latin typeface="Paytone One"/>
                <a:ea typeface="Paytone One"/>
                <a:cs typeface="Paytone One"/>
                <a:sym typeface="Paytone One"/>
              </a:defRPr>
            </a:lvl6pPr>
            <a:lvl7pPr lvl="6" rtl="0">
              <a:spcBef>
                <a:spcPts val="0"/>
              </a:spcBef>
              <a:spcAft>
                <a:spcPts val="0"/>
              </a:spcAft>
              <a:buSzPts val="3700"/>
              <a:buFont typeface="Paytone One"/>
              <a:buNone/>
              <a:defRPr sz="3700">
                <a:latin typeface="Paytone One"/>
                <a:ea typeface="Paytone One"/>
                <a:cs typeface="Paytone One"/>
                <a:sym typeface="Paytone One"/>
              </a:defRPr>
            </a:lvl7pPr>
            <a:lvl8pPr lvl="7" rtl="0">
              <a:spcBef>
                <a:spcPts val="0"/>
              </a:spcBef>
              <a:spcAft>
                <a:spcPts val="0"/>
              </a:spcAft>
              <a:buSzPts val="3700"/>
              <a:buFont typeface="Paytone One"/>
              <a:buNone/>
              <a:defRPr sz="3700">
                <a:latin typeface="Paytone One"/>
                <a:ea typeface="Paytone One"/>
                <a:cs typeface="Paytone One"/>
                <a:sym typeface="Paytone One"/>
              </a:defRPr>
            </a:lvl8pPr>
            <a:lvl9pPr lvl="8" rtl="0">
              <a:spcBef>
                <a:spcPts val="0"/>
              </a:spcBef>
              <a:spcAft>
                <a:spcPts val="0"/>
              </a:spcAft>
              <a:buSzPts val="3700"/>
              <a:buFont typeface="Paytone One"/>
              <a:buNone/>
              <a:defRPr sz="3700">
                <a:latin typeface="Paytone One"/>
                <a:ea typeface="Paytone One"/>
                <a:cs typeface="Paytone One"/>
                <a:sym typeface="Paytone One"/>
              </a:defRPr>
            </a:lvl9pPr>
          </a:lstStyle>
          <a:p/>
        </p:txBody>
      </p:sp>
      <p:sp>
        <p:nvSpPr>
          <p:cNvPr id="1411" name="Google Shape;1411;p116"/>
          <p:cNvSpPr/>
          <p:nvPr/>
        </p:nvSpPr>
        <p:spPr>
          <a:xfrm flipH="1">
            <a:off x="5828729" y="-60300"/>
            <a:ext cx="7227872" cy="2613360"/>
          </a:xfrm>
          <a:custGeom>
            <a:rect b="b" l="l" r="r" t="t"/>
            <a:pathLst>
              <a:path extrusionOk="0" h="128848" w="356360">
                <a:moveTo>
                  <a:pt x="356360" y="1"/>
                </a:moveTo>
                <a:cubicBezTo>
                  <a:pt x="356360" y="1"/>
                  <a:pt x="341983" y="60853"/>
                  <a:pt x="279763" y="70336"/>
                </a:cubicBezTo>
                <a:cubicBezTo>
                  <a:pt x="197178" y="82859"/>
                  <a:pt x="188211" y="39667"/>
                  <a:pt x="120459" y="39393"/>
                </a:cubicBezTo>
                <a:cubicBezTo>
                  <a:pt x="38451" y="39059"/>
                  <a:pt x="1" y="128848"/>
                  <a:pt x="1" y="128848"/>
                </a:cubicBezTo>
                <a:lnTo>
                  <a:pt x="1" y="609"/>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12" name="Google Shape;1412;p116"/>
          <p:cNvGrpSpPr/>
          <p:nvPr/>
        </p:nvGrpSpPr>
        <p:grpSpPr>
          <a:xfrm>
            <a:off x="11046718" y="-285592"/>
            <a:ext cx="1423564" cy="1372032"/>
            <a:chOff x="4445375" y="3754025"/>
            <a:chExt cx="1067700" cy="1029050"/>
          </a:xfrm>
        </p:grpSpPr>
        <p:sp>
          <p:nvSpPr>
            <p:cNvPr id="1413" name="Google Shape;1413;p116"/>
            <p:cNvSpPr/>
            <p:nvPr/>
          </p:nvSpPr>
          <p:spPr>
            <a:xfrm>
              <a:off x="4445375" y="3754025"/>
              <a:ext cx="1067700" cy="1029050"/>
            </a:xfrm>
            <a:custGeom>
              <a:rect b="b" l="l" r="r" t="t"/>
              <a:pathLst>
                <a:path extrusionOk="0" h="41162" w="42708">
                  <a:moveTo>
                    <a:pt x="18268" y="754"/>
                  </a:moveTo>
                  <a:cubicBezTo>
                    <a:pt x="21180" y="754"/>
                    <a:pt x="24101" y="1353"/>
                    <a:pt x="26844" y="2291"/>
                  </a:cubicBezTo>
                  <a:cubicBezTo>
                    <a:pt x="30975" y="3684"/>
                    <a:pt x="35083" y="5807"/>
                    <a:pt x="37594" y="9481"/>
                  </a:cubicBezTo>
                  <a:cubicBezTo>
                    <a:pt x="38850" y="11307"/>
                    <a:pt x="39717" y="13362"/>
                    <a:pt x="40356" y="15462"/>
                  </a:cubicBezTo>
                  <a:cubicBezTo>
                    <a:pt x="41018" y="17539"/>
                    <a:pt x="41429" y="19684"/>
                    <a:pt x="41520" y="21876"/>
                  </a:cubicBezTo>
                  <a:cubicBezTo>
                    <a:pt x="41703" y="26098"/>
                    <a:pt x="40539" y="30252"/>
                    <a:pt x="37708" y="33448"/>
                  </a:cubicBezTo>
                  <a:cubicBezTo>
                    <a:pt x="35038" y="36461"/>
                    <a:pt x="31363" y="38469"/>
                    <a:pt x="27551" y="39565"/>
                  </a:cubicBezTo>
                  <a:cubicBezTo>
                    <a:pt x="25655" y="40107"/>
                    <a:pt x="23718" y="40389"/>
                    <a:pt x="21791" y="40389"/>
                  </a:cubicBezTo>
                  <a:cubicBezTo>
                    <a:pt x="19334" y="40389"/>
                    <a:pt x="16891" y="39931"/>
                    <a:pt x="14564" y="38972"/>
                  </a:cubicBezTo>
                  <a:cubicBezTo>
                    <a:pt x="10706" y="37374"/>
                    <a:pt x="7419" y="34544"/>
                    <a:pt x="5182" y="31028"/>
                  </a:cubicBezTo>
                  <a:cubicBezTo>
                    <a:pt x="823" y="24158"/>
                    <a:pt x="229" y="14686"/>
                    <a:pt x="4635" y="7678"/>
                  </a:cubicBezTo>
                  <a:cubicBezTo>
                    <a:pt x="5160" y="6811"/>
                    <a:pt x="5776" y="5989"/>
                    <a:pt x="6461" y="5236"/>
                  </a:cubicBezTo>
                  <a:cubicBezTo>
                    <a:pt x="6483" y="5236"/>
                    <a:pt x="6483" y="5213"/>
                    <a:pt x="6506" y="5190"/>
                  </a:cubicBezTo>
                  <a:cubicBezTo>
                    <a:pt x="8424" y="3341"/>
                    <a:pt x="10866" y="2063"/>
                    <a:pt x="13445" y="1356"/>
                  </a:cubicBezTo>
                  <a:cubicBezTo>
                    <a:pt x="15029" y="939"/>
                    <a:pt x="16647" y="754"/>
                    <a:pt x="18268" y="754"/>
                  </a:cubicBezTo>
                  <a:close/>
                  <a:moveTo>
                    <a:pt x="18378" y="0"/>
                  </a:moveTo>
                  <a:cubicBezTo>
                    <a:pt x="17616" y="0"/>
                    <a:pt x="16853" y="40"/>
                    <a:pt x="16093" y="123"/>
                  </a:cubicBezTo>
                  <a:cubicBezTo>
                    <a:pt x="12098" y="534"/>
                    <a:pt x="8150" y="2246"/>
                    <a:pt x="5388" y="5236"/>
                  </a:cubicBezTo>
                  <a:cubicBezTo>
                    <a:pt x="4703" y="5943"/>
                    <a:pt x="4132" y="6742"/>
                    <a:pt x="3630" y="7587"/>
                  </a:cubicBezTo>
                  <a:cubicBezTo>
                    <a:pt x="3562" y="7701"/>
                    <a:pt x="3562" y="7815"/>
                    <a:pt x="3607" y="7906"/>
                  </a:cubicBezTo>
                  <a:cubicBezTo>
                    <a:pt x="1" y="14183"/>
                    <a:pt x="69" y="22286"/>
                    <a:pt x="3105" y="28814"/>
                  </a:cubicBezTo>
                  <a:cubicBezTo>
                    <a:pt x="4931" y="32718"/>
                    <a:pt x="7853" y="36073"/>
                    <a:pt x="11551" y="38287"/>
                  </a:cubicBezTo>
                  <a:cubicBezTo>
                    <a:pt x="14671" y="40163"/>
                    <a:pt x="18229" y="41162"/>
                    <a:pt x="21856" y="41162"/>
                  </a:cubicBezTo>
                  <a:cubicBezTo>
                    <a:pt x="22687" y="41162"/>
                    <a:pt x="23522" y="41109"/>
                    <a:pt x="24356" y="41003"/>
                  </a:cubicBezTo>
                  <a:cubicBezTo>
                    <a:pt x="28647" y="40432"/>
                    <a:pt x="32915" y="38675"/>
                    <a:pt x="36270" y="35890"/>
                  </a:cubicBezTo>
                  <a:cubicBezTo>
                    <a:pt x="39580" y="33151"/>
                    <a:pt x="41657" y="29385"/>
                    <a:pt x="42182" y="25117"/>
                  </a:cubicBezTo>
                  <a:cubicBezTo>
                    <a:pt x="42707" y="20620"/>
                    <a:pt x="41657" y="15895"/>
                    <a:pt x="39763" y="11810"/>
                  </a:cubicBezTo>
                  <a:cubicBezTo>
                    <a:pt x="38804" y="9732"/>
                    <a:pt x="37526" y="7838"/>
                    <a:pt x="35814" y="6309"/>
                  </a:cubicBezTo>
                  <a:cubicBezTo>
                    <a:pt x="34148" y="4802"/>
                    <a:pt x="32185" y="3661"/>
                    <a:pt x="30130" y="2748"/>
                  </a:cubicBezTo>
                  <a:cubicBezTo>
                    <a:pt x="26462" y="1115"/>
                    <a:pt x="22422" y="0"/>
                    <a:pt x="1837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4" name="Google Shape;1414;p116"/>
            <p:cNvSpPr/>
            <p:nvPr/>
          </p:nvSpPr>
          <p:spPr>
            <a:xfrm>
              <a:off x="4525850" y="3828875"/>
              <a:ext cx="901050" cy="847950"/>
            </a:xfrm>
            <a:custGeom>
              <a:rect b="b" l="l" r="r" t="t"/>
              <a:pathLst>
                <a:path extrusionOk="0" h="33918" w="36042">
                  <a:moveTo>
                    <a:pt x="15729" y="732"/>
                  </a:moveTo>
                  <a:cubicBezTo>
                    <a:pt x="18305" y="732"/>
                    <a:pt x="20906" y="1153"/>
                    <a:pt x="23328" y="1922"/>
                  </a:cubicBezTo>
                  <a:cubicBezTo>
                    <a:pt x="26546" y="2927"/>
                    <a:pt x="29536" y="4707"/>
                    <a:pt x="31659" y="7355"/>
                  </a:cubicBezTo>
                  <a:cubicBezTo>
                    <a:pt x="33873" y="10139"/>
                    <a:pt x="34992" y="13746"/>
                    <a:pt x="34946" y="17284"/>
                  </a:cubicBezTo>
                  <a:cubicBezTo>
                    <a:pt x="34832" y="23926"/>
                    <a:pt x="30678" y="30157"/>
                    <a:pt x="24309" y="32303"/>
                  </a:cubicBezTo>
                  <a:cubicBezTo>
                    <a:pt x="22589" y="32880"/>
                    <a:pt x="20779" y="33172"/>
                    <a:pt x="18968" y="33172"/>
                  </a:cubicBezTo>
                  <a:cubicBezTo>
                    <a:pt x="17343" y="33172"/>
                    <a:pt x="15717" y="32937"/>
                    <a:pt x="14152" y="32463"/>
                  </a:cubicBezTo>
                  <a:cubicBezTo>
                    <a:pt x="11048" y="31527"/>
                    <a:pt x="8263" y="29632"/>
                    <a:pt x="6140" y="27167"/>
                  </a:cubicBezTo>
                  <a:cubicBezTo>
                    <a:pt x="1461" y="21757"/>
                    <a:pt x="525" y="14065"/>
                    <a:pt x="3127" y="7492"/>
                  </a:cubicBezTo>
                  <a:cubicBezTo>
                    <a:pt x="3401" y="6807"/>
                    <a:pt x="3721" y="6145"/>
                    <a:pt x="4063" y="5506"/>
                  </a:cubicBezTo>
                  <a:cubicBezTo>
                    <a:pt x="6072" y="2881"/>
                    <a:pt x="9245" y="1443"/>
                    <a:pt x="12486" y="964"/>
                  </a:cubicBezTo>
                  <a:cubicBezTo>
                    <a:pt x="13552" y="808"/>
                    <a:pt x="14638" y="732"/>
                    <a:pt x="15729" y="732"/>
                  </a:cubicBezTo>
                  <a:close/>
                  <a:moveTo>
                    <a:pt x="15639" y="0"/>
                  </a:moveTo>
                  <a:cubicBezTo>
                    <a:pt x="15463" y="0"/>
                    <a:pt x="15287" y="2"/>
                    <a:pt x="15111" y="5"/>
                  </a:cubicBezTo>
                  <a:cubicBezTo>
                    <a:pt x="11299" y="73"/>
                    <a:pt x="7373" y="1101"/>
                    <a:pt x="4565" y="3794"/>
                  </a:cubicBezTo>
                  <a:cubicBezTo>
                    <a:pt x="4360" y="3999"/>
                    <a:pt x="4155" y="4205"/>
                    <a:pt x="3972" y="4433"/>
                  </a:cubicBezTo>
                  <a:cubicBezTo>
                    <a:pt x="3858" y="4433"/>
                    <a:pt x="3767" y="4479"/>
                    <a:pt x="3698" y="4593"/>
                  </a:cubicBezTo>
                  <a:cubicBezTo>
                    <a:pt x="3607" y="4753"/>
                    <a:pt x="3515" y="4935"/>
                    <a:pt x="3424" y="5095"/>
                  </a:cubicBezTo>
                  <a:cubicBezTo>
                    <a:pt x="3264" y="5323"/>
                    <a:pt x="3082" y="5552"/>
                    <a:pt x="2922" y="5803"/>
                  </a:cubicBezTo>
                  <a:cubicBezTo>
                    <a:pt x="2854" y="5917"/>
                    <a:pt x="2854" y="6054"/>
                    <a:pt x="2899" y="6145"/>
                  </a:cubicBezTo>
                  <a:cubicBezTo>
                    <a:pt x="0" y="12422"/>
                    <a:pt x="229" y="20023"/>
                    <a:pt x="4155" y="25843"/>
                  </a:cubicBezTo>
                  <a:cubicBezTo>
                    <a:pt x="6049" y="28628"/>
                    <a:pt x="8674" y="30956"/>
                    <a:pt x="11755" y="32371"/>
                  </a:cubicBezTo>
                  <a:cubicBezTo>
                    <a:pt x="14029" y="33405"/>
                    <a:pt x="16491" y="33918"/>
                    <a:pt x="18965" y="33918"/>
                  </a:cubicBezTo>
                  <a:cubicBezTo>
                    <a:pt x="20041" y="33918"/>
                    <a:pt x="21120" y="33820"/>
                    <a:pt x="22187" y="33627"/>
                  </a:cubicBezTo>
                  <a:cubicBezTo>
                    <a:pt x="25656" y="32988"/>
                    <a:pt x="28920" y="31253"/>
                    <a:pt x="31271" y="28628"/>
                  </a:cubicBezTo>
                  <a:cubicBezTo>
                    <a:pt x="33554" y="26094"/>
                    <a:pt x="35037" y="22876"/>
                    <a:pt x="35517" y="19498"/>
                  </a:cubicBezTo>
                  <a:cubicBezTo>
                    <a:pt x="36042" y="15960"/>
                    <a:pt x="35425" y="12331"/>
                    <a:pt x="33736" y="9181"/>
                  </a:cubicBezTo>
                  <a:cubicBezTo>
                    <a:pt x="32024" y="5940"/>
                    <a:pt x="29171" y="3520"/>
                    <a:pt x="25839" y="2059"/>
                  </a:cubicBezTo>
                  <a:cubicBezTo>
                    <a:pt x="22645" y="647"/>
                    <a:pt x="19120" y="0"/>
                    <a:pt x="156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5" name="Google Shape;1415;p116"/>
            <p:cNvSpPr/>
            <p:nvPr/>
          </p:nvSpPr>
          <p:spPr>
            <a:xfrm>
              <a:off x="4684475" y="3927800"/>
              <a:ext cx="575225" cy="578550"/>
            </a:xfrm>
            <a:custGeom>
              <a:rect b="b" l="l" r="r" t="t"/>
              <a:pathLst>
                <a:path extrusionOk="0" h="23142" w="23009">
                  <a:moveTo>
                    <a:pt x="8298" y="779"/>
                  </a:moveTo>
                  <a:cubicBezTo>
                    <a:pt x="9182" y="779"/>
                    <a:pt x="10067" y="877"/>
                    <a:pt x="10888" y="1001"/>
                  </a:cubicBezTo>
                  <a:cubicBezTo>
                    <a:pt x="15454" y="1732"/>
                    <a:pt x="19813" y="4402"/>
                    <a:pt x="21388" y="8921"/>
                  </a:cubicBezTo>
                  <a:cubicBezTo>
                    <a:pt x="22141" y="11021"/>
                    <a:pt x="22187" y="13304"/>
                    <a:pt x="21365" y="15381"/>
                  </a:cubicBezTo>
                  <a:cubicBezTo>
                    <a:pt x="20475" y="17618"/>
                    <a:pt x="18763" y="19535"/>
                    <a:pt x="16732" y="20791"/>
                  </a:cubicBezTo>
                  <a:cubicBezTo>
                    <a:pt x="15082" y="21810"/>
                    <a:pt x="13192" y="22393"/>
                    <a:pt x="11281" y="22393"/>
                  </a:cubicBezTo>
                  <a:cubicBezTo>
                    <a:pt x="10839" y="22393"/>
                    <a:pt x="10395" y="22361"/>
                    <a:pt x="9953" y="22297"/>
                  </a:cubicBezTo>
                  <a:cubicBezTo>
                    <a:pt x="7624" y="21955"/>
                    <a:pt x="5570" y="20722"/>
                    <a:pt x="4109" y="18896"/>
                  </a:cubicBezTo>
                  <a:cubicBezTo>
                    <a:pt x="2534" y="16887"/>
                    <a:pt x="1599" y="14331"/>
                    <a:pt x="1279" y="11820"/>
                  </a:cubicBezTo>
                  <a:cubicBezTo>
                    <a:pt x="937" y="9127"/>
                    <a:pt x="1302" y="6342"/>
                    <a:pt x="2603" y="3946"/>
                  </a:cubicBezTo>
                  <a:cubicBezTo>
                    <a:pt x="2671" y="3831"/>
                    <a:pt x="2671" y="3717"/>
                    <a:pt x="2626" y="3626"/>
                  </a:cubicBezTo>
                  <a:cubicBezTo>
                    <a:pt x="3014" y="3033"/>
                    <a:pt x="3447" y="2508"/>
                    <a:pt x="3995" y="2051"/>
                  </a:cubicBezTo>
                  <a:cubicBezTo>
                    <a:pt x="5201" y="1078"/>
                    <a:pt x="6749" y="779"/>
                    <a:pt x="8298" y="779"/>
                  </a:cubicBezTo>
                  <a:close/>
                  <a:moveTo>
                    <a:pt x="8312" y="0"/>
                  </a:moveTo>
                  <a:cubicBezTo>
                    <a:pt x="6754" y="0"/>
                    <a:pt x="5221" y="298"/>
                    <a:pt x="3972" y="1138"/>
                  </a:cubicBezTo>
                  <a:cubicBezTo>
                    <a:pt x="1850" y="2553"/>
                    <a:pt x="845" y="5087"/>
                    <a:pt x="571" y="7529"/>
                  </a:cubicBezTo>
                  <a:cubicBezTo>
                    <a:pt x="549" y="7598"/>
                    <a:pt x="571" y="7643"/>
                    <a:pt x="571" y="7689"/>
                  </a:cubicBezTo>
                  <a:cubicBezTo>
                    <a:pt x="1" y="11318"/>
                    <a:pt x="822" y="15221"/>
                    <a:pt x="2763" y="18280"/>
                  </a:cubicBezTo>
                  <a:cubicBezTo>
                    <a:pt x="4041" y="20311"/>
                    <a:pt x="5890" y="21932"/>
                    <a:pt x="8195" y="22662"/>
                  </a:cubicBezTo>
                  <a:cubicBezTo>
                    <a:pt x="9203" y="22986"/>
                    <a:pt x="10246" y="23141"/>
                    <a:pt x="11287" y="23141"/>
                  </a:cubicBezTo>
                  <a:cubicBezTo>
                    <a:pt x="12814" y="23141"/>
                    <a:pt x="14339" y="22807"/>
                    <a:pt x="15750" y="22183"/>
                  </a:cubicBezTo>
                  <a:cubicBezTo>
                    <a:pt x="18078" y="21133"/>
                    <a:pt x="20087" y="19307"/>
                    <a:pt x="21365" y="17093"/>
                  </a:cubicBezTo>
                  <a:cubicBezTo>
                    <a:pt x="22598" y="14970"/>
                    <a:pt x="23009" y="12528"/>
                    <a:pt x="22529" y="10131"/>
                  </a:cubicBezTo>
                  <a:cubicBezTo>
                    <a:pt x="21502" y="5110"/>
                    <a:pt x="17211" y="1686"/>
                    <a:pt x="12395" y="545"/>
                  </a:cubicBezTo>
                  <a:cubicBezTo>
                    <a:pt x="11140" y="242"/>
                    <a:pt x="9716" y="0"/>
                    <a:pt x="83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6" name="Google Shape;1416;p116"/>
            <p:cNvSpPr/>
            <p:nvPr/>
          </p:nvSpPr>
          <p:spPr>
            <a:xfrm>
              <a:off x="4832850" y="4094200"/>
              <a:ext cx="292175" cy="273000"/>
            </a:xfrm>
            <a:custGeom>
              <a:rect b="b" l="l" r="r" t="t"/>
              <a:pathLst>
                <a:path extrusionOk="0" h="10920" w="11687">
                  <a:moveTo>
                    <a:pt x="4301" y="761"/>
                  </a:moveTo>
                  <a:cubicBezTo>
                    <a:pt x="4948" y="761"/>
                    <a:pt x="5577" y="847"/>
                    <a:pt x="6072" y="964"/>
                  </a:cubicBezTo>
                  <a:cubicBezTo>
                    <a:pt x="8012" y="1444"/>
                    <a:pt x="9998" y="2768"/>
                    <a:pt x="10523" y="4822"/>
                  </a:cubicBezTo>
                  <a:cubicBezTo>
                    <a:pt x="11048" y="6876"/>
                    <a:pt x="9427" y="8588"/>
                    <a:pt x="7761" y="9501"/>
                  </a:cubicBezTo>
                  <a:cubicBezTo>
                    <a:pt x="6957" y="9928"/>
                    <a:pt x="6072" y="10174"/>
                    <a:pt x="5209" y="10174"/>
                  </a:cubicBezTo>
                  <a:cubicBezTo>
                    <a:pt x="4134" y="10174"/>
                    <a:pt x="3093" y="9793"/>
                    <a:pt x="2283" y="8908"/>
                  </a:cubicBezTo>
                  <a:cubicBezTo>
                    <a:pt x="594" y="7036"/>
                    <a:pt x="754" y="4365"/>
                    <a:pt x="1233" y="2060"/>
                  </a:cubicBezTo>
                  <a:cubicBezTo>
                    <a:pt x="1772" y="1072"/>
                    <a:pt x="3067" y="761"/>
                    <a:pt x="4301" y="761"/>
                  </a:cubicBezTo>
                  <a:close/>
                  <a:moveTo>
                    <a:pt x="4332" y="1"/>
                  </a:moveTo>
                  <a:cubicBezTo>
                    <a:pt x="3014" y="1"/>
                    <a:pt x="1677" y="328"/>
                    <a:pt x="891" y="1238"/>
                  </a:cubicBezTo>
                  <a:cubicBezTo>
                    <a:pt x="731" y="1261"/>
                    <a:pt x="594" y="1330"/>
                    <a:pt x="571" y="1512"/>
                  </a:cubicBezTo>
                  <a:cubicBezTo>
                    <a:pt x="548" y="1604"/>
                    <a:pt x="525" y="1695"/>
                    <a:pt x="503" y="1786"/>
                  </a:cubicBezTo>
                  <a:cubicBezTo>
                    <a:pt x="434" y="1946"/>
                    <a:pt x="366" y="2106"/>
                    <a:pt x="320" y="2288"/>
                  </a:cubicBezTo>
                  <a:cubicBezTo>
                    <a:pt x="274" y="2402"/>
                    <a:pt x="297" y="2517"/>
                    <a:pt x="366" y="2585"/>
                  </a:cubicBezTo>
                  <a:cubicBezTo>
                    <a:pt x="0" y="4822"/>
                    <a:pt x="23" y="7219"/>
                    <a:pt x="1461" y="9090"/>
                  </a:cubicBezTo>
                  <a:cubicBezTo>
                    <a:pt x="2434" y="10343"/>
                    <a:pt x="3806" y="10920"/>
                    <a:pt x="5239" y="10920"/>
                  </a:cubicBezTo>
                  <a:cubicBezTo>
                    <a:pt x="6027" y="10920"/>
                    <a:pt x="6833" y="10746"/>
                    <a:pt x="7601" y="10414"/>
                  </a:cubicBezTo>
                  <a:cubicBezTo>
                    <a:pt x="9655" y="9524"/>
                    <a:pt x="11687" y="7538"/>
                    <a:pt x="11367" y="5141"/>
                  </a:cubicBezTo>
                  <a:cubicBezTo>
                    <a:pt x="11048" y="2745"/>
                    <a:pt x="8902" y="1033"/>
                    <a:pt x="6734" y="348"/>
                  </a:cubicBezTo>
                  <a:cubicBezTo>
                    <a:pt x="6048" y="141"/>
                    <a:pt x="5194" y="1"/>
                    <a:pt x="43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7" name="Google Shape;1417;p116"/>
            <p:cNvSpPr/>
            <p:nvPr/>
          </p:nvSpPr>
          <p:spPr>
            <a:xfrm>
              <a:off x="4974375" y="4233575"/>
              <a:ext cx="575" cy="575"/>
            </a:xfrm>
            <a:custGeom>
              <a:rect b="b" l="l" r="r" t="t"/>
              <a:pathLst>
                <a:path extrusionOk="0" h="23" w="23">
                  <a:moveTo>
                    <a:pt x="23" y="0"/>
                  </a:moveTo>
                  <a:cubicBezTo>
                    <a:pt x="23" y="23"/>
                    <a:pt x="0" y="23"/>
                    <a:pt x="0" y="23"/>
                  </a:cubicBezTo>
                  <a:cubicBezTo>
                    <a:pt x="23" y="23"/>
                    <a:pt x="23" y="23"/>
                    <a:pt x="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8" name="Google Shape;1418;p116"/>
            <p:cNvSpPr/>
            <p:nvPr/>
          </p:nvSpPr>
          <p:spPr>
            <a:xfrm>
              <a:off x="4977225" y="4222150"/>
              <a:ext cx="575" cy="25"/>
            </a:xfrm>
            <a:custGeom>
              <a:rect b="b" l="l" r="r" t="t"/>
              <a:pathLst>
                <a:path extrusionOk="0" h="1" w="23">
                  <a:moveTo>
                    <a:pt x="23" y="1"/>
                  </a:moveTo>
                  <a:cubicBezTo>
                    <a:pt x="0" y="1"/>
                    <a:pt x="0" y="1"/>
                    <a:pt x="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9" name="Google Shape;1419;p116"/>
            <p:cNvSpPr/>
            <p:nvPr/>
          </p:nvSpPr>
          <p:spPr>
            <a:xfrm>
              <a:off x="4915600" y="4190775"/>
              <a:ext cx="82750" cy="69875"/>
            </a:xfrm>
            <a:custGeom>
              <a:rect b="b" l="l" r="r" t="t"/>
              <a:pathLst>
                <a:path extrusionOk="0" h="2795" w="3310">
                  <a:moveTo>
                    <a:pt x="1643" y="753"/>
                  </a:moveTo>
                  <a:cubicBezTo>
                    <a:pt x="1666" y="776"/>
                    <a:pt x="1712" y="776"/>
                    <a:pt x="1735" y="776"/>
                  </a:cubicBezTo>
                  <a:cubicBezTo>
                    <a:pt x="1803" y="799"/>
                    <a:pt x="1849" y="822"/>
                    <a:pt x="1917" y="845"/>
                  </a:cubicBezTo>
                  <a:lnTo>
                    <a:pt x="1940" y="845"/>
                  </a:lnTo>
                  <a:cubicBezTo>
                    <a:pt x="1963" y="868"/>
                    <a:pt x="1986" y="890"/>
                    <a:pt x="2031" y="913"/>
                  </a:cubicBezTo>
                  <a:cubicBezTo>
                    <a:pt x="2077" y="936"/>
                    <a:pt x="2123" y="959"/>
                    <a:pt x="2146" y="982"/>
                  </a:cubicBezTo>
                  <a:cubicBezTo>
                    <a:pt x="2214" y="1005"/>
                    <a:pt x="2260" y="1050"/>
                    <a:pt x="2305" y="1073"/>
                  </a:cubicBezTo>
                  <a:cubicBezTo>
                    <a:pt x="2351" y="1096"/>
                    <a:pt x="2374" y="1119"/>
                    <a:pt x="2397" y="1141"/>
                  </a:cubicBezTo>
                  <a:cubicBezTo>
                    <a:pt x="2420" y="1164"/>
                    <a:pt x="2442" y="1187"/>
                    <a:pt x="2465" y="1210"/>
                  </a:cubicBezTo>
                  <a:cubicBezTo>
                    <a:pt x="2465" y="1233"/>
                    <a:pt x="2465" y="1233"/>
                    <a:pt x="2465" y="1233"/>
                  </a:cubicBezTo>
                  <a:cubicBezTo>
                    <a:pt x="2465" y="1256"/>
                    <a:pt x="2488" y="1278"/>
                    <a:pt x="2488" y="1278"/>
                  </a:cubicBezTo>
                  <a:cubicBezTo>
                    <a:pt x="2488" y="1284"/>
                    <a:pt x="2488" y="1290"/>
                    <a:pt x="2488" y="1301"/>
                  </a:cubicBezTo>
                  <a:cubicBezTo>
                    <a:pt x="2511" y="1324"/>
                    <a:pt x="2511" y="1347"/>
                    <a:pt x="2511" y="1347"/>
                  </a:cubicBezTo>
                  <a:cubicBezTo>
                    <a:pt x="2511" y="1370"/>
                    <a:pt x="2511" y="1393"/>
                    <a:pt x="2511" y="1393"/>
                  </a:cubicBezTo>
                  <a:cubicBezTo>
                    <a:pt x="2511" y="1415"/>
                    <a:pt x="2511" y="1438"/>
                    <a:pt x="2511" y="1438"/>
                  </a:cubicBezTo>
                  <a:cubicBezTo>
                    <a:pt x="2511" y="1438"/>
                    <a:pt x="2511" y="1438"/>
                    <a:pt x="2511" y="1461"/>
                  </a:cubicBezTo>
                  <a:cubicBezTo>
                    <a:pt x="2511" y="1484"/>
                    <a:pt x="2488" y="1507"/>
                    <a:pt x="2488" y="1530"/>
                  </a:cubicBezTo>
                  <a:cubicBezTo>
                    <a:pt x="2488" y="1535"/>
                    <a:pt x="2485" y="1544"/>
                    <a:pt x="2481" y="1553"/>
                  </a:cubicBezTo>
                  <a:lnTo>
                    <a:pt x="2481" y="1553"/>
                  </a:lnTo>
                  <a:cubicBezTo>
                    <a:pt x="2465" y="1557"/>
                    <a:pt x="2465" y="1578"/>
                    <a:pt x="2465" y="1598"/>
                  </a:cubicBezTo>
                  <a:cubicBezTo>
                    <a:pt x="2442" y="1644"/>
                    <a:pt x="2397" y="1689"/>
                    <a:pt x="2374" y="1712"/>
                  </a:cubicBezTo>
                  <a:cubicBezTo>
                    <a:pt x="2374" y="1735"/>
                    <a:pt x="2351" y="1735"/>
                    <a:pt x="2351" y="1735"/>
                  </a:cubicBezTo>
                  <a:cubicBezTo>
                    <a:pt x="2351" y="1758"/>
                    <a:pt x="2328" y="1758"/>
                    <a:pt x="2328" y="1781"/>
                  </a:cubicBezTo>
                  <a:cubicBezTo>
                    <a:pt x="2305" y="1803"/>
                    <a:pt x="2260" y="1826"/>
                    <a:pt x="2237" y="1872"/>
                  </a:cubicBezTo>
                  <a:cubicBezTo>
                    <a:pt x="2237" y="1872"/>
                    <a:pt x="2191" y="1895"/>
                    <a:pt x="2168" y="1918"/>
                  </a:cubicBezTo>
                  <a:cubicBezTo>
                    <a:pt x="2146" y="1940"/>
                    <a:pt x="2100" y="1940"/>
                    <a:pt x="2054" y="1963"/>
                  </a:cubicBezTo>
                  <a:cubicBezTo>
                    <a:pt x="2009" y="1986"/>
                    <a:pt x="1986" y="1986"/>
                    <a:pt x="1940" y="2009"/>
                  </a:cubicBezTo>
                  <a:cubicBezTo>
                    <a:pt x="1895" y="2009"/>
                    <a:pt x="1849" y="2032"/>
                    <a:pt x="1826" y="2032"/>
                  </a:cubicBezTo>
                  <a:lnTo>
                    <a:pt x="1780" y="2032"/>
                  </a:lnTo>
                  <a:cubicBezTo>
                    <a:pt x="1758" y="2032"/>
                    <a:pt x="1735" y="2032"/>
                    <a:pt x="1712" y="2055"/>
                  </a:cubicBezTo>
                  <a:cubicBezTo>
                    <a:pt x="1666" y="2055"/>
                    <a:pt x="1621" y="2055"/>
                    <a:pt x="1575" y="2032"/>
                  </a:cubicBezTo>
                  <a:lnTo>
                    <a:pt x="1461" y="2032"/>
                  </a:lnTo>
                  <a:cubicBezTo>
                    <a:pt x="1415" y="2009"/>
                    <a:pt x="1370" y="2009"/>
                    <a:pt x="1324" y="1986"/>
                  </a:cubicBezTo>
                  <a:cubicBezTo>
                    <a:pt x="1324" y="1986"/>
                    <a:pt x="1301" y="1963"/>
                    <a:pt x="1278" y="1963"/>
                  </a:cubicBezTo>
                  <a:lnTo>
                    <a:pt x="1255" y="1963"/>
                  </a:lnTo>
                  <a:cubicBezTo>
                    <a:pt x="1210" y="1940"/>
                    <a:pt x="1164" y="1895"/>
                    <a:pt x="1118" y="1872"/>
                  </a:cubicBezTo>
                  <a:cubicBezTo>
                    <a:pt x="1096" y="1849"/>
                    <a:pt x="1073" y="1826"/>
                    <a:pt x="1073" y="1803"/>
                  </a:cubicBezTo>
                  <a:cubicBezTo>
                    <a:pt x="1050" y="1803"/>
                    <a:pt x="1027" y="1781"/>
                    <a:pt x="1027" y="1758"/>
                  </a:cubicBezTo>
                  <a:cubicBezTo>
                    <a:pt x="1004" y="1758"/>
                    <a:pt x="1004" y="1758"/>
                    <a:pt x="1004" y="1735"/>
                  </a:cubicBezTo>
                  <a:cubicBezTo>
                    <a:pt x="982" y="1689"/>
                    <a:pt x="959" y="1644"/>
                    <a:pt x="936" y="1598"/>
                  </a:cubicBezTo>
                  <a:cubicBezTo>
                    <a:pt x="913" y="1575"/>
                    <a:pt x="913" y="1552"/>
                    <a:pt x="890" y="1507"/>
                  </a:cubicBezTo>
                  <a:cubicBezTo>
                    <a:pt x="890" y="1484"/>
                    <a:pt x="890" y="1461"/>
                    <a:pt x="890" y="1438"/>
                  </a:cubicBezTo>
                  <a:lnTo>
                    <a:pt x="867" y="1438"/>
                  </a:lnTo>
                  <a:lnTo>
                    <a:pt x="867" y="1415"/>
                  </a:lnTo>
                  <a:cubicBezTo>
                    <a:pt x="867" y="1370"/>
                    <a:pt x="867" y="1324"/>
                    <a:pt x="867" y="1278"/>
                  </a:cubicBezTo>
                  <a:cubicBezTo>
                    <a:pt x="867" y="1278"/>
                    <a:pt x="867" y="1278"/>
                    <a:pt x="867" y="1256"/>
                  </a:cubicBezTo>
                  <a:cubicBezTo>
                    <a:pt x="867" y="1233"/>
                    <a:pt x="890" y="1187"/>
                    <a:pt x="890" y="1187"/>
                  </a:cubicBezTo>
                  <a:cubicBezTo>
                    <a:pt x="890" y="1164"/>
                    <a:pt x="890" y="1164"/>
                    <a:pt x="890" y="1164"/>
                  </a:cubicBezTo>
                  <a:cubicBezTo>
                    <a:pt x="982" y="1141"/>
                    <a:pt x="1073" y="1073"/>
                    <a:pt x="1118" y="982"/>
                  </a:cubicBezTo>
                  <a:cubicBezTo>
                    <a:pt x="1118" y="959"/>
                    <a:pt x="1141" y="936"/>
                    <a:pt x="1141" y="913"/>
                  </a:cubicBezTo>
                  <a:lnTo>
                    <a:pt x="1164" y="913"/>
                  </a:lnTo>
                  <a:cubicBezTo>
                    <a:pt x="1164" y="913"/>
                    <a:pt x="1187" y="890"/>
                    <a:pt x="1187" y="868"/>
                  </a:cubicBezTo>
                  <a:cubicBezTo>
                    <a:pt x="1210" y="868"/>
                    <a:pt x="1233" y="845"/>
                    <a:pt x="1233" y="845"/>
                  </a:cubicBezTo>
                  <a:cubicBezTo>
                    <a:pt x="1255" y="845"/>
                    <a:pt x="1255" y="822"/>
                    <a:pt x="1255" y="822"/>
                  </a:cubicBezTo>
                  <a:cubicBezTo>
                    <a:pt x="1278" y="822"/>
                    <a:pt x="1301" y="799"/>
                    <a:pt x="1324" y="799"/>
                  </a:cubicBezTo>
                  <a:cubicBezTo>
                    <a:pt x="1370" y="799"/>
                    <a:pt x="1392" y="776"/>
                    <a:pt x="1438" y="776"/>
                  </a:cubicBezTo>
                  <a:cubicBezTo>
                    <a:pt x="1438" y="753"/>
                    <a:pt x="1461" y="753"/>
                    <a:pt x="1461" y="753"/>
                  </a:cubicBezTo>
                  <a:close/>
                  <a:moveTo>
                    <a:pt x="1519" y="0"/>
                  </a:moveTo>
                  <a:cubicBezTo>
                    <a:pt x="1432" y="0"/>
                    <a:pt x="1344" y="7"/>
                    <a:pt x="1255" y="23"/>
                  </a:cubicBezTo>
                  <a:cubicBezTo>
                    <a:pt x="1004" y="69"/>
                    <a:pt x="776" y="206"/>
                    <a:pt x="593" y="411"/>
                  </a:cubicBezTo>
                  <a:cubicBezTo>
                    <a:pt x="502" y="434"/>
                    <a:pt x="411" y="480"/>
                    <a:pt x="342" y="571"/>
                  </a:cubicBezTo>
                  <a:cubicBezTo>
                    <a:pt x="0" y="1027"/>
                    <a:pt x="46" y="1735"/>
                    <a:pt x="388" y="2169"/>
                  </a:cubicBezTo>
                  <a:cubicBezTo>
                    <a:pt x="684" y="2594"/>
                    <a:pt x="1175" y="2795"/>
                    <a:pt x="1678" y="2795"/>
                  </a:cubicBezTo>
                  <a:cubicBezTo>
                    <a:pt x="1796" y="2795"/>
                    <a:pt x="1915" y="2784"/>
                    <a:pt x="2031" y="2762"/>
                  </a:cubicBezTo>
                  <a:cubicBezTo>
                    <a:pt x="2579" y="2671"/>
                    <a:pt x="3104" y="2237"/>
                    <a:pt x="3241" y="1689"/>
                  </a:cubicBezTo>
                  <a:cubicBezTo>
                    <a:pt x="3310" y="1393"/>
                    <a:pt x="3264" y="1073"/>
                    <a:pt x="3104" y="822"/>
                  </a:cubicBezTo>
                  <a:cubicBezTo>
                    <a:pt x="2922" y="548"/>
                    <a:pt x="2625" y="343"/>
                    <a:pt x="2351" y="206"/>
                  </a:cubicBezTo>
                  <a:cubicBezTo>
                    <a:pt x="2087" y="83"/>
                    <a:pt x="1810" y="0"/>
                    <a:pt x="15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20" name="Google Shape;1420;p116"/>
          <p:cNvGrpSpPr/>
          <p:nvPr/>
        </p:nvGrpSpPr>
        <p:grpSpPr>
          <a:xfrm>
            <a:off x="11573098" y="1301435"/>
            <a:ext cx="555419" cy="568186"/>
            <a:chOff x="5045125" y="2936525"/>
            <a:chExt cx="416575" cy="426150"/>
          </a:xfrm>
        </p:grpSpPr>
        <p:sp>
          <p:nvSpPr>
            <p:cNvPr id="1421" name="Google Shape;1421;p116"/>
            <p:cNvSpPr/>
            <p:nvPr/>
          </p:nvSpPr>
          <p:spPr>
            <a:xfrm>
              <a:off x="5045125" y="3118075"/>
              <a:ext cx="292750" cy="244600"/>
            </a:xfrm>
            <a:custGeom>
              <a:rect b="b" l="l" r="r" t="t"/>
              <a:pathLst>
                <a:path extrusionOk="0" h="9784" w="11710">
                  <a:moveTo>
                    <a:pt x="5469" y="0"/>
                  </a:moveTo>
                  <a:cubicBezTo>
                    <a:pt x="4761" y="0"/>
                    <a:pt x="4052" y="132"/>
                    <a:pt x="3379" y="416"/>
                  </a:cubicBezTo>
                  <a:cubicBezTo>
                    <a:pt x="1827" y="1078"/>
                    <a:pt x="1073" y="2516"/>
                    <a:pt x="571" y="4045"/>
                  </a:cubicBezTo>
                  <a:cubicBezTo>
                    <a:pt x="183" y="5232"/>
                    <a:pt x="1" y="6647"/>
                    <a:pt x="548" y="7766"/>
                  </a:cubicBezTo>
                  <a:cubicBezTo>
                    <a:pt x="571" y="7834"/>
                    <a:pt x="571" y="7880"/>
                    <a:pt x="594" y="7926"/>
                  </a:cubicBezTo>
                  <a:cubicBezTo>
                    <a:pt x="1187" y="9181"/>
                    <a:pt x="2511" y="9660"/>
                    <a:pt x="3812" y="9752"/>
                  </a:cubicBezTo>
                  <a:cubicBezTo>
                    <a:pt x="4057" y="9773"/>
                    <a:pt x="4305" y="9783"/>
                    <a:pt x="4554" y="9783"/>
                  </a:cubicBezTo>
                  <a:cubicBezTo>
                    <a:pt x="5907" y="9783"/>
                    <a:pt x="7307" y="9480"/>
                    <a:pt x="8560" y="8998"/>
                  </a:cubicBezTo>
                  <a:cubicBezTo>
                    <a:pt x="9907" y="8450"/>
                    <a:pt x="11253" y="7697"/>
                    <a:pt x="11505" y="6145"/>
                  </a:cubicBezTo>
                  <a:cubicBezTo>
                    <a:pt x="11710" y="4867"/>
                    <a:pt x="11208" y="3520"/>
                    <a:pt x="10432" y="2493"/>
                  </a:cubicBezTo>
                  <a:cubicBezTo>
                    <a:pt x="9283" y="961"/>
                    <a:pt x="7380" y="0"/>
                    <a:pt x="54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2" name="Google Shape;1422;p116"/>
            <p:cNvSpPr/>
            <p:nvPr/>
          </p:nvSpPr>
          <p:spPr>
            <a:xfrm>
              <a:off x="5271100" y="2936525"/>
              <a:ext cx="190600" cy="157350"/>
            </a:xfrm>
            <a:custGeom>
              <a:rect b="b" l="l" r="r" t="t"/>
              <a:pathLst>
                <a:path extrusionOk="0" h="6294" w="7624">
                  <a:moveTo>
                    <a:pt x="3401" y="0"/>
                  </a:moveTo>
                  <a:cubicBezTo>
                    <a:pt x="2602" y="0"/>
                    <a:pt x="1803" y="274"/>
                    <a:pt x="1233" y="868"/>
                  </a:cubicBezTo>
                  <a:cubicBezTo>
                    <a:pt x="639" y="1484"/>
                    <a:pt x="343" y="2328"/>
                    <a:pt x="92" y="3127"/>
                  </a:cubicBezTo>
                  <a:cubicBezTo>
                    <a:pt x="0" y="3424"/>
                    <a:pt x="137" y="3652"/>
                    <a:pt x="343" y="3766"/>
                  </a:cubicBezTo>
                  <a:cubicBezTo>
                    <a:pt x="411" y="4246"/>
                    <a:pt x="594" y="4702"/>
                    <a:pt x="913" y="5113"/>
                  </a:cubicBezTo>
                  <a:cubicBezTo>
                    <a:pt x="1559" y="5920"/>
                    <a:pt x="2506" y="6293"/>
                    <a:pt x="3470" y="6293"/>
                  </a:cubicBezTo>
                  <a:cubicBezTo>
                    <a:pt x="4006" y="6293"/>
                    <a:pt x="4547" y="6178"/>
                    <a:pt x="5045" y="5958"/>
                  </a:cubicBezTo>
                  <a:cubicBezTo>
                    <a:pt x="6437" y="5341"/>
                    <a:pt x="7624" y="3812"/>
                    <a:pt x="7122" y="2237"/>
                  </a:cubicBezTo>
                  <a:cubicBezTo>
                    <a:pt x="6665" y="799"/>
                    <a:pt x="4816" y="23"/>
                    <a:pt x="340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23" name="Google Shape;1423;p116"/>
          <p:cNvSpPr/>
          <p:nvPr/>
        </p:nvSpPr>
        <p:spPr>
          <a:xfrm flipH="1">
            <a:off x="-13887" y="5315200"/>
            <a:ext cx="6780453" cy="1949139"/>
          </a:xfrm>
          <a:custGeom>
            <a:rect b="b" l="l" r="r" t="t"/>
            <a:pathLst>
              <a:path extrusionOk="0" h="87054" w="302834">
                <a:moveTo>
                  <a:pt x="1" y="87053"/>
                </a:moveTo>
                <a:cubicBezTo>
                  <a:pt x="1" y="87053"/>
                  <a:pt x="12250" y="45898"/>
                  <a:pt x="65108" y="39545"/>
                </a:cubicBezTo>
                <a:cubicBezTo>
                  <a:pt x="135262" y="31065"/>
                  <a:pt x="142921" y="60244"/>
                  <a:pt x="200460" y="60457"/>
                </a:cubicBezTo>
                <a:cubicBezTo>
                  <a:pt x="270158" y="60670"/>
                  <a:pt x="302833" y="0"/>
                  <a:pt x="302833" y="0"/>
                </a:cubicBezTo>
                <a:lnTo>
                  <a:pt x="302833" y="86628"/>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24" name="Google Shape;1424;p116"/>
          <p:cNvGrpSpPr/>
          <p:nvPr/>
        </p:nvGrpSpPr>
        <p:grpSpPr>
          <a:xfrm rot="-1414057">
            <a:off x="-146" y="5555825"/>
            <a:ext cx="895520" cy="1302080"/>
            <a:chOff x="6754175" y="1092800"/>
            <a:chExt cx="671650" cy="976575"/>
          </a:xfrm>
        </p:grpSpPr>
        <p:sp>
          <p:nvSpPr>
            <p:cNvPr id="1425" name="Google Shape;1425;p116"/>
            <p:cNvSpPr/>
            <p:nvPr/>
          </p:nvSpPr>
          <p:spPr>
            <a:xfrm>
              <a:off x="7014950" y="1223675"/>
              <a:ext cx="70200" cy="69675"/>
            </a:xfrm>
            <a:custGeom>
              <a:rect b="b" l="l" r="r" t="t"/>
              <a:pathLst>
                <a:path extrusionOk="0" h="2787" w="2808">
                  <a:moveTo>
                    <a:pt x="1580" y="1"/>
                  </a:moveTo>
                  <a:cubicBezTo>
                    <a:pt x="1466" y="1"/>
                    <a:pt x="1353" y="12"/>
                    <a:pt x="1233" y="39"/>
                  </a:cubicBezTo>
                  <a:cubicBezTo>
                    <a:pt x="1027" y="84"/>
                    <a:pt x="845" y="221"/>
                    <a:pt x="685" y="358"/>
                  </a:cubicBezTo>
                  <a:cubicBezTo>
                    <a:pt x="639" y="381"/>
                    <a:pt x="617" y="381"/>
                    <a:pt x="594" y="404"/>
                  </a:cubicBezTo>
                  <a:cubicBezTo>
                    <a:pt x="411" y="518"/>
                    <a:pt x="274" y="632"/>
                    <a:pt x="183" y="815"/>
                  </a:cubicBezTo>
                  <a:cubicBezTo>
                    <a:pt x="69" y="997"/>
                    <a:pt x="46" y="1180"/>
                    <a:pt x="0" y="1385"/>
                  </a:cubicBezTo>
                  <a:cubicBezTo>
                    <a:pt x="0" y="1522"/>
                    <a:pt x="23" y="1682"/>
                    <a:pt x="46" y="1819"/>
                  </a:cubicBezTo>
                  <a:cubicBezTo>
                    <a:pt x="69" y="1910"/>
                    <a:pt x="114" y="2001"/>
                    <a:pt x="160" y="2070"/>
                  </a:cubicBezTo>
                  <a:cubicBezTo>
                    <a:pt x="183" y="2116"/>
                    <a:pt x="206" y="2161"/>
                    <a:pt x="229" y="2207"/>
                  </a:cubicBezTo>
                  <a:cubicBezTo>
                    <a:pt x="343" y="2367"/>
                    <a:pt x="480" y="2504"/>
                    <a:pt x="662" y="2595"/>
                  </a:cubicBezTo>
                  <a:cubicBezTo>
                    <a:pt x="845" y="2709"/>
                    <a:pt x="1027" y="2755"/>
                    <a:pt x="1256" y="2778"/>
                  </a:cubicBezTo>
                  <a:cubicBezTo>
                    <a:pt x="1299" y="2784"/>
                    <a:pt x="1341" y="2787"/>
                    <a:pt x="1384" y="2787"/>
                  </a:cubicBezTo>
                  <a:cubicBezTo>
                    <a:pt x="1499" y="2787"/>
                    <a:pt x="1612" y="2765"/>
                    <a:pt x="1712" y="2732"/>
                  </a:cubicBezTo>
                  <a:cubicBezTo>
                    <a:pt x="1849" y="2709"/>
                    <a:pt x="2009" y="2641"/>
                    <a:pt x="2123" y="2572"/>
                  </a:cubicBezTo>
                  <a:cubicBezTo>
                    <a:pt x="2306" y="2435"/>
                    <a:pt x="2420" y="2321"/>
                    <a:pt x="2534" y="2161"/>
                  </a:cubicBezTo>
                  <a:cubicBezTo>
                    <a:pt x="2625" y="2047"/>
                    <a:pt x="2671" y="1910"/>
                    <a:pt x="2717" y="1796"/>
                  </a:cubicBezTo>
                  <a:cubicBezTo>
                    <a:pt x="2808" y="1522"/>
                    <a:pt x="2808" y="1225"/>
                    <a:pt x="2739" y="952"/>
                  </a:cubicBezTo>
                  <a:cubicBezTo>
                    <a:pt x="2717" y="815"/>
                    <a:pt x="2648" y="700"/>
                    <a:pt x="2580" y="586"/>
                  </a:cubicBezTo>
                  <a:cubicBezTo>
                    <a:pt x="2465" y="404"/>
                    <a:pt x="2374" y="312"/>
                    <a:pt x="2192" y="175"/>
                  </a:cubicBezTo>
                  <a:cubicBezTo>
                    <a:pt x="2169" y="153"/>
                    <a:pt x="2123" y="130"/>
                    <a:pt x="2100" y="130"/>
                  </a:cubicBezTo>
                  <a:cubicBezTo>
                    <a:pt x="2009" y="84"/>
                    <a:pt x="1918" y="39"/>
                    <a:pt x="1826" y="16"/>
                  </a:cubicBezTo>
                  <a:cubicBezTo>
                    <a:pt x="1741" y="6"/>
                    <a:pt x="1660" y="1"/>
                    <a:pt x="158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6" name="Google Shape;1426;p116"/>
            <p:cNvSpPr/>
            <p:nvPr/>
          </p:nvSpPr>
          <p:spPr>
            <a:xfrm>
              <a:off x="6904250" y="1350500"/>
              <a:ext cx="62225" cy="62125"/>
            </a:xfrm>
            <a:custGeom>
              <a:rect b="b" l="l" r="r" t="t"/>
              <a:pathLst>
                <a:path extrusionOk="0" h="2485" w="2489">
                  <a:moveTo>
                    <a:pt x="1173" y="0"/>
                  </a:moveTo>
                  <a:cubicBezTo>
                    <a:pt x="1086" y="0"/>
                    <a:pt x="994" y="17"/>
                    <a:pt x="913" y="33"/>
                  </a:cubicBezTo>
                  <a:cubicBezTo>
                    <a:pt x="822" y="56"/>
                    <a:pt x="731" y="124"/>
                    <a:pt x="639" y="193"/>
                  </a:cubicBezTo>
                  <a:cubicBezTo>
                    <a:pt x="548" y="215"/>
                    <a:pt x="457" y="261"/>
                    <a:pt x="388" y="352"/>
                  </a:cubicBezTo>
                  <a:cubicBezTo>
                    <a:pt x="343" y="375"/>
                    <a:pt x="320" y="421"/>
                    <a:pt x="274" y="466"/>
                  </a:cubicBezTo>
                  <a:cubicBezTo>
                    <a:pt x="251" y="512"/>
                    <a:pt x="206" y="558"/>
                    <a:pt x="183" y="603"/>
                  </a:cubicBezTo>
                  <a:cubicBezTo>
                    <a:pt x="137" y="672"/>
                    <a:pt x="114" y="740"/>
                    <a:pt x="92" y="832"/>
                  </a:cubicBezTo>
                  <a:cubicBezTo>
                    <a:pt x="69" y="854"/>
                    <a:pt x="69" y="877"/>
                    <a:pt x="69" y="900"/>
                  </a:cubicBezTo>
                  <a:cubicBezTo>
                    <a:pt x="0" y="1128"/>
                    <a:pt x="0" y="1334"/>
                    <a:pt x="69" y="1562"/>
                  </a:cubicBezTo>
                  <a:cubicBezTo>
                    <a:pt x="92" y="1676"/>
                    <a:pt x="137" y="1767"/>
                    <a:pt x="183" y="1859"/>
                  </a:cubicBezTo>
                  <a:cubicBezTo>
                    <a:pt x="228" y="1950"/>
                    <a:pt x="297" y="2041"/>
                    <a:pt x="365" y="2133"/>
                  </a:cubicBezTo>
                  <a:cubicBezTo>
                    <a:pt x="388" y="2133"/>
                    <a:pt x="411" y="2155"/>
                    <a:pt x="434" y="2178"/>
                  </a:cubicBezTo>
                  <a:cubicBezTo>
                    <a:pt x="502" y="2224"/>
                    <a:pt x="548" y="2292"/>
                    <a:pt x="639" y="2315"/>
                  </a:cubicBezTo>
                  <a:cubicBezTo>
                    <a:pt x="708" y="2361"/>
                    <a:pt x="776" y="2384"/>
                    <a:pt x="845" y="2429"/>
                  </a:cubicBezTo>
                  <a:cubicBezTo>
                    <a:pt x="890" y="2429"/>
                    <a:pt x="913" y="2429"/>
                    <a:pt x="936" y="2452"/>
                  </a:cubicBezTo>
                  <a:cubicBezTo>
                    <a:pt x="1017" y="2468"/>
                    <a:pt x="1097" y="2484"/>
                    <a:pt x="1178" y="2484"/>
                  </a:cubicBezTo>
                  <a:cubicBezTo>
                    <a:pt x="1212" y="2484"/>
                    <a:pt x="1245" y="2482"/>
                    <a:pt x="1278" y="2475"/>
                  </a:cubicBezTo>
                  <a:cubicBezTo>
                    <a:pt x="1370" y="2475"/>
                    <a:pt x="1507" y="2452"/>
                    <a:pt x="1598" y="2407"/>
                  </a:cubicBezTo>
                  <a:cubicBezTo>
                    <a:pt x="1712" y="2384"/>
                    <a:pt x="1826" y="2338"/>
                    <a:pt x="1918" y="2270"/>
                  </a:cubicBezTo>
                  <a:cubicBezTo>
                    <a:pt x="1986" y="2224"/>
                    <a:pt x="2100" y="2155"/>
                    <a:pt x="2169" y="2064"/>
                  </a:cubicBezTo>
                  <a:cubicBezTo>
                    <a:pt x="2237" y="1973"/>
                    <a:pt x="2306" y="1904"/>
                    <a:pt x="2351" y="1790"/>
                  </a:cubicBezTo>
                  <a:cubicBezTo>
                    <a:pt x="2397" y="1722"/>
                    <a:pt x="2420" y="1653"/>
                    <a:pt x="2443" y="1562"/>
                  </a:cubicBezTo>
                  <a:cubicBezTo>
                    <a:pt x="2465" y="1516"/>
                    <a:pt x="2465" y="1448"/>
                    <a:pt x="2488" y="1402"/>
                  </a:cubicBezTo>
                  <a:cubicBezTo>
                    <a:pt x="2488" y="1242"/>
                    <a:pt x="2488" y="1128"/>
                    <a:pt x="2465" y="969"/>
                  </a:cubicBezTo>
                  <a:cubicBezTo>
                    <a:pt x="2443" y="946"/>
                    <a:pt x="2443" y="900"/>
                    <a:pt x="2443" y="877"/>
                  </a:cubicBezTo>
                  <a:cubicBezTo>
                    <a:pt x="2397" y="809"/>
                    <a:pt x="2374" y="717"/>
                    <a:pt x="2328" y="649"/>
                  </a:cubicBezTo>
                  <a:cubicBezTo>
                    <a:pt x="2283" y="558"/>
                    <a:pt x="2237" y="512"/>
                    <a:pt x="2169" y="444"/>
                  </a:cubicBezTo>
                  <a:cubicBezTo>
                    <a:pt x="2146" y="398"/>
                    <a:pt x="2123" y="375"/>
                    <a:pt x="2100" y="352"/>
                  </a:cubicBezTo>
                  <a:cubicBezTo>
                    <a:pt x="2032" y="307"/>
                    <a:pt x="1963" y="238"/>
                    <a:pt x="1895" y="193"/>
                  </a:cubicBezTo>
                  <a:cubicBezTo>
                    <a:pt x="1872" y="170"/>
                    <a:pt x="1849" y="170"/>
                    <a:pt x="1803" y="147"/>
                  </a:cubicBezTo>
                  <a:cubicBezTo>
                    <a:pt x="1735" y="101"/>
                    <a:pt x="1644" y="78"/>
                    <a:pt x="1552" y="56"/>
                  </a:cubicBezTo>
                  <a:cubicBezTo>
                    <a:pt x="1484" y="10"/>
                    <a:pt x="1370" y="10"/>
                    <a:pt x="1278" y="10"/>
                  </a:cubicBezTo>
                  <a:cubicBezTo>
                    <a:pt x="1245" y="3"/>
                    <a:pt x="1210" y="0"/>
                    <a:pt x="117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7" name="Google Shape;1427;p116"/>
            <p:cNvSpPr/>
            <p:nvPr/>
          </p:nvSpPr>
          <p:spPr>
            <a:xfrm>
              <a:off x="6895125" y="1500800"/>
              <a:ext cx="41675" cy="53100"/>
            </a:xfrm>
            <a:custGeom>
              <a:rect b="b" l="l" r="r" t="t"/>
              <a:pathLst>
                <a:path extrusionOk="0" h="2124" w="1667">
                  <a:moveTo>
                    <a:pt x="845" y="1"/>
                  </a:moveTo>
                  <a:cubicBezTo>
                    <a:pt x="799" y="1"/>
                    <a:pt x="730" y="24"/>
                    <a:pt x="662" y="24"/>
                  </a:cubicBezTo>
                  <a:cubicBezTo>
                    <a:pt x="548" y="69"/>
                    <a:pt x="457" y="115"/>
                    <a:pt x="365" y="206"/>
                  </a:cubicBezTo>
                  <a:cubicBezTo>
                    <a:pt x="205" y="343"/>
                    <a:pt x="114" y="503"/>
                    <a:pt x="69" y="686"/>
                  </a:cubicBezTo>
                  <a:cubicBezTo>
                    <a:pt x="23" y="777"/>
                    <a:pt x="23" y="891"/>
                    <a:pt x="23" y="982"/>
                  </a:cubicBezTo>
                  <a:cubicBezTo>
                    <a:pt x="23" y="1005"/>
                    <a:pt x="23" y="1028"/>
                    <a:pt x="23" y="1051"/>
                  </a:cubicBezTo>
                  <a:cubicBezTo>
                    <a:pt x="23" y="1074"/>
                    <a:pt x="23" y="1074"/>
                    <a:pt x="0" y="1074"/>
                  </a:cubicBezTo>
                  <a:cubicBezTo>
                    <a:pt x="0" y="1119"/>
                    <a:pt x="0" y="1142"/>
                    <a:pt x="23" y="1188"/>
                  </a:cubicBezTo>
                  <a:cubicBezTo>
                    <a:pt x="0" y="1279"/>
                    <a:pt x="23" y="1370"/>
                    <a:pt x="69" y="1439"/>
                  </a:cubicBezTo>
                  <a:cubicBezTo>
                    <a:pt x="91" y="1507"/>
                    <a:pt x="114" y="1553"/>
                    <a:pt x="160" y="1599"/>
                  </a:cubicBezTo>
                  <a:cubicBezTo>
                    <a:pt x="160" y="1599"/>
                    <a:pt x="160" y="1622"/>
                    <a:pt x="183" y="1644"/>
                  </a:cubicBezTo>
                  <a:cubicBezTo>
                    <a:pt x="274" y="1804"/>
                    <a:pt x="411" y="1941"/>
                    <a:pt x="571" y="2032"/>
                  </a:cubicBezTo>
                  <a:cubicBezTo>
                    <a:pt x="685" y="2101"/>
                    <a:pt x="799" y="2124"/>
                    <a:pt x="936" y="2124"/>
                  </a:cubicBezTo>
                  <a:cubicBezTo>
                    <a:pt x="1027" y="2124"/>
                    <a:pt x="1118" y="2124"/>
                    <a:pt x="1187" y="2078"/>
                  </a:cubicBezTo>
                  <a:cubicBezTo>
                    <a:pt x="1278" y="2032"/>
                    <a:pt x="1347" y="1987"/>
                    <a:pt x="1415" y="1918"/>
                  </a:cubicBezTo>
                  <a:cubicBezTo>
                    <a:pt x="1507" y="1827"/>
                    <a:pt x="1552" y="1736"/>
                    <a:pt x="1598" y="1622"/>
                  </a:cubicBezTo>
                  <a:cubicBezTo>
                    <a:pt x="1643" y="1507"/>
                    <a:pt x="1643" y="1393"/>
                    <a:pt x="1666" y="1279"/>
                  </a:cubicBezTo>
                  <a:cubicBezTo>
                    <a:pt x="1666" y="1165"/>
                    <a:pt x="1643" y="1051"/>
                    <a:pt x="1621" y="937"/>
                  </a:cubicBezTo>
                  <a:cubicBezTo>
                    <a:pt x="1598" y="868"/>
                    <a:pt x="1575" y="800"/>
                    <a:pt x="1552" y="731"/>
                  </a:cubicBezTo>
                  <a:cubicBezTo>
                    <a:pt x="1552" y="709"/>
                    <a:pt x="1552" y="709"/>
                    <a:pt x="1552" y="709"/>
                  </a:cubicBezTo>
                  <a:cubicBezTo>
                    <a:pt x="1552" y="594"/>
                    <a:pt x="1529" y="526"/>
                    <a:pt x="1484" y="435"/>
                  </a:cubicBezTo>
                  <a:cubicBezTo>
                    <a:pt x="1461" y="343"/>
                    <a:pt x="1415" y="275"/>
                    <a:pt x="1347" y="206"/>
                  </a:cubicBezTo>
                  <a:cubicBezTo>
                    <a:pt x="1210" y="92"/>
                    <a:pt x="1027" y="1"/>
                    <a:pt x="8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8" name="Google Shape;1428;p116"/>
            <p:cNvSpPr/>
            <p:nvPr/>
          </p:nvSpPr>
          <p:spPr>
            <a:xfrm>
              <a:off x="6954450" y="1656600"/>
              <a:ext cx="55950" cy="61800"/>
            </a:xfrm>
            <a:custGeom>
              <a:rect b="b" l="l" r="r" t="t"/>
              <a:pathLst>
                <a:path extrusionOk="0" h="2472" w="2238">
                  <a:moveTo>
                    <a:pt x="960" y="0"/>
                  </a:moveTo>
                  <a:cubicBezTo>
                    <a:pt x="777" y="23"/>
                    <a:pt x="594" y="69"/>
                    <a:pt x="457" y="206"/>
                  </a:cubicBezTo>
                  <a:cubicBezTo>
                    <a:pt x="389" y="297"/>
                    <a:pt x="320" y="388"/>
                    <a:pt x="252" y="480"/>
                  </a:cubicBezTo>
                  <a:cubicBezTo>
                    <a:pt x="183" y="571"/>
                    <a:pt x="138" y="685"/>
                    <a:pt x="92" y="799"/>
                  </a:cubicBezTo>
                  <a:cubicBezTo>
                    <a:pt x="69" y="845"/>
                    <a:pt x="69" y="913"/>
                    <a:pt x="47" y="959"/>
                  </a:cubicBezTo>
                  <a:cubicBezTo>
                    <a:pt x="24" y="1073"/>
                    <a:pt x="1" y="1210"/>
                    <a:pt x="24" y="1324"/>
                  </a:cubicBezTo>
                  <a:cubicBezTo>
                    <a:pt x="47" y="1552"/>
                    <a:pt x="92" y="1758"/>
                    <a:pt x="229" y="1940"/>
                  </a:cubicBezTo>
                  <a:cubicBezTo>
                    <a:pt x="275" y="2032"/>
                    <a:pt x="343" y="2100"/>
                    <a:pt x="412" y="2169"/>
                  </a:cubicBezTo>
                  <a:cubicBezTo>
                    <a:pt x="571" y="2306"/>
                    <a:pt x="663" y="2351"/>
                    <a:pt x="845" y="2420"/>
                  </a:cubicBezTo>
                  <a:cubicBezTo>
                    <a:pt x="937" y="2454"/>
                    <a:pt x="1051" y="2471"/>
                    <a:pt x="1165" y="2471"/>
                  </a:cubicBezTo>
                  <a:cubicBezTo>
                    <a:pt x="1279" y="2471"/>
                    <a:pt x="1393" y="2454"/>
                    <a:pt x="1485" y="2420"/>
                  </a:cubicBezTo>
                  <a:cubicBezTo>
                    <a:pt x="1667" y="2351"/>
                    <a:pt x="1758" y="2306"/>
                    <a:pt x="1895" y="2191"/>
                  </a:cubicBezTo>
                  <a:cubicBezTo>
                    <a:pt x="1987" y="2100"/>
                    <a:pt x="2055" y="2032"/>
                    <a:pt x="2101" y="1918"/>
                  </a:cubicBezTo>
                  <a:cubicBezTo>
                    <a:pt x="2146" y="1849"/>
                    <a:pt x="2192" y="1735"/>
                    <a:pt x="2215" y="1644"/>
                  </a:cubicBezTo>
                  <a:cubicBezTo>
                    <a:pt x="2215" y="1575"/>
                    <a:pt x="2238" y="1484"/>
                    <a:pt x="2238" y="1393"/>
                  </a:cubicBezTo>
                  <a:cubicBezTo>
                    <a:pt x="2238" y="1324"/>
                    <a:pt x="2215" y="1233"/>
                    <a:pt x="2192" y="1142"/>
                  </a:cubicBezTo>
                  <a:cubicBezTo>
                    <a:pt x="2124" y="913"/>
                    <a:pt x="1964" y="708"/>
                    <a:pt x="1758" y="594"/>
                  </a:cubicBezTo>
                  <a:cubicBezTo>
                    <a:pt x="1713" y="571"/>
                    <a:pt x="1667" y="548"/>
                    <a:pt x="1621" y="525"/>
                  </a:cubicBezTo>
                  <a:cubicBezTo>
                    <a:pt x="1576" y="411"/>
                    <a:pt x="1530" y="297"/>
                    <a:pt x="1439" y="206"/>
                  </a:cubicBezTo>
                  <a:cubicBezTo>
                    <a:pt x="1302" y="92"/>
                    <a:pt x="1142" y="0"/>
                    <a:pt x="96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9" name="Google Shape;1429;p116"/>
            <p:cNvSpPr/>
            <p:nvPr/>
          </p:nvSpPr>
          <p:spPr>
            <a:xfrm>
              <a:off x="7072000" y="1827275"/>
              <a:ext cx="57675" cy="69825"/>
            </a:xfrm>
            <a:custGeom>
              <a:rect b="b" l="l" r="r" t="t"/>
              <a:pathLst>
                <a:path extrusionOk="0" h="2793" w="2307">
                  <a:moveTo>
                    <a:pt x="1090" y="1"/>
                  </a:moveTo>
                  <a:cubicBezTo>
                    <a:pt x="987" y="1"/>
                    <a:pt x="886" y="23"/>
                    <a:pt x="800" y="66"/>
                  </a:cubicBezTo>
                  <a:cubicBezTo>
                    <a:pt x="708" y="89"/>
                    <a:pt x="640" y="135"/>
                    <a:pt x="572" y="203"/>
                  </a:cubicBezTo>
                  <a:cubicBezTo>
                    <a:pt x="480" y="295"/>
                    <a:pt x="412" y="386"/>
                    <a:pt x="389" y="523"/>
                  </a:cubicBezTo>
                  <a:cubicBezTo>
                    <a:pt x="320" y="706"/>
                    <a:pt x="252" y="888"/>
                    <a:pt x="183" y="1071"/>
                  </a:cubicBezTo>
                  <a:cubicBezTo>
                    <a:pt x="161" y="1094"/>
                    <a:pt x="161" y="1139"/>
                    <a:pt x="161" y="1162"/>
                  </a:cubicBezTo>
                  <a:cubicBezTo>
                    <a:pt x="115" y="1253"/>
                    <a:pt x="69" y="1345"/>
                    <a:pt x="47" y="1436"/>
                  </a:cubicBezTo>
                  <a:cubicBezTo>
                    <a:pt x="24" y="1504"/>
                    <a:pt x="1" y="1619"/>
                    <a:pt x="24" y="1710"/>
                  </a:cubicBezTo>
                  <a:cubicBezTo>
                    <a:pt x="24" y="1915"/>
                    <a:pt x="69" y="2121"/>
                    <a:pt x="183" y="2281"/>
                  </a:cubicBezTo>
                  <a:cubicBezTo>
                    <a:pt x="298" y="2440"/>
                    <a:pt x="435" y="2577"/>
                    <a:pt x="617" y="2669"/>
                  </a:cubicBezTo>
                  <a:cubicBezTo>
                    <a:pt x="788" y="2746"/>
                    <a:pt x="958" y="2792"/>
                    <a:pt x="1129" y="2792"/>
                  </a:cubicBezTo>
                  <a:cubicBezTo>
                    <a:pt x="1209" y="2792"/>
                    <a:pt x="1290" y="2782"/>
                    <a:pt x="1370" y="2760"/>
                  </a:cubicBezTo>
                  <a:cubicBezTo>
                    <a:pt x="1576" y="2714"/>
                    <a:pt x="1758" y="2600"/>
                    <a:pt x="1895" y="2463"/>
                  </a:cubicBezTo>
                  <a:cubicBezTo>
                    <a:pt x="2032" y="2349"/>
                    <a:pt x="2124" y="2189"/>
                    <a:pt x="2192" y="2029"/>
                  </a:cubicBezTo>
                  <a:cubicBezTo>
                    <a:pt x="2261" y="1870"/>
                    <a:pt x="2306" y="1687"/>
                    <a:pt x="2306" y="1504"/>
                  </a:cubicBezTo>
                  <a:cubicBezTo>
                    <a:pt x="2306" y="1276"/>
                    <a:pt x="2238" y="1094"/>
                    <a:pt x="2146" y="888"/>
                  </a:cubicBezTo>
                  <a:cubicBezTo>
                    <a:pt x="2010" y="546"/>
                    <a:pt x="1713" y="295"/>
                    <a:pt x="1416" y="89"/>
                  </a:cubicBezTo>
                  <a:cubicBezTo>
                    <a:pt x="1320" y="29"/>
                    <a:pt x="1204" y="1"/>
                    <a:pt x="109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0" name="Google Shape;1430;p116"/>
            <p:cNvSpPr/>
            <p:nvPr/>
          </p:nvSpPr>
          <p:spPr>
            <a:xfrm>
              <a:off x="7220375" y="1878275"/>
              <a:ext cx="75925" cy="59250"/>
            </a:xfrm>
            <a:custGeom>
              <a:rect b="b" l="l" r="r" t="t"/>
              <a:pathLst>
                <a:path extrusionOk="0" h="2370" w="3037">
                  <a:moveTo>
                    <a:pt x="2001" y="1"/>
                  </a:moveTo>
                  <a:cubicBezTo>
                    <a:pt x="1912" y="1"/>
                    <a:pt x="1826" y="12"/>
                    <a:pt x="1758" y="35"/>
                  </a:cubicBezTo>
                  <a:cubicBezTo>
                    <a:pt x="1575" y="104"/>
                    <a:pt x="1416" y="195"/>
                    <a:pt x="1324" y="355"/>
                  </a:cubicBezTo>
                  <a:cubicBezTo>
                    <a:pt x="1324" y="355"/>
                    <a:pt x="1324" y="377"/>
                    <a:pt x="1324" y="377"/>
                  </a:cubicBezTo>
                  <a:cubicBezTo>
                    <a:pt x="1233" y="286"/>
                    <a:pt x="1142" y="241"/>
                    <a:pt x="1028" y="218"/>
                  </a:cubicBezTo>
                  <a:cubicBezTo>
                    <a:pt x="966" y="200"/>
                    <a:pt x="894" y="189"/>
                    <a:pt x="820" y="189"/>
                  </a:cubicBezTo>
                  <a:cubicBezTo>
                    <a:pt x="705" y="189"/>
                    <a:pt x="587" y="216"/>
                    <a:pt x="503" y="286"/>
                  </a:cubicBezTo>
                  <a:cubicBezTo>
                    <a:pt x="343" y="377"/>
                    <a:pt x="274" y="446"/>
                    <a:pt x="160" y="606"/>
                  </a:cubicBezTo>
                  <a:cubicBezTo>
                    <a:pt x="115" y="674"/>
                    <a:pt x="92" y="743"/>
                    <a:pt x="69" y="834"/>
                  </a:cubicBezTo>
                  <a:cubicBezTo>
                    <a:pt x="69" y="857"/>
                    <a:pt x="46" y="880"/>
                    <a:pt x="46" y="902"/>
                  </a:cubicBezTo>
                  <a:cubicBezTo>
                    <a:pt x="23" y="1017"/>
                    <a:pt x="0" y="1131"/>
                    <a:pt x="23" y="1222"/>
                  </a:cubicBezTo>
                  <a:cubicBezTo>
                    <a:pt x="46" y="1427"/>
                    <a:pt x="69" y="1519"/>
                    <a:pt x="160" y="1701"/>
                  </a:cubicBezTo>
                  <a:cubicBezTo>
                    <a:pt x="343" y="2135"/>
                    <a:pt x="822" y="2340"/>
                    <a:pt x="1279" y="2363"/>
                  </a:cubicBezTo>
                  <a:cubicBezTo>
                    <a:pt x="1316" y="2367"/>
                    <a:pt x="1354" y="2369"/>
                    <a:pt x="1392" y="2369"/>
                  </a:cubicBezTo>
                  <a:cubicBezTo>
                    <a:pt x="1559" y="2369"/>
                    <a:pt x="1723" y="2332"/>
                    <a:pt x="1872" y="2295"/>
                  </a:cubicBezTo>
                  <a:cubicBezTo>
                    <a:pt x="2032" y="2249"/>
                    <a:pt x="2215" y="2181"/>
                    <a:pt x="2374" y="2112"/>
                  </a:cubicBezTo>
                  <a:cubicBezTo>
                    <a:pt x="2557" y="1998"/>
                    <a:pt x="2739" y="1838"/>
                    <a:pt x="2854" y="1656"/>
                  </a:cubicBezTo>
                  <a:cubicBezTo>
                    <a:pt x="2922" y="1564"/>
                    <a:pt x="2968" y="1450"/>
                    <a:pt x="2991" y="1359"/>
                  </a:cubicBezTo>
                  <a:cubicBezTo>
                    <a:pt x="3036" y="1199"/>
                    <a:pt x="3036" y="1085"/>
                    <a:pt x="3013" y="925"/>
                  </a:cubicBezTo>
                  <a:cubicBezTo>
                    <a:pt x="2968" y="674"/>
                    <a:pt x="2876" y="446"/>
                    <a:pt x="2671" y="263"/>
                  </a:cubicBezTo>
                  <a:cubicBezTo>
                    <a:pt x="2557" y="149"/>
                    <a:pt x="2420" y="81"/>
                    <a:pt x="2260" y="35"/>
                  </a:cubicBezTo>
                  <a:cubicBezTo>
                    <a:pt x="2180" y="12"/>
                    <a:pt x="2089" y="1"/>
                    <a:pt x="200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1" name="Google Shape;1431;p116"/>
            <p:cNvSpPr/>
            <p:nvPr/>
          </p:nvSpPr>
          <p:spPr>
            <a:xfrm>
              <a:off x="7359050" y="1770925"/>
              <a:ext cx="66775" cy="64875"/>
            </a:xfrm>
            <a:custGeom>
              <a:rect b="b" l="l" r="r" t="t"/>
              <a:pathLst>
                <a:path extrusionOk="0" h="2595" w="2671">
                  <a:moveTo>
                    <a:pt x="1597" y="0"/>
                  </a:moveTo>
                  <a:cubicBezTo>
                    <a:pt x="1559" y="0"/>
                    <a:pt x="1521" y="6"/>
                    <a:pt x="1484" y="15"/>
                  </a:cubicBezTo>
                  <a:cubicBezTo>
                    <a:pt x="1392" y="15"/>
                    <a:pt x="1301" y="38"/>
                    <a:pt x="1233" y="106"/>
                  </a:cubicBezTo>
                  <a:cubicBezTo>
                    <a:pt x="1096" y="175"/>
                    <a:pt x="981" y="312"/>
                    <a:pt x="936" y="449"/>
                  </a:cubicBezTo>
                  <a:cubicBezTo>
                    <a:pt x="875" y="434"/>
                    <a:pt x="812" y="426"/>
                    <a:pt x="748" y="426"/>
                  </a:cubicBezTo>
                  <a:cubicBezTo>
                    <a:pt x="621" y="426"/>
                    <a:pt x="495" y="456"/>
                    <a:pt x="388" y="517"/>
                  </a:cubicBezTo>
                  <a:cubicBezTo>
                    <a:pt x="228" y="609"/>
                    <a:pt x="114" y="768"/>
                    <a:pt x="68" y="928"/>
                  </a:cubicBezTo>
                  <a:cubicBezTo>
                    <a:pt x="23" y="1156"/>
                    <a:pt x="0" y="1385"/>
                    <a:pt x="68" y="1590"/>
                  </a:cubicBezTo>
                  <a:cubicBezTo>
                    <a:pt x="137" y="1818"/>
                    <a:pt x="251" y="1978"/>
                    <a:pt x="411" y="2161"/>
                  </a:cubicBezTo>
                  <a:cubicBezTo>
                    <a:pt x="479" y="2229"/>
                    <a:pt x="548" y="2298"/>
                    <a:pt x="639" y="2343"/>
                  </a:cubicBezTo>
                  <a:cubicBezTo>
                    <a:pt x="685" y="2389"/>
                    <a:pt x="730" y="2412"/>
                    <a:pt x="799" y="2435"/>
                  </a:cubicBezTo>
                  <a:cubicBezTo>
                    <a:pt x="890" y="2480"/>
                    <a:pt x="981" y="2526"/>
                    <a:pt x="1096" y="2549"/>
                  </a:cubicBezTo>
                  <a:cubicBezTo>
                    <a:pt x="1187" y="2572"/>
                    <a:pt x="1324" y="2594"/>
                    <a:pt x="1415" y="2594"/>
                  </a:cubicBezTo>
                  <a:cubicBezTo>
                    <a:pt x="1643" y="2572"/>
                    <a:pt x="1849" y="2526"/>
                    <a:pt x="2031" y="2412"/>
                  </a:cubicBezTo>
                  <a:cubicBezTo>
                    <a:pt x="2191" y="2298"/>
                    <a:pt x="2351" y="2161"/>
                    <a:pt x="2442" y="1978"/>
                  </a:cubicBezTo>
                  <a:cubicBezTo>
                    <a:pt x="2625" y="1659"/>
                    <a:pt x="2671" y="1293"/>
                    <a:pt x="2579" y="951"/>
                  </a:cubicBezTo>
                  <a:cubicBezTo>
                    <a:pt x="2556" y="791"/>
                    <a:pt x="2488" y="631"/>
                    <a:pt x="2397" y="517"/>
                  </a:cubicBezTo>
                  <a:cubicBezTo>
                    <a:pt x="2328" y="426"/>
                    <a:pt x="2283" y="335"/>
                    <a:pt x="2191" y="266"/>
                  </a:cubicBezTo>
                  <a:cubicBezTo>
                    <a:pt x="2123" y="221"/>
                    <a:pt x="2077" y="175"/>
                    <a:pt x="2009" y="129"/>
                  </a:cubicBezTo>
                  <a:cubicBezTo>
                    <a:pt x="1917" y="84"/>
                    <a:pt x="1849" y="61"/>
                    <a:pt x="1758" y="38"/>
                  </a:cubicBezTo>
                  <a:cubicBezTo>
                    <a:pt x="1704" y="11"/>
                    <a:pt x="1651" y="0"/>
                    <a:pt x="15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2" name="Google Shape;1432;p116"/>
            <p:cNvSpPr/>
            <p:nvPr/>
          </p:nvSpPr>
          <p:spPr>
            <a:xfrm>
              <a:off x="7275150" y="1140175"/>
              <a:ext cx="63375" cy="66325"/>
            </a:xfrm>
            <a:custGeom>
              <a:rect b="b" l="l" r="r" t="t"/>
              <a:pathLst>
                <a:path extrusionOk="0" h="2653" w="2535">
                  <a:moveTo>
                    <a:pt x="1119" y="0"/>
                  </a:moveTo>
                  <a:cubicBezTo>
                    <a:pt x="868" y="0"/>
                    <a:pt x="617" y="69"/>
                    <a:pt x="412" y="206"/>
                  </a:cubicBezTo>
                  <a:cubicBezTo>
                    <a:pt x="252" y="297"/>
                    <a:pt x="138" y="457"/>
                    <a:pt x="92" y="617"/>
                  </a:cubicBezTo>
                  <a:cubicBezTo>
                    <a:pt x="46" y="754"/>
                    <a:pt x="46" y="913"/>
                    <a:pt x="115" y="1050"/>
                  </a:cubicBezTo>
                  <a:cubicBezTo>
                    <a:pt x="46" y="1164"/>
                    <a:pt x="1" y="1279"/>
                    <a:pt x="1" y="1416"/>
                  </a:cubicBezTo>
                  <a:cubicBezTo>
                    <a:pt x="1" y="1644"/>
                    <a:pt x="46" y="1872"/>
                    <a:pt x="183" y="2055"/>
                  </a:cubicBezTo>
                  <a:cubicBezTo>
                    <a:pt x="320" y="2237"/>
                    <a:pt x="480" y="2397"/>
                    <a:pt x="663" y="2511"/>
                  </a:cubicBezTo>
                  <a:cubicBezTo>
                    <a:pt x="841" y="2590"/>
                    <a:pt x="1037" y="2653"/>
                    <a:pt x="1235" y="2653"/>
                  </a:cubicBezTo>
                  <a:cubicBezTo>
                    <a:pt x="1265" y="2653"/>
                    <a:pt x="1295" y="2651"/>
                    <a:pt x="1325" y="2648"/>
                  </a:cubicBezTo>
                  <a:cubicBezTo>
                    <a:pt x="1439" y="2648"/>
                    <a:pt x="1553" y="2625"/>
                    <a:pt x="1644" y="2602"/>
                  </a:cubicBezTo>
                  <a:cubicBezTo>
                    <a:pt x="1827" y="2534"/>
                    <a:pt x="1941" y="2466"/>
                    <a:pt x="2078" y="2351"/>
                  </a:cubicBezTo>
                  <a:cubicBezTo>
                    <a:pt x="2260" y="2192"/>
                    <a:pt x="2375" y="1986"/>
                    <a:pt x="2443" y="1781"/>
                  </a:cubicBezTo>
                  <a:cubicBezTo>
                    <a:pt x="2466" y="1735"/>
                    <a:pt x="2489" y="1689"/>
                    <a:pt x="2489" y="1644"/>
                  </a:cubicBezTo>
                  <a:cubicBezTo>
                    <a:pt x="2511" y="1530"/>
                    <a:pt x="2534" y="1393"/>
                    <a:pt x="2511" y="1279"/>
                  </a:cubicBezTo>
                  <a:cubicBezTo>
                    <a:pt x="2511" y="1073"/>
                    <a:pt x="2466" y="845"/>
                    <a:pt x="2329" y="639"/>
                  </a:cubicBezTo>
                  <a:cubicBezTo>
                    <a:pt x="2215" y="457"/>
                    <a:pt x="2032" y="274"/>
                    <a:pt x="1827" y="183"/>
                  </a:cubicBezTo>
                  <a:cubicBezTo>
                    <a:pt x="1621" y="69"/>
                    <a:pt x="1370" y="0"/>
                    <a:pt x="11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3" name="Google Shape;1433;p116"/>
            <p:cNvSpPr/>
            <p:nvPr/>
          </p:nvSpPr>
          <p:spPr>
            <a:xfrm>
              <a:off x="7158175" y="1293225"/>
              <a:ext cx="54225" cy="54925"/>
            </a:xfrm>
            <a:custGeom>
              <a:rect b="b" l="l" r="r" t="t"/>
              <a:pathLst>
                <a:path extrusionOk="0" h="2197" w="2169">
                  <a:moveTo>
                    <a:pt x="1069" y="0"/>
                  </a:moveTo>
                  <a:cubicBezTo>
                    <a:pt x="1024" y="0"/>
                    <a:pt x="979" y="6"/>
                    <a:pt x="936" y="18"/>
                  </a:cubicBezTo>
                  <a:lnTo>
                    <a:pt x="708" y="18"/>
                  </a:lnTo>
                  <a:cubicBezTo>
                    <a:pt x="684" y="12"/>
                    <a:pt x="659" y="9"/>
                    <a:pt x="635" y="9"/>
                  </a:cubicBezTo>
                  <a:cubicBezTo>
                    <a:pt x="568" y="9"/>
                    <a:pt x="501" y="31"/>
                    <a:pt x="434" y="64"/>
                  </a:cubicBezTo>
                  <a:cubicBezTo>
                    <a:pt x="343" y="87"/>
                    <a:pt x="274" y="133"/>
                    <a:pt x="206" y="201"/>
                  </a:cubicBezTo>
                  <a:cubicBezTo>
                    <a:pt x="137" y="269"/>
                    <a:pt x="92" y="338"/>
                    <a:pt x="69" y="429"/>
                  </a:cubicBezTo>
                  <a:cubicBezTo>
                    <a:pt x="23" y="521"/>
                    <a:pt x="0" y="612"/>
                    <a:pt x="0" y="703"/>
                  </a:cubicBezTo>
                  <a:cubicBezTo>
                    <a:pt x="23" y="886"/>
                    <a:pt x="69" y="1068"/>
                    <a:pt x="206" y="1205"/>
                  </a:cubicBezTo>
                  <a:cubicBezTo>
                    <a:pt x="229" y="1205"/>
                    <a:pt x="229" y="1205"/>
                    <a:pt x="252" y="1228"/>
                  </a:cubicBezTo>
                  <a:cubicBezTo>
                    <a:pt x="252" y="1297"/>
                    <a:pt x="274" y="1388"/>
                    <a:pt x="274" y="1456"/>
                  </a:cubicBezTo>
                  <a:cubicBezTo>
                    <a:pt x="274" y="1479"/>
                    <a:pt x="297" y="1502"/>
                    <a:pt x="297" y="1525"/>
                  </a:cubicBezTo>
                  <a:cubicBezTo>
                    <a:pt x="320" y="1593"/>
                    <a:pt x="343" y="1662"/>
                    <a:pt x="389" y="1730"/>
                  </a:cubicBezTo>
                  <a:cubicBezTo>
                    <a:pt x="389" y="1730"/>
                    <a:pt x="389" y="1753"/>
                    <a:pt x="411" y="1753"/>
                  </a:cubicBezTo>
                  <a:cubicBezTo>
                    <a:pt x="457" y="1822"/>
                    <a:pt x="480" y="1890"/>
                    <a:pt x="548" y="1936"/>
                  </a:cubicBezTo>
                  <a:cubicBezTo>
                    <a:pt x="662" y="2050"/>
                    <a:pt x="777" y="2095"/>
                    <a:pt x="914" y="2164"/>
                  </a:cubicBezTo>
                  <a:lnTo>
                    <a:pt x="982" y="2164"/>
                  </a:lnTo>
                  <a:cubicBezTo>
                    <a:pt x="1030" y="2180"/>
                    <a:pt x="1090" y="2196"/>
                    <a:pt x="1145" y="2196"/>
                  </a:cubicBezTo>
                  <a:cubicBezTo>
                    <a:pt x="1168" y="2196"/>
                    <a:pt x="1190" y="2193"/>
                    <a:pt x="1210" y="2187"/>
                  </a:cubicBezTo>
                  <a:cubicBezTo>
                    <a:pt x="1279" y="2187"/>
                    <a:pt x="1347" y="2187"/>
                    <a:pt x="1416" y="2164"/>
                  </a:cubicBezTo>
                  <a:lnTo>
                    <a:pt x="1438" y="2164"/>
                  </a:lnTo>
                  <a:cubicBezTo>
                    <a:pt x="1484" y="2141"/>
                    <a:pt x="1507" y="2141"/>
                    <a:pt x="1553" y="2118"/>
                  </a:cubicBezTo>
                  <a:cubicBezTo>
                    <a:pt x="1575" y="2095"/>
                    <a:pt x="1621" y="2095"/>
                    <a:pt x="1644" y="2073"/>
                  </a:cubicBezTo>
                  <a:cubicBezTo>
                    <a:pt x="1667" y="2073"/>
                    <a:pt x="1667" y="2073"/>
                    <a:pt x="1667" y="2050"/>
                  </a:cubicBezTo>
                  <a:cubicBezTo>
                    <a:pt x="1735" y="2027"/>
                    <a:pt x="1781" y="1981"/>
                    <a:pt x="1827" y="1936"/>
                  </a:cubicBezTo>
                  <a:cubicBezTo>
                    <a:pt x="1849" y="1936"/>
                    <a:pt x="1849" y="1913"/>
                    <a:pt x="1872" y="1890"/>
                  </a:cubicBezTo>
                  <a:cubicBezTo>
                    <a:pt x="1986" y="1753"/>
                    <a:pt x="2032" y="1685"/>
                    <a:pt x="2100" y="1502"/>
                  </a:cubicBezTo>
                  <a:cubicBezTo>
                    <a:pt x="2123" y="1411"/>
                    <a:pt x="2146" y="1319"/>
                    <a:pt x="2146" y="1205"/>
                  </a:cubicBezTo>
                  <a:cubicBezTo>
                    <a:pt x="2169" y="1114"/>
                    <a:pt x="2146" y="1023"/>
                    <a:pt x="2123" y="931"/>
                  </a:cubicBezTo>
                  <a:cubicBezTo>
                    <a:pt x="2123" y="909"/>
                    <a:pt x="2123" y="886"/>
                    <a:pt x="2100" y="863"/>
                  </a:cubicBezTo>
                  <a:cubicBezTo>
                    <a:pt x="2078" y="794"/>
                    <a:pt x="2055" y="726"/>
                    <a:pt x="2032" y="657"/>
                  </a:cubicBezTo>
                  <a:cubicBezTo>
                    <a:pt x="2009" y="612"/>
                    <a:pt x="1963" y="566"/>
                    <a:pt x="1941" y="521"/>
                  </a:cubicBezTo>
                  <a:cubicBezTo>
                    <a:pt x="1895" y="498"/>
                    <a:pt x="1872" y="452"/>
                    <a:pt x="1827" y="406"/>
                  </a:cubicBezTo>
                  <a:cubicBezTo>
                    <a:pt x="1781" y="338"/>
                    <a:pt x="1712" y="292"/>
                    <a:pt x="1644" y="247"/>
                  </a:cubicBezTo>
                  <a:cubicBezTo>
                    <a:pt x="1621" y="224"/>
                    <a:pt x="1598" y="224"/>
                    <a:pt x="1575" y="201"/>
                  </a:cubicBezTo>
                  <a:cubicBezTo>
                    <a:pt x="1553" y="201"/>
                    <a:pt x="1530" y="201"/>
                    <a:pt x="1530" y="178"/>
                  </a:cubicBezTo>
                  <a:cubicBezTo>
                    <a:pt x="1484" y="155"/>
                    <a:pt x="1461" y="133"/>
                    <a:pt x="1438" y="110"/>
                  </a:cubicBezTo>
                  <a:cubicBezTo>
                    <a:pt x="1322" y="43"/>
                    <a:pt x="1192" y="0"/>
                    <a:pt x="10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4" name="Google Shape;1434;p116"/>
            <p:cNvSpPr/>
            <p:nvPr/>
          </p:nvSpPr>
          <p:spPr>
            <a:xfrm>
              <a:off x="7034350" y="1398425"/>
              <a:ext cx="54225" cy="53575"/>
            </a:xfrm>
            <a:custGeom>
              <a:rect b="b" l="l" r="r" t="t"/>
              <a:pathLst>
                <a:path extrusionOk="0" h="2143" w="2169">
                  <a:moveTo>
                    <a:pt x="1204" y="1"/>
                  </a:moveTo>
                  <a:cubicBezTo>
                    <a:pt x="1174" y="1"/>
                    <a:pt x="1146" y="4"/>
                    <a:pt x="1119" y="10"/>
                  </a:cubicBezTo>
                  <a:cubicBezTo>
                    <a:pt x="1028" y="10"/>
                    <a:pt x="959" y="10"/>
                    <a:pt x="868" y="33"/>
                  </a:cubicBezTo>
                  <a:cubicBezTo>
                    <a:pt x="845" y="33"/>
                    <a:pt x="822" y="56"/>
                    <a:pt x="799" y="56"/>
                  </a:cubicBezTo>
                  <a:cubicBezTo>
                    <a:pt x="776" y="56"/>
                    <a:pt x="754" y="79"/>
                    <a:pt x="731" y="79"/>
                  </a:cubicBezTo>
                  <a:cubicBezTo>
                    <a:pt x="640" y="102"/>
                    <a:pt x="525" y="124"/>
                    <a:pt x="434" y="170"/>
                  </a:cubicBezTo>
                  <a:cubicBezTo>
                    <a:pt x="388" y="216"/>
                    <a:pt x="343" y="238"/>
                    <a:pt x="297" y="284"/>
                  </a:cubicBezTo>
                  <a:cubicBezTo>
                    <a:pt x="206" y="375"/>
                    <a:pt x="160" y="467"/>
                    <a:pt x="115" y="581"/>
                  </a:cubicBezTo>
                  <a:cubicBezTo>
                    <a:pt x="115" y="604"/>
                    <a:pt x="92" y="649"/>
                    <a:pt x="92" y="672"/>
                  </a:cubicBezTo>
                  <a:cubicBezTo>
                    <a:pt x="92" y="695"/>
                    <a:pt x="92" y="695"/>
                    <a:pt x="92" y="718"/>
                  </a:cubicBezTo>
                  <a:cubicBezTo>
                    <a:pt x="69" y="741"/>
                    <a:pt x="69" y="763"/>
                    <a:pt x="69" y="786"/>
                  </a:cubicBezTo>
                  <a:cubicBezTo>
                    <a:pt x="46" y="786"/>
                    <a:pt x="46" y="809"/>
                    <a:pt x="46" y="809"/>
                  </a:cubicBezTo>
                  <a:cubicBezTo>
                    <a:pt x="0" y="992"/>
                    <a:pt x="23" y="1129"/>
                    <a:pt x="46" y="1311"/>
                  </a:cubicBezTo>
                  <a:cubicBezTo>
                    <a:pt x="69" y="1403"/>
                    <a:pt x="115" y="1494"/>
                    <a:pt x="160" y="1540"/>
                  </a:cubicBezTo>
                  <a:cubicBezTo>
                    <a:pt x="183" y="1562"/>
                    <a:pt x="206" y="1562"/>
                    <a:pt x="206" y="1585"/>
                  </a:cubicBezTo>
                  <a:cubicBezTo>
                    <a:pt x="206" y="1585"/>
                    <a:pt x="206" y="1608"/>
                    <a:pt x="206" y="1608"/>
                  </a:cubicBezTo>
                  <a:cubicBezTo>
                    <a:pt x="229" y="1631"/>
                    <a:pt x="251" y="1654"/>
                    <a:pt x="251" y="1676"/>
                  </a:cubicBezTo>
                  <a:cubicBezTo>
                    <a:pt x="320" y="1745"/>
                    <a:pt x="366" y="1813"/>
                    <a:pt x="411" y="1882"/>
                  </a:cubicBezTo>
                  <a:cubicBezTo>
                    <a:pt x="434" y="1905"/>
                    <a:pt x="434" y="1905"/>
                    <a:pt x="457" y="1905"/>
                  </a:cubicBezTo>
                  <a:cubicBezTo>
                    <a:pt x="571" y="2019"/>
                    <a:pt x="571" y="2019"/>
                    <a:pt x="685" y="2064"/>
                  </a:cubicBezTo>
                  <a:cubicBezTo>
                    <a:pt x="708" y="2064"/>
                    <a:pt x="754" y="2087"/>
                    <a:pt x="776" y="2110"/>
                  </a:cubicBezTo>
                  <a:cubicBezTo>
                    <a:pt x="845" y="2133"/>
                    <a:pt x="959" y="2133"/>
                    <a:pt x="1028" y="2133"/>
                  </a:cubicBezTo>
                  <a:cubicBezTo>
                    <a:pt x="1054" y="2140"/>
                    <a:pt x="1083" y="2142"/>
                    <a:pt x="1112" y="2142"/>
                  </a:cubicBezTo>
                  <a:cubicBezTo>
                    <a:pt x="1184" y="2142"/>
                    <a:pt x="1260" y="2126"/>
                    <a:pt x="1324" y="2110"/>
                  </a:cubicBezTo>
                  <a:cubicBezTo>
                    <a:pt x="1416" y="2087"/>
                    <a:pt x="1484" y="2042"/>
                    <a:pt x="1553" y="2019"/>
                  </a:cubicBezTo>
                  <a:cubicBezTo>
                    <a:pt x="1575" y="2019"/>
                    <a:pt x="1598" y="1996"/>
                    <a:pt x="1621" y="1996"/>
                  </a:cubicBezTo>
                  <a:cubicBezTo>
                    <a:pt x="1689" y="1950"/>
                    <a:pt x="1758" y="1882"/>
                    <a:pt x="1804" y="1836"/>
                  </a:cubicBezTo>
                  <a:cubicBezTo>
                    <a:pt x="1826" y="1813"/>
                    <a:pt x="1849" y="1813"/>
                    <a:pt x="1849" y="1791"/>
                  </a:cubicBezTo>
                  <a:cubicBezTo>
                    <a:pt x="1918" y="1722"/>
                    <a:pt x="1986" y="1631"/>
                    <a:pt x="2032" y="1540"/>
                  </a:cubicBezTo>
                  <a:cubicBezTo>
                    <a:pt x="2078" y="1471"/>
                    <a:pt x="2100" y="1380"/>
                    <a:pt x="2123" y="1311"/>
                  </a:cubicBezTo>
                  <a:cubicBezTo>
                    <a:pt x="2146" y="1288"/>
                    <a:pt x="2146" y="1266"/>
                    <a:pt x="2146" y="1243"/>
                  </a:cubicBezTo>
                  <a:cubicBezTo>
                    <a:pt x="2169" y="1174"/>
                    <a:pt x="2169" y="1083"/>
                    <a:pt x="2169" y="1015"/>
                  </a:cubicBezTo>
                  <a:cubicBezTo>
                    <a:pt x="2169" y="992"/>
                    <a:pt x="2169" y="992"/>
                    <a:pt x="2169" y="969"/>
                  </a:cubicBezTo>
                  <a:cubicBezTo>
                    <a:pt x="2169" y="900"/>
                    <a:pt x="2169" y="832"/>
                    <a:pt x="2146" y="763"/>
                  </a:cubicBezTo>
                  <a:cubicBezTo>
                    <a:pt x="2123" y="672"/>
                    <a:pt x="2078" y="604"/>
                    <a:pt x="2055" y="535"/>
                  </a:cubicBezTo>
                  <a:cubicBezTo>
                    <a:pt x="2055" y="512"/>
                    <a:pt x="2032" y="490"/>
                    <a:pt x="2032" y="467"/>
                  </a:cubicBezTo>
                  <a:cubicBezTo>
                    <a:pt x="1986" y="421"/>
                    <a:pt x="1941" y="375"/>
                    <a:pt x="1895" y="307"/>
                  </a:cubicBezTo>
                  <a:cubicBezTo>
                    <a:pt x="1895" y="307"/>
                    <a:pt x="1895" y="307"/>
                    <a:pt x="1872" y="284"/>
                  </a:cubicBezTo>
                  <a:cubicBezTo>
                    <a:pt x="1872" y="284"/>
                    <a:pt x="1872" y="284"/>
                    <a:pt x="1849" y="261"/>
                  </a:cubicBezTo>
                  <a:cubicBezTo>
                    <a:pt x="1804" y="216"/>
                    <a:pt x="1758" y="170"/>
                    <a:pt x="1689" y="147"/>
                  </a:cubicBezTo>
                  <a:cubicBezTo>
                    <a:pt x="1621" y="102"/>
                    <a:pt x="1553" y="79"/>
                    <a:pt x="1484" y="56"/>
                  </a:cubicBezTo>
                  <a:cubicBezTo>
                    <a:pt x="1461" y="33"/>
                    <a:pt x="1438" y="33"/>
                    <a:pt x="1416" y="33"/>
                  </a:cubicBezTo>
                  <a:cubicBezTo>
                    <a:pt x="1351" y="17"/>
                    <a:pt x="1275" y="1"/>
                    <a:pt x="12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5" name="Google Shape;1435;p116"/>
            <p:cNvSpPr/>
            <p:nvPr/>
          </p:nvSpPr>
          <p:spPr>
            <a:xfrm>
              <a:off x="7035500" y="1552750"/>
              <a:ext cx="55375" cy="58225"/>
            </a:xfrm>
            <a:custGeom>
              <a:rect b="b" l="l" r="r" t="t"/>
              <a:pathLst>
                <a:path extrusionOk="0" h="2329" w="2215">
                  <a:moveTo>
                    <a:pt x="976" y="0"/>
                  </a:moveTo>
                  <a:cubicBezTo>
                    <a:pt x="850" y="0"/>
                    <a:pt x="723" y="30"/>
                    <a:pt x="616" y="91"/>
                  </a:cubicBezTo>
                  <a:cubicBezTo>
                    <a:pt x="525" y="160"/>
                    <a:pt x="434" y="228"/>
                    <a:pt x="342" y="320"/>
                  </a:cubicBezTo>
                  <a:cubicBezTo>
                    <a:pt x="274" y="411"/>
                    <a:pt x="205" y="502"/>
                    <a:pt x="160" y="594"/>
                  </a:cubicBezTo>
                  <a:cubicBezTo>
                    <a:pt x="114" y="708"/>
                    <a:pt x="46" y="822"/>
                    <a:pt x="23" y="936"/>
                  </a:cubicBezTo>
                  <a:cubicBezTo>
                    <a:pt x="23" y="1004"/>
                    <a:pt x="0" y="1096"/>
                    <a:pt x="0" y="1187"/>
                  </a:cubicBezTo>
                  <a:cubicBezTo>
                    <a:pt x="0" y="1278"/>
                    <a:pt x="23" y="1370"/>
                    <a:pt x="46" y="1461"/>
                  </a:cubicBezTo>
                  <a:cubicBezTo>
                    <a:pt x="46" y="1484"/>
                    <a:pt x="46" y="1507"/>
                    <a:pt x="69" y="1529"/>
                  </a:cubicBezTo>
                  <a:cubicBezTo>
                    <a:pt x="91" y="1621"/>
                    <a:pt x="114" y="1689"/>
                    <a:pt x="160" y="1758"/>
                  </a:cubicBezTo>
                  <a:cubicBezTo>
                    <a:pt x="205" y="1826"/>
                    <a:pt x="251" y="1895"/>
                    <a:pt x="320" y="1963"/>
                  </a:cubicBezTo>
                  <a:cubicBezTo>
                    <a:pt x="320" y="1986"/>
                    <a:pt x="342" y="2009"/>
                    <a:pt x="365" y="2031"/>
                  </a:cubicBezTo>
                  <a:cubicBezTo>
                    <a:pt x="434" y="2077"/>
                    <a:pt x="502" y="2123"/>
                    <a:pt x="571" y="2168"/>
                  </a:cubicBezTo>
                  <a:cubicBezTo>
                    <a:pt x="639" y="2214"/>
                    <a:pt x="730" y="2237"/>
                    <a:pt x="799" y="2283"/>
                  </a:cubicBezTo>
                  <a:cubicBezTo>
                    <a:pt x="913" y="2305"/>
                    <a:pt x="1027" y="2328"/>
                    <a:pt x="1141" y="2328"/>
                  </a:cubicBezTo>
                  <a:lnTo>
                    <a:pt x="1210" y="2328"/>
                  </a:lnTo>
                  <a:cubicBezTo>
                    <a:pt x="1301" y="2328"/>
                    <a:pt x="1370" y="2328"/>
                    <a:pt x="1461" y="2283"/>
                  </a:cubicBezTo>
                  <a:cubicBezTo>
                    <a:pt x="1621" y="2237"/>
                    <a:pt x="1758" y="2168"/>
                    <a:pt x="1895" y="2054"/>
                  </a:cubicBezTo>
                  <a:cubicBezTo>
                    <a:pt x="1917" y="2009"/>
                    <a:pt x="1940" y="1963"/>
                    <a:pt x="1986" y="1940"/>
                  </a:cubicBezTo>
                  <a:cubicBezTo>
                    <a:pt x="2009" y="1895"/>
                    <a:pt x="2054" y="1849"/>
                    <a:pt x="2077" y="1803"/>
                  </a:cubicBezTo>
                  <a:cubicBezTo>
                    <a:pt x="2123" y="1712"/>
                    <a:pt x="2168" y="1621"/>
                    <a:pt x="2191" y="1507"/>
                  </a:cubicBezTo>
                  <a:cubicBezTo>
                    <a:pt x="2214" y="1301"/>
                    <a:pt x="2214" y="1210"/>
                    <a:pt x="2168" y="1004"/>
                  </a:cubicBezTo>
                  <a:cubicBezTo>
                    <a:pt x="2168" y="982"/>
                    <a:pt x="2168" y="959"/>
                    <a:pt x="2168" y="959"/>
                  </a:cubicBezTo>
                  <a:cubicBezTo>
                    <a:pt x="2146" y="867"/>
                    <a:pt x="2100" y="799"/>
                    <a:pt x="2054" y="730"/>
                  </a:cubicBezTo>
                  <a:cubicBezTo>
                    <a:pt x="2054" y="708"/>
                    <a:pt x="2054" y="708"/>
                    <a:pt x="2054" y="708"/>
                  </a:cubicBezTo>
                  <a:cubicBezTo>
                    <a:pt x="2009" y="639"/>
                    <a:pt x="1963" y="594"/>
                    <a:pt x="1917" y="548"/>
                  </a:cubicBezTo>
                  <a:cubicBezTo>
                    <a:pt x="1917" y="525"/>
                    <a:pt x="1895" y="525"/>
                    <a:pt x="1895" y="525"/>
                  </a:cubicBezTo>
                  <a:cubicBezTo>
                    <a:pt x="1849" y="479"/>
                    <a:pt x="1780" y="434"/>
                    <a:pt x="1735" y="388"/>
                  </a:cubicBezTo>
                  <a:cubicBezTo>
                    <a:pt x="1712" y="388"/>
                    <a:pt x="1712" y="365"/>
                    <a:pt x="1712" y="365"/>
                  </a:cubicBezTo>
                  <a:cubicBezTo>
                    <a:pt x="1643" y="342"/>
                    <a:pt x="1598" y="320"/>
                    <a:pt x="1529" y="297"/>
                  </a:cubicBezTo>
                  <a:cubicBezTo>
                    <a:pt x="1438" y="183"/>
                    <a:pt x="1324" y="69"/>
                    <a:pt x="1164" y="23"/>
                  </a:cubicBezTo>
                  <a:cubicBezTo>
                    <a:pt x="1103" y="8"/>
                    <a:pt x="1040" y="0"/>
                    <a:pt x="97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6" name="Google Shape;1436;p116"/>
            <p:cNvSpPr/>
            <p:nvPr/>
          </p:nvSpPr>
          <p:spPr>
            <a:xfrm>
              <a:off x="7147900" y="1679900"/>
              <a:ext cx="64500" cy="61400"/>
            </a:xfrm>
            <a:custGeom>
              <a:rect b="b" l="l" r="r" t="t"/>
              <a:pathLst>
                <a:path extrusionOk="0" h="2456" w="2580">
                  <a:moveTo>
                    <a:pt x="970" y="1"/>
                  </a:moveTo>
                  <a:cubicBezTo>
                    <a:pt x="951" y="1"/>
                    <a:pt x="932" y="2"/>
                    <a:pt x="914" y="4"/>
                  </a:cubicBezTo>
                  <a:cubicBezTo>
                    <a:pt x="868" y="4"/>
                    <a:pt x="800" y="27"/>
                    <a:pt x="731" y="27"/>
                  </a:cubicBezTo>
                  <a:cubicBezTo>
                    <a:pt x="617" y="50"/>
                    <a:pt x="503" y="118"/>
                    <a:pt x="434" y="210"/>
                  </a:cubicBezTo>
                  <a:cubicBezTo>
                    <a:pt x="411" y="232"/>
                    <a:pt x="389" y="255"/>
                    <a:pt x="366" y="278"/>
                  </a:cubicBezTo>
                  <a:cubicBezTo>
                    <a:pt x="297" y="346"/>
                    <a:pt x="252" y="415"/>
                    <a:pt x="206" y="483"/>
                  </a:cubicBezTo>
                  <a:cubicBezTo>
                    <a:pt x="138" y="575"/>
                    <a:pt x="92" y="689"/>
                    <a:pt x="69" y="826"/>
                  </a:cubicBezTo>
                  <a:cubicBezTo>
                    <a:pt x="1" y="1054"/>
                    <a:pt x="1" y="1305"/>
                    <a:pt x="69" y="1533"/>
                  </a:cubicBezTo>
                  <a:cubicBezTo>
                    <a:pt x="92" y="1625"/>
                    <a:pt x="138" y="1716"/>
                    <a:pt x="183" y="1784"/>
                  </a:cubicBezTo>
                  <a:cubicBezTo>
                    <a:pt x="183" y="1807"/>
                    <a:pt x="206" y="1853"/>
                    <a:pt x="229" y="1876"/>
                  </a:cubicBezTo>
                  <a:cubicBezTo>
                    <a:pt x="275" y="1944"/>
                    <a:pt x="320" y="2013"/>
                    <a:pt x="389" y="2081"/>
                  </a:cubicBezTo>
                  <a:cubicBezTo>
                    <a:pt x="434" y="2127"/>
                    <a:pt x="526" y="2195"/>
                    <a:pt x="594" y="2241"/>
                  </a:cubicBezTo>
                  <a:cubicBezTo>
                    <a:pt x="777" y="2378"/>
                    <a:pt x="1028" y="2424"/>
                    <a:pt x="1279" y="2446"/>
                  </a:cubicBezTo>
                  <a:cubicBezTo>
                    <a:pt x="1312" y="2453"/>
                    <a:pt x="1346" y="2456"/>
                    <a:pt x="1379" y="2456"/>
                  </a:cubicBezTo>
                  <a:cubicBezTo>
                    <a:pt x="1460" y="2456"/>
                    <a:pt x="1541" y="2440"/>
                    <a:pt x="1621" y="2424"/>
                  </a:cubicBezTo>
                  <a:cubicBezTo>
                    <a:pt x="1667" y="2424"/>
                    <a:pt x="1690" y="2401"/>
                    <a:pt x="1713" y="2401"/>
                  </a:cubicBezTo>
                  <a:cubicBezTo>
                    <a:pt x="1804" y="2378"/>
                    <a:pt x="1895" y="2332"/>
                    <a:pt x="1964" y="2287"/>
                  </a:cubicBezTo>
                  <a:cubicBezTo>
                    <a:pt x="2009" y="2264"/>
                    <a:pt x="2055" y="2218"/>
                    <a:pt x="2101" y="2195"/>
                  </a:cubicBezTo>
                  <a:cubicBezTo>
                    <a:pt x="2146" y="2150"/>
                    <a:pt x="2192" y="2127"/>
                    <a:pt x="2238" y="2081"/>
                  </a:cubicBezTo>
                  <a:cubicBezTo>
                    <a:pt x="2306" y="2013"/>
                    <a:pt x="2352" y="1944"/>
                    <a:pt x="2397" y="1876"/>
                  </a:cubicBezTo>
                  <a:cubicBezTo>
                    <a:pt x="2443" y="1807"/>
                    <a:pt x="2466" y="1716"/>
                    <a:pt x="2511" y="1647"/>
                  </a:cubicBezTo>
                  <a:cubicBezTo>
                    <a:pt x="2511" y="1602"/>
                    <a:pt x="2534" y="1579"/>
                    <a:pt x="2534" y="1556"/>
                  </a:cubicBezTo>
                  <a:cubicBezTo>
                    <a:pt x="2557" y="1465"/>
                    <a:pt x="2557" y="1374"/>
                    <a:pt x="2557" y="1282"/>
                  </a:cubicBezTo>
                  <a:cubicBezTo>
                    <a:pt x="2580" y="1100"/>
                    <a:pt x="2511" y="963"/>
                    <a:pt x="2443" y="780"/>
                  </a:cubicBezTo>
                  <a:cubicBezTo>
                    <a:pt x="2374" y="643"/>
                    <a:pt x="2238" y="506"/>
                    <a:pt x="2101" y="438"/>
                  </a:cubicBezTo>
                  <a:cubicBezTo>
                    <a:pt x="2101" y="415"/>
                    <a:pt x="2078" y="415"/>
                    <a:pt x="2078" y="415"/>
                  </a:cubicBezTo>
                  <a:cubicBezTo>
                    <a:pt x="2009" y="369"/>
                    <a:pt x="1941" y="346"/>
                    <a:pt x="1895" y="324"/>
                  </a:cubicBezTo>
                  <a:lnTo>
                    <a:pt x="1849" y="324"/>
                  </a:lnTo>
                  <a:cubicBezTo>
                    <a:pt x="1781" y="301"/>
                    <a:pt x="1713" y="301"/>
                    <a:pt x="1644" y="301"/>
                  </a:cubicBezTo>
                  <a:cubicBezTo>
                    <a:pt x="1598" y="301"/>
                    <a:pt x="1553" y="301"/>
                    <a:pt x="1507" y="324"/>
                  </a:cubicBezTo>
                  <a:cubicBezTo>
                    <a:pt x="1484" y="278"/>
                    <a:pt x="1439" y="232"/>
                    <a:pt x="1416" y="210"/>
                  </a:cubicBezTo>
                  <a:cubicBezTo>
                    <a:pt x="1293" y="87"/>
                    <a:pt x="1133" y="1"/>
                    <a:pt x="97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7" name="Google Shape;1437;p116"/>
            <p:cNvSpPr/>
            <p:nvPr/>
          </p:nvSpPr>
          <p:spPr>
            <a:xfrm>
              <a:off x="7300825" y="1652600"/>
              <a:ext cx="67375" cy="59600"/>
            </a:xfrm>
            <a:custGeom>
              <a:rect b="b" l="l" r="r" t="t"/>
              <a:pathLst>
                <a:path extrusionOk="0" h="2384" w="2695">
                  <a:moveTo>
                    <a:pt x="1530" y="0"/>
                  </a:moveTo>
                  <a:cubicBezTo>
                    <a:pt x="1439" y="0"/>
                    <a:pt x="1348" y="23"/>
                    <a:pt x="1279" y="46"/>
                  </a:cubicBezTo>
                  <a:cubicBezTo>
                    <a:pt x="1096" y="92"/>
                    <a:pt x="982" y="160"/>
                    <a:pt x="845" y="274"/>
                  </a:cubicBezTo>
                  <a:cubicBezTo>
                    <a:pt x="845" y="297"/>
                    <a:pt x="845" y="297"/>
                    <a:pt x="823" y="297"/>
                  </a:cubicBezTo>
                  <a:lnTo>
                    <a:pt x="708" y="297"/>
                  </a:lnTo>
                  <a:cubicBezTo>
                    <a:pt x="526" y="297"/>
                    <a:pt x="343" y="366"/>
                    <a:pt x="206" y="503"/>
                  </a:cubicBezTo>
                  <a:lnTo>
                    <a:pt x="115" y="640"/>
                  </a:lnTo>
                  <a:cubicBezTo>
                    <a:pt x="46" y="754"/>
                    <a:pt x="1" y="868"/>
                    <a:pt x="1" y="982"/>
                  </a:cubicBezTo>
                  <a:cubicBezTo>
                    <a:pt x="1" y="1050"/>
                    <a:pt x="1" y="1096"/>
                    <a:pt x="1" y="1165"/>
                  </a:cubicBezTo>
                  <a:cubicBezTo>
                    <a:pt x="24" y="1279"/>
                    <a:pt x="24" y="1393"/>
                    <a:pt x="69" y="1484"/>
                  </a:cubicBezTo>
                  <a:cubicBezTo>
                    <a:pt x="161" y="1690"/>
                    <a:pt x="252" y="1895"/>
                    <a:pt x="435" y="2032"/>
                  </a:cubicBezTo>
                  <a:cubicBezTo>
                    <a:pt x="594" y="2169"/>
                    <a:pt x="800" y="2306"/>
                    <a:pt x="1005" y="2351"/>
                  </a:cubicBezTo>
                  <a:cubicBezTo>
                    <a:pt x="1108" y="2372"/>
                    <a:pt x="1206" y="2383"/>
                    <a:pt x="1303" y="2383"/>
                  </a:cubicBezTo>
                  <a:cubicBezTo>
                    <a:pt x="1423" y="2383"/>
                    <a:pt x="1541" y="2366"/>
                    <a:pt x="1667" y="2329"/>
                  </a:cubicBezTo>
                  <a:cubicBezTo>
                    <a:pt x="2078" y="2192"/>
                    <a:pt x="2420" y="1872"/>
                    <a:pt x="2557" y="1438"/>
                  </a:cubicBezTo>
                  <a:cubicBezTo>
                    <a:pt x="2694" y="959"/>
                    <a:pt x="2512" y="388"/>
                    <a:pt x="2078" y="137"/>
                  </a:cubicBezTo>
                  <a:cubicBezTo>
                    <a:pt x="1918" y="46"/>
                    <a:pt x="1781" y="23"/>
                    <a:pt x="159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8" name="Google Shape;1438;p116"/>
            <p:cNvSpPr/>
            <p:nvPr/>
          </p:nvSpPr>
          <p:spPr>
            <a:xfrm>
              <a:off x="7346475" y="1317650"/>
              <a:ext cx="61650" cy="58225"/>
            </a:xfrm>
            <a:custGeom>
              <a:rect b="b" l="l" r="r" t="t"/>
              <a:pathLst>
                <a:path extrusionOk="0" h="2329" w="2466">
                  <a:moveTo>
                    <a:pt x="1096" y="0"/>
                  </a:moveTo>
                  <a:cubicBezTo>
                    <a:pt x="891" y="0"/>
                    <a:pt x="686" y="46"/>
                    <a:pt x="503" y="114"/>
                  </a:cubicBezTo>
                  <a:cubicBezTo>
                    <a:pt x="412" y="137"/>
                    <a:pt x="343" y="183"/>
                    <a:pt x="275" y="228"/>
                  </a:cubicBezTo>
                  <a:cubicBezTo>
                    <a:pt x="206" y="274"/>
                    <a:pt x="138" y="342"/>
                    <a:pt x="92" y="434"/>
                  </a:cubicBezTo>
                  <a:cubicBezTo>
                    <a:pt x="46" y="502"/>
                    <a:pt x="24" y="593"/>
                    <a:pt x="24" y="685"/>
                  </a:cubicBezTo>
                  <a:cubicBezTo>
                    <a:pt x="1" y="776"/>
                    <a:pt x="1" y="867"/>
                    <a:pt x="24" y="959"/>
                  </a:cubicBezTo>
                  <a:cubicBezTo>
                    <a:pt x="69" y="1141"/>
                    <a:pt x="183" y="1301"/>
                    <a:pt x="343" y="1392"/>
                  </a:cubicBezTo>
                  <a:lnTo>
                    <a:pt x="435" y="1415"/>
                  </a:lnTo>
                  <a:cubicBezTo>
                    <a:pt x="435" y="1461"/>
                    <a:pt x="457" y="1507"/>
                    <a:pt x="457" y="1552"/>
                  </a:cubicBezTo>
                  <a:cubicBezTo>
                    <a:pt x="480" y="1621"/>
                    <a:pt x="526" y="1689"/>
                    <a:pt x="549" y="1758"/>
                  </a:cubicBezTo>
                  <a:cubicBezTo>
                    <a:pt x="571" y="1780"/>
                    <a:pt x="571" y="1803"/>
                    <a:pt x="594" y="1826"/>
                  </a:cubicBezTo>
                  <a:cubicBezTo>
                    <a:pt x="640" y="1895"/>
                    <a:pt x="708" y="1986"/>
                    <a:pt x="777" y="2054"/>
                  </a:cubicBezTo>
                  <a:cubicBezTo>
                    <a:pt x="823" y="2100"/>
                    <a:pt x="891" y="2146"/>
                    <a:pt x="960" y="2191"/>
                  </a:cubicBezTo>
                  <a:cubicBezTo>
                    <a:pt x="1005" y="2214"/>
                    <a:pt x="1051" y="2214"/>
                    <a:pt x="1096" y="2237"/>
                  </a:cubicBezTo>
                  <a:cubicBezTo>
                    <a:pt x="1119" y="2260"/>
                    <a:pt x="1165" y="2283"/>
                    <a:pt x="1211" y="2305"/>
                  </a:cubicBezTo>
                  <a:lnTo>
                    <a:pt x="1348" y="2305"/>
                  </a:lnTo>
                  <a:cubicBezTo>
                    <a:pt x="1370" y="2305"/>
                    <a:pt x="1416" y="2328"/>
                    <a:pt x="1462" y="2328"/>
                  </a:cubicBezTo>
                  <a:lnTo>
                    <a:pt x="1484" y="2328"/>
                  </a:lnTo>
                  <a:cubicBezTo>
                    <a:pt x="1553" y="2328"/>
                    <a:pt x="1621" y="2305"/>
                    <a:pt x="1690" y="2305"/>
                  </a:cubicBezTo>
                  <a:cubicBezTo>
                    <a:pt x="1758" y="2283"/>
                    <a:pt x="1850" y="2237"/>
                    <a:pt x="1918" y="2214"/>
                  </a:cubicBezTo>
                  <a:cubicBezTo>
                    <a:pt x="1941" y="2191"/>
                    <a:pt x="1941" y="2191"/>
                    <a:pt x="1964" y="2168"/>
                  </a:cubicBezTo>
                  <a:cubicBezTo>
                    <a:pt x="2032" y="2123"/>
                    <a:pt x="2101" y="2077"/>
                    <a:pt x="2146" y="2031"/>
                  </a:cubicBezTo>
                  <a:cubicBezTo>
                    <a:pt x="2215" y="1963"/>
                    <a:pt x="2283" y="1872"/>
                    <a:pt x="2329" y="1780"/>
                  </a:cubicBezTo>
                  <a:cubicBezTo>
                    <a:pt x="2375" y="1712"/>
                    <a:pt x="2420" y="1598"/>
                    <a:pt x="2420" y="1507"/>
                  </a:cubicBezTo>
                  <a:cubicBezTo>
                    <a:pt x="2443" y="1415"/>
                    <a:pt x="2466" y="1301"/>
                    <a:pt x="2466" y="1187"/>
                  </a:cubicBezTo>
                  <a:cubicBezTo>
                    <a:pt x="2443" y="1096"/>
                    <a:pt x="2443" y="982"/>
                    <a:pt x="2398" y="890"/>
                  </a:cubicBezTo>
                  <a:cubicBezTo>
                    <a:pt x="2375" y="799"/>
                    <a:pt x="2352" y="730"/>
                    <a:pt x="2306" y="662"/>
                  </a:cubicBezTo>
                  <a:cubicBezTo>
                    <a:pt x="2306" y="639"/>
                    <a:pt x="2306" y="616"/>
                    <a:pt x="2283" y="593"/>
                  </a:cubicBezTo>
                  <a:cubicBezTo>
                    <a:pt x="2238" y="525"/>
                    <a:pt x="2192" y="479"/>
                    <a:pt x="2146" y="411"/>
                  </a:cubicBezTo>
                  <a:cubicBezTo>
                    <a:pt x="2124" y="388"/>
                    <a:pt x="2101" y="365"/>
                    <a:pt x="2101" y="365"/>
                  </a:cubicBezTo>
                  <a:cubicBezTo>
                    <a:pt x="2009" y="297"/>
                    <a:pt x="1918" y="205"/>
                    <a:pt x="1827" y="160"/>
                  </a:cubicBezTo>
                  <a:cubicBezTo>
                    <a:pt x="1713" y="114"/>
                    <a:pt x="1599" y="46"/>
                    <a:pt x="1462" y="46"/>
                  </a:cubicBezTo>
                  <a:cubicBezTo>
                    <a:pt x="1348" y="23"/>
                    <a:pt x="1233" y="0"/>
                    <a:pt x="109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9" name="Google Shape;1439;p116"/>
            <p:cNvSpPr/>
            <p:nvPr/>
          </p:nvSpPr>
          <p:spPr>
            <a:xfrm>
              <a:off x="7226650" y="1439075"/>
              <a:ext cx="57650" cy="66900"/>
            </a:xfrm>
            <a:custGeom>
              <a:rect b="b" l="l" r="r" t="t"/>
              <a:pathLst>
                <a:path extrusionOk="0" h="2676" w="2306">
                  <a:moveTo>
                    <a:pt x="1244" y="0"/>
                  </a:moveTo>
                  <a:cubicBezTo>
                    <a:pt x="1218" y="0"/>
                    <a:pt x="1192" y="2"/>
                    <a:pt x="1165" y="5"/>
                  </a:cubicBezTo>
                  <a:cubicBezTo>
                    <a:pt x="982" y="28"/>
                    <a:pt x="891" y="50"/>
                    <a:pt x="731" y="119"/>
                  </a:cubicBezTo>
                  <a:cubicBezTo>
                    <a:pt x="640" y="165"/>
                    <a:pt x="571" y="233"/>
                    <a:pt x="503" y="302"/>
                  </a:cubicBezTo>
                  <a:cubicBezTo>
                    <a:pt x="366" y="416"/>
                    <a:pt x="297" y="621"/>
                    <a:pt x="297" y="781"/>
                  </a:cubicBezTo>
                  <a:cubicBezTo>
                    <a:pt x="297" y="963"/>
                    <a:pt x="366" y="1169"/>
                    <a:pt x="503" y="1283"/>
                  </a:cubicBezTo>
                  <a:cubicBezTo>
                    <a:pt x="503" y="1283"/>
                    <a:pt x="526" y="1306"/>
                    <a:pt x="526" y="1306"/>
                  </a:cubicBezTo>
                  <a:cubicBezTo>
                    <a:pt x="411" y="1352"/>
                    <a:pt x="297" y="1397"/>
                    <a:pt x="229" y="1488"/>
                  </a:cubicBezTo>
                  <a:cubicBezTo>
                    <a:pt x="92" y="1603"/>
                    <a:pt x="1" y="1808"/>
                    <a:pt x="23" y="1991"/>
                  </a:cubicBezTo>
                  <a:cubicBezTo>
                    <a:pt x="23" y="2150"/>
                    <a:pt x="92" y="2356"/>
                    <a:pt x="229" y="2470"/>
                  </a:cubicBezTo>
                  <a:cubicBezTo>
                    <a:pt x="366" y="2607"/>
                    <a:pt x="526" y="2675"/>
                    <a:pt x="708" y="2675"/>
                  </a:cubicBezTo>
                  <a:cubicBezTo>
                    <a:pt x="1279" y="2675"/>
                    <a:pt x="1827" y="2379"/>
                    <a:pt x="2100" y="1876"/>
                  </a:cubicBezTo>
                  <a:cubicBezTo>
                    <a:pt x="2146" y="1831"/>
                    <a:pt x="2169" y="1762"/>
                    <a:pt x="2192" y="1694"/>
                  </a:cubicBezTo>
                  <a:cubicBezTo>
                    <a:pt x="2215" y="1625"/>
                    <a:pt x="2260" y="1557"/>
                    <a:pt x="2260" y="1488"/>
                  </a:cubicBezTo>
                  <a:cubicBezTo>
                    <a:pt x="2306" y="1306"/>
                    <a:pt x="2306" y="1146"/>
                    <a:pt x="2283" y="986"/>
                  </a:cubicBezTo>
                  <a:cubicBezTo>
                    <a:pt x="2260" y="804"/>
                    <a:pt x="2215" y="644"/>
                    <a:pt x="2123" y="507"/>
                  </a:cubicBezTo>
                  <a:cubicBezTo>
                    <a:pt x="2009" y="347"/>
                    <a:pt x="1895" y="210"/>
                    <a:pt x="1712" y="142"/>
                  </a:cubicBezTo>
                  <a:cubicBezTo>
                    <a:pt x="1574" y="62"/>
                    <a:pt x="1418" y="0"/>
                    <a:pt x="124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0" name="Google Shape;1440;p116"/>
            <p:cNvSpPr/>
            <p:nvPr/>
          </p:nvSpPr>
          <p:spPr>
            <a:xfrm>
              <a:off x="7148475" y="1550950"/>
              <a:ext cx="53675" cy="54750"/>
            </a:xfrm>
            <a:custGeom>
              <a:rect b="b" l="l" r="r" t="t"/>
              <a:pathLst>
                <a:path extrusionOk="0" h="2190" w="2147">
                  <a:moveTo>
                    <a:pt x="1245" y="1"/>
                  </a:moveTo>
                  <a:cubicBezTo>
                    <a:pt x="1162" y="1"/>
                    <a:pt x="1080" y="16"/>
                    <a:pt x="1005" y="49"/>
                  </a:cubicBezTo>
                  <a:cubicBezTo>
                    <a:pt x="936" y="49"/>
                    <a:pt x="868" y="95"/>
                    <a:pt x="822" y="118"/>
                  </a:cubicBezTo>
                  <a:cubicBezTo>
                    <a:pt x="799" y="118"/>
                    <a:pt x="754" y="118"/>
                    <a:pt x="731" y="95"/>
                  </a:cubicBezTo>
                  <a:cubicBezTo>
                    <a:pt x="594" y="95"/>
                    <a:pt x="480" y="141"/>
                    <a:pt x="366" y="209"/>
                  </a:cubicBezTo>
                  <a:cubicBezTo>
                    <a:pt x="229" y="300"/>
                    <a:pt x="115" y="437"/>
                    <a:pt x="46" y="620"/>
                  </a:cubicBezTo>
                  <a:cubicBezTo>
                    <a:pt x="46" y="643"/>
                    <a:pt x="46" y="688"/>
                    <a:pt x="23" y="711"/>
                  </a:cubicBezTo>
                  <a:cubicBezTo>
                    <a:pt x="23" y="802"/>
                    <a:pt x="0" y="894"/>
                    <a:pt x="0" y="985"/>
                  </a:cubicBezTo>
                  <a:cubicBezTo>
                    <a:pt x="0" y="1008"/>
                    <a:pt x="0" y="1054"/>
                    <a:pt x="0" y="1076"/>
                  </a:cubicBezTo>
                  <a:cubicBezTo>
                    <a:pt x="23" y="1168"/>
                    <a:pt x="23" y="1259"/>
                    <a:pt x="46" y="1350"/>
                  </a:cubicBezTo>
                  <a:cubicBezTo>
                    <a:pt x="46" y="1396"/>
                    <a:pt x="69" y="1419"/>
                    <a:pt x="69" y="1442"/>
                  </a:cubicBezTo>
                  <a:cubicBezTo>
                    <a:pt x="92" y="1533"/>
                    <a:pt x="137" y="1624"/>
                    <a:pt x="183" y="1693"/>
                  </a:cubicBezTo>
                  <a:cubicBezTo>
                    <a:pt x="183" y="1715"/>
                    <a:pt x="206" y="1761"/>
                    <a:pt x="229" y="1784"/>
                  </a:cubicBezTo>
                  <a:cubicBezTo>
                    <a:pt x="274" y="1852"/>
                    <a:pt x="343" y="1921"/>
                    <a:pt x="388" y="1989"/>
                  </a:cubicBezTo>
                  <a:cubicBezTo>
                    <a:pt x="480" y="2081"/>
                    <a:pt x="571" y="2149"/>
                    <a:pt x="708" y="2172"/>
                  </a:cubicBezTo>
                  <a:cubicBezTo>
                    <a:pt x="765" y="2183"/>
                    <a:pt x="822" y="2189"/>
                    <a:pt x="882" y="2189"/>
                  </a:cubicBezTo>
                  <a:cubicBezTo>
                    <a:pt x="942" y="2189"/>
                    <a:pt x="1005" y="2183"/>
                    <a:pt x="1073" y="2172"/>
                  </a:cubicBezTo>
                  <a:cubicBezTo>
                    <a:pt x="1210" y="2126"/>
                    <a:pt x="1324" y="2081"/>
                    <a:pt x="1461" y="2012"/>
                  </a:cubicBezTo>
                  <a:cubicBezTo>
                    <a:pt x="1575" y="1967"/>
                    <a:pt x="1667" y="1875"/>
                    <a:pt x="1781" y="1807"/>
                  </a:cubicBezTo>
                  <a:cubicBezTo>
                    <a:pt x="1804" y="1784"/>
                    <a:pt x="1826" y="1761"/>
                    <a:pt x="1849" y="1715"/>
                  </a:cubicBezTo>
                  <a:cubicBezTo>
                    <a:pt x="1895" y="1670"/>
                    <a:pt x="1963" y="1579"/>
                    <a:pt x="2009" y="1510"/>
                  </a:cubicBezTo>
                  <a:cubicBezTo>
                    <a:pt x="2100" y="1327"/>
                    <a:pt x="2146" y="1190"/>
                    <a:pt x="2146" y="985"/>
                  </a:cubicBezTo>
                  <a:cubicBezTo>
                    <a:pt x="2146" y="643"/>
                    <a:pt x="1963" y="277"/>
                    <a:pt x="1667" y="118"/>
                  </a:cubicBezTo>
                  <a:cubicBezTo>
                    <a:pt x="1537" y="45"/>
                    <a:pt x="1388" y="1"/>
                    <a:pt x="12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1" name="Google Shape;1441;p116"/>
            <p:cNvSpPr/>
            <p:nvPr/>
          </p:nvSpPr>
          <p:spPr>
            <a:xfrm>
              <a:off x="7282575" y="1538050"/>
              <a:ext cx="51375" cy="58650"/>
            </a:xfrm>
            <a:custGeom>
              <a:rect b="b" l="l" r="r" t="t"/>
              <a:pathLst>
                <a:path extrusionOk="0" h="2346" w="2055">
                  <a:moveTo>
                    <a:pt x="685" y="0"/>
                  </a:moveTo>
                  <a:cubicBezTo>
                    <a:pt x="640" y="0"/>
                    <a:pt x="594" y="6"/>
                    <a:pt x="548" y="17"/>
                  </a:cubicBezTo>
                  <a:cubicBezTo>
                    <a:pt x="457" y="40"/>
                    <a:pt x="388" y="86"/>
                    <a:pt x="320" y="154"/>
                  </a:cubicBezTo>
                  <a:cubicBezTo>
                    <a:pt x="229" y="200"/>
                    <a:pt x="183" y="268"/>
                    <a:pt x="137" y="337"/>
                  </a:cubicBezTo>
                  <a:cubicBezTo>
                    <a:pt x="46" y="497"/>
                    <a:pt x="0" y="702"/>
                    <a:pt x="69" y="885"/>
                  </a:cubicBezTo>
                  <a:cubicBezTo>
                    <a:pt x="92" y="930"/>
                    <a:pt x="115" y="976"/>
                    <a:pt x="137" y="1045"/>
                  </a:cubicBezTo>
                  <a:cubicBezTo>
                    <a:pt x="137" y="1067"/>
                    <a:pt x="115" y="1067"/>
                    <a:pt x="115" y="1090"/>
                  </a:cubicBezTo>
                  <a:cubicBezTo>
                    <a:pt x="115" y="1090"/>
                    <a:pt x="115" y="1113"/>
                    <a:pt x="92" y="1136"/>
                  </a:cubicBezTo>
                  <a:cubicBezTo>
                    <a:pt x="92" y="1204"/>
                    <a:pt x="69" y="1296"/>
                    <a:pt x="69" y="1364"/>
                  </a:cubicBezTo>
                  <a:cubicBezTo>
                    <a:pt x="69" y="1638"/>
                    <a:pt x="183" y="1866"/>
                    <a:pt x="343" y="2072"/>
                  </a:cubicBezTo>
                  <a:cubicBezTo>
                    <a:pt x="411" y="2140"/>
                    <a:pt x="480" y="2186"/>
                    <a:pt x="571" y="2231"/>
                  </a:cubicBezTo>
                  <a:cubicBezTo>
                    <a:pt x="708" y="2300"/>
                    <a:pt x="822" y="2346"/>
                    <a:pt x="959" y="2346"/>
                  </a:cubicBezTo>
                  <a:cubicBezTo>
                    <a:pt x="1050" y="2346"/>
                    <a:pt x="1142" y="2323"/>
                    <a:pt x="1233" y="2277"/>
                  </a:cubicBezTo>
                  <a:cubicBezTo>
                    <a:pt x="1324" y="2254"/>
                    <a:pt x="1393" y="2209"/>
                    <a:pt x="1461" y="2140"/>
                  </a:cubicBezTo>
                  <a:cubicBezTo>
                    <a:pt x="1461" y="2117"/>
                    <a:pt x="1484" y="2117"/>
                    <a:pt x="1507" y="2095"/>
                  </a:cubicBezTo>
                  <a:cubicBezTo>
                    <a:pt x="1621" y="2003"/>
                    <a:pt x="1735" y="1912"/>
                    <a:pt x="1849" y="1821"/>
                  </a:cubicBezTo>
                  <a:cubicBezTo>
                    <a:pt x="1941" y="1729"/>
                    <a:pt x="1986" y="1615"/>
                    <a:pt x="2032" y="1501"/>
                  </a:cubicBezTo>
                  <a:cubicBezTo>
                    <a:pt x="2055" y="1387"/>
                    <a:pt x="2055" y="1250"/>
                    <a:pt x="2032" y="1136"/>
                  </a:cubicBezTo>
                  <a:cubicBezTo>
                    <a:pt x="1963" y="999"/>
                    <a:pt x="1918" y="885"/>
                    <a:pt x="1849" y="771"/>
                  </a:cubicBezTo>
                  <a:cubicBezTo>
                    <a:pt x="1781" y="657"/>
                    <a:pt x="1689" y="542"/>
                    <a:pt x="1598" y="451"/>
                  </a:cubicBezTo>
                  <a:cubicBezTo>
                    <a:pt x="1507" y="360"/>
                    <a:pt x="1393" y="291"/>
                    <a:pt x="1301" y="200"/>
                  </a:cubicBezTo>
                  <a:cubicBezTo>
                    <a:pt x="1233" y="154"/>
                    <a:pt x="1165" y="132"/>
                    <a:pt x="1096" y="86"/>
                  </a:cubicBezTo>
                  <a:cubicBezTo>
                    <a:pt x="1005" y="40"/>
                    <a:pt x="913" y="17"/>
                    <a:pt x="822" y="17"/>
                  </a:cubicBezTo>
                  <a:cubicBezTo>
                    <a:pt x="776" y="6"/>
                    <a:pt x="731" y="0"/>
                    <a:pt x="68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2" name="Google Shape;1442;p116"/>
            <p:cNvSpPr/>
            <p:nvPr/>
          </p:nvSpPr>
          <p:spPr>
            <a:xfrm>
              <a:off x="7120525" y="1092800"/>
              <a:ext cx="57075" cy="68500"/>
            </a:xfrm>
            <a:custGeom>
              <a:rect b="b" l="l" r="r" t="t"/>
              <a:pathLst>
                <a:path extrusionOk="0" h="2740" w="2283">
                  <a:moveTo>
                    <a:pt x="714" y="1"/>
                  </a:moveTo>
                  <a:cubicBezTo>
                    <a:pt x="588" y="1"/>
                    <a:pt x="457" y="31"/>
                    <a:pt x="365" y="92"/>
                  </a:cubicBezTo>
                  <a:cubicBezTo>
                    <a:pt x="205" y="183"/>
                    <a:pt x="69" y="343"/>
                    <a:pt x="46" y="526"/>
                  </a:cubicBezTo>
                  <a:cubicBezTo>
                    <a:pt x="0" y="686"/>
                    <a:pt x="0" y="891"/>
                    <a:pt x="114" y="1051"/>
                  </a:cubicBezTo>
                  <a:cubicBezTo>
                    <a:pt x="137" y="1096"/>
                    <a:pt x="183" y="1142"/>
                    <a:pt x="228" y="1188"/>
                  </a:cubicBezTo>
                  <a:cubicBezTo>
                    <a:pt x="183" y="1256"/>
                    <a:pt x="137" y="1325"/>
                    <a:pt x="114" y="1416"/>
                  </a:cubicBezTo>
                  <a:cubicBezTo>
                    <a:pt x="114" y="1462"/>
                    <a:pt x="91" y="1507"/>
                    <a:pt x="91" y="1553"/>
                  </a:cubicBezTo>
                  <a:cubicBezTo>
                    <a:pt x="91" y="1599"/>
                    <a:pt x="69" y="1667"/>
                    <a:pt x="69" y="1713"/>
                  </a:cubicBezTo>
                  <a:cubicBezTo>
                    <a:pt x="91" y="1850"/>
                    <a:pt x="114" y="1941"/>
                    <a:pt x="160" y="2078"/>
                  </a:cubicBezTo>
                  <a:cubicBezTo>
                    <a:pt x="251" y="2283"/>
                    <a:pt x="411" y="2443"/>
                    <a:pt x="593" y="2557"/>
                  </a:cubicBezTo>
                  <a:cubicBezTo>
                    <a:pt x="753" y="2671"/>
                    <a:pt x="959" y="2717"/>
                    <a:pt x="1164" y="2740"/>
                  </a:cubicBezTo>
                  <a:cubicBezTo>
                    <a:pt x="1255" y="2740"/>
                    <a:pt x="1370" y="2717"/>
                    <a:pt x="1461" y="2694"/>
                  </a:cubicBezTo>
                  <a:cubicBezTo>
                    <a:pt x="1506" y="2694"/>
                    <a:pt x="1552" y="2671"/>
                    <a:pt x="1598" y="2649"/>
                  </a:cubicBezTo>
                  <a:cubicBezTo>
                    <a:pt x="1643" y="2626"/>
                    <a:pt x="1689" y="2603"/>
                    <a:pt x="1735" y="2580"/>
                  </a:cubicBezTo>
                  <a:cubicBezTo>
                    <a:pt x="1895" y="2466"/>
                    <a:pt x="2054" y="2329"/>
                    <a:pt x="2123" y="2146"/>
                  </a:cubicBezTo>
                  <a:cubicBezTo>
                    <a:pt x="2214" y="1941"/>
                    <a:pt x="2283" y="1758"/>
                    <a:pt x="2283" y="1553"/>
                  </a:cubicBezTo>
                  <a:cubicBezTo>
                    <a:pt x="2260" y="1165"/>
                    <a:pt x="2123" y="823"/>
                    <a:pt x="1849" y="549"/>
                  </a:cubicBezTo>
                  <a:cubicBezTo>
                    <a:pt x="1575" y="298"/>
                    <a:pt x="1233" y="138"/>
                    <a:pt x="890" y="24"/>
                  </a:cubicBezTo>
                  <a:cubicBezTo>
                    <a:pt x="837" y="8"/>
                    <a:pt x="776" y="1"/>
                    <a:pt x="71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3" name="Google Shape;1443;p116"/>
            <p:cNvSpPr/>
            <p:nvPr/>
          </p:nvSpPr>
          <p:spPr>
            <a:xfrm>
              <a:off x="6865450" y="1172575"/>
              <a:ext cx="58800" cy="61325"/>
            </a:xfrm>
            <a:custGeom>
              <a:rect b="b" l="l" r="r" t="t"/>
              <a:pathLst>
                <a:path extrusionOk="0" h="2453" w="2352">
                  <a:moveTo>
                    <a:pt x="1072" y="1"/>
                  </a:moveTo>
                  <a:cubicBezTo>
                    <a:pt x="1042" y="1"/>
                    <a:pt x="1012" y="2"/>
                    <a:pt x="982" y="5"/>
                  </a:cubicBezTo>
                  <a:cubicBezTo>
                    <a:pt x="890" y="5"/>
                    <a:pt x="799" y="28"/>
                    <a:pt x="731" y="51"/>
                  </a:cubicBezTo>
                  <a:cubicBezTo>
                    <a:pt x="639" y="97"/>
                    <a:pt x="548" y="142"/>
                    <a:pt x="502" y="211"/>
                  </a:cubicBezTo>
                  <a:cubicBezTo>
                    <a:pt x="411" y="302"/>
                    <a:pt x="342" y="416"/>
                    <a:pt x="320" y="530"/>
                  </a:cubicBezTo>
                  <a:cubicBezTo>
                    <a:pt x="297" y="553"/>
                    <a:pt x="297" y="553"/>
                    <a:pt x="297" y="553"/>
                  </a:cubicBezTo>
                  <a:cubicBezTo>
                    <a:pt x="183" y="713"/>
                    <a:pt x="137" y="781"/>
                    <a:pt x="69" y="941"/>
                  </a:cubicBezTo>
                  <a:cubicBezTo>
                    <a:pt x="23" y="1055"/>
                    <a:pt x="23" y="1147"/>
                    <a:pt x="0" y="1261"/>
                  </a:cubicBezTo>
                  <a:cubicBezTo>
                    <a:pt x="0" y="1466"/>
                    <a:pt x="69" y="1649"/>
                    <a:pt x="137" y="1831"/>
                  </a:cubicBezTo>
                  <a:cubicBezTo>
                    <a:pt x="206" y="1946"/>
                    <a:pt x="297" y="2083"/>
                    <a:pt x="388" y="2151"/>
                  </a:cubicBezTo>
                  <a:cubicBezTo>
                    <a:pt x="502" y="2265"/>
                    <a:pt x="571" y="2311"/>
                    <a:pt x="708" y="2356"/>
                  </a:cubicBezTo>
                  <a:cubicBezTo>
                    <a:pt x="845" y="2425"/>
                    <a:pt x="936" y="2425"/>
                    <a:pt x="1096" y="2448"/>
                  </a:cubicBezTo>
                  <a:cubicBezTo>
                    <a:pt x="1122" y="2451"/>
                    <a:pt x="1150" y="2452"/>
                    <a:pt x="1177" y="2452"/>
                  </a:cubicBezTo>
                  <a:cubicBezTo>
                    <a:pt x="1364" y="2452"/>
                    <a:pt x="1573" y="2387"/>
                    <a:pt x="1712" y="2288"/>
                  </a:cubicBezTo>
                  <a:cubicBezTo>
                    <a:pt x="1895" y="2174"/>
                    <a:pt x="2054" y="2014"/>
                    <a:pt x="2169" y="1831"/>
                  </a:cubicBezTo>
                  <a:cubicBezTo>
                    <a:pt x="2260" y="1649"/>
                    <a:pt x="2351" y="1421"/>
                    <a:pt x="2328" y="1215"/>
                  </a:cubicBezTo>
                  <a:cubicBezTo>
                    <a:pt x="2305" y="1010"/>
                    <a:pt x="2260" y="781"/>
                    <a:pt x="2146" y="599"/>
                  </a:cubicBezTo>
                  <a:cubicBezTo>
                    <a:pt x="2009" y="416"/>
                    <a:pt x="1849" y="256"/>
                    <a:pt x="1644" y="142"/>
                  </a:cubicBezTo>
                  <a:cubicBezTo>
                    <a:pt x="1465" y="63"/>
                    <a:pt x="1269" y="1"/>
                    <a:pt x="107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4" name="Google Shape;1444;p116"/>
            <p:cNvSpPr/>
            <p:nvPr/>
          </p:nvSpPr>
          <p:spPr>
            <a:xfrm>
              <a:off x="6754175" y="1444325"/>
              <a:ext cx="46800" cy="59575"/>
            </a:xfrm>
            <a:custGeom>
              <a:rect b="b" l="l" r="r" t="t"/>
              <a:pathLst>
                <a:path extrusionOk="0" h="2383" w="1872">
                  <a:moveTo>
                    <a:pt x="868" y="0"/>
                  </a:moveTo>
                  <a:cubicBezTo>
                    <a:pt x="685" y="0"/>
                    <a:pt x="525" y="69"/>
                    <a:pt x="388" y="206"/>
                  </a:cubicBezTo>
                  <a:cubicBezTo>
                    <a:pt x="228" y="365"/>
                    <a:pt x="137" y="525"/>
                    <a:pt x="69" y="708"/>
                  </a:cubicBezTo>
                  <a:cubicBezTo>
                    <a:pt x="23" y="845"/>
                    <a:pt x="0" y="1005"/>
                    <a:pt x="0" y="1164"/>
                  </a:cubicBezTo>
                  <a:cubicBezTo>
                    <a:pt x="0" y="1507"/>
                    <a:pt x="137" y="1849"/>
                    <a:pt x="365" y="2100"/>
                  </a:cubicBezTo>
                  <a:cubicBezTo>
                    <a:pt x="434" y="2169"/>
                    <a:pt x="525" y="2237"/>
                    <a:pt x="594" y="2283"/>
                  </a:cubicBezTo>
                  <a:cubicBezTo>
                    <a:pt x="714" y="2349"/>
                    <a:pt x="846" y="2383"/>
                    <a:pt x="975" y="2383"/>
                  </a:cubicBezTo>
                  <a:cubicBezTo>
                    <a:pt x="1114" y="2383"/>
                    <a:pt x="1251" y="2343"/>
                    <a:pt x="1370" y="2260"/>
                  </a:cubicBezTo>
                  <a:cubicBezTo>
                    <a:pt x="1507" y="2169"/>
                    <a:pt x="1644" y="2032"/>
                    <a:pt x="1735" y="1872"/>
                  </a:cubicBezTo>
                  <a:cubicBezTo>
                    <a:pt x="1826" y="1712"/>
                    <a:pt x="1872" y="1552"/>
                    <a:pt x="1872" y="1347"/>
                  </a:cubicBezTo>
                  <a:cubicBezTo>
                    <a:pt x="1872" y="1233"/>
                    <a:pt x="1849" y="1096"/>
                    <a:pt x="1803" y="959"/>
                  </a:cubicBezTo>
                  <a:cubicBezTo>
                    <a:pt x="1781" y="890"/>
                    <a:pt x="1735" y="776"/>
                    <a:pt x="1689" y="708"/>
                  </a:cubicBezTo>
                  <a:cubicBezTo>
                    <a:pt x="1644" y="639"/>
                    <a:pt x="1598" y="594"/>
                    <a:pt x="1552" y="525"/>
                  </a:cubicBezTo>
                  <a:cubicBezTo>
                    <a:pt x="1529" y="411"/>
                    <a:pt x="1461" y="274"/>
                    <a:pt x="1370" y="206"/>
                  </a:cubicBezTo>
                  <a:cubicBezTo>
                    <a:pt x="1233" y="92"/>
                    <a:pt x="1073" y="0"/>
                    <a:pt x="8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5" name="Google Shape;1445;p116"/>
            <p:cNvSpPr/>
            <p:nvPr/>
          </p:nvSpPr>
          <p:spPr>
            <a:xfrm>
              <a:off x="6810100" y="1665450"/>
              <a:ext cx="54225" cy="53950"/>
            </a:xfrm>
            <a:custGeom>
              <a:rect b="b" l="l" r="r" t="t"/>
              <a:pathLst>
                <a:path extrusionOk="0" h="2158" w="2169">
                  <a:moveTo>
                    <a:pt x="947" y="0"/>
                  </a:moveTo>
                  <a:cubicBezTo>
                    <a:pt x="856" y="0"/>
                    <a:pt x="765" y="11"/>
                    <a:pt x="662" y="34"/>
                  </a:cubicBezTo>
                  <a:cubicBezTo>
                    <a:pt x="571" y="57"/>
                    <a:pt x="502" y="103"/>
                    <a:pt x="434" y="171"/>
                  </a:cubicBezTo>
                  <a:cubicBezTo>
                    <a:pt x="342" y="217"/>
                    <a:pt x="297" y="285"/>
                    <a:pt x="251" y="354"/>
                  </a:cubicBezTo>
                  <a:cubicBezTo>
                    <a:pt x="205" y="399"/>
                    <a:pt x="183" y="468"/>
                    <a:pt x="183" y="514"/>
                  </a:cubicBezTo>
                  <a:cubicBezTo>
                    <a:pt x="160" y="559"/>
                    <a:pt x="137" y="582"/>
                    <a:pt x="114" y="628"/>
                  </a:cubicBezTo>
                  <a:lnTo>
                    <a:pt x="46" y="788"/>
                  </a:lnTo>
                  <a:cubicBezTo>
                    <a:pt x="0" y="924"/>
                    <a:pt x="0" y="1039"/>
                    <a:pt x="46" y="1176"/>
                  </a:cubicBezTo>
                  <a:cubicBezTo>
                    <a:pt x="46" y="1198"/>
                    <a:pt x="46" y="1244"/>
                    <a:pt x="69" y="1290"/>
                  </a:cubicBezTo>
                  <a:cubicBezTo>
                    <a:pt x="91" y="1358"/>
                    <a:pt x="137" y="1449"/>
                    <a:pt x="183" y="1541"/>
                  </a:cubicBezTo>
                  <a:cubicBezTo>
                    <a:pt x="183" y="1564"/>
                    <a:pt x="205" y="1609"/>
                    <a:pt x="228" y="1632"/>
                  </a:cubicBezTo>
                  <a:cubicBezTo>
                    <a:pt x="274" y="1701"/>
                    <a:pt x="342" y="1792"/>
                    <a:pt x="411" y="1860"/>
                  </a:cubicBezTo>
                  <a:cubicBezTo>
                    <a:pt x="434" y="1883"/>
                    <a:pt x="457" y="1906"/>
                    <a:pt x="479" y="1929"/>
                  </a:cubicBezTo>
                  <a:cubicBezTo>
                    <a:pt x="594" y="2020"/>
                    <a:pt x="685" y="2111"/>
                    <a:pt x="822" y="2134"/>
                  </a:cubicBezTo>
                  <a:cubicBezTo>
                    <a:pt x="845" y="2134"/>
                    <a:pt x="890" y="2134"/>
                    <a:pt x="913" y="2157"/>
                  </a:cubicBezTo>
                  <a:cubicBezTo>
                    <a:pt x="1004" y="2157"/>
                    <a:pt x="1096" y="2157"/>
                    <a:pt x="1187" y="2134"/>
                  </a:cubicBezTo>
                  <a:lnTo>
                    <a:pt x="1233" y="2134"/>
                  </a:lnTo>
                  <a:cubicBezTo>
                    <a:pt x="1324" y="2089"/>
                    <a:pt x="1415" y="2066"/>
                    <a:pt x="1484" y="2020"/>
                  </a:cubicBezTo>
                  <a:cubicBezTo>
                    <a:pt x="1529" y="1997"/>
                    <a:pt x="1552" y="1974"/>
                    <a:pt x="1575" y="1952"/>
                  </a:cubicBezTo>
                  <a:cubicBezTo>
                    <a:pt x="1666" y="1906"/>
                    <a:pt x="1735" y="1860"/>
                    <a:pt x="1803" y="1792"/>
                  </a:cubicBezTo>
                  <a:cubicBezTo>
                    <a:pt x="1849" y="1746"/>
                    <a:pt x="1895" y="1701"/>
                    <a:pt x="1917" y="1632"/>
                  </a:cubicBezTo>
                  <a:cubicBezTo>
                    <a:pt x="1963" y="1586"/>
                    <a:pt x="2009" y="1541"/>
                    <a:pt x="2032" y="1495"/>
                  </a:cubicBezTo>
                  <a:cubicBezTo>
                    <a:pt x="2077" y="1427"/>
                    <a:pt x="2123" y="1335"/>
                    <a:pt x="2123" y="1290"/>
                  </a:cubicBezTo>
                  <a:cubicBezTo>
                    <a:pt x="2123" y="1244"/>
                    <a:pt x="2146" y="1221"/>
                    <a:pt x="2146" y="1176"/>
                  </a:cubicBezTo>
                  <a:cubicBezTo>
                    <a:pt x="2168" y="1084"/>
                    <a:pt x="2168" y="993"/>
                    <a:pt x="2123" y="902"/>
                  </a:cubicBezTo>
                  <a:cubicBezTo>
                    <a:pt x="2123" y="902"/>
                    <a:pt x="2123" y="879"/>
                    <a:pt x="2123" y="879"/>
                  </a:cubicBezTo>
                  <a:cubicBezTo>
                    <a:pt x="2054" y="582"/>
                    <a:pt x="1849" y="331"/>
                    <a:pt x="1598" y="171"/>
                  </a:cubicBezTo>
                  <a:cubicBezTo>
                    <a:pt x="1507" y="126"/>
                    <a:pt x="1415" y="80"/>
                    <a:pt x="1347" y="57"/>
                  </a:cubicBezTo>
                  <a:cubicBezTo>
                    <a:pt x="1301" y="34"/>
                    <a:pt x="1278" y="34"/>
                    <a:pt x="1233" y="34"/>
                  </a:cubicBezTo>
                  <a:cubicBezTo>
                    <a:pt x="1130" y="11"/>
                    <a:pt x="1039" y="0"/>
                    <a:pt x="94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6" name="Google Shape;1446;p116"/>
            <p:cNvSpPr/>
            <p:nvPr/>
          </p:nvSpPr>
          <p:spPr>
            <a:xfrm>
              <a:off x="6898525" y="1849475"/>
              <a:ext cx="62800" cy="61025"/>
            </a:xfrm>
            <a:custGeom>
              <a:rect b="b" l="l" r="r" t="t"/>
              <a:pathLst>
                <a:path extrusionOk="0" h="2441" w="2512">
                  <a:moveTo>
                    <a:pt x="1622" y="0"/>
                  </a:moveTo>
                  <a:cubicBezTo>
                    <a:pt x="1439" y="0"/>
                    <a:pt x="1234" y="69"/>
                    <a:pt x="1119" y="206"/>
                  </a:cubicBezTo>
                  <a:cubicBezTo>
                    <a:pt x="1119" y="206"/>
                    <a:pt x="1097" y="228"/>
                    <a:pt x="1097" y="228"/>
                  </a:cubicBezTo>
                  <a:cubicBezTo>
                    <a:pt x="993" y="184"/>
                    <a:pt x="879" y="149"/>
                    <a:pt x="768" y="149"/>
                  </a:cubicBezTo>
                  <a:cubicBezTo>
                    <a:pt x="709" y="149"/>
                    <a:pt x="650" y="159"/>
                    <a:pt x="594" y="183"/>
                  </a:cubicBezTo>
                  <a:cubicBezTo>
                    <a:pt x="412" y="228"/>
                    <a:pt x="275" y="343"/>
                    <a:pt x="161" y="502"/>
                  </a:cubicBezTo>
                  <a:cubicBezTo>
                    <a:pt x="47" y="662"/>
                    <a:pt x="1" y="890"/>
                    <a:pt x="1" y="1096"/>
                  </a:cubicBezTo>
                  <a:cubicBezTo>
                    <a:pt x="1" y="1324"/>
                    <a:pt x="47" y="1507"/>
                    <a:pt x="138" y="1712"/>
                  </a:cubicBezTo>
                  <a:cubicBezTo>
                    <a:pt x="206" y="1849"/>
                    <a:pt x="298" y="1963"/>
                    <a:pt x="412" y="2077"/>
                  </a:cubicBezTo>
                  <a:cubicBezTo>
                    <a:pt x="572" y="2214"/>
                    <a:pt x="731" y="2306"/>
                    <a:pt x="937" y="2397"/>
                  </a:cubicBezTo>
                  <a:cubicBezTo>
                    <a:pt x="1030" y="2428"/>
                    <a:pt x="1122" y="2440"/>
                    <a:pt x="1215" y="2440"/>
                  </a:cubicBezTo>
                  <a:cubicBezTo>
                    <a:pt x="1328" y="2440"/>
                    <a:pt x="1440" y="2422"/>
                    <a:pt x="1553" y="2397"/>
                  </a:cubicBezTo>
                  <a:cubicBezTo>
                    <a:pt x="1759" y="2351"/>
                    <a:pt x="1918" y="2237"/>
                    <a:pt x="2078" y="2123"/>
                  </a:cubicBezTo>
                  <a:cubicBezTo>
                    <a:pt x="2147" y="2054"/>
                    <a:pt x="2215" y="1963"/>
                    <a:pt x="2261" y="1895"/>
                  </a:cubicBezTo>
                  <a:cubicBezTo>
                    <a:pt x="2284" y="1849"/>
                    <a:pt x="2306" y="1826"/>
                    <a:pt x="2329" y="1781"/>
                  </a:cubicBezTo>
                  <a:cubicBezTo>
                    <a:pt x="2375" y="1689"/>
                    <a:pt x="2420" y="1598"/>
                    <a:pt x="2443" y="1507"/>
                  </a:cubicBezTo>
                  <a:cubicBezTo>
                    <a:pt x="2466" y="1415"/>
                    <a:pt x="2489" y="1301"/>
                    <a:pt x="2489" y="1210"/>
                  </a:cubicBezTo>
                  <a:cubicBezTo>
                    <a:pt x="2512" y="1141"/>
                    <a:pt x="2512" y="1096"/>
                    <a:pt x="2489" y="1050"/>
                  </a:cubicBezTo>
                  <a:cubicBezTo>
                    <a:pt x="2489" y="936"/>
                    <a:pt x="2466" y="822"/>
                    <a:pt x="2443" y="731"/>
                  </a:cubicBezTo>
                  <a:cubicBezTo>
                    <a:pt x="2375" y="548"/>
                    <a:pt x="2261" y="343"/>
                    <a:pt x="2101" y="206"/>
                  </a:cubicBezTo>
                  <a:cubicBezTo>
                    <a:pt x="2032" y="137"/>
                    <a:pt x="1964" y="91"/>
                    <a:pt x="1873" y="69"/>
                  </a:cubicBezTo>
                  <a:cubicBezTo>
                    <a:pt x="1804" y="23"/>
                    <a:pt x="1713" y="0"/>
                    <a:pt x="162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7" name="Google Shape;1447;p116"/>
            <p:cNvSpPr/>
            <p:nvPr/>
          </p:nvSpPr>
          <p:spPr>
            <a:xfrm>
              <a:off x="7147900" y="2001825"/>
              <a:ext cx="67925" cy="67550"/>
            </a:xfrm>
            <a:custGeom>
              <a:rect b="b" l="l" r="r" t="t"/>
              <a:pathLst>
                <a:path extrusionOk="0" h="2702" w="2717">
                  <a:moveTo>
                    <a:pt x="1232" y="1"/>
                  </a:moveTo>
                  <a:cubicBezTo>
                    <a:pt x="1172" y="1"/>
                    <a:pt x="1111" y="8"/>
                    <a:pt x="1051" y="23"/>
                  </a:cubicBezTo>
                  <a:cubicBezTo>
                    <a:pt x="914" y="46"/>
                    <a:pt x="800" y="115"/>
                    <a:pt x="685" y="183"/>
                  </a:cubicBezTo>
                  <a:cubicBezTo>
                    <a:pt x="571" y="252"/>
                    <a:pt x="480" y="320"/>
                    <a:pt x="389" y="434"/>
                  </a:cubicBezTo>
                  <a:cubicBezTo>
                    <a:pt x="297" y="526"/>
                    <a:pt x="229" y="617"/>
                    <a:pt x="183" y="754"/>
                  </a:cubicBezTo>
                  <a:cubicBezTo>
                    <a:pt x="138" y="822"/>
                    <a:pt x="92" y="914"/>
                    <a:pt x="69" y="1005"/>
                  </a:cubicBezTo>
                  <a:cubicBezTo>
                    <a:pt x="46" y="1096"/>
                    <a:pt x="46" y="1187"/>
                    <a:pt x="23" y="1302"/>
                  </a:cubicBezTo>
                  <a:cubicBezTo>
                    <a:pt x="1" y="1416"/>
                    <a:pt x="23" y="1553"/>
                    <a:pt x="46" y="1690"/>
                  </a:cubicBezTo>
                  <a:cubicBezTo>
                    <a:pt x="69" y="1804"/>
                    <a:pt x="138" y="1941"/>
                    <a:pt x="183" y="2055"/>
                  </a:cubicBezTo>
                  <a:cubicBezTo>
                    <a:pt x="229" y="2123"/>
                    <a:pt x="297" y="2192"/>
                    <a:pt x="366" y="2260"/>
                  </a:cubicBezTo>
                  <a:cubicBezTo>
                    <a:pt x="389" y="2283"/>
                    <a:pt x="411" y="2306"/>
                    <a:pt x="434" y="2352"/>
                  </a:cubicBezTo>
                  <a:cubicBezTo>
                    <a:pt x="503" y="2397"/>
                    <a:pt x="571" y="2466"/>
                    <a:pt x="663" y="2511"/>
                  </a:cubicBezTo>
                  <a:cubicBezTo>
                    <a:pt x="731" y="2557"/>
                    <a:pt x="822" y="2580"/>
                    <a:pt x="914" y="2625"/>
                  </a:cubicBezTo>
                  <a:cubicBezTo>
                    <a:pt x="1061" y="2679"/>
                    <a:pt x="1216" y="2701"/>
                    <a:pt x="1369" y="2701"/>
                  </a:cubicBezTo>
                  <a:cubicBezTo>
                    <a:pt x="1478" y="2701"/>
                    <a:pt x="1586" y="2690"/>
                    <a:pt x="1690" y="2671"/>
                  </a:cubicBezTo>
                  <a:cubicBezTo>
                    <a:pt x="1804" y="2648"/>
                    <a:pt x="1941" y="2603"/>
                    <a:pt x="2055" y="2534"/>
                  </a:cubicBezTo>
                  <a:cubicBezTo>
                    <a:pt x="2078" y="2511"/>
                    <a:pt x="2101" y="2511"/>
                    <a:pt x="2146" y="2488"/>
                  </a:cubicBezTo>
                  <a:cubicBezTo>
                    <a:pt x="2215" y="2420"/>
                    <a:pt x="2283" y="2374"/>
                    <a:pt x="2352" y="2306"/>
                  </a:cubicBezTo>
                  <a:cubicBezTo>
                    <a:pt x="2580" y="2078"/>
                    <a:pt x="2717" y="1735"/>
                    <a:pt x="2717" y="1416"/>
                  </a:cubicBezTo>
                  <a:cubicBezTo>
                    <a:pt x="2717" y="1279"/>
                    <a:pt x="2717" y="1119"/>
                    <a:pt x="2648" y="1005"/>
                  </a:cubicBezTo>
                  <a:cubicBezTo>
                    <a:pt x="2580" y="822"/>
                    <a:pt x="2511" y="640"/>
                    <a:pt x="2352" y="526"/>
                  </a:cubicBezTo>
                  <a:cubicBezTo>
                    <a:pt x="2215" y="389"/>
                    <a:pt x="2055" y="297"/>
                    <a:pt x="1872" y="252"/>
                  </a:cubicBezTo>
                  <a:lnTo>
                    <a:pt x="1758" y="252"/>
                  </a:lnTo>
                  <a:cubicBezTo>
                    <a:pt x="1713" y="183"/>
                    <a:pt x="1644" y="137"/>
                    <a:pt x="1576" y="92"/>
                  </a:cubicBezTo>
                  <a:cubicBezTo>
                    <a:pt x="1469" y="31"/>
                    <a:pt x="1352" y="1"/>
                    <a:pt x="12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48" name="Google Shape;1448;p116"/>
          <p:cNvSpPr/>
          <p:nvPr/>
        </p:nvSpPr>
        <p:spPr>
          <a:xfrm>
            <a:off x="5908233" y="6319700"/>
            <a:ext cx="1370812" cy="390102"/>
          </a:xfrm>
          <a:custGeom>
            <a:rect b="b" l="l" r="r" t="t"/>
            <a:pathLst>
              <a:path extrusionOk="0" h="13926" w="48927">
                <a:moveTo>
                  <a:pt x="11396" y="756"/>
                </a:moveTo>
                <a:cubicBezTo>
                  <a:pt x="12294" y="756"/>
                  <a:pt x="11286" y="2679"/>
                  <a:pt x="11059" y="3132"/>
                </a:cubicBezTo>
                <a:cubicBezTo>
                  <a:pt x="10534" y="4114"/>
                  <a:pt x="9918" y="5073"/>
                  <a:pt x="9210" y="5963"/>
                </a:cubicBezTo>
                <a:cubicBezTo>
                  <a:pt x="8320" y="7058"/>
                  <a:pt x="7293" y="8085"/>
                  <a:pt x="6152" y="8930"/>
                </a:cubicBezTo>
                <a:cubicBezTo>
                  <a:pt x="6152" y="8679"/>
                  <a:pt x="6175" y="8405"/>
                  <a:pt x="6220" y="8154"/>
                </a:cubicBezTo>
                <a:cubicBezTo>
                  <a:pt x="6334" y="7150"/>
                  <a:pt x="6608" y="6145"/>
                  <a:pt x="6996" y="5209"/>
                </a:cubicBezTo>
                <a:cubicBezTo>
                  <a:pt x="7727" y="3429"/>
                  <a:pt x="9119" y="1466"/>
                  <a:pt x="11036" y="827"/>
                </a:cubicBezTo>
                <a:cubicBezTo>
                  <a:pt x="11181" y="778"/>
                  <a:pt x="11299" y="756"/>
                  <a:pt x="11396" y="756"/>
                </a:cubicBezTo>
                <a:close/>
                <a:moveTo>
                  <a:pt x="20369" y="1722"/>
                </a:moveTo>
                <a:cubicBezTo>
                  <a:pt x="20636" y="1722"/>
                  <a:pt x="20825" y="1863"/>
                  <a:pt x="20851" y="2242"/>
                </a:cubicBezTo>
                <a:cubicBezTo>
                  <a:pt x="20897" y="2676"/>
                  <a:pt x="20669" y="3132"/>
                  <a:pt x="20463" y="3498"/>
                </a:cubicBezTo>
                <a:cubicBezTo>
                  <a:pt x="20189" y="3977"/>
                  <a:pt x="19893" y="4456"/>
                  <a:pt x="19573" y="4913"/>
                </a:cubicBezTo>
                <a:cubicBezTo>
                  <a:pt x="18980" y="5780"/>
                  <a:pt x="18272" y="6602"/>
                  <a:pt x="17519" y="7355"/>
                </a:cubicBezTo>
                <a:cubicBezTo>
                  <a:pt x="16697" y="8177"/>
                  <a:pt x="15807" y="8907"/>
                  <a:pt x="14848" y="9569"/>
                </a:cubicBezTo>
                <a:cubicBezTo>
                  <a:pt x="14848" y="9021"/>
                  <a:pt x="14940" y="8496"/>
                  <a:pt x="15054" y="7994"/>
                </a:cubicBezTo>
                <a:cubicBezTo>
                  <a:pt x="15282" y="7013"/>
                  <a:pt x="15670" y="6054"/>
                  <a:pt x="16195" y="5187"/>
                </a:cubicBezTo>
                <a:cubicBezTo>
                  <a:pt x="16743" y="4296"/>
                  <a:pt x="17450" y="3520"/>
                  <a:pt x="18249" y="2858"/>
                </a:cubicBezTo>
                <a:cubicBezTo>
                  <a:pt x="18559" y="2598"/>
                  <a:pt x="19705" y="1722"/>
                  <a:pt x="20369" y="1722"/>
                </a:cubicBezTo>
                <a:close/>
                <a:moveTo>
                  <a:pt x="28109" y="3492"/>
                </a:moveTo>
                <a:cubicBezTo>
                  <a:pt x="28377" y="3492"/>
                  <a:pt x="28558" y="3695"/>
                  <a:pt x="28543" y="4114"/>
                </a:cubicBezTo>
                <a:cubicBezTo>
                  <a:pt x="28498" y="4616"/>
                  <a:pt x="28224" y="5095"/>
                  <a:pt x="27996" y="5552"/>
                </a:cubicBezTo>
                <a:cubicBezTo>
                  <a:pt x="27493" y="6511"/>
                  <a:pt x="26923" y="7401"/>
                  <a:pt x="26238" y="8222"/>
                </a:cubicBezTo>
                <a:cubicBezTo>
                  <a:pt x="25690" y="8907"/>
                  <a:pt x="25074" y="9523"/>
                  <a:pt x="24435" y="10117"/>
                </a:cubicBezTo>
                <a:cubicBezTo>
                  <a:pt x="24389" y="9843"/>
                  <a:pt x="24389" y="9592"/>
                  <a:pt x="24389" y="9318"/>
                </a:cubicBezTo>
                <a:cubicBezTo>
                  <a:pt x="24435" y="8200"/>
                  <a:pt x="24869" y="7081"/>
                  <a:pt x="25439" y="6100"/>
                </a:cubicBezTo>
                <a:cubicBezTo>
                  <a:pt x="25964" y="5209"/>
                  <a:pt x="26717" y="4205"/>
                  <a:pt x="27630" y="3657"/>
                </a:cubicBezTo>
                <a:cubicBezTo>
                  <a:pt x="27803" y="3547"/>
                  <a:pt x="27968" y="3492"/>
                  <a:pt x="28109" y="3492"/>
                </a:cubicBezTo>
                <a:close/>
                <a:moveTo>
                  <a:pt x="36360" y="3657"/>
                </a:moveTo>
                <a:cubicBezTo>
                  <a:pt x="36925" y="3657"/>
                  <a:pt x="37034" y="4237"/>
                  <a:pt x="36989" y="4685"/>
                </a:cubicBezTo>
                <a:cubicBezTo>
                  <a:pt x="36875" y="5666"/>
                  <a:pt x="36304" y="6670"/>
                  <a:pt x="35779" y="7492"/>
                </a:cubicBezTo>
                <a:cubicBezTo>
                  <a:pt x="35231" y="8359"/>
                  <a:pt x="34592" y="9113"/>
                  <a:pt x="33839" y="9820"/>
                </a:cubicBezTo>
                <a:cubicBezTo>
                  <a:pt x="33679" y="9957"/>
                  <a:pt x="33519" y="10094"/>
                  <a:pt x="33337" y="10254"/>
                </a:cubicBezTo>
                <a:cubicBezTo>
                  <a:pt x="33108" y="9341"/>
                  <a:pt x="33154" y="8337"/>
                  <a:pt x="33382" y="7446"/>
                </a:cubicBezTo>
                <a:cubicBezTo>
                  <a:pt x="33656" y="6351"/>
                  <a:pt x="34204" y="5301"/>
                  <a:pt x="35003" y="4479"/>
                </a:cubicBezTo>
                <a:cubicBezTo>
                  <a:pt x="35345" y="4137"/>
                  <a:pt x="35802" y="3657"/>
                  <a:pt x="36327" y="3657"/>
                </a:cubicBezTo>
                <a:cubicBezTo>
                  <a:pt x="36338" y="3657"/>
                  <a:pt x="36349" y="3657"/>
                  <a:pt x="36360" y="3657"/>
                </a:cubicBezTo>
                <a:close/>
                <a:moveTo>
                  <a:pt x="11386" y="0"/>
                </a:moveTo>
                <a:cubicBezTo>
                  <a:pt x="11346" y="0"/>
                  <a:pt x="11305" y="2"/>
                  <a:pt x="11265" y="5"/>
                </a:cubicBezTo>
                <a:cubicBezTo>
                  <a:pt x="10169" y="97"/>
                  <a:pt x="9028" y="1055"/>
                  <a:pt x="8297" y="1809"/>
                </a:cubicBezTo>
                <a:cubicBezTo>
                  <a:pt x="6608" y="3543"/>
                  <a:pt x="5695" y="5940"/>
                  <a:pt x="5444" y="8314"/>
                </a:cubicBezTo>
                <a:cubicBezTo>
                  <a:pt x="5399" y="8679"/>
                  <a:pt x="5376" y="9067"/>
                  <a:pt x="5399" y="9455"/>
                </a:cubicBezTo>
                <a:cubicBezTo>
                  <a:pt x="4988" y="9729"/>
                  <a:pt x="4554" y="9980"/>
                  <a:pt x="4120" y="10185"/>
                </a:cubicBezTo>
                <a:cubicBezTo>
                  <a:pt x="3339" y="10585"/>
                  <a:pt x="2484" y="10850"/>
                  <a:pt x="1618" y="10850"/>
                </a:cubicBezTo>
                <a:cubicBezTo>
                  <a:pt x="1296" y="10850"/>
                  <a:pt x="973" y="10814"/>
                  <a:pt x="651" y="10733"/>
                </a:cubicBezTo>
                <a:cubicBezTo>
                  <a:pt x="616" y="10725"/>
                  <a:pt x="583" y="10721"/>
                  <a:pt x="552" y="10721"/>
                </a:cubicBezTo>
                <a:cubicBezTo>
                  <a:pt x="146" y="10721"/>
                  <a:pt x="1" y="11358"/>
                  <a:pt x="445" y="11464"/>
                </a:cubicBezTo>
                <a:cubicBezTo>
                  <a:pt x="848" y="11567"/>
                  <a:pt x="1247" y="11614"/>
                  <a:pt x="1643" y="11614"/>
                </a:cubicBezTo>
                <a:cubicBezTo>
                  <a:pt x="3000" y="11614"/>
                  <a:pt x="4311" y="11059"/>
                  <a:pt x="5513" y="10300"/>
                </a:cubicBezTo>
                <a:cubicBezTo>
                  <a:pt x="5604" y="10779"/>
                  <a:pt x="5787" y="11235"/>
                  <a:pt x="6060" y="11623"/>
                </a:cubicBezTo>
                <a:cubicBezTo>
                  <a:pt x="6680" y="12456"/>
                  <a:pt x="7646" y="12796"/>
                  <a:pt x="8649" y="12796"/>
                </a:cubicBezTo>
                <a:cubicBezTo>
                  <a:pt x="8828" y="12796"/>
                  <a:pt x="9008" y="12785"/>
                  <a:pt x="9188" y="12765"/>
                </a:cubicBezTo>
                <a:cubicBezTo>
                  <a:pt x="10397" y="12628"/>
                  <a:pt x="11584" y="12171"/>
                  <a:pt x="12680" y="11646"/>
                </a:cubicBezTo>
                <a:cubicBezTo>
                  <a:pt x="13205" y="11418"/>
                  <a:pt x="13707" y="11144"/>
                  <a:pt x="14186" y="10870"/>
                </a:cubicBezTo>
                <a:cubicBezTo>
                  <a:pt x="14278" y="11349"/>
                  <a:pt x="14460" y="11783"/>
                  <a:pt x="14711" y="12194"/>
                </a:cubicBezTo>
                <a:cubicBezTo>
                  <a:pt x="15373" y="13175"/>
                  <a:pt x="16492" y="13746"/>
                  <a:pt x="17633" y="13883"/>
                </a:cubicBezTo>
                <a:cubicBezTo>
                  <a:pt x="17852" y="13912"/>
                  <a:pt x="18071" y="13925"/>
                  <a:pt x="18290" y="13925"/>
                </a:cubicBezTo>
                <a:cubicBezTo>
                  <a:pt x="20353" y="13925"/>
                  <a:pt x="22394" y="12720"/>
                  <a:pt x="24024" y="11441"/>
                </a:cubicBezTo>
                <a:cubicBezTo>
                  <a:pt x="24184" y="11738"/>
                  <a:pt x="24389" y="12034"/>
                  <a:pt x="24663" y="12285"/>
                </a:cubicBezTo>
                <a:cubicBezTo>
                  <a:pt x="25460" y="13071"/>
                  <a:pt x="26493" y="13363"/>
                  <a:pt x="27566" y="13363"/>
                </a:cubicBezTo>
                <a:cubicBezTo>
                  <a:pt x="28800" y="13363"/>
                  <a:pt x="30085" y="12977"/>
                  <a:pt x="31123" y="12514"/>
                </a:cubicBezTo>
                <a:cubicBezTo>
                  <a:pt x="31785" y="12217"/>
                  <a:pt x="32424" y="11852"/>
                  <a:pt x="33017" y="11441"/>
                </a:cubicBezTo>
                <a:cubicBezTo>
                  <a:pt x="33291" y="11897"/>
                  <a:pt x="33656" y="12308"/>
                  <a:pt x="34136" y="12628"/>
                </a:cubicBezTo>
                <a:cubicBezTo>
                  <a:pt x="34966" y="13163"/>
                  <a:pt x="35990" y="13340"/>
                  <a:pt x="36979" y="13340"/>
                </a:cubicBezTo>
                <a:cubicBezTo>
                  <a:pt x="37214" y="13340"/>
                  <a:pt x="37446" y="13330"/>
                  <a:pt x="37674" y="13312"/>
                </a:cubicBezTo>
                <a:cubicBezTo>
                  <a:pt x="40413" y="13084"/>
                  <a:pt x="42946" y="11852"/>
                  <a:pt x="45206" y="10368"/>
                </a:cubicBezTo>
                <a:cubicBezTo>
                  <a:pt x="46370" y="9592"/>
                  <a:pt x="47488" y="8747"/>
                  <a:pt x="48607" y="7903"/>
                </a:cubicBezTo>
                <a:cubicBezTo>
                  <a:pt x="48926" y="7677"/>
                  <a:pt x="48720" y="7189"/>
                  <a:pt x="48420" y="7189"/>
                </a:cubicBezTo>
                <a:cubicBezTo>
                  <a:pt x="48356" y="7189"/>
                  <a:pt x="48287" y="7211"/>
                  <a:pt x="48219" y="7264"/>
                </a:cubicBezTo>
                <a:cubicBezTo>
                  <a:pt x="46393" y="8656"/>
                  <a:pt x="44544" y="10048"/>
                  <a:pt x="42490" y="11076"/>
                </a:cubicBezTo>
                <a:cubicBezTo>
                  <a:pt x="40877" y="11911"/>
                  <a:pt x="38964" y="12604"/>
                  <a:pt x="37105" y="12604"/>
                </a:cubicBezTo>
                <a:cubicBezTo>
                  <a:pt x="36728" y="12604"/>
                  <a:pt x="36354" y="12575"/>
                  <a:pt x="35984" y="12514"/>
                </a:cubicBezTo>
                <a:cubicBezTo>
                  <a:pt x="34980" y="12331"/>
                  <a:pt x="34113" y="11852"/>
                  <a:pt x="33633" y="10984"/>
                </a:cubicBezTo>
                <a:cubicBezTo>
                  <a:pt x="34798" y="10071"/>
                  <a:pt x="35779" y="8953"/>
                  <a:pt x="36555" y="7697"/>
                </a:cubicBezTo>
                <a:cubicBezTo>
                  <a:pt x="37126" y="6762"/>
                  <a:pt x="37765" y="5575"/>
                  <a:pt x="37765" y="4456"/>
                </a:cubicBezTo>
                <a:cubicBezTo>
                  <a:pt x="37747" y="3536"/>
                  <a:pt x="37144" y="2901"/>
                  <a:pt x="36351" y="2901"/>
                </a:cubicBezTo>
                <a:cubicBezTo>
                  <a:pt x="36141" y="2901"/>
                  <a:pt x="35917" y="2945"/>
                  <a:pt x="35688" y="3041"/>
                </a:cubicBezTo>
                <a:cubicBezTo>
                  <a:pt x="34546" y="3498"/>
                  <a:pt x="33679" y="4753"/>
                  <a:pt x="33177" y="5826"/>
                </a:cubicBezTo>
                <a:cubicBezTo>
                  <a:pt x="32606" y="6967"/>
                  <a:pt x="32332" y="8291"/>
                  <a:pt x="32469" y="9569"/>
                </a:cubicBezTo>
                <a:cubicBezTo>
                  <a:pt x="32492" y="9980"/>
                  <a:pt x="32583" y="10368"/>
                  <a:pt x="32720" y="10733"/>
                </a:cubicBezTo>
                <a:cubicBezTo>
                  <a:pt x="31442" y="11646"/>
                  <a:pt x="29959" y="12331"/>
                  <a:pt x="28406" y="12536"/>
                </a:cubicBezTo>
                <a:cubicBezTo>
                  <a:pt x="28144" y="12575"/>
                  <a:pt x="27870" y="12597"/>
                  <a:pt x="27594" y="12597"/>
                </a:cubicBezTo>
                <a:cubicBezTo>
                  <a:pt x="26888" y="12597"/>
                  <a:pt x="26167" y="12451"/>
                  <a:pt x="25576" y="12057"/>
                </a:cubicBezTo>
                <a:cubicBezTo>
                  <a:pt x="25142" y="11760"/>
                  <a:pt x="24846" y="11372"/>
                  <a:pt x="24663" y="10916"/>
                </a:cubicBezTo>
                <a:cubicBezTo>
                  <a:pt x="24709" y="10870"/>
                  <a:pt x="24777" y="10802"/>
                  <a:pt x="24846" y="10756"/>
                </a:cubicBezTo>
                <a:cubicBezTo>
                  <a:pt x="25827" y="9911"/>
                  <a:pt x="26672" y="8953"/>
                  <a:pt x="27425" y="7903"/>
                </a:cubicBezTo>
                <a:cubicBezTo>
                  <a:pt x="28133" y="6944"/>
                  <a:pt x="28931" y="5780"/>
                  <a:pt x="29228" y="4616"/>
                </a:cubicBezTo>
                <a:cubicBezTo>
                  <a:pt x="29432" y="3758"/>
                  <a:pt x="29088" y="2699"/>
                  <a:pt x="28146" y="2699"/>
                </a:cubicBezTo>
                <a:cubicBezTo>
                  <a:pt x="28036" y="2699"/>
                  <a:pt x="27917" y="2713"/>
                  <a:pt x="27790" y="2744"/>
                </a:cubicBezTo>
                <a:cubicBezTo>
                  <a:pt x="27197" y="2904"/>
                  <a:pt x="26717" y="3361"/>
                  <a:pt x="26307" y="3771"/>
                </a:cubicBezTo>
                <a:cubicBezTo>
                  <a:pt x="25850" y="4228"/>
                  <a:pt x="25439" y="4730"/>
                  <a:pt x="25074" y="5255"/>
                </a:cubicBezTo>
                <a:cubicBezTo>
                  <a:pt x="24115" y="6716"/>
                  <a:pt x="23271" y="8884"/>
                  <a:pt x="23750" y="10688"/>
                </a:cubicBezTo>
                <a:cubicBezTo>
                  <a:pt x="22951" y="11304"/>
                  <a:pt x="22107" y="11874"/>
                  <a:pt x="21194" y="12331"/>
                </a:cubicBezTo>
                <a:cubicBezTo>
                  <a:pt x="20316" y="12775"/>
                  <a:pt x="19170" y="13127"/>
                  <a:pt x="18089" y="13127"/>
                </a:cubicBezTo>
                <a:cubicBezTo>
                  <a:pt x="16894" y="13127"/>
                  <a:pt x="15778" y="12697"/>
                  <a:pt x="15191" y="11486"/>
                </a:cubicBezTo>
                <a:cubicBezTo>
                  <a:pt x="15031" y="11167"/>
                  <a:pt x="14940" y="10802"/>
                  <a:pt x="14894" y="10436"/>
                </a:cubicBezTo>
                <a:cubicBezTo>
                  <a:pt x="15259" y="10208"/>
                  <a:pt x="15647" y="9934"/>
                  <a:pt x="16012" y="9683"/>
                </a:cubicBezTo>
                <a:cubicBezTo>
                  <a:pt x="18021" y="8154"/>
                  <a:pt x="19756" y="6259"/>
                  <a:pt x="21011" y="4068"/>
                </a:cubicBezTo>
                <a:cubicBezTo>
                  <a:pt x="21468" y="3269"/>
                  <a:pt x="22061" y="1923"/>
                  <a:pt x="21125" y="1215"/>
                </a:cubicBezTo>
                <a:cubicBezTo>
                  <a:pt x="20879" y="1025"/>
                  <a:pt x="20608" y="947"/>
                  <a:pt x="20328" y="947"/>
                </a:cubicBezTo>
                <a:cubicBezTo>
                  <a:pt x="19464" y="947"/>
                  <a:pt x="18510" y="1686"/>
                  <a:pt x="17907" y="2151"/>
                </a:cubicBezTo>
                <a:cubicBezTo>
                  <a:pt x="15967" y="3657"/>
                  <a:pt x="14597" y="5917"/>
                  <a:pt x="14209" y="8359"/>
                </a:cubicBezTo>
                <a:cubicBezTo>
                  <a:pt x="14118" y="8907"/>
                  <a:pt x="14072" y="9478"/>
                  <a:pt x="14095" y="10048"/>
                </a:cubicBezTo>
                <a:cubicBezTo>
                  <a:pt x="13547" y="10368"/>
                  <a:pt x="12954" y="10688"/>
                  <a:pt x="12360" y="10961"/>
                </a:cubicBezTo>
                <a:cubicBezTo>
                  <a:pt x="11399" y="11407"/>
                  <a:pt x="9909" y="12075"/>
                  <a:pt x="8620" y="12075"/>
                </a:cubicBezTo>
                <a:cubicBezTo>
                  <a:pt x="7798" y="12075"/>
                  <a:pt x="7057" y="11803"/>
                  <a:pt x="6585" y="11030"/>
                </a:cubicBezTo>
                <a:cubicBezTo>
                  <a:pt x="6380" y="10665"/>
                  <a:pt x="6243" y="10254"/>
                  <a:pt x="6197" y="9843"/>
                </a:cubicBezTo>
                <a:cubicBezTo>
                  <a:pt x="6745" y="9455"/>
                  <a:pt x="7247" y="9021"/>
                  <a:pt x="7727" y="8610"/>
                </a:cubicBezTo>
                <a:cubicBezTo>
                  <a:pt x="9690" y="6876"/>
                  <a:pt x="11310" y="4662"/>
                  <a:pt x="12315" y="2242"/>
                </a:cubicBezTo>
                <a:cubicBezTo>
                  <a:pt x="12497" y="1763"/>
                  <a:pt x="12657" y="1215"/>
                  <a:pt x="12474" y="713"/>
                </a:cubicBezTo>
                <a:cubicBezTo>
                  <a:pt x="12306" y="250"/>
                  <a:pt x="11865" y="0"/>
                  <a:pt x="113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449" name="Shape 1449"/>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50" name="Shape 1450"/>
        <p:cNvGrpSpPr/>
        <p:nvPr/>
      </p:nvGrpSpPr>
      <p:grpSpPr>
        <a:xfrm>
          <a:off x="0" y="0"/>
          <a:ext cx="0" cy="0"/>
          <a:chOff x="0" y="0"/>
          <a:chExt cx="0" cy="0"/>
        </a:xfrm>
      </p:grpSpPr>
      <p:sp>
        <p:nvSpPr>
          <p:cNvPr id="1451" name="Google Shape;1451;p118"/>
          <p:cNvSpPr/>
          <p:nvPr/>
        </p:nvSpPr>
        <p:spPr>
          <a:xfrm>
            <a:off x="5863767" y="1534733"/>
            <a:ext cx="5415900" cy="11901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2" name="Google Shape;1452;p118"/>
          <p:cNvSpPr txBox="1"/>
          <p:nvPr>
            <p:ph idx="1" type="body"/>
          </p:nvPr>
        </p:nvSpPr>
        <p:spPr>
          <a:xfrm>
            <a:off x="5970567" y="1626333"/>
            <a:ext cx="5187300" cy="1006800"/>
          </a:xfrm>
          <a:prstGeom prst="rect">
            <a:avLst/>
          </a:prstGeom>
          <a:noFill/>
          <a:ln>
            <a:noFill/>
          </a:ln>
        </p:spPr>
        <p:txBody>
          <a:bodyPr anchorCtr="0" anchor="ctr" bIns="121900" lIns="121900" spcFirstLastPara="1" rIns="121900" wrap="square" tIns="121900">
            <a:noAutofit/>
          </a:bodyPr>
          <a:lstStyle>
            <a:lvl1pPr indent="-228600" lvl="0" marL="457200" rtl="0" algn="ctr">
              <a:lnSpc>
                <a:spcPct val="100000"/>
              </a:lnSpc>
              <a:spcBef>
                <a:spcPts val="0"/>
              </a:spcBef>
              <a:spcAft>
                <a:spcPts val="0"/>
              </a:spcAft>
              <a:buSzPts val="1900"/>
              <a:buNone/>
              <a:defRPr sz="2500">
                <a:solidFill>
                  <a:schemeClr val="dk1"/>
                </a:solidFill>
                <a:latin typeface="Paytone One"/>
                <a:ea typeface="Paytone One"/>
                <a:cs typeface="Paytone One"/>
                <a:sym typeface="Paytone One"/>
              </a:defRPr>
            </a:lvl1pPr>
          </a:lstStyle>
          <a:p/>
        </p:txBody>
      </p:sp>
      <p:sp>
        <p:nvSpPr>
          <p:cNvPr id="1453" name="Google Shape;1453;p118"/>
          <p:cNvSpPr/>
          <p:nvPr/>
        </p:nvSpPr>
        <p:spPr>
          <a:xfrm rot="10800000">
            <a:off x="5292871" y="4363503"/>
            <a:ext cx="6899130" cy="2494497"/>
          </a:xfrm>
          <a:custGeom>
            <a:rect b="b" l="l" r="r" t="t"/>
            <a:pathLst>
              <a:path extrusionOk="0" h="128848" w="356360">
                <a:moveTo>
                  <a:pt x="356360" y="1"/>
                </a:moveTo>
                <a:cubicBezTo>
                  <a:pt x="356360" y="1"/>
                  <a:pt x="341983" y="60853"/>
                  <a:pt x="279763" y="70336"/>
                </a:cubicBezTo>
                <a:cubicBezTo>
                  <a:pt x="197178" y="82859"/>
                  <a:pt x="188211" y="39667"/>
                  <a:pt x="120459" y="39393"/>
                </a:cubicBezTo>
                <a:cubicBezTo>
                  <a:pt x="38451" y="39059"/>
                  <a:pt x="1" y="128848"/>
                  <a:pt x="1" y="128848"/>
                </a:cubicBezTo>
                <a:lnTo>
                  <a:pt x="1" y="609"/>
                </a:lnTo>
                <a:close/>
              </a:path>
            </a:pathLst>
          </a:custGeom>
          <a:solidFill>
            <a:srgbClr val="E5DED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4" name="Google Shape;1454;p118"/>
          <p:cNvSpPr/>
          <p:nvPr/>
        </p:nvSpPr>
        <p:spPr>
          <a:xfrm>
            <a:off x="-35167" y="0"/>
            <a:ext cx="4347565" cy="937744"/>
          </a:xfrm>
          <a:custGeom>
            <a:rect b="b" l="l" r="r" t="t"/>
            <a:pathLst>
              <a:path extrusionOk="0" h="54895" w="254504">
                <a:moveTo>
                  <a:pt x="254503" y="0"/>
                </a:moveTo>
                <a:cubicBezTo>
                  <a:pt x="254503" y="0"/>
                  <a:pt x="244837" y="54895"/>
                  <a:pt x="153954" y="52159"/>
                </a:cubicBezTo>
                <a:cubicBezTo>
                  <a:pt x="75898" y="49788"/>
                  <a:pt x="63922" y="14529"/>
                  <a:pt x="821" y="32280"/>
                </a:cubicBezTo>
                <a:lnTo>
                  <a:pt x="0" y="517"/>
                </a:lnTo>
                <a:close/>
              </a:path>
            </a:pathLst>
          </a:custGeom>
          <a:solidFill>
            <a:srgbClr val="E5DED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55" name="Google Shape;1455;p118"/>
          <p:cNvGrpSpPr/>
          <p:nvPr/>
        </p:nvGrpSpPr>
        <p:grpSpPr>
          <a:xfrm>
            <a:off x="-150459" y="-251021"/>
            <a:ext cx="906136" cy="873673"/>
            <a:chOff x="493750" y="169525"/>
            <a:chExt cx="1067675" cy="1029425"/>
          </a:xfrm>
        </p:grpSpPr>
        <p:sp>
          <p:nvSpPr>
            <p:cNvPr id="1456" name="Google Shape;1456;p118"/>
            <p:cNvSpPr/>
            <p:nvPr/>
          </p:nvSpPr>
          <p:spPr>
            <a:xfrm>
              <a:off x="493750" y="169525"/>
              <a:ext cx="1067675" cy="1029425"/>
            </a:xfrm>
            <a:custGeom>
              <a:rect b="b" l="l" r="r" t="t"/>
              <a:pathLst>
                <a:path extrusionOk="0" h="41177" w="42707">
                  <a:moveTo>
                    <a:pt x="18282" y="767"/>
                  </a:moveTo>
                  <a:cubicBezTo>
                    <a:pt x="21189" y="767"/>
                    <a:pt x="24106" y="1361"/>
                    <a:pt x="26843" y="2283"/>
                  </a:cubicBezTo>
                  <a:cubicBezTo>
                    <a:pt x="30952" y="3698"/>
                    <a:pt x="35083" y="5821"/>
                    <a:pt x="37594" y="9496"/>
                  </a:cubicBezTo>
                  <a:cubicBezTo>
                    <a:pt x="38827" y="11322"/>
                    <a:pt x="39694" y="13376"/>
                    <a:pt x="40356" y="15476"/>
                  </a:cubicBezTo>
                  <a:cubicBezTo>
                    <a:pt x="40995" y="17553"/>
                    <a:pt x="41429" y="19699"/>
                    <a:pt x="41520" y="21890"/>
                  </a:cubicBezTo>
                  <a:cubicBezTo>
                    <a:pt x="41703" y="26113"/>
                    <a:pt x="40538" y="30267"/>
                    <a:pt x="37708" y="33462"/>
                  </a:cubicBezTo>
                  <a:cubicBezTo>
                    <a:pt x="35038" y="36475"/>
                    <a:pt x="31363" y="38484"/>
                    <a:pt x="27528" y="39580"/>
                  </a:cubicBezTo>
                  <a:cubicBezTo>
                    <a:pt x="25636" y="40113"/>
                    <a:pt x="23699" y="40394"/>
                    <a:pt x="21768" y="40394"/>
                  </a:cubicBezTo>
                  <a:cubicBezTo>
                    <a:pt x="19322" y="40394"/>
                    <a:pt x="16885" y="39943"/>
                    <a:pt x="14563" y="38986"/>
                  </a:cubicBezTo>
                  <a:cubicBezTo>
                    <a:pt x="10706" y="37388"/>
                    <a:pt x="7419" y="34558"/>
                    <a:pt x="5182" y="31043"/>
                  </a:cubicBezTo>
                  <a:cubicBezTo>
                    <a:pt x="822" y="24150"/>
                    <a:pt x="229" y="14700"/>
                    <a:pt x="4611" y="7693"/>
                  </a:cubicBezTo>
                  <a:cubicBezTo>
                    <a:pt x="5159" y="6825"/>
                    <a:pt x="5776" y="6004"/>
                    <a:pt x="6460" y="5250"/>
                  </a:cubicBezTo>
                  <a:cubicBezTo>
                    <a:pt x="6483" y="5228"/>
                    <a:pt x="6483" y="5228"/>
                    <a:pt x="6506" y="5205"/>
                  </a:cubicBezTo>
                  <a:cubicBezTo>
                    <a:pt x="8423" y="3356"/>
                    <a:pt x="10866" y="2078"/>
                    <a:pt x="13445" y="1370"/>
                  </a:cubicBezTo>
                  <a:cubicBezTo>
                    <a:pt x="15033" y="953"/>
                    <a:pt x="16656" y="767"/>
                    <a:pt x="18282" y="767"/>
                  </a:cubicBezTo>
                  <a:close/>
                  <a:moveTo>
                    <a:pt x="18302" y="1"/>
                  </a:moveTo>
                  <a:cubicBezTo>
                    <a:pt x="17565" y="1"/>
                    <a:pt x="16828" y="38"/>
                    <a:pt x="16093" y="115"/>
                  </a:cubicBezTo>
                  <a:cubicBezTo>
                    <a:pt x="12075" y="548"/>
                    <a:pt x="8149" y="2260"/>
                    <a:pt x="5388" y="5250"/>
                  </a:cubicBezTo>
                  <a:cubicBezTo>
                    <a:pt x="4703" y="5958"/>
                    <a:pt x="4132" y="6757"/>
                    <a:pt x="3630" y="7601"/>
                  </a:cubicBezTo>
                  <a:cubicBezTo>
                    <a:pt x="3561" y="7716"/>
                    <a:pt x="3561" y="7830"/>
                    <a:pt x="3607" y="7921"/>
                  </a:cubicBezTo>
                  <a:cubicBezTo>
                    <a:pt x="1" y="14198"/>
                    <a:pt x="69" y="22301"/>
                    <a:pt x="3105" y="28829"/>
                  </a:cubicBezTo>
                  <a:cubicBezTo>
                    <a:pt x="4931" y="32732"/>
                    <a:pt x="7830" y="36087"/>
                    <a:pt x="11528" y="38301"/>
                  </a:cubicBezTo>
                  <a:cubicBezTo>
                    <a:pt x="14666" y="40177"/>
                    <a:pt x="18228" y="41176"/>
                    <a:pt x="21844" y="41176"/>
                  </a:cubicBezTo>
                  <a:cubicBezTo>
                    <a:pt x="22672" y="41176"/>
                    <a:pt x="23503" y="41124"/>
                    <a:pt x="24333" y="41018"/>
                  </a:cubicBezTo>
                  <a:cubicBezTo>
                    <a:pt x="28646" y="40447"/>
                    <a:pt x="32915" y="38689"/>
                    <a:pt x="36270" y="35905"/>
                  </a:cubicBezTo>
                  <a:cubicBezTo>
                    <a:pt x="39580" y="33166"/>
                    <a:pt x="41657" y="29400"/>
                    <a:pt x="42159" y="25131"/>
                  </a:cubicBezTo>
                  <a:cubicBezTo>
                    <a:pt x="42707" y="20635"/>
                    <a:pt x="41657" y="15910"/>
                    <a:pt x="39762" y="11824"/>
                  </a:cubicBezTo>
                  <a:cubicBezTo>
                    <a:pt x="38804" y="9747"/>
                    <a:pt x="37526" y="7853"/>
                    <a:pt x="35814" y="6323"/>
                  </a:cubicBezTo>
                  <a:cubicBezTo>
                    <a:pt x="34147" y="4817"/>
                    <a:pt x="32162" y="3675"/>
                    <a:pt x="30130" y="2762"/>
                  </a:cubicBezTo>
                  <a:cubicBezTo>
                    <a:pt x="26420" y="1120"/>
                    <a:pt x="22366" y="1"/>
                    <a:pt x="1830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7" name="Google Shape;1457;p118"/>
            <p:cNvSpPr/>
            <p:nvPr/>
          </p:nvSpPr>
          <p:spPr>
            <a:xfrm>
              <a:off x="574225" y="244725"/>
              <a:ext cx="900475" cy="847975"/>
            </a:xfrm>
            <a:custGeom>
              <a:rect b="b" l="l" r="r" t="t"/>
              <a:pathLst>
                <a:path extrusionOk="0" h="33919" w="36019">
                  <a:moveTo>
                    <a:pt x="15710" y="733"/>
                  </a:moveTo>
                  <a:cubicBezTo>
                    <a:pt x="18293" y="733"/>
                    <a:pt x="20906" y="1153"/>
                    <a:pt x="23328" y="1923"/>
                  </a:cubicBezTo>
                  <a:cubicBezTo>
                    <a:pt x="26546" y="2927"/>
                    <a:pt x="29536" y="4708"/>
                    <a:pt x="31659" y="7355"/>
                  </a:cubicBezTo>
                  <a:cubicBezTo>
                    <a:pt x="33873" y="10140"/>
                    <a:pt x="34991" y="13746"/>
                    <a:pt x="34946" y="17284"/>
                  </a:cubicBezTo>
                  <a:cubicBezTo>
                    <a:pt x="34832" y="23926"/>
                    <a:pt x="30677" y="30158"/>
                    <a:pt x="24309" y="32280"/>
                  </a:cubicBezTo>
                  <a:cubicBezTo>
                    <a:pt x="22588" y="32870"/>
                    <a:pt x="20779" y="33162"/>
                    <a:pt x="18967" y="33162"/>
                  </a:cubicBezTo>
                  <a:cubicBezTo>
                    <a:pt x="17343" y="33162"/>
                    <a:pt x="15717" y="32927"/>
                    <a:pt x="14152" y="32463"/>
                  </a:cubicBezTo>
                  <a:cubicBezTo>
                    <a:pt x="11048" y="31527"/>
                    <a:pt x="8263" y="29610"/>
                    <a:pt x="6140" y="27168"/>
                  </a:cubicBezTo>
                  <a:cubicBezTo>
                    <a:pt x="1461" y="21758"/>
                    <a:pt x="502" y="14066"/>
                    <a:pt x="3127" y="7492"/>
                  </a:cubicBezTo>
                  <a:cubicBezTo>
                    <a:pt x="3401" y="6807"/>
                    <a:pt x="3721" y="6146"/>
                    <a:pt x="4063" y="5506"/>
                  </a:cubicBezTo>
                  <a:cubicBezTo>
                    <a:pt x="6072" y="2882"/>
                    <a:pt x="9244" y="1444"/>
                    <a:pt x="12463" y="964"/>
                  </a:cubicBezTo>
                  <a:cubicBezTo>
                    <a:pt x="13529" y="808"/>
                    <a:pt x="14617" y="733"/>
                    <a:pt x="15710" y="733"/>
                  </a:cubicBezTo>
                  <a:close/>
                  <a:moveTo>
                    <a:pt x="15635" y="0"/>
                  </a:moveTo>
                  <a:cubicBezTo>
                    <a:pt x="15453" y="0"/>
                    <a:pt x="15270" y="2"/>
                    <a:pt x="15088" y="6"/>
                  </a:cubicBezTo>
                  <a:cubicBezTo>
                    <a:pt x="11276" y="74"/>
                    <a:pt x="7373" y="1101"/>
                    <a:pt x="4565" y="3795"/>
                  </a:cubicBezTo>
                  <a:cubicBezTo>
                    <a:pt x="4360" y="4000"/>
                    <a:pt x="4154" y="4205"/>
                    <a:pt x="3972" y="4411"/>
                  </a:cubicBezTo>
                  <a:cubicBezTo>
                    <a:pt x="3858" y="4434"/>
                    <a:pt x="3766" y="4479"/>
                    <a:pt x="3698" y="4593"/>
                  </a:cubicBezTo>
                  <a:cubicBezTo>
                    <a:pt x="3607" y="4753"/>
                    <a:pt x="3515" y="4913"/>
                    <a:pt x="3424" y="5073"/>
                  </a:cubicBezTo>
                  <a:cubicBezTo>
                    <a:pt x="3241" y="5324"/>
                    <a:pt x="3082" y="5552"/>
                    <a:pt x="2922" y="5803"/>
                  </a:cubicBezTo>
                  <a:cubicBezTo>
                    <a:pt x="2853" y="5917"/>
                    <a:pt x="2853" y="6054"/>
                    <a:pt x="2899" y="6146"/>
                  </a:cubicBezTo>
                  <a:cubicBezTo>
                    <a:pt x="0" y="12422"/>
                    <a:pt x="228" y="20023"/>
                    <a:pt x="4154" y="25821"/>
                  </a:cubicBezTo>
                  <a:cubicBezTo>
                    <a:pt x="6049" y="28628"/>
                    <a:pt x="8674" y="30957"/>
                    <a:pt x="11755" y="32372"/>
                  </a:cubicBezTo>
                  <a:cubicBezTo>
                    <a:pt x="14029" y="33405"/>
                    <a:pt x="16491" y="33918"/>
                    <a:pt x="18964" y="33918"/>
                  </a:cubicBezTo>
                  <a:cubicBezTo>
                    <a:pt x="20041" y="33918"/>
                    <a:pt x="21120" y="33821"/>
                    <a:pt x="22186" y="33627"/>
                  </a:cubicBezTo>
                  <a:cubicBezTo>
                    <a:pt x="25656" y="32988"/>
                    <a:pt x="28920" y="31253"/>
                    <a:pt x="31271" y="28628"/>
                  </a:cubicBezTo>
                  <a:cubicBezTo>
                    <a:pt x="33553" y="26095"/>
                    <a:pt x="35037" y="22854"/>
                    <a:pt x="35516" y="19498"/>
                  </a:cubicBezTo>
                  <a:cubicBezTo>
                    <a:pt x="36018" y="15960"/>
                    <a:pt x="35425" y="12331"/>
                    <a:pt x="33736" y="9158"/>
                  </a:cubicBezTo>
                  <a:cubicBezTo>
                    <a:pt x="32024" y="5940"/>
                    <a:pt x="29171" y="3521"/>
                    <a:pt x="25838" y="2060"/>
                  </a:cubicBezTo>
                  <a:cubicBezTo>
                    <a:pt x="22650" y="628"/>
                    <a:pt x="19131" y="0"/>
                    <a:pt x="156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8" name="Google Shape;1458;p118"/>
            <p:cNvSpPr/>
            <p:nvPr/>
          </p:nvSpPr>
          <p:spPr>
            <a:xfrm>
              <a:off x="732850" y="343575"/>
              <a:ext cx="575225" cy="578625"/>
            </a:xfrm>
            <a:custGeom>
              <a:rect b="b" l="l" r="r" t="t"/>
              <a:pathLst>
                <a:path extrusionOk="0" h="23145" w="23009">
                  <a:moveTo>
                    <a:pt x="8298" y="783"/>
                  </a:moveTo>
                  <a:cubicBezTo>
                    <a:pt x="9182" y="783"/>
                    <a:pt x="10067" y="880"/>
                    <a:pt x="10888" y="1005"/>
                  </a:cubicBezTo>
                  <a:cubicBezTo>
                    <a:pt x="15453" y="1735"/>
                    <a:pt x="19813" y="4406"/>
                    <a:pt x="21388" y="8925"/>
                  </a:cubicBezTo>
                  <a:cubicBezTo>
                    <a:pt x="22141" y="11025"/>
                    <a:pt x="22164" y="13307"/>
                    <a:pt x="21365" y="15385"/>
                  </a:cubicBezTo>
                  <a:cubicBezTo>
                    <a:pt x="20475" y="17621"/>
                    <a:pt x="18763" y="19539"/>
                    <a:pt x="16731" y="20794"/>
                  </a:cubicBezTo>
                  <a:cubicBezTo>
                    <a:pt x="15082" y="21813"/>
                    <a:pt x="13192" y="22396"/>
                    <a:pt x="11281" y="22396"/>
                  </a:cubicBezTo>
                  <a:cubicBezTo>
                    <a:pt x="10838" y="22396"/>
                    <a:pt x="10395" y="22365"/>
                    <a:pt x="9952" y="22301"/>
                  </a:cubicBezTo>
                  <a:cubicBezTo>
                    <a:pt x="7601" y="21958"/>
                    <a:pt x="5570" y="20726"/>
                    <a:pt x="4109" y="18900"/>
                  </a:cubicBezTo>
                  <a:cubicBezTo>
                    <a:pt x="2534" y="16891"/>
                    <a:pt x="1598" y="14335"/>
                    <a:pt x="1279" y="11824"/>
                  </a:cubicBezTo>
                  <a:cubicBezTo>
                    <a:pt x="936" y="9130"/>
                    <a:pt x="1302" y="6346"/>
                    <a:pt x="2603" y="3926"/>
                  </a:cubicBezTo>
                  <a:cubicBezTo>
                    <a:pt x="2648" y="3835"/>
                    <a:pt x="2648" y="3721"/>
                    <a:pt x="2625" y="3630"/>
                  </a:cubicBezTo>
                  <a:cubicBezTo>
                    <a:pt x="2991" y="3036"/>
                    <a:pt x="3447" y="2488"/>
                    <a:pt x="3995" y="2055"/>
                  </a:cubicBezTo>
                  <a:cubicBezTo>
                    <a:pt x="5201" y="1081"/>
                    <a:pt x="6749" y="783"/>
                    <a:pt x="8298" y="783"/>
                  </a:cubicBezTo>
                  <a:close/>
                  <a:moveTo>
                    <a:pt x="8338" y="0"/>
                  </a:moveTo>
                  <a:cubicBezTo>
                    <a:pt x="6771" y="0"/>
                    <a:pt x="5228" y="296"/>
                    <a:pt x="3972" y="1142"/>
                  </a:cubicBezTo>
                  <a:cubicBezTo>
                    <a:pt x="1849" y="2557"/>
                    <a:pt x="845" y="5090"/>
                    <a:pt x="548" y="7533"/>
                  </a:cubicBezTo>
                  <a:cubicBezTo>
                    <a:pt x="548" y="7601"/>
                    <a:pt x="548" y="7647"/>
                    <a:pt x="571" y="7692"/>
                  </a:cubicBezTo>
                  <a:cubicBezTo>
                    <a:pt x="1" y="11322"/>
                    <a:pt x="822" y="15225"/>
                    <a:pt x="2762" y="18283"/>
                  </a:cubicBezTo>
                  <a:cubicBezTo>
                    <a:pt x="4041" y="20315"/>
                    <a:pt x="5889" y="21935"/>
                    <a:pt x="8195" y="22666"/>
                  </a:cubicBezTo>
                  <a:cubicBezTo>
                    <a:pt x="9203" y="22990"/>
                    <a:pt x="10245" y="23145"/>
                    <a:pt x="11285" y="23145"/>
                  </a:cubicBezTo>
                  <a:cubicBezTo>
                    <a:pt x="12810" y="23145"/>
                    <a:pt x="14329" y="22811"/>
                    <a:pt x="15727" y="22186"/>
                  </a:cubicBezTo>
                  <a:cubicBezTo>
                    <a:pt x="18078" y="21137"/>
                    <a:pt x="20087" y="19310"/>
                    <a:pt x="21365" y="17096"/>
                  </a:cubicBezTo>
                  <a:cubicBezTo>
                    <a:pt x="22598" y="14974"/>
                    <a:pt x="23008" y="12531"/>
                    <a:pt x="22506" y="10135"/>
                  </a:cubicBezTo>
                  <a:cubicBezTo>
                    <a:pt x="21502" y="5113"/>
                    <a:pt x="17188" y="1689"/>
                    <a:pt x="12395" y="525"/>
                  </a:cubicBezTo>
                  <a:cubicBezTo>
                    <a:pt x="11148" y="235"/>
                    <a:pt x="9733" y="0"/>
                    <a:pt x="83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9" name="Google Shape;1459;p118"/>
            <p:cNvSpPr/>
            <p:nvPr/>
          </p:nvSpPr>
          <p:spPr>
            <a:xfrm>
              <a:off x="880650" y="510075"/>
              <a:ext cx="292175" cy="273000"/>
            </a:xfrm>
            <a:custGeom>
              <a:rect b="b" l="l" r="r" t="t"/>
              <a:pathLst>
                <a:path extrusionOk="0" h="10920" w="11687">
                  <a:moveTo>
                    <a:pt x="4317" y="761"/>
                  </a:moveTo>
                  <a:cubicBezTo>
                    <a:pt x="4961" y="761"/>
                    <a:pt x="5585" y="846"/>
                    <a:pt x="6072" y="964"/>
                  </a:cubicBezTo>
                  <a:cubicBezTo>
                    <a:pt x="8035" y="1443"/>
                    <a:pt x="10021" y="2767"/>
                    <a:pt x="10546" y="4821"/>
                  </a:cubicBezTo>
                  <a:cubicBezTo>
                    <a:pt x="11071" y="6876"/>
                    <a:pt x="9450" y="8588"/>
                    <a:pt x="7784" y="9478"/>
                  </a:cubicBezTo>
                  <a:cubicBezTo>
                    <a:pt x="6975" y="9918"/>
                    <a:pt x="6084" y="10170"/>
                    <a:pt x="5215" y="10170"/>
                  </a:cubicBezTo>
                  <a:cubicBezTo>
                    <a:pt x="4146" y="10170"/>
                    <a:pt x="3111" y="9788"/>
                    <a:pt x="2306" y="8907"/>
                  </a:cubicBezTo>
                  <a:cubicBezTo>
                    <a:pt x="617" y="7035"/>
                    <a:pt x="776" y="4365"/>
                    <a:pt x="1256" y="2060"/>
                  </a:cubicBezTo>
                  <a:cubicBezTo>
                    <a:pt x="1795" y="1071"/>
                    <a:pt x="3090" y="761"/>
                    <a:pt x="4317" y="761"/>
                  </a:cubicBezTo>
                  <a:close/>
                  <a:moveTo>
                    <a:pt x="4342" y="0"/>
                  </a:moveTo>
                  <a:cubicBezTo>
                    <a:pt x="3023" y="0"/>
                    <a:pt x="1677" y="327"/>
                    <a:pt x="890" y="1238"/>
                  </a:cubicBezTo>
                  <a:cubicBezTo>
                    <a:pt x="754" y="1238"/>
                    <a:pt x="617" y="1329"/>
                    <a:pt x="594" y="1512"/>
                  </a:cubicBezTo>
                  <a:cubicBezTo>
                    <a:pt x="571" y="1603"/>
                    <a:pt x="548" y="1694"/>
                    <a:pt x="525" y="1786"/>
                  </a:cubicBezTo>
                  <a:cubicBezTo>
                    <a:pt x="457" y="1945"/>
                    <a:pt x="388" y="2105"/>
                    <a:pt x="343" y="2288"/>
                  </a:cubicBezTo>
                  <a:cubicBezTo>
                    <a:pt x="297" y="2402"/>
                    <a:pt x="320" y="2516"/>
                    <a:pt x="388" y="2585"/>
                  </a:cubicBezTo>
                  <a:cubicBezTo>
                    <a:pt x="0" y="4821"/>
                    <a:pt x="46" y="7195"/>
                    <a:pt x="1484" y="9090"/>
                  </a:cubicBezTo>
                  <a:cubicBezTo>
                    <a:pt x="2442" y="10342"/>
                    <a:pt x="3818" y="10919"/>
                    <a:pt x="5257" y="10919"/>
                  </a:cubicBezTo>
                  <a:cubicBezTo>
                    <a:pt x="6047" y="10919"/>
                    <a:pt x="6855" y="10745"/>
                    <a:pt x="7624" y="10414"/>
                  </a:cubicBezTo>
                  <a:cubicBezTo>
                    <a:pt x="9678" y="9501"/>
                    <a:pt x="11687" y="7538"/>
                    <a:pt x="11367" y="5118"/>
                  </a:cubicBezTo>
                  <a:cubicBezTo>
                    <a:pt x="11071" y="2744"/>
                    <a:pt x="8925" y="1010"/>
                    <a:pt x="6734" y="348"/>
                  </a:cubicBezTo>
                  <a:cubicBezTo>
                    <a:pt x="6057" y="140"/>
                    <a:pt x="5205" y="0"/>
                    <a:pt x="434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0" name="Google Shape;1460;p118"/>
            <p:cNvSpPr/>
            <p:nvPr/>
          </p:nvSpPr>
          <p:spPr>
            <a:xfrm>
              <a:off x="1022725" y="649425"/>
              <a:ext cx="600" cy="600"/>
            </a:xfrm>
            <a:custGeom>
              <a:rect b="b" l="l" r="r" t="t"/>
              <a:pathLst>
                <a:path extrusionOk="0" h="24" w="24">
                  <a:moveTo>
                    <a:pt x="24" y="1"/>
                  </a:moveTo>
                  <a:lnTo>
                    <a:pt x="24" y="1"/>
                  </a:lnTo>
                  <a:cubicBezTo>
                    <a:pt x="1" y="23"/>
                    <a:pt x="1" y="23"/>
                    <a:pt x="1" y="23"/>
                  </a:cubicBezTo>
                  <a:cubicBezTo>
                    <a:pt x="24" y="23"/>
                    <a:pt x="24" y="23"/>
                    <a:pt x="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1" name="Google Shape;1461;p118"/>
            <p:cNvSpPr/>
            <p:nvPr/>
          </p:nvSpPr>
          <p:spPr>
            <a:xfrm>
              <a:off x="1025575" y="638025"/>
              <a:ext cx="25" cy="25"/>
            </a:xfrm>
            <a:custGeom>
              <a:rect b="b" l="l" r="r" t="t"/>
              <a:pathLst>
                <a:path extrusionOk="0" h="1" w="1">
                  <a:moveTo>
                    <a:pt x="1" y="0"/>
                  </a:moveTo>
                  <a:cubicBezTo>
                    <a:pt x="1" y="0"/>
                    <a:pt x="1" y="0"/>
                    <a:pt x="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2" name="Google Shape;1462;p118"/>
            <p:cNvSpPr/>
            <p:nvPr/>
          </p:nvSpPr>
          <p:spPr>
            <a:xfrm>
              <a:off x="963950" y="606625"/>
              <a:ext cx="82775" cy="69900"/>
            </a:xfrm>
            <a:custGeom>
              <a:rect b="b" l="l" r="r" t="t"/>
              <a:pathLst>
                <a:path extrusionOk="0" h="2796" w="3311">
                  <a:moveTo>
                    <a:pt x="1644" y="754"/>
                  </a:moveTo>
                  <a:cubicBezTo>
                    <a:pt x="1667" y="777"/>
                    <a:pt x="1713" y="777"/>
                    <a:pt x="1736" y="777"/>
                  </a:cubicBezTo>
                  <a:cubicBezTo>
                    <a:pt x="1781" y="800"/>
                    <a:pt x="1850" y="822"/>
                    <a:pt x="1918" y="845"/>
                  </a:cubicBezTo>
                  <a:cubicBezTo>
                    <a:pt x="1964" y="868"/>
                    <a:pt x="1987" y="891"/>
                    <a:pt x="2032" y="891"/>
                  </a:cubicBezTo>
                  <a:cubicBezTo>
                    <a:pt x="2078" y="914"/>
                    <a:pt x="2101" y="937"/>
                    <a:pt x="2146" y="982"/>
                  </a:cubicBezTo>
                  <a:cubicBezTo>
                    <a:pt x="2192" y="1005"/>
                    <a:pt x="2260" y="1028"/>
                    <a:pt x="2306" y="1074"/>
                  </a:cubicBezTo>
                  <a:cubicBezTo>
                    <a:pt x="2329" y="1096"/>
                    <a:pt x="2352" y="1119"/>
                    <a:pt x="2397" y="1142"/>
                  </a:cubicBezTo>
                  <a:cubicBezTo>
                    <a:pt x="2420" y="1165"/>
                    <a:pt x="2443" y="1188"/>
                    <a:pt x="2443" y="1211"/>
                  </a:cubicBezTo>
                  <a:cubicBezTo>
                    <a:pt x="2466" y="1211"/>
                    <a:pt x="2466" y="1233"/>
                    <a:pt x="2466" y="1233"/>
                  </a:cubicBezTo>
                  <a:cubicBezTo>
                    <a:pt x="2466" y="1242"/>
                    <a:pt x="2469" y="1250"/>
                    <a:pt x="2473" y="1257"/>
                  </a:cubicBezTo>
                  <a:lnTo>
                    <a:pt x="2473" y="1257"/>
                  </a:lnTo>
                  <a:cubicBezTo>
                    <a:pt x="2471" y="1256"/>
                    <a:pt x="2468" y="1256"/>
                    <a:pt x="2466" y="1256"/>
                  </a:cubicBezTo>
                  <a:cubicBezTo>
                    <a:pt x="2489" y="1279"/>
                    <a:pt x="2489" y="1279"/>
                    <a:pt x="2489" y="1302"/>
                  </a:cubicBezTo>
                  <a:cubicBezTo>
                    <a:pt x="2489" y="1325"/>
                    <a:pt x="2512" y="1325"/>
                    <a:pt x="2512" y="1347"/>
                  </a:cubicBezTo>
                  <a:cubicBezTo>
                    <a:pt x="2512" y="1370"/>
                    <a:pt x="2512" y="1393"/>
                    <a:pt x="2512" y="1393"/>
                  </a:cubicBezTo>
                  <a:cubicBezTo>
                    <a:pt x="2512" y="1416"/>
                    <a:pt x="2512" y="1416"/>
                    <a:pt x="2512" y="1439"/>
                  </a:cubicBezTo>
                  <a:cubicBezTo>
                    <a:pt x="2512" y="1484"/>
                    <a:pt x="2489" y="1507"/>
                    <a:pt x="2489" y="1530"/>
                  </a:cubicBezTo>
                  <a:cubicBezTo>
                    <a:pt x="2480" y="1539"/>
                    <a:pt x="2471" y="1555"/>
                    <a:pt x="2466" y="1567"/>
                  </a:cubicBezTo>
                  <a:lnTo>
                    <a:pt x="2466" y="1567"/>
                  </a:lnTo>
                  <a:cubicBezTo>
                    <a:pt x="2460" y="1576"/>
                    <a:pt x="2455" y="1587"/>
                    <a:pt x="2443" y="1599"/>
                  </a:cubicBezTo>
                  <a:cubicBezTo>
                    <a:pt x="2420" y="1644"/>
                    <a:pt x="2397" y="1667"/>
                    <a:pt x="2375" y="1713"/>
                  </a:cubicBezTo>
                  <a:cubicBezTo>
                    <a:pt x="2375" y="1735"/>
                    <a:pt x="2352" y="1735"/>
                    <a:pt x="2352" y="1735"/>
                  </a:cubicBezTo>
                  <a:cubicBezTo>
                    <a:pt x="2352" y="1758"/>
                    <a:pt x="2329" y="1758"/>
                    <a:pt x="2329" y="1781"/>
                  </a:cubicBezTo>
                  <a:cubicBezTo>
                    <a:pt x="2306" y="1804"/>
                    <a:pt x="2260" y="1827"/>
                    <a:pt x="2238" y="1850"/>
                  </a:cubicBezTo>
                  <a:cubicBezTo>
                    <a:pt x="2238" y="1872"/>
                    <a:pt x="2192" y="1895"/>
                    <a:pt x="2169" y="1895"/>
                  </a:cubicBezTo>
                  <a:cubicBezTo>
                    <a:pt x="2124" y="1918"/>
                    <a:pt x="2101" y="1941"/>
                    <a:pt x="2055" y="1964"/>
                  </a:cubicBezTo>
                  <a:cubicBezTo>
                    <a:pt x="2009" y="1987"/>
                    <a:pt x="1964" y="1987"/>
                    <a:pt x="1941" y="2009"/>
                  </a:cubicBezTo>
                  <a:cubicBezTo>
                    <a:pt x="1895" y="2009"/>
                    <a:pt x="1850" y="2032"/>
                    <a:pt x="1804" y="2032"/>
                  </a:cubicBezTo>
                  <a:lnTo>
                    <a:pt x="1530" y="2032"/>
                  </a:lnTo>
                  <a:cubicBezTo>
                    <a:pt x="1507" y="2032"/>
                    <a:pt x="1484" y="2032"/>
                    <a:pt x="1462" y="2009"/>
                  </a:cubicBezTo>
                  <a:cubicBezTo>
                    <a:pt x="1416" y="2009"/>
                    <a:pt x="1370" y="1987"/>
                    <a:pt x="1325" y="1987"/>
                  </a:cubicBezTo>
                  <a:cubicBezTo>
                    <a:pt x="1325" y="1987"/>
                    <a:pt x="1302" y="1964"/>
                    <a:pt x="1279" y="1964"/>
                  </a:cubicBezTo>
                  <a:cubicBezTo>
                    <a:pt x="1279" y="1964"/>
                    <a:pt x="1256" y="1964"/>
                    <a:pt x="1256" y="1941"/>
                  </a:cubicBezTo>
                  <a:cubicBezTo>
                    <a:pt x="1211" y="1918"/>
                    <a:pt x="1165" y="1895"/>
                    <a:pt x="1119" y="1872"/>
                  </a:cubicBezTo>
                  <a:cubicBezTo>
                    <a:pt x="1096" y="1850"/>
                    <a:pt x="1074" y="1827"/>
                    <a:pt x="1051" y="1804"/>
                  </a:cubicBezTo>
                  <a:cubicBezTo>
                    <a:pt x="1051" y="1804"/>
                    <a:pt x="1028" y="1781"/>
                    <a:pt x="1005" y="1758"/>
                  </a:cubicBezTo>
                  <a:cubicBezTo>
                    <a:pt x="1005" y="1758"/>
                    <a:pt x="1005" y="1735"/>
                    <a:pt x="1005" y="1735"/>
                  </a:cubicBezTo>
                  <a:cubicBezTo>
                    <a:pt x="982" y="1690"/>
                    <a:pt x="959" y="1644"/>
                    <a:pt x="914" y="1599"/>
                  </a:cubicBezTo>
                  <a:cubicBezTo>
                    <a:pt x="914" y="1576"/>
                    <a:pt x="914" y="1530"/>
                    <a:pt x="891" y="1507"/>
                  </a:cubicBezTo>
                  <a:cubicBezTo>
                    <a:pt x="891" y="1484"/>
                    <a:pt x="891" y="1462"/>
                    <a:pt x="868" y="1439"/>
                  </a:cubicBezTo>
                  <a:cubicBezTo>
                    <a:pt x="868" y="1439"/>
                    <a:pt x="868" y="1439"/>
                    <a:pt x="868" y="1416"/>
                  </a:cubicBezTo>
                  <a:cubicBezTo>
                    <a:pt x="868" y="1370"/>
                    <a:pt x="868" y="1325"/>
                    <a:pt x="868" y="1279"/>
                  </a:cubicBezTo>
                  <a:cubicBezTo>
                    <a:pt x="868" y="1279"/>
                    <a:pt x="868" y="1256"/>
                    <a:pt x="868" y="1256"/>
                  </a:cubicBezTo>
                  <a:cubicBezTo>
                    <a:pt x="868" y="1233"/>
                    <a:pt x="891" y="1188"/>
                    <a:pt x="891" y="1188"/>
                  </a:cubicBezTo>
                  <a:cubicBezTo>
                    <a:pt x="891" y="1165"/>
                    <a:pt x="891" y="1165"/>
                    <a:pt x="891" y="1165"/>
                  </a:cubicBezTo>
                  <a:cubicBezTo>
                    <a:pt x="982" y="1142"/>
                    <a:pt x="1074" y="1074"/>
                    <a:pt x="1119" y="982"/>
                  </a:cubicBezTo>
                  <a:cubicBezTo>
                    <a:pt x="1119" y="959"/>
                    <a:pt x="1142" y="937"/>
                    <a:pt x="1142" y="914"/>
                  </a:cubicBezTo>
                  <a:cubicBezTo>
                    <a:pt x="1165" y="891"/>
                    <a:pt x="1188" y="891"/>
                    <a:pt x="1188" y="868"/>
                  </a:cubicBezTo>
                  <a:cubicBezTo>
                    <a:pt x="1188" y="868"/>
                    <a:pt x="1233" y="845"/>
                    <a:pt x="1233" y="845"/>
                  </a:cubicBezTo>
                  <a:cubicBezTo>
                    <a:pt x="1256" y="822"/>
                    <a:pt x="1256" y="822"/>
                    <a:pt x="1256" y="822"/>
                  </a:cubicBezTo>
                  <a:cubicBezTo>
                    <a:pt x="1279" y="822"/>
                    <a:pt x="1302" y="800"/>
                    <a:pt x="1325" y="800"/>
                  </a:cubicBezTo>
                  <a:cubicBezTo>
                    <a:pt x="1347" y="777"/>
                    <a:pt x="1393" y="777"/>
                    <a:pt x="1416" y="754"/>
                  </a:cubicBezTo>
                  <a:close/>
                  <a:moveTo>
                    <a:pt x="1520" y="1"/>
                  </a:moveTo>
                  <a:cubicBezTo>
                    <a:pt x="1433" y="1"/>
                    <a:pt x="1345" y="8"/>
                    <a:pt x="1256" y="24"/>
                  </a:cubicBezTo>
                  <a:cubicBezTo>
                    <a:pt x="1005" y="69"/>
                    <a:pt x="754" y="206"/>
                    <a:pt x="594" y="412"/>
                  </a:cubicBezTo>
                  <a:cubicBezTo>
                    <a:pt x="503" y="434"/>
                    <a:pt x="412" y="480"/>
                    <a:pt x="343" y="571"/>
                  </a:cubicBezTo>
                  <a:cubicBezTo>
                    <a:pt x="1" y="1028"/>
                    <a:pt x="46" y="1713"/>
                    <a:pt x="366" y="2169"/>
                  </a:cubicBezTo>
                  <a:cubicBezTo>
                    <a:pt x="680" y="2595"/>
                    <a:pt x="1175" y="2795"/>
                    <a:pt x="1679" y="2795"/>
                  </a:cubicBezTo>
                  <a:cubicBezTo>
                    <a:pt x="1797" y="2795"/>
                    <a:pt x="1915" y="2784"/>
                    <a:pt x="2032" y="2763"/>
                  </a:cubicBezTo>
                  <a:cubicBezTo>
                    <a:pt x="2580" y="2648"/>
                    <a:pt x="3082" y="2238"/>
                    <a:pt x="3242" y="1667"/>
                  </a:cubicBezTo>
                  <a:cubicBezTo>
                    <a:pt x="3310" y="1393"/>
                    <a:pt x="3265" y="1074"/>
                    <a:pt x="3105" y="822"/>
                  </a:cubicBezTo>
                  <a:cubicBezTo>
                    <a:pt x="2922" y="549"/>
                    <a:pt x="2626" y="343"/>
                    <a:pt x="2352" y="206"/>
                  </a:cubicBezTo>
                  <a:cubicBezTo>
                    <a:pt x="2088" y="83"/>
                    <a:pt x="1811" y="1"/>
                    <a:pt x="152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63" name="Google Shape;1463;p118"/>
          <p:cNvGrpSpPr/>
          <p:nvPr/>
        </p:nvGrpSpPr>
        <p:grpSpPr>
          <a:xfrm>
            <a:off x="8141629" y="5288242"/>
            <a:ext cx="763881" cy="1049340"/>
            <a:chOff x="3127800" y="2228675"/>
            <a:chExt cx="572925" cy="787025"/>
          </a:xfrm>
        </p:grpSpPr>
        <p:sp>
          <p:nvSpPr>
            <p:cNvPr id="1464" name="Google Shape;1464;p118"/>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5" name="Google Shape;1465;p118"/>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6" name="Google Shape;1466;p118"/>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7" name="Google Shape;1467;p118"/>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8" name="Google Shape;1468;p118"/>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9" name="Google Shape;1469;p118"/>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0" name="Google Shape;1470;p118"/>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1" name="Google Shape;1471;p118"/>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2" name="Google Shape;1472;p118"/>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3" name="Google Shape;1473;p118"/>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4" name="Google Shape;1474;p118"/>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5" name="Google Shape;1475;p118"/>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6" name="Google Shape;1476;p118"/>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7" name="Google Shape;1477;p118"/>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78" name="Google Shape;1478;p118"/>
          <p:cNvGrpSpPr/>
          <p:nvPr/>
        </p:nvGrpSpPr>
        <p:grpSpPr>
          <a:xfrm rot="10800000">
            <a:off x="8850190" y="5349117"/>
            <a:ext cx="763881" cy="1049340"/>
            <a:chOff x="3127800" y="2228675"/>
            <a:chExt cx="572925" cy="787025"/>
          </a:xfrm>
        </p:grpSpPr>
        <p:sp>
          <p:nvSpPr>
            <p:cNvPr id="1479" name="Google Shape;1479;p118"/>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0" name="Google Shape;1480;p118"/>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1" name="Google Shape;1481;p118"/>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2" name="Google Shape;1482;p118"/>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3" name="Google Shape;1483;p118"/>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4" name="Google Shape;1484;p118"/>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5" name="Google Shape;1485;p118"/>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6" name="Google Shape;1486;p118"/>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7" name="Google Shape;1487;p118"/>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8" name="Google Shape;1488;p118"/>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9" name="Google Shape;1489;p118"/>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0" name="Google Shape;1490;p118"/>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1" name="Google Shape;1491;p118"/>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2" name="Google Shape;1492;p118"/>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93" name="Google Shape;1493;p118"/>
          <p:cNvSpPr/>
          <p:nvPr/>
        </p:nvSpPr>
        <p:spPr>
          <a:xfrm>
            <a:off x="10952167" y="6215300"/>
            <a:ext cx="1630859" cy="464188"/>
          </a:xfrm>
          <a:custGeom>
            <a:rect b="b" l="l" r="r" t="t"/>
            <a:pathLst>
              <a:path extrusionOk="0" h="13926" w="48927">
                <a:moveTo>
                  <a:pt x="11396" y="757"/>
                </a:moveTo>
                <a:cubicBezTo>
                  <a:pt x="12294" y="757"/>
                  <a:pt x="11286" y="2680"/>
                  <a:pt x="11060" y="3133"/>
                </a:cubicBezTo>
                <a:cubicBezTo>
                  <a:pt x="10535" y="4137"/>
                  <a:pt x="9918" y="5073"/>
                  <a:pt x="9211" y="5964"/>
                </a:cubicBezTo>
                <a:cubicBezTo>
                  <a:pt x="8343" y="7059"/>
                  <a:pt x="7293" y="8086"/>
                  <a:pt x="6152" y="8954"/>
                </a:cubicBezTo>
                <a:cubicBezTo>
                  <a:pt x="6152" y="8680"/>
                  <a:pt x="6175" y="8406"/>
                  <a:pt x="6221" y="8155"/>
                </a:cubicBezTo>
                <a:cubicBezTo>
                  <a:pt x="6335" y="7150"/>
                  <a:pt x="6609" y="6146"/>
                  <a:pt x="6997" y="5210"/>
                </a:cubicBezTo>
                <a:cubicBezTo>
                  <a:pt x="7727" y="3453"/>
                  <a:pt x="9119" y="1467"/>
                  <a:pt x="11037" y="828"/>
                </a:cubicBezTo>
                <a:cubicBezTo>
                  <a:pt x="11181" y="779"/>
                  <a:pt x="11300" y="757"/>
                  <a:pt x="11396" y="757"/>
                </a:cubicBezTo>
                <a:close/>
                <a:moveTo>
                  <a:pt x="20378" y="1722"/>
                </a:moveTo>
                <a:cubicBezTo>
                  <a:pt x="20648" y="1722"/>
                  <a:pt x="20842" y="1864"/>
                  <a:pt x="20874" y="2243"/>
                </a:cubicBezTo>
                <a:cubicBezTo>
                  <a:pt x="20897" y="2677"/>
                  <a:pt x="20669" y="3133"/>
                  <a:pt x="20464" y="3498"/>
                </a:cubicBezTo>
                <a:cubicBezTo>
                  <a:pt x="20190" y="4001"/>
                  <a:pt x="19893" y="4457"/>
                  <a:pt x="19573" y="4914"/>
                </a:cubicBezTo>
                <a:cubicBezTo>
                  <a:pt x="18980" y="5804"/>
                  <a:pt x="18295" y="6603"/>
                  <a:pt x="17542" y="7356"/>
                </a:cubicBezTo>
                <a:cubicBezTo>
                  <a:pt x="16720" y="8178"/>
                  <a:pt x="15807" y="8931"/>
                  <a:pt x="14849" y="9570"/>
                </a:cubicBezTo>
                <a:cubicBezTo>
                  <a:pt x="14871" y="9022"/>
                  <a:pt x="14940" y="8497"/>
                  <a:pt x="15054" y="7995"/>
                </a:cubicBezTo>
                <a:cubicBezTo>
                  <a:pt x="15282" y="7013"/>
                  <a:pt x="15670" y="6055"/>
                  <a:pt x="16218" y="5187"/>
                </a:cubicBezTo>
                <a:cubicBezTo>
                  <a:pt x="16743" y="4297"/>
                  <a:pt x="17451" y="3521"/>
                  <a:pt x="18250" y="2859"/>
                </a:cubicBezTo>
                <a:cubicBezTo>
                  <a:pt x="18559" y="2599"/>
                  <a:pt x="19705" y="1722"/>
                  <a:pt x="20378" y="1722"/>
                </a:cubicBezTo>
                <a:close/>
                <a:moveTo>
                  <a:pt x="28114" y="3492"/>
                </a:moveTo>
                <a:cubicBezTo>
                  <a:pt x="28388" y="3492"/>
                  <a:pt x="28574" y="3695"/>
                  <a:pt x="28544" y="4115"/>
                </a:cubicBezTo>
                <a:cubicBezTo>
                  <a:pt x="28498" y="4640"/>
                  <a:pt x="28247" y="5119"/>
                  <a:pt x="27996" y="5553"/>
                </a:cubicBezTo>
                <a:cubicBezTo>
                  <a:pt x="27517" y="6511"/>
                  <a:pt x="26923" y="7401"/>
                  <a:pt x="26238" y="8223"/>
                </a:cubicBezTo>
                <a:cubicBezTo>
                  <a:pt x="25691" y="8908"/>
                  <a:pt x="25097" y="9547"/>
                  <a:pt x="24435" y="10118"/>
                </a:cubicBezTo>
                <a:cubicBezTo>
                  <a:pt x="24390" y="9867"/>
                  <a:pt x="24390" y="9593"/>
                  <a:pt x="24390" y="9342"/>
                </a:cubicBezTo>
                <a:cubicBezTo>
                  <a:pt x="24435" y="8200"/>
                  <a:pt x="24892" y="7082"/>
                  <a:pt x="25439" y="6100"/>
                </a:cubicBezTo>
                <a:cubicBezTo>
                  <a:pt x="25987" y="5210"/>
                  <a:pt x="26718" y="4206"/>
                  <a:pt x="27631" y="3658"/>
                </a:cubicBezTo>
                <a:cubicBezTo>
                  <a:pt x="27803" y="3548"/>
                  <a:pt x="27971" y="3492"/>
                  <a:pt x="28114" y="3492"/>
                </a:cubicBezTo>
                <a:close/>
                <a:moveTo>
                  <a:pt x="36360" y="3658"/>
                </a:moveTo>
                <a:cubicBezTo>
                  <a:pt x="36925" y="3658"/>
                  <a:pt x="37034" y="4238"/>
                  <a:pt x="36989" y="4708"/>
                </a:cubicBezTo>
                <a:cubicBezTo>
                  <a:pt x="36898" y="5690"/>
                  <a:pt x="36304" y="6671"/>
                  <a:pt x="35779" y="7493"/>
                </a:cubicBezTo>
                <a:cubicBezTo>
                  <a:pt x="35232" y="8360"/>
                  <a:pt x="34592" y="9136"/>
                  <a:pt x="33839" y="9821"/>
                </a:cubicBezTo>
                <a:cubicBezTo>
                  <a:pt x="33679" y="9958"/>
                  <a:pt x="33520" y="10118"/>
                  <a:pt x="33337" y="10255"/>
                </a:cubicBezTo>
                <a:cubicBezTo>
                  <a:pt x="33109" y="9342"/>
                  <a:pt x="33154" y="8360"/>
                  <a:pt x="33383" y="7447"/>
                </a:cubicBezTo>
                <a:cubicBezTo>
                  <a:pt x="33657" y="6352"/>
                  <a:pt x="34204" y="5324"/>
                  <a:pt x="35003" y="4503"/>
                </a:cubicBezTo>
                <a:cubicBezTo>
                  <a:pt x="35346" y="4137"/>
                  <a:pt x="35802" y="3658"/>
                  <a:pt x="36327" y="3658"/>
                </a:cubicBezTo>
                <a:cubicBezTo>
                  <a:pt x="36338" y="3658"/>
                  <a:pt x="36349" y="3658"/>
                  <a:pt x="36360" y="3658"/>
                </a:cubicBezTo>
                <a:close/>
                <a:moveTo>
                  <a:pt x="11404" y="1"/>
                </a:moveTo>
                <a:cubicBezTo>
                  <a:pt x="11366" y="1"/>
                  <a:pt x="11327" y="3"/>
                  <a:pt x="11288" y="6"/>
                </a:cubicBezTo>
                <a:cubicBezTo>
                  <a:pt x="10169" y="120"/>
                  <a:pt x="9051" y="1056"/>
                  <a:pt x="8298" y="1809"/>
                </a:cubicBezTo>
                <a:cubicBezTo>
                  <a:pt x="6609" y="3544"/>
                  <a:pt x="5696" y="5941"/>
                  <a:pt x="5445" y="8315"/>
                </a:cubicBezTo>
                <a:cubicBezTo>
                  <a:pt x="5399" y="8680"/>
                  <a:pt x="5376" y="9068"/>
                  <a:pt x="5399" y="9456"/>
                </a:cubicBezTo>
                <a:cubicBezTo>
                  <a:pt x="4988" y="9730"/>
                  <a:pt x="4577" y="9981"/>
                  <a:pt x="4121" y="10186"/>
                </a:cubicBezTo>
                <a:cubicBezTo>
                  <a:pt x="3339" y="10585"/>
                  <a:pt x="2484" y="10851"/>
                  <a:pt x="1619" y="10851"/>
                </a:cubicBezTo>
                <a:cubicBezTo>
                  <a:pt x="1297" y="10851"/>
                  <a:pt x="973" y="10814"/>
                  <a:pt x="651" y="10734"/>
                </a:cubicBezTo>
                <a:cubicBezTo>
                  <a:pt x="617" y="10726"/>
                  <a:pt x="584" y="10722"/>
                  <a:pt x="552" y="10722"/>
                </a:cubicBezTo>
                <a:cubicBezTo>
                  <a:pt x="146" y="10722"/>
                  <a:pt x="1" y="11358"/>
                  <a:pt x="446" y="11464"/>
                </a:cubicBezTo>
                <a:cubicBezTo>
                  <a:pt x="848" y="11567"/>
                  <a:pt x="1248" y="11615"/>
                  <a:pt x="1644" y="11615"/>
                </a:cubicBezTo>
                <a:cubicBezTo>
                  <a:pt x="3000" y="11615"/>
                  <a:pt x="4311" y="11060"/>
                  <a:pt x="5513" y="10300"/>
                </a:cubicBezTo>
                <a:cubicBezTo>
                  <a:pt x="5627" y="10780"/>
                  <a:pt x="5787" y="11236"/>
                  <a:pt x="6084" y="11624"/>
                </a:cubicBezTo>
                <a:cubicBezTo>
                  <a:pt x="6685" y="12477"/>
                  <a:pt x="7648" y="12820"/>
                  <a:pt x="8651" y="12820"/>
                </a:cubicBezTo>
                <a:cubicBezTo>
                  <a:pt x="8830" y="12820"/>
                  <a:pt x="9009" y="12809"/>
                  <a:pt x="9188" y="12788"/>
                </a:cubicBezTo>
                <a:cubicBezTo>
                  <a:pt x="10398" y="12628"/>
                  <a:pt x="11585" y="12172"/>
                  <a:pt x="12703" y="11647"/>
                </a:cubicBezTo>
                <a:cubicBezTo>
                  <a:pt x="13205" y="11419"/>
                  <a:pt x="13707" y="11145"/>
                  <a:pt x="14187" y="10871"/>
                </a:cubicBezTo>
                <a:cubicBezTo>
                  <a:pt x="14278" y="11350"/>
                  <a:pt x="14461" y="11807"/>
                  <a:pt x="14734" y="12218"/>
                </a:cubicBezTo>
                <a:cubicBezTo>
                  <a:pt x="15374" y="13199"/>
                  <a:pt x="16492" y="13747"/>
                  <a:pt x="17633" y="13884"/>
                </a:cubicBezTo>
                <a:cubicBezTo>
                  <a:pt x="17852" y="13912"/>
                  <a:pt x="18071" y="13926"/>
                  <a:pt x="18290" y="13926"/>
                </a:cubicBezTo>
                <a:cubicBezTo>
                  <a:pt x="20353" y="13926"/>
                  <a:pt x="22396" y="12721"/>
                  <a:pt x="24047" y="11442"/>
                </a:cubicBezTo>
                <a:cubicBezTo>
                  <a:pt x="24207" y="11738"/>
                  <a:pt x="24390" y="12035"/>
                  <a:pt x="24663" y="12286"/>
                </a:cubicBezTo>
                <a:cubicBezTo>
                  <a:pt x="25460" y="13072"/>
                  <a:pt x="26493" y="13364"/>
                  <a:pt x="27566" y="13364"/>
                </a:cubicBezTo>
                <a:cubicBezTo>
                  <a:pt x="28800" y="13364"/>
                  <a:pt x="30085" y="12978"/>
                  <a:pt x="31123" y="12514"/>
                </a:cubicBezTo>
                <a:cubicBezTo>
                  <a:pt x="31785" y="12218"/>
                  <a:pt x="32424" y="11852"/>
                  <a:pt x="33017" y="11442"/>
                </a:cubicBezTo>
                <a:cubicBezTo>
                  <a:pt x="33291" y="11898"/>
                  <a:pt x="33657" y="12309"/>
                  <a:pt x="34136" y="12628"/>
                </a:cubicBezTo>
                <a:cubicBezTo>
                  <a:pt x="34966" y="13164"/>
                  <a:pt x="35990" y="13341"/>
                  <a:pt x="36979" y="13341"/>
                </a:cubicBezTo>
                <a:cubicBezTo>
                  <a:pt x="37214" y="13341"/>
                  <a:pt x="37446" y="13331"/>
                  <a:pt x="37674" y="13313"/>
                </a:cubicBezTo>
                <a:cubicBezTo>
                  <a:pt x="40436" y="13085"/>
                  <a:pt x="42946" y="11875"/>
                  <a:pt x="45206" y="10369"/>
                </a:cubicBezTo>
                <a:cubicBezTo>
                  <a:pt x="46393" y="9593"/>
                  <a:pt x="47489" y="8771"/>
                  <a:pt x="48607" y="7926"/>
                </a:cubicBezTo>
                <a:cubicBezTo>
                  <a:pt x="48927" y="7682"/>
                  <a:pt x="48720" y="7190"/>
                  <a:pt x="48420" y="7190"/>
                </a:cubicBezTo>
                <a:cubicBezTo>
                  <a:pt x="48356" y="7190"/>
                  <a:pt x="48288" y="7212"/>
                  <a:pt x="48219" y="7265"/>
                </a:cubicBezTo>
                <a:cubicBezTo>
                  <a:pt x="46393" y="8657"/>
                  <a:pt x="44544" y="10049"/>
                  <a:pt x="42490" y="11099"/>
                </a:cubicBezTo>
                <a:cubicBezTo>
                  <a:pt x="40878" y="11915"/>
                  <a:pt x="38965" y="12605"/>
                  <a:pt x="37108" y="12605"/>
                </a:cubicBezTo>
                <a:cubicBezTo>
                  <a:pt x="36730" y="12605"/>
                  <a:pt x="36355" y="12576"/>
                  <a:pt x="35985" y="12514"/>
                </a:cubicBezTo>
                <a:cubicBezTo>
                  <a:pt x="35003" y="12332"/>
                  <a:pt x="34113" y="11852"/>
                  <a:pt x="33634" y="10985"/>
                </a:cubicBezTo>
                <a:cubicBezTo>
                  <a:pt x="34798" y="10072"/>
                  <a:pt x="35779" y="8954"/>
                  <a:pt x="36555" y="7698"/>
                </a:cubicBezTo>
                <a:cubicBezTo>
                  <a:pt x="37126" y="6762"/>
                  <a:pt x="37765" y="5575"/>
                  <a:pt x="37765" y="4457"/>
                </a:cubicBezTo>
                <a:cubicBezTo>
                  <a:pt x="37747" y="3547"/>
                  <a:pt x="37134" y="2913"/>
                  <a:pt x="36331" y="2913"/>
                </a:cubicBezTo>
                <a:cubicBezTo>
                  <a:pt x="36127" y="2913"/>
                  <a:pt x="35910" y="2954"/>
                  <a:pt x="35688" y="3042"/>
                </a:cubicBezTo>
                <a:cubicBezTo>
                  <a:pt x="34547" y="3521"/>
                  <a:pt x="33679" y="4754"/>
                  <a:pt x="33177" y="5827"/>
                </a:cubicBezTo>
                <a:cubicBezTo>
                  <a:pt x="32607" y="6991"/>
                  <a:pt x="32333" y="8292"/>
                  <a:pt x="32470" y="9593"/>
                </a:cubicBezTo>
                <a:cubicBezTo>
                  <a:pt x="32493" y="9981"/>
                  <a:pt x="32584" y="10369"/>
                  <a:pt x="32721" y="10734"/>
                </a:cubicBezTo>
                <a:cubicBezTo>
                  <a:pt x="31443" y="11647"/>
                  <a:pt x="29959" y="12355"/>
                  <a:pt x="28430" y="12537"/>
                </a:cubicBezTo>
                <a:cubicBezTo>
                  <a:pt x="28160" y="12576"/>
                  <a:pt x="27882" y="12598"/>
                  <a:pt x="27603" y="12598"/>
                </a:cubicBezTo>
                <a:cubicBezTo>
                  <a:pt x="26888" y="12598"/>
                  <a:pt x="26167" y="12452"/>
                  <a:pt x="25576" y="12058"/>
                </a:cubicBezTo>
                <a:cubicBezTo>
                  <a:pt x="25143" y="11761"/>
                  <a:pt x="24846" y="11373"/>
                  <a:pt x="24663" y="10917"/>
                </a:cubicBezTo>
                <a:cubicBezTo>
                  <a:pt x="24732" y="10871"/>
                  <a:pt x="24800" y="10825"/>
                  <a:pt x="24846" y="10757"/>
                </a:cubicBezTo>
                <a:cubicBezTo>
                  <a:pt x="25828" y="9912"/>
                  <a:pt x="26695" y="8954"/>
                  <a:pt x="27448" y="7926"/>
                </a:cubicBezTo>
                <a:cubicBezTo>
                  <a:pt x="28133" y="6945"/>
                  <a:pt x="28932" y="5804"/>
                  <a:pt x="29228" y="4617"/>
                </a:cubicBezTo>
                <a:cubicBezTo>
                  <a:pt x="29431" y="3765"/>
                  <a:pt x="29094" y="2716"/>
                  <a:pt x="28168" y="2716"/>
                </a:cubicBezTo>
                <a:cubicBezTo>
                  <a:pt x="28051" y="2716"/>
                  <a:pt x="27926" y="2732"/>
                  <a:pt x="27790" y="2768"/>
                </a:cubicBezTo>
                <a:cubicBezTo>
                  <a:pt x="27197" y="2905"/>
                  <a:pt x="26718" y="3361"/>
                  <a:pt x="26307" y="3772"/>
                </a:cubicBezTo>
                <a:cubicBezTo>
                  <a:pt x="25850" y="4229"/>
                  <a:pt x="25439" y="4731"/>
                  <a:pt x="25074" y="5279"/>
                </a:cubicBezTo>
                <a:cubicBezTo>
                  <a:pt x="24116" y="6717"/>
                  <a:pt x="23271" y="8908"/>
                  <a:pt x="23750" y="10688"/>
                </a:cubicBezTo>
                <a:cubicBezTo>
                  <a:pt x="22952" y="11327"/>
                  <a:pt x="22107" y="11875"/>
                  <a:pt x="21217" y="12332"/>
                </a:cubicBezTo>
                <a:cubicBezTo>
                  <a:pt x="20324" y="12778"/>
                  <a:pt x="19167" y="13136"/>
                  <a:pt x="18079" y="13136"/>
                </a:cubicBezTo>
                <a:cubicBezTo>
                  <a:pt x="16886" y="13136"/>
                  <a:pt x="15776" y="12705"/>
                  <a:pt x="15191" y="11487"/>
                </a:cubicBezTo>
                <a:cubicBezTo>
                  <a:pt x="15031" y="11168"/>
                  <a:pt x="14940" y="10802"/>
                  <a:pt x="14894" y="10437"/>
                </a:cubicBezTo>
                <a:cubicBezTo>
                  <a:pt x="15282" y="10209"/>
                  <a:pt x="15647" y="9958"/>
                  <a:pt x="16013" y="9684"/>
                </a:cubicBezTo>
                <a:cubicBezTo>
                  <a:pt x="18021" y="8155"/>
                  <a:pt x="19756" y="6260"/>
                  <a:pt x="21011" y="4069"/>
                </a:cubicBezTo>
                <a:cubicBezTo>
                  <a:pt x="21491" y="3270"/>
                  <a:pt x="22061" y="1923"/>
                  <a:pt x="21126" y="1216"/>
                </a:cubicBezTo>
                <a:cubicBezTo>
                  <a:pt x="20879" y="1026"/>
                  <a:pt x="20609" y="948"/>
                  <a:pt x="20328" y="948"/>
                </a:cubicBezTo>
                <a:cubicBezTo>
                  <a:pt x="19465" y="948"/>
                  <a:pt x="18510" y="1686"/>
                  <a:pt x="17907" y="2152"/>
                </a:cubicBezTo>
                <a:cubicBezTo>
                  <a:pt x="15990" y="3658"/>
                  <a:pt x="14620" y="5941"/>
                  <a:pt x="14209" y="8360"/>
                </a:cubicBezTo>
                <a:cubicBezTo>
                  <a:pt x="14118" y="8908"/>
                  <a:pt x="14072" y="9479"/>
                  <a:pt x="14095" y="10049"/>
                </a:cubicBezTo>
                <a:cubicBezTo>
                  <a:pt x="13547" y="10392"/>
                  <a:pt x="12977" y="10688"/>
                  <a:pt x="12383" y="10962"/>
                </a:cubicBezTo>
                <a:cubicBezTo>
                  <a:pt x="11422" y="11408"/>
                  <a:pt x="9924" y="12075"/>
                  <a:pt x="8628" y="12075"/>
                </a:cubicBezTo>
                <a:cubicBezTo>
                  <a:pt x="7801" y="12075"/>
                  <a:pt x="7057" y="11804"/>
                  <a:pt x="6586" y="11031"/>
                </a:cubicBezTo>
                <a:cubicBezTo>
                  <a:pt x="6380" y="10666"/>
                  <a:pt x="6266" y="10277"/>
                  <a:pt x="6198" y="9844"/>
                </a:cubicBezTo>
                <a:cubicBezTo>
                  <a:pt x="6746" y="9456"/>
                  <a:pt x="7248" y="9045"/>
                  <a:pt x="7727" y="8611"/>
                </a:cubicBezTo>
                <a:cubicBezTo>
                  <a:pt x="9690" y="6877"/>
                  <a:pt x="11311" y="4685"/>
                  <a:pt x="12315" y="2243"/>
                </a:cubicBezTo>
                <a:cubicBezTo>
                  <a:pt x="12498" y="1764"/>
                  <a:pt x="12657" y="1216"/>
                  <a:pt x="12475" y="714"/>
                </a:cubicBezTo>
                <a:cubicBezTo>
                  <a:pt x="12306" y="250"/>
                  <a:pt x="11866" y="1"/>
                  <a:pt x="114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94" name="Google Shape;1494;p118"/>
          <p:cNvGrpSpPr/>
          <p:nvPr/>
        </p:nvGrpSpPr>
        <p:grpSpPr>
          <a:xfrm>
            <a:off x="1125422" y="-388672"/>
            <a:ext cx="594985" cy="604485"/>
            <a:chOff x="4350100" y="1147775"/>
            <a:chExt cx="446250" cy="453375"/>
          </a:xfrm>
        </p:grpSpPr>
        <p:sp>
          <p:nvSpPr>
            <p:cNvPr id="1495" name="Google Shape;1495;p118"/>
            <p:cNvSpPr/>
            <p:nvPr/>
          </p:nvSpPr>
          <p:spPr>
            <a:xfrm>
              <a:off x="4587475" y="1395350"/>
              <a:ext cx="208875" cy="205800"/>
            </a:xfrm>
            <a:custGeom>
              <a:rect b="b" l="l" r="r" t="t"/>
              <a:pathLst>
                <a:path extrusionOk="0" h="8232" w="8355">
                  <a:moveTo>
                    <a:pt x="4104" y="0"/>
                  </a:moveTo>
                  <a:cubicBezTo>
                    <a:pt x="2167" y="0"/>
                    <a:pt x="643" y="1771"/>
                    <a:pt x="320" y="3603"/>
                  </a:cubicBezTo>
                  <a:cubicBezTo>
                    <a:pt x="0" y="5543"/>
                    <a:pt x="1119" y="7483"/>
                    <a:pt x="3036" y="8076"/>
                  </a:cubicBezTo>
                  <a:cubicBezTo>
                    <a:pt x="3393" y="8180"/>
                    <a:pt x="3759" y="8231"/>
                    <a:pt x="4124" y="8231"/>
                  </a:cubicBezTo>
                  <a:cubicBezTo>
                    <a:pt x="4880" y="8231"/>
                    <a:pt x="5631" y="8013"/>
                    <a:pt x="6277" y="7597"/>
                  </a:cubicBezTo>
                  <a:cubicBezTo>
                    <a:pt x="6574" y="7414"/>
                    <a:pt x="6848" y="7163"/>
                    <a:pt x="7099" y="6890"/>
                  </a:cubicBezTo>
                  <a:cubicBezTo>
                    <a:pt x="7852" y="6296"/>
                    <a:pt x="8355" y="5383"/>
                    <a:pt x="8332" y="4402"/>
                  </a:cubicBezTo>
                  <a:cubicBezTo>
                    <a:pt x="8309" y="3352"/>
                    <a:pt x="7715" y="2210"/>
                    <a:pt x="7031" y="1411"/>
                  </a:cubicBezTo>
                  <a:cubicBezTo>
                    <a:pt x="6369" y="658"/>
                    <a:pt x="5456" y="110"/>
                    <a:pt x="4451" y="19"/>
                  </a:cubicBezTo>
                  <a:cubicBezTo>
                    <a:pt x="4334" y="6"/>
                    <a:pt x="4218" y="0"/>
                    <a:pt x="41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6" name="Google Shape;1496;p118"/>
            <p:cNvSpPr/>
            <p:nvPr/>
          </p:nvSpPr>
          <p:spPr>
            <a:xfrm>
              <a:off x="4350100" y="1473750"/>
              <a:ext cx="95875" cy="93525"/>
            </a:xfrm>
            <a:custGeom>
              <a:rect b="b" l="l" r="r" t="t"/>
              <a:pathLst>
                <a:path extrusionOk="0" h="3741" w="3835">
                  <a:moveTo>
                    <a:pt x="1554" y="1"/>
                  </a:moveTo>
                  <a:cubicBezTo>
                    <a:pt x="1238" y="1"/>
                    <a:pt x="928" y="93"/>
                    <a:pt x="662" y="307"/>
                  </a:cubicBezTo>
                  <a:cubicBezTo>
                    <a:pt x="23" y="832"/>
                    <a:pt x="0" y="1927"/>
                    <a:pt x="274" y="2658"/>
                  </a:cubicBezTo>
                  <a:cubicBezTo>
                    <a:pt x="434" y="3069"/>
                    <a:pt x="753" y="3411"/>
                    <a:pt x="1164" y="3594"/>
                  </a:cubicBezTo>
                  <a:cubicBezTo>
                    <a:pt x="1429" y="3705"/>
                    <a:pt x="1710" y="3740"/>
                    <a:pt x="1998" y="3740"/>
                  </a:cubicBezTo>
                  <a:cubicBezTo>
                    <a:pt x="2182" y="3740"/>
                    <a:pt x="2369" y="3726"/>
                    <a:pt x="2557" y="3708"/>
                  </a:cubicBezTo>
                  <a:cubicBezTo>
                    <a:pt x="2716" y="3708"/>
                    <a:pt x="2808" y="3594"/>
                    <a:pt x="2808" y="3457"/>
                  </a:cubicBezTo>
                  <a:cubicBezTo>
                    <a:pt x="3036" y="3343"/>
                    <a:pt x="3241" y="3137"/>
                    <a:pt x="3401" y="2886"/>
                  </a:cubicBezTo>
                  <a:cubicBezTo>
                    <a:pt x="3835" y="2133"/>
                    <a:pt x="3584" y="1220"/>
                    <a:pt x="2990" y="626"/>
                  </a:cubicBezTo>
                  <a:cubicBezTo>
                    <a:pt x="2620" y="256"/>
                    <a:pt x="2080" y="1"/>
                    <a:pt x="155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7" name="Google Shape;1497;p118"/>
            <p:cNvSpPr/>
            <p:nvPr/>
          </p:nvSpPr>
          <p:spPr>
            <a:xfrm>
              <a:off x="4386600" y="1147775"/>
              <a:ext cx="162675" cy="170425"/>
            </a:xfrm>
            <a:custGeom>
              <a:rect b="b" l="l" r="r" t="t"/>
              <a:pathLst>
                <a:path extrusionOk="0" h="6817" w="6507">
                  <a:moveTo>
                    <a:pt x="2995" y="0"/>
                  </a:moveTo>
                  <a:cubicBezTo>
                    <a:pt x="2821" y="0"/>
                    <a:pt x="2644" y="20"/>
                    <a:pt x="2466" y="62"/>
                  </a:cubicBezTo>
                  <a:cubicBezTo>
                    <a:pt x="1005" y="427"/>
                    <a:pt x="69" y="2002"/>
                    <a:pt x="47" y="3440"/>
                  </a:cubicBezTo>
                  <a:cubicBezTo>
                    <a:pt x="1" y="4764"/>
                    <a:pt x="754" y="6065"/>
                    <a:pt x="1964" y="6544"/>
                  </a:cubicBezTo>
                  <a:cubicBezTo>
                    <a:pt x="2359" y="6723"/>
                    <a:pt x="2786" y="6816"/>
                    <a:pt x="3215" y="6816"/>
                  </a:cubicBezTo>
                  <a:cubicBezTo>
                    <a:pt x="3825" y="6816"/>
                    <a:pt x="4440" y="6627"/>
                    <a:pt x="4977" y="6224"/>
                  </a:cubicBezTo>
                  <a:cubicBezTo>
                    <a:pt x="6141" y="5357"/>
                    <a:pt x="6506" y="3736"/>
                    <a:pt x="6027" y="2390"/>
                  </a:cubicBezTo>
                  <a:cubicBezTo>
                    <a:pt x="5562" y="1177"/>
                    <a:pt x="4345" y="0"/>
                    <a:pt x="299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4">
    <p:spTree>
      <p:nvGrpSpPr>
        <p:cNvPr id="1498" name="Shape 1498"/>
        <p:cNvGrpSpPr/>
        <p:nvPr/>
      </p:nvGrpSpPr>
      <p:grpSpPr>
        <a:xfrm>
          <a:off x="0" y="0"/>
          <a:ext cx="0" cy="0"/>
          <a:chOff x="0" y="0"/>
          <a:chExt cx="0" cy="0"/>
        </a:xfrm>
      </p:grpSpPr>
      <p:sp>
        <p:nvSpPr>
          <p:cNvPr id="1499" name="Google Shape;1499;p119"/>
          <p:cNvSpPr/>
          <p:nvPr/>
        </p:nvSpPr>
        <p:spPr>
          <a:xfrm>
            <a:off x="-39400" y="-42199"/>
            <a:ext cx="6291339" cy="1357004"/>
          </a:xfrm>
          <a:custGeom>
            <a:rect b="b" l="l" r="r" t="t"/>
            <a:pathLst>
              <a:path extrusionOk="0" h="54895" w="254504">
                <a:moveTo>
                  <a:pt x="254503" y="0"/>
                </a:moveTo>
                <a:cubicBezTo>
                  <a:pt x="254503" y="0"/>
                  <a:pt x="244837" y="54895"/>
                  <a:pt x="153954" y="52159"/>
                </a:cubicBezTo>
                <a:cubicBezTo>
                  <a:pt x="75898" y="49788"/>
                  <a:pt x="63922" y="14529"/>
                  <a:pt x="821" y="32280"/>
                </a:cubicBezTo>
                <a:lnTo>
                  <a:pt x="0" y="517"/>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0" name="Google Shape;1500;p119"/>
          <p:cNvSpPr/>
          <p:nvPr/>
        </p:nvSpPr>
        <p:spPr>
          <a:xfrm rot="10800000">
            <a:off x="7777688" y="6202138"/>
            <a:ext cx="4453820" cy="960663"/>
          </a:xfrm>
          <a:custGeom>
            <a:rect b="b" l="l" r="r" t="t"/>
            <a:pathLst>
              <a:path extrusionOk="0" h="54895" w="254504">
                <a:moveTo>
                  <a:pt x="254503" y="0"/>
                </a:moveTo>
                <a:cubicBezTo>
                  <a:pt x="254503" y="0"/>
                  <a:pt x="244837" y="54895"/>
                  <a:pt x="153954" y="52159"/>
                </a:cubicBezTo>
                <a:cubicBezTo>
                  <a:pt x="75898" y="49788"/>
                  <a:pt x="63922" y="14529"/>
                  <a:pt x="821" y="32280"/>
                </a:cubicBezTo>
                <a:lnTo>
                  <a:pt x="0" y="517"/>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01" name="Google Shape;1501;p119"/>
          <p:cNvGrpSpPr/>
          <p:nvPr/>
        </p:nvGrpSpPr>
        <p:grpSpPr>
          <a:xfrm flipH="1">
            <a:off x="-372140" y="-227272"/>
            <a:ext cx="1423531" cy="1372532"/>
            <a:chOff x="493750" y="169525"/>
            <a:chExt cx="1067675" cy="1029425"/>
          </a:xfrm>
        </p:grpSpPr>
        <p:sp>
          <p:nvSpPr>
            <p:cNvPr id="1502" name="Google Shape;1502;p119"/>
            <p:cNvSpPr/>
            <p:nvPr/>
          </p:nvSpPr>
          <p:spPr>
            <a:xfrm>
              <a:off x="493750" y="169525"/>
              <a:ext cx="1067675" cy="1029425"/>
            </a:xfrm>
            <a:custGeom>
              <a:rect b="b" l="l" r="r" t="t"/>
              <a:pathLst>
                <a:path extrusionOk="0" h="41177" w="42707">
                  <a:moveTo>
                    <a:pt x="18282" y="767"/>
                  </a:moveTo>
                  <a:cubicBezTo>
                    <a:pt x="21189" y="767"/>
                    <a:pt x="24106" y="1361"/>
                    <a:pt x="26843" y="2283"/>
                  </a:cubicBezTo>
                  <a:cubicBezTo>
                    <a:pt x="30952" y="3698"/>
                    <a:pt x="35083" y="5821"/>
                    <a:pt x="37594" y="9496"/>
                  </a:cubicBezTo>
                  <a:cubicBezTo>
                    <a:pt x="38827" y="11322"/>
                    <a:pt x="39694" y="13376"/>
                    <a:pt x="40356" y="15476"/>
                  </a:cubicBezTo>
                  <a:cubicBezTo>
                    <a:pt x="40995" y="17553"/>
                    <a:pt x="41429" y="19699"/>
                    <a:pt x="41520" y="21890"/>
                  </a:cubicBezTo>
                  <a:cubicBezTo>
                    <a:pt x="41703" y="26113"/>
                    <a:pt x="40538" y="30267"/>
                    <a:pt x="37708" y="33462"/>
                  </a:cubicBezTo>
                  <a:cubicBezTo>
                    <a:pt x="35038" y="36475"/>
                    <a:pt x="31363" y="38484"/>
                    <a:pt x="27528" y="39580"/>
                  </a:cubicBezTo>
                  <a:cubicBezTo>
                    <a:pt x="25636" y="40113"/>
                    <a:pt x="23699" y="40394"/>
                    <a:pt x="21768" y="40394"/>
                  </a:cubicBezTo>
                  <a:cubicBezTo>
                    <a:pt x="19322" y="40394"/>
                    <a:pt x="16885" y="39943"/>
                    <a:pt x="14563" y="38986"/>
                  </a:cubicBezTo>
                  <a:cubicBezTo>
                    <a:pt x="10706" y="37388"/>
                    <a:pt x="7419" y="34558"/>
                    <a:pt x="5182" y="31043"/>
                  </a:cubicBezTo>
                  <a:cubicBezTo>
                    <a:pt x="822" y="24150"/>
                    <a:pt x="229" y="14700"/>
                    <a:pt x="4611" y="7693"/>
                  </a:cubicBezTo>
                  <a:cubicBezTo>
                    <a:pt x="5159" y="6825"/>
                    <a:pt x="5776" y="6004"/>
                    <a:pt x="6460" y="5250"/>
                  </a:cubicBezTo>
                  <a:cubicBezTo>
                    <a:pt x="6483" y="5228"/>
                    <a:pt x="6483" y="5228"/>
                    <a:pt x="6506" y="5205"/>
                  </a:cubicBezTo>
                  <a:cubicBezTo>
                    <a:pt x="8423" y="3356"/>
                    <a:pt x="10866" y="2078"/>
                    <a:pt x="13445" y="1370"/>
                  </a:cubicBezTo>
                  <a:cubicBezTo>
                    <a:pt x="15033" y="953"/>
                    <a:pt x="16656" y="767"/>
                    <a:pt x="18282" y="767"/>
                  </a:cubicBezTo>
                  <a:close/>
                  <a:moveTo>
                    <a:pt x="18302" y="1"/>
                  </a:moveTo>
                  <a:cubicBezTo>
                    <a:pt x="17565" y="1"/>
                    <a:pt x="16828" y="38"/>
                    <a:pt x="16093" y="115"/>
                  </a:cubicBezTo>
                  <a:cubicBezTo>
                    <a:pt x="12075" y="548"/>
                    <a:pt x="8149" y="2260"/>
                    <a:pt x="5388" y="5250"/>
                  </a:cubicBezTo>
                  <a:cubicBezTo>
                    <a:pt x="4703" y="5958"/>
                    <a:pt x="4132" y="6757"/>
                    <a:pt x="3630" y="7601"/>
                  </a:cubicBezTo>
                  <a:cubicBezTo>
                    <a:pt x="3561" y="7716"/>
                    <a:pt x="3561" y="7830"/>
                    <a:pt x="3607" y="7921"/>
                  </a:cubicBezTo>
                  <a:cubicBezTo>
                    <a:pt x="1" y="14198"/>
                    <a:pt x="69" y="22301"/>
                    <a:pt x="3105" y="28829"/>
                  </a:cubicBezTo>
                  <a:cubicBezTo>
                    <a:pt x="4931" y="32732"/>
                    <a:pt x="7830" y="36087"/>
                    <a:pt x="11528" y="38301"/>
                  </a:cubicBezTo>
                  <a:cubicBezTo>
                    <a:pt x="14666" y="40177"/>
                    <a:pt x="18228" y="41176"/>
                    <a:pt x="21844" y="41176"/>
                  </a:cubicBezTo>
                  <a:cubicBezTo>
                    <a:pt x="22672" y="41176"/>
                    <a:pt x="23503" y="41124"/>
                    <a:pt x="24333" y="41018"/>
                  </a:cubicBezTo>
                  <a:cubicBezTo>
                    <a:pt x="28646" y="40447"/>
                    <a:pt x="32915" y="38689"/>
                    <a:pt x="36270" y="35905"/>
                  </a:cubicBezTo>
                  <a:cubicBezTo>
                    <a:pt x="39580" y="33166"/>
                    <a:pt x="41657" y="29400"/>
                    <a:pt x="42159" y="25131"/>
                  </a:cubicBezTo>
                  <a:cubicBezTo>
                    <a:pt x="42707" y="20635"/>
                    <a:pt x="41657" y="15910"/>
                    <a:pt x="39762" y="11824"/>
                  </a:cubicBezTo>
                  <a:cubicBezTo>
                    <a:pt x="38804" y="9747"/>
                    <a:pt x="37526" y="7853"/>
                    <a:pt x="35814" y="6323"/>
                  </a:cubicBezTo>
                  <a:cubicBezTo>
                    <a:pt x="34147" y="4817"/>
                    <a:pt x="32162" y="3675"/>
                    <a:pt x="30130" y="2762"/>
                  </a:cubicBezTo>
                  <a:cubicBezTo>
                    <a:pt x="26420" y="1120"/>
                    <a:pt x="22366" y="1"/>
                    <a:pt x="1830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3" name="Google Shape;1503;p119"/>
            <p:cNvSpPr/>
            <p:nvPr/>
          </p:nvSpPr>
          <p:spPr>
            <a:xfrm>
              <a:off x="574225" y="244725"/>
              <a:ext cx="900475" cy="847975"/>
            </a:xfrm>
            <a:custGeom>
              <a:rect b="b" l="l" r="r" t="t"/>
              <a:pathLst>
                <a:path extrusionOk="0" h="33919" w="36019">
                  <a:moveTo>
                    <a:pt x="15710" y="733"/>
                  </a:moveTo>
                  <a:cubicBezTo>
                    <a:pt x="18293" y="733"/>
                    <a:pt x="20906" y="1153"/>
                    <a:pt x="23328" y="1923"/>
                  </a:cubicBezTo>
                  <a:cubicBezTo>
                    <a:pt x="26546" y="2927"/>
                    <a:pt x="29536" y="4708"/>
                    <a:pt x="31659" y="7355"/>
                  </a:cubicBezTo>
                  <a:cubicBezTo>
                    <a:pt x="33873" y="10140"/>
                    <a:pt x="34991" y="13746"/>
                    <a:pt x="34946" y="17284"/>
                  </a:cubicBezTo>
                  <a:cubicBezTo>
                    <a:pt x="34832" y="23926"/>
                    <a:pt x="30677" y="30158"/>
                    <a:pt x="24309" y="32280"/>
                  </a:cubicBezTo>
                  <a:cubicBezTo>
                    <a:pt x="22588" y="32870"/>
                    <a:pt x="20779" y="33162"/>
                    <a:pt x="18967" y="33162"/>
                  </a:cubicBezTo>
                  <a:cubicBezTo>
                    <a:pt x="17343" y="33162"/>
                    <a:pt x="15717" y="32927"/>
                    <a:pt x="14152" y="32463"/>
                  </a:cubicBezTo>
                  <a:cubicBezTo>
                    <a:pt x="11048" y="31527"/>
                    <a:pt x="8263" y="29610"/>
                    <a:pt x="6140" y="27168"/>
                  </a:cubicBezTo>
                  <a:cubicBezTo>
                    <a:pt x="1461" y="21758"/>
                    <a:pt x="502" y="14066"/>
                    <a:pt x="3127" y="7492"/>
                  </a:cubicBezTo>
                  <a:cubicBezTo>
                    <a:pt x="3401" y="6807"/>
                    <a:pt x="3721" y="6146"/>
                    <a:pt x="4063" y="5506"/>
                  </a:cubicBezTo>
                  <a:cubicBezTo>
                    <a:pt x="6072" y="2882"/>
                    <a:pt x="9244" y="1444"/>
                    <a:pt x="12463" y="964"/>
                  </a:cubicBezTo>
                  <a:cubicBezTo>
                    <a:pt x="13529" y="808"/>
                    <a:pt x="14617" y="733"/>
                    <a:pt x="15710" y="733"/>
                  </a:cubicBezTo>
                  <a:close/>
                  <a:moveTo>
                    <a:pt x="15635" y="0"/>
                  </a:moveTo>
                  <a:cubicBezTo>
                    <a:pt x="15453" y="0"/>
                    <a:pt x="15270" y="2"/>
                    <a:pt x="15088" y="6"/>
                  </a:cubicBezTo>
                  <a:cubicBezTo>
                    <a:pt x="11276" y="74"/>
                    <a:pt x="7373" y="1101"/>
                    <a:pt x="4565" y="3795"/>
                  </a:cubicBezTo>
                  <a:cubicBezTo>
                    <a:pt x="4360" y="4000"/>
                    <a:pt x="4154" y="4205"/>
                    <a:pt x="3972" y="4411"/>
                  </a:cubicBezTo>
                  <a:cubicBezTo>
                    <a:pt x="3858" y="4434"/>
                    <a:pt x="3766" y="4479"/>
                    <a:pt x="3698" y="4593"/>
                  </a:cubicBezTo>
                  <a:cubicBezTo>
                    <a:pt x="3607" y="4753"/>
                    <a:pt x="3515" y="4913"/>
                    <a:pt x="3424" y="5073"/>
                  </a:cubicBezTo>
                  <a:cubicBezTo>
                    <a:pt x="3241" y="5324"/>
                    <a:pt x="3082" y="5552"/>
                    <a:pt x="2922" y="5803"/>
                  </a:cubicBezTo>
                  <a:cubicBezTo>
                    <a:pt x="2853" y="5917"/>
                    <a:pt x="2853" y="6054"/>
                    <a:pt x="2899" y="6146"/>
                  </a:cubicBezTo>
                  <a:cubicBezTo>
                    <a:pt x="0" y="12422"/>
                    <a:pt x="228" y="20023"/>
                    <a:pt x="4154" y="25821"/>
                  </a:cubicBezTo>
                  <a:cubicBezTo>
                    <a:pt x="6049" y="28628"/>
                    <a:pt x="8674" y="30957"/>
                    <a:pt x="11755" y="32372"/>
                  </a:cubicBezTo>
                  <a:cubicBezTo>
                    <a:pt x="14029" y="33405"/>
                    <a:pt x="16491" y="33918"/>
                    <a:pt x="18964" y="33918"/>
                  </a:cubicBezTo>
                  <a:cubicBezTo>
                    <a:pt x="20041" y="33918"/>
                    <a:pt x="21120" y="33821"/>
                    <a:pt x="22186" y="33627"/>
                  </a:cubicBezTo>
                  <a:cubicBezTo>
                    <a:pt x="25656" y="32988"/>
                    <a:pt x="28920" y="31253"/>
                    <a:pt x="31271" y="28628"/>
                  </a:cubicBezTo>
                  <a:cubicBezTo>
                    <a:pt x="33553" y="26095"/>
                    <a:pt x="35037" y="22854"/>
                    <a:pt x="35516" y="19498"/>
                  </a:cubicBezTo>
                  <a:cubicBezTo>
                    <a:pt x="36018" y="15960"/>
                    <a:pt x="35425" y="12331"/>
                    <a:pt x="33736" y="9158"/>
                  </a:cubicBezTo>
                  <a:cubicBezTo>
                    <a:pt x="32024" y="5940"/>
                    <a:pt x="29171" y="3521"/>
                    <a:pt x="25838" y="2060"/>
                  </a:cubicBezTo>
                  <a:cubicBezTo>
                    <a:pt x="22650" y="628"/>
                    <a:pt x="19131" y="0"/>
                    <a:pt x="156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4" name="Google Shape;1504;p119"/>
            <p:cNvSpPr/>
            <p:nvPr/>
          </p:nvSpPr>
          <p:spPr>
            <a:xfrm>
              <a:off x="732850" y="343575"/>
              <a:ext cx="575225" cy="578625"/>
            </a:xfrm>
            <a:custGeom>
              <a:rect b="b" l="l" r="r" t="t"/>
              <a:pathLst>
                <a:path extrusionOk="0" h="23145" w="23009">
                  <a:moveTo>
                    <a:pt x="8298" y="783"/>
                  </a:moveTo>
                  <a:cubicBezTo>
                    <a:pt x="9182" y="783"/>
                    <a:pt x="10067" y="880"/>
                    <a:pt x="10888" y="1005"/>
                  </a:cubicBezTo>
                  <a:cubicBezTo>
                    <a:pt x="15453" y="1735"/>
                    <a:pt x="19813" y="4406"/>
                    <a:pt x="21388" y="8925"/>
                  </a:cubicBezTo>
                  <a:cubicBezTo>
                    <a:pt x="22141" y="11025"/>
                    <a:pt x="22164" y="13307"/>
                    <a:pt x="21365" y="15385"/>
                  </a:cubicBezTo>
                  <a:cubicBezTo>
                    <a:pt x="20475" y="17621"/>
                    <a:pt x="18763" y="19539"/>
                    <a:pt x="16731" y="20794"/>
                  </a:cubicBezTo>
                  <a:cubicBezTo>
                    <a:pt x="15082" y="21813"/>
                    <a:pt x="13192" y="22396"/>
                    <a:pt x="11281" y="22396"/>
                  </a:cubicBezTo>
                  <a:cubicBezTo>
                    <a:pt x="10838" y="22396"/>
                    <a:pt x="10395" y="22365"/>
                    <a:pt x="9952" y="22301"/>
                  </a:cubicBezTo>
                  <a:cubicBezTo>
                    <a:pt x="7601" y="21958"/>
                    <a:pt x="5570" y="20726"/>
                    <a:pt x="4109" y="18900"/>
                  </a:cubicBezTo>
                  <a:cubicBezTo>
                    <a:pt x="2534" y="16891"/>
                    <a:pt x="1598" y="14335"/>
                    <a:pt x="1279" y="11824"/>
                  </a:cubicBezTo>
                  <a:cubicBezTo>
                    <a:pt x="936" y="9130"/>
                    <a:pt x="1302" y="6346"/>
                    <a:pt x="2603" y="3926"/>
                  </a:cubicBezTo>
                  <a:cubicBezTo>
                    <a:pt x="2648" y="3835"/>
                    <a:pt x="2648" y="3721"/>
                    <a:pt x="2625" y="3630"/>
                  </a:cubicBezTo>
                  <a:cubicBezTo>
                    <a:pt x="2991" y="3036"/>
                    <a:pt x="3447" y="2488"/>
                    <a:pt x="3995" y="2055"/>
                  </a:cubicBezTo>
                  <a:cubicBezTo>
                    <a:pt x="5201" y="1081"/>
                    <a:pt x="6749" y="783"/>
                    <a:pt x="8298" y="783"/>
                  </a:cubicBezTo>
                  <a:close/>
                  <a:moveTo>
                    <a:pt x="8338" y="0"/>
                  </a:moveTo>
                  <a:cubicBezTo>
                    <a:pt x="6771" y="0"/>
                    <a:pt x="5228" y="296"/>
                    <a:pt x="3972" y="1142"/>
                  </a:cubicBezTo>
                  <a:cubicBezTo>
                    <a:pt x="1849" y="2557"/>
                    <a:pt x="845" y="5090"/>
                    <a:pt x="548" y="7533"/>
                  </a:cubicBezTo>
                  <a:cubicBezTo>
                    <a:pt x="548" y="7601"/>
                    <a:pt x="548" y="7647"/>
                    <a:pt x="571" y="7692"/>
                  </a:cubicBezTo>
                  <a:cubicBezTo>
                    <a:pt x="1" y="11322"/>
                    <a:pt x="822" y="15225"/>
                    <a:pt x="2762" y="18283"/>
                  </a:cubicBezTo>
                  <a:cubicBezTo>
                    <a:pt x="4041" y="20315"/>
                    <a:pt x="5889" y="21935"/>
                    <a:pt x="8195" y="22666"/>
                  </a:cubicBezTo>
                  <a:cubicBezTo>
                    <a:pt x="9203" y="22990"/>
                    <a:pt x="10245" y="23145"/>
                    <a:pt x="11285" y="23145"/>
                  </a:cubicBezTo>
                  <a:cubicBezTo>
                    <a:pt x="12810" y="23145"/>
                    <a:pt x="14329" y="22811"/>
                    <a:pt x="15727" y="22186"/>
                  </a:cubicBezTo>
                  <a:cubicBezTo>
                    <a:pt x="18078" y="21137"/>
                    <a:pt x="20087" y="19310"/>
                    <a:pt x="21365" y="17096"/>
                  </a:cubicBezTo>
                  <a:cubicBezTo>
                    <a:pt x="22598" y="14974"/>
                    <a:pt x="23008" y="12531"/>
                    <a:pt x="22506" y="10135"/>
                  </a:cubicBezTo>
                  <a:cubicBezTo>
                    <a:pt x="21502" y="5113"/>
                    <a:pt x="17188" y="1689"/>
                    <a:pt x="12395" y="525"/>
                  </a:cubicBezTo>
                  <a:cubicBezTo>
                    <a:pt x="11148" y="235"/>
                    <a:pt x="9733" y="0"/>
                    <a:pt x="833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5" name="Google Shape;1505;p119"/>
            <p:cNvSpPr/>
            <p:nvPr/>
          </p:nvSpPr>
          <p:spPr>
            <a:xfrm>
              <a:off x="880650" y="510075"/>
              <a:ext cx="292175" cy="273000"/>
            </a:xfrm>
            <a:custGeom>
              <a:rect b="b" l="l" r="r" t="t"/>
              <a:pathLst>
                <a:path extrusionOk="0" h="10920" w="11687">
                  <a:moveTo>
                    <a:pt x="4317" y="761"/>
                  </a:moveTo>
                  <a:cubicBezTo>
                    <a:pt x="4961" y="761"/>
                    <a:pt x="5585" y="846"/>
                    <a:pt x="6072" y="964"/>
                  </a:cubicBezTo>
                  <a:cubicBezTo>
                    <a:pt x="8035" y="1443"/>
                    <a:pt x="10021" y="2767"/>
                    <a:pt x="10546" y="4821"/>
                  </a:cubicBezTo>
                  <a:cubicBezTo>
                    <a:pt x="11071" y="6876"/>
                    <a:pt x="9450" y="8588"/>
                    <a:pt x="7784" y="9478"/>
                  </a:cubicBezTo>
                  <a:cubicBezTo>
                    <a:pt x="6975" y="9918"/>
                    <a:pt x="6084" y="10170"/>
                    <a:pt x="5215" y="10170"/>
                  </a:cubicBezTo>
                  <a:cubicBezTo>
                    <a:pt x="4146" y="10170"/>
                    <a:pt x="3111" y="9788"/>
                    <a:pt x="2306" y="8907"/>
                  </a:cubicBezTo>
                  <a:cubicBezTo>
                    <a:pt x="617" y="7035"/>
                    <a:pt x="776" y="4365"/>
                    <a:pt x="1256" y="2060"/>
                  </a:cubicBezTo>
                  <a:cubicBezTo>
                    <a:pt x="1795" y="1071"/>
                    <a:pt x="3090" y="761"/>
                    <a:pt x="4317" y="761"/>
                  </a:cubicBezTo>
                  <a:close/>
                  <a:moveTo>
                    <a:pt x="4342" y="0"/>
                  </a:moveTo>
                  <a:cubicBezTo>
                    <a:pt x="3023" y="0"/>
                    <a:pt x="1677" y="327"/>
                    <a:pt x="890" y="1238"/>
                  </a:cubicBezTo>
                  <a:cubicBezTo>
                    <a:pt x="754" y="1238"/>
                    <a:pt x="617" y="1329"/>
                    <a:pt x="594" y="1512"/>
                  </a:cubicBezTo>
                  <a:cubicBezTo>
                    <a:pt x="571" y="1603"/>
                    <a:pt x="548" y="1694"/>
                    <a:pt x="525" y="1786"/>
                  </a:cubicBezTo>
                  <a:cubicBezTo>
                    <a:pt x="457" y="1945"/>
                    <a:pt x="388" y="2105"/>
                    <a:pt x="343" y="2288"/>
                  </a:cubicBezTo>
                  <a:cubicBezTo>
                    <a:pt x="297" y="2402"/>
                    <a:pt x="320" y="2516"/>
                    <a:pt x="388" y="2585"/>
                  </a:cubicBezTo>
                  <a:cubicBezTo>
                    <a:pt x="0" y="4821"/>
                    <a:pt x="46" y="7195"/>
                    <a:pt x="1484" y="9090"/>
                  </a:cubicBezTo>
                  <a:cubicBezTo>
                    <a:pt x="2442" y="10342"/>
                    <a:pt x="3818" y="10919"/>
                    <a:pt x="5257" y="10919"/>
                  </a:cubicBezTo>
                  <a:cubicBezTo>
                    <a:pt x="6047" y="10919"/>
                    <a:pt x="6855" y="10745"/>
                    <a:pt x="7624" y="10414"/>
                  </a:cubicBezTo>
                  <a:cubicBezTo>
                    <a:pt x="9678" y="9501"/>
                    <a:pt x="11687" y="7538"/>
                    <a:pt x="11367" y="5118"/>
                  </a:cubicBezTo>
                  <a:cubicBezTo>
                    <a:pt x="11071" y="2744"/>
                    <a:pt x="8925" y="1010"/>
                    <a:pt x="6734" y="348"/>
                  </a:cubicBezTo>
                  <a:cubicBezTo>
                    <a:pt x="6057" y="140"/>
                    <a:pt x="5205" y="0"/>
                    <a:pt x="434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6" name="Google Shape;1506;p119"/>
            <p:cNvSpPr/>
            <p:nvPr/>
          </p:nvSpPr>
          <p:spPr>
            <a:xfrm>
              <a:off x="1022725" y="649425"/>
              <a:ext cx="600" cy="600"/>
            </a:xfrm>
            <a:custGeom>
              <a:rect b="b" l="l" r="r" t="t"/>
              <a:pathLst>
                <a:path extrusionOk="0" h="24" w="24">
                  <a:moveTo>
                    <a:pt x="24" y="1"/>
                  </a:moveTo>
                  <a:lnTo>
                    <a:pt x="24" y="1"/>
                  </a:lnTo>
                  <a:cubicBezTo>
                    <a:pt x="1" y="23"/>
                    <a:pt x="1" y="23"/>
                    <a:pt x="1" y="23"/>
                  </a:cubicBezTo>
                  <a:cubicBezTo>
                    <a:pt x="24" y="23"/>
                    <a:pt x="24" y="23"/>
                    <a:pt x="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7" name="Google Shape;1507;p119"/>
            <p:cNvSpPr/>
            <p:nvPr/>
          </p:nvSpPr>
          <p:spPr>
            <a:xfrm>
              <a:off x="1025575" y="638025"/>
              <a:ext cx="25" cy="25"/>
            </a:xfrm>
            <a:custGeom>
              <a:rect b="b" l="l" r="r" t="t"/>
              <a:pathLst>
                <a:path extrusionOk="0" h="1" w="1">
                  <a:moveTo>
                    <a:pt x="1" y="0"/>
                  </a:moveTo>
                  <a:cubicBezTo>
                    <a:pt x="1" y="0"/>
                    <a:pt x="1" y="0"/>
                    <a:pt x="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8" name="Google Shape;1508;p119"/>
            <p:cNvSpPr/>
            <p:nvPr/>
          </p:nvSpPr>
          <p:spPr>
            <a:xfrm>
              <a:off x="963950" y="606625"/>
              <a:ext cx="82775" cy="69900"/>
            </a:xfrm>
            <a:custGeom>
              <a:rect b="b" l="l" r="r" t="t"/>
              <a:pathLst>
                <a:path extrusionOk="0" h="2796" w="3311">
                  <a:moveTo>
                    <a:pt x="1644" y="754"/>
                  </a:moveTo>
                  <a:cubicBezTo>
                    <a:pt x="1667" y="777"/>
                    <a:pt x="1713" y="777"/>
                    <a:pt x="1736" y="777"/>
                  </a:cubicBezTo>
                  <a:cubicBezTo>
                    <a:pt x="1781" y="800"/>
                    <a:pt x="1850" y="822"/>
                    <a:pt x="1918" y="845"/>
                  </a:cubicBezTo>
                  <a:cubicBezTo>
                    <a:pt x="1964" y="868"/>
                    <a:pt x="1987" y="891"/>
                    <a:pt x="2032" y="891"/>
                  </a:cubicBezTo>
                  <a:cubicBezTo>
                    <a:pt x="2078" y="914"/>
                    <a:pt x="2101" y="937"/>
                    <a:pt x="2146" y="982"/>
                  </a:cubicBezTo>
                  <a:cubicBezTo>
                    <a:pt x="2192" y="1005"/>
                    <a:pt x="2260" y="1028"/>
                    <a:pt x="2306" y="1074"/>
                  </a:cubicBezTo>
                  <a:cubicBezTo>
                    <a:pt x="2329" y="1096"/>
                    <a:pt x="2352" y="1119"/>
                    <a:pt x="2397" y="1142"/>
                  </a:cubicBezTo>
                  <a:cubicBezTo>
                    <a:pt x="2420" y="1165"/>
                    <a:pt x="2443" y="1188"/>
                    <a:pt x="2443" y="1211"/>
                  </a:cubicBezTo>
                  <a:cubicBezTo>
                    <a:pt x="2466" y="1211"/>
                    <a:pt x="2466" y="1233"/>
                    <a:pt x="2466" y="1233"/>
                  </a:cubicBezTo>
                  <a:cubicBezTo>
                    <a:pt x="2466" y="1242"/>
                    <a:pt x="2469" y="1250"/>
                    <a:pt x="2473" y="1257"/>
                  </a:cubicBezTo>
                  <a:lnTo>
                    <a:pt x="2473" y="1257"/>
                  </a:lnTo>
                  <a:cubicBezTo>
                    <a:pt x="2471" y="1256"/>
                    <a:pt x="2468" y="1256"/>
                    <a:pt x="2466" y="1256"/>
                  </a:cubicBezTo>
                  <a:cubicBezTo>
                    <a:pt x="2489" y="1279"/>
                    <a:pt x="2489" y="1279"/>
                    <a:pt x="2489" y="1302"/>
                  </a:cubicBezTo>
                  <a:cubicBezTo>
                    <a:pt x="2489" y="1325"/>
                    <a:pt x="2512" y="1325"/>
                    <a:pt x="2512" y="1347"/>
                  </a:cubicBezTo>
                  <a:cubicBezTo>
                    <a:pt x="2512" y="1370"/>
                    <a:pt x="2512" y="1393"/>
                    <a:pt x="2512" y="1393"/>
                  </a:cubicBezTo>
                  <a:cubicBezTo>
                    <a:pt x="2512" y="1416"/>
                    <a:pt x="2512" y="1416"/>
                    <a:pt x="2512" y="1439"/>
                  </a:cubicBezTo>
                  <a:cubicBezTo>
                    <a:pt x="2512" y="1484"/>
                    <a:pt x="2489" y="1507"/>
                    <a:pt x="2489" y="1530"/>
                  </a:cubicBezTo>
                  <a:cubicBezTo>
                    <a:pt x="2480" y="1539"/>
                    <a:pt x="2471" y="1555"/>
                    <a:pt x="2466" y="1567"/>
                  </a:cubicBezTo>
                  <a:lnTo>
                    <a:pt x="2466" y="1567"/>
                  </a:lnTo>
                  <a:cubicBezTo>
                    <a:pt x="2460" y="1576"/>
                    <a:pt x="2455" y="1587"/>
                    <a:pt x="2443" y="1599"/>
                  </a:cubicBezTo>
                  <a:cubicBezTo>
                    <a:pt x="2420" y="1644"/>
                    <a:pt x="2397" y="1667"/>
                    <a:pt x="2375" y="1713"/>
                  </a:cubicBezTo>
                  <a:cubicBezTo>
                    <a:pt x="2375" y="1735"/>
                    <a:pt x="2352" y="1735"/>
                    <a:pt x="2352" y="1735"/>
                  </a:cubicBezTo>
                  <a:cubicBezTo>
                    <a:pt x="2352" y="1758"/>
                    <a:pt x="2329" y="1758"/>
                    <a:pt x="2329" y="1781"/>
                  </a:cubicBezTo>
                  <a:cubicBezTo>
                    <a:pt x="2306" y="1804"/>
                    <a:pt x="2260" y="1827"/>
                    <a:pt x="2238" y="1850"/>
                  </a:cubicBezTo>
                  <a:cubicBezTo>
                    <a:pt x="2238" y="1872"/>
                    <a:pt x="2192" y="1895"/>
                    <a:pt x="2169" y="1895"/>
                  </a:cubicBezTo>
                  <a:cubicBezTo>
                    <a:pt x="2124" y="1918"/>
                    <a:pt x="2101" y="1941"/>
                    <a:pt x="2055" y="1964"/>
                  </a:cubicBezTo>
                  <a:cubicBezTo>
                    <a:pt x="2009" y="1987"/>
                    <a:pt x="1964" y="1987"/>
                    <a:pt x="1941" y="2009"/>
                  </a:cubicBezTo>
                  <a:cubicBezTo>
                    <a:pt x="1895" y="2009"/>
                    <a:pt x="1850" y="2032"/>
                    <a:pt x="1804" y="2032"/>
                  </a:cubicBezTo>
                  <a:lnTo>
                    <a:pt x="1530" y="2032"/>
                  </a:lnTo>
                  <a:cubicBezTo>
                    <a:pt x="1507" y="2032"/>
                    <a:pt x="1484" y="2032"/>
                    <a:pt x="1462" y="2009"/>
                  </a:cubicBezTo>
                  <a:cubicBezTo>
                    <a:pt x="1416" y="2009"/>
                    <a:pt x="1370" y="1987"/>
                    <a:pt x="1325" y="1987"/>
                  </a:cubicBezTo>
                  <a:cubicBezTo>
                    <a:pt x="1325" y="1987"/>
                    <a:pt x="1302" y="1964"/>
                    <a:pt x="1279" y="1964"/>
                  </a:cubicBezTo>
                  <a:cubicBezTo>
                    <a:pt x="1279" y="1964"/>
                    <a:pt x="1256" y="1964"/>
                    <a:pt x="1256" y="1941"/>
                  </a:cubicBezTo>
                  <a:cubicBezTo>
                    <a:pt x="1211" y="1918"/>
                    <a:pt x="1165" y="1895"/>
                    <a:pt x="1119" y="1872"/>
                  </a:cubicBezTo>
                  <a:cubicBezTo>
                    <a:pt x="1096" y="1850"/>
                    <a:pt x="1074" y="1827"/>
                    <a:pt x="1051" y="1804"/>
                  </a:cubicBezTo>
                  <a:cubicBezTo>
                    <a:pt x="1051" y="1804"/>
                    <a:pt x="1028" y="1781"/>
                    <a:pt x="1005" y="1758"/>
                  </a:cubicBezTo>
                  <a:cubicBezTo>
                    <a:pt x="1005" y="1758"/>
                    <a:pt x="1005" y="1735"/>
                    <a:pt x="1005" y="1735"/>
                  </a:cubicBezTo>
                  <a:cubicBezTo>
                    <a:pt x="982" y="1690"/>
                    <a:pt x="959" y="1644"/>
                    <a:pt x="914" y="1599"/>
                  </a:cubicBezTo>
                  <a:cubicBezTo>
                    <a:pt x="914" y="1576"/>
                    <a:pt x="914" y="1530"/>
                    <a:pt x="891" y="1507"/>
                  </a:cubicBezTo>
                  <a:cubicBezTo>
                    <a:pt x="891" y="1484"/>
                    <a:pt x="891" y="1462"/>
                    <a:pt x="868" y="1439"/>
                  </a:cubicBezTo>
                  <a:cubicBezTo>
                    <a:pt x="868" y="1439"/>
                    <a:pt x="868" y="1439"/>
                    <a:pt x="868" y="1416"/>
                  </a:cubicBezTo>
                  <a:cubicBezTo>
                    <a:pt x="868" y="1370"/>
                    <a:pt x="868" y="1325"/>
                    <a:pt x="868" y="1279"/>
                  </a:cubicBezTo>
                  <a:cubicBezTo>
                    <a:pt x="868" y="1279"/>
                    <a:pt x="868" y="1256"/>
                    <a:pt x="868" y="1256"/>
                  </a:cubicBezTo>
                  <a:cubicBezTo>
                    <a:pt x="868" y="1233"/>
                    <a:pt x="891" y="1188"/>
                    <a:pt x="891" y="1188"/>
                  </a:cubicBezTo>
                  <a:cubicBezTo>
                    <a:pt x="891" y="1165"/>
                    <a:pt x="891" y="1165"/>
                    <a:pt x="891" y="1165"/>
                  </a:cubicBezTo>
                  <a:cubicBezTo>
                    <a:pt x="982" y="1142"/>
                    <a:pt x="1074" y="1074"/>
                    <a:pt x="1119" y="982"/>
                  </a:cubicBezTo>
                  <a:cubicBezTo>
                    <a:pt x="1119" y="959"/>
                    <a:pt x="1142" y="937"/>
                    <a:pt x="1142" y="914"/>
                  </a:cubicBezTo>
                  <a:cubicBezTo>
                    <a:pt x="1165" y="891"/>
                    <a:pt x="1188" y="891"/>
                    <a:pt x="1188" y="868"/>
                  </a:cubicBezTo>
                  <a:cubicBezTo>
                    <a:pt x="1188" y="868"/>
                    <a:pt x="1233" y="845"/>
                    <a:pt x="1233" y="845"/>
                  </a:cubicBezTo>
                  <a:cubicBezTo>
                    <a:pt x="1256" y="822"/>
                    <a:pt x="1256" y="822"/>
                    <a:pt x="1256" y="822"/>
                  </a:cubicBezTo>
                  <a:cubicBezTo>
                    <a:pt x="1279" y="822"/>
                    <a:pt x="1302" y="800"/>
                    <a:pt x="1325" y="800"/>
                  </a:cubicBezTo>
                  <a:cubicBezTo>
                    <a:pt x="1347" y="777"/>
                    <a:pt x="1393" y="777"/>
                    <a:pt x="1416" y="754"/>
                  </a:cubicBezTo>
                  <a:close/>
                  <a:moveTo>
                    <a:pt x="1520" y="1"/>
                  </a:moveTo>
                  <a:cubicBezTo>
                    <a:pt x="1433" y="1"/>
                    <a:pt x="1345" y="8"/>
                    <a:pt x="1256" y="24"/>
                  </a:cubicBezTo>
                  <a:cubicBezTo>
                    <a:pt x="1005" y="69"/>
                    <a:pt x="754" y="206"/>
                    <a:pt x="594" y="412"/>
                  </a:cubicBezTo>
                  <a:cubicBezTo>
                    <a:pt x="503" y="434"/>
                    <a:pt x="412" y="480"/>
                    <a:pt x="343" y="571"/>
                  </a:cubicBezTo>
                  <a:cubicBezTo>
                    <a:pt x="1" y="1028"/>
                    <a:pt x="46" y="1713"/>
                    <a:pt x="366" y="2169"/>
                  </a:cubicBezTo>
                  <a:cubicBezTo>
                    <a:pt x="680" y="2595"/>
                    <a:pt x="1175" y="2795"/>
                    <a:pt x="1679" y="2795"/>
                  </a:cubicBezTo>
                  <a:cubicBezTo>
                    <a:pt x="1797" y="2795"/>
                    <a:pt x="1915" y="2784"/>
                    <a:pt x="2032" y="2763"/>
                  </a:cubicBezTo>
                  <a:cubicBezTo>
                    <a:pt x="2580" y="2648"/>
                    <a:pt x="3082" y="2238"/>
                    <a:pt x="3242" y="1667"/>
                  </a:cubicBezTo>
                  <a:cubicBezTo>
                    <a:pt x="3310" y="1393"/>
                    <a:pt x="3265" y="1074"/>
                    <a:pt x="3105" y="822"/>
                  </a:cubicBezTo>
                  <a:cubicBezTo>
                    <a:pt x="2922" y="549"/>
                    <a:pt x="2626" y="343"/>
                    <a:pt x="2352" y="206"/>
                  </a:cubicBezTo>
                  <a:cubicBezTo>
                    <a:pt x="2088" y="83"/>
                    <a:pt x="1811" y="1"/>
                    <a:pt x="152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09" name="Google Shape;1509;p119"/>
          <p:cNvGrpSpPr/>
          <p:nvPr/>
        </p:nvGrpSpPr>
        <p:grpSpPr>
          <a:xfrm flipH="1" rot="2335413">
            <a:off x="10880797" y="5281518"/>
            <a:ext cx="1445615" cy="2111040"/>
            <a:chOff x="6208650" y="2186900"/>
            <a:chExt cx="1084225" cy="1583300"/>
          </a:xfrm>
        </p:grpSpPr>
        <p:grpSp>
          <p:nvGrpSpPr>
            <p:cNvPr id="1510" name="Google Shape;1510;p119"/>
            <p:cNvGrpSpPr/>
            <p:nvPr/>
          </p:nvGrpSpPr>
          <p:grpSpPr>
            <a:xfrm>
              <a:off x="6693675" y="2186900"/>
              <a:ext cx="465675" cy="498700"/>
              <a:chOff x="6693675" y="2186900"/>
              <a:chExt cx="465675" cy="498700"/>
            </a:xfrm>
          </p:grpSpPr>
          <p:sp>
            <p:nvSpPr>
              <p:cNvPr id="1511" name="Google Shape;1511;p119"/>
              <p:cNvSpPr/>
              <p:nvPr/>
            </p:nvSpPr>
            <p:spPr>
              <a:xfrm>
                <a:off x="6693675" y="2571325"/>
                <a:ext cx="71350" cy="48525"/>
              </a:xfrm>
              <a:custGeom>
                <a:rect b="b" l="l" r="r" t="t"/>
                <a:pathLst>
                  <a:path extrusionOk="0" h="1941" w="2854">
                    <a:moveTo>
                      <a:pt x="2205" y="0"/>
                    </a:moveTo>
                    <a:cubicBezTo>
                      <a:pt x="2108" y="0"/>
                      <a:pt x="2009" y="23"/>
                      <a:pt x="1918" y="69"/>
                    </a:cubicBezTo>
                    <a:cubicBezTo>
                      <a:pt x="1393" y="343"/>
                      <a:pt x="891" y="616"/>
                      <a:pt x="366" y="890"/>
                    </a:cubicBezTo>
                    <a:cubicBezTo>
                      <a:pt x="115" y="1027"/>
                      <a:pt x="1" y="1415"/>
                      <a:pt x="160" y="1666"/>
                    </a:cubicBezTo>
                    <a:cubicBezTo>
                      <a:pt x="282" y="1849"/>
                      <a:pt x="465" y="1940"/>
                      <a:pt x="661" y="1940"/>
                    </a:cubicBezTo>
                    <a:cubicBezTo>
                      <a:pt x="759" y="1940"/>
                      <a:pt x="860" y="1917"/>
                      <a:pt x="959" y="1872"/>
                    </a:cubicBezTo>
                    <a:cubicBezTo>
                      <a:pt x="1462" y="1598"/>
                      <a:pt x="1986" y="1324"/>
                      <a:pt x="2489" y="1050"/>
                    </a:cubicBezTo>
                    <a:cubicBezTo>
                      <a:pt x="2763" y="913"/>
                      <a:pt x="2854" y="525"/>
                      <a:pt x="2694" y="274"/>
                    </a:cubicBezTo>
                    <a:cubicBezTo>
                      <a:pt x="2588" y="91"/>
                      <a:pt x="2400" y="0"/>
                      <a:pt x="220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2" name="Google Shape;1512;p119"/>
              <p:cNvSpPr/>
              <p:nvPr/>
            </p:nvSpPr>
            <p:spPr>
              <a:xfrm>
                <a:off x="6814650" y="2499725"/>
                <a:ext cx="76500" cy="54050"/>
              </a:xfrm>
              <a:custGeom>
                <a:rect b="b" l="l" r="r" t="t"/>
                <a:pathLst>
                  <a:path extrusionOk="0" h="2162" w="3060">
                    <a:moveTo>
                      <a:pt x="2399" y="1"/>
                    </a:moveTo>
                    <a:cubicBezTo>
                      <a:pt x="2301" y="1"/>
                      <a:pt x="2199" y="26"/>
                      <a:pt x="2101" y="79"/>
                    </a:cubicBezTo>
                    <a:cubicBezTo>
                      <a:pt x="1530" y="422"/>
                      <a:pt x="959" y="764"/>
                      <a:pt x="366" y="1107"/>
                    </a:cubicBezTo>
                    <a:cubicBezTo>
                      <a:pt x="115" y="1244"/>
                      <a:pt x="1" y="1632"/>
                      <a:pt x="160" y="1883"/>
                    </a:cubicBezTo>
                    <a:cubicBezTo>
                      <a:pt x="270" y="2054"/>
                      <a:pt x="464" y="2162"/>
                      <a:pt x="664" y="2162"/>
                    </a:cubicBezTo>
                    <a:cubicBezTo>
                      <a:pt x="756" y="2162"/>
                      <a:pt x="850" y="2139"/>
                      <a:pt x="936" y="2088"/>
                    </a:cubicBezTo>
                    <a:cubicBezTo>
                      <a:pt x="1530" y="1746"/>
                      <a:pt x="2101" y="1403"/>
                      <a:pt x="2694" y="1061"/>
                    </a:cubicBezTo>
                    <a:cubicBezTo>
                      <a:pt x="2945" y="901"/>
                      <a:pt x="3059" y="536"/>
                      <a:pt x="2899" y="285"/>
                    </a:cubicBezTo>
                    <a:cubicBezTo>
                      <a:pt x="2778" y="102"/>
                      <a:pt x="2595" y="1"/>
                      <a:pt x="23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3" name="Google Shape;1513;p119"/>
              <p:cNvSpPr/>
              <p:nvPr/>
            </p:nvSpPr>
            <p:spPr>
              <a:xfrm>
                <a:off x="6921925" y="2420000"/>
                <a:ext cx="64525" cy="61750"/>
              </a:xfrm>
              <a:custGeom>
                <a:rect b="b" l="l" r="r" t="t"/>
                <a:pathLst>
                  <a:path extrusionOk="0" h="2470" w="2581">
                    <a:moveTo>
                      <a:pt x="2053" y="1"/>
                    </a:moveTo>
                    <a:cubicBezTo>
                      <a:pt x="2039" y="1"/>
                      <a:pt x="2024" y="2"/>
                      <a:pt x="2009" y="4"/>
                    </a:cubicBezTo>
                    <a:cubicBezTo>
                      <a:pt x="1850" y="4"/>
                      <a:pt x="1713" y="50"/>
                      <a:pt x="1599" y="164"/>
                    </a:cubicBezTo>
                    <a:cubicBezTo>
                      <a:pt x="1165" y="644"/>
                      <a:pt x="686" y="1100"/>
                      <a:pt x="161" y="1511"/>
                    </a:cubicBezTo>
                    <a:cubicBezTo>
                      <a:pt x="46" y="1579"/>
                      <a:pt x="1" y="1785"/>
                      <a:pt x="1" y="1899"/>
                    </a:cubicBezTo>
                    <a:cubicBezTo>
                      <a:pt x="1" y="2036"/>
                      <a:pt x="69" y="2218"/>
                      <a:pt x="161" y="2310"/>
                    </a:cubicBezTo>
                    <a:cubicBezTo>
                      <a:pt x="275" y="2401"/>
                      <a:pt x="412" y="2470"/>
                      <a:pt x="571" y="2470"/>
                    </a:cubicBezTo>
                    <a:cubicBezTo>
                      <a:pt x="617" y="2470"/>
                      <a:pt x="663" y="2470"/>
                      <a:pt x="708" y="2447"/>
                    </a:cubicBezTo>
                    <a:cubicBezTo>
                      <a:pt x="823" y="2424"/>
                      <a:pt x="891" y="2378"/>
                      <a:pt x="982" y="2310"/>
                    </a:cubicBezTo>
                    <a:cubicBezTo>
                      <a:pt x="1484" y="1899"/>
                      <a:pt x="1964" y="1465"/>
                      <a:pt x="2397" y="963"/>
                    </a:cubicBezTo>
                    <a:cubicBezTo>
                      <a:pt x="2512" y="872"/>
                      <a:pt x="2580" y="735"/>
                      <a:pt x="2580" y="575"/>
                    </a:cubicBezTo>
                    <a:cubicBezTo>
                      <a:pt x="2580" y="438"/>
                      <a:pt x="2512" y="256"/>
                      <a:pt x="2397" y="164"/>
                    </a:cubicBezTo>
                    <a:cubicBezTo>
                      <a:pt x="2316" y="83"/>
                      <a:pt x="2179" y="1"/>
                      <a:pt x="205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4" name="Google Shape;1514;p119"/>
              <p:cNvSpPr/>
              <p:nvPr/>
            </p:nvSpPr>
            <p:spPr>
              <a:xfrm>
                <a:off x="7018950" y="2307550"/>
                <a:ext cx="50800" cy="71625"/>
              </a:xfrm>
              <a:custGeom>
                <a:rect b="b" l="l" r="r" t="t"/>
                <a:pathLst>
                  <a:path extrusionOk="0" h="2865" w="2032">
                    <a:moveTo>
                      <a:pt x="1413" y="1"/>
                    </a:moveTo>
                    <a:cubicBezTo>
                      <a:pt x="1219" y="1"/>
                      <a:pt x="1025" y="87"/>
                      <a:pt x="936" y="280"/>
                    </a:cubicBezTo>
                    <a:cubicBezTo>
                      <a:pt x="662" y="850"/>
                      <a:pt x="388" y="1444"/>
                      <a:pt x="91" y="2014"/>
                    </a:cubicBezTo>
                    <a:cubicBezTo>
                      <a:pt x="23" y="2151"/>
                      <a:pt x="0" y="2311"/>
                      <a:pt x="46" y="2448"/>
                    </a:cubicBezTo>
                    <a:cubicBezTo>
                      <a:pt x="91" y="2585"/>
                      <a:pt x="183" y="2722"/>
                      <a:pt x="297" y="2791"/>
                    </a:cubicBezTo>
                    <a:cubicBezTo>
                      <a:pt x="393" y="2839"/>
                      <a:pt x="504" y="2864"/>
                      <a:pt x="612" y="2864"/>
                    </a:cubicBezTo>
                    <a:cubicBezTo>
                      <a:pt x="813" y="2864"/>
                      <a:pt x="1007" y="2777"/>
                      <a:pt x="1096" y="2585"/>
                    </a:cubicBezTo>
                    <a:cubicBezTo>
                      <a:pt x="1370" y="2014"/>
                      <a:pt x="1644" y="1444"/>
                      <a:pt x="1917" y="850"/>
                    </a:cubicBezTo>
                    <a:cubicBezTo>
                      <a:pt x="1986" y="713"/>
                      <a:pt x="2032" y="576"/>
                      <a:pt x="1986" y="417"/>
                    </a:cubicBezTo>
                    <a:cubicBezTo>
                      <a:pt x="1940" y="280"/>
                      <a:pt x="1849" y="143"/>
                      <a:pt x="1712" y="74"/>
                    </a:cubicBezTo>
                    <a:cubicBezTo>
                      <a:pt x="1624" y="26"/>
                      <a:pt x="1518" y="1"/>
                      <a:pt x="141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5" name="Google Shape;1515;p119"/>
              <p:cNvSpPr/>
              <p:nvPr/>
            </p:nvSpPr>
            <p:spPr>
              <a:xfrm>
                <a:off x="7068575" y="2186900"/>
                <a:ext cx="42825" cy="76700"/>
              </a:xfrm>
              <a:custGeom>
                <a:rect b="b" l="l" r="r" t="t"/>
                <a:pathLst>
                  <a:path extrusionOk="0" h="3068" w="1713">
                    <a:moveTo>
                      <a:pt x="1116" y="0"/>
                    </a:moveTo>
                    <a:cubicBezTo>
                      <a:pt x="860" y="0"/>
                      <a:pt x="607" y="153"/>
                      <a:pt x="549" y="404"/>
                    </a:cubicBezTo>
                    <a:cubicBezTo>
                      <a:pt x="389" y="1066"/>
                      <a:pt x="229" y="1705"/>
                      <a:pt x="69" y="2344"/>
                    </a:cubicBezTo>
                    <a:cubicBezTo>
                      <a:pt x="1" y="2641"/>
                      <a:pt x="161" y="2983"/>
                      <a:pt x="480" y="3051"/>
                    </a:cubicBezTo>
                    <a:cubicBezTo>
                      <a:pt x="526" y="3062"/>
                      <a:pt x="573" y="3067"/>
                      <a:pt x="619" y="3067"/>
                    </a:cubicBezTo>
                    <a:cubicBezTo>
                      <a:pt x="870" y="3067"/>
                      <a:pt x="1111" y="2914"/>
                      <a:pt x="1188" y="2663"/>
                    </a:cubicBezTo>
                    <a:lnTo>
                      <a:pt x="1644" y="723"/>
                    </a:lnTo>
                    <a:cubicBezTo>
                      <a:pt x="1713" y="427"/>
                      <a:pt x="1553" y="84"/>
                      <a:pt x="1256" y="16"/>
                    </a:cubicBezTo>
                    <a:cubicBezTo>
                      <a:pt x="1210" y="5"/>
                      <a:pt x="1163" y="0"/>
                      <a:pt x="111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6" name="Google Shape;1516;p119"/>
              <p:cNvSpPr/>
              <p:nvPr/>
            </p:nvSpPr>
            <p:spPr>
              <a:xfrm>
                <a:off x="7097125" y="2266025"/>
                <a:ext cx="45100" cy="79475"/>
              </a:xfrm>
              <a:custGeom>
                <a:rect b="b" l="l" r="r" t="t"/>
                <a:pathLst>
                  <a:path extrusionOk="0" h="3179" w="1804">
                    <a:moveTo>
                      <a:pt x="1210" y="1"/>
                    </a:moveTo>
                    <a:cubicBezTo>
                      <a:pt x="890" y="23"/>
                      <a:pt x="662" y="252"/>
                      <a:pt x="639" y="571"/>
                    </a:cubicBezTo>
                    <a:cubicBezTo>
                      <a:pt x="639" y="640"/>
                      <a:pt x="639" y="708"/>
                      <a:pt x="616" y="777"/>
                    </a:cubicBezTo>
                    <a:cubicBezTo>
                      <a:pt x="571" y="1051"/>
                      <a:pt x="525" y="1324"/>
                      <a:pt x="434" y="1598"/>
                    </a:cubicBezTo>
                    <a:cubicBezTo>
                      <a:pt x="388" y="1735"/>
                      <a:pt x="343" y="1872"/>
                      <a:pt x="297" y="2009"/>
                    </a:cubicBezTo>
                    <a:cubicBezTo>
                      <a:pt x="274" y="2055"/>
                      <a:pt x="251" y="2078"/>
                      <a:pt x="251" y="2123"/>
                    </a:cubicBezTo>
                    <a:cubicBezTo>
                      <a:pt x="206" y="2192"/>
                      <a:pt x="183" y="2260"/>
                      <a:pt x="137" y="2329"/>
                    </a:cubicBezTo>
                    <a:cubicBezTo>
                      <a:pt x="0" y="2603"/>
                      <a:pt x="69" y="2968"/>
                      <a:pt x="343" y="3105"/>
                    </a:cubicBezTo>
                    <a:cubicBezTo>
                      <a:pt x="431" y="3153"/>
                      <a:pt x="536" y="3179"/>
                      <a:pt x="642" y="3179"/>
                    </a:cubicBezTo>
                    <a:cubicBezTo>
                      <a:pt x="836" y="3179"/>
                      <a:pt x="1030" y="3092"/>
                      <a:pt x="1119" y="2899"/>
                    </a:cubicBezTo>
                    <a:cubicBezTo>
                      <a:pt x="1507" y="2169"/>
                      <a:pt x="1712" y="1393"/>
                      <a:pt x="1781" y="571"/>
                    </a:cubicBezTo>
                    <a:cubicBezTo>
                      <a:pt x="1803" y="275"/>
                      <a:pt x="1507" y="1"/>
                      <a:pt x="121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7" name="Google Shape;1517;p119"/>
              <p:cNvSpPr/>
              <p:nvPr/>
            </p:nvSpPr>
            <p:spPr>
              <a:xfrm>
                <a:off x="7011525" y="2425225"/>
                <a:ext cx="58800" cy="64650"/>
              </a:xfrm>
              <a:custGeom>
                <a:rect b="b" l="l" r="r" t="t"/>
                <a:pathLst>
                  <a:path extrusionOk="0" h="2586" w="2352">
                    <a:moveTo>
                      <a:pt x="1686" y="0"/>
                    </a:moveTo>
                    <a:cubicBezTo>
                      <a:pt x="1438" y="0"/>
                      <a:pt x="1236" y="167"/>
                      <a:pt x="1142" y="412"/>
                    </a:cubicBezTo>
                    <a:cubicBezTo>
                      <a:pt x="1142" y="457"/>
                      <a:pt x="1119" y="503"/>
                      <a:pt x="1096" y="549"/>
                    </a:cubicBezTo>
                    <a:cubicBezTo>
                      <a:pt x="1028" y="708"/>
                      <a:pt x="936" y="868"/>
                      <a:pt x="822" y="1028"/>
                    </a:cubicBezTo>
                    <a:cubicBezTo>
                      <a:pt x="708" y="1165"/>
                      <a:pt x="571" y="1302"/>
                      <a:pt x="411" y="1416"/>
                    </a:cubicBezTo>
                    <a:cubicBezTo>
                      <a:pt x="388" y="1462"/>
                      <a:pt x="343" y="1485"/>
                      <a:pt x="297" y="1507"/>
                    </a:cubicBezTo>
                    <a:cubicBezTo>
                      <a:pt x="160" y="1599"/>
                      <a:pt x="69" y="1713"/>
                      <a:pt x="23" y="1850"/>
                    </a:cubicBezTo>
                    <a:cubicBezTo>
                      <a:pt x="0" y="1987"/>
                      <a:pt x="0" y="2169"/>
                      <a:pt x="92" y="2306"/>
                    </a:cubicBezTo>
                    <a:cubicBezTo>
                      <a:pt x="201" y="2478"/>
                      <a:pt x="395" y="2585"/>
                      <a:pt x="595" y="2585"/>
                    </a:cubicBezTo>
                    <a:cubicBezTo>
                      <a:pt x="687" y="2585"/>
                      <a:pt x="781" y="2562"/>
                      <a:pt x="868" y="2512"/>
                    </a:cubicBezTo>
                    <a:cubicBezTo>
                      <a:pt x="1530" y="2078"/>
                      <a:pt x="2009" y="1462"/>
                      <a:pt x="2260" y="708"/>
                    </a:cubicBezTo>
                    <a:cubicBezTo>
                      <a:pt x="2351" y="435"/>
                      <a:pt x="2146" y="92"/>
                      <a:pt x="1849" y="24"/>
                    </a:cubicBezTo>
                    <a:cubicBezTo>
                      <a:pt x="1793" y="8"/>
                      <a:pt x="1738" y="0"/>
                      <a:pt x="16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8" name="Google Shape;1518;p119"/>
              <p:cNvSpPr/>
              <p:nvPr/>
            </p:nvSpPr>
            <p:spPr>
              <a:xfrm>
                <a:off x="6885400" y="2530500"/>
                <a:ext cx="77075" cy="63675"/>
              </a:xfrm>
              <a:custGeom>
                <a:rect b="b" l="l" r="r" t="t"/>
                <a:pathLst>
                  <a:path extrusionOk="0" h="2547" w="3083">
                    <a:moveTo>
                      <a:pt x="2433" y="1"/>
                    </a:moveTo>
                    <a:cubicBezTo>
                      <a:pt x="2292" y="1"/>
                      <a:pt x="2153" y="53"/>
                      <a:pt x="2055" y="172"/>
                    </a:cubicBezTo>
                    <a:cubicBezTo>
                      <a:pt x="1918" y="309"/>
                      <a:pt x="1781" y="446"/>
                      <a:pt x="1644" y="583"/>
                    </a:cubicBezTo>
                    <a:cubicBezTo>
                      <a:pt x="1576" y="652"/>
                      <a:pt x="1507" y="697"/>
                      <a:pt x="1439" y="766"/>
                    </a:cubicBezTo>
                    <a:cubicBezTo>
                      <a:pt x="1393" y="811"/>
                      <a:pt x="1348" y="834"/>
                      <a:pt x="1302" y="857"/>
                    </a:cubicBezTo>
                    <a:cubicBezTo>
                      <a:pt x="1302" y="880"/>
                      <a:pt x="1302" y="880"/>
                      <a:pt x="1302" y="880"/>
                    </a:cubicBezTo>
                    <a:lnTo>
                      <a:pt x="1279" y="880"/>
                    </a:lnTo>
                    <a:cubicBezTo>
                      <a:pt x="982" y="1108"/>
                      <a:pt x="640" y="1314"/>
                      <a:pt x="298" y="1473"/>
                    </a:cubicBezTo>
                    <a:cubicBezTo>
                      <a:pt x="161" y="1542"/>
                      <a:pt x="69" y="1702"/>
                      <a:pt x="24" y="1816"/>
                    </a:cubicBezTo>
                    <a:cubicBezTo>
                      <a:pt x="1" y="1953"/>
                      <a:pt x="1" y="2135"/>
                      <a:pt x="92" y="2272"/>
                    </a:cubicBezTo>
                    <a:cubicBezTo>
                      <a:pt x="214" y="2455"/>
                      <a:pt x="386" y="2546"/>
                      <a:pt x="576" y="2546"/>
                    </a:cubicBezTo>
                    <a:cubicBezTo>
                      <a:pt x="671" y="2546"/>
                      <a:pt x="769" y="2523"/>
                      <a:pt x="868" y="2478"/>
                    </a:cubicBezTo>
                    <a:cubicBezTo>
                      <a:pt x="1622" y="2112"/>
                      <a:pt x="2306" y="1587"/>
                      <a:pt x="2854" y="971"/>
                    </a:cubicBezTo>
                    <a:cubicBezTo>
                      <a:pt x="3060" y="743"/>
                      <a:pt x="3082" y="378"/>
                      <a:pt x="2854" y="172"/>
                    </a:cubicBezTo>
                    <a:cubicBezTo>
                      <a:pt x="2746" y="65"/>
                      <a:pt x="2588" y="1"/>
                      <a:pt x="243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9" name="Google Shape;1519;p119"/>
              <p:cNvSpPr/>
              <p:nvPr/>
            </p:nvSpPr>
            <p:spPr>
              <a:xfrm>
                <a:off x="6777575" y="2605100"/>
                <a:ext cx="68500" cy="43750"/>
              </a:xfrm>
              <a:custGeom>
                <a:rect b="b" l="l" r="r" t="t"/>
                <a:pathLst>
                  <a:path extrusionOk="0" h="1750" w="2740">
                    <a:moveTo>
                      <a:pt x="2119" y="0"/>
                    </a:moveTo>
                    <a:cubicBezTo>
                      <a:pt x="2075" y="0"/>
                      <a:pt x="2030" y="6"/>
                      <a:pt x="1986" y="19"/>
                    </a:cubicBezTo>
                    <a:cubicBezTo>
                      <a:pt x="1484" y="224"/>
                      <a:pt x="959" y="430"/>
                      <a:pt x="457" y="635"/>
                    </a:cubicBezTo>
                    <a:cubicBezTo>
                      <a:pt x="297" y="681"/>
                      <a:pt x="183" y="749"/>
                      <a:pt x="114" y="886"/>
                    </a:cubicBezTo>
                    <a:cubicBezTo>
                      <a:pt x="46" y="1023"/>
                      <a:pt x="0" y="1206"/>
                      <a:pt x="46" y="1343"/>
                    </a:cubicBezTo>
                    <a:cubicBezTo>
                      <a:pt x="91" y="1479"/>
                      <a:pt x="183" y="1594"/>
                      <a:pt x="320" y="1685"/>
                    </a:cubicBezTo>
                    <a:cubicBezTo>
                      <a:pt x="400" y="1717"/>
                      <a:pt x="515" y="1749"/>
                      <a:pt x="624" y="1749"/>
                    </a:cubicBezTo>
                    <a:cubicBezTo>
                      <a:pt x="669" y="1749"/>
                      <a:pt x="713" y="1744"/>
                      <a:pt x="753" y="1731"/>
                    </a:cubicBezTo>
                    <a:cubicBezTo>
                      <a:pt x="1278" y="1525"/>
                      <a:pt x="1780" y="1320"/>
                      <a:pt x="2305" y="1137"/>
                    </a:cubicBezTo>
                    <a:cubicBezTo>
                      <a:pt x="2442" y="1069"/>
                      <a:pt x="2556" y="1000"/>
                      <a:pt x="2648" y="863"/>
                    </a:cubicBezTo>
                    <a:cubicBezTo>
                      <a:pt x="2716" y="749"/>
                      <a:pt x="2739" y="566"/>
                      <a:pt x="2693" y="430"/>
                    </a:cubicBezTo>
                    <a:cubicBezTo>
                      <a:pt x="2648" y="293"/>
                      <a:pt x="2556" y="156"/>
                      <a:pt x="2442" y="87"/>
                    </a:cubicBezTo>
                    <a:cubicBezTo>
                      <a:pt x="2344" y="38"/>
                      <a:pt x="2233" y="0"/>
                      <a:pt x="21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0" name="Google Shape;1520;p119"/>
              <p:cNvSpPr/>
              <p:nvPr/>
            </p:nvSpPr>
            <p:spPr>
              <a:xfrm>
                <a:off x="6858600" y="2627675"/>
                <a:ext cx="78775" cy="57925"/>
              </a:xfrm>
              <a:custGeom>
                <a:rect b="b" l="l" r="r" t="t"/>
                <a:pathLst>
                  <a:path extrusionOk="0" h="2317" w="3151">
                    <a:moveTo>
                      <a:pt x="2464" y="1"/>
                    </a:moveTo>
                    <a:cubicBezTo>
                      <a:pt x="2372" y="1"/>
                      <a:pt x="2278" y="24"/>
                      <a:pt x="2191" y="74"/>
                    </a:cubicBezTo>
                    <a:lnTo>
                      <a:pt x="388" y="1238"/>
                    </a:lnTo>
                    <a:cubicBezTo>
                      <a:pt x="137" y="1421"/>
                      <a:pt x="0" y="1763"/>
                      <a:pt x="183" y="2037"/>
                    </a:cubicBezTo>
                    <a:cubicBezTo>
                      <a:pt x="292" y="2209"/>
                      <a:pt x="486" y="2316"/>
                      <a:pt x="686" y="2316"/>
                    </a:cubicBezTo>
                    <a:cubicBezTo>
                      <a:pt x="778" y="2316"/>
                      <a:pt x="872" y="2293"/>
                      <a:pt x="959" y="2243"/>
                    </a:cubicBezTo>
                    <a:lnTo>
                      <a:pt x="2762" y="1056"/>
                    </a:lnTo>
                    <a:cubicBezTo>
                      <a:pt x="3013" y="896"/>
                      <a:pt x="3150" y="554"/>
                      <a:pt x="2968" y="280"/>
                    </a:cubicBezTo>
                    <a:cubicBezTo>
                      <a:pt x="2858" y="108"/>
                      <a:pt x="2664" y="1"/>
                      <a:pt x="246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1" name="Google Shape;1521;p119"/>
              <p:cNvSpPr/>
              <p:nvPr/>
            </p:nvSpPr>
            <p:spPr>
              <a:xfrm>
                <a:off x="6997825" y="2522725"/>
                <a:ext cx="65650" cy="69800"/>
              </a:xfrm>
              <a:custGeom>
                <a:rect b="b" l="l" r="r" t="t"/>
                <a:pathLst>
                  <a:path extrusionOk="0" h="2792" w="2626">
                    <a:moveTo>
                      <a:pt x="2099" y="0"/>
                    </a:moveTo>
                    <a:cubicBezTo>
                      <a:pt x="2084" y="0"/>
                      <a:pt x="2069" y="2"/>
                      <a:pt x="2055" y="4"/>
                    </a:cubicBezTo>
                    <a:cubicBezTo>
                      <a:pt x="1918" y="4"/>
                      <a:pt x="1735" y="50"/>
                      <a:pt x="1644" y="164"/>
                    </a:cubicBezTo>
                    <a:cubicBezTo>
                      <a:pt x="1188" y="734"/>
                      <a:pt x="731" y="1282"/>
                      <a:pt x="229" y="1830"/>
                    </a:cubicBezTo>
                    <a:cubicBezTo>
                      <a:pt x="23" y="2035"/>
                      <a:pt x="1" y="2423"/>
                      <a:pt x="229" y="2629"/>
                    </a:cubicBezTo>
                    <a:cubicBezTo>
                      <a:pt x="346" y="2734"/>
                      <a:pt x="499" y="2792"/>
                      <a:pt x="648" y="2792"/>
                    </a:cubicBezTo>
                    <a:cubicBezTo>
                      <a:pt x="790" y="2792"/>
                      <a:pt x="928" y="2740"/>
                      <a:pt x="1028" y="2629"/>
                    </a:cubicBezTo>
                    <a:cubicBezTo>
                      <a:pt x="1530" y="2104"/>
                      <a:pt x="2009" y="1533"/>
                      <a:pt x="2443" y="963"/>
                    </a:cubicBezTo>
                    <a:cubicBezTo>
                      <a:pt x="2557" y="849"/>
                      <a:pt x="2625" y="734"/>
                      <a:pt x="2625" y="575"/>
                    </a:cubicBezTo>
                    <a:cubicBezTo>
                      <a:pt x="2625" y="415"/>
                      <a:pt x="2557" y="255"/>
                      <a:pt x="2443" y="164"/>
                    </a:cubicBezTo>
                    <a:cubicBezTo>
                      <a:pt x="2361" y="82"/>
                      <a:pt x="2225" y="0"/>
                      <a:pt x="209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2" name="Google Shape;1522;p119"/>
              <p:cNvSpPr/>
              <p:nvPr/>
            </p:nvSpPr>
            <p:spPr>
              <a:xfrm>
                <a:off x="7096550" y="2366250"/>
                <a:ext cx="62800" cy="91975"/>
              </a:xfrm>
              <a:custGeom>
                <a:rect b="b" l="l" r="r" t="t"/>
                <a:pathLst>
                  <a:path extrusionOk="0" h="3679" w="2512">
                    <a:moveTo>
                      <a:pt x="1948" y="0"/>
                    </a:moveTo>
                    <a:cubicBezTo>
                      <a:pt x="1694" y="0"/>
                      <a:pt x="1407" y="140"/>
                      <a:pt x="1347" y="420"/>
                    </a:cubicBezTo>
                    <a:cubicBezTo>
                      <a:pt x="1301" y="648"/>
                      <a:pt x="1256" y="853"/>
                      <a:pt x="1164" y="1082"/>
                    </a:cubicBezTo>
                    <a:cubicBezTo>
                      <a:pt x="1164" y="1127"/>
                      <a:pt x="1142" y="1196"/>
                      <a:pt x="1119" y="1241"/>
                    </a:cubicBezTo>
                    <a:cubicBezTo>
                      <a:pt x="1096" y="1264"/>
                      <a:pt x="1096" y="1333"/>
                      <a:pt x="1073" y="1378"/>
                    </a:cubicBezTo>
                    <a:cubicBezTo>
                      <a:pt x="1073" y="1365"/>
                      <a:pt x="1073" y="1352"/>
                      <a:pt x="1069" y="1352"/>
                    </a:cubicBezTo>
                    <a:cubicBezTo>
                      <a:pt x="1066" y="1352"/>
                      <a:pt x="1060" y="1359"/>
                      <a:pt x="1050" y="1378"/>
                    </a:cubicBezTo>
                    <a:cubicBezTo>
                      <a:pt x="1050" y="1401"/>
                      <a:pt x="1028" y="1424"/>
                      <a:pt x="1028" y="1470"/>
                    </a:cubicBezTo>
                    <a:cubicBezTo>
                      <a:pt x="1005" y="1515"/>
                      <a:pt x="959" y="1584"/>
                      <a:pt x="936" y="1629"/>
                    </a:cubicBezTo>
                    <a:cubicBezTo>
                      <a:pt x="845" y="1835"/>
                      <a:pt x="731" y="2040"/>
                      <a:pt x="594" y="2223"/>
                    </a:cubicBezTo>
                    <a:cubicBezTo>
                      <a:pt x="525" y="2314"/>
                      <a:pt x="480" y="2406"/>
                      <a:pt x="411" y="2497"/>
                    </a:cubicBezTo>
                    <a:cubicBezTo>
                      <a:pt x="402" y="2506"/>
                      <a:pt x="389" y="2523"/>
                      <a:pt x="380" y="2536"/>
                    </a:cubicBezTo>
                    <a:lnTo>
                      <a:pt x="380" y="2536"/>
                    </a:lnTo>
                    <a:cubicBezTo>
                      <a:pt x="372" y="2547"/>
                      <a:pt x="366" y="2558"/>
                      <a:pt x="366" y="2565"/>
                    </a:cubicBezTo>
                    <a:cubicBezTo>
                      <a:pt x="320" y="2611"/>
                      <a:pt x="274" y="2657"/>
                      <a:pt x="229" y="2702"/>
                    </a:cubicBezTo>
                    <a:cubicBezTo>
                      <a:pt x="46" y="2931"/>
                      <a:pt x="0" y="3296"/>
                      <a:pt x="229" y="3524"/>
                    </a:cubicBezTo>
                    <a:cubicBezTo>
                      <a:pt x="349" y="3620"/>
                      <a:pt x="514" y="3679"/>
                      <a:pt x="673" y="3679"/>
                    </a:cubicBezTo>
                    <a:cubicBezTo>
                      <a:pt x="815" y="3679"/>
                      <a:pt x="953" y="3632"/>
                      <a:pt x="1050" y="3524"/>
                    </a:cubicBezTo>
                    <a:cubicBezTo>
                      <a:pt x="1735" y="2725"/>
                      <a:pt x="2237" y="1766"/>
                      <a:pt x="2465" y="716"/>
                    </a:cubicBezTo>
                    <a:cubicBezTo>
                      <a:pt x="2511" y="420"/>
                      <a:pt x="2374" y="100"/>
                      <a:pt x="2055" y="9"/>
                    </a:cubicBezTo>
                    <a:cubicBezTo>
                      <a:pt x="2020" y="3"/>
                      <a:pt x="1985" y="0"/>
                      <a:pt x="1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23" name="Google Shape;1523;p119"/>
            <p:cNvGrpSpPr/>
            <p:nvPr/>
          </p:nvGrpSpPr>
          <p:grpSpPr>
            <a:xfrm>
              <a:off x="6958450" y="3653900"/>
              <a:ext cx="334425" cy="116300"/>
              <a:chOff x="6958450" y="3653900"/>
              <a:chExt cx="334425" cy="116300"/>
            </a:xfrm>
          </p:grpSpPr>
          <p:sp>
            <p:nvSpPr>
              <p:cNvPr id="1524" name="Google Shape;1524;p119"/>
              <p:cNvSpPr/>
              <p:nvPr/>
            </p:nvSpPr>
            <p:spPr>
              <a:xfrm>
                <a:off x="6958450" y="3674500"/>
                <a:ext cx="69075" cy="56250"/>
              </a:xfrm>
              <a:custGeom>
                <a:rect b="b" l="l" r="r" t="t"/>
                <a:pathLst>
                  <a:path extrusionOk="0" h="2250" w="2763">
                    <a:moveTo>
                      <a:pt x="637" y="0"/>
                    </a:moveTo>
                    <a:cubicBezTo>
                      <a:pt x="486" y="0"/>
                      <a:pt x="332" y="51"/>
                      <a:pt x="229" y="154"/>
                    </a:cubicBezTo>
                    <a:cubicBezTo>
                      <a:pt x="1" y="405"/>
                      <a:pt x="23" y="725"/>
                      <a:pt x="229" y="976"/>
                    </a:cubicBezTo>
                    <a:cubicBezTo>
                      <a:pt x="480" y="1250"/>
                      <a:pt x="754" y="1501"/>
                      <a:pt x="1051" y="1706"/>
                    </a:cubicBezTo>
                    <a:cubicBezTo>
                      <a:pt x="1370" y="1935"/>
                      <a:pt x="1690" y="2094"/>
                      <a:pt x="2032" y="2231"/>
                    </a:cubicBezTo>
                    <a:cubicBezTo>
                      <a:pt x="2070" y="2244"/>
                      <a:pt x="2112" y="2250"/>
                      <a:pt x="2155" y="2250"/>
                    </a:cubicBezTo>
                    <a:cubicBezTo>
                      <a:pt x="2266" y="2250"/>
                      <a:pt x="2384" y="2212"/>
                      <a:pt x="2466" y="2163"/>
                    </a:cubicBezTo>
                    <a:cubicBezTo>
                      <a:pt x="2580" y="2094"/>
                      <a:pt x="2694" y="1957"/>
                      <a:pt x="2740" y="1843"/>
                    </a:cubicBezTo>
                    <a:cubicBezTo>
                      <a:pt x="2763" y="1683"/>
                      <a:pt x="2763" y="1524"/>
                      <a:pt x="2671" y="1387"/>
                    </a:cubicBezTo>
                    <a:lnTo>
                      <a:pt x="2580" y="1273"/>
                    </a:lnTo>
                    <a:cubicBezTo>
                      <a:pt x="2557" y="1227"/>
                      <a:pt x="2489" y="1204"/>
                      <a:pt x="2443" y="1181"/>
                    </a:cubicBezTo>
                    <a:cubicBezTo>
                      <a:pt x="2123" y="1044"/>
                      <a:pt x="1827" y="862"/>
                      <a:pt x="1553" y="656"/>
                    </a:cubicBezTo>
                    <a:cubicBezTo>
                      <a:pt x="1370" y="519"/>
                      <a:pt x="1188" y="337"/>
                      <a:pt x="1028" y="154"/>
                    </a:cubicBezTo>
                    <a:cubicBezTo>
                      <a:pt x="936" y="51"/>
                      <a:pt x="788" y="0"/>
                      <a:pt x="6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5" name="Google Shape;1525;p119"/>
              <p:cNvSpPr/>
              <p:nvPr/>
            </p:nvSpPr>
            <p:spPr>
              <a:xfrm>
                <a:off x="7077725" y="3736650"/>
                <a:ext cx="77050" cy="33550"/>
              </a:xfrm>
              <a:custGeom>
                <a:rect b="b" l="l" r="r" t="t"/>
                <a:pathLst>
                  <a:path extrusionOk="0" h="1342" w="3082">
                    <a:moveTo>
                      <a:pt x="608" y="1"/>
                    </a:moveTo>
                    <a:cubicBezTo>
                      <a:pt x="497" y="1"/>
                      <a:pt x="379" y="38"/>
                      <a:pt x="297" y="88"/>
                    </a:cubicBezTo>
                    <a:cubicBezTo>
                      <a:pt x="160" y="156"/>
                      <a:pt x="46" y="293"/>
                      <a:pt x="23" y="430"/>
                    </a:cubicBezTo>
                    <a:cubicBezTo>
                      <a:pt x="0" y="567"/>
                      <a:pt x="0" y="750"/>
                      <a:pt x="91" y="864"/>
                    </a:cubicBezTo>
                    <a:cubicBezTo>
                      <a:pt x="160" y="1001"/>
                      <a:pt x="274" y="1069"/>
                      <a:pt x="411" y="1138"/>
                    </a:cubicBezTo>
                    <a:cubicBezTo>
                      <a:pt x="778" y="1272"/>
                      <a:pt x="1177" y="1341"/>
                      <a:pt x="1578" y="1341"/>
                    </a:cubicBezTo>
                    <a:cubicBezTo>
                      <a:pt x="1925" y="1341"/>
                      <a:pt x="2274" y="1289"/>
                      <a:pt x="2602" y="1183"/>
                    </a:cubicBezTo>
                    <a:cubicBezTo>
                      <a:pt x="2876" y="1092"/>
                      <a:pt x="3082" y="772"/>
                      <a:pt x="2990" y="476"/>
                    </a:cubicBezTo>
                    <a:cubicBezTo>
                      <a:pt x="2915" y="251"/>
                      <a:pt x="2703" y="58"/>
                      <a:pt x="2453" y="58"/>
                    </a:cubicBezTo>
                    <a:cubicBezTo>
                      <a:pt x="2397" y="58"/>
                      <a:pt x="2340" y="67"/>
                      <a:pt x="2283" y="88"/>
                    </a:cubicBezTo>
                    <a:cubicBezTo>
                      <a:pt x="2146" y="133"/>
                      <a:pt x="2009" y="156"/>
                      <a:pt x="1872" y="179"/>
                    </a:cubicBezTo>
                    <a:cubicBezTo>
                      <a:pt x="1769" y="190"/>
                      <a:pt x="1672" y="196"/>
                      <a:pt x="1575" y="196"/>
                    </a:cubicBezTo>
                    <a:cubicBezTo>
                      <a:pt x="1478" y="196"/>
                      <a:pt x="1381" y="190"/>
                      <a:pt x="1278" y="179"/>
                    </a:cubicBezTo>
                    <a:cubicBezTo>
                      <a:pt x="1096" y="156"/>
                      <a:pt x="913" y="110"/>
                      <a:pt x="731" y="19"/>
                    </a:cubicBezTo>
                    <a:cubicBezTo>
                      <a:pt x="692" y="6"/>
                      <a:pt x="650" y="1"/>
                      <a:pt x="6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6" name="Google Shape;1526;p119"/>
              <p:cNvSpPr/>
              <p:nvPr/>
            </p:nvSpPr>
            <p:spPr>
              <a:xfrm>
                <a:off x="7207250" y="3699750"/>
                <a:ext cx="85625" cy="56800"/>
              </a:xfrm>
              <a:custGeom>
                <a:rect b="b" l="l" r="r" t="t"/>
                <a:pathLst>
                  <a:path extrusionOk="0" h="2272" w="3425">
                    <a:moveTo>
                      <a:pt x="2797" y="0"/>
                    </a:moveTo>
                    <a:cubicBezTo>
                      <a:pt x="2654" y="0"/>
                      <a:pt x="2511" y="57"/>
                      <a:pt x="2397" y="171"/>
                    </a:cubicBezTo>
                    <a:cubicBezTo>
                      <a:pt x="2329" y="240"/>
                      <a:pt x="2237" y="308"/>
                      <a:pt x="2169" y="354"/>
                    </a:cubicBezTo>
                    <a:cubicBezTo>
                      <a:pt x="2146" y="377"/>
                      <a:pt x="2146" y="377"/>
                      <a:pt x="2123" y="400"/>
                    </a:cubicBezTo>
                    <a:cubicBezTo>
                      <a:pt x="2100" y="422"/>
                      <a:pt x="2055" y="445"/>
                      <a:pt x="2032" y="468"/>
                    </a:cubicBezTo>
                    <a:cubicBezTo>
                      <a:pt x="1849" y="582"/>
                      <a:pt x="1690" y="696"/>
                      <a:pt x="1507" y="788"/>
                    </a:cubicBezTo>
                    <a:cubicBezTo>
                      <a:pt x="1416" y="833"/>
                      <a:pt x="1347" y="879"/>
                      <a:pt x="1256" y="902"/>
                    </a:cubicBezTo>
                    <a:lnTo>
                      <a:pt x="1210" y="925"/>
                    </a:lnTo>
                    <a:cubicBezTo>
                      <a:pt x="1165" y="947"/>
                      <a:pt x="1119" y="970"/>
                      <a:pt x="1073" y="993"/>
                    </a:cubicBezTo>
                    <a:cubicBezTo>
                      <a:pt x="891" y="1061"/>
                      <a:pt x="685" y="1107"/>
                      <a:pt x="503" y="1153"/>
                    </a:cubicBezTo>
                    <a:cubicBezTo>
                      <a:pt x="206" y="1221"/>
                      <a:pt x="0" y="1564"/>
                      <a:pt x="92" y="1860"/>
                    </a:cubicBezTo>
                    <a:cubicBezTo>
                      <a:pt x="167" y="2105"/>
                      <a:pt x="382" y="2272"/>
                      <a:pt x="634" y="2272"/>
                    </a:cubicBezTo>
                    <a:cubicBezTo>
                      <a:pt x="688" y="2272"/>
                      <a:pt x="743" y="2264"/>
                      <a:pt x="799" y="2248"/>
                    </a:cubicBezTo>
                    <a:cubicBezTo>
                      <a:pt x="1690" y="2043"/>
                      <a:pt x="2534" y="1586"/>
                      <a:pt x="3196" y="970"/>
                    </a:cubicBezTo>
                    <a:cubicBezTo>
                      <a:pt x="3424" y="765"/>
                      <a:pt x="3424" y="377"/>
                      <a:pt x="3196" y="171"/>
                    </a:cubicBezTo>
                    <a:cubicBezTo>
                      <a:pt x="3082" y="57"/>
                      <a:pt x="2939" y="0"/>
                      <a:pt x="27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7" name="Google Shape;1527;p119"/>
              <p:cNvSpPr/>
              <p:nvPr/>
            </p:nvSpPr>
            <p:spPr>
              <a:xfrm>
                <a:off x="7141625" y="3658950"/>
                <a:ext cx="79925" cy="43600"/>
              </a:xfrm>
              <a:custGeom>
                <a:rect b="b" l="l" r="r" t="t"/>
                <a:pathLst>
                  <a:path extrusionOk="0" h="1744" w="3197">
                    <a:moveTo>
                      <a:pt x="2558" y="0"/>
                    </a:moveTo>
                    <a:cubicBezTo>
                      <a:pt x="2461" y="0"/>
                      <a:pt x="2359" y="23"/>
                      <a:pt x="2260" y="69"/>
                    </a:cubicBezTo>
                    <a:cubicBezTo>
                      <a:pt x="2192" y="114"/>
                      <a:pt x="2123" y="137"/>
                      <a:pt x="2032" y="183"/>
                    </a:cubicBezTo>
                    <a:cubicBezTo>
                      <a:pt x="2009" y="206"/>
                      <a:pt x="1986" y="206"/>
                      <a:pt x="1941" y="228"/>
                    </a:cubicBezTo>
                    <a:lnTo>
                      <a:pt x="1918" y="228"/>
                    </a:lnTo>
                    <a:cubicBezTo>
                      <a:pt x="1758" y="297"/>
                      <a:pt x="1598" y="365"/>
                      <a:pt x="1439" y="411"/>
                    </a:cubicBezTo>
                    <a:cubicBezTo>
                      <a:pt x="1119" y="502"/>
                      <a:pt x="777" y="571"/>
                      <a:pt x="457" y="616"/>
                    </a:cubicBezTo>
                    <a:cubicBezTo>
                      <a:pt x="320" y="639"/>
                      <a:pt x="183" y="776"/>
                      <a:pt x="115" y="890"/>
                    </a:cubicBezTo>
                    <a:cubicBezTo>
                      <a:pt x="46" y="1004"/>
                      <a:pt x="1" y="1187"/>
                      <a:pt x="46" y="1324"/>
                    </a:cubicBezTo>
                    <a:cubicBezTo>
                      <a:pt x="92" y="1461"/>
                      <a:pt x="183" y="1598"/>
                      <a:pt x="320" y="1666"/>
                    </a:cubicBezTo>
                    <a:cubicBezTo>
                      <a:pt x="423" y="1718"/>
                      <a:pt x="526" y="1743"/>
                      <a:pt x="638" y="1743"/>
                    </a:cubicBezTo>
                    <a:cubicBezTo>
                      <a:pt x="675" y="1743"/>
                      <a:pt x="714" y="1741"/>
                      <a:pt x="754" y="1735"/>
                    </a:cubicBezTo>
                    <a:cubicBezTo>
                      <a:pt x="1484" y="1621"/>
                      <a:pt x="2192" y="1392"/>
                      <a:pt x="2831" y="1050"/>
                    </a:cubicBezTo>
                    <a:cubicBezTo>
                      <a:pt x="3105" y="913"/>
                      <a:pt x="3196" y="525"/>
                      <a:pt x="3036" y="274"/>
                    </a:cubicBezTo>
                    <a:cubicBezTo>
                      <a:pt x="2930" y="91"/>
                      <a:pt x="2752" y="0"/>
                      <a:pt x="255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8" name="Google Shape;1528;p119"/>
              <p:cNvSpPr/>
              <p:nvPr/>
            </p:nvSpPr>
            <p:spPr>
              <a:xfrm>
                <a:off x="7029200" y="3653900"/>
                <a:ext cx="62775" cy="35900"/>
              </a:xfrm>
              <a:custGeom>
                <a:rect b="b" l="l" r="r" t="t"/>
                <a:pathLst>
                  <a:path extrusionOk="0" h="1436" w="2511">
                    <a:moveTo>
                      <a:pt x="602" y="1"/>
                    </a:moveTo>
                    <a:cubicBezTo>
                      <a:pt x="493" y="1"/>
                      <a:pt x="378" y="33"/>
                      <a:pt x="298" y="65"/>
                    </a:cubicBezTo>
                    <a:cubicBezTo>
                      <a:pt x="184" y="156"/>
                      <a:pt x="69" y="271"/>
                      <a:pt x="24" y="408"/>
                    </a:cubicBezTo>
                    <a:cubicBezTo>
                      <a:pt x="1" y="567"/>
                      <a:pt x="1" y="727"/>
                      <a:pt x="92" y="864"/>
                    </a:cubicBezTo>
                    <a:cubicBezTo>
                      <a:pt x="115" y="887"/>
                      <a:pt x="138" y="932"/>
                      <a:pt x="184" y="978"/>
                    </a:cubicBezTo>
                    <a:cubicBezTo>
                      <a:pt x="252" y="1047"/>
                      <a:pt x="343" y="1092"/>
                      <a:pt x="435" y="1115"/>
                    </a:cubicBezTo>
                    <a:cubicBezTo>
                      <a:pt x="891" y="1321"/>
                      <a:pt x="1416" y="1412"/>
                      <a:pt x="1918" y="1435"/>
                    </a:cubicBezTo>
                    <a:cubicBezTo>
                      <a:pt x="1929" y="1435"/>
                      <a:pt x="1940" y="1436"/>
                      <a:pt x="1951" y="1436"/>
                    </a:cubicBezTo>
                    <a:cubicBezTo>
                      <a:pt x="2236" y="1436"/>
                      <a:pt x="2511" y="1150"/>
                      <a:pt x="2489" y="864"/>
                    </a:cubicBezTo>
                    <a:cubicBezTo>
                      <a:pt x="2466" y="544"/>
                      <a:pt x="2238" y="316"/>
                      <a:pt x="1918" y="293"/>
                    </a:cubicBezTo>
                    <a:cubicBezTo>
                      <a:pt x="1827" y="293"/>
                      <a:pt x="1759" y="293"/>
                      <a:pt x="1667" y="271"/>
                    </a:cubicBezTo>
                    <a:cubicBezTo>
                      <a:pt x="1348" y="225"/>
                      <a:pt x="1028" y="134"/>
                      <a:pt x="731" y="19"/>
                    </a:cubicBezTo>
                    <a:cubicBezTo>
                      <a:pt x="691" y="6"/>
                      <a:pt x="647" y="1"/>
                      <a:pt x="60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29" name="Google Shape;1529;p119"/>
            <p:cNvGrpSpPr/>
            <p:nvPr/>
          </p:nvGrpSpPr>
          <p:grpSpPr>
            <a:xfrm>
              <a:off x="6208650" y="2868925"/>
              <a:ext cx="204300" cy="433525"/>
              <a:chOff x="6208650" y="2868925"/>
              <a:chExt cx="204300" cy="433525"/>
            </a:xfrm>
          </p:grpSpPr>
          <p:sp>
            <p:nvSpPr>
              <p:cNvPr id="1530" name="Google Shape;1530;p119"/>
              <p:cNvSpPr/>
              <p:nvPr/>
            </p:nvSpPr>
            <p:spPr>
              <a:xfrm>
                <a:off x="6213225" y="2978950"/>
                <a:ext cx="41675" cy="79750"/>
              </a:xfrm>
              <a:custGeom>
                <a:rect b="b" l="l" r="r" t="t"/>
                <a:pathLst>
                  <a:path extrusionOk="0" h="3190" w="1667">
                    <a:moveTo>
                      <a:pt x="1031" y="1"/>
                    </a:moveTo>
                    <a:cubicBezTo>
                      <a:pt x="770" y="1"/>
                      <a:pt x="554" y="171"/>
                      <a:pt x="456" y="426"/>
                    </a:cubicBezTo>
                    <a:cubicBezTo>
                      <a:pt x="228" y="1134"/>
                      <a:pt x="91" y="1887"/>
                      <a:pt x="23" y="2617"/>
                    </a:cubicBezTo>
                    <a:cubicBezTo>
                      <a:pt x="1" y="2903"/>
                      <a:pt x="275" y="3189"/>
                      <a:pt x="561" y="3189"/>
                    </a:cubicBezTo>
                    <a:cubicBezTo>
                      <a:pt x="572" y="3189"/>
                      <a:pt x="582" y="3189"/>
                      <a:pt x="593" y="3188"/>
                    </a:cubicBezTo>
                    <a:cubicBezTo>
                      <a:pt x="913" y="3188"/>
                      <a:pt x="1141" y="2937"/>
                      <a:pt x="1164" y="2617"/>
                    </a:cubicBezTo>
                    <a:cubicBezTo>
                      <a:pt x="1164" y="2480"/>
                      <a:pt x="1187" y="2366"/>
                      <a:pt x="1210" y="2229"/>
                    </a:cubicBezTo>
                    <a:cubicBezTo>
                      <a:pt x="1278" y="1704"/>
                      <a:pt x="1392" y="1225"/>
                      <a:pt x="1575" y="723"/>
                    </a:cubicBezTo>
                    <a:cubicBezTo>
                      <a:pt x="1666" y="449"/>
                      <a:pt x="1461" y="84"/>
                      <a:pt x="1164" y="15"/>
                    </a:cubicBezTo>
                    <a:cubicBezTo>
                      <a:pt x="1119" y="5"/>
                      <a:pt x="1074" y="1"/>
                      <a:pt x="10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1" name="Google Shape;1531;p119"/>
              <p:cNvSpPr/>
              <p:nvPr/>
            </p:nvSpPr>
            <p:spPr>
              <a:xfrm>
                <a:off x="6208650" y="3112275"/>
                <a:ext cx="35400" cy="79900"/>
              </a:xfrm>
              <a:custGeom>
                <a:rect b="b" l="l" r="r" t="t"/>
                <a:pathLst>
                  <a:path extrusionOk="0" h="3196" w="1416">
                    <a:moveTo>
                      <a:pt x="571" y="0"/>
                    </a:moveTo>
                    <a:cubicBezTo>
                      <a:pt x="274" y="23"/>
                      <a:pt x="0" y="252"/>
                      <a:pt x="0" y="571"/>
                    </a:cubicBezTo>
                    <a:cubicBezTo>
                      <a:pt x="0" y="1324"/>
                      <a:pt x="91" y="2055"/>
                      <a:pt x="251" y="2785"/>
                    </a:cubicBezTo>
                    <a:cubicBezTo>
                      <a:pt x="308" y="3014"/>
                      <a:pt x="557" y="3195"/>
                      <a:pt x="810" y="3195"/>
                    </a:cubicBezTo>
                    <a:cubicBezTo>
                      <a:pt x="860" y="3195"/>
                      <a:pt x="910" y="3188"/>
                      <a:pt x="959" y="3173"/>
                    </a:cubicBezTo>
                    <a:cubicBezTo>
                      <a:pt x="1256" y="3082"/>
                      <a:pt x="1415" y="2785"/>
                      <a:pt x="1347" y="2466"/>
                    </a:cubicBezTo>
                    <a:cubicBezTo>
                      <a:pt x="1301" y="2215"/>
                      <a:pt x="1256" y="1963"/>
                      <a:pt x="1210" y="1712"/>
                    </a:cubicBezTo>
                    <a:cubicBezTo>
                      <a:pt x="1164" y="1347"/>
                      <a:pt x="1141" y="959"/>
                      <a:pt x="1141" y="571"/>
                    </a:cubicBezTo>
                    <a:cubicBezTo>
                      <a:pt x="1141" y="274"/>
                      <a:pt x="890" y="0"/>
                      <a:pt x="57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2" name="Google Shape;1532;p119"/>
              <p:cNvSpPr/>
              <p:nvPr/>
            </p:nvSpPr>
            <p:spPr>
              <a:xfrm>
                <a:off x="6255425" y="3235500"/>
                <a:ext cx="75925" cy="66950"/>
              </a:xfrm>
              <a:custGeom>
                <a:rect b="b" l="l" r="r" t="t"/>
                <a:pathLst>
                  <a:path extrusionOk="0" h="2678" w="3037">
                    <a:moveTo>
                      <a:pt x="664" y="1"/>
                    </a:moveTo>
                    <a:cubicBezTo>
                      <a:pt x="562" y="1"/>
                      <a:pt x="454" y="26"/>
                      <a:pt x="366" y="70"/>
                    </a:cubicBezTo>
                    <a:cubicBezTo>
                      <a:pt x="115" y="230"/>
                      <a:pt x="1" y="595"/>
                      <a:pt x="161" y="846"/>
                    </a:cubicBezTo>
                    <a:cubicBezTo>
                      <a:pt x="663" y="1600"/>
                      <a:pt x="1325" y="2216"/>
                      <a:pt x="2101" y="2604"/>
                    </a:cubicBezTo>
                    <a:cubicBezTo>
                      <a:pt x="2197" y="2652"/>
                      <a:pt x="2305" y="2678"/>
                      <a:pt x="2411" y="2678"/>
                    </a:cubicBezTo>
                    <a:cubicBezTo>
                      <a:pt x="2606" y="2678"/>
                      <a:pt x="2796" y="2591"/>
                      <a:pt x="2900" y="2398"/>
                    </a:cubicBezTo>
                    <a:cubicBezTo>
                      <a:pt x="3037" y="2147"/>
                      <a:pt x="2968" y="1759"/>
                      <a:pt x="2694" y="1622"/>
                    </a:cubicBezTo>
                    <a:cubicBezTo>
                      <a:pt x="2466" y="1508"/>
                      <a:pt x="2238" y="1371"/>
                      <a:pt x="2032" y="1211"/>
                    </a:cubicBezTo>
                    <a:cubicBezTo>
                      <a:pt x="1758" y="983"/>
                      <a:pt x="1507" y="732"/>
                      <a:pt x="1279" y="458"/>
                    </a:cubicBezTo>
                    <a:cubicBezTo>
                      <a:pt x="1233" y="413"/>
                      <a:pt x="1188" y="344"/>
                      <a:pt x="1165" y="276"/>
                    </a:cubicBezTo>
                    <a:cubicBezTo>
                      <a:pt x="1074" y="162"/>
                      <a:pt x="960" y="70"/>
                      <a:pt x="823" y="25"/>
                    </a:cubicBezTo>
                    <a:cubicBezTo>
                      <a:pt x="774" y="8"/>
                      <a:pt x="720" y="1"/>
                      <a:pt x="66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3" name="Google Shape;1533;p119"/>
              <p:cNvSpPr/>
              <p:nvPr/>
            </p:nvSpPr>
            <p:spPr>
              <a:xfrm>
                <a:off x="6293100" y="3148225"/>
                <a:ext cx="49675" cy="64500"/>
              </a:xfrm>
              <a:custGeom>
                <a:rect b="b" l="l" r="r" t="t"/>
                <a:pathLst>
                  <a:path extrusionOk="0" h="2580" w="1987">
                    <a:moveTo>
                      <a:pt x="582" y="0"/>
                    </a:moveTo>
                    <a:cubicBezTo>
                      <a:pt x="530" y="0"/>
                      <a:pt x="480" y="8"/>
                      <a:pt x="434" y="23"/>
                    </a:cubicBezTo>
                    <a:cubicBezTo>
                      <a:pt x="297" y="69"/>
                      <a:pt x="160" y="160"/>
                      <a:pt x="92" y="297"/>
                    </a:cubicBezTo>
                    <a:cubicBezTo>
                      <a:pt x="23" y="434"/>
                      <a:pt x="0" y="571"/>
                      <a:pt x="23" y="731"/>
                    </a:cubicBezTo>
                    <a:cubicBezTo>
                      <a:pt x="160" y="1370"/>
                      <a:pt x="502" y="1986"/>
                      <a:pt x="1005" y="2420"/>
                    </a:cubicBezTo>
                    <a:cubicBezTo>
                      <a:pt x="1119" y="2511"/>
                      <a:pt x="1256" y="2580"/>
                      <a:pt x="1415" y="2580"/>
                    </a:cubicBezTo>
                    <a:cubicBezTo>
                      <a:pt x="1552" y="2580"/>
                      <a:pt x="1712" y="2534"/>
                      <a:pt x="1804" y="2420"/>
                    </a:cubicBezTo>
                    <a:cubicBezTo>
                      <a:pt x="1918" y="2306"/>
                      <a:pt x="1986" y="2169"/>
                      <a:pt x="1986" y="2009"/>
                    </a:cubicBezTo>
                    <a:cubicBezTo>
                      <a:pt x="1963" y="1872"/>
                      <a:pt x="1918" y="1712"/>
                      <a:pt x="1804" y="1621"/>
                    </a:cubicBezTo>
                    <a:cubicBezTo>
                      <a:pt x="1689" y="1507"/>
                      <a:pt x="1598" y="1416"/>
                      <a:pt x="1507" y="1279"/>
                    </a:cubicBezTo>
                    <a:cubicBezTo>
                      <a:pt x="1415" y="1165"/>
                      <a:pt x="1324" y="1028"/>
                      <a:pt x="1256" y="868"/>
                    </a:cubicBezTo>
                    <a:cubicBezTo>
                      <a:pt x="1210" y="731"/>
                      <a:pt x="1164" y="571"/>
                      <a:pt x="1142" y="434"/>
                    </a:cubicBezTo>
                    <a:cubicBezTo>
                      <a:pt x="1119" y="297"/>
                      <a:pt x="982" y="160"/>
                      <a:pt x="868" y="92"/>
                    </a:cubicBezTo>
                    <a:cubicBezTo>
                      <a:pt x="792" y="31"/>
                      <a:pt x="685" y="0"/>
                      <a:pt x="58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4" name="Google Shape;1534;p119"/>
              <p:cNvSpPr/>
              <p:nvPr/>
            </p:nvSpPr>
            <p:spPr>
              <a:xfrm>
                <a:off x="6284525" y="3005000"/>
                <a:ext cx="35975" cy="66800"/>
              </a:xfrm>
              <a:custGeom>
                <a:rect b="b" l="l" r="r" t="t"/>
                <a:pathLst>
                  <a:path extrusionOk="0" h="2672" w="1439">
                    <a:moveTo>
                      <a:pt x="837" y="0"/>
                    </a:moveTo>
                    <a:cubicBezTo>
                      <a:pt x="638" y="0"/>
                      <a:pt x="435" y="92"/>
                      <a:pt x="343" y="274"/>
                    </a:cubicBezTo>
                    <a:cubicBezTo>
                      <a:pt x="206" y="571"/>
                      <a:pt x="92" y="868"/>
                      <a:pt x="47" y="1187"/>
                    </a:cubicBezTo>
                    <a:cubicBezTo>
                      <a:pt x="24" y="1347"/>
                      <a:pt x="1" y="1530"/>
                      <a:pt x="1" y="1712"/>
                    </a:cubicBezTo>
                    <a:cubicBezTo>
                      <a:pt x="1" y="1895"/>
                      <a:pt x="24" y="2077"/>
                      <a:pt x="47" y="2260"/>
                    </a:cubicBezTo>
                    <a:cubicBezTo>
                      <a:pt x="47" y="2397"/>
                      <a:pt x="184" y="2534"/>
                      <a:pt x="298" y="2602"/>
                    </a:cubicBezTo>
                    <a:cubicBezTo>
                      <a:pt x="371" y="2647"/>
                      <a:pt x="474" y="2672"/>
                      <a:pt x="574" y="2672"/>
                    </a:cubicBezTo>
                    <a:cubicBezTo>
                      <a:pt x="629" y="2672"/>
                      <a:pt x="683" y="2664"/>
                      <a:pt x="731" y="2648"/>
                    </a:cubicBezTo>
                    <a:cubicBezTo>
                      <a:pt x="868" y="2602"/>
                      <a:pt x="1005" y="2534"/>
                      <a:pt x="1074" y="2397"/>
                    </a:cubicBezTo>
                    <a:cubicBezTo>
                      <a:pt x="1097" y="2351"/>
                      <a:pt x="1119" y="2306"/>
                      <a:pt x="1142" y="2260"/>
                    </a:cubicBezTo>
                    <a:cubicBezTo>
                      <a:pt x="1165" y="2192"/>
                      <a:pt x="1165" y="2123"/>
                      <a:pt x="1165" y="2077"/>
                    </a:cubicBezTo>
                    <a:cubicBezTo>
                      <a:pt x="1119" y="1872"/>
                      <a:pt x="1119" y="1667"/>
                      <a:pt x="1142" y="1461"/>
                    </a:cubicBezTo>
                    <a:cubicBezTo>
                      <a:pt x="1188" y="1279"/>
                      <a:pt x="1234" y="1096"/>
                      <a:pt x="1302" y="913"/>
                    </a:cubicBezTo>
                    <a:cubicBezTo>
                      <a:pt x="1302" y="891"/>
                      <a:pt x="1325" y="868"/>
                      <a:pt x="1325" y="845"/>
                    </a:cubicBezTo>
                    <a:cubicBezTo>
                      <a:pt x="1393" y="708"/>
                      <a:pt x="1439" y="571"/>
                      <a:pt x="1393" y="411"/>
                    </a:cubicBezTo>
                    <a:cubicBezTo>
                      <a:pt x="1348" y="274"/>
                      <a:pt x="1256" y="137"/>
                      <a:pt x="1119" y="69"/>
                    </a:cubicBezTo>
                    <a:cubicBezTo>
                      <a:pt x="1036" y="23"/>
                      <a:pt x="937" y="0"/>
                      <a:pt x="8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5" name="Google Shape;1535;p119"/>
              <p:cNvSpPr/>
              <p:nvPr/>
            </p:nvSpPr>
            <p:spPr>
              <a:xfrm>
                <a:off x="6345025" y="3061100"/>
                <a:ext cx="43400" cy="79850"/>
              </a:xfrm>
              <a:custGeom>
                <a:rect b="b" l="l" r="r" t="t"/>
                <a:pathLst>
                  <a:path extrusionOk="0" h="3194" w="1736">
                    <a:moveTo>
                      <a:pt x="1403" y="2025"/>
                    </a:moveTo>
                    <a:cubicBezTo>
                      <a:pt x="1419" y="2063"/>
                      <a:pt x="1424" y="2077"/>
                      <a:pt x="1423" y="2077"/>
                    </a:cubicBezTo>
                    <a:cubicBezTo>
                      <a:pt x="1422" y="2077"/>
                      <a:pt x="1411" y="2052"/>
                      <a:pt x="1403" y="2025"/>
                    </a:cubicBezTo>
                    <a:close/>
                    <a:moveTo>
                      <a:pt x="735" y="0"/>
                    </a:moveTo>
                    <a:cubicBezTo>
                      <a:pt x="488" y="0"/>
                      <a:pt x="218" y="153"/>
                      <a:pt x="160" y="404"/>
                    </a:cubicBezTo>
                    <a:cubicBezTo>
                      <a:pt x="0" y="1271"/>
                      <a:pt x="115" y="2162"/>
                      <a:pt x="571" y="2915"/>
                    </a:cubicBezTo>
                    <a:cubicBezTo>
                      <a:pt x="680" y="3086"/>
                      <a:pt x="885" y="3194"/>
                      <a:pt x="1092" y="3194"/>
                    </a:cubicBezTo>
                    <a:cubicBezTo>
                      <a:pt x="1187" y="3194"/>
                      <a:pt x="1283" y="3171"/>
                      <a:pt x="1370" y="3120"/>
                    </a:cubicBezTo>
                    <a:cubicBezTo>
                      <a:pt x="1621" y="2960"/>
                      <a:pt x="1735" y="2618"/>
                      <a:pt x="1575" y="2344"/>
                    </a:cubicBezTo>
                    <a:cubicBezTo>
                      <a:pt x="1530" y="2253"/>
                      <a:pt x="1484" y="2184"/>
                      <a:pt x="1438" y="2093"/>
                    </a:cubicBezTo>
                    <a:cubicBezTo>
                      <a:pt x="1417" y="2072"/>
                      <a:pt x="1416" y="2031"/>
                      <a:pt x="1397" y="2007"/>
                    </a:cubicBezTo>
                    <a:lnTo>
                      <a:pt x="1397" y="2007"/>
                    </a:lnTo>
                    <a:cubicBezTo>
                      <a:pt x="1395" y="1996"/>
                      <a:pt x="1393" y="1986"/>
                      <a:pt x="1393" y="1979"/>
                    </a:cubicBezTo>
                    <a:cubicBezTo>
                      <a:pt x="1324" y="1819"/>
                      <a:pt x="1279" y="1659"/>
                      <a:pt x="1256" y="1500"/>
                    </a:cubicBezTo>
                    <a:cubicBezTo>
                      <a:pt x="1256" y="1477"/>
                      <a:pt x="1256" y="1477"/>
                      <a:pt x="1256" y="1454"/>
                    </a:cubicBezTo>
                    <a:cubicBezTo>
                      <a:pt x="1256" y="1431"/>
                      <a:pt x="1233" y="1386"/>
                      <a:pt x="1233" y="1363"/>
                    </a:cubicBezTo>
                    <a:cubicBezTo>
                      <a:pt x="1233" y="1271"/>
                      <a:pt x="1233" y="1180"/>
                      <a:pt x="1233" y="1112"/>
                    </a:cubicBezTo>
                    <a:cubicBezTo>
                      <a:pt x="1233" y="1020"/>
                      <a:pt x="1233" y="952"/>
                      <a:pt x="1233" y="861"/>
                    </a:cubicBezTo>
                    <a:lnTo>
                      <a:pt x="1256" y="861"/>
                    </a:lnTo>
                    <a:cubicBezTo>
                      <a:pt x="1256" y="815"/>
                      <a:pt x="1256" y="769"/>
                      <a:pt x="1279" y="724"/>
                    </a:cubicBezTo>
                    <a:cubicBezTo>
                      <a:pt x="1324" y="427"/>
                      <a:pt x="1187" y="85"/>
                      <a:pt x="868" y="16"/>
                    </a:cubicBezTo>
                    <a:cubicBezTo>
                      <a:pt x="825" y="5"/>
                      <a:pt x="781" y="0"/>
                      <a:pt x="7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6" name="Google Shape;1536;p119"/>
              <p:cNvSpPr/>
              <p:nvPr/>
            </p:nvSpPr>
            <p:spPr>
              <a:xfrm>
                <a:off x="6360425" y="2925100"/>
                <a:ext cx="52525" cy="74600"/>
              </a:xfrm>
              <a:custGeom>
                <a:rect b="b" l="l" r="r" t="t"/>
                <a:pathLst>
                  <a:path extrusionOk="0" h="2984" w="2101">
                    <a:moveTo>
                      <a:pt x="1471" y="1"/>
                    </a:moveTo>
                    <a:cubicBezTo>
                      <a:pt x="1276" y="1"/>
                      <a:pt x="1089" y="92"/>
                      <a:pt x="982" y="275"/>
                    </a:cubicBezTo>
                    <a:cubicBezTo>
                      <a:pt x="640" y="914"/>
                      <a:pt x="343" y="1576"/>
                      <a:pt x="92" y="2260"/>
                    </a:cubicBezTo>
                    <a:cubicBezTo>
                      <a:pt x="1" y="2534"/>
                      <a:pt x="206" y="2900"/>
                      <a:pt x="480" y="2968"/>
                    </a:cubicBezTo>
                    <a:cubicBezTo>
                      <a:pt x="533" y="2979"/>
                      <a:pt x="584" y="2984"/>
                      <a:pt x="632" y="2984"/>
                    </a:cubicBezTo>
                    <a:cubicBezTo>
                      <a:pt x="902" y="2984"/>
                      <a:pt x="1110" y="2828"/>
                      <a:pt x="1188" y="2557"/>
                    </a:cubicBezTo>
                    <a:cubicBezTo>
                      <a:pt x="1256" y="2352"/>
                      <a:pt x="1347" y="2169"/>
                      <a:pt x="1439" y="1964"/>
                    </a:cubicBezTo>
                    <a:cubicBezTo>
                      <a:pt x="1598" y="1576"/>
                      <a:pt x="1758" y="1211"/>
                      <a:pt x="1964" y="845"/>
                    </a:cubicBezTo>
                    <a:cubicBezTo>
                      <a:pt x="2101" y="594"/>
                      <a:pt x="2032" y="229"/>
                      <a:pt x="1758" y="69"/>
                    </a:cubicBezTo>
                    <a:cubicBezTo>
                      <a:pt x="1667" y="24"/>
                      <a:pt x="1568" y="1"/>
                      <a:pt x="147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7" name="Google Shape;1537;p119"/>
              <p:cNvSpPr/>
              <p:nvPr/>
            </p:nvSpPr>
            <p:spPr>
              <a:xfrm>
                <a:off x="6315925" y="2868925"/>
                <a:ext cx="49100" cy="66850"/>
              </a:xfrm>
              <a:custGeom>
                <a:rect b="b" l="l" r="r" t="t"/>
                <a:pathLst>
                  <a:path extrusionOk="0" h="2674" w="1964">
                    <a:moveTo>
                      <a:pt x="1316" y="1"/>
                    </a:moveTo>
                    <a:cubicBezTo>
                      <a:pt x="1126" y="1"/>
                      <a:pt x="944" y="102"/>
                      <a:pt x="822" y="285"/>
                    </a:cubicBezTo>
                    <a:cubicBezTo>
                      <a:pt x="502" y="810"/>
                      <a:pt x="251" y="1358"/>
                      <a:pt x="46" y="1951"/>
                    </a:cubicBezTo>
                    <a:cubicBezTo>
                      <a:pt x="0" y="2088"/>
                      <a:pt x="23" y="2271"/>
                      <a:pt x="92" y="2385"/>
                    </a:cubicBezTo>
                    <a:cubicBezTo>
                      <a:pt x="160" y="2499"/>
                      <a:pt x="297" y="2613"/>
                      <a:pt x="434" y="2659"/>
                    </a:cubicBezTo>
                    <a:cubicBezTo>
                      <a:pt x="479" y="2668"/>
                      <a:pt x="524" y="2673"/>
                      <a:pt x="567" y="2673"/>
                    </a:cubicBezTo>
                    <a:cubicBezTo>
                      <a:pt x="828" y="2673"/>
                      <a:pt x="1044" y="2502"/>
                      <a:pt x="1142" y="2248"/>
                    </a:cubicBezTo>
                    <a:cubicBezTo>
                      <a:pt x="1187" y="2111"/>
                      <a:pt x="1233" y="1997"/>
                      <a:pt x="1279" y="1860"/>
                    </a:cubicBezTo>
                    <a:cubicBezTo>
                      <a:pt x="1438" y="1517"/>
                      <a:pt x="1621" y="1175"/>
                      <a:pt x="1804" y="855"/>
                    </a:cubicBezTo>
                    <a:cubicBezTo>
                      <a:pt x="1963" y="604"/>
                      <a:pt x="1872" y="216"/>
                      <a:pt x="1598" y="79"/>
                    </a:cubicBezTo>
                    <a:cubicBezTo>
                      <a:pt x="1507" y="26"/>
                      <a:pt x="1410" y="1"/>
                      <a:pt x="131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1538" name="Google Shape;1538;p119"/>
          <p:cNvSpPr txBox="1"/>
          <p:nvPr>
            <p:ph type="title"/>
          </p:nvPr>
        </p:nvSpPr>
        <p:spPr>
          <a:xfrm>
            <a:off x="950967" y="593367"/>
            <a:ext cx="10290000" cy="7635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39" name="Shape 1539"/>
        <p:cNvGrpSpPr/>
        <p:nvPr/>
      </p:nvGrpSpPr>
      <p:grpSpPr>
        <a:xfrm>
          <a:off x="0" y="0"/>
          <a:ext cx="0" cy="0"/>
          <a:chOff x="0" y="0"/>
          <a:chExt cx="0" cy="0"/>
        </a:xfrm>
      </p:grpSpPr>
      <p:sp>
        <p:nvSpPr>
          <p:cNvPr id="1540" name="Google Shape;1540;p120"/>
          <p:cNvSpPr/>
          <p:nvPr/>
        </p:nvSpPr>
        <p:spPr>
          <a:xfrm flipH="1">
            <a:off x="198" y="5027133"/>
            <a:ext cx="7928068" cy="1830821"/>
          </a:xfrm>
          <a:custGeom>
            <a:rect b="b" l="l" r="r" t="t"/>
            <a:pathLst>
              <a:path extrusionOk="0" h="54926" w="237848">
                <a:moveTo>
                  <a:pt x="1" y="54925"/>
                </a:moveTo>
                <a:cubicBezTo>
                  <a:pt x="1" y="54925"/>
                  <a:pt x="9028" y="0"/>
                  <a:pt x="93954" y="2736"/>
                </a:cubicBezTo>
                <a:cubicBezTo>
                  <a:pt x="166873" y="5107"/>
                  <a:pt x="178089" y="40366"/>
                  <a:pt x="237057" y="22615"/>
                </a:cubicBezTo>
                <a:lnTo>
                  <a:pt x="237847" y="54378"/>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1" name="Google Shape;1541;p120"/>
          <p:cNvSpPr/>
          <p:nvPr/>
        </p:nvSpPr>
        <p:spPr>
          <a:xfrm flipH="1" rot="825002">
            <a:off x="836382" y="-1279561"/>
            <a:ext cx="11987199" cy="4340634"/>
          </a:xfrm>
          <a:custGeom>
            <a:rect b="b" l="l" r="r" t="t"/>
            <a:pathLst>
              <a:path extrusionOk="0" h="125474" w="346512">
                <a:moveTo>
                  <a:pt x="346511" y="73862"/>
                </a:moveTo>
                <a:cubicBezTo>
                  <a:pt x="346511" y="73862"/>
                  <a:pt x="320918" y="125474"/>
                  <a:pt x="263166" y="120945"/>
                </a:cubicBezTo>
                <a:cubicBezTo>
                  <a:pt x="186478" y="114927"/>
                  <a:pt x="187420" y="74318"/>
                  <a:pt x="126751" y="59911"/>
                </a:cubicBezTo>
                <a:cubicBezTo>
                  <a:pt x="53284" y="42494"/>
                  <a:pt x="0" y="114987"/>
                  <a:pt x="0" y="114987"/>
                </a:cubicBezTo>
                <a:lnTo>
                  <a:pt x="26779" y="1"/>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2" name="Google Shape;1542;p120"/>
          <p:cNvSpPr txBox="1"/>
          <p:nvPr>
            <p:ph type="title"/>
          </p:nvPr>
        </p:nvSpPr>
        <p:spPr>
          <a:xfrm>
            <a:off x="2062000" y="2801167"/>
            <a:ext cx="8067900" cy="2369100"/>
          </a:xfrm>
          <a:prstGeom prst="rect">
            <a:avLst/>
          </a:prstGeom>
          <a:noFill/>
          <a:ln>
            <a:noFill/>
          </a:ln>
        </p:spPr>
        <p:txBody>
          <a:bodyPr anchorCtr="0" anchor="ctr" bIns="121900" lIns="121900" spcFirstLastPara="1" rIns="121900" wrap="square" tIns="121900">
            <a:noAutofit/>
          </a:bodyPr>
          <a:lstStyle>
            <a:lvl1pPr lvl="0" rtl="0" algn="ctr">
              <a:spcBef>
                <a:spcPts val="0"/>
              </a:spcBef>
              <a:spcAft>
                <a:spcPts val="0"/>
              </a:spcAft>
              <a:buSzPts val="8000"/>
              <a:buChar char="●"/>
              <a:defRPr sz="6300"/>
            </a:lvl1pPr>
            <a:lvl2pPr lvl="1" rtl="0" algn="ctr">
              <a:spcBef>
                <a:spcPts val="0"/>
              </a:spcBef>
              <a:spcAft>
                <a:spcPts val="0"/>
              </a:spcAft>
              <a:buSzPts val="8000"/>
              <a:buChar char="○"/>
              <a:defRPr sz="8000"/>
            </a:lvl2pPr>
            <a:lvl3pPr lvl="2" rtl="0" algn="ctr">
              <a:spcBef>
                <a:spcPts val="0"/>
              </a:spcBef>
              <a:spcAft>
                <a:spcPts val="0"/>
              </a:spcAft>
              <a:buSzPts val="8000"/>
              <a:buChar char="■"/>
              <a:defRPr sz="8000"/>
            </a:lvl3pPr>
            <a:lvl4pPr lvl="3" rtl="0" algn="ctr">
              <a:spcBef>
                <a:spcPts val="0"/>
              </a:spcBef>
              <a:spcAft>
                <a:spcPts val="0"/>
              </a:spcAft>
              <a:buSzPts val="8000"/>
              <a:buChar char="●"/>
              <a:defRPr sz="8000"/>
            </a:lvl4pPr>
            <a:lvl5pPr lvl="4" rtl="0" algn="ctr">
              <a:spcBef>
                <a:spcPts val="0"/>
              </a:spcBef>
              <a:spcAft>
                <a:spcPts val="0"/>
              </a:spcAft>
              <a:buSzPts val="8000"/>
              <a:buChar char="○"/>
              <a:defRPr sz="8000"/>
            </a:lvl5pPr>
            <a:lvl6pPr lvl="5" rtl="0" algn="ctr">
              <a:spcBef>
                <a:spcPts val="0"/>
              </a:spcBef>
              <a:spcAft>
                <a:spcPts val="0"/>
              </a:spcAft>
              <a:buSzPts val="8000"/>
              <a:buChar char="■"/>
              <a:defRPr sz="8000"/>
            </a:lvl6pPr>
            <a:lvl7pPr lvl="6" rtl="0" algn="ctr">
              <a:spcBef>
                <a:spcPts val="0"/>
              </a:spcBef>
              <a:spcAft>
                <a:spcPts val="0"/>
              </a:spcAft>
              <a:buSzPts val="8000"/>
              <a:buChar char="●"/>
              <a:defRPr sz="8000"/>
            </a:lvl7pPr>
            <a:lvl8pPr lvl="7" rtl="0" algn="ctr">
              <a:spcBef>
                <a:spcPts val="0"/>
              </a:spcBef>
              <a:spcAft>
                <a:spcPts val="0"/>
              </a:spcAft>
              <a:buSzPts val="8000"/>
              <a:buChar char="○"/>
              <a:defRPr sz="8000"/>
            </a:lvl8pPr>
            <a:lvl9pPr lvl="8" rtl="0" algn="ctr">
              <a:spcBef>
                <a:spcPts val="0"/>
              </a:spcBef>
              <a:spcAft>
                <a:spcPts val="0"/>
              </a:spcAft>
              <a:buSzPts val="8000"/>
              <a:buChar char="■"/>
              <a:defRPr sz="8000"/>
            </a:lvl9pPr>
          </a:lstStyle>
          <a:p/>
        </p:txBody>
      </p:sp>
      <p:sp>
        <p:nvSpPr>
          <p:cNvPr id="1543" name="Google Shape;1543;p120"/>
          <p:cNvSpPr txBox="1"/>
          <p:nvPr>
            <p:ph hasCustomPrompt="1" idx="2" type="title"/>
          </p:nvPr>
        </p:nvSpPr>
        <p:spPr>
          <a:xfrm>
            <a:off x="5074400" y="1194333"/>
            <a:ext cx="2043300" cy="1372500"/>
          </a:xfrm>
          <a:prstGeom prst="rect">
            <a:avLst/>
          </a:prstGeom>
          <a:noFill/>
          <a:ln>
            <a:noFill/>
          </a:ln>
        </p:spPr>
        <p:txBody>
          <a:bodyPr anchorCtr="0" anchor="ctr" bIns="121900" lIns="121900" spcFirstLastPara="1" rIns="121900" wrap="square" tIns="121900">
            <a:noAutofit/>
          </a:bodyPr>
          <a:lstStyle>
            <a:lvl1pPr lvl="0" rtl="0" algn="ctr">
              <a:spcBef>
                <a:spcPts val="0"/>
              </a:spcBef>
              <a:spcAft>
                <a:spcPts val="0"/>
              </a:spcAft>
              <a:buSzPts val="8000"/>
              <a:buChar char="●"/>
              <a:defRPr sz="6300"/>
            </a:lvl1pPr>
            <a:lvl2pPr lvl="1" rtl="0" algn="ctr">
              <a:spcBef>
                <a:spcPts val="0"/>
              </a:spcBef>
              <a:spcAft>
                <a:spcPts val="0"/>
              </a:spcAft>
              <a:buSzPts val="8000"/>
              <a:buChar char="○"/>
              <a:defRPr sz="8000"/>
            </a:lvl2pPr>
            <a:lvl3pPr lvl="2" rtl="0" algn="ctr">
              <a:spcBef>
                <a:spcPts val="0"/>
              </a:spcBef>
              <a:spcAft>
                <a:spcPts val="0"/>
              </a:spcAft>
              <a:buSzPts val="8000"/>
              <a:buChar char="■"/>
              <a:defRPr sz="8000"/>
            </a:lvl3pPr>
            <a:lvl4pPr lvl="3" rtl="0" algn="ctr">
              <a:spcBef>
                <a:spcPts val="0"/>
              </a:spcBef>
              <a:spcAft>
                <a:spcPts val="0"/>
              </a:spcAft>
              <a:buSzPts val="8000"/>
              <a:buChar char="●"/>
              <a:defRPr sz="8000"/>
            </a:lvl4pPr>
            <a:lvl5pPr lvl="4" rtl="0" algn="ctr">
              <a:spcBef>
                <a:spcPts val="0"/>
              </a:spcBef>
              <a:spcAft>
                <a:spcPts val="0"/>
              </a:spcAft>
              <a:buSzPts val="8000"/>
              <a:buChar char="○"/>
              <a:defRPr sz="8000"/>
            </a:lvl5pPr>
            <a:lvl6pPr lvl="5" rtl="0" algn="ctr">
              <a:spcBef>
                <a:spcPts val="0"/>
              </a:spcBef>
              <a:spcAft>
                <a:spcPts val="0"/>
              </a:spcAft>
              <a:buSzPts val="8000"/>
              <a:buChar char="■"/>
              <a:defRPr sz="8000"/>
            </a:lvl6pPr>
            <a:lvl7pPr lvl="6" rtl="0" algn="ctr">
              <a:spcBef>
                <a:spcPts val="0"/>
              </a:spcBef>
              <a:spcAft>
                <a:spcPts val="0"/>
              </a:spcAft>
              <a:buSzPts val="8000"/>
              <a:buChar char="●"/>
              <a:defRPr sz="8000"/>
            </a:lvl7pPr>
            <a:lvl8pPr lvl="7" rtl="0" algn="ctr">
              <a:spcBef>
                <a:spcPts val="0"/>
              </a:spcBef>
              <a:spcAft>
                <a:spcPts val="0"/>
              </a:spcAft>
              <a:buSzPts val="8000"/>
              <a:buChar char="○"/>
              <a:defRPr sz="8000"/>
            </a:lvl8pPr>
            <a:lvl9pPr lvl="8" rtl="0" algn="ctr">
              <a:spcBef>
                <a:spcPts val="0"/>
              </a:spcBef>
              <a:spcAft>
                <a:spcPts val="0"/>
              </a:spcAft>
              <a:buSzPts val="8000"/>
              <a:buChar char="■"/>
              <a:defRPr sz="8000"/>
            </a:lvl9pPr>
          </a:lstStyle>
          <a:p>
            <a:r>
              <a:t>xx%</a:t>
            </a:r>
          </a:p>
        </p:txBody>
      </p:sp>
      <p:sp>
        <p:nvSpPr>
          <p:cNvPr id="1544" name="Google Shape;1544;p120"/>
          <p:cNvSpPr txBox="1"/>
          <p:nvPr>
            <p:ph idx="1" type="subTitle"/>
          </p:nvPr>
        </p:nvSpPr>
        <p:spPr>
          <a:xfrm>
            <a:off x="4517600" y="5115500"/>
            <a:ext cx="3156900" cy="672000"/>
          </a:xfrm>
          <a:prstGeom prst="rect">
            <a:avLst/>
          </a:prstGeom>
          <a:noFill/>
          <a:ln>
            <a:noFill/>
          </a:ln>
        </p:spPr>
        <p:txBody>
          <a:bodyPr anchorCtr="0" anchor="ctr" bIns="121900" lIns="121900" spcFirstLastPara="1" rIns="121900" wrap="square" tIns="121900">
            <a:noAutofit/>
          </a:bodyPr>
          <a:lstStyle>
            <a:lvl1pPr lvl="0" rtl="0" algn="ctr">
              <a:spcBef>
                <a:spcPts val="0"/>
              </a:spcBef>
              <a:spcAft>
                <a:spcPts val="0"/>
              </a:spcAft>
              <a:buSzPts val="1900"/>
              <a:buNone/>
              <a:defRPr sz="2100"/>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grpSp>
        <p:nvGrpSpPr>
          <p:cNvPr id="1545" name="Google Shape;1545;p120"/>
          <p:cNvGrpSpPr/>
          <p:nvPr/>
        </p:nvGrpSpPr>
        <p:grpSpPr>
          <a:xfrm>
            <a:off x="10768163" y="58667"/>
            <a:ext cx="1332233" cy="1321267"/>
            <a:chOff x="3102700" y="494350"/>
            <a:chExt cx="999200" cy="990975"/>
          </a:xfrm>
        </p:grpSpPr>
        <p:sp>
          <p:nvSpPr>
            <p:cNvPr id="1546" name="Google Shape;1546;p120"/>
            <p:cNvSpPr/>
            <p:nvPr/>
          </p:nvSpPr>
          <p:spPr>
            <a:xfrm>
              <a:off x="3363475" y="639725"/>
              <a:ext cx="70200" cy="69650"/>
            </a:xfrm>
            <a:custGeom>
              <a:rect b="b" l="l" r="r" t="t"/>
              <a:pathLst>
                <a:path extrusionOk="0" h="2786" w="2808">
                  <a:moveTo>
                    <a:pt x="1530" y="1"/>
                  </a:moveTo>
                  <a:cubicBezTo>
                    <a:pt x="1432" y="1"/>
                    <a:pt x="1335" y="12"/>
                    <a:pt x="1233" y="46"/>
                  </a:cubicBezTo>
                  <a:cubicBezTo>
                    <a:pt x="1027" y="92"/>
                    <a:pt x="845" y="206"/>
                    <a:pt x="685" y="366"/>
                  </a:cubicBezTo>
                  <a:cubicBezTo>
                    <a:pt x="639" y="366"/>
                    <a:pt x="616" y="389"/>
                    <a:pt x="594" y="411"/>
                  </a:cubicBezTo>
                  <a:cubicBezTo>
                    <a:pt x="411" y="526"/>
                    <a:pt x="274" y="640"/>
                    <a:pt x="183" y="822"/>
                  </a:cubicBezTo>
                  <a:cubicBezTo>
                    <a:pt x="69" y="1005"/>
                    <a:pt x="46" y="1188"/>
                    <a:pt x="23" y="1393"/>
                  </a:cubicBezTo>
                  <a:cubicBezTo>
                    <a:pt x="0" y="1530"/>
                    <a:pt x="23" y="1667"/>
                    <a:pt x="46" y="1804"/>
                  </a:cubicBezTo>
                  <a:cubicBezTo>
                    <a:pt x="69" y="1895"/>
                    <a:pt x="114" y="1986"/>
                    <a:pt x="160" y="2078"/>
                  </a:cubicBezTo>
                  <a:cubicBezTo>
                    <a:pt x="183" y="2123"/>
                    <a:pt x="206" y="2169"/>
                    <a:pt x="228" y="2192"/>
                  </a:cubicBezTo>
                  <a:cubicBezTo>
                    <a:pt x="343" y="2374"/>
                    <a:pt x="480" y="2511"/>
                    <a:pt x="662" y="2603"/>
                  </a:cubicBezTo>
                  <a:cubicBezTo>
                    <a:pt x="868" y="2717"/>
                    <a:pt x="1027" y="2762"/>
                    <a:pt x="1256" y="2785"/>
                  </a:cubicBezTo>
                  <a:cubicBezTo>
                    <a:pt x="1415" y="2785"/>
                    <a:pt x="1575" y="2762"/>
                    <a:pt x="1712" y="2740"/>
                  </a:cubicBezTo>
                  <a:cubicBezTo>
                    <a:pt x="1872" y="2694"/>
                    <a:pt x="2009" y="2648"/>
                    <a:pt x="2146" y="2557"/>
                  </a:cubicBezTo>
                  <a:cubicBezTo>
                    <a:pt x="2306" y="2443"/>
                    <a:pt x="2420" y="2329"/>
                    <a:pt x="2557" y="2169"/>
                  </a:cubicBezTo>
                  <a:cubicBezTo>
                    <a:pt x="2625" y="2055"/>
                    <a:pt x="2694" y="1918"/>
                    <a:pt x="2716" y="1781"/>
                  </a:cubicBezTo>
                  <a:cubicBezTo>
                    <a:pt x="2808" y="1530"/>
                    <a:pt x="2808" y="1210"/>
                    <a:pt x="2739" y="959"/>
                  </a:cubicBezTo>
                  <a:cubicBezTo>
                    <a:pt x="2716" y="822"/>
                    <a:pt x="2671" y="685"/>
                    <a:pt x="2602" y="594"/>
                  </a:cubicBezTo>
                  <a:cubicBezTo>
                    <a:pt x="2488" y="411"/>
                    <a:pt x="2374" y="297"/>
                    <a:pt x="2191" y="183"/>
                  </a:cubicBezTo>
                  <a:cubicBezTo>
                    <a:pt x="2169" y="160"/>
                    <a:pt x="2123" y="138"/>
                    <a:pt x="2100" y="115"/>
                  </a:cubicBezTo>
                  <a:cubicBezTo>
                    <a:pt x="2009" y="92"/>
                    <a:pt x="1918" y="46"/>
                    <a:pt x="1826" y="23"/>
                  </a:cubicBezTo>
                  <a:cubicBezTo>
                    <a:pt x="1724" y="12"/>
                    <a:pt x="1627" y="1"/>
                    <a:pt x="153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7" name="Google Shape;1547;p120"/>
            <p:cNvSpPr/>
            <p:nvPr/>
          </p:nvSpPr>
          <p:spPr>
            <a:xfrm>
              <a:off x="3252775" y="766400"/>
              <a:ext cx="62775" cy="62225"/>
            </a:xfrm>
            <a:custGeom>
              <a:rect b="b" l="l" r="r" t="t"/>
              <a:pathLst>
                <a:path extrusionOk="0" h="2489" w="2511">
                  <a:moveTo>
                    <a:pt x="1301" y="1"/>
                  </a:moveTo>
                  <a:cubicBezTo>
                    <a:pt x="1164" y="1"/>
                    <a:pt x="1050" y="24"/>
                    <a:pt x="913" y="46"/>
                  </a:cubicBezTo>
                  <a:cubicBezTo>
                    <a:pt x="822" y="69"/>
                    <a:pt x="731" y="115"/>
                    <a:pt x="639" y="206"/>
                  </a:cubicBezTo>
                  <a:cubicBezTo>
                    <a:pt x="548" y="229"/>
                    <a:pt x="457" y="275"/>
                    <a:pt x="388" y="343"/>
                  </a:cubicBezTo>
                  <a:cubicBezTo>
                    <a:pt x="342" y="389"/>
                    <a:pt x="320" y="435"/>
                    <a:pt x="274" y="480"/>
                  </a:cubicBezTo>
                  <a:cubicBezTo>
                    <a:pt x="251" y="526"/>
                    <a:pt x="206" y="549"/>
                    <a:pt x="183" y="594"/>
                  </a:cubicBezTo>
                  <a:cubicBezTo>
                    <a:pt x="137" y="686"/>
                    <a:pt x="114" y="754"/>
                    <a:pt x="91" y="823"/>
                  </a:cubicBezTo>
                  <a:cubicBezTo>
                    <a:pt x="69" y="845"/>
                    <a:pt x="69" y="891"/>
                    <a:pt x="69" y="914"/>
                  </a:cubicBezTo>
                  <a:cubicBezTo>
                    <a:pt x="0" y="1119"/>
                    <a:pt x="23" y="1348"/>
                    <a:pt x="69" y="1576"/>
                  </a:cubicBezTo>
                  <a:cubicBezTo>
                    <a:pt x="91" y="1667"/>
                    <a:pt x="137" y="1781"/>
                    <a:pt x="183" y="1873"/>
                  </a:cubicBezTo>
                  <a:cubicBezTo>
                    <a:pt x="228" y="1964"/>
                    <a:pt x="297" y="2055"/>
                    <a:pt x="388" y="2124"/>
                  </a:cubicBezTo>
                  <a:cubicBezTo>
                    <a:pt x="388" y="2146"/>
                    <a:pt x="411" y="2169"/>
                    <a:pt x="434" y="2192"/>
                  </a:cubicBezTo>
                  <a:cubicBezTo>
                    <a:pt x="502" y="2238"/>
                    <a:pt x="571" y="2283"/>
                    <a:pt x="639" y="2329"/>
                  </a:cubicBezTo>
                  <a:cubicBezTo>
                    <a:pt x="708" y="2375"/>
                    <a:pt x="776" y="2397"/>
                    <a:pt x="867" y="2420"/>
                  </a:cubicBezTo>
                  <a:cubicBezTo>
                    <a:pt x="890" y="2443"/>
                    <a:pt x="913" y="2443"/>
                    <a:pt x="936" y="2443"/>
                  </a:cubicBezTo>
                  <a:cubicBezTo>
                    <a:pt x="1050" y="2466"/>
                    <a:pt x="1164" y="2489"/>
                    <a:pt x="1278" y="2489"/>
                  </a:cubicBezTo>
                  <a:cubicBezTo>
                    <a:pt x="1392" y="2466"/>
                    <a:pt x="1507" y="2466"/>
                    <a:pt x="1598" y="2420"/>
                  </a:cubicBezTo>
                  <a:cubicBezTo>
                    <a:pt x="1712" y="2397"/>
                    <a:pt x="1826" y="2352"/>
                    <a:pt x="1917" y="2283"/>
                  </a:cubicBezTo>
                  <a:cubicBezTo>
                    <a:pt x="2009" y="2215"/>
                    <a:pt x="2100" y="2146"/>
                    <a:pt x="2169" y="2078"/>
                  </a:cubicBezTo>
                  <a:cubicBezTo>
                    <a:pt x="2237" y="1987"/>
                    <a:pt x="2305" y="1895"/>
                    <a:pt x="2351" y="1804"/>
                  </a:cubicBezTo>
                  <a:cubicBezTo>
                    <a:pt x="2397" y="1736"/>
                    <a:pt x="2420" y="1667"/>
                    <a:pt x="2442" y="1576"/>
                  </a:cubicBezTo>
                  <a:cubicBezTo>
                    <a:pt x="2465" y="1530"/>
                    <a:pt x="2465" y="1462"/>
                    <a:pt x="2488" y="1416"/>
                  </a:cubicBezTo>
                  <a:cubicBezTo>
                    <a:pt x="2511" y="1256"/>
                    <a:pt x="2488" y="1119"/>
                    <a:pt x="2465" y="982"/>
                  </a:cubicBezTo>
                  <a:cubicBezTo>
                    <a:pt x="2465" y="937"/>
                    <a:pt x="2442" y="914"/>
                    <a:pt x="2442" y="891"/>
                  </a:cubicBezTo>
                  <a:cubicBezTo>
                    <a:pt x="2397" y="800"/>
                    <a:pt x="2374" y="731"/>
                    <a:pt x="2328" y="640"/>
                  </a:cubicBezTo>
                  <a:cubicBezTo>
                    <a:pt x="2283" y="571"/>
                    <a:pt x="2237" y="503"/>
                    <a:pt x="2169" y="435"/>
                  </a:cubicBezTo>
                  <a:cubicBezTo>
                    <a:pt x="2146" y="412"/>
                    <a:pt x="2123" y="389"/>
                    <a:pt x="2100" y="366"/>
                  </a:cubicBezTo>
                  <a:cubicBezTo>
                    <a:pt x="2032" y="298"/>
                    <a:pt x="1963" y="252"/>
                    <a:pt x="1895" y="206"/>
                  </a:cubicBezTo>
                  <a:cubicBezTo>
                    <a:pt x="1872" y="183"/>
                    <a:pt x="1849" y="161"/>
                    <a:pt x="1803" y="161"/>
                  </a:cubicBezTo>
                  <a:cubicBezTo>
                    <a:pt x="1735" y="115"/>
                    <a:pt x="1644" y="69"/>
                    <a:pt x="1575" y="46"/>
                  </a:cubicBezTo>
                  <a:cubicBezTo>
                    <a:pt x="1484" y="24"/>
                    <a:pt x="1392" y="24"/>
                    <a:pt x="130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8" name="Google Shape;1548;p120"/>
            <p:cNvSpPr/>
            <p:nvPr/>
          </p:nvSpPr>
          <p:spPr>
            <a:xfrm>
              <a:off x="3244200" y="916975"/>
              <a:ext cx="41125" cy="53175"/>
            </a:xfrm>
            <a:custGeom>
              <a:rect b="b" l="l" r="r" t="t"/>
              <a:pathLst>
                <a:path extrusionOk="0" h="2127" w="1645">
                  <a:moveTo>
                    <a:pt x="901" y="0"/>
                  </a:moveTo>
                  <a:cubicBezTo>
                    <a:pt x="883" y="0"/>
                    <a:pt x="864" y="1"/>
                    <a:pt x="845" y="4"/>
                  </a:cubicBezTo>
                  <a:cubicBezTo>
                    <a:pt x="777" y="4"/>
                    <a:pt x="708" y="27"/>
                    <a:pt x="640" y="27"/>
                  </a:cubicBezTo>
                  <a:cubicBezTo>
                    <a:pt x="526" y="49"/>
                    <a:pt x="434" y="118"/>
                    <a:pt x="343" y="209"/>
                  </a:cubicBezTo>
                  <a:cubicBezTo>
                    <a:pt x="206" y="323"/>
                    <a:pt x="115" y="506"/>
                    <a:pt x="46" y="688"/>
                  </a:cubicBezTo>
                  <a:cubicBezTo>
                    <a:pt x="24" y="780"/>
                    <a:pt x="1" y="894"/>
                    <a:pt x="1" y="962"/>
                  </a:cubicBezTo>
                  <a:cubicBezTo>
                    <a:pt x="1" y="1008"/>
                    <a:pt x="1" y="1031"/>
                    <a:pt x="1" y="1054"/>
                  </a:cubicBezTo>
                  <a:cubicBezTo>
                    <a:pt x="1" y="1054"/>
                    <a:pt x="1" y="1076"/>
                    <a:pt x="1" y="1076"/>
                  </a:cubicBezTo>
                  <a:cubicBezTo>
                    <a:pt x="1" y="1099"/>
                    <a:pt x="1" y="1145"/>
                    <a:pt x="1" y="1168"/>
                  </a:cubicBezTo>
                  <a:cubicBezTo>
                    <a:pt x="1" y="1259"/>
                    <a:pt x="24" y="1350"/>
                    <a:pt x="46" y="1442"/>
                  </a:cubicBezTo>
                  <a:cubicBezTo>
                    <a:pt x="69" y="1487"/>
                    <a:pt x="115" y="1533"/>
                    <a:pt x="138" y="1579"/>
                  </a:cubicBezTo>
                  <a:cubicBezTo>
                    <a:pt x="138" y="1601"/>
                    <a:pt x="138" y="1624"/>
                    <a:pt x="160" y="1624"/>
                  </a:cubicBezTo>
                  <a:cubicBezTo>
                    <a:pt x="252" y="1784"/>
                    <a:pt x="389" y="1944"/>
                    <a:pt x="549" y="2035"/>
                  </a:cubicBezTo>
                  <a:cubicBezTo>
                    <a:pt x="663" y="2104"/>
                    <a:pt x="777" y="2126"/>
                    <a:pt x="914" y="2126"/>
                  </a:cubicBezTo>
                  <a:cubicBezTo>
                    <a:pt x="1005" y="2126"/>
                    <a:pt x="1096" y="2104"/>
                    <a:pt x="1165" y="2058"/>
                  </a:cubicBezTo>
                  <a:cubicBezTo>
                    <a:pt x="1256" y="2035"/>
                    <a:pt x="1347" y="1990"/>
                    <a:pt x="1393" y="1921"/>
                  </a:cubicBezTo>
                  <a:cubicBezTo>
                    <a:pt x="1484" y="1830"/>
                    <a:pt x="1553" y="1738"/>
                    <a:pt x="1576" y="1624"/>
                  </a:cubicBezTo>
                  <a:cubicBezTo>
                    <a:pt x="1621" y="1510"/>
                    <a:pt x="1621" y="1373"/>
                    <a:pt x="1644" y="1282"/>
                  </a:cubicBezTo>
                  <a:cubicBezTo>
                    <a:pt x="1644" y="1168"/>
                    <a:pt x="1621" y="1031"/>
                    <a:pt x="1598" y="917"/>
                  </a:cubicBezTo>
                  <a:cubicBezTo>
                    <a:pt x="1598" y="848"/>
                    <a:pt x="1553" y="780"/>
                    <a:pt x="1530" y="711"/>
                  </a:cubicBezTo>
                  <a:cubicBezTo>
                    <a:pt x="1530" y="711"/>
                    <a:pt x="1530" y="711"/>
                    <a:pt x="1530" y="688"/>
                  </a:cubicBezTo>
                  <a:cubicBezTo>
                    <a:pt x="1530" y="597"/>
                    <a:pt x="1507" y="506"/>
                    <a:pt x="1462" y="437"/>
                  </a:cubicBezTo>
                  <a:cubicBezTo>
                    <a:pt x="1439" y="346"/>
                    <a:pt x="1393" y="278"/>
                    <a:pt x="1325" y="209"/>
                  </a:cubicBezTo>
                  <a:cubicBezTo>
                    <a:pt x="1202" y="86"/>
                    <a:pt x="1061" y="0"/>
                    <a:pt x="90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9" name="Google Shape;1549;p120"/>
            <p:cNvSpPr/>
            <p:nvPr/>
          </p:nvSpPr>
          <p:spPr>
            <a:xfrm>
              <a:off x="3302975" y="1072850"/>
              <a:ext cx="55950" cy="61775"/>
            </a:xfrm>
            <a:custGeom>
              <a:rect b="b" l="l" r="r" t="t"/>
              <a:pathLst>
                <a:path extrusionOk="0" h="2471" w="2238">
                  <a:moveTo>
                    <a:pt x="959" y="0"/>
                  </a:moveTo>
                  <a:cubicBezTo>
                    <a:pt x="777" y="23"/>
                    <a:pt x="594" y="68"/>
                    <a:pt x="457" y="205"/>
                  </a:cubicBezTo>
                  <a:cubicBezTo>
                    <a:pt x="389" y="297"/>
                    <a:pt x="320" y="388"/>
                    <a:pt x="252" y="479"/>
                  </a:cubicBezTo>
                  <a:cubicBezTo>
                    <a:pt x="183" y="571"/>
                    <a:pt x="138" y="685"/>
                    <a:pt x="92" y="799"/>
                  </a:cubicBezTo>
                  <a:cubicBezTo>
                    <a:pt x="69" y="845"/>
                    <a:pt x="69" y="890"/>
                    <a:pt x="46" y="959"/>
                  </a:cubicBezTo>
                  <a:cubicBezTo>
                    <a:pt x="24" y="1073"/>
                    <a:pt x="1" y="1187"/>
                    <a:pt x="24" y="1324"/>
                  </a:cubicBezTo>
                  <a:cubicBezTo>
                    <a:pt x="46" y="1529"/>
                    <a:pt x="92" y="1758"/>
                    <a:pt x="229" y="1940"/>
                  </a:cubicBezTo>
                  <a:cubicBezTo>
                    <a:pt x="275" y="2009"/>
                    <a:pt x="343" y="2100"/>
                    <a:pt x="434" y="2168"/>
                  </a:cubicBezTo>
                  <a:cubicBezTo>
                    <a:pt x="571" y="2283"/>
                    <a:pt x="663" y="2351"/>
                    <a:pt x="845" y="2419"/>
                  </a:cubicBezTo>
                  <a:cubicBezTo>
                    <a:pt x="948" y="2454"/>
                    <a:pt x="1062" y="2471"/>
                    <a:pt x="1173" y="2471"/>
                  </a:cubicBezTo>
                  <a:cubicBezTo>
                    <a:pt x="1285" y="2471"/>
                    <a:pt x="1393" y="2454"/>
                    <a:pt x="1484" y="2419"/>
                  </a:cubicBezTo>
                  <a:cubicBezTo>
                    <a:pt x="1667" y="2351"/>
                    <a:pt x="1758" y="2305"/>
                    <a:pt x="1895" y="2168"/>
                  </a:cubicBezTo>
                  <a:cubicBezTo>
                    <a:pt x="1987" y="2100"/>
                    <a:pt x="2055" y="2009"/>
                    <a:pt x="2101" y="1917"/>
                  </a:cubicBezTo>
                  <a:cubicBezTo>
                    <a:pt x="2146" y="1826"/>
                    <a:pt x="2192" y="1735"/>
                    <a:pt x="2215" y="1643"/>
                  </a:cubicBezTo>
                  <a:cubicBezTo>
                    <a:pt x="2238" y="1575"/>
                    <a:pt x="2238" y="1461"/>
                    <a:pt x="2238" y="1392"/>
                  </a:cubicBezTo>
                  <a:cubicBezTo>
                    <a:pt x="2238" y="1301"/>
                    <a:pt x="2238" y="1210"/>
                    <a:pt x="2215" y="1141"/>
                  </a:cubicBezTo>
                  <a:cubicBezTo>
                    <a:pt x="2123" y="913"/>
                    <a:pt x="1964" y="685"/>
                    <a:pt x="1758" y="571"/>
                  </a:cubicBezTo>
                  <a:cubicBezTo>
                    <a:pt x="1713" y="548"/>
                    <a:pt x="1667" y="548"/>
                    <a:pt x="1621" y="525"/>
                  </a:cubicBezTo>
                  <a:cubicBezTo>
                    <a:pt x="1598" y="411"/>
                    <a:pt x="1530" y="297"/>
                    <a:pt x="1439" y="205"/>
                  </a:cubicBezTo>
                  <a:cubicBezTo>
                    <a:pt x="1325" y="91"/>
                    <a:pt x="1142" y="0"/>
                    <a:pt x="95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0" name="Google Shape;1550;p120"/>
            <p:cNvSpPr/>
            <p:nvPr/>
          </p:nvSpPr>
          <p:spPr>
            <a:xfrm>
              <a:off x="3420525" y="1243525"/>
              <a:ext cx="57675" cy="69800"/>
            </a:xfrm>
            <a:custGeom>
              <a:rect b="b" l="l" r="r" t="t"/>
              <a:pathLst>
                <a:path extrusionOk="0" h="2792" w="2307">
                  <a:moveTo>
                    <a:pt x="1090" y="0"/>
                  </a:moveTo>
                  <a:cubicBezTo>
                    <a:pt x="987" y="0"/>
                    <a:pt x="886" y="23"/>
                    <a:pt x="800" y="66"/>
                  </a:cubicBezTo>
                  <a:cubicBezTo>
                    <a:pt x="708" y="89"/>
                    <a:pt x="640" y="135"/>
                    <a:pt x="571" y="203"/>
                  </a:cubicBezTo>
                  <a:cubicBezTo>
                    <a:pt x="480" y="294"/>
                    <a:pt x="434" y="386"/>
                    <a:pt x="389" y="500"/>
                  </a:cubicBezTo>
                  <a:cubicBezTo>
                    <a:pt x="320" y="683"/>
                    <a:pt x="252" y="865"/>
                    <a:pt x="183" y="1048"/>
                  </a:cubicBezTo>
                  <a:cubicBezTo>
                    <a:pt x="183" y="1093"/>
                    <a:pt x="161" y="1116"/>
                    <a:pt x="161" y="1162"/>
                  </a:cubicBezTo>
                  <a:cubicBezTo>
                    <a:pt x="115" y="1230"/>
                    <a:pt x="69" y="1322"/>
                    <a:pt x="46" y="1413"/>
                  </a:cubicBezTo>
                  <a:cubicBezTo>
                    <a:pt x="24" y="1504"/>
                    <a:pt x="1" y="1618"/>
                    <a:pt x="24" y="1710"/>
                  </a:cubicBezTo>
                  <a:cubicBezTo>
                    <a:pt x="24" y="1915"/>
                    <a:pt x="92" y="2098"/>
                    <a:pt x="206" y="2257"/>
                  </a:cubicBezTo>
                  <a:cubicBezTo>
                    <a:pt x="320" y="2440"/>
                    <a:pt x="434" y="2577"/>
                    <a:pt x="617" y="2668"/>
                  </a:cubicBezTo>
                  <a:cubicBezTo>
                    <a:pt x="788" y="2746"/>
                    <a:pt x="958" y="2792"/>
                    <a:pt x="1136" y="2792"/>
                  </a:cubicBezTo>
                  <a:cubicBezTo>
                    <a:pt x="1220" y="2792"/>
                    <a:pt x="1305" y="2782"/>
                    <a:pt x="1393" y="2760"/>
                  </a:cubicBezTo>
                  <a:cubicBezTo>
                    <a:pt x="1576" y="2714"/>
                    <a:pt x="1758" y="2600"/>
                    <a:pt x="1895" y="2463"/>
                  </a:cubicBezTo>
                  <a:cubicBezTo>
                    <a:pt x="2032" y="2349"/>
                    <a:pt x="2123" y="2189"/>
                    <a:pt x="2192" y="2029"/>
                  </a:cubicBezTo>
                  <a:cubicBezTo>
                    <a:pt x="2260" y="1847"/>
                    <a:pt x="2306" y="1687"/>
                    <a:pt x="2306" y="1504"/>
                  </a:cubicBezTo>
                  <a:cubicBezTo>
                    <a:pt x="2306" y="1276"/>
                    <a:pt x="2238" y="1071"/>
                    <a:pt x="2146" y="865"/>
                  </a:cubicBezTo>
                  <a:cubicBezTo>
                    <a:pt x="2009" y="546"/>
                    <a:pt x="1713" y="294"/>
                    <a:pt x="1416" y="89"/>
                  </a:cubicBezTo>
                  <a:cubicBezTo>
                    <a:pt x="1320" y="29"/>
                    <a:pt x="1204" y="0"/>
                    <a:pt x="109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1" name="Google Shape;1551;p120"/>
            <p:cNvSpPr/>
            <p:nvPr/>
          </p:nvSpPr>
          <p:spPr>
            <a:xfrm>
              <a:off x="3569475" y="1294525"/>
              <a:ext cx="75350" cy="59100"/>
            </a:xfrm>
            <a:custGeom>
              <a:rect b="b" l="l" r="r" t="t"/>
              <a:pathLst>
                <a:path extrusionOk="0" h="2364" w="3014">
                  <a:moveTo>
                    <a:pt x="1977" y="1"/>
                  </a:moveTo>
                  <a:cubicBezTo>
                    <a:pt x="1889" y="1"/>
                    <a:pt x="1803" y="12"/>
                    <a:pt x="1735" y="35"/>
                  </a:cubicBezTo>
                  <a:cubicBezTo>
                    <a:pt x="1552" y="103"/>
                    <a:pt x="1415" y="195"/>
                    <a:pt x="1301" y="354"/>
                  </a:cubicBezTo>
                  <a:cubicBezTo>
                    <a:pt x="1301" y="354"/>
                    <a:pt x="1301" y="354"/>
                    <a:pt x="1301" y="377"/>
                  </a:cubicBezTo>
                  <a:cubicBezTo>
                    <a:pt x="1233" y="286"/>
                    <a:pt x="1119" y="217"/>
                    <a:pt x="1004" y="195"/>
                  </a:cubicBezTo>
                  <a:cubicBezTo>
                    <a:pt x="951" y="187"/>
                    <a:pt x="890" y="182"/>
                    <a:pt x="828" y="182"/>
                  </a:cubicBezTo>
                  <a:cubicBezTo>
                    <a:pt x="703" y="182"/>
                    <a:pt x="571" y="202"/>
                    <a:pt x="479" y="263"/>
                  </a:cubicBezTo>
                  <a:cubicBezTo>
                    <a:pt x="343" y="377"/>
                    <a:pt x="251" y="446"/>
                    <a:pt x="137" y="605"/>
                  </a:cubicBezTo>
                  <a:cubicBezTo>
                    <a:pt x="114" y="674"/>
                    <a:pt x="91" y="742"/>
                    <a:pt x="46" y="811"/>
                  </a:cubicBezTo>
                  <a:cubicBezTo>
                    <a:pt x="46" y="834"/>
                    <a:pt x="46" y="879"/>
                    <a:pt x="23" y="902"/>
                  </a:cubicBezTo>
                  <a:cubicBezTo>
                    <a:pt x="0" y="994"/>
                    <a:pt x="0" y="1108"/>
                    <a:pt x="0" y="1222"/>
                  </a:cubicBezTo>
                  <a:cubicBezTo>
                    <a:pt x="23" y="1404"/>
                    <a:pt x="46" y="1518"/>
                    <a:pt x="137" y="1701"/>
                  </a:cubicBezTo>
                  <a:cubicBezTo>
                    <a:pt x="343" y="2135"/>
                    <a:pt x="822" y="2340"/>
                    <a:pt x="1278" y="2363"/>
                  </a:cubicBezTo>
                  <a:cubicBezTo>
                    <a:pt x="1461" y="2363"/>
                    <a:pt x="1666" y="2340"/>
                    <a:pt x="1849" y="2295"/>
                  </a:cubicBezTo>
                  <a:cubicBezTo>
                    <a:pt x="2032" y="2249"/>
                    <a:pt x="2191" y="2180"/>
                    <a:pt x="2351" y="2112"/>
                  </a:cubicBezTo>
                  <a:cubicBezTo>
                    <a:pt x="2557" y="1998"/>
                    <a:pt x="2716" y="1838"/>
                    <a:pt x="2830" y="1655"/>
                  </a:cubicBezTo>
                  <a:cubicBezTo>
                    <a:pt x="2899" y="1564"/>
                    <a:pt x="2945" y="1450"/>
                    <a:pt x="2967" y="1359"/>
                  </a:cubicBezTo>
                  <a:cubicBezTo>
                    <a:pt x="3013" y="1199"/>
                    <a:pt x="3013" y="1085"/>
                    <a:pt x="2990" y="925"/>
                  </a:cubicBezTo>
                  <a:cubicBezTo>
                    <a:pt x="2967" y="674"/>
                    <a:pt x="2853" y="446"/>
                    <a:pt x="2648" y="263"/>
                  </a:cubicBezTo>
                  <a:cubicBezTo>
                    <a:pt x="2534" y="149"/>
                    <a:pt x="2397" y="58"/>
                    <a:pt x="2237" y="35"/>
                  </a:cubicBezTo>
                  <a:cubicBezTo>
                    <a:pt x="2157" y="12"/>
                    <a:pt x="2066" y="1"/>
                    <a:pt x="19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2" name="Google Shape;1552;p120"/>
            <p:cNvSpPr/>
            <p:nvPr/>
          </p:nvSpPr>
          <p:spPr>
            <a:xfrm>
              <a:off x="3708125" y="1187100"/>
              <a:ext cx="66225" cy="64950"/>
            </a:xfrm>
            <a:custGeom>
              <a:rect b="b" l="l" r="r" t="t"/>
              <a:pathLst>
                <a:path extrusionOk="0" h="2598" w="2649">
                  <a:moveTo>
                    <a:pt x="1618" y="1"/>
                  </a:moveTo>
                  <a:cubicBezTo>
                    <a:pt x="1570" y="1"/>
                    <a:pt x="1519" y="6"/>
                    <a:pt x="1462" y="18"/>
                  </a:cubicBezTo>
                  <a:cubicBezTo>
                    <a:pt x="1370" y="18"/>
                    <a:pt x="1302" y="41"/>
                    <a:pt x="1210" y="86"/>
                  </a:cubicBezTo>
                  <a:cubicBezTo>
                    <a:pt x="1096" y="178"/>
                    <a:pt x="959" y="315"/>
                    <a:pt x="914" y="452"/>
                  </a:cubicBezTo>
                  <a:cubicBezTo>
                    <a:pt x="843" y="434"/>
                    <a:pt x="769" y="423"/>
                    <a:pt x="695" y="423"/>
                  </a:cubicBezTo>
                  <a:cubicBezTo>
                    <a:pt x="579" y="423"/>
                    <a:pt x="464" y="450"/>
                    <a:pt x="366" y="520"/>
                  </a:cubicBezTo>
                  <a:cubicBezTo>
                    <a:pt x="229" y="611"/>
                    <a:pt x="92" y="748"/>
                    <a:pt x="46" y="931"/>
                  </a:cubicBezTo>
                  <a:cubicBezTo>
                    <a:pt x="1" y="1159"/>
                    <a:pt x="1" y="1387"/>
                    <a:pt x="69" y="1593"/>
                  </a:cubicBezTo>
                  <a:cubicBezTo>
                    <a:pt x="138" y="1798"/>
                    <a:pt x="229" y="1981"/>
                    <a:pt x="389" y="2141"/>
                  </a:cubicBezTo>
                  <a:cubicBezTo>
                    <a:pt x="457" y="2232"/>
                    <a:pt x="548" y="2278"/>
                    <a:pt x="617" y="2346"/>
                  </a:cubicBezTo>
                  <a:cubicBezTo>
                    <a:pt x="663" y="2392"/>
                    <a:pt x="708" y="2415"/>
                    <a:pt x="777" y="2437"/>
                  </a:cubicBezTo>
                  <a:cubicBezTo>
                    <a:pt x="868" y="2483"/>
                    <a:pt x="959" y="2529"/>
                    <a:pt x="1073" y="2551"/>
                  </a:cubicBezTo>
                  <a:cubicBezTo>
                    <a:pt x="1188" y="2574"/>
                    <a:pt x="1302" y="2597"/>
                    <a:pt x="1416" y="2597"/>
                  </a:cubicBezTo>
                  <a:cubicBezTo>
                    <a:pt x="1621" y="2574"/>
                    <a:pt x="1827" y="2529"/>
                    <a:pt x="2009" y="2415"/>
                  </a:cubicBezTo>
                  <a:cubicBezTo>
                    <a:pt x="2192" y="2300"/>
                    <a:pt x="2329" y="2163"/>
                    <a:pt x="2420" y="1981"/>
                  </a:cubicBezTo>
                  <a:cubicBezTo>
                    <a:pt x="2603" y="1661"/>
                    <a:pt x="2648" y="1296"/>
                    <a:pt x="2580" y="954"/>
                  </a:cubicBezTo>
                  <a:cubicBezTo>
                    <a:pt x="2534" y="794"/>
                    <a:pt x="2466" y="634"/>
                    <a:pt x="2375" y="520"/>
                  </a:cubicBezTo>
                  <a:cubicBezTo>
                    <a:pt x="2329" y="429"/>
                    <a:pt x="2260" y="337"/>
                    <a:pt x="2169" y="269"/>
                  </a:cubicBezTo>
                  <a:cubicBezTo>
                    <a:pt x="2123" y="223"/>
                    <a:pt x="2055" y="178"/>
                    <a:pt x="1986" y="132"/>
                  </a:cubicBezTo>
                  <a:cubicBezTo>
                    <a:pt x="1918" y="86"/>
                    <a:pt x="1827" y="64"/>
                    <a:pt x="1758" y="18"/>
                  </a:cubicBezTo>
                  <a:cubicBezTo>
                    <a:pt x="1713" y="6"/>
                    <a:pt x="1667" y="1"/>
                    <a:pt x="161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3" name="Google Shape;1553;p120"/>
            <p:cNvSpPr/>
            <p:nvPr/>
          </p:nvSpPr>
          <p:spPr>
            <a:xfrm>
              <a:off x="3825100" y="989275"/>
              <a:ext cx="63375" cy="71075"/>
            </a:xfrm>
            <a:custGeom>
              <a:rect b="b" l="l" r="r" t="t"/>
              <a:pathLst>
                <a:path extrusionOk="0" h="2843" w="2535">
                  <a:moveTo>
                    <a:pt x="1148" y="0"/>
                  </a:moveTo>
                  <a:cubicBezTo>
                    <a:pt x="1023" y="0"/>
                    <a:pt x="891" y="41"/>
                    <a:pt x="800" y="102"/>
                  </a:cubicBezTo>
                  <a:cubicBezTo>
                    <a:pt x="640" y="170"/>
                    <a:pt x="503" y="353"/>
                    <a:pt x="480" y="513"/>
                  </a:cubicBezTo>
                  <a:cubicBezTo>
                    <a:pt x="435" y="672"/>
                    <a:pt x="457" y="809"/>
                    <a:pt x="503" y="946"/>
                  </a:cubicBezTo>
                  <a:cubicBezTo>
                    <a:pt x="366" y="1015"/>
                    <a:pt x="252" y="1129"/>
                    <a:pt x="161" y="1266"/>
                  </a:cubicBezTo>
                  <a:cubicBezTo>
                    <a:pt x="1" y="1563"/>
                    <a:pt x="47" y="1928"/>
                    <a:pt x="183" y="2225"/>
                  </a:cubicBezTo>
                  <a:cubicBezTo>
                    <a:pt x="402" y="2596"/>
                    <a:pt x="809" y="2842"/>
                    <a:pt x="1224" y="2842"/>
                  </a:cubicBezTo>
                  <a:cubicBezTo>
                    <a:pt x="1243" y="2842"/>
                    <a:pt x="1261" y="2842"/>
                    <a:pt x="1279" y="2841"/>
                  </a:cubicBezTo>
                  <a:cubicBezTo>
                    <a:pt x="1507" y="2841"/>
                    <a:pt x="1736" y="2795"/>
                    <a:pt x="1918" y="2658"/>
                  </a:cubicBezTo>
                  <a:cubicBezTo>
                    <a:pt x="2101" y="2521"/>
                    <a:pt x="2261" y="2362"/>
                    <a:pt x="2375" y="2156"/>
                  </a:cubicBezTo>
                  <a:cubicBezTo>
                    <a:pt x="2466" y="1951"/>
                    <a:pt x="2534" y="1745"/>
                    <a:pt x="2534" y="1517"/>
                  </a:cubicBezTo>
                  <a:cubicBezTo>
                    <a:pt x="2534" y="1266"/>
                    <a:pt x="2466" y="1060"/>
                    <a:pt x="2352" y="832"/>
                  </a:cubicBezTo>
                  <a:cubicBezTo>
                    <a:pt x="2146" y="444"/>
                    <a:pt x="1736" y="147"/>
                    <a:pt x="1325" y="33"/>
                  </a:cubicBezTo>
                  <a:cubicBezTo>
                    <a:pt x="1271" y="11"/>
                    <a:pt x="1211" y="0"/>
                    <a:pt x="11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4" name="Google Shape;1554;p120"/>
            <p:cNvSpPr/>
            <p:nvPr/>
          </p:nvSpPr>
          <p:spPr>
            <a:xfrm>
              <a:off x="3880450" y="813200"/>
              <a:ext cx="55950" cy="57100"/>
            </a:xfrm>
            <a:custGeom>
              <a:rect b="b" l="l" r="r" t="t"/>
              <a:pathLst>
                <a:path extrusionOk="0" h="2284" w="2238">
                  <a:moveTo>
                    <a:pt x="1051" y="1"/>
                  </a:moveTo>
                  <a:cubicBezTo>
                    <a:pt x="960" y="1"/>
                    <a:pt x="868" y="1"/>
                    <a:pt x="777" y="23"/>
                  </a:cubicBezTo>
                  <a:cubicBezTo>
                    <a:pt x="731" y="23"/>
                    <a:pt x="709" y="46"/>
                    <a:pt x="663" y="46"/>
                  </a:cubicBezTo>
                  <a:cubicBezTo>
                    <a:pt x="594" y="92"/>
                    <a:pt x="480" y="115"/>
                    <a:pt x="412" y="183"/>
                  </a:cubicBezTo>
                  <a:cubicBezTo>
                    <a:pt x="343" y="229"/>
                    <a:pt x="252" y="274"/>
                    <a:pt x="206" y="366"/>
                  </a:cubicBezTo>
                  <a:cubicBezTo>
                    <a:pt x="138" y="411"/>
                    <a:pt x="92" y="503"/>
                    <a:pt x="47" y="571"/>
                  </a:cubicBezTo>
                  <a:cubicBezTo>
                    <a:pt x="24" y="662"/>
                    <a:pt x="1" y="754"/>
                    <a:pt x="1" y="845"/>
                  </a:cubicBezTo>
                  <a:cubicBezTo>
                    <a:pt x="1" y="936"/>
                    <a:pt x="24" y="1028"/>
                    <a:pt x="47" y="1119"/>
                  </a:cubicBezTo>
                  <a:cubicBezTo>
                    <a:pt x="92" y="1210"/>
                    <a:pt x="138" y="1279"/>
                    <a:pt x="206" y="1347"/>
                  </a:cubicBezTo>
                  <a:cubicBezTo>
                    <a:pt x="206" y="1484"/>
                    <a:pt x="229" y="1621"/>
                    <a:pt x="252" y="1758"/>
                  </a:cubicBezTo>
                  <a:cubicBezTo>
                    <a:pt x="275" y="1872"/>
                    <a:pt x="343" y="1986"/>
                    <a:pt x="435" y="2055"/>
                  </a:cubicBezTo>
                  <a:cubicBezTo>
                    <a:pt x="526" y="2146"/>
                    <a:pt x="617" y="2215"/>
                    <a:pt x="731" y="2237"/>
                  </a:cubicBezTo>
                  <a:cubicBezTo>
                    <a:pt x="834" y="2272"/>
                    <a:pt x="931" y="2283"/>
                    <a:pt x="1025" y="2283"/>
                  </a:cubicBezTo>
                  <a:cubicBezTo>
                    <a:pt x="1119" y="2283"/>
                    <a:pt x="1211" y="2272"/>
                    <a:pt x="1302" y="2260"/>
                  </a:cubicBezTo>
                  <a:cubicBezTo>
                    <a:pt x="1393" y="2237"/>
                    <a:pt x="1485" y="2192"/>
                    <a:pt x="1553" y="2146"/>
                  </a:cubicBezTo>
                  <a:cubicBezTo>
                    <a:pt x="1599" y="2123"/>
                    <a:pt x="1644" y="2123"/>
                    <a:pt x="1667" y="2078"/>
                  </a:cubicBezTo>
                  <a:cubicBezTo>
                    <a:pt x="1736" y="2032"/>
                    <a:pt x="1827" y="1986"/>
                    <a:pt x="1873" y="1918"/>
                  </a:cubicBezTo>
                  <a:cubicBezTo>
                    <a:pt x="1941" y="1849"/>
                    <a:pt x="2010" y="1758"/>
                    <a:pt x="2055" y="1690"/>
                  </a:cubicBezTo>
                  <a:cubicBezTo>
                    <a:pt x="2147" y="1507"/>
                    <a:pt x="2192" y="1347"/>
                    <a:pt x="2215" y="1142"/>
                  </a:cubicBezTo>
                  <a:cubicBezTo>
                    <a:pt x="2238" y="959"/>
                    <a:pt x="2169" y="777"/>
                    <a:pt x="2078" y="617"/>
                  </a:cubicBezTo>
                  <a:cubicBezTo>
                    <a:pt x="2078" y="571"/>
                    <a:pt x="2055" y="548"/>
                    <a:pt x="2032" y="525"/>
                  </a:cubicBezTo>
                  <a:cubicBezTo>
                    <a:pt x="1987" y="457"/>
                    <a:pt x="1941" y="366"/>
                    <a:pt x="1873" y="320"/>
                  </a:cubicBezTo>
                  <a:cubicBezTo>
                    <a:pt x="1804" y="274"/>
                    <a:pt x="1736" y="206"/>
                    <a:pt x="1667" y="160"/>
                  </a:cubicBezTo>
                  <a:cubicBezTo>
                    <a:pt x="1599" y="115"/>
                    <a:pt x="1507" y="92"/>
                    <a:pt x="1416" y="46"/>
                  </a:cubicBezTo>
                  <a:cubicBezTo>
                    <a:pt x="1393" y="46"/>
                    <a:pt x="1348" y="46"/>
                    <a:pt x="1325" y="23"/>
                  </a:cubicBezTo>
                  <a:cubicBezTo>
                    <a:pt x="1233" y="23"/>
                    <a:pt x="1142" y="1"/>
                    <a:pt x="105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5" name="Google Shape;1555;p120"/>
            <p:cNvSpPr/>
            <p:nvPr/>
          </p:nvSpPr>
          <p:spPr>
            <a:xfrm>
              <a:off x="3822825" y="620900"/>
              <a:ext cx="59950" cy="65075"/>
            </a:xfrm>
            <a:custGeom>
              <a:rect b="b" l="l" r="r" t="t"/>
              <a:pathLst>
                <a:path extrusionOk="0" h="2603" w="2398">
                  <a:moveTo>
                    <a:pt x="708" y="0"/>
                  </a:moveTo>
                  <a:cubicBezTo>
                    <a:pt x="586" y="0"/>
                    <a:pt x="465" y="31"/>
                    <a:pt x="343" y="92"/>
                  </a:cubicBezTo>
                  <a:cubicBezTo>
                    <a:pt x="206" y="183"/>
                    <a:pt x="69" y="343"/>
                    <a:pt x="23" y="503"/>
                  </a:cubicBezTo>
                  <a:cubicBezTo>
                    <a:pt x="1" y="685"/>
                    <a:pt x="1" y="891"/>
                    <a:pt x="92" y="1050"/>
                  </a:cubicBezTo>
                  <a:cubicBezTo>
                    <a:pt x="115" y="1073"/>
                    <a:pt x="138" y="1096"/>
                    <a:pt x="160" y="1119"/>
                  </a:cubicBezTo>
                  <a:cubicBezTo>
                    <a:pt x="138" y="1210"/>
                    <a:pt x="138" y="1279"/>
                    <a:pt x="138" y="1370"/>
                  </a:cubicBezTo>
                  <a:cubicBezTo>
                    <a:pt x="138" y="1484"/>
                    <a:pt x="160" y="1598"/>
                    <a:pt x="183" y="1712"/>
                  </a:cubicBezTo>
                  <a:cubicBezTo>
                    <a:pt x="229" y="1804"/>
                    <a:pt x="252" y="1872"/>
                    <a:pt x="297" y="1963"/>
                  </a:cubicBezTo>
                  <a:cubicBezTo>
                    <a:pt x="297" y="1986"/>
                    <a:pt x="320" y="2009"/>
                    <a:pt x="343" y="2055"/>
                  </a:cubicBezTo>
                  <a:cubicBezTo>
                    <a:pt x="411" y="2146"/>
                    <a:pt x="480" y="2214"/>
                    <a:pt x="548" y="2283"/>
                  </a:cubicBezTo>
                  <a:cubicBezTo>
                    <a:pt x="708" y="2420"/>
                    <a:pt x="799" y="2466"/>
                    <a:pt x="982" y="2534"/>
                  </a:cubicBezTo>
                  <a:cubicBezTo>
                    <a:pt x="1028" y="2557"/>
                    <a:pt x="1051" y="2557"/>
                    <a:pt x="1073" y="2557"/>
                  </a:cubicBezTo>
                  <a:cubicBezTo>
                    <a:pt x="1142" y="2580"/>
                    <a:pt x="1233" y="2602"/>
                    <a:pt x="1324" y="2602"/>
                  </a:cubicBezTo>
                  <a:cubicBezTo>
                    <a:pt x="1507" y="2602"/>
                    <a:pt x="1644" y="2557"/>
                    <a:pt x="1804" y="2466"/>
                  </a:cubicBezTo>
                  <a:cubicBezTo>
                    <a:pt x="1895" y="2443"/>
                    <a:pt x="1986" y="2374"/>
                    <a:pt x="2055" y="2306"/>
                  </a:cubicBezTo>
                  <a:cubicBezTo>
                    <a:pt x="2055" y="2283"/>
                    <a:pt x="2078" y="2283"/>
                    <a:pt x="2101" y="2260"/>
                  </a:cubicBezTo>
                  <a:cubicBezTo>
                    <a:pt x="2146" y="2192"/>
                    <a:pt x="2192" y="2123"/>
                    <a:pt x="2237" y="2077"/>
                  </a:cubicBezTo>
                  <a:cubicBezTo>
                    <a:pt x="2329" y="1895"/>
                    <a:pt x="2374" y="1689"/>
                    <a:pt x="2397" y="1484"/>
                  </a:cubicBezTo>
                  <a:cubicBezTo>
                    <a:pt x="2397" y="1119"/>
                    <a:pt x="2237" y="731"/>
                    <a:pt x="1964" y="503"/>
                  </a:cubicBezTo>
                  <a:cubicBezTo>
                    <a:pt x="1849" y="411"/>
                    <a:pt x="1758" y="343"/>
                    <a:pt x="1667" y="274"/>
                  </a:cubicBezTo>
                  <a:cubicBezTo>
                    <a:pt x="1553" y="229"/>
                    <a:pt x="1439" y="183"/>
                    <a:pt x="1324" y="137"/>
                  </a:cubicBezTo>
                  <a:cubicBezTo>
                    <a:pt x="1187" y="92"/>
                    <a:pt x="1028" y="46"/>
                    <a:pt x="891" y="23"/>
                  </a:cubicBezTo>
                  <a:cubicBezTo>
                    <a:pt x="830" y="8"/>
                    <a:pt x="769" y="0"/>
                    <a:pt x="70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6" name="Google Shape;1556;p120"/>
            <p:cNvSpPr/>
            <p:nvPr/>
          </p:nvSpPr>
          <p:spPr>
            <a:xfrm>
              <a:off x="3623675" y="556425"/>
              <a:ext cx="63375" cy="66325"/>
            </a:xfrm>
            <a:custGeom>
              <a:rect b="b" l="l" r="r" t="t"/>
              <a:pathLst>
                <a:path extrusionOk="0" h="2653" w="2535">
                  <a:moveTo>
                    <a:pt x="1119" y="0"/>
                  </a:moveTo>
                  <a:cubicBezTo>
                    <a:pt x="868" y="0"/>
                    <a:pt x="617" y="69"/>
                    <a:pt x="411" y="206"/>
                  </a:cubicBezTo>
                  <a:cubicBezTo>
                    <a:pt x="252" y="297"/>
                    <a:pt x="137" y="434"/>
                    <a:pt x="92" y="616"/>
                  </a:cubicBezTo>
                  <a:cubicBezTo>
                    <a:pt x="46" y="753"/>
                    <a:pt x="69" y="913"/>
                    <a:pt x="115" y="1050"/>
                  </a:cubicBezTo>
                  <a:cubicBezTo>
                    <a:pt x="46" y="1141"/>
                    <a:pt x="1" y="1278"/>
                    <a:pt x="1" y="1415"/>
                  </a:cubicBezTo>
                  <a:cubicBezTo>
                    <a:pt x="1" y="1621"/>
                    <a:pt x="69" y="1872"/>
                    <a:pt x="183" y="2054"/>
                  </a:cubicBezTo>
                  <a:cubicBezTo>
                    <a:pt x="320" y="2237"/>
                    <a:pt x="480" y="2397"/>
                    <a:pt x="685" y="2488"/>
                  </a:cubicBezTo>
                  <a:cubicBezTo>
                    <a:pt x="864" y="2587"/>
                    <a:pt x="1043" y="2652"/>
                    <a:pt x="1252" y="2652"/>
                  </a:cubicBezTo>
                  <a:cubicBezTo>
                    <a:pt x="1283" y="2652"/>
                    <a:pt x="1315" y="2651"/>
                    <a:pt x="1347" y="2648"/>
                  </a:cubicBezTo>
                  <a:cubicBezTo>
                    <a:pt x="1439" y="2648"/>
                    <a:pt x="1553" y="2625"/>
                    <a:pt x="1667" y="2579"/>
                  </a:cubicBezTo>
                  <a:cubicBezTo>
                    <a:pt x="1849" y="2511"/>
                    <a:pt x="1941" y="2465"/>
                    <a:pt x="2100" y="2328"/>
                  </a:cubicBezTo>
                  <a:cubicBezTo>
                    <a:pt x="2260" y="2191"/>
                    <a:pt x="2374" y="1986"/>
                    <a:pt x="2443" y="1781"/>
                  </a:cubicBezTo>
                  <a:cubicBezTo>
                    <a:pt x="2466" y="1735"/>
                    <a:pt x="2489" y="1689"/>
                    <a:pt x="2489" y="1621"/>
                  </a:cubicBezTo>
                  <a:cubicBezTo>
                    <a:pt x="2511" y="1507"/>
                    <a:pt x="2534" y="1392"/>
                    <a:pt x="2534" y="1278"/>
                  </a:cubicBezTo>
                  <a:cubicBezTo>
                    <a:pt x="2511" y="1050"/>
                    <a:pt x="2466" y="822"/>
                    <a:pt x="2329" y="639"/>
                  </a:cubicBezTo>
                  <a:cubicBezTo>
                    <a:pt x="2215" y="457"/>
                    <a:pt x="2055" y="274"/>
                    <a:pt x="1827" y="183"/>
                  </a:cubicBezTo>
                  <a:cubicBezTo>
                    <a:pt x="1621" y="69"/>
                    <a:pt x="1370" y="0"/>
                    <a:pt x="11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7" name="Google Shape;1557;p120"/>
            <p:cNvSpPr/>
            <p:nvPr/>
          </p:nvSpPr>
          <p:spPr>
            <a:xfrm>
              <a:off x="3507275" y="709350"/>
              <a:ext cx="53650" cy="54800"/>
            </a:xfrm>
            <a:custGeom>
              <a:rect b="b" l="l" r="r" t="t"/>
              <a:pathLst>
                <a:path extrusionOk="0" h="2192" w="2146">
                  <a:moveTo>
                    <a:pt x="685" y="0"/>
                  </a:moveTo>
                  <a:cubicBezTo>
                    <a:pt x="594" y="0"/>
                    <a:pt x="502" y="23"/>
                    <a:pt x="411" y="69"/>
                  </a:cubicBezTo>
                  <a:cubicBezTo>
                    <a:pt x="343" y="92"/>
                    <a:pt x="251" y="137"/>
                    <a:pt x="206" y="206"/>
                  </a:cubicBezTo>
                  <a:cubicBezTo>
                    <a:pt x="137" y="274"/>
                    <a:pt x="91" y="343"/>
                    <a:pt x="46" y="434"/>
                  </a:cubicBezTo>
                  <a:cubicBezTo>
                    <a:pt x="0" y="525"/>
                    <a:pt x="0" y="617"/>
                    <a:pt x="0" y="708"/>
                  </a:cubicBezTo>
                  <a:cubicBezTo>
                    <a:pt x="0" y="890"/>
                    <a:pt x="69" y="1073"/>
                    <a:pt x="206" y="1187"/>
                  </a:cubicBezTo>
                  <a:cubicBezTo>
                    <a:pt x="206" y="1210"/>
                    <a:pt x="228" y="1210"/>
                    <a:pt x="228" y="1210"/>
                  </a:cubicBezTo>
                  <a:cubicBezTo>
                    <a:pt x="228" y="1301"/>
                    <a:pt x="251" y="1370"/>
                    <a:pt x="251" y="1461"/>
                  </a:cubicBezTo>
                  <a:cubicBezTo>
                    <a:pt x="274" y="1484"/>
                    <a:pt x="274" y="1507"/>
                    <a:pt x="274" y="1507"/>
                  </a:cubicBezTo>
                  <a:cubicBezTo>
                    <a:pt x="297" y="1575"/>
                    <a:pt x="320" y="1667"/>
                    <a:pt x="365" y="1712"/>
                  </a:cubicBezTo>
                  <a:cubicBezTo>
                    <a:pt x="365" y="1735"/>
                    <a:pt x="388" y="1758"/>
                    <a:pt x="388" y="1758"/>
                  </a:cubicBezTo>
                  <a:cubicBezTo>
                    <a:pt x="434" y="1826"/>
                    <a:pt x="480" y="1895"/>
                    <a:pt x="525" y="1940"/>
                  </a:cubicBezTo>
                  <a:cubicBezTo>
                    <a:pt x="639" y="2032"/>
                    <a:pt x="753" y="2100"/>
                    <a:pt x="913" y="2146"/>
                  </a:cubicBezTo>
                  <a:cubicBezTo>
                    <a:pt x="913" y="2169"/>
                    <a:pt x="936" y="2169"/>
                    <a:pt x="959" y="2169"/>
                  </a:cubicBezTo>
                  <a:cubicBezTo>
                    <a:pt x="1027" y="2192"/>
                    <a:pt x="1119" y="2192"/>
                    <a:pt x="1187" y="2192"/>
                  </a:cubicBezTo>
                  <a:cubicBezTo>
                    <a:pt x="1256" y="2192"/>
                    <a:pt x="1347" y="2169"/>
                    <a:pt x="1393" y="2169"/>
                  </a:cubicBezTo>
                  <a:lnTo>
                    <a:pt x="1415" y="2169"/>
                  </a:lnTo>
                  <a:cubicBezTo>
                    <a:pt x="1461" y="2146"/>
                    <a:pt x="1507" y="2123"/>
                    <a:pt x="1529" y="2123"/>
                  </a:cubicBezTo>
                  <a:cubicBezTo>
                    <a:pt x="1552" y="2100"/>
                    <a:pt x="1598" y="2100"/>
                    <a:pt x="1644" y="2077"/>
                  </a:cubicBezTo>
                  <a:cubicBezTo>
                    <a:pt x="1644" y="2077"/>
                    <a:pt x="1644" y="2055"/>
                    <a:pt x="1666" y="2055"/>
                  </a:cubicBezTo>
                  <a:cubicBezTo>
                    <a:pt x="1712" y="2032"/>
                    <a:pt x="1758" y="1986"/>
                    <a:pt x="1803" y="1940"/>
                  </a:cubicBezTo>
                  <a:cubicBezTo>
                    <a:pt x="1826" y="1918"/>
                    <a:pt x="1826" y="1918"/>
                    <a:pt x="1849" y="1895"/>
                  </a:cubicBezTo>
                  <a:cubicBezTo>
                    <a:pt x="1963" y="1758"/>
                    <a:pt x="2009" y="1689"/>
                    <a:pt x="2077" y="1507"/>
                  </a:cubicBezTo>
                  <a:cubicBezTo>
                    <a:pt x="2123" y="1415"/>
                    <a:pt x="2123" y="1301"/>
                    <a:pt x="2123" y="1210"/>
                  </a:cubicBezTo>
                  <a:cubicBezTo>
                    <a:pt x="2146" y="1119"/>
                    <a:pt x="2123" y="1005"/>
                    <a:pt x="2100" y="913"/>
                  </a:cubicBezTo>
                  <a:cubicBezTo>
                    <a:pt x="2100" y="890"/>
                    <a:pt x="2100" y="890"/>
                    <a:pt x="2100" y="868"/>
                  </a:cubicBezTo>
                  <a:cubicBezTo>
                    <a:pt x="2077" y="799"/>
                    <a:pt x="2032" y="708"/>
                    <a:pt x="2009" y="639"/>
                  </a:cubicBezTo>
                  <a:cubicBezTo>
                    <a:pt x="1986" y="594"/>
                    <a:pt x="1940" y="571"/>
                    <a:pt x="1918" y="525"/>
                  </a:cubicBezTo>
                  <a:cubicBezTo>
                    <a:pt x="1895" y="480"/>
                    <a:pt x="1849" y="434"/>
                    <a:pt x="1826" y="411"/>
                  </a:cubicBezTo>
                  <a:cubicBezTo>
                    <a:pt x="1758" y="343"/>
                    <a:pt x="1689" y="297"/>
                    <a:pt x="1621" y="251"/>
                  </a:cubicBezTo>
                  <a:cubicBezTo>
                    <a:pt x="1598" y="229"/>
                    <a:pt x="1575" y="229"/>
                    <a:pt x="1552" y="206"/>
                  </a:cubicBezTo>
                  <a:cubicBezTo>
                    <a:pt x="1529" y="206"/>
                    <a:pt x="1529" y="183"/>
                    <a:pt x="1507" y="183"/>
                  </a:cubicBezTo>
                  <a:cubicBezTo>
                    <a:pt x="1484" y="160"/>
                    <a:pt x="1461" y="114"/>
                    <a:pt x="1415" y="92"/>
                  </a:cubicBezTo>
                  <a:cubicBezTo>
                    <a:pt x="1300" y="42"/>
                    <a:pt x="1173" y="5"/>
                    <a:pt x="1051" y="5"/>
                  </a:cubicBezTo>
                  <a:cubicBezTo>
                    <a:pt x="1004" y="5"/>
                    <a:pt x="958" y="10"/>
                    <a:pt x="913" y="23"/>
                  </a:cubicBezTo>
                  <a:lnTo>
                    <a:pt x="868" y="23"/>
                  </a:lnTo>
                  <a:cubicBezTo>
                    <a:pt x="822" y="0"/>
                    <a:pt x="753" y="0"/>
                    <a:pt x="68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8" name="Google Shape;1558;p120"/>
            <p:cNvSpPr/>
            <p:nvPr/>
          </p:nvSpPr>
          <p:spPr>
            <a:xfrm>
              <a:off x="3382875" y="814350"/>
              <a:ext cx="54800" cy="53900"/>
            </a:xfrm>
            <a:custGeom>
              <a:rect b="b" l="l" r="r" t="t"/>
              <a:pathLst>
                <a:path extrusionOk="0" h="2156" w="2192">
                  <a:moveTo>
                    <a:pt x="1119" y="0"/>
                  </a:moveTo>
                  <a:cubicBezTo>
                    <a:pt x="1050" y="23"/>
                    <a:pt x="959" y="23"/>
                    <a:pt x="868" y="46"/>
                  </a:cubicBezTo>
                  <a:cubicBezTo>
                    <a:pt x="845" y="46"/>
                    <a:pt x="845" y="46"/>
                    <a:pt x="822" y="69"/>
                  </a:cubicBezTo>
                  <a:cubicBezTo>
                    <a:pt x="799" y="69"/>
                    <a:pt x="776" y="91"/>
                    <a:pt x="754" y="91"/>
                  </a:cubicBezTo>
                  <a:cubicBezTo>
                    <a:pt x="639" y="91"/>
                    <a:pt x="548" y="114"/>
                    <a:pt x="434" y="183"/>
                  </a:cubicBezTo>
                  <a:cubicBezTo>
                    <a:pt x="388" y="206"/>
                    <a:pt x="343" y="251"/>
                    <a:pt x="297" y="297"/>
                  </a:cubicBezTo>
                  <a:cubicBezTo>
                    <a:pt x="229" y="365"/>
                    <a:pt x="160" y="479"/>
                    <a:pt x="114" y="594"/>
                  </a:cubicBezTo>
                  <a:cubicBezTo>
                    <a:pt x="114" y="616"/>
                    <a:pt x="114" y="639"/>
                    <a:pt x="92" y="685"/>
                  </a:cubicBezTo>
                  <a:cubicBezTo>
                    <a:pt x="92" y="685"/>
                    <a:pt x="92" y="708"/>
                    <a:pt x="92" y="731"/>
                  </a:cubicBezTo>
                  <a:cubicBezTo>
                    <a:pt x="92" y="753"/>
                    <a:pt x="69" y="776"/>
                    <a:pt x="69" y="799"/>
                  </a:cubicBezTo>
                  <a:cubicBezTo>
                    <a:pt x="69" y="799"/>
                    <a:pt x="46" y="799"/>
                    <a:pt x="46" y="822"/>
                  </a:cubicBezTo>
                  <a:cubicBezTo>
                    <a:pt x="0" y="1004"/>
                    <a:pt x="23" y="1141"/>
                    <a:pt x="46" y="1324"/>
                  </a:cubicBezTo>
                  <a:cubicBezTo>
                    <a:pt x="69" y="1415"/>
                    <a:pt x="114" y="1484"/>
                    <a:pt x="183" y="1552"/>
                  </a:cubicBezTo>
                  <a:cubicBezTo>
                    <a:pt x="183" y="1575"/>
                    <a:pt x="206" y="1575"/>
                    <a:pt x="206" y="1598"/>
                  </a:cubicBezTo>
                  <a:cubicBezTo>
                    <a:pt x="206" y="1598"/>
                    <a:pt x="206" y="1598"/>
                    <a:pt x="229" y="1621"/>
                  </a:cubicBezTo>
                  <a:cubicBezTo>
                    <a:pt x="229" y="1644"/>
                    <a:pt x="251" y="1666"/>
                    <a:pt x="274" y="1689"/>
                  </a:cubicBezTo>
                  <a:cubicBezTo>
                    <a:pt x="320" y="1758"/>
                    <a:pt x="365" y="1826"/>
                    <a:pt x="434" y="1895"/>
                  </a:cubicBezTo>
                  <a:cubicBezTo>
                    <a:pt x="434" y="1895"/>
                    <a:pt x="457" y="1917"/>
                    <a:pt x="457" y="1917"/>
                  </a:cubicBezTo>
                  <a:cubicBezTo>
                    <a:pt x="571" y="2009"/>
                    <a:pt x="571" y="2032"/>
                    <a:pt x="685" y="2077"/>
                  </a:cubicBezTo>
                  <a:cubicBezTo>
                    <a:pt x="708" y="2077"/>
                    <a:pt x="754" y="2100"/>
                    <a:pt x="776" y="2100"/>
                  </a:cubicBezTo>
                  <a:cubicBezTo>
                    <a:pt x="868" y="2146"/>
                    <a:pt x="959" y="2146"/>
                    <a:pt x="1027" y="2146"/>
                  </a:cubicBezTo>
                  <a:cubicBezTo>
                    <a:pt x="1061" y="2152"/>
                    <a:pt x="1092" y="2155"/>
                    <a:pt x="1123" y="2155"/>
                  </a:cubicBezTo>
                  <a:cubicBezTo>
                    <a:pt x="1197" y="2155"/>
                    <a:pt x="1266" y="2139"/>
                    <a:pt x="1347" y="2123"/>
                  </a:cubicBezTo>
                  <a:cubicBezTo>
                    <a:pt x="1415" y="2100"/>
                    <a:pt x="1484" y="2054"/>
                    <a:pt x="1552" y="2032"/>
                  </a:cubicBezTo>
                  <a:cubicBezTo>
                    <a:pt x="1575" y="2009"/>
                    <a:pt x="1598" y="2009"/>
                    <a:pt x="1621" y="1986"/>
                  </a:cubicBezTo>
                  <a:cubicBezTo>
                    <a:pt x="1689" y="1940"/>
                    <a:pt x="1758" y="1895"/>
                    <a:pt x="1803" y="1849"/>
                  </a:cubicBezTo>
                  <a:cubicBezTo>
                    <a:pt x="1826" y="1826"/>
                    <a:pt x="1849" y="1803"/>
                    <a:pt x="1872" y="1803"/>
                  </a:cubicBezTo>
                  <a:cubicBezTo>
                    <a:pt x="1918" y="1712"/>
                    <a:pt x="2009" y="1644"/>
                    <a:pt x="2055" y="1552"/>
                  </a:cubicBezTo>
                  <a:cubicBezTo>
                    <a:pt x="2077" y="1461"/>
                    <a:pt x="2123" y="1392"/>
                    <a:pt x="2146" y="1324"/>
                  </a:cubicBezTo>
                  <a:cubicBezTo>
                    <a:pt x="2146" y="1301"/>
                    <a:pt x="2146" y="1278"/>
                    <a:pt x="2146" y="1256"/>
                  </a:cubicBezTo>
                  <a:cubicBezTo>
                    <a:pt x="2169" y="1187"/>
                    <a:pt x="2191" y="1096"/>
                    <a:pt x="2191" y="1004"/>
                  </a:cubicBezTo>
                  <a:cubicBezTo>
                    <a:pt x="2191" y="1004"/>
                    <a:pt x="2191" y="982"/>
                    <a:pt x="2191" y="982"/>
                  </a:cubicBezTo>
                  <a:cubicBezTo>
                    <a:pt x="2169" y="913"/>
                    <a:pt x="2169" y="845"/>
                    <a:pt x="2146" y="776"/>
                  </a:cubicBezTo>
                  <a:cubicBezTo>
                    <a:pt x="2146" y="685"/>
                    <a:pt x="2100" y="594"/>
                    <a:pt x="2055" y="548"/>
                  </a:cubicBezTo>
                  <a:cubicBezTo>
                    <a:pt x="2055" y="525"/>
                    <a:pt x="2055" y="502"/>
                    <a:pt x="2032" y="479"/>
                  </a:cubicBezTo>
                  <a:cubicBezTo>
                    <a:pt x="1986" y="434"/>
                    <a:pt x="1940" y="365"/>
                    <a:pt x="1918" y="320"/>
                  </a:cubicBezTo>
                  <a:cubicBezTo>
                    <a:pt x="1895" y="320"/>
                    <a:pt x="1895" y="297"/>
                    <a:pt x="1895" y="297"/>
                  </a:cubicBezTo>
                  <a:cubicBezTo>
                    <a:pt x="1872" y="297"/>
                    <a:pt x="1872" y="274"/>
                    <a:pt x="1849" y="274"/>
                  </a:cubicBezTo>
                  <a:cubicBezTo>
                    <a:pt x="1803" y="228"/>
                    <a:pt x="1758" y="183"/>
                    <a:pt x="1689" y="160"/>
                  </a:cubicBezTo>
                  <a:cubicBezTo>
                    <a:pt x="1621" y="114"/>
                    <a:pt x="1552" y="91"/>
                    <a:pt x="1484" y="46"/>
                  </a:cubicBezTo>
                  <a:lnTo>
                    <a:pt x="1415" y="46"/>
                  </a:lnTo>
                  <a:cubicBezTo>
                    <a:pt x="1324" y="23"/>
                    <a:pt x="1210" y="0"/>
                    <a:pt x="11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9" name="Google Shape;1559;p120"/>
            <p:cNvSpPr/>
            <p:nvPr/>
          </p:nvSpPr>
          <p:spPr>
            <a:xfrm>
              <a:off x="3384000" y="968850"/>
              <a:ext cx="55375" cy="58350"/>
            </a:xfrm>
            <a:custGeom>
              <a:rect b="b" l="l" r="r" t="t"/>
              <a:pathLst>
                <a:path extrusionOk="0" h="2334" w="2215">
                  <a:moveTo>
                    <a:pt x="946" y="0"/>
                  </a:moveTo>
                  <a:cubicBezTo>
                    <a:pt x="830" y="0"/>
                    <a:pt x="715" y="27"/>
                    <a:pt x="617" y="97"/>
                  </a:cubicBezTo>
                  <a:cubicBezTo>
                    <a:pt x="526" y="166"/>
                    <a:pt x="435" y="234"/>
                    <a:pt x="366" y="303"/>
                  </a:cubicBezTo>
                  <a:cubicBezTo>
                    <a:pt x="275" y="394"/>
                    <a:pt x="206" y="485"/>
                    <a:pt x="161" y="599"/>
                  </a:cubicBezTo>
                  <a:cubicBezTo>
                    <a:pt x="115" y="713"/>
                    <a:pt x="47" y="805"/>
                    <a:pt x="47" y="919"/>
                  </a:cubicBezTo>
                  <a:cubicBezTo>
                    <a:pt x="24" y="1010"/>
                    <a:pt x="1" y="1101"/>
                    <a:pt x="1" y="1193"/>
                  </a:cubicBezTo>
                  <a:cubicBezTo>
                    <a:pt x="1" y="1284"/>
                    <a:pt x="24" y="1375"/>
                    <a:pt x="47" y="1444"/>
                  </a:cubicBezTo>
                  <a:cubicBezTo>
                    <a:pt x="47" y="1489"/>
                    <a:pt x="47" y="1512"/>
                    <a:pt x="69" y="1535"/>
                  </a:cubicBezTo>
                  <a:cubicBezTo>
                    <a:pt x="92" y="1604"/>
                    <a:pt x="115" y="1695"/>
                    <a:pt x="161" y="1763"/>
                  </a:cubicBezTo>
                  <a:cubicBezTo>
                    <a:pt x="206" y="1832"/>
                    <a:pt x="275" y="1900"/>
                    <a:pt x="320" y="1969"/>
                  </a:cubicBezTo>
                  <a:cubicBezTo>
                    <a:pt x="343" y="1992"/>
                    <a:pt x="343" y="1992"/>
                    <a:pt x="366" y="2014"/>
                  </a:cubicBezTo>
                  <a:cubicBezTo>
                    <a:pt x="435" y="2083"/>
                    <a:pt x="503" y="2129"/>
                    <a:pt x="572" y="2174"/>
                  </a:cubicBezTo>
                  <a:cubicBezTo>
                    <a:pt x="640" y="2220"/>
                    <a:pt x="731" y="2243"/>
                    <a:pt x="800" y="2266"/>
                  </a:cubicBezTo>
                  <a:cubicBezTo>
                    <a:pt x="914" y="2311"/>
                    <a:pt x="1028" y="2334"/>
                    <a:pt x="1142" y="2334"/>
                  </a:cubicBezTo>
                  <a:lnTo>
                    <a:pt x="1211" y="2334"/>
                  </a:lnTo>
                  <a:cubicBezTo>
                    <a:pt x="1302" y="2334"/>
                    <a:pt x="1393" y="2311"/>
                    <a:pt x="1462" y="2288"/>
                  </a:cubicBezTo>
                  <a:cubicBezTo>
                    <a:pt x="1644" y="2243"/>
                    <a:pt x="1758" y="2174"/>
                    <a:pt x="1895" y="2037"/>
                  </a:cubicBezTo>
                  <a:cubicBezTo>
                    <a:pt x="1918" y="2014"/>
                    <a:pt x="1964" y="1969"/>
                    <a:pt x="1987" y="1923"/>
                  </a:cubicBezTo>
                  <a:cubicBezTo>
                    <a:pt x="2010" y="1900"/>
                    <a:pt x="2055" y="1855"/>
                    <a:pt x="2078" y="1809"/>
                  </a:cubicBezTo>
                  <a:cubicBezTo>
                    <a:pt x="2124" y="1718"/>
                    <a:pt x="2169" y="1604"/>
                    <a:pt x="2192" y="1512"/>
                  </a:cubicBezTo>
                  <a:cubicBezTo>
                    <a:pt x="2215" y="1307"/>
                    <a:pt x="2215" y="1216"/>
                    <a:pt x="2192" y="1010"/>
                  </a:cubicBezTo>
                  <a:cubicBezTo>
                    <a:pt x="2169" y="987"/>
                    <a:pt x="2169" y="964"/>
                    <a:pt x="2169" y="942"/>
                  </a:cubicBezTo>
                  <a:cubicBezTo>
                    <a:pt x="2146" y="873"/>
                    <a:pt x="2101" y="805"/>
                    <a:pt x="2078" y="736"/>
                  </a:cubicBezTo>
                  <a:cubicBezTo>
                    <a:pt x="2055" y="713"/>
                    <a:pt x="2055" y="713"/>
                    <a:pt x="2055" y="691"/>
                  </a:cubicBezTo>
                  <a:cubicBezTo>
                    <a:pt x="2010" y="645"/>
                    <a:pt x="1964" y="576"/>
                    <a:pt x="1918" y="531"/>
                  </a:cubicBezTo>
                  <a:cubicBezTo>
                    <a:pt x="1918" y="531"/>
                    <a:pt x="1918" y="531"/>
                    <a:pt x="1895" y="508"/>
                  </a:cubicBezTo>
                  <a:cubicBezTo>
                    <a:pt x="1850" y="462"/>
                    <a:pt x="1781" y="417"/>
                    <a:pt x="1736" y="394"/>
                  </a:cubicBezTo>
                  <a:cubicBezTo>
                    <a:pt x="1736" y="371"/>
                    <a:pt x="1713" y="371"/>
                    <a:pt x="1713" y="371"/>
                  </a:cubicBezTo>
                  <a:cubicBezTo>
                    <a:pt x="1667" y="348"/>
                    <a:pt x="1599" y="325"/>
                    <a:pt x="1553" y="303"/>
                  </a:cubicBezTo>
                  <a:cubicBezTo>
                    <a:pt x="1439" y="166"/>
                    <a:pt x="1325" y="51"/>
                    <a:pt x="1165" y="29"/>
                  </a:cubicBezTo>
                  <a:cubicBezTo>
                    <a:pt x="1094" y="11"/>
                    <a:pt x="1020" y="0"/>
                    <a:pt x="94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0" name="Google Shape;1560;p120"/>
            <p:cNvSpPr/>
            <p:nvPr/>
          </p:nvSpPr>
          <p:spPr>
            <a:xfrm>
              <a:off x="3496425" y="1096150"/>
              <a:ext cx="64500" cy="61400"/>
            </a:xfrm>
            <a:custGeom>
              <a:rect b="b" l="l" r="r" t="t"/>
              <a:pathLst>
                <a:path extrusionOk="0" h="2456" w="2580">
                  <a:moveTo>
                    <a:pt x="976" y="0"/>
                  </a:moveTo>
                  <a:cubicBezTo>
                    <a:pt x="956" y="0"/>
                    <a:pt x="935" y="1"/>
                    <a:pt x="914" y="4"/>
                  </a:cubicBezTo>
                  <a:cubicBezTo>
                    <a:pt x="868" y="4"/>
                    <a:pt x="799" y="4"/>
                    <a:pt x="731" y="27"/>
                  </a:cubicBezTo>
                  <a:cubicBezTo>
                    <a:pt x="617" y="49"/>
                    <a:pt x="525" y="118"/>
                    <a:pt x="434" y="186"/>
                  </a:cubicBezTo>
                  <a:cubicBezTo>
                    <a:pt x="411" y="209"/>
                    <a:pt x="389" y="232"/>
                    <a:pt x="366" y="278"/>
                  </a:cubicBezTo>
                  <a:cubicBezTo>
                    <a:pt x="320" y="323"/>
                    <a:pt x="252" y="392"/>
                    <a:pt x="206" y="483"/>
                  </a:cubicBezTo>
                  <a:cubicBezTo>
                    <a:pt x="137" y="574"/>
                    <a:pt x="92" y="689"/>
                    <a:pt x="69" y="803"/>
                  </a:cubicBezTo>
                  <a:cubicBezTo>
                    <a:pt x="1" y="1031"/>
                    <a:pt x="1" y="1305"/>
                    <a:pt x="69" y="1533"/>
                  </a:cubicBezTo>
                  <a:cubicBezTo>
                    <a:pt x="115" y="1624"/>
                    <a:pt x="137" y="1693"/>
                    <a:pt x="183" y="1784"/>
                  </a:cubicBezTo>
                  <a:cubicBezTo>
                    <a:pt x="183" y="1807"/>
                    <a:pt x="206" y="1830"/>
                    <a:pt x="229" y="1853"/>
                  </a:cubicBezTo>
                  <a:cubicBezTo>
                    <a:pt x="274" y="1921"/>
                    <a:pt x="320" y="2012"/>
                    <a:pt x="389" y="2058"/>
                  </a:cubicBezTo>
                  <a:cubicBezTo>
                    <a:pt x="457" y="2127"/>
                    <a:pt x="525" y="2172"/>
                    <a:pt x="594" y="2218"/>
                  </a:cubicBezTo>
                  <a:cubicBezTo>
                    <a:pt x="799" y="2378"/>
                    <a:pt x="1028" y="2423"/>
                    <a:pt x="1279" y="2446"/>
                  </a:cubicBezTo>
                  <a:cubicBezTo>
                    <a:pt x="1312" y="2453"/>
                    <a:pt x="1348" y="2456"/>
                    <a:pt x="1384" y="2456"/>
                  </a:cubicBezTo>
                  <a:cubicBezTo>
                    <a:pt x="1471" y="2456"/>
                    <a:pt x="1563" y="2439"/>
                    <a:pt x="1644" y="2423"/>
                  </a:cubicBezTo>
                  <a:cubicBezTo>
                    <a:pt x="1667" y="2400"/>
                    <a:pt x="1690" y="2400"/>
                    <a:pt x="1735" y="2400"/>
                  </a:cubicBezTo>
                  <a:cubicBezTo>
                    <a:pt x="1804" y="2355"/>
                    <a:pt x="1895" y="2332"/>
                    <a:pt x="1963" y="2286"/>
                  </a:cubicBezTo>
                  <a:cubicBezTo>
                    <a:pt x="2032" y="2264"/>
                    <a:pt x="2055" y="2218"/>
                    <a:pt x="2123" y="2195"/>
                  </a:cubicBezTo>
                  <a:cubicBezTo>
                    <a:pt x="2169" y="2149"/>
                    <a:pt x="2215" y="2127"/>
                    <a:pt x="2237" y="2081"/>
                  </a:cubicBezTo>
                  <a:cubicBezTo>
                    <a:pt x="2306" y="2012"/>
                    <a:pt x="2352" y="1944"/>
                    <a:pt x="2397" y="1876"/>
                  </a:cubicBezTo>
                  <a:cubicBezTo>
                    <a:pt x="2443" y="1784"/>
                    <a:pt x="2488" y="1716"/>
                    <a:pt x="2511" y="1624"/>
                  </a:cubicBezTo>
                  <a:cubicBezTo>
                    <a:pt x="2511" y="1602"/>
                    <a:pt x="2534" y="1579"/>
                    <a:pt x="2534" y="1533"/>
                  </a:cubicBezTo>
                  <a:cubicBezTo>
                    <a:pt x="2557" y="1465"/>
                    <a:pt x="2580" y="1373"/>
                    <a:pt x="2580" y="1282"/>
                  </a:cubicBezTo>
                  <a:cubicBezTo>
                    <a:pt x="2580" y="1099"/>
                    <a:pt x="2534" y="940"/>
                    <a:pt x="2443" y="780"/>
                  </a:cubicBezTo>
                  <a:cubicBezTo>
                    <a:pt x="2374" y="643"/>
                    <a:pt x="2260" y="506"/>
                    <a:pt x="2123" y="415"/>
                  </a:cubicBezTo>
                  <a:cubicBezTo>
                    <a:pt x="2100" y="415"/>
                    <a:pt x="2100" y="415"/>
                    <a:pt x="2078" y="392"/>
                  </a:cubicBezTo>
                  <a:cubicBezTo>
                    <a:pt x="2032" y="369"/>
                    <a:pt x="1963" y="346"/>
                    <a:pt x="1895" y="323"/>
                  </a:cubicBezTo>
                  <a:lnTo>
                    <a:pt x="1872" y="323"/>
                  </a:lnTo>
                  <a:cubicBezTo>
                    <a:pt x="1804" y="301"/>
                    <a:pt x="1712" y="301"/>
                    <a:pt x="1644" y="301"/>
                  </a:cubicBezTo>
                  <a:cubicBezTo>
                    <a:pt x="1598" y="301"/>
                    <a:pt x="1553" y="301"/>
                    <a:pt x="1507" y="323"/>
                  </a:cubicBezTo>
                  <a:cubicBezTo>
                    <a:pt x="1484" y="278"/>
                    <a:pt x="1461" y="232"/>
                    <a:pt x="1416" y="186"/>
                  </a:cubicBezTo>
                  <a:cubicBezTo>
                    <a:pt x="1293" y="84"/>
                    <a:pt x="1152" y="0"/>
                    <a:pt x="97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1" name="Google Shape;1561;p120"/>
            <p:cNvSpPr/>
            <p:nvPr/>
          </p:nvSpPr>
          <p:spPr>
            <a:xfrm>
              <a:off x="3649350" y="1068850"/>
              <a:ext cx="67375" cy="59375"/>
            </a:xfrm>
            <a:custGeom>
              <a:rect b="b" l="l" r="r" t="t"/>
              <a:pathLst>
                <a:path extrusionOk="0" h="2375" w="2695">
                  <a:moveTo>
                    <a:pt x="1530" y="0"/>
                  </a:moveTo>
                  <a:cubicBezTo>
                    <a:pt x="1439" y="0"/>
                    <a:pt x="1347" y="0"/>
                    <a:pt x="1279" y="46"/>
                  </a:cubicBezTo>
                  <a:cubicBezTo>
                    <a:pt x="1119" y="92"/>
                    <a:pt x="982" y="160"/>
                    <a:pt x="868" y="274"/>
                  </a:cubicBezTo>
                  <a:cubicBezTo>
                    <a:pt x="845" y="274"/>
                    <a:pt x="845" y="297"/>
                    <a:pt x="845" y="297"/>
                  </a:cubicBezTo>
                  <a:lnTo>
                    <a:pt x="708" y="297"/>
                  </a:lnTo>
                  <a:cubicBezTo>
                    <a:pt x="526" y="297"/>
                    <a:pt x="343" y="365"/>
                    <a:pt x="229" y="502"/>
                  </a:cubicBezTo>
                  <a:lnTo>
                    <a:pt x="115" y="639"/>
                  </a:lnTo>
                  <a:cubicBezTo>
                    <a:pt x="46" y="753"/>
                    <a:pt x="24" y="868"/>
                    <a:pt x="24" y="982"/>
                  </a:cubicBezTo>
                  <a:cubicBezTo>
                    <a:pt x="1" y="1050"/>
                    <a:pt x="1" y="1096"/>
                    <a:pt x="24" y="1141"/>
                  </a:cubicBezTo>
                  <a:cubicBezTo>
                    <a:pt x="24" y="1278"/>
                    <a:pt x="46" y="1370"/>
                    <a:pt x="92" y="1484"/>
                  </a:cubicBezTo>
                  <a:cubicBezTo>
                    <a:pt x="160" y="1689"/>
                    <a:pt x="275" y="1872"/>
                    <a:pt x="434" y="2032"/>
                  </a:cubicBezTo>
                  <a:cubicBezTo>
                    <a:pt x="594" y="2169"/>
                    <a:pt x="800" y="2306"/>
                    <a:pt x="1005" y="2351"/>
                  </a:cubicBezTo>
                  <a:cubicBezTo>
                    <a:pt x="1119" y="2363"/>
                    <a:pt x="1233" y="2374"/>
                    <a:pt x="1345" y="2374"/>
                  </a:cubicBezTo>
                  <a:cubicBezTo>
                    <a:pt x="1456" y="2374"/>
                    <a:pt x="1564" y="2363"/>
                    <a:pt x="1667" y="2328"/>
                  </a:cubicBezTo>
                  <a:cubicBezTo>
                    <a:pt x="2101" y="2191"/>
                    <a:pt x="2420" y="1872"/>
                    <a:pt x="2557" y="1438"/>
                  </a:cubicBezTo>
                  <a:cubicBezTo>
                    <a:pt x="2694" y="959"/>
                    <a:pt x="2511" y="388"/>
                    <a:pt x="2078" y="137"/>
                  </a:cubicBezTo>
                  <a:cubicBezTo>
                    <a:pt x="1918" y="46"/>
                    <a:pt x="1781" y="23"/>
                    <a:pt x="159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2" name="Google Shape;1562;p120"/>
            <p:cNvSpPr/>
            <p:nvPr/>
          </p:nvSpPr>
          <p:spPr>
            <a:xfrm>
              <a:off x="3726400" y="889675"/>
              <a:ext cx="62775" cy="62325"/>
            </a:xfrm>
            <a:custGeom>
              <a:rect b="b" l="l" r="r" t="t"/>
              <a:pathLst>
                <a:path extrusionOk="0" h="2493" w="2511">
                  <a:moveTo>
                    <a:pt x="1073" y="0"/>
                  </a:moveTo>
                  <a:cubicBezTo>
                    <a:pt x="1004" y="23"/>
                    <a:pt x="959" y="23"/>
                    <a:pt x="890" y="46"/>
                  </a:cubicBezTo>
                  <a:cubicBezTo>
                    <a:pt x="799" y="69"/>
                    <a:pt x="685" y="114"/>
                    <a:pt x="594" y="183"/>
                  </a:cubicBezTo>
                  <a:cubicBezTo>
                    <a:pt x="434" y="274"/>
                    <a:pt x="320" y="411"/>
                    <a:pt x="274" y="594"/>
                  </a:cubicBezTo>
                  <a:cubicBezTo>
                    <a:pt x="251" y="639"/>
                    <a:pt x="251" y="685"/>
                    <a:pt x="251" y="731"/>
                  </a:cubicBezTo>
                  <a:cubicBezTo>
                    <a:pt x="228" y="753"/>
                    <a:pt x="228" y="753"/>
                    <a:pt x="206" y="776"/>
                  </a:cubicBezTo>
                  <a:cubicBezTo>
                    <a:pt x="91" y="913"/>
                    <a:pt x="0" y="1073"/>
                    <a:pt x="0" y="1255"/>
                  </a:cubicBezTo>
                  <a:cubicBezTo>
                    <a:pt x="23" y="1484"/>
                    <a:pt x="69" y="1712"/>
                    <a:pt x="206" y="1895"/>
                  </a:cubicBezTo>
                  <a:cubicBezTo>
                    <a:pt x="320" y="2077"/>
                    <a:pt x="479" y="2237"/>
                    <a:pt x="662" y="2351"/>
                  </a:cubicBezTo>
                  <a:cubicBezTo>
                    <a:pt x="840" y="2430"/>
                    <a:pt x="1019" y="2492"/>
                    <a:pt x="1212" y="2492"/>
                  </a:cubicBezTo>
                  <a:cubicBezTo>
                    <a:pt x="1242" y="2492"/>
                    <a:pt x="1271" y="2491"/>
                    <a:pt x="1301" y="2488"/>
                  </a:cubicBezTo>
                  <a:cubicBezTo>
                    <a:pt x="1507" y="2488"/>
                    <a:pt x="1735" y="2442"/>
                    <a:pt x="1917" y="2305"/>
                  </a:cubicBezTo>
                  <a:cubicBezTo>
                    <a:pt x="2100" y="2191"/>
                    <a:pt x="2260" y="2032"/>
                    <a:pt x="2351" y="1849"/>
                  </a:cubicBezTo>
                  <a:cubicBezTo>
                    <a:pt x="2442" y="1644"/>
                    <a:pt x="2511" y="1438"/>
                    <a:pt x="2511" y="1233"/>
                  </a:cubicBezTo>
                  <a:cubicBezTo>
                    <a:pt x="2511" y="1004"/>
                    <a:pt x="2465" y="776"/>
                    <a:pt x="2351" y="594"/>
                  </a:cubicBezTo>
                  <a:cubicBezTo>
                    <a:pt x="2283" y="525"/>
                    <a:pt x="2237" y="434"/>
                    <a:pt x="2146" y="365"/>
                  </a:cubicBezTo>
                  <a:cubicBezTo>
                    <a:pt x="2077" y="274"/>
                    <a:pt x="1986" y="206"/>
                    <a:pt x="1895" y="160"/>
                  </a:cubicBezTo>
                  <a:cubicBezTo>
                    <a:pt x="1689" y="46"/>
                    <a:pt x="1461" y="0"/>
                    <a:pt x="125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3" name="Google Shape;1563;p120"/>
            <p:cNvSpPr/>
            <p:nvPr/>
          </p:nvSpPr>
          <p:spPr>
            <a:xfrm>
              <a:off x="3695000" y="733650"/>
              <a:ext cx="61650" cy="58450"/>
            </a:xfrm>
            <a:custGeom>
              <a:rect b="b" l="l" r="r" t="t"/>
              <a:pathLst>
                <a:path extrusionOk="0" h="2338" w="2466">
                  <a:moveTo>
                    <a:pt x="1212" y="0"/>
                  </a:moveTo>
                  <a:cubicBezTo>
                    <a:pt x="1175" y="0"/>
                    <a:pt x="1136" y="3"/>
                    <a:pt x="1096" y="10"/>
                  </a:cubicBezTo>
                  <a:cubicBezTo>
                    <a:pt x="914" y="10"/>
                    <a:pt x="708" y="33"/>
                    <a:pt x="526" y="124"/>
                  </a:cubicBezTo>
                  <a:cubicBezTo>
                    <a:pt x="434" y="124"/>
                    <a:pt x="343" y="170"/>
                    <a:pt x="275" y="238"/>
                  </a:cubicBezTo>
                  <a:cubicBezTo>
                    <a:pt x="206" y="284"/>
                    <a:pt x="138" y="352"/>
                    <a:pt x="92" y="443"/>
                  </a:cubicBezTo>
                  <a:cubicBezTo>
                    <a:pt x="46" y="512"/>
                    <a:pt x="24" y="603"/>
                    <a:pt x="24" y="695"/>
                  </a:cubicBezTo>
                  <a:cubicBezTo>
                    <a:pt x="1" y="786"/>
                    <a:pt x="1" y="877"/>
                    <a:pt x="24" y="968"/>
                  </a:cubicBezTo>
                  <a:cubicBezTo>
                    <a:pt x="92" y="1128"/>
                    <a:pt x="183" y="1311"/>
                    <a:pt x="343" y="1379"/>
                  </a:cubicBezTo>
                  <a:cubicBezTo>
                    <a:pt x="389" y="1402"/>
                    <a:pt x="412" y="1402"/>
                    <a:pt x="434" y="1425"/>
                  </a:cubicBezTo>
                  <a:cubicBezTo>
                    <a:pt x="434" y="1471"/>
                    <a:pt x="457" y="1516"/>
                    <a:pt x="480" y="1562"/>
                  </a:cubicBezTo>
                  <a:cubicBezTo>
                    <a:pt x="503" y="1630"/>
                    <a:pt x="526" y="1699"/>
                    <a:pt x="549" y="1767"/>
                  </a:cubicBezTo>
                  <a:cubicBezTo>
                    <a:pt x="571" y="1790"/>
                    <a:pt x="571" y="1813"/>
                    <a:pt x="594" y="1813"/>
                  </a:cubicBezTo>
                  <a:cubicBezTo>
                    <a:pt x="640" y="1904"/>
                    <a:pt x="708" y="1996"/>
                    <a:pt x="777" y="2041"/>
                  </a:cubicBezTo>
                  <a:cubicBezTo>
                    <a:pt x="845" y="2087"/>
                    <a:pt x="891" y="2155"/>
                    <a:pt x="959" y="2178"/>
                  </a:cubicBezTo>
                  <a:cubicBezTo>
                    <a:pt x="1005" y="2201"/>
                    <a:pt x="1051" y="2224"/>
                    <a:pt x="1096" y="2247"/>
                  </a:cubicBezTo>
                  <a:cubicBezTo>
                    <a:pt x="1142" y="2269"/>
                    <a:pt x="1188" y="2292"/>
                    <a:pt x="1233" y="2292"/>
                  </a:cubicBezTo>
                  <a:cubicBezTo>
                    <a:pt x="1256" y="2315"/>
                    <a:pt x="1302" y="2315"/>
                    <a:pt x="1347" y="2315"/>
                  </a:cubicBezTo>
                  <a:cubicBezTo>
                    <a:pt x="1370" y="2315"/>
                    <a:pt x="1416" y="2338"/>
                    <a:pt x="1462" y="2338"/>
                  </a:cubicBezTo>
                  <a:lnTo>
                    <a:pt x="1484" y="2338"/>
                  </a:lnTo>
                  <a:cubicBezTo>
                    <a:pt x="1553" y="2315"/>
                    <a:pt x="1621" y="2315"/>
                    <a:pt x="1690" y="2292"/>
                  </a:cubicBezTo>
                  <a:cubicBezTo>
                    <a:pt x="1781" y="2292"/>
                    <a:pt x="1850" y="2247"/>
                    <a:pt x="1918" y="2224"/>
                  </a:cubicBezTo>
                  <a:cubicBezTo>
                    <a:pt x="1941" y="2201"/>
                    <a:pt x="1964" y="2201"/>
                    <a:pt x="1964" y="2178"/>
                  </a:cubicBezTo>
                  <a:cubicBezTo>
                    <a:pt x="2032" y="2133"/>
                    <a:pt x="2101" y="2087"/>
                    <a:pt x="2146" y="2041"/>
                  </a:cubicBezTo>
                  <a:cubicBezTo>
                    <a:pt x="2215" y="1973"/>
                    <a:pt x="2283" y="1881"/>
                    <a:pt x="2329" y="1790"/>
                  </a:cubicBezTo>
                  <a:cubicBezTo>
                    <a:pt x="2375" y="1699"/>
                    <a:pt x="2420" y="1608"/>
                    <a:pt x="2443" y="1516"/>
                  </a:cubicBezTo>
                  <a:cubicBezTo>
                    <a:pt x="2443" y="1402"/>
                    <a:pt x="2466" y="1311"/>
                    <a:pt x="2466" y="1197"/>
                  </a:cubicBezTo>
                  <a:cubicBezTo>
                    <a:pt x="2466" y="1105"/>
                    <a:pt x="2443" y="991"/>
                    <a:pt x="2420" y="877"/>
                  </a:cubicBezTo>
                  <a:cubicBezTo>
                    <a:pt x="2397" y="809"/>
                    <a:pt x="2352" y="740"/>
                    <a:pt x="2329" y="672"/>
                  </a:cubicBezTo>
                  <a:cubicBezTo>
                    <a:pt x="2306" y="649"/>
                    <a:pt x="2306" y="626"/>
                    <a:pt x="2283" y="603"/>
                  </a:cubicBezTo>
                  <a:cubicBezTo>
                    <a:pt x="2238" y="535"/>
                    <a:pt x="2192" y="466"/>
                    <a:pt x="2146" y="421"/>
                  </a:cubicBezTo>
                  <a:cubicBezTo>
                    <a:pt x="2123" y="398"/>
                    <a:pt x="2123" y="375"/>
                    <a:pt x="2101" y="352"/>
                  </a:cubicBezTo>
                  <a:cubicBezTo>
                    <a:pt x="2009" y="284"/>
                    <a:pt x="1918" y="215"/>
                    <a:pt x="1827" y="170"/>
                  </a:cubicBezTo>
                  <a:cubicBezTo>
                    <a:pt x="1713" y="124"/>
                    <a:pt x="1598" y="55"/>
                    <a:pt x="1484" y="33"/>
                  </a:cubicBezTo>
                  <a:cubicBezTo>
                    <a:pt x="1388" y="16"/>
                    <a:pt x="1302" y="0"/>
                    <a:pt x="12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4" name="Google Shape;1564;p120"/>
            <p:cNvSpPr/>
            <p:nvPr/>
          </p:nvSpPr>
          <p:spPr>
            <a:xfrm>
              <a:off x="3575750" y="855325"/>
              <a:ext cx="57650" cy="66900"/>
            </a:xfrm>
            <a:custGeom>
              <a:rect b="b" l="l" r="r" t="t"/>
              <a:pathLst>
                <a:path extrusionOk="0" h="2676" w="2306">
                  <a:moveTo>
                    <a:pt x="1223" y="0"/>
                  </a:moveTo>
                  <a:cubicBezTo>
                    <a:pt x="1196" y="0"/>
                    <a:pt x="1169" y="2"/>
                    <a:pt x="1141" y="5"/>
                  </a:cubicBezTo>
                  <a:cubicBezTo>
                    <a:pt x="982" y="27"/>
                    <a:pt x="868" y="50"/>
                    <a:pt x="708" y="119"/>
                  </a:cubicBezTo>
                  <a:cubicBezTo>
                    <a:pt x="617" y="164"/>
                    <a:pt x="548" y="233"/>
                    <a:pt x="480" y="278"/>
                  </a:cubicBezTo>
                  <a:cubicBezTo>
                    <a:pt x="343" y="415"/>
                    <a:pt x="274" y="598"/>
                    <a:pt x="274" y="781"/>
                  </a:cubicBezTo>
                  <a:cubicBezTo>
                    <a:pt x="274" y="963"/>
                    <a:pt x="343" y="1146"/>
                    <a:pt x="480" y="1283"/>
                  </a:cubicBezTo>
                  <a:cubicBezTo>
                    <a:pt x="502" y="1283"/>
                    <a:pt x="502" y="1306"/>
                    <a:pt x="525" y="1306"/>
                  </a:cubicBezTo>
                  <a:cubicBezTo>
                    <a:pt x="388" y="1328"/>
                    <a:pt x="297" y="1397"/>
                    <a:pt x="206" y="1488"/>
                  </a:cubicBezTo>
                  <a:cubicBezTo>
                    <a:pt x="69" y="1602"/>
                    <a:pt x="0" y="1808"/>
                    <a:pt x="0" y="1968"/>
                  </a:cubicBezTo>
                  <a:cubicBezTo>
                    <a:pt x="0" y="2150"/>
                    <a:pt x="69" y="2333"/>
                    <a:pt x="206" y="2470"/>
                  </a:cubicBezTo>
                  <a:cubicBezTo>
                    <a:pt x="343" y="2584"/>
                    <a:pt x="502" y="2675"/>
                    <a:pt x="685" y="2675"/>
                  </a:cubicBezTo>
                  <a:cubicBezTo>
                    <a:pt x="1256" y="2675"/>
                    <a:pt x="1803" y="2356"/>
                    <a:pt x="2077" y="1876"/>
                  </a:cubicBezTo>
                  <a:cubicBezTo>
                    <a:pt x="2123" y="1831"/>
                    <a:pt x="2146" y="1762"/>
                    <a:pt x="2169" y="1694"/>
                  </a:cubicBezTo>
                  <a:cubicBezTo>
                    <a:pt x="2214" y="1625"/>
                    <a:pt x="2237" y="1557"/>
                    <a:pt x="2260" y="1488"/>
                  </a:cubicBezTo>
                  <a:cubicBezTo>
                    <a:pt x="2283" y="1306"/>
                    <a:pt x="2306" y="1146"/>
                    <a:pt x="2283" y="963"/>
                  </a:cubicBezTo>
                  <a:cubicBezTo>
                    <a:pt x="2260" y="803"/>
                    <a:pt x="2214" y="644"/>
                    <a:pt x="2100" y="507"/>
                  </a:cubicBezTo>
                  <a:cubicBezTo>
                    <a:pt x="2009" y="347"/>
                    <a:pt x="1872" y="210"/>
                    <a:pt x="1712" y="119"/>
                  </a:cubicBezTo>
                  <a:cubicBezTo>
                    <a:pt x="1554" y="59"/>
                    <a:pt x="1396" y="0"/>
                    <a:pt x="12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5" name="Google Shape;1565;p120"/>
            <p:cNvSpPr/>
            <p:nvPr/>
          </p:nvSpPr>
          <p:spPr>
            <a:xfrm>
              <a:off x="3497000" y="967025"/>
              <a:ext cx="53650" cy="54900"/>
            </a:xfrm>
            <a:custGeom>
              <a:rect b="b" l="l" r="r" t="t"/>
              <a:pathLst>
                <a:path extrusionOk="0" h="2196" w="2146">
                  <a:moveTo>
                    <a:pt x="1223" y="1"/>
                  </a:moveTo>
                  <a:cubicBezTo>
                    <a:pt x="1151" y="1"/>
                    <a:pt x="1078" y="11"/>
                    <a:pt x="1005" y="33"/>
                  </a:cubicBezTo>
                  <a:cubicBezTo>
                    <a:pt x="936" y="56"/>
                    <a:pt x="891" y="79"/>
                    <a:pt x="822" y="124"/>
                  </a:cubicBezTo>
                  <a:cubicBezTo>
                    <a:pt x="799" y="124"/>
                    <a:pt x="754" y="102"/>
                    <a:pt x="731" y="102"/>
                  </a:cubicBezTo>
                  <a:cubicBezTo>
                    <a:pt x="594" y="102"/>
                    <a:pt x="480" y="147"/>
                    <a:pt x="388" y="193"/>
                  </a:cubicBezTo>
                  <a:cubicBezTo>
                    <a:pt x="229" y="307"/>
                    <a:pt x="114" y="444"/>
                    <a:pt x="69" y="627"/>
                  </a:cubicBezTo>
                  <a:cubicBezTo>
                    <a:pt x="46" y="649"/>
                    <a:pt x="46" y="672"/>
                    <a:pt x="46" y="718"/>
                  </a:cubicBezTo>
                  <a:cubicBezTo>
                    <a:pt x="23" y="809"/>
                    <a:pt x="0" y="901"/>
                    <a:pt x="0" y="992"/>
                  </a:cubicBezTo>
                  <a:cubicBezTo>
                    <a:pt x="0" y="1015"/>
                    <a:pt x="0" y="1060"/>
                    <a:pt x="0" y="1083"/>
                  </a:cubicBezTo>
                  <a:cubicBezTo>
                    <a:pt x="23" y="1174"/>
                    <a:pt x="23" y="1266"/>
                    <a:pt x="46" y="1357"/>
                  </a:cubicBezTo>
                  <a:cubicBezTo>
                    <a:pt x="46" y="1380"/>
                    <a:pt x="69" y="1425"/>
                    <a:pt x="69" y="1448"/>
                  </a:cubicBezTo>
                  <a:cubicBezTo>
                    <a:pt x="114" y="1540"/>
                    <a:pt x="137" y="1608"/>
                    <a:pt x="183" y="1699"/>
                  </a:cubicBezTo>
                  <a:cubicBezTo>
                    <a:pt x="183" y="1722"/>
                    <a:pt x="206" y="1745"/>
                    <a:pt x="229" y="1791"/>
                  </a:cubicBezTo>
                  <a:cubicBezTo>
                    <a:pt x="274" y="1859"/>
                    <a:pt x="343" y="1928"/>
                    <a:pt x="388" y="1996"/>
                  </a:cubicBezTo>
                  <a:cubicBezTo>
                    <a:pt x="480" y="2087"/>
                    <a:pt x="594" y="2133"/>
                    <a:pt x="708" y="2179"/>
                  </a:cubicBezTo>
                  <a:cubicBezTo>
                    <a:pt x="765" y="2190"/>
                    <a:pt x="828" y="2196"/>
                    <a:pt x="891" y="2196"/>
                  </a:cubicBezTo>
                  <a:cubicBezTo>
                    <a:pt x="953" y="2196"/>
                    <a:pt x="1016" y="2190"/>
                    <a:pt x="1073" y="2179"/>
                  </a:cubicBezTo>
                  <a:cubicBezTo>
                    <a:pt x="1210" y="2133"/>
                    <a:pt x="1324" y="2087"/>
                    <a:pt x="1461" y="2019"/>
                  </a:cubicBezTo>
                  <a:cubicBezTo>
                    <a:pt x="1575" y="1973"/>
                    <a:pt x="1689" y="1882"/>
                    <a:pt x="1781" y="1791"/>
                  </a:cubicBezTo>
                  <a:cubicBezTo>
                    <a:pt x="1804" y="1768"/>
                    <a:pt x="1826" y="1745"/>
                    <a:pt x="1849" y="1722"/>
                  </a:cubicBezTo>
                  <a:cubicBezTo>
                    <a:pt x="1918" y="1654"/>
                    <a:pt x="1986" y="1585"/>
                    <a:pt x="2009" y="1517"/>
                  </a:cubicBezTo>
                  <a:cubicBezTo>
                    <a:pt x="2100" y="1334"/>
                    <a:pt x="2146" y="1174"/>
                    <a:pt x="2146" y="992"/>
                  </a:cubicBezTo>
                  <a:cubicBezTo>
                    <a:pt x="2146" y="649"/>
                    <a:pt x="1986" y="284"/>
                    <a:pt x="1667" y="124"/>
                  </a:cubicBezTo>
                  <a:cubicBezTo>
                    <a:pt x="1527" y="47"/>
                    <a:pt x="1377" y="1"/>
                    <a:pt x="12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6" name="Google Shape;1566;p120"/>
            <p:cNvSpPr/>
            <p:nvPr/>
          </p:nvSpPr>
          <p:spPr>
            <a:xfrm>
              <a:off x="3631100" y="953900"/>
              <a:ext cx="51375" cy="59050"/>
            </a:xfrm>
            <a:custGeom>
              <a:rect b="b" l="l" r="r" t="t"/>
              <a:pathLst>
                <a:path extrusionOk="0" h="2362" w="2055">
                  <a:moveTo>
                    <a:pt x="742" y="1"/>
                  </a:moveTo>
                  <a:cubicBezTo>
                    <a:pt x="677" y="1"/>
                    <a:pt x="613" y="17"/>
                    <a:pt x="548" y="33"/>
                  </a:cubicBezTo>
                  <a:cubicBezTo>
                    <a:pt x="457" y="56"/>
                    <a:pt x="388" y="102"/>
                    <a:pt x="320" y="147"/>
                  </a:cubicBezTo>
                  <a:cubicBezTo>
                    <a:pt x="251" y="193"/>
                    <a:pt x="183" y="261"/>
                    <a:pt x="137" y="353"/>
                  </a:cubicBezTo>
                  <a:cubicBezTo>
                    <a:pt x="46" y="513"/>
                    <a:pt x="0" y="695"/>
                    <a:pt x="69" y="878"/>
                  </a:cubicBezTo>
                  <a:cubicBezTo>
                    <a:pt x="92" y="946"/>
                    <a:pt x="114" y="992"/>
                    <a:pt x="137" y="1060"/>
                  </a:cubicBezTo>
                  <a:cubicBezTo>
                    <a:pt x="137" y="1060"/>
                    <a:pt x="137" y="1083"/>
                    <a:pt x="114" y="1083"/>
                  </a:cubicBezTo>
                  <a:cubicBezTo>
                    <a:pt x="114" y="1106"/>
                    <a:pt x="114" y="1129"/>
                    <a:pt x="114" y="1152"/>
                  </a:cubicBezTo>
                  <a:cubicBezTo>
                    <a:pt x="92" y="1220"/>
                    <a:pt x="69" y="1311"/>
                    <a:pt x="69" y="1380"/>
                  </a:cubicBezTo>
                  <a:cubicBezTo>
                    <a:pt x="69" y="1654"/>
                    <a:pt x="183" y="1882"/>
                    <a:pt x="343" y="2065"/>
                  </a:cubicBezTo>
                  <a:cubicBezTo>
                    <a:pt x="411" y="2133"/>
                    <a:pt x="502" y="2202"/>
                    <a:pt x="571" y="2247"/>
                  </a:cubicBezTo>
                  <a:cubicBezTo>
                    <a:pt x="708" y="2316"/>
                    <a:pt x="822" y="2361"/>
                    <a:pt x="959" y="2361"/>
                  </a:cubicBezTo>
                  <a:cubicBezTo>
                    <a:pt x="1073" y="2361"/>
                    <a:pt x="1164" y="2339"/>
                    <a:pt x="1233" y="2293"/>
                  </a:cubicBezTo>
                  <a:cubicBezTo>
                    <a:pt x="1324" y="2270"/>
                    <a:pt x="1393" y="2224"/>
                    <a:pt x="1461" y="2156"/>
                  </a:cubicBezTo>
                  <a:lnTo>
                    <a:pt x="1507" y="2110"/>
                  </a:lnTo>
                  <a:cubicBezTo>
                    <a:pt x="1621" y="2019"/>
                    <a:pt x="1735" y="1928"/>
                    <a:pt x="1849" y="1814"/>
                  </a:cubicBezTo>
                  <a:cubicBezTo>
                    <a:pt x="1940" y="1722"/>
                    <a:pt x="1986" y="1631"/>
                    <a:pt x="2032" y="1517"/>
                  </a:cubicBezTo>
                  <a:cubicBezTo>
                    <a:pt x="2055" y="1380"/>
                    <a:pt x="2055" y="1266"/>
                    <a:pt x="2032" y="1152"/>
                  </a:cubicBezTo>
                  <a:cubicBezTo>
                    <a:pt x="1986" y="1015"/>
                    <a:pt x="1940" y="901"/>
                    <a:pt x="1849" y="786"/>
                  </a:cubicBezTo>
                  <a:cubicBezTo>
                    <a:pt x="1781" y="672"/>
                    <a:pt x="1689" y="558"/>
                    <a:pt x="1598" y="467"/>
                  </a:cubicBezTo>
                  <a:cubicBezTo>
                    <a:pt x="1507" y="376"/>
                    <a:pt x="1415" y="284"/>
                    <a:pt x="1301" y="216"/>
                  </a:cubicBezTo>
                  <a:cubicBezTo>
                    <a:pt x="1233" y="170"/>
                    <a:pt x="1164" y="124"/>
                    <a:pt x="1096" y="102"/>
                  </a:cubicBezTo>
                  <a:cubicBezTo>
                    <a:pt x="1005" y="56"/>
                    <a:pt x="913" y="10"/>
                    <a:pt x="822" y="10"/>
                  </a:cubicBezTo>
                  <a:cubicBezTo>
                    <a:pt x="795" y="4"/>
                    <a:pt x="769" y="1"/>
                    <a:pt x="7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7" name="Google Shape;1567;p120"/>
            <p:cNvSpPr/>
            <p:nvPr/>
          </p:nvSpPr>
          <p:spPr>
            <a:xfrm>
              <a:off x="3469025" y="509050"/>
              <a:ext cx="57100" cy="68500"/>
            </a:xfrm>
            <a:custGeom>
              <a:rect b="b" l="l" r="r" t="t"/>
              <a:pathLst>
                <a:path extrusionOk="0" h="2740" w="2284">
                  <a:moveTo>
                    <a:pt x="719" y="1"/>
                  </a:moveTo>
                  <a:cubicBezTo>
                    <a:pt x="599" y="1"/>
                    <a:pt x="473" y="31"/>
                    <a:pt x="366" y="92"/>
                  </a:cubicBezTo>
                  <a:cubicBezTo>
                    <a:pt x="229" y="183"/>
                    <a:pt x="92" y="343"/>
                    <a:pt x="47" y="503"/>
                  </a:cubicBezTo>
                  <a:cubicBezTo>
                    <a:pt x="1" y="685"/>
                    <a:pt x="24" y="891"/>
                    <a:pt x="115" y="1051"/>
                  </a:cubicBezTo>
                  <a:cubicBezTo>
                    <a:pt x="161" y="1096"/>
                    <a:pt x="206" y="1142"/>
                    <a:pt x="252" y="1188"/>
                  </a:cubicBezTo>
                  <a:cubicBezTo>
                    <a:pt x="183" y="1256"/>
                    <a:pt x="161" y="1325"/>
                    <a:pt x="138" y="1416"/>
                  </a:cubicBezTo>
                  <a:cubicBezTo>
                    <a:pt x="115" y="1461"/>
                    <a:pt x="115" y="1507"/>
                    <a:pt x="92" y="1553"/>
                  </a:cubicBezTo>
                  <a:cubicBezTo>
                    <a:pt x="92" y="1598"/>
                    <a:pt x="92" y="1644"/>
                    <a:pt x="92" y="1690"/>
                  </a:cubicBezTo>
                  <a:cubicBezTo>
                    <a:pt x="92" y="1827"/>
                    <a:pt x="115" y="1941"/>
                    <a:pt x="161" y="2078"/>
                  </a:cubicBezTo>
                  <a:cubicBezTo>
                    <a:pt x="252" y="2283"/>
                    <a:pt x="412" y="2443"/>
                    <a:pt x="594" y="2557"/>
                  </a:cubicBezTo>
                  <a:cubicBezTo>
                    <a:pt x="777" y="2671"/>
                    <a:pt x="960" y="2717"/>
                    <a:pt x="1165" y="2740"/>
                  </a:cubicBezTo>
                  <a:cubicBezTo>
                    <a:pt x="1256" y="2740"/>
                    <a:pt x="1370" y="2717"/>
                    <a:pt x="1462" y="2694"/>
                  </a:cubicBezTo>
                  <a:cubicBezTo>
                    <a:pt x="1507" y="2694"/>
                    <a:pt x="1553" y="2671"/>
                    <a:pt x="1599" y="2648"/>
                  </a:cubicBezTo>
                  <a:cubicBezTo>
                    <a:pt x="1644" y="2626"/>
                    <a:pt x="1690" y="2603"/>
                    <a:pt x="1736" y="2580"/>
                  </a:cubicBezTo>
                  <a:cubicBezTo>
                    <a:pt x="1895" y="2466"/>
                    <a:pt x="2055" y="2329"/>
                    <a:pt x="2146" y="2123"/>
                  </a:cubicBezTo>
                  <a:cubicBezTo>
                    <a:pt x="2215" y="1941"/>
                    <a:pt x="2283" y="1758"/>
                    <a:pt x="2283" y="1553"/>
                  </a:cubicBezTo>
                  <a:cubicBezTo>
                    <a:pt x="2283" y="1165"/>
                    <a:pt x="2124" y="800"/>
                    <a:pt x="1850" y="548"/>
                  </a:cubicBezTo>
                  <a:cubicBezTo>
                    <a:pt x="1599" y="297"/>
                    <a:pt x="1256" y="138"/>
                    <a:pt x="891" y="23"/>
                  </a:cubicBezTo>
                  <a:cubicBezTo>
                    <a:pt x="838" y="8"/>
                    <a:pt x="779" y="1"/>
                    <a:pt x="71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8" name="Google Shape;1568;p120"/>
            <p:cNvSpPr/>
            <p:nvPr/>
          </p:nvSpPr>
          <p:spPr>
            <a:xfrm>
              <a:off x="3213950" y="588725"/>
              <a:ext cx="58800" cy="61400"/>
            </a:xfrm>
            <a:custGeom>
              <a:rect b="b" l="l" r="r" t="t"/>
              <a:pathLst>
                <a:path extrusionOk="0" h="2456" w="2352">
                  <a:moveTo>
                    <a:pt x="910" y="0"/>
                  </a:moveTo>
                  <a:cubicBezTo>
                    <a:pt x="844" y="0"/>
                    <a:pt x="782" y="21"/>
                    <a:pt x="731" y="55"/>
                  </a:cubicBezTo>
                  <a:cubicBezTo>
                    <a:pt x="640" y="78"/>
                    <a:pt x="572" y="146"/>
                    <a:pt x="503" y="215"/>
                  </a:cubicBezTo>
                  <a:cubicBezTo>
                    <a:pt x="412" y="283"/>
                    <a:pt x="343" y="420"/>
                    <a:pt x="321" y="534"/>
                  </a:cubicBezTo>
                  <a:cubicBezTo>
                    <a:pt x="321" y="534"/>
                    <a:pt x="298" y="557"/>
                    <a:pt x="298" y="557"/>
                  </a:cubicBezTo>
                  <a:cubicBezTo>
                    <a:pt x="184" y="694"/>
                    <a:pt x="138" y="762"/>
                    <a:pt x="69" y="945"/>
                  </a:cubicBezTo>
                  <a:cubicBezTo>
                    <a:pt x="24" y="1036"/>
                    <a:pt x="24" y="1150"/>
                    <a:pt x="24" y="1242"/>
                  </a:cubicBezTo>
                  <a:cubicBezTo>
                    <a:pt x="1" y="1447"/>
                    <a:pt x="69" y="1653"/>
                    <a:pt x="138" y="1812"/>
                  </a:cubicBezTo>
                  <a:cubicBezTo>
                    <a:pt x="206" y="1949"/>
                    <a:pt x="298" y="2063"/>
                    <a:pt x="412" y="2155"/>
                  </a:cubicBezTo>
                  <a:cubicBezTo>
                    <a:pt x="526" y="2246"/>
                    <a:pt x="594" y="2292"/>
                    <a:pt x="709" y="2360"/>
                  </a:cubicBezTo>
                  <a:cubicBezTo>
                    <a:pt x="846" y="2406"/>
                    <a:pt x="937" y="2429"/>
                    <a:pt x="1097" y="2451"/>
                  </a:cubicBezTo>
                  <a:cubicBezTo>
                    <a:pt x="1118" y="2454"/>
                    <a:pt x="1140" y="2455"/>
                    <a:pt x="1163" y="2455"/>
                  </a:cubicBezTo>
                  <a:cubicBezTo>
                    <a:pt x="1354" y="2455"/>
                    <a:pt x="1570" y="2373"/>
                    <a:pt x="1713" y="2292"/>
                  </a:cubicBezTo>
                  <a:cubicBezTo>
                    <a:pt x="1895" y="2178"/>
                    <a:pt x="2055" y="2018"/>
                    <a:pt x="2169" y="1835"/>
                  </a:cubicBezTo>
                  <a:cubicBezTo>
                    <a:pt x="2284" y="1653"/>
                    <a:pt x="2352" y="1424"/>
                    <a:pt x="2329" y="1219"/>
                  </a:cubicBezTo>
                  <a:cubicBezTo>
                    <a:pt x="2306" y="991"/>
                    <a:pt x="2261" y="785"/>
                    <a:pt x="2147" y="603"/>
                  </a:cubicBezTo>
                  <a:cubicBezTo>
                    <a:pt x="2010" y="420"/>
                    <a:pt x="1850" y="260"/>
                    <a:pt x="1644" y="146"/>
                  </a:cubicBezTo>
                  <a:cubicBezTo>
                    <a:pt x="1466" y="67"/>
                    <a:pt x="1288" y="5"/>
                    <a:pt x="1079" y="5"/>
                  </a:cubicBezTo>
                  <a:cubicBezTo>
                    <a:pt x="1048" y="5"/>
                    <a:pt x="1015" y="6"/>
                    <a:pt x="982" y="9"/>
                  </a:cubicBezTo>
                  <a:cubicBezTo>
                    <a:pt x="958" y="3"/>
                    <a:pt x="934" y="0"/>
                    <a:pt x="9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9" name="Google Shape;1569;p120"/>
            <p:cNvSpPr/>
            <p:nvPr/>
          </p:nvSpPr>
          <p:spPr>
            <a:xfrm>
              <a:off x="3102700" y="860475"/>
              <a:ext cx="46800" cy="59475"/>
            </a:xfrm>
            <a:custGeom>
              <a:rect b="b" l="l" r="r" t="t"/>
              <a:pathLst>
                <a:path extrusionOk="0" h="2379" w="1872">
                  <a:moveTo>
                    <a:pt x="946" y="1"/>
                  </a:moveTo>
                  <a:cubicBezTo>
                    <a:pt x="928" y="1"/>
                    <a:pt x="909" y="2"/>
                    <a:pt x="890" y="4"/>
                  </a:cubicBezTo>
                  <a:cubicBezTo>
                    <a:pt x="685" y="4"/>
                    <a:pt x="525" y="72"/>
                    <a:pt x="388" y="209"/>
                  </a:cubicBezTo>
                  <a:cubicBezTo>
                    <a:pt x="228" y="346"/>
                    <a:pt x="160" y="529"/>
                    <a:pt x="69" y="712"/>
                  </a:cubicBezTo>
                  <a:cubicBezTo>
                    <a:pt x="23" y="849"/>
                    <a:pt x="0" y="1008"/>
                    <a:pt x="0" y="1145"/>
                  </a:cubicBezTo>
                  <a:cubicBezTo>
                    <a:pt x="0" y="1510"/>
                    <a:pt x="137" y="1830"/>
                    <a:pt x="365" y="2104"/>
                  </a:cubicBezTo>
                  <a:cubicBezTo>
                    <a:pt x="434" y="2172"/>
                    <a:pt x="525" y="2241"/>
                    <a:pt x="593" y="2287"/>
                  </a:cubicBezTo>
                  <a:cubicBezTo>
                    <a:pt x="709" y="2349"/>
                    <a:pt x="833" y="2379"/>
                    <a:pt x="957" y="2379"/>
                  </a:cubicBezTo>
                  <a:cubicBezTo>
                    <a:pt x="1102" y="2379"/>
                    <a:pt x="1246" y="2338"/>
                    <a:pt x="1370" y="2264"/>
                  </a:cubicBezTo>
                  <a:cubicBezTo>
                    <a:pt x="1529" y="2172"/>
                    <a:pt x="1666" y="2035"/>
                    <a:pt x="1735" y="1876"/>
                  </a:cubicBezTo>
                  <a:cubicBezTo>
                    <a:pt x="1826" y="1693"/>
                    <a:pt x="1872" y="1556"/>
                    <a:pt x="1872" y="1351"/>
                  </a:cubicBezTo>
                  <a:cubicBezTo>
                    <a:pt x="1872" y="1214"/>
                    <a:pt x="1849" y="1077"/>
                    <a:pt x="1803" y="963"/>
                  </a:cubicBezTo>
                  <a:cubicBezTo>
                    <a:pt x="1780" y="871"/>
                    <a:pt x="1758" y="780"/>
                    <a:pt x="1689" y="712"/>
                  </a:cubicBezTo>
                  <a:cubicBezTo>
                    <a:pt x="1643" y="643"/>
                    <a:pt x="1598" y="575"/>
                    <a:pt x="1552" y="529"/>
                  </a:cubicBezTo>
                  <a:cubicBezTo>
                    <a:pt x="1529" y="415"/>
                    <a:pt x="1461" y="278"/>
                    <a:pt x="1370" y="209"/>
                  </a:cubicBezTo>
                  <a:cubicBezTo>
                    <a:pt x="1247" y="87"/>
                    <a:pt x="1106" y="1"/>
                    <a:pt x="94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0" name="Google Shape;1570;p120"/>
            <p:cNvSpPr/>
            <p:nvPr/>
          </p:nvSpPr>
          <p:spPr>
            <a:xfrm>
              <a:off x="3158600" y="1081400"/>
              <a:ext cx="54250" cy="54100"/>
            </a:xfrm>
            <a:custGeom>
              <a:rect b="b" l="l" r="r" t="t"/>
              <a:pathLst>
                <a:path extrusionOk="0" h="2164" w="2170">
                  <a:moveTo>
                    <a:pt x="948" y="0"/>
                  </a:moveTo>
                  <a:cubicBezTo>
                    <a:pt x="857" y="0"/>
                    <a:pt x="766" y="12"/>
                    <a:pt x="663" y="46"/>
                  </a:cubicBezTo>
                  <a:cubicBezTo>
                    <a:pt x="572" y="69"/>
                    <a:pt x="503" y="115"/>
                    <a:pt x="435" y="160"/>
                  </a:cubicBezTo>
                  <a:cubicBezTo>
                    <a:pt x="343" y="206"/>
                    <a:pt x="298" y="274"/>
                    <a:pt x="252" y="366"/>
                  </a:cubicBezTo>
                  <a:cubicBezTo>
                    <a:pt x="229" y="411"/>
                    <a:pt x="206" y="480"/>
                    <a:pt x="184" y="525"/>
                  </a:cubicBezTo>
                  <a:cubicBezTo>
                    <a:pt x="161" y="571"/>
                    <a:pt x="138" y="594"/>
                    <a:pt x="115" y="639"/>
                  </a:cubicBezTo>
                  <a:lnTo>
                    <a:pt x="47" y="799"/>
                  </a:lnTo>
                  <a:cubicBezTo>
                    <a:pt x="1" y="913"/>
                    <a:pt x="1" y="1050"/>
                    <a:pt x="47" y="1164"/>
                  </a:cubicBezTo>
                  <a:cubicBezTo>
                    <a:pt x="47" y="1210"/>
                    <a:pt x="47" y="1256"/>
                    <a:pt x="69" y="1279"/>
                  </a:cubicBezTo>
                  <a:cubicBezTo>
                    <a:pt x="92" y="1370"/>
                    <a:pt x="138" y="1461"/>
                    <a:pt x="184" y="1552"/>
                  </a:cubicBezTo>
                  <a:cubicBezTo>
                    <a:pt x="206" y="1575"/>
                    <a:pt x="206" y="1598"/>
                    <a:pt x="229" y="1644"/>
                  </a:cubicBezTo>
                  <a:cubicBezTo>
                    <a:pt x="298" y="1712"/>
                    <a:pt x="343" y="1804"/>
                    <a:pt x="412" y="1872"/>
                  </a:cubicBezTo>
                  <a:cubicBezTo>
                    <a:pt x="435" y="1895"/>
                    <a:pt x="457" y="1918"/>
                    <a:pt x="503" y="1941"/>
                  </a:cubicBezTo>
                  <a:cubicBezTo>
                    <a:pt x="594" y="2032"/>
                    <a:pt x="686" y="2100"/>
                    <a:pt x="823" y="2146"/>
                  </a:cubicBezTo>
                  <a:lnTo>
                    <a:pt x="914" y="2146"/>
                  </a:lnTo>
                  <a:cubicBezTo>
                    <a:pt x="960" y="2157"/>
                    <a:pt x="1005" y="2163"/>
                    <a:pt x="1054" y="2163"/>
                  </a:cubicBezTo>
                  <a:cubicBezTo>
                    <a:pt x="1102" y="2163"/>
                    <a:pt x="1154" y="2157"/>
                    <a:pt x="1211" y="2146"/>
                  </a:cubicBezTo>
                  <a:cubicBezTo>
                    <a:pt x="1211" y="2146"/>
                    <a:pt x="1211" y="2123"/>
                    <a:pt x="1233" y="2123"/>
                  </a:cubicBezTo>
                  <a:cubicBezTo>
                    <a:pt x="1325" y="2100"/>
                    <a:pt x="1416" y="2055"/>
                    <a:pt x="1485" y="2032"/>
                  </a:cubicBezTo>
                  <a:cubicBezTo>
                    <a:pt x="1530" y="2009"/>
                    <a:pt x="1553" y="1986"/>
                    <a:pt x="1599" y="1963"/>
                  </a:cubicBezTo>
                  <a:cubicBezTo>
                    <a:pt x="1667" y="1918"/>
                    <a:pt x="1736" y="1849"/>
                    <a:pt x="1804" y="1804"/>
                  </a:cubicBezTo>
                  <a:cubicBezTo>
                    <a:pt x="1850" y="1758"/>
                    <a:pt x="1895" y="1689"/>
                    <a:pt x="1941" y="1644"/>
                  </a:cubicBezTo>
                  <a:cubicBezTo>
                    <a:pt x="1964" y="1598"/>
                    <a:pt x="2010" y="1552"/>
                    <a:pt x="2032" y="1484"/>
                  </a:cubicBezTo>
                  <a:cubicBezTo>
                    <a:pt x="2078" y="1438"/>
                    <a:pt x="2124" y="1347"/>
                    <a:pt x="2124" y="1279"/>
                  </a:cubicBezTo>
                  <a:cubicBezTo>
                    <a:pt x="2146" y="1256"/>
                    <a:pt x="2146" y="1233"/>
                    <a:pt x="2146" y="1187"/>
                  </a:cubicBezTo>
                  <a:cubicBezTo>
                    <a:pt x="2169" y="1096"/>
                    <a:pt x="2169" y="1005"/>
                    <a:pt x="2124" y="913"/>
                  </a:cubicBezTo>
                  <a:cubicBezTo>
                    <a:pt x="2124" y="913"/>
                    <a:pt x="2124" y="891"/>
                    <a:pt x="2124" y="891"/>
                  </a:cubicBezTo>
                  <a:cubicBezTo>
                    <a:pt x="2055" y="594"/>
                    <a:pt x="1850" y="343"/>
                    <a:pt x="1599" y="183"/>
                  </a:cubicBezTo>
                  <a:cubicBezTo>
                    <a:pt x="1530" y="137"/>
                    <a:pt x="1416" y="92"/>
                    <a:pt x="1348" y="69"/>
                  </a:cubicBezTo>
                  <a:cubicBezTo>
                    <a:pt x="1302" y="46"/>
                    <a:pt x="1279" y="46"/>
                    <a:pt x="1233" y="23"/>
                  </a:cubicBezTo>
                  <a:cubicBezTo>
                    <a:pt x="1131" y="12"/>
                    <a:pt x="1039" y="0"/>
                    <a:pt x="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1" name="Google Shape;1571;p120"/>
            <p:cNvSpPr/>
            <p:nvPr/>
          </p:nvSpPr>
          <p:spPr>
            <a:xfrm>
              <a:off x="3247050" y="1265700"/>
              <a:ext cx="62800" cy="60750"/>
            </a:xfrm>
            <a:custGeom>
              <a:rect b="b" l="l" r="r" t="t"/>
              <a:pathLst>
                <a:path extrusionOk="0" h="2430" w="2512">
                  <a:moveTo>
                    <a:pt x="1621" y="1"/>
                  </a:moveTo>
                  <a:cubicBezTo>
                    <a:pt x="1439" y="1"/>
                    <a:pt x="1233" y="69"/>
                    <a:pt x="1119" y="206"/>
                  </a:cubicBezTo>
                  <a:cubicBezTo>
                    <a:pt x="1119" y="206"/>
                    <a:pt x="1119" y="229"/>
                    <a:pt x="1096" y="229"/>
                  </a:cubicBezTo>
                  <a:cubicBezTo>
                    <a:pt x="990" y="168"/>
                    <a:pt x="873" y="138"/>
                    <a:pt x="760" y="138"/>
                  </a:cubicBezTo>
                  <a:cubicBezTo>
                    <a:pt x="703" y="138"/>
                    <a:pt x="648" y="145"/>
                    <a:pt x="594" y="161"/>
                  </a:cubicBezTo>
                  <a:cubicBezTo>
                    <a:pt x="412" y="229"/>
                    <a:pt x="275" y="320"/>
                    <a:pt x="161" y="480"/>
                  </a:cubicBezTo>
                  <a:cubicBezTo>
                    <a:pt x="69" y="663"/>
                    <a:pt x="1" y="868"/>
                    <a:pt x="1" y="1097"/>
                  </a:cubicBezTo>
                  <a:cubicBezTo>
                    <a:pt x="1" y="1302"/>
                    <a:pt x="69" y="1507"/>
                    <a:pt x="138" y="1690"/>
                  </a:cubicBezTo>
                  <a:cubicBezTo>
                    <a:pt x="206" y="1827"/>
                    <a:pt x="298" y="1964"/>
                    <a:pt x="412" y="2078"/>
                  </a:cubicBezTo>
                  <a:cubicBezTo>
                    <a:pt x="571" y="2215"/>
                    <a:pt x="731" y="2306"/>
                    <a:pt x="937" y="2375"/>
                  </a:cubicBezTo>
                  <a:cubicBezTo>
                    <a:pt x="1050" y="2412"/>
                    <a:pt x="1170" y="2429"/>
                    <a:pt x="1289" y="2429"/>
                  </a:cubicBezTo>
                  <a:cubicBezTo>
                    <a:pt x="1387" y="2429"/>
                    <a:pt x="1483" y="2418"/>
                    <a:pt x="1576" y="2398"/>
                  </a:cubicBezTo>
                  <a:cubicBezTo>
                    <a:pt x="1758" y="2352"/>
                    <a:pt x="1941" y="2238"/>
                    <a:pt x="2078" y="2101"/>
                  </a:cubicBezTo>
                  <a:cubicBezTo>
                    <a:pt x="2146" y="2055"/>
                    <a:pt x="2215" y="1964"/>
                    <a:pt x="2261" y="1895"/>
                  </a:cubicBezTo>
                  <a:cubicBezTo>
                    <a:pt x="2306" y="1850"/>
                    <a:pt x="2329" y="1804"/>
                    <a:pt x="2352" y="1781"/>
                  </a:cubicBezTo>
                  <a:cubicBezTo>
                    <a:pt x="2375" y="1690"/>
                    <a:pt x="2420" y="1599"/>
                    <a:pt x="2443" y="1507"/>
                  </a:cubicBezTo>
                  <a:cubicBezTo>
                    <a:pt x="2489" y="1393"/>
                    <a:pt x="2489" y="1302"/>
                    <a:pt x="2512" y="1188"/>
                  </a:cubicBezTo>
                  <a:cubicBezTo>
                    <a:pt x="2512" y="1142"/>
                    <a:pt x="2512" y="1097"/>
                    <a:pt x="2512" y="1028"/>
                  </a:cubicBezTo>
                  <a:cubicBezTo>
                    <a:pt x="2489" y="937"/>
                    <a:pt x="2489" y="823"/>
                    <a:pt x="2443" y="731"/>
                  </a:cubicBezTo>
                  <a:cubicBezTo>
                    <a:pt x="2375" y="526"/>
                    <a:pt x="2283" y="343"/>
                    <a:pt x="2101" y="206"/>
                  </a:cubicBezTo>
                  <a:cubicBezTo>
                    <a:pt x="2055" y="138"/>
                    <a:pt x="1964" y="92"/>
                    <a:pt x="1895" y="47"/>
                  </a:cubicBezTo>
                  <a:cubicBezTo>
                    <a:pt x="1804" y="24"/>
                    <a:pt x="1713" y="1"/>
                    <a:pt x="162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2" name="Google Shape;1572;p120"/>
            <p:cNvSpPr/>
            <p:nvPr/>
          </p:nvSpPr>
          <p:spPr>
            <a:xfrm>
              <a:off x="3497000" y="1418075"/>
              <a:ext cx="67925" cy="67250"/>
            </a:xfrm>
            <a:custGeom>
              <a:rect b="b" l="l" r="r" t="t"/>
              <a:pathLst>
                <a:path extrusionOk="0" h="2690" w="2717">
                  <a:moveTo>
                    <a:pt x="1210" y="0"/>
                  </a:moveTo>
                  <a:cubicBezTo>
                    <a:pt x="1149" y="0"/>
                    <a:pt x="1088" y="8"/>
                    <a:pt x="1027" y="23"/>
                  </a:cubicBezTo>
                  <a:cubicBezTo>
                    <a:pt x="913" y="46"/>
                    <a:pt x="776" y="92"/>
                    <a:pt x="662" y="183"/>
                  </a:cubicBezTo>
                  <a:cubicBezTo>
                    <a:pt x="571" y="251"/>
                    <a:pt x="457" y="320"/>
                    <a:pt x="366" y="411"/>
                  </a:cubicBezTo>
                  <a:cubicBezTo>
                    <a:pt x="297" y="525"/>
                    <a:pt x="206" y="617"/>
                    <a:pt x="160" y="731"/>
                  </a:cubicBezTo>
                  <a:cubicBezTo>
                    <a:pt x="114" y="822"/>
                    <a:pt x="69" y="913"/>
                    <a:pt x="46" y="1005"/>
                  </a:cubicBezTo>
                  <a:cubicBezTo>
                    <a:pt x="23" y="1096"/>
                    <a:pt x="23" y="1187"/>
                    <a:pt x="0" y="1278"/>
                  </a:cubicBezTo>
                  <a:cubicBezTo>
                    <a:pt x="0" y="1415"/>
                    <a:pt x="0" y="1552"/>
                    <a:pt x="46" y="1667"/>
                  </a:cubicBezTo>
                  <a:cubicBezTo>
                    <a:pt x="69" y="1803"/>
                    <a:pt x="114" y="1918"/>
                    <a:pt x="183" y="2032"/>
                  </a:cubicBezTo>
                  <a:cubicBezTo>
                    <a:pt x="229" y="2123"/>
                    <a:pt x="274" y="2192"/>
                    <a:pt x="343" y="2260"/>
                  </a:cubicBezTo>
                  <a:cubicBezTo>
                    <a:pt x="366" y="2283"/>
                    <a:pt x="388" y="2306"/>
                    <a:pt x="411" y="2328"/>
                  </a:cubicBezTo>
                  <a:cubicBezTo>
                    <a:pt x="480" y="2397"/>
                    <a:pt x="571" y="2443"/>
                    <a:pt x="639" y="2488"/>
                  </a:cubicBezTo>
                  <a:cubicBezTo>
                    <a:pt x="708" y="2534"/>
                    <a:pt x="799" y="2580"/>
                    <a:pt x="891" y="2602"/>
                  </a:cubicBezTo>
                  <a:cubicBezTo>
                    <a:pt x="1039" y="2670"/>
                    <a:pt x="1196" y="2689"/>
                    <a:pt x="1351" y="2689"/>
                  </a:cubicBezTo>
                  <a:cubicBezTo>
                    <a:pt x="1458" y="2689"/>
                    <a:pt x="1564" y="2680"/>
                    <a:pt x="1667" y="2671"/>
                  </a:cubicBezTo>
                  <a:cubicBezTo>
                    <a:pt x="1804" y="2648"/>
                    <a:pt x="1918" y="2580"/>
                    <a:pt x="2032" y="2534"/>
                  </a:cubicBezTo>
                  <a:cubicBezTo>
                    <a:pt x="2055" y="2511"/>
                    <a:pt x="2077" y="2488"/>
                    <a:pt x="2123" y="2465"/>
                  </a:cubicBezTo>
                  <a:cubicBezTo>
                    <a:pt x="2192" y="2420"/>
                    <a:pt x="2260" y="2374"/>
                    <a:pt x="2329" y="2306"/>
                  </a:cubicBezTo>
                  <a:cubicBezTo>
                    <a:pt x="2557" y="2055"/>
                    <a:pt x="2694" y="1735"/>
                    <a:pt x="2694" y="1393"/>
                  </a:cubicBezTo>
                  <a:cubicBezTo>
                    <a:pt x="2717" y="1278"/>
                    <a:pt x="2694" y="1119"/>
                    <a:pt x="2648" y="1005"/>
                  </a:cubicBezTo>
                  <a:cubicBezTo>
                    <a:pt x="2580" y="822"/>
                    <a:pt x="2488" y="639"/>
                    <a:pt x="2329" y="525"/>
                  </a:cubicBezTo>
                  <a:cubicBezTo>
                    <a:pt x="2192" y="388"/>
                    <a:pt x="2032" y="274"/>
                    <a:pt x="1849" y="251"/>
                  </a:cubicBezTo>
                  <a:cubicBezTo>
                    <a:pt x="1804" y="229"/>
                    <a:pt x="1781" y="229"/>
                    <a:pt x="1735" y="229"/>
                  </a:cubicBezTo>
                  <a:cubicBezTo>
                    <a:pt x="1689" y="183"/>
                    <a:pt x="1644" y="114"/>
                    <a:pt x="1575" y="92"/>
                  </a:cubicBezTo>
                  <a:cubicBezTo>
                    <a:pt x="1454" y="31"/>
                    <a:pt x="1332" y="0"/>
                    <a:pt x="12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3" name="Google Shape;1573;p120"/>
            <p:cNvSpPr/>
            <p:nvPr/>
          </p:nvSpPr>
          <p:spPr>
            <a:xfrm>
              <a:off x="3757200" y="1347875"/>
              <a:ext cx="54800" cy="59950"/>
            </a:xfrm>
            <a:custGeom>
              <a:rect b="b" l="l" r="r" t="t"/>
              <a:pathLst>
                <a:path extrusionOk="0" h="2398" w="2192">
                  <a:moveTo>
                    <a:pt x="685" y="1"/>
                  </a:moveTo>
                  <a:cubicBezTo>
                    <a:pt x="503" y="1"/>
                    <a:pt x="343" y="69"/>
                    <a:pt x="206" y="206"/>
                  </a:cubicBezTo>
                  <a:cubicBezTo>
                    <a:pt x="138" y="275"/>
                    <a:pt x="92" y="343"/>
                    <a:pt x="69" y="434"/>
                  </a:cubicBezTo>
                  <a:cubicBezTo>
                    <a:pt x="23" y="503"/>
                    <a:pt x="1" y="594"/>
                    <a:pt x="1" y="708"/>
                  </a:cubicBezTo>
                  <a:cubicBezTo>
                    <a:pt x="1" y="822"/>
                    <a:pt x="46" y="937"/>
                    <a:pt x="92" y="1051"/>
                  </a:cubicBezTo>
                  <a:cubicBezTo>
                    <a:pt x="92" y="1096"/>
                    <a:pt x="69" y="1165"/>
                    <a:pt x="69" y="1233"/>
                  </a:cubicBezTo>
                  <a:cubicBezTo>
                    <a:pt x="46" y="1279"/>
                    <a:pt x="46" y="1325"/>
                    <a:pt x="69" y="1393"/>
                  </a:cubicBezTo>
                  <a:cubicBezTo>
                    <a:pt x="69" y="1484"/>
                    <a:pt x="69" y="1599"/>
                    <a:pt x="115" y="1690"/>
                  </a:cubicBezTo>
                  <a:cubicBezTo>
                    <a:pt x="183" y="1850"/>
                    <a:pt x="229" y="1964"/>
                    <a:pt x="366" y="2101"/>
                  </a:cubicBezTo>
                  <a:cubicBezTo>
                    <a:pt x="548" y="2283"/>
                    <a:pt x="800" y="2397"/>
                    <a:pt x="1073" y="2397"/>
                  </a:cubicBezTo>
                  <a:cubicBezTo>
                    <a:pt x="1279" y="2397"/>
                    <a:pt x="1484" y="2329"/>
                    <a:pt x="1644" y="2215"/>
                  </a:cubicBezTo>
                  <a:cubicBezTo>
                    <a:pt x="1735" y="2146"/>
                    <a:pt x="1804" y="2101"/>
                    <a:pt x="1872" y="2009"/>
                  </a:cubicBezTo>
                  <a:cubicBezTo>
                    <a:pt x="1918" y="1964"/>
                    <a:pt x="1986" y="1895"/>
                    <a:pt x="2009" y="1827"/>
                  </a:cubicBezTo>
                  <a:cubicBezTo>
                    <a:pt x="2055" y="1758"/>
                    <a:pt x="2101" y="1667"/>
                    <a:pt x="2123" y="1599"/>
                  </a:cubicBezTo>
                  <a:cubicBezTo>
                    <a:pt x="2192" y="1416"/>
                    <a:pt x="2192" y="1165"/>
                    <a:pt x="2146" y="982"/>
                  </a:cubicBezTo>
                  <a:cubicBezTo>
                    <a:pt x="2101" y="777"/>
                    <a:pt x="1964" y="571"/>
                    <a:pt x="1827" y="412"/>
                  </a:cubicBezTo>
                  <a:cubicBezTo>
                    <a:pt x="1644" y="252"/>
                    <a:pt x="1461" y="161"/>
                    <a:pt x="1233" y="69"/>
                  </a:cubicBezTo>
                  <a:cubicBezTo>
                    <a:pt x="1165" y="69"/>
                    <a:pt x="1119" y="46"/>
                    <a:pt x="1051" y="46"/>
                  </a:cubicBezTo>
                  <a:cubicBezTo>
                    <a:pt x="937" y="24"/>
                    <a:pt x="822" y="1"/>
                    <a:pt x="6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4" name="Google Shape;1574;p120"/>
            <p:cNvSpPr/>
            <p:nvPr/>
          </p:nvSpPr>
          <p:spPr>
            <a:xfrm>
              <a:off x="3916400" y="1165275"/>
              <a:ext cx="62225" cy="60175"/>
            </a:xfrm>
            <a:custGeom>
              <a:rect b="b" l="l" r="r" t="t"/>
              <a:pathLst>
                <a:path extrusionOk="0" h="2407" w="2489">
                  <a:moveTo>
                    <a:pt x="1302" y="1"/>
                  </a:moveTo>
                  <a:cubicBezTo>
                    <a:pt x="1119" y="24"/>
                    <a:pt x="960" y="92"/>
                    <a:pt x="823" y="206"/>
                  </a:cubicBezTo>
                  <a:cubicBezTo>
                    <a:pt x="731" y="297"/>
                    <a:pt x="663" y="389"/>
                    <a:pt x="594" y="457"/>
                  </a:cubicBezTo>
                  <a:cubicBezTo>
                    <a:pt x="503" y="503"/>
                    <a:pt x="435" y="571"/>
                    <a:pt x="343" y="617"/>
                  </a:cubicBezTo>
                  <a:cubicBezTo>
                    <a:pt x="252" y="663"/>
                    <a:pt x="206" y="731"/>
                    <a:pt x="138" y="800"/>
                  </a:cubicBezTo>
                  <a:cubicBezTo>
                    <a:pt x="92" y="868"/>
                    <a:pt x="47" y="959"/>
                    <a:pt x="24" y="1051"/>
                  </a:cubicBezTo>
                  <a:cubicBezTo>
                    <a:pt x="1" y="1142"/>
                    <a:pt x="1" y="1233"/>
                    <a:pt x="1" y="1325"/>
                  </a:cubicBezTo>
                  <a:cubicBezTo>
                    <a:pt x="24" y="1416"/>
                    <a:pt x="47" y="1507"/>
                    <a:pt x="92" y="1576"/>
                  </a:cubicBezTo>
                  <a:cubicBezTo>
                    <a:pt x="184" y="1735"/>
                    <a:pt x="343" y="1850"/>
                    <a:pt x="503" y="1895"/>
                  </a:cubicBezTo>
                  <a:lnTo>
                    <a:pt x="526" y="1895"/>
                  </a:lnTo>
                  <a:cubicBezTo>
                    <a:pt x="572" y="1964"/>
                    <a:pt x="617" y="2032"/>
                    <a:pt x="686" y="2101"/>
                  </a:cubicBezTo>
                  <a:cubicBezTo>
                    <a:pt x="823" y="2238"/>
                    <a:pt x="1005" y="2352"/>
                    <a:pt x="1211" y="2375"/>
                  </a:cubicBezTo>
                  <a:cubicBezTo>
                    <a:pt x="1275" y="2391"/>
                    <a:pt x="1351" y="2407"/>
                    <a:pt x="1431" y="2407"/>
                  </a:cubicBezTo>
                  <a:cubicBezTo>
                    <a:pt x="1463" y="2407"/>
                    <a:pt x="1497" y="2404"/>
                    <a:pt x="1530" y="2397"/>
                  </a:cubicBezTo>
                  <a:cubicBezTo>
                    <a:pt x="1690" y="2397"/>
                    <a:pt x="1827" y="2375"/>
                    <a:pt x="1987" y="2283"/>
                  </a:cubicBezTo>
                  <a:cubicBezTo>
                    <a:pt x="2215" y="2146"/>
                    <a:pt x="2398" y="1895"/>
                    <a:pt x="2443" y="1644"/>
                  </a:cubicBezTo>
                  <a:cubicBezTo>
                    <a:pt x="2466" y="1462"/>
                    <a:pt x="2489" y="1347"/>
                    <a:pt x="2443" y="1165"/>
                  </a:cubicBezTo>
                  <a:cubicBezTo>
                    <a:pt x="2420" y="1051"/>
                    <a:pt x="2375" y="959"/>
                    <a:pt x="2306" y="868"/>
                  </a:cubicBezTo>
                  <a:cubicBezTo>
                    <a:pt x="2238" y="731"/>
                    <a:pt x="2101" y="571"/>
                    <a:pt x="1964" y="480"/>
                  </a:cubicBezTo>
                  <a:cubicBezTo>
                    <a:pt x="1918" y="389"/>
                    <a:pt x="1873" y="275"/>
                    <a:pt x="1804" y="206"/>
                  </a:cubicBezTo>
                  <a:cubicBezTo>
                    <a:pt x="1667" y="92"/>
                    <a:pt x="1485" y="1"/>
                    <a:pt x="130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5" name="Google Shape;1575;p120"/>
            <p:cNvSpPr/>
            <p:nvPr/>
          </p:nvSpPr>
          <p:spPr>
            <a:xfrm>
              <a:off x="4020275" y="943225"/>
              <a:ext cx="58800" cy="69150"/>
            </a:xfrm>
            <a:custGeom>
              <a:rect b="b" l="l" r="r" t="t"/>
              <a:pathLst>
                <a:path extrusionOk="0" h="2766" w="2352">
                  <a:moveTo>
                    <a:pt x="1048" y="1"/>
                  </a:moveTo>
                  <a:cubicBezTo>
                    <a:pt x="878" y="1"/>
                    <a:pt x="698" y="105"/>
                    <a:pt x="594" y="209"/>
                  </a:cubicBezTo>
                  <a:cubicBezTo>
                    <a:pt x="479" y="323"/>
                    <a:pt x="388" y="529"/>
                    <a:pt x="388" y="711"/>
                  </a:cubicBezTo>
                  <a:cubicBezTo>
                    <a:pt x="343" y="757"/>
                    <a:pt x="297" y="803"/>
                    <a:pt x="251" y="871"/>
                  </a:cubicBezTo>
                  <a:cubicBezTo>
                    <a:pt x="91" y="1076"/>
                    <a:pt x="23" y="1328"/>
                    <a:pt x="0" y="1579"/>
                  </a:cubicBezTo>
                  <a:cubicBezTo>
                    <a:pt x="0" y="1807"/>
                    <a:pt x="69" y="2104"/>
                    <a:pt x="206" y="2286"/>
                  </a:cubicBezTo>
                  <a:cubicBezTo>
                    <a:pt x="297" y="2423"/>
                    <a:pt x="411" y="2537"/>
                    <a:pt x="571" y="2629"/>
                  </a:cubicBezTo>
                  <a:cubicBezTo>
                    <a:pt x="639" y="2674"/>
                    <a:pt x="731" y="2720"/>
                    <a:pt x="822" y="2743"/>
                  </a:cubicBezTo>
                  <a:cubicBezTo>
                    <a:pt x="913" y="2743"/>
                    <a:pt x="1027" y="2766"/>
                    <a:pt x="1119" y="2766"/>
                  </a:cubicBezTo>
                  <a:cubicBezTo>
                    <a:pt x="1438" y="2743"/>
                    <a:pt x="1735" y="2629"/>
                    <a:pt x="1963" y="2400"/>
                  </a:cubicBezTo>
                  <a:cubicBezTo>
                    <a:pt x="2100" y="2263"/>
                    <a:pt x="2214" y="2081"/>
                    <a:pt x="2283" y="1875"/>
                  </a:cubicBezTo>
                  <a:cubicBezTo>
                    <a:pt x="2328" y="1716"/>
                    <a:pt x="2351" y="1533"/>
                    <a:pt x="2328" y="1373"/>
                  </a:cubicBezTo>
                  <a:cubicBezTo>
                    <a:pt x="2328" y="1145"/>
                    <a:pt x="2260" y="962"/>
                    <a:pt x="2169" y="757"/>
                  </a:cubicBezTo>
                  <a:cubicBezTo>
                    <a:pt x="2100" y="597"/>
                    <a:pt x="1986" y="437"/>
                    <a:pt x="1872" y="346"/>
                  </a:cubicBezTo>
                  <a:cubicBezTo>
                    <a:pt x="1781" y="255"/>
                    <a:pt x="1689" y="186"/>
                    <a:pt x="1598" y="141"/>
                  </a:cubicBezTo>
                  <a:cubicBezTo>
                    <a:pt x="1392" y="49"/>
                    <a:pt x="1301" y="26"/>
                    <a:pt x="1096" y="4"/>
                  </a:cubicBezTo>
                  <a:cubicBezTo>
                    <a:pt x="1080" y="2"/>
                    <a:pt x="1064" y="1"/>
                    <a:pt x="10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6" name="Google Shape;1576;p120"/>
            <p:cNvSpPr/>
            <p:nvPr/>
          </p:nvSpPr>
          <p:spPr>
            <a:xfrm>
              <a:off x="4040250" y="672825"/>
              <a:ext cx="61650" cy="61650"/>
            </a:xfrm>
            <a:custGeom>
              <a:rect b="b" l="l" r="r" t="t"/>
              <a:pathLst>
                <a:path extrusionOk="0" h="2466" w="2466">
                  <a:moveTo>
                    <a:pt x="1141" y="0"/>
                  </a:moveTo>
                  <a:cubicBezTo>
                    <a:pt x="1050" y="0"/>
                    <a:pt x="959" y="0"/>
                    <a:pt x="890" y="46"/>
                  </a:cubicBezTo>
                  <a:cubicBezTo>
                    <a:pt x="867" y="69"/>
                    <a:pt x="867" y="69"/>
                    <a:pt x="845" y="69"/>
                  </a:cubicBezTo>
                  <a:cubicBezTo>
                    <a:pt x="753" y="92"/>
                    <a:pt x="685" y="115"/>
                    <a:pt x="593" y="160"/>
                  </a:cubicBezTo>
                  <a:cubicBezTo>
                    <a:pt x="525" y="206"/>
                    <a:pt x="457" y="252"/>
                    <a:pt x="388" y="297"/>
                  </a:cubicBezTo>
                  <a:cubicBezTo>
                    <a:pt x="388" y="320"/>
                    <a:pt x="365" y="343"/>
                    <a:pt x="342" y="366"/>
                  </a:cubicBezTo>
                  <a:cubicBezTo>
                    <a:pt x="274" y="434"/>
                    <a:pt x="205" y="525"/>
                    <a:pt x="160" y="617"/>
                  </a:cubicBezTo>
                  <a:cubicBezTo>
                    <a:pt x="114" y="708"/>
                    <a:pt x="46" y="822"/>
                    <a:pt x="23" y="936"/>
                  </a:cubicBezTo>
                  <a:cubicBezTo>
                    <a:pt x="0" y="1028"/>
                    <a:pt x="0" y="1142"/>
                    <a:pt x="0" y="1256"/>
                  </a:cubicBezTo>
                  <a:cubicBezTo>
                    <a:pt x="0" y="1347"/>
                    <a:pt x="23" y="1438"/>
                    <a:pt x="23" y="1507"/>
                  </a:cubicBezTo>
                  <a:cubicBezTo>
                    <a:pt x="23" y="1530"/>
                    <a:pt x="46" y="1575"/>
                    <a:pt x="46" y="1598"/>
                  </a:cubicBezTo>
                  <a:cubicBezTo>
                    <a:pt x="68" y="1667"/>
                    <a:pt x="114" y="1735"/>
                    <a:pt x="137" y="1827"/>
                  </a:cubicBezTo>
                  <a:cubicBezTo>
                    <a:pt x="137" y="1849"/>
                    <a:pt x="160" y="1872"/>
                    <a:pt x="183" y="1895"/>
                  </a:cubicBezTo>
                  <a:cubicBezTo>
                    <a:pt x="228" y="1963"/>
                    <a:pt x="274" y="2032"/>
                    <a:pt x="320" y="2078"/>
                  </a:cubicBezTo>
                  <a:cubicBezTo>
                    <a:pt x="342" y="2100"/>
                    <a:pt x="365" y="2123"/>
                    <a:pt x="388" y="2146"/>
                  </a:cubicBezTo>
                  <a:cubicBezTo>
                    <a:pt x="434" y="2192"/>
                    <a:pt x="502" y="2260"/>
                    <a:pt x="571" y="2283"/>
                  </a:cubicBezTo>
                  <a:cubicBezTo>
                    <a:pt x="639" y="2329"/>
                    <a:pt x="730" y="2374"/>
                    <a:pt x="799" y="2397"/>
                  </a:cubicBezTo>
                  <a:cubicBezTo>
                    <a:pt x="913" y="2443"/>
                    <a:pt x="1027" y="2443"/>
                    <a:pt x="1141" y="2466"/>
                  </a:cubicBezTo>
                  <a:cubicBezTo>
                    <a:pt x="1233" y="2466"/>
                    <a:pt x="1370" y="2443"/>
                    <a:pt x="1461" y="2420"/>
                  </a:cubicBezTo>
                  <a:cubicBezTo>
                    <a:pt x="1575" y="2397"/>
                    <a:pt x="1666" y="2351"/>
                    <a:pt x="1780" y="2306"/>
                  </a:cubicBezTo>
                  <a:cubicBezTo>
                    <a:pt x="1826" y="2283"/>
                    <a:pt x="1872" y="2260"/>
                    <a:pt x="1917" y="2237"/>
                  </a:cubicBezTo>
                  <a:cubicBezTo>
                    <a:pt x="1986" y="2192"/>
                    <a:pt x="2054" y="2146"/>
                    <a:pt x="2100" y="2078"/>
                  </a:cubicBezTo>
                  <a:cubicBezTo>
                    <a:pt x="2168" y="2032"/>
                    <a:pt x="2214" y="1963"/>
                    <a:pt x="2260" y="1895"/>
                  </a:cubicBezTo>
                  <a:cubicBezTo>
                    <a:pt x="2328" y="1804"/>
                    <a:pt x="2374" y="1690"/>
                    <a:pt x="2397" y="1598"/>
                  </a:cubicBezTo>
                  <a:cubicBezTo>
                    <a:pt x="2442" y="1484"/>
                    <a:pt x="2465" y="1370"/>
                    <a:pt x="2465" y="1256"/>
                  </a:cubicBezTo>
                  <a:cubicBezTo>
                    <a:pt x="2465" y="1165"/>
                    <a:pt x="2442" y="1073"/>
                    <a:pt x="2420" y="982"/>
                  </a:cubicBezTo>
                  <a:cubicBezTo>
                    <a:pt x="2420" y="959"/>
                    <a:pt x="2420" y="936"/>
                    <a:pt x="2397" y="891"/>
                  </a:cubicBezTo>
                  <a:cubicBezTo>
                    <a:pt x="2351" y="777"/>
                    <a:pt x="2305" y="662"/>
                    <a:pt x="2237" y="571"/>
                  </a:cubicBezTo>
                  <a:cubicBezTo>
                    <a:pt x="2191" y="503"/>
                    <a:pt x="2146" y="411"/>
                    <a:pt x="2077" y="366"/>
                  </a:cubicBezTo>
                  <a:cubicBezTo>
                    <a:pt x="2009" y="297"/>
                    <a:pt x="1940" y="252"/>
                    <a:pt x="1872" y="183"/>
                  </a:cubicBezTo>
                  <a:cubicBezTo>
                    <a:pt x="1849" y="183"/>
                    <a:pt x="1803" y="160"/>
                    <a:pt x="1780" y="137"/>
                  </a:cubicBezTo>
                  <a:cubicBezTo>
                    <a:pt x="1689" y="92"/>
                    <a:pt x="1621" y="69"/>
                    <a:pt x="1529" y="46"/>
                  </a:cubicBezTo>
                  <a:cubicBezTo>
                    <a:pt x="1438" y="0"/>
                    <a:pt x="1347" y="0"/>
                    <a:pt x="125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7" name="Google Shape;1577;p120"/>
            <p:cNvSpPr/>
            <p:nvPr/>
          </p:nvSpPr>
          <p:spPr>
            <a:xfrm>
              <a:off x="3830250" y="494350"/>
              <a:ext cx="60500" cy="62100"/>
            </a:xfrm>
            <a:custGeom>
              <a:rect b="b" l="l" r="r" t="t"/>
              <a:pathLst>
                <a:path extrusionOk="0" h="2484" w="2420">
                  <a:moveTo>
                    <a:pt x="1106" y="0"/>
                  </a:moveTo>
                  <a:cubicBezTo>
                    <a:pt x="1057" y="0"/>
                    <a:pt x="1008" y="6"/>
                    <a:pt x="959" y="18"/>
                  </a:cubicBezTo>
                  <a:cubicBezTo>
                    <a:pt x="731" y="86"/>
                    <a:pt x="525" y="223"/>
                    <a:pt x="366" y="383"/>
                  </a:cubicBezTo>
                  <a:cubicBezTo>
                    <a:pt x="297" y="475"/>
                    <a:pt x="229" y="566"/>
                    <a:pt x="160" y="657"/>
                  </a:cubicBezTo>
                  <a:cubicBezTo>
                    <a:pt x="137" y="748"/>
                    <a:pt x="92" y="817"/>
                    <a:pt x="69" y="908"/>
                  </a:cubicBezTo>
                  <a:cubicBezTo>
                    <a:pt x="46" y="931"/>
                    <a:pt x="46" y="954"/>
                    <a:pt x="46" y="999"/>
                  </a:cubicBezTo>
                  <a:cubicBezTo>
                    <a:pt x="23" y="1114"/>
                    <a:pt x="0" y="1228"/>
                    <a:pt x="0" y="1342"/>
                  </a:cubicBezTo>
                  <a:cubicBezTo>
                    <a:pt x="0" y="1456"/>
                    <a:pt x="23" y="1570"/>
                    <a:pt x="69" y="1684"/>
                  </a:cubicBezTo>
                  <a:cubicBezTo>
                    <a:pt x="92" y="1753"/>
                    <a:pt x="114" y="1844"/>
                    <a:pt x="160" y="1913"/>
                  </a:cubicBezTo>
                  <a:cubicBezTo>
                    <a:pt x="206" y="1981"/>
                    <a:pt x="274" y="2049"/>
                    <a:pt x="320" y="2118"/>
                  </a:cubicBezTo>
                  <a:cubicBezTo>
                    <a:pt x="343" y="2141"/>
                    <a:pt x="366" y="2164"/>
                    <a:pt x="366" y="2164"/>
                  </a:cubicBezTo>
                  <a:cubicBezTo>
                    <a:pt x="434" y="2232"/>
                    <a:pt x="502" y="2278"/>
                    <a:pt x="571" y="2323"/>
                  </a:cubicBezTo>
                  <a:cubicBezTo>
                    <a:pt x="662" y="2369"/>
                    <a:pt x="776" y="2415"/>
                    <a:pt x="890" y="2437"/>
                  </a:cubicBezTo>
                  <a:cubicBezTo>
                    <a:pt x="959" y="2460"/>
                    <a:pt x="1050" y="2483"/>
                    <a:pt x="1142" y="2483"/>
                  </a:cubicBezTo>
                  <a:lnTo>
                    <a:pt x="1210" y="2483"/>
                  </a:lnTo>
                  <a:cubicBezTo>
                    <a:pt x="1438" y="2483"/>
                    <a:pt x="1667" y="2437"/>
                    <a:pt x="1849" y="2301"/>
                  </a:cubicBezTo>
                  <a:cubicBezTo>
                    <a:pt x="1918" y="2278"/>
                    <a:pt x="1986" y="2209"/>
                    <a:pt x="2032" y="2164"/>
                  </a:cubicBezTo>
                  <a:cubicBezTo>
                    <a:pt x="2077" y="2118"/>
                    <a:pt x="2123" y="2072"/>
                    <a:pt x="2146" y="2027"/>
                  </a:cubicBezTo>
                  <a:cubicBezTo>
                    <a:pt x="2192" y="2004"/>
                    <a:pt x="2214" y="1958"/>
                    <a:pt x="2237" y="1913"/>
                  </a:cubicBezTo>
                  <a:cubicBezTo>
                    <a:pt x="2260" y="1844"/>
                    <a:pt x="2306" y="1776"/>
                    <a:pt x="2328" y="1707"/>
                  </a:cubicBezTo>
                  <a:cubicBezTo>
                    <a:pt x="2328" y="1707"/>
                    <a:pt x="2328" y="1684"/>
                    <a:pt x="2328" y="1661"/>
                  </a:cubicBezTo>
                  <a:cubicBezTo>
                    <a:pt x="2420" y="1388"/>
                    <a:pt x="2351" y="1091"/>
                    <a:pt x="2214" y="840"/>
                  </a:cubicBezTo>
                  <a:cubicBezTo>
                    <a:pt x="2192" y="794"/>
                    <a:pt x="2169" y="748"/>
                    <a:pt x="2123" y="703"/>
                  </a:cubicBezTo>
                  <a:cubicBezTo>
                    <a:pt x="2077" y="657"/>
                    <a:pt x="2055" y="611"/>
                    <a:pt x="2009" y="566"/>
                  </a:cubicBezTo>
                  <a:cubicBezTo>
                    <a:pt x="1940" y="497"/>
                    <a:pt x="1849" y="429"/>
                    <a:pt x="1758" y="383"/>
                  </a:cubicBezTo>
                  <a:cubicBezTo>
                    <a:pt x="1712" y="269"/>
                    <a:pt x="1621" y="155"/>
                    <a:pt x="1507" y="109"/>
                  </a:cubicBezTo>
                  <a:cubicBezTo>
                    <a:pt x="1373" y="42"/>
                    <a:pt x="1239" y="0"/>
                    <a:pt x="11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78" name="Google Shape;1578;p120"/>
          <p:cNvGrpSpPr/>
          <p:nvPr/>
        </p:nvGrpSpPr>
        <p:grpSpPr>
          <a:xfrm>
            <a:off x="11884948" y="2736435"/>
            <a:ext cx="665750" cy="654850"/>
            <a:chOff x="5045125" y="935250"/>
            <a:chExt cx="499325" cy="491150"/>
          </a:xfrm>
        </p:grpSpPr>
        <p:sp>
          <p:nvSpPr>
            <p:cNvPr id="1579" name="Google Shape;1579;p120"/>
            <p:cNvSpPr/>
            <p:nvPr/>
          </p:nvSpPr>
          <p:spPr>
            <a:xfrm>
              <a:off x="5045125" y="935250"/>
              <a:ext cx="499325" cy="491150"/>
            </a:xfrm>
            <a:custGeom>
              <a:rect b="b" l="l" r="r" t="t"/>
              <a:pathLst>
                <a:path extrusionOk="0" h="19646" w="19973">
                  <a:moveTo>
                    <a:pt x="9431" y="1152"/>
                  </a:moveTo>
                  <a:cubicBezTo>
                    <a:pt x="10012" y="1152"/>
                    <a:pt x="10594" y="1217"/>
                    <a:pt x="11162" y="1350"/>
                  </a:cubicBezTo>
                  <a:cubicBezTo>
                    <a:pt x="14791" y="2172"/>
                    <a:pt x="17667" y="5162"/>
                    <a:pt x="18489" y="8791"/>
                  </a:cubicBezTo>
                  <a:cubicBezTo>
                    <a:pt x="18877" y="10617"/>
                    <a:pt x="18740" y="12648"/>
                    <a:pt x="17827" y="14315"/>
                  </a:cubicBezTo>
                  <a:cubicBezTo>
                    <a:pt x="16914" y="15958"/>
                    <a:pt x="15271" y="17191"/>
                    <a:pt x="13513" y="17875"/>
                  </a:cubicBezTo>
                  <a:cubicBezTo>
                    <a:pt x="12410" y="18304"/>
                    <a:pt x="11253" y="18512"/>
                    <a:pt x="10102" y="18512"/>
                  </a:cubicBezTo>
                  <a:cubicBezTo>
                    <a:pt x="7514" y="18512"/>
                    <a:pt x="4960" y="17460"/>
                    <a:pt x="3127" y="15501"/>
                  </a:cubicBezTo>
                  <a:cubicBezTo>
                    <a:pt x="662" y="12854"/>
                    <a:pt x="959" y="8882"/>
                    <a:pt x="2580" y="5778"/>
                  </a:cubicBezTo>
                  <a:cubicBezTo>
                    <a:pt x="2602" y="5732"/>
                    <a:pt x="2648" y="5664"/>
                    <a:pt x="2671" y="5595"/>
                  </a:cubicBezTo>
                  <a:cubicBezTo>
                    <a:pt x="2671" y="5595"/>
                    <a:pt x="2671" y="5572"/>
                    <a:pt x="2671" y="5572"/>
                  </a:cubicBezTo>
                  <a:cubicBezTo>
                    <a:pt x="3082" y="4819"/>
                    <a:pt x="3561" y="4134"/>
                    <a:pt x="4109" y="3518"/>
                  </a:cubicBezTo>
                  <a:cubicBezTo>
                    <a:pt x="4223" y="3404"/>
                    <a:pt x="4269" y="3267"/>
                    <a:pt x="4269" y="3153"/>
                  </a:cubicBezTo>
                  <a:cubicBezTo>
                    <a:pt x="5617" y="1857"/>
                    <a:pt x="7517" y="1152"/>
                    <a:pt x="9431" y="1152"/>
                  </a:cubicBezTo>
                  <a:close/>
                  <a:moveTo>
                    <a:pt x="9342" y="0"/>
                  </a:moveTo>
                  <a:cubicBezTo>
                    <a:pt x="8172" y="0"/>
                    <a:pt x="7006" y="222"/>
                    <a:pt x="5912" y="688"/>
                  </a:cubicBezTo>
                  <a:cubicBezTo>
                    <a:pt x="3995" y="1532"/>
                    <a:pt x="2443" y="3085"/>
                    <a:pt x="1667" y="5047"/>
                  </a:cubicBezTo>
                  <a:cubicBezTo>
                    <a:pt x="1073" y="6120"/>
                    <a:pt x="639" y="7284"/>
                    <a:pt x="411" y="8494"/>
                  </a:cubicBezTo>
                  <a:cubicBezTo>
                    <a:pt x="0" y="10640"/>
                    <a:pt x="92" y="13036"/>
                    <a:pt x="1256" y="14931"/>
                  </a:cubicBezTo>
                  <a:cubicBezTo>
                    <a:pt x="3097" y="17963"/>
                    <a:pt x="6622" y="19646"/>
                    <a:pt x="10112" y="19646"/>
                  </a:cubicBezTo>
                  <a:cubicBezTo>
                    <a:pt x="10904" y="19646"/>
                    <a:pt x="11694" y="19559"/>
                    <a:pt x="12463" y="19382"/>
                  </a:cubicBezTo>
                  <a:cubicBezTo>
                    <a:pt x="14540" y="18902"/>
                    <a:pt x="16594" y="17761"/>
                    <a:pt x="17964" y="16095"/>
                  </a:cubicBezTo>
                  <a:cubicBezTo>
                    <a:pt x="19379" y="14383"/>
                    <a:pt x="19973" y="12146"/>
                    <a:pt x="19790" y="9955"/>
                  </a:cubicBezTo>
                  <a:cubicBezTo>
                    <a:pt x="19470" y="5778"/>
                    <a:pt x="16594" y="2035"/>
                    <a:pt x="12668" y="597"/>
                  </a:cubicBezTo>
                  <a:cubicBezTo>
                    <a:pt x="11595" y="205"/>
                    <a:pt x="10466" y="0"/>
                    <a:pt x="934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0" name="Google Shape;1580;p120"/>
            <p:cNvSpPr/>
            <p:nvPr/>
          </p:nvSpPr>
          <p:spPr>
            <a:xfrm>
              <a:off x="5110175" y="1017625"/>
              <a:ext cx="366375" cy="339850"/>
            </a:xfrm>
            <a:custGeom>
              <a:rect b="b" l="l" r="r" t="t"/>
              <a:pathLst>
                <a:path extrusionOk="0" h="13594" w="14655">
                  <a:moveTo>
                    <a:pt x="6521" y="1135"/>
                  </a:moveTo>
                  <a:cubicBezTo>
                    <a:pt x="7482" y="1135"/>
                    <a:pt x="8460" y="1378"/>
                    <a:pt x="9336" y="1821"/>
                  </a:cubicBezTo>
                  <a:cubicBezTo>
                    <a:pt x="11573" y="2939"/>
                    <a:pt x="13171" y="5085"/>
                    <a:pt x="13011" y="7664"/>
                  </a:cubicBezTo>
                  <a:cubicBezTo>
                    <a:pt x="12851" y="9992"/>
                    <a:pt x="11071" y="11955"/>
                    <a:pt x="8765" y="12366"/>
                  </a:cubicBezTo>
                  <a:cubicBezTo>
                    <a:pt x="8342" y="12438"/>
                    <a:pt x="7909" y="12475"/>
                    <a:pt x="7475" y="12475"/>
                  </a:cubicBezTo>
                  <a:cubicBezTo>
                    <a:pt x="5426" y="12475"/>
                    <a:pt x="3365" y="11652"/>
                    <a:pt x="2329" y="9787"/>
                  </a:cubicBezTo>
                  <a:cubicBezTo>
                    <a:pt x="1028" y="7413"/>
                    <a:pt x="1690" y="4674"/>
                    <a:pt x="3082" y="2506"/>
                  </a:cubicBezTo>
                  <a:cubicBezTo>
                    <a:pt x="4017" y="1558"/>
                    <a:pt x="5254" y="1135"/>
                    <a:pt x="6521" y="1135"/>
                  </a:cubicBezTo>
                  <a:close/>
                  <a:moveTo>
                    <a:pt x="6457" y="0"/>
                  </a:moveTo>
                  <a:cubicBezTo>
                    <a:pt x="5121" y="0"/>
                    <a:pt x="3813" y="384"/>
                    <a:pt x="2762" y="1250"/>
                  </a:cubicBezTo>
                  <a:cubicBezTo>
                    <a:pt x="2625" y="1296"/>
                    <a:pt x="2511" y="1364"/>
                    <a:pt x="2420" y="1501"/>
                  </a:cubicBezTo>
                  <a:cubicBezTo>
                    <a:pt x="2329" y="1593"/>
                    <a:pt x="2260" y="1707"/>
                    <a:pt x="2169" y="1821"/>
                  </a:cubicBezTo>
                  <a:cubicBezTo>
                    <a:pt x="2100" y="1912"/>
                    <a:pt x="2032" y="1981"/>
                    <a:pt x="1963" y="2072"/>
                  </a:cubicBezTo>
                  <a:cubicBezTo>
                    <a:pt x="1895" y="2163"/>
                    <a:pt x="1849" y="2255"/>
                    <a:pt x="1849" y="2369"/>
                  </a:cubicBezTo>
                  <a:cubicBezTo>
                    <a:pt x="548" y="4560"/>
                    <a:pt x="0" y="7231"/>
                    <a:pt x="1005" y="9650"/>
                  </a:cubicBezTo>
                  <a:cubicBezTo>
                    <a:pt x="1530" y="10928"/>
                    <a:pt x="2420" y="12024"/>
                    <a:pt x="3653" y="12686"/>
                  </a:cubicBezTo>
                  <a:cubicBezTo>
                    <a:pt x="4804" y="13321"/>
                    <a:pt x="6146" y="13594"/>
                    <a:pt x="7468" y="13594"/>
                  </a:cubicBezTo>
                  <a:cubicBezTo>
                    <a:pt x="7665" y="13594"/>
                    <a:pt x="7862" y="13588"/>
                    <a:pt x="8058" y="13576"/>
                  </a:cubicBezTo>
                  <a:cubicBezTo>
                    <a:pt x="10865" y="13416"/>
                    <a:pt x="13353" y="11545"/>
                    <a:pt x="13992" y="8737"/>
                  </a:cubicBezTo>
                  <a:cubicBezTo>
                    <a:pt x="14654" y="5770"/>
                    <a:pt x="13171" y="2894"/>
                    <a:pt x="10683" y="1273"/>
                  </a:cubicBezTo>
                  <a:cubicBezTo>
                    <a:pt x="9448" y="470"/>
                    <a:pt x="7935" y="0"/>
                    <a:pt x="645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1" name="Google Shape;1581;p120"/>
            <p:cNvSpPr/>
            <p:nvPr/>
          </p:nvSpPr>
          <p:spPr>
            <a:xfrm>
              <a:off x="5224300" y="1133125"/>
              <a:ext cx="132400" cy="128250"/>
            </a:xfrm>
            <a:custGeom>
              <a:rect b="b" l="l" r="r" t="t"/>
              <a:pathLst>
                <a:path extrusionOk="0" h="5130" w="5296">
                  <a:moveTo>
                    <a:pt x="2620" y="1140"/>
                  </a:moveTo>
                  <a:cubicBezTo>
                    <a:pt x="2646" y="1140"/>
                    <a:pt x="2671" y="1142"/>
                    <a:pt x="2694" y="1150"/>
                  </a:cubicBezTo>
                  <a:lnTo>
                    <a:pt x="2740" y="1150"/>
                  </a:lnTo>
                  <a:cubicBezTo>
                    <a:pt x="2785" y="1173"/>
                    <a:pt x="2831" y="1173"/>
                    <a:pt x="2877" y="1195"/>
                  </a:cubicBezTo>
                  <a:cubicBezTo>
                    <a:pt x="2991" y="1218"/>
                    <a:pt x="3036" y="1241"/>
                    <a:pt x="3082" y="1264"/>
                  </a:cubicBezTo>
                  <a:cubicBezTo>
                    <a:pt x="3173" y="1310"/>
                    <a:pt x="3265" y="1355"/>
                    <a:pt x="3333" y="1424"/>
                  </a:cubicBezTo>
                  <a:cubicBezTo>
                    <a:pt x="3401" y="1446"/>
                    <a:pt x="3470" y="1492"/>
                    <a:pt x="3493" y="1515"/>
                  </a:cubicBezTo>
                  <a:cubicBezTo>
                    <a:pt x="3561" y="1583"/>
                    <a:pt x="3630" y="1629"/>
                    <a:pt x="3698" y="1698"/>
                  </a:cubicBezTo>
                  <a:cubicBezTo>
                    <a:pt x="3721" y="1743"/>
                    <a:pt x="3744" y="1766"/>
                    <a:pt x="3790" y="1789"/>
                  </a:cubicBezTo>
                  <a:cubicBezTo>
                    <a:pt x="3790" y="1812"/>
                    <a:pt x="3858" y="1880"/>
                    <a:pt x="3858" y="1880"/>
                  </a:cubicBezTo>
                  <a:cubicBezTo>
                    <a:pt x="3904" y="1949"/>
                    <a:pt x="3949" y="2017"/>
                    <a:pt x="3995" y="2086"/>
                  </a:cubicBezTo>
                  <a:cubicBezTo>
                    <a:pt x="4041" y="2177"/>
                    <a:pt x="4041" y="2154"/>
                    <a:pt x="4063" y="2223"/>
                  </a:cubicBezTo>
                  <a:cubicBezTo>
                    <a:pt x="4086" y="2359"/>
                    <a:pt x="4109" y="2496"/>
                    <a:pt x="4086" y="2611"/>
                  </a:cubicBezTo>
                  <a:cubicBezTo>
                    <a:pt x="3995" y="2953"/>
                    <a:pt x="3835" y="3181"/>
                    <a:pt x="3561" y="3432"/>
                  </a:cubicBezTo>
                  <a:cubicBezTo>
                    <a:pt x="3356" y="3638"/>
                    <a:pt x="3059" y="3797"/>
                    <a:pt x="2808" y="3889"/>
                  </a:cubicBezTo>
                  <a:cubicBezTo>
                    <a:pt x="2580" y="3950"/>
                    <a:pt x="2372" y="4000"/>
                    <a:pt x="2164" y="4000"/>
                  </a:cubicBezTo>
                  <a:cubicBezTo>
                    <a:pt x="2060" y="4000"/>
                    <a:pt x="1956" y="3988"/>
                    <a:pt x="1849" y="3957"/>
                  </a:cubicBezTo>
                  <a:cubicBezTo>
                    <a:pt x="1781" y="3957"/>
                    <a:pt x="1690" y="3934"/>
                    <a:pt x="1644" y="3912"/>
                  </a:cubicBezTo>
                  <a:cubicBezTo>
                    <a:pt x="1598" y="3889"/>
                    <a:pt x="1575" y="3866"/>
                    <a:pt x="1530" y="3843"/>
                  </a:cubicBezTo>
                  <a:cubicBezTo>
                    <a:pt x="1514" y="3835"/>
                    <a:pt x="1503" y="3829"/>
                    <a:pt x="1496" y="3825"/>
                  </a:cubicBezTo>
                  <a:lnTo>
                    <a:pt x="1496" y="3825"/>
                  </a:lnTo>
                  <a:cubicBezTo>
                    <a:pt x="1501" y="3830"/>
                    <a:pt x="1507" y="3837"/>
                    <a:pt x="1507" y="3843"/>
                  </a:cubicBezTo>
                  <a:cubicBezTo>
                    <a:pt x="1501" y="3837"/>
                    <a:pt x="1495" y="3830"/>
                    <a:pt x="1489" y="3822"/>
                  </a:cubicBezTo>
                  <a:lnTo>
                    <a:pt x="1489" y="3822"/>
                  </a:lnTo>
                  <a:cubicBezTo>
                    <a:pt x="1491" y="3823"/>
                    <a:pt x="1493" y="3824"/>
                    <a:pt x="1496" y="3825"/>
                  </a:cubicBezTo>
                  <a:lnTo>
                    <a:pt x="1496" y="3825"/>
                  </a:lnTo>
                  <a:cubicBezTo>
                    <a:pt x="1493" y="3823"/>
                    <a:pt x="1490" y="3821"/>
                    <a:pt x="1488" y="3819"/>
                  </a:cubicBezTo>
                  <a:lnTo>
                    <a:pt x="1488" y="3819"/>
                  </a:lnTo>
                  <a:cubicBezTo>
                    <a:pt x="1488" y="3820"/>
                    <a:pt x="1489" y="3821"/>
                    <a:pt x="1489" y="3822"/>
                  </a:cubicBezTo>
                  <a:lnTo>
                    <a:pt x="1489" y="3822"/>
                  </a:lnTo>
                  <a:cubicBezTo>
                    <a:pt x="1484" y="3818"/>
                    <a:pt x="1482" y="3817"/>
                    <a:pt x="1482" y="3817"/>
                  </a:cubicBezTo>
                  <a:lnTo>
                    <a:pt x="1482" y="3817"/>
                  </a:lnTo>
                  <a:cubicBezTo>
                    <a:pt x="1483" y="3817"/>
                    <a:pt x="1485" y="3818"/>
                    <a:pt x="1488" y="3819"/>
                  </a:cubicBezTo>
                  <a:lnTo>
                    <a:pt x="1488" y="3819"/>
                  </a:lnTo>
                  <a:cubicBezTo>
                    <a:pt x="1471" y="3796"/>
                    <a:pt x="1455" y="3768"/>
                    <a:pt x="1439" y="3752"/>
                  </a:cubicBezTo>
                  <a:cubicBezTo>
                    <a:pt x="1416" y="3752"/>
                    <a:pt x="1416" y="3752"/>
                    <a:pt x="1416" y="3729"/>
                  </a:cubicBezTo>
                  <a:cubicBezTo>
                    <a:pt x="1416" y="3729"/>
                    <a:pt x="1416" y="3729"/>
                    <a:pt x="1393" y="3706"/>
                  </a:cubicBezTo>
                  <a:cubicBezTo>
                    <a:pt x="1347" y="3661"/>
                    <a:pt x="1324" y="3592"/>
                    <a:pt x="1279" y="3501"/>
                  </a:cubicBezTo>
                  <a:cubicBezTo>
                    <a:pt x="1279" y="3501"/>
                    <a:pt x="1256" y="3455"/>
                    <a:pt x="1256" y="3432"/>
                  </a:cubicBezTo>
                  <a:cubicBezTo>
                    <a:pt x="1256" y="3387"/>
                    <a:pt x="1233" y="3341"/>
                    <a:pt x="1233" y="3295"/>
                  </a:cubicBezTo>
                  <a:cubicBezTo>
                    <a:pt x="1210" y="3272"/>
                    <a:pt x="1210" y="3250"/>
                    <a:pt x="1210" y="3227"/>
                  </a:cubicBezTo>
                  <a:cubicBezTo>
                    <a:pt x="1210" y="3204"/>
                    <a:pt x="1210" y="3113"/>
                    <a:pt x="1210" y="3113"/>
                  </a:cubicBezTo>
                  <a:cubicBezTo>
                    <a:pt x="1187" y="2884"/>
                    <a:pt x="1233" y="2702"/>
                    <a:pt x="1279" y="2474"/>
                  </a:cubicBezTo>
                  <a:cubicBezTo>
                    <a:pt x="1324" y="2291"/>
                    <a:pt x="1393" y="2131"/>
                    <a:pt x="1461" y="1949"/>
                  </a:cubicBezTo>
                  <a:cubicBezTo>
                    <a:pt x="1667" y="1903"/>
                    <a:pt x="1827" y="1743"/>
                    <a:pt x="1895" y="1538"/>
                  </a:cubicBezTo>
                  <a:cubicBezTo>
                    <a:pt x="1895" y="1538"/>
                    <a:pt x="1895" y="1515"/>
                    <a:pt x="1895" y="1515"/>
                  </a:cubicBezTo>
                  <a:cubicBezTo>
                    <a:pt x="1918" y="1469"/>
                    <a:pt x="1941" y="1446"/>
                    <a:pt x="1964" y="1401"/>
                  </a:cubicBezTo>
                  <a:cubicBezTo>
                    <a:pt x="1986" y="1378"/>
                    <a:pt x="2009" y="1355"/>
                    <a:pt x="2055" y="1332"/>
                  </a:cubicBezTo>
                  <a:cubicBezTo>
                    <a:pt x="2055" y="1310"/>
                    <a:pt x="2055" y="1310"/>
                    <a:pt x="2055" y="1310"/>
                  </a:cubicBezTo>
                  <a:cubicBezTo>
                    <a:pt x="2078" y="1310"/>
                    <a:pt x="2078" y="1287"/>
                    <a:pt x="2078" y="1287"/>
                  </a:cubicBezTo>
                  <a:cubicBezTo>
                    <a:pt x="2123" y="1264"/>
                    <a:pt x="2146" y="1264"/>
                    <a:pt x="2169" y="1241"/>
                  </a:cubicBezTo>
                  <a:cubicBezTo>
                    <a:pt x="2192" y="1218"/>
                    <a:pt x="2215" y="1218"/>
                    <a:pt x="2237" y="1195"/>
                  </a:cubicBezTo>
                  <a:cubicBezTo>
                    <a:pt x="2260" y="1195"/>
                    <a:pt x="2329" y="1173"/>
                    <a:pt x="2352" y="1173"/>
                  </a:cubicBezTo>
                  <a:cubicBezTo>
                    <a:pt x="2374" y="1150"/>
                    <a:pt x="2420" y="1150"/>
                    <a:pt x="2466" y="1150"/>
                  </a:cubicBezTo>
                  <a:cubicBezTo>
                    <a:pt x="2511" y="1150"/>
                    <a:pt x="2567" y="1140"/>
                    <a:pt x="2620" y="1140"/>
                  </a:cubicBezTo>
                  <a:close/>
                  <a:moveTo>
                    <a:pt x="2581" y="0"/>
                  </a:moveTo>
                  <a:cubicBezTo>
                    <a:pt x="2403" y="0"/>
                    <a:pt x="2226" y="24"/>
                    <a:pt x="2055" y="77"/>
                  </a:cubicBezTo>
                  <a:cubicBezTo>
                    <a:pt x="1712" y="145"/>
                    <a:pt x="1416" y="328"/>
                    <a:pt x="1187" y="579"/>
                  </a:cubicBezTo>
                  <a:cubicBezTo>
                    <a:pt x="708" y="716"/>
                    <a:pt x="480" y="1287"/>
                    <a:pt x="320" y="1743"/>
                  </a:cubicBezTo>
                  <a:cubicBezTo>
                    <a:pt x="115" y="2314"/>
                    <a:pt x="1" y="2907"/>
                    <a:pt x="92" y="3501"/>
                  </a:cubicBezTo>
                  <a:cubicBezTo>
                    <a:pt x="183" y="4003"/>
                    <a:pt x="480" y="4505"/>
                    <a:pt x="914" y="4802"/>
                  </a:cubicBezTo>
                  <a:cubicBezTo>
                    <a:pt x="1276" y="5049"/>
                    <a:pt x="1710" y="5130"/>
                    <a:pt x="2138" y="5130"/>
                  </a:cubicBezTo>
                  <a:cubicBezTo>
                    <a:pt x="2303" y="5130"/>
                    <a:pt x="2467" y="5118"/>
                    <a:pt x="2625" y="5099"/>
                  </a:cubicBezTo>
                  <a:cubicBezTo>
                    <a:pt x="3698" y="4939"/>
                    <a:pt x="4680" y="4231"/>
                    <a:pt x="5091" y="3227"/>
                  </a:cubicBezTo>
                  <a:cubicBezTo>
                    <a:pt x="5296" y="2656"/>
                    <a:pt x="5273" y="2063"/>
                    <a:pt x="4999" y="1538"/>
                  </a:cubicBezTo>
                  <a:cubicBezTo>
                    <a:pt x="4725" y="1058"/>
                    <a:pt x="4292" y="648"/>
                    <a:pt x="3835" y="374"/>
                  </a:cubicBezTo>
                  <a:cubicBezTo>
                    <a:pt x="3462" y="146"/>
                    <a:pt x="3019" y="0"/>
                    <a:pt x="25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82" name="Google Shape;1582;p120"/>
          <p:cNvGrpSpPr/>
          <p:nvPr/>
        </p:nvGrpSpPr>
        <p:grpSpPr>
          <a:xfrm>
            <a:off x="159662" y="5756126"/>
            <a:ext cx="763881" cy="1049340"/>
            <a:chOff x="3127800" y="2228675"/>
            <a:chExt cx="572925" cy="787025"/>
          </a:xfrm>
        </p:grpSpPr>
        <p:sp>
          <p:nvSpPr>
            <p:cNvPr id="1583" name="Google Shape;1583;p120"/>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4" name="Google Shape;1584;p120"/>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5" name="Google Shape;1585;p120"/>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6" name="Google Shape;1586;p120"/>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7" name="Google Shape;1587;p120"/>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8" name="Google Shape;1588;p120"/>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9" name="Google Shape;1589;p120"/>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0" name="Google Shape;1590;p120"/>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1" name="Google Shape;1591;p120"/>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2" name="Google Shape;1592;p120"/>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3" name="Google Shape;1593;p120"/>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4" name="Google Shape;1594;p120"/>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5" name="Google Shape;1595;p120"/>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6" name="Google Shape;1596;p120"/>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97" name="Google Shape;1597;p120"/>
          <p:cNvSpPr/>
          <p:nvPr/>
        </p:nvSpPr>
        <p:spPr>
          <a:xfrm rot="972023">
            <a:off x="1528456" y="6394051"/>
            <a:ext cx="1630914" cy="464204"/>
          </a:xfrm>
          <a:custGeom>
            <a:rect b="b" l="l" r="r" t="t"/>
            <a:pathLst>
              <a:path extrusionOk="0" h="13926" w="48927">
                <a:moveTo>
                  <a:pt x="11396" y="756"/>
                </a:moveTo>
                <a:cubicBezTo>
                  <a:pt x="12294" y="756"/>
                  <a:pt x="11286" y="2679"/>
                  <a:pt x="11059" y="3132"/>
                </a:cubicBezTo>
                <a:cubicBezTo>
                  <a:pt x="10534" y="4114"/>
                  <a:pt x="9918" y="5073"/>
                  <a:pt x="9210" y="5963"/>
                </a:cubicBezTo>
                <a:cubicBezTo>
                  <a:pt x="8320" y="7058"/>
                  <a:pt x="7293" y="8085"/>
                  <a:pt x="6152" y="8930"/>
                </a:cubicBezTo>
                <a:cubicBezTo>
                  <a:pt x="6152" y="8679"/>
                  <a:pt x="6175" y="8405"/>
                  <a:pt x="6220" y="8154"/>
                </a:cubicBezTo>
                <a:cubicBezTo>
                  <a:pt x="6334" y="7150"/>
                  <a:pt x="6608" y="6145"/>
                  <a:pt x="6996" y="5209"/>
                </a:cubicBezTo>
                <a:cubicBezTo>
                  <a:pt x="7727" y="3429"/>
                  <a:pt x="9119" y="1466"/>
                  <a:pt x="11036" y="827"/>
                </a:cubicBezTo>
                <a:cubicBezTo>
                  <a:pt x="11181" y="778"/>
                  <a:pt x="11299" y="756"/>
                  <a:pt x="11396" y="756"/>
                </a:cubicBezTo>
                <a:close/>
                <a:moveTo>
                  <a:pt x="20369" y="1722"/>
                </a:moveTo>
                <a:cubicBezTo>
                  <a:pt x="20636" y="1722"/>
                  <a:pt x="20825" y="1863"/>
                  <a:pt x="20851" y="2242"/>
                </a:cubicBezTo>
                <a:cubicBezTo>
                  <a:pt x="20897" y="2676"/>
                  <a:pt x="20669" y="3132"/>
                  <a:pt x="20463" y="3498"/>
                </a:cubicBezTo>
                <a:cubicBezTo>
                  <a:pt x="20189" y="3977"/>
                  <a:pt x="19893" y="4456"/>
                  <a:pt x="19573" y="4913"/>
                </a:cubicBezTo>
                <a:cubicBezTo>
                  <a:pt x="18980" y="5780"/>
                  <a:pt x="18272" y="6602"/>
                  <a:pt x="17519" y="7355"/>
                </a:cubicBezTo>
                <a:cubicBezTo>
                  <a:pt x="16697" y="8177"/>
                  <a:pt x="15807" y="8907"/>
                  <a:pt x="14848" y="9569"/>
                </a:cubicBezTo>
                <a:cubicBezTo>
                  <a:pt x="14848" y="9021"/>
                  <a:pt x="14940" y="8496"/>
                  <a:pt x="15054" y="7994"/>
                </a:cubicBezTo>
                <a:cubicBezTo>
                  <a:pt x="15282" y="7013"/>
                  <a:pt x="15670" y="6054"/>
                  <a:pt x="16195" y="5187"/>
                </a:cubicBezTo>
                <a:cubicBezTo>
                  <a:pt x="16743" y="4296"/>
                  <a:pt x="17450" y="3520"/>
                  <a:pt x="18249" y="2858"/>
                </a:cubicBezTo>
                <a:cubicBezTo>
                  <a:pt x="18559" y="2598"/>
                  <a:pt x="19705" y="1722"/>
                  <a:pt x="20369" y="1722"/>
                </a:cubicBezTo>
                <a:close/>
                <a:moveTo>
                  <a:pt x="28109" y="3492"/>
                </a:moveTo>
                <a:cubicBezTo>
                  <a:pt x="28377" y="3492"/>
                  <a:pt x="28558" y="3695"/>
                  <a:pt x="28543" y="4114"/>
                </a:cubicBezTo>
                <a:cubicBezTo>
                  <a:pt x="28498" y="4616"/>
                  <a:pt x="28224" y="5095"/>
                  <a:pt x="27996" y="5552"/>
                </a:cubicBezTo>
                <a:cubicBezTo>
                  <a:pt x="27493" y="6511"/>
                  <a:pt x="26923" y="7401"/>
                  <a:pt x="26238" y="8222"/>
                </a:cubicBezTo>
                <a:cubicBezTo>
                  <a:pt x="25690" y="8907"/>
                  <a:pt x="25074" y="9523"/>
                  <a:pt x="24435" y="10117"/>
                </a:cubicBezTo>
                <a:cubicBezTo>
                  <a:pt x="24389" y="9843"/>
                  <a:pt x="24389" y="9592"/>
                  <a:pt x="24389" y="9318"/>
                </a:cubicBezTo>
                <a:cubicBezTo>
                  <a:pt x="24435" y="8200"/>
                  <a:pt x="24869" y="7081"/>
                  <a:pt x="25439" y="6100"/>
                </a:cubicBezTo>
                <a:cubicBezTo>
                  <a:pt x="25964" y="5209"/>
                  <a:pt x="26717" y="4205"/>
                  <a:pt x="27630" y="3657"/>
                </a:cubicBezTo>
                <a:cubicBezTo>
                  <a:pt x="27803" y="3547"/>
                  <a:pt x="27968" y="3492"/>
                  <a:pt x="28109" y="3492"/>
                </a:cubicBezTo>
                <a:close/>
                <a:moveTo>
                  <a:pt x="36360" y="3657"/>
                </a:moveTo>
                <a:cubicBezTo>
                  <a:pt x="36925" y="3657"/>
                  <a:pt x="37034" y="4237"/>
                  <a:pt x="36989" y="4685"/>
                </a:cubicBezTo>
                <a:cubicBezTo>
                  <a:pt x="36875" y="5666"/>
                  <a:pt x="36304" y="6670"/>
                  <a:pt x="35779" y="7492"/>
                </a:cubicBezTo>
                <a:cubicBezTo>
                  <a:pt x="35231" y="8359"/>
                  <a:pt x="34592" y="9113"/>
                  <a:pt x="33839" y="9820"/>
                </a:cubicBezTo>
                <a:cubicBezTo>
                  <a:pt x="33679" y="9957"/>
                  <a:pt x="33519" y="10094"/>
                  <a:pt x="33337" y="10254"/>
                </a:cubicBezTo>
                <a:cubicBezTo>
                  <a:pt x="33108" y="9341"/>
                  <a:pt x="33154" y="8337"/>
                  <a:pt x="33382" y="7446"/>
                </a:cubicBezTo>
                <a:cubicBezTo>
                  <a:pt x="33656" y="6351"/>
                  <a:pt x="34204" y="5301"/>
                  <a:pt x="35003" y="4479"/>
                </a:cubicBezTo>
                <a:cubicBezTo>
                  <a:pt x="35345" y="4137"/>
                  <a:pt x="35802" y="3657"/>
                  <a:pt x="36327" y="3657"/>
                </a:cubicBezTo>
                <a:cubicBezTo>
                  <a:pt x="36338" y="3657"/>
                  <a:pt x="36349" y="3657"/>
                  <a:pt x="36360" y="3657"/>
                </a:cubicBezTo>
                <a:close/>
                <a:moveTo>
                  <a:pt x="11386" y="0"/>
                </a:moveTo>
                <a:cubicBezTo>
                  <a:pt x="11346" y="0"/>
                  <a:pt x="11305" y="2"/>
                  <a:pt x="11265" y="5"/>
                </a:cubicBezTo>
                <a:cubicBezTo>
                  <a:pt x="10169" y="97"/>
                  <a:pt x="9028" y="1055"/>
                  <a:pt x="8297" y="1809"/>
                </a:cubicBezTo>
                <a:cubicBezTo>
                  <a:pt x="6608" y="3543"/>
                  <a:pt x="5695" y="5940"/>
                  <a:pt x="5444" y="8314"/>
                </a:cubicBezTo>
                <a:cubicBezTo>
                  <a:pt x="5399" y="8679"/>
                  <a:pt x="5376" y="9067"/>
                  <a:pt x="5399" y="9455"/>
                </a:cubicBezTo>
                <a:cubicBezTo>
                  <a:pt x="4988" y="9729"/>
                  <a:pt x="4554" y="9980"/>
                  <a:pt x="4120" y="10185"/>
                </a:cubicBezTo>
                <a:cubicBezTo>
                  <a:pt x="3339" y="10585"/>
                  <a:pt x="2484" y="10850"/>
                  <a:pt x="1618" y="10850"/>
                </a:cubicBezTo>
                <a:cubicBezTo>
                  <a:pt x="1296" y="10850"/>
                  <a:pt x="973" y="10814"/>
                  <a:pt x="651" y="10733"/>
                </a:cubicBezTo>
                <a:cubicBezTo>
                  <a:pt x="616" y="10725"/>
                  <a:pt x="583" y="10721"/>
                  <a:pt x="552" y="10721"/>
                </a:cubicBezTo>
                <a:cubicBezTo>
                  <a:pt x="146" y="10721"/>
                  <a:pt x="1" y="11358"/>
                  <a:pt x="445" y="11464"/>
                </a:cubicBezTo>
                <a:cubicBezTo>
                  <a:pt x="848" y="11567"/>
                  <a:pt x="1247" y="11614"/>
                  <a:pt x="1643" y="11614"/>
                </a:cubicBezTo>
                <a:cubicBezTo>
                  <a:pt x="3000" y="11614"/>
                  <a:pt x="4311" y="11059"/>
                  <a:pt x="5513" y="10300"/>
                </a:cubicBezTo>
                <a:cubicBezTo>
                  <a:pt x="5604" y="10779"/>
                  <a:pt x="5787" y="11235"/>
                  <a:pt x="6060" y="11623"/>
                </a:cubicBezTo>
                <a:cubicBezTo>
                  <a:pt x="6680" y="12456"/>
                  <a:pt x="7646" y="12796"/>
                  <a:pt x="8649" y="12796"/>
                </a:cubicBezTo>
                <a:cubicBezTo>
                  <a:pt x="8828" y="12796"/>
                  <a:pt x="9008" y="12785"/>
                  <a:pt x="9188" y="12765"/>
                </a:cubicBezTo>
                <a:cubicBezTo>
                  <a:pt x="10397" y="12628"/>
                  <a:pt x="11584" y="12171"/>
                  <a:pt x="12680" y="11646"/>
                </a:cubicBezTo>
                <a:cubicBezTo>
                  <a:pt x="13205" y="11418"/>
                  <a:pt x="13707" y="11144"/>
                  <a:pt x="14186" y="10870"/>
                </a:cubicBezTo>
                <a:cubicBezTo>
                  <a:pt x="14278" y="11349"/>
                  <a:pt x="14460" y="11783"/>
                  <a:pt x="14711" y="12194"/>
                </a:cubicBezTo>
                <a:cubicBezTo>
                  <a:pt x="15373" y="13175"/>
                  <a:pt x="16492" y="13746"/>
                  <a:pt x="17633" y="13883"/>
                </a:cubicBezTo>
                <a:cubicBezTo>
                  <a:pt x="17852" y="13912"/>
                  <a:pt x="18071" y="13925"/>
                  <a:pt x="18290" y="13925"/>
                </a:cubicBezTo>
                <a:cubicBezTo>
                  <a:pt x="20353" y="13925"/>
                  <a:pt x="22394" y="12720"/>
                  <a:pt x="24024" y="11441"/>
                </a:cubicBezTo>
                <a:cubicBezTo>
                  <a:pt x="24184" y="11738"/>
                  <a:pt x="24389" y="12034"/>
                  <a:pt x="24663" y="12285"/>
                </a:cubicBezTo>
                <a:cubicBezTo>
                  <a:pt x="25460" y="13071"/>
                  <a:pt x="26493" y="13363"/>
                  <a:pt x="27566" y="13363"/>
                </a:cubicBezTo>
                <a:cubicBezTo>
                  <a:pt x="28800" y="13363"/>
                  <a:pt x="30085" y="12977"/>
                  <a:pt x="31123" y="12514"/>
                </a:cubicBezTo>
                <a:cubicBezTo>
                  <a:pt x="31785" y="12217"/>
                  <a:pt x="32424" y="11852"/>
                  <a:pt x="33017" y="11441"/>
                </a:cubicBezTo>
                <a:cubicBezTo>
                  <a:pt x="33291" y="11897"/>
                  <a:pt x="33656" y="12308"/>
                  <a:pt x="34136" y="12628"/>
                </a:cubicBezTo>
                <a:cubicBezTo>
                  <a:pt x="34966" y="13163"/>
                  <a:pt x="35990" y="13340"/>
                  <a:pt x="36979" y="13340"/>
                </a:cubicBezTo>
                <a:cubicBezTo>
                  <a:pt x="37214" y="13340"/>
                  <a:pt x="37446" y="13330"/>
                  <a:pt x="37674" y="13312"/>
                </a:cubicBezTo>
                <a:cubicBezTo>
                  <a:pt x="40413" y="13084"/>
                  <a:pt x="42946" y="11852"/>
                  <a:pt x="45206" y="10368"/>
                </a:cubicBezTo>
                <a:cubicBezTo>
                  <a:pt x="46370" y="9592"/>
                  <a:pt x="47488" y="8747"/>
                  <a:pt x="48607" y="7903"/>
                </a:cubicBezTo>
                <a:cubicBezTo>
                  <a:pt x="48926" y="7677"/>
                  <a:pt x="48720" y="7189"/>
                  <a:pt x="48420" y="7189"/>
                </a:cubicBezTo>
                <a:cubicBezTo>
                  <a:pt x="48356" y="7189"/>
                  <a:pt x="48287" y="7211"/>
                  <a:pt x="48219" y="7264"/>
                </a:cubicBezTo>
                <a:cubicBezTo>
                  <a:pt x="46393" y="8656"/>
                  <a:pt x="44544" y="10048"/>
                  <a:pt x="42490" y="11076"/>
                </a:cubicBezTo>
                <a:cubicBezTo>
                  <a:pt x="40877" y="11911"/>
                  <a:pt x="38964" y="12604"/>
                  <a:pt x="37105" y="12604"/>
                </a:cubicBezTo>
                <a:cubicBezTo>
                  <a:pt x="36728" y="12604"/>
                  <a:pt x="36354" y="12575"/>
                  <a:pt x="35984" y="12514"/>
                </a:cubicBezTo>
                <a:cubicBezTo>
                  <a:pt x="34980" y="12331"/>
                  <a:pt x="34113" y="11852"/>
                  <a:pt x="33633" y="10984"/>
                </a:cubicBezTo>
                <a:cubicBezTo>
                  <a:pt x="34798" y="10071"/>
                  <a:pt x="35779" y="8953"/>
                  <a:pt x="36555" y="7697"/>
                </a:cubicBezTo>
                <a:cubicBezTo>
                  <a:pt x="37126" y="6762"/>
                  <a:pt x="37765" y="5575"/>
                  <a:pt x="37765" y="4456"/>
                </a:cubicBezTo>
                <a:cubicBezTo>
                  <a:pt x="37747" y="3536"/>
                  <a:pt x="37144" y="2901"/>
                  <a:pt x="36351" y="2901"/>
                </a:cubicBezTo>
                <a:cubicBezTo>
                  <a:pt x="36141" y="2901"/>
                  <a:pt x="35917" y="2945"/>
                  <a:pt x="35688" y="3041"/>
                </a:cubicBezTo>
                <a:cubicBezTo>
                  <a:pt x="34546" y="3498"/>
                  <a:pt x="33679" y="4753"/>
                  <a:pt x="33177" y="5826"/>
                </a:cubicBezTo>
                <a:cubicBezTo>
                  <a:pt x="32606" y="6967"/>
                  <a:pt x="32332" y="8291"/>
                  <a:pt x="32469" y="9569"/>
                </a:cubicBezTo>
                <a:cubicBezTo>
                  <a:pt x="32492" y="9980"/>
                  <a:pt x="32583" y="10368"/>
                  <a:pt x="32720" y="10733"/>
                </a:cubicBezTo>
                <a:cubicBezTo>
                  <a:pt x="31442" y="11646"/>
                  <a:pt x="29959" y="12331"/>
                  <a:pt x="28406" y="12536"/>
                </a:cubicBezTo>
                <a:cubicBezTo>
                  <a:pt x="28144" y="12575"/>
                  <a:pt x="27870" y="12597"/>
                  <a:pt x="27594" y="12597"/>
                </a:cubicBezTo>
                <a:cubicBezTo>
                  <a:pt x="26888" y="12597"/>
                  <a:pt x="26167" y="12451"/>
                  <a:pt x="25576" y="12057"/>
                </a:cubicBezTo>
                <a:cubicBezTo>
                  <a:pt x="25142" y="11760"/>
                  <a:pt x="24846" y="11372"/>
                  <a:pt x="24663" y="10916"/>
                </a:cubicBezTo>
                <a:cubicBezTo>
                  <a:pt x="24709" y="10870"/>
                  <a:pt x="24777" y="10802"/>
                  <a:pt x="24846" y="10756"/>
                </a:cubicBezTo>
                <a:cubicBezTo>
                  <a:pt x="25827" y="9911"/>
                  <a:pt x="26672" y="8953"/>
                  <a:pt x="27425" y="7903"/>
                </a:cubicBezTo>
                <a:cubicBezTo>
                  <a:pt x="28133" y="6944"/>
                  <a:pt x="28931" y="5780"/>
                  <a:pt x="29228" y="4616"/>
                </a:cubicBezTo>
                <a:cubicBezTo>
                  <a:pt x="29432" y="3758"/>
                  <a:pt x="29088" y="2699"/>
                  <a:pt x="28146" y="2699"/>
                </a:cubicBezTo>
                <a:cubicBezTo>
                  <a:pt x="28036" y="2699"/>
                  <a:pt x="27917" y="2713"/>
                  <a:pt x="27790" y="2744"/>
                </a:cubicBezTo>
                <a:cubicBezTo>
                  <a:pt x="27197" y="2904"/>
                  <a:pt x="26717" y="3361"/>
                  <a:pt x="26307" y="3771"/>
                </a:cubicBezTo>
                <a:cubicBezTo>
                  <a:pt x="25850" y="4228"/>
                  <a:pt x="25439" y="4730"/>
                  <a:pt x="25074" y="5255"/>
                </a:cubicBezTo>
                <a:cubicBezTo>
                  <a:pt x="24115" y="6716"/>
                  <a:pt x="23271" y="8884"/>
                  <a:pt x="23750" y="10688"/>
                </a:cubicBezTo>
                <a:cubicBezTo>
                  <a:pt x="22951" y="11304"/>
                  <a:pt x="22107" y="11874"/>
                  <a:pt x="21194" y="12331"/>
                </a:cubicBezTo>
                <a:cubicBezTo>
                  <a:pt x="20316" y="12775"/>
                  <a:pt x="19170" y="13127"/>
                  <a:pt x="18089" y="13127"/>
                </a:cubicBezTo>
                <a:cubicBezTo>
                  <a:pt x="16894" y="13127"/>
                  <a:pt x="15778" y="12697"/>
                  <a:pt x="15191" y="11486"/>
                </a:cubicBezTo>
                <a:cubicBezTo>
                  <a:pt x="15031" y="11167"/>
                  <a:pt x="14940" y="10802"/>
                  <a:pt x="14894" y="10436"/>
                </a:cubicBezTo>
                <a:cubicBezTo>
                  <a:pt x="15259" y="10208"/>
                  <a:pt x="15647" y="9934"/>
                  <a:pt x="16012" y="9683"/>
                </a:cubicBezTo>
                <a:cubicBezTo>
                  <a:pt x="18021" y="8154"/>
                  <a:pt x="19756" y="6259"/>
                  <a:pt x="21011" y="4068"/>
                </a:cubicBezTo>
                <a:cubicBezTo>
                  <a:pt x="21468" y="3269"/>
                  <a:pt x="22061" y="1923"/>
                  <a:pt x="21125" y="1215"/>
                </a:cubicBezTo>
                <a:cubicBezTo>
                  <a:pt x="20879" y="1025"/>
                  <a:pt x="20608" y="947"/>
                  <a:pt x="20328" y="947"/>
                </a:cubicBezTo>
                <a:cubicBezTo>
                  <a:pt x="19464" y="947"/>
                  <a:pt x="18510" y="1686"/>
                  <a:pt x="17907" y="2151"/>
                </a:cubicBezTo>
                <a:cubicBezTo>
                  <a:pt x="15967" y="3657"/>
                  <a:pt x="14597" y="5917"/>
                  <a:pt x="14209" y="8359"/>
                </a:cubicBezTo>
                <a:cubicBezTo>
                  <a:pt x="14118" y="8907"/>
                  <a:pt x="14072" y="9478"/>
                  <a:pt x="14095" y="10048"/>
                </a:cubicBezTo>
                <a:cubicBezTo>
                  <a:pt x="13547" y="10368"/>
                  <a:pt x="12954" y="10688"/>
                  <a:pt x="12360" y="10961"/>
                </a:cubicBezTo>
                <a:cubicBezTo>
                  <a:pt x="11399" y="11407"/>
                  <a:pt x="9909" y="12075"/>
                  <a:pt x="8620" y="12075"/>
                </a:cubicBezTo>
                <a:cubicBezTo>
                  <a:pt x="7798" y="12075"/>
                  <a:pt x="7057" y="11803"/>
                  <a:pt x="6585" y="11030"/>
                </a:cubicBezTo>
                <a:cubicBezTo>
                  <a:pt x="6380" y="10665"/>
                  <a:pt x="6243" y="10254"/>
                  <a:pt x="6197" y="9843"/>
                </a:cubicBezTo>
                <a:cubicBezTo>
                  <a:pt x="6745" y="9455"/>
                  <a:pt x="7247" y="9021"/>
                  <a:pt x="7727" y="8610"/>
                </a:cubicBezTo>
                <a:cubicBezTo>
                  <a:pt x="9690" y="6876"/>
                  <a:pt x="11310" y="4662"/>
                  <a:pt x="12315" y="2242"/>
                </a:cubicBezTo>
                <a:cubicBezTo>
                  <a:pt x="12497" y="1763"/>
                  <a:pt x="12657" y="1215"/>
                  <a:pt x="12474" y="713"/>
                </a:cubicBezTo>
                <a:cubicBezTo>
                  <a:pt x="12306" y="250"/>
                  <a:pt x="11865" y="0"/>
                  <a:pt x="113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98" name="Google Shape;1598;p120"/>
          <p:cNvGrpSpPr/>
          <p:nvPr/>
        </p:nvGrpSpPr>
        <p:grpSpPr>
          <a:xfrm>
            <a:off x="9067144" y="-173206"/>
            <a:ext cx="620884" cy="664917"/>
            <a:chOff x="6693675" y="2186900"/>
            <a:chExt cx="465675" cy="498700"/>
          </a:xfrm>
        </p:grpSpPr>
        <p:sp>
          <p:nvSpPr>
            <p:cNvPr id="1599" name="Google Shape;1599;p120"/>
            <p:cNvSpPr/>
            <p:nvPr/>
          </p:nvSpPr>
          <p:spPr>
            <a:xfrm>
              <a:off x="6693675" y="2571325"/>
              <a:ext cx="71350" cy="48525"/>
            </a:xfrm>
            <a:custGeom>
              <a:rect b="b" l="l" r="r" t="t"/>
              <a:pathLst>
                <a:path extrusionOk="0" h="1941" w="2854">
                  <a:moveTo>
                    <a:pt x="2205" y="0"/>
                  </a:moveTo>
                  <a:cubicBezTo>
                    <a:pt x="2108" y="0"/>
                    <a:pt x="2009" y="23"/>
                    <a:pt x="1918" y="69"/>
                  </a:cubicBezTo>
                  <a:cubicBezTo>
                    <a:pt x="1393" y="343"/>
                    <a:pt x="891" y="616"/>
                    <a:pt x="366" y="890"/>
                  </a:cubicBezTo>
                  <a:cubicBezTo>
                    <a:pt x="115" y="1027"/>
                    <a:pt x="1" y="1415"/>
                    <a:pt x="160" y="1666"/>
                  </a:cubicBezTo>
                  <a:cubicBezTo>
                    <a:pt x="282" y="1849"/>
                    <a:pt x="465" y="1940"/>
                    <a:pt x="661" y="1940"/>
                  </a:cubicBezTo>
                  <a:cubicBezTo>
                    <a:pt x="759" y="1940"/>
                    <a:pt x="860" y="1917"/>
                    <a:pt x="959" y="1872"/>
                  </a:cubicBezTo>
                  <a:cubicBezTo>
                    <a:pt x="1462" y="1598"/>
                    <a:pt x="1986" y="1324"/>
                    <a:pt x="2489" y="1050"/>
                  </a:cubicBezTo>
                  <a:cubicBezTo>
                    <a:pt x="2763" y="913"/>
                    <a:pt x="2854" y="525"/>
                    <a:pt x="2694" y="274"/>
                  </a:cubicBezTo>
                  <a:cubicBezTo>
                    <a:pt x="2588" y="91"/>
                    <a:pt x="2400" y="0"/>
                    <a:pt x="220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0" name="Google Shape;1600;p120"/>
            <p:cNvSpPr/>
            <p:nvPr/>
          </p:nvSpPr>
          <p:spPr>
            <a:xfrm>
              <a:off x="6814650" y="2499725"/>
              <a:ext cx="76500" cy="54050"/>
            </a:xfrm>
            <a:custGeom>
              <a:rect b="b" l="l" r="r" t="t"/>
              <a:pathLst>
                <a:path extrusionOk="0" h="2162" w="3060">
                  <a:moveTo>
                    <a:pt x="2399" y="1"/>
                  </a:moveTo>
                  <a:cubicBezTo>
                    <a:pt x="2301" y="1"/>
                    <a:pt x="2199" y="26"/>
                    <a:pt x="2101" y="79"/>
                  </a:cubicBezTo>
                  <a:cubicBezTo>
                    <a:pt x="1530" y="422"/>
                    <a:pt x="959" y="764"/>
                    <a:pt x="366" y="1107"/>
                  </a:cubicBezTo>
                  <a:cubicBezTo>
                    <a:pt x="115" y="1244"/>
                    <a:pt x="1" y="1632"/>
                    <a:pt x="160" y="1883"/>
                  </a:cubicBezTo>
                  <a:cubicBezTo>
                    <a:pt x="270" y="2054"/>
                    <a:pt x="464" y="2162"/>
                    <a:pt x="664" y="2162"/>
                  </a:cubicBezTo>
                  <a:cubicBezTo>
                    <a:pt x="756" y="2162"/>
                    <a:pt x="850" y="2139"/>
                    <a:pt x="936" y="2088"/>
                  </a:cubicBezTo>
                  <a:cubicBezTo>
                    <a:pt x="1530" y="1746"/>
                    <a:pt x="2101" y="1403"/>
                    <a:pt x="2694" y="1061"/>
                  </a:cubicBezTo>
                  <a:cubicBezTo>
                    <a:pt x="2945" y="901"/>
                    <a:pt x="3059" y="536"/>
                    <a:pt x="2899" y="285"/>
                  </a:cubicBezTo>
                  <a:cubicBezTo>
                    <a:pt x="2778" y="102"/>
                    <a:pt x="2595" y="1"/>
                    <a:pt x="23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1" name="Google Shape;1601;p120"/>
            <p:cNvSpPr/>
            <p:nvPr/>
          </p:nvSpPr>
          <p:spPr>
            <a:xfrm>
              <a:off x="6921925" y="2420000"/>
              <a:ext cx="64525" cy="61750"/>
            </a:xfrm>
            <a:custGeom>
              <a:rect b="b" l="l" r="r" t="t"/>
              <a:pathLst>
                <a:path extrusionOk="0" h="2470" w="2581">
                  <a:moveTo>
                    <a:pt x="2053" y="1"/>
                  </a:moveTo>
                  <a:cubicBezTo>
                    <a:pt x="2039" y="1"/>
                    <a:pt x="2024" y="2"/>
                    <a:pt x="2009" y="4"/>
                  </a:cubicBezTo>
                  <a:cubicBezTo>
                    <a:pt x="1850" y="4"/>
                    <a:pt x="1713" y="50"/>
                    <a:pt x="1599" y="164"/>
                  </a:cubicBezTo>
                  <a:cubicBezTo>
                    <a:pt x="1165" y="644"/>
                    <a:pt x="686" y="1100"/>
                    <a:pt x="161" y="1511"/>
                  </a:cubicBezTo>
                  <a:cubicBezTo>
                    <a:pt x="46" y="1579"/>
                    <a:pt x="1" y="1785"/>
                    <a:pt x="1" y="1899"/>
                  </a:cubicBezTo>
                  <a:cubicBezTo>
                    <a:pt x="1" y="2036"/>
                    <a:pt x="69" y="2218"/>
                    <a:pt x="161" y="2310"/>
                  </a:cubicBezTo>
                  <a:cubicBezTo>
                    <a:pt x="275" y="2401"/>
                    <a:pt x="412" y="2470"/>
                    <a:pt x="571" y="2470"/>
                  </a:cubicBezTo>
                  <a:cubicBezTo>
                    <a:pt x="617" y="2470"/>
                    <a:pt x="663" y="2470"/>
                    <a:pt x="708" y="2447"/>
                  </a:cubicBezTo>
                  <a:cubicBezTo>
                    <a:pt x="823" y="2424"/>
                    <a:pt x="891" y="2378"/>
                    <a:pt x="982" y="2310"/>
                  </a:cubicBezTo>
                  <a:cubicBezTo>
                    <a:pt x="1484" y="1899"/>
                    <a:pt x="1964" y="1465"/>
                    <a:pt x="2397" y="963"/>
                  </a:cubicBezTo>
                  <a:cubicBezTo>
                    <a:pt x="2512" y="872"/>
                    <a:pt x="2580" y="735"/>
                    <a:pt x="2580" y="575"/>
                  </a:cubicBezTo>
                  <a:cubicBezTo>
                    <a:pt x="2580" y="438"/>
                    <a:pt x="2512" y="256"/>
                    <a:pt x="2397" y="164"/>
                  </a:cubicBezTo>
                  <a:cubicBezTo>
                    <a:pt x="2316" y="83"/>
                    <a:pt x="2179" y="1"/>
                    <a:pt x="205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2" name="Google Shape;1602;p120"/>
            <p:cNvSpPr/>
            <p:nvPr/>
          </p:nvSpPr>
          <p:spPr>
            <a:xfrm>
              <a:off x="7018950" y="2307550"/>
              <a:ext cx="50800" cy="71625"/>
            </a:xfrm>
            <a:custGeom>
              <a:rect b="b" l="l" r="r" t="t"/>
              <a:pathLst>
                <a:path extrusionOk="0" h="2865" w="2032">
                  <a:moveTo>
                    <a:pt x="1413" y="1"/>
                  </a:moveTo>
                  <a:cubicBezTo>
                    <a:pt x="1219" y="1"/>
                    <a:pt x="1025" y="87"/>
                    <a:pt x="936" y="280"/>
                  </a:cubicBezTo>
                  <a:cubicBezTo>
                    <a:pt x="662" y="850"/>
                    <a:pt x="388" y="1444"/>
                    <a:pt x="91" y="2014"/>
                  </a:cubicBezTo>
                  <a:cubicBezTo>
                    <a:pt x="23" y="2151"/>
                    <a:pt x="0" y="2311"/>
                    <a:pt x="46" y="2448"/>
                  </a:cubicBezTo>
                  <a:cubicBezTo>
                    <a:pt x="91" y="2585"/>
                    <a:pt x="183" y="2722"/>
                    <a:pt x="297" y="2791"/>
                  </a:cubicBezTo>
                  <a:cubicBezTo>
                    <a:pt x="393" y="2839"/>
                    <a:pt x="504" y="2864"/>
                    <a:pt x="612" y="2864"/>
                  </a:cubicBezTo>
                  <a:cubicBezTo>
                    <a:pt x="813" y="2864"/>
                    <a:pt x="1007" y="2777"/>
                    <a:pt x="1096" y="2585"/>
                  </a:cubicBezTo>
                  <a:cubicBezTo>
                    <a:pt x="1370" y="2014"/>
                    <a:pt x="1644" y="1444"/>
                    <a:pt x="1917" y="850"/>
                  </a:cubicBezTo>
                  <a:cubicBezTo>
                    <a:pt x="1986" y="713"/>
                    <a:pt x="2032" y="576"/>
                    <a:pt x="1986" y="417"/>
                  </a:cubicBezTo>
                  <a:cubicBezTo>
                    <a:pt x="1940" y="280"/>
                    <a:pt x="1849" y="143"/>
                    <a:pt x="1712" y="74"/>
                  </a:cubicBezTo>
                  <a:cubicBezTo>
                    <a:pt x="1624" y="26"/>
                    <a:pt x="1518" y="1"/>
                    <a:pt x="141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3" name="Google Shape;1603;p120"/>
            <p:cNvSpPr/>
            <p:nvPr/>
          </p:nvSpPr>
          <p:spPr>
            <a:xfrm>
              <a:off x="7068575" y="2186900"/>
              <a:ext cx="42825" cy="76700"/>
            </a:xfrm>
            <a:custGeom>
              <a:rect b="b" l="l" r="r" t="t"/>
              <a:pathLst>
                <a:path extrusionOk="0" h="3068" w="1713">
                  <a:moveTo>
                    <a:pt x="1116" y="0"/>
                  </a:moveTo>
                  <a:cubicBezTo>
                    <a:pt x="860" y="0"/>
                    <a:pt x="607" y="153"/>
                    <a:pt x="549" y="404"/>
                  </a:cubicBezTo>
                  <a:cubicBezTo>
                    <a:pt x="389" y="1066"/>
                    <a:pt x="229" y="1705"/>
                    <a:pt x="69" y="2344"/>
                  </a:cubicBezTo>
                  <a:cubicBezTo>
                    <a:pt x="1" y="2641"/>
                    <a:pt x="161" y="2983"/>
                    <a:pt x="480" y="3051"/>
                  </a:cubicBezTo>
                  <a:cubicBezTo>
                    <a:pt x="526" y="3062"/>
                    <a:pt x="573" y="3067"/>
                    <a:pt x="619" y="3067"/>
                  </a:cubicBezTo>
                  <a:cubicBezTo>
                    <a:pt x="870" y="3067"/>
                    <a:pt x="1111" y="2914"/>
                    <a:pt x="1188" y="2663"/>
                  </a:cubicBezTo>
                  <a:lnTo>
                    <a:pt x="1644" y="723"/>
                  </a:lnTo>
                  <a:cubicBezTo>
                    <a:pt x="1713" y="427"/>
                    <a:pt x="1553" y="84"/>
                    <a:pt x="1256" y="16"/>
                  </a:cubicBezTo>
                  <a:cubicBezTo>
                    <a:pt x="1210" y="5"/>
                    <a:pt x="1163" y="0"/>
                    <a:pt x="111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4" name="Google Shape;1604;p120"/>
            <p:cNvSpPr/>
            <p:nvPr/>
          </p:nvSpPr>
          <p:spPr>
            <a:xfrm>
              <a:off x="7097125" y="2266025"/>
              <a:ext cx="45100" cy="79475"/>
            </a:xfrm>
            <a:custGeom>
              <a:rect b="b" l="l" r="r" t="t"/>
              <a:pathLst>
                <a:path extrusionOk="0" h="3179" w="1804">
                  <a:moveTo>
                    <a:pt x="1210" y="1"/>
                  </a:moveTo>
                  <a:cubicBezTo>
                    <a:pt x="890" y="23"/>
                    <a:pt x="662" y="252"/>
                    <a:pt x="639" y="571"/>
                  </a:cubicBezTo>
                  <a:cubicBezTo>
                    <a:pt x="639" y="640"/>
                    <a:pt x="639" y="708"/>
                    <a:pt x="616" y="777"/>
                  </a:cubicBezTo>
                  <a:cubicBezTo>
                    <a:pt x="571" y="1051"/>
                    <a:pt x="525" y="1324"/>
                    <a:pt x="434" y="1598"/>
                  </a:cubicBezTo>
                  <a:cubicBezTo>
                    <a:pt x="388" y="1735"/>
                    <a:pt x="343" y="1872"/>
                    <a:pt x="297" y="2009"/>
                  </a:cubicBezTo>
                  <a:cubicBezTo>
                    <a:pt x="274" y="2055"/>
                    <a:pt x="251" y="2078"/>
                    <a:pt x="251" y="2123"/>
                  </a:cubicBezTo>
                  <a:cubicBezTo>
                    <a:pt x="206" y="2192"/>
                    <a:pt x="183" y="2260"/>
                    <a:pt x="137" y="2329"/>
                  </a:cubicBezTo>
                  <a:cubicBezTo>
                    <a:pt x="0" y="2603"/>
                    <a:pt x="69" y="2968"/>
                    <a:pt x="343" y="3105"/>
                  </a:cubicBezTo>
                  <a:cubicBezTo>
                    <a:pt x="431" y="3153"/>
                    <a:pt x="536" y="3179"/>
                    <a:pt x="642" y="3179"/>
                  </a:cubicBezTo>
                  <a:cubicBezTo>
                    <a:pt x="836" y="3179"/>
                    <a:pt x="1030" y="3092"/>
                    <a:pt x="1119" y="2899"/>
                  </a:cubicBezTo>
                  <a:cubicBezTo>
                    <a:pt x="1507" y="2169"/>
                    <a:pt x="1712" y="1393"/>
                    <a:pt x="1781" y="571"/>
                  </a:cubicBezTo>
                  <a:cubicBezTo>
                    <a:pt x="1803" y="275"/>
                    <a:pt x="1507" y="1"/>
                    <a:pt x="121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5" name="Google Shape;1605;p120"/>
            <p:cNvSpPr/>
            <p:nvPr/>
          </p:nvSpPr>
          <p:spPr>
            <a:xfrm>
              <a:off x="7011525" y="2425225"/>
              <a:ext cx="58800" cy="64650"/>
            </a:xfrm>
            <a:custGeom>
              <a:rect b="b" l="l" r="r" t="t"/>
              <a:pathLst>
                <a:path extrusionOk="0" h="2586" w="2352">
                  <a:moveTo>
                    <a:pt x="1686" y="0"/>
                  </a:moveTo>
                  <a:cubicBezTo>
                    <a:pt x="1438" y="0"/>
                    <a:pt x="1236" y="167"/>
                    <a:pt x="1142" y="412"/>
                  </a:cubicBezTo>
                  <a:cubicBezTo>
                    <a:pt x="1142" y="457"/>
                    <a:pt x="1119" y="503"/>
                    <a:pt x="1096" y="549"/>
                  </a:cubicBezTo>
                  <a:cubicBezTo>
                    <a:pt x="1028" y="708"/>
                    <a:pt x="936" y="868"/>
                    <a:pt x="822" y="1028"/>
                  </a:cubicBezTo>
                  <a:cubicBezTo>
                    <a:pt x="708" y="1165"/>
                    <a:pt x="571" y="1302"/>
                    <a:pt x="411" y="1416"/>
                  </a:cubicBezTo>
                  <a:cubicBezTo>
                    <a:pt x="388" y="1462"/>
                    <a:pt x="343" y="1485"/>
                    <a:pt x="297" y="1507"/>
                  </a:cubicBezTo>
                  <a:cubicBezTo>
                    <a:pt x="160" y="1599"/>
                    <a:pt x="69" y="1713"/>
                    <a:pt x="23" y="1850"/>
                  </a:cubicBezTo>
                  <a:cubicBezTo>
                    <a:pt x="0" y="1987"/>
                    <a:pt x="0" y="2169"/>
                    <a:pt x="92" y="2306"/>
                  </a:cubicBezTo>
                  <a:cubicBezTo>
                    <a:pt x="201" y="2478"/>
                    <a:pt x="395" y="2585"/>
                    <a:pt x="595" y="2585"/>
                  </a:cubicBezTo>
                  <a:cubicBezTo>
                    <a:pt x="687" y="2585"/>
                    <a:pt x="781" y="2562"/>
                    <a:pt x="868" y="2512"/>
                  </a:cubicBezTo>
                  <a:cubicBezTo>
                    <a:pt x="1530" y="2078"/>
                    <a:pt x="2009" y="1462"/>
                    <a:pt x="2260" y="708"/>
                  </a:cubicBezTo>
                  <a:cubicBezTo>
                    <a:pt x="2351" y="435"/>
                    <a:pt x="2146" y="92"/>
                    <a:pt x="1849" y="24"/>
                  </a:cubicBezTo>
                  <a:cubicBezTo>
                    <a:pt x="1793" y="8"/>
                    <a:pt x="1738" y="0"/>
                    <a:pt x="16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6" name="Google Shape;1606;p120"/>
            <p:cNvSpPr/>
            <p:nvPr/>
          </p:nvSpPr>
          <p:spPr>
            <a:xfrm>
              <a:off x="6885400" y="2530500"/>
              <a:ext cx="77075" cy="63675"/>
            </a:xfrm>
            <a:custGeom>
              <a:rect b="b" l="l" r="r" t="t"/>
              <a:pathLst>
                <a:path extrusionOk="0" h="2547" w="3083">
                  <a:moveTo>
                    <a:pt x="2433" y="1"/>
                  </a:moveTo>
                  <a:cubicBezTo>
                    <a:pt x="2292" y="1"/>
                    <a:pt x="2153" y="53"/>
                    <a:pt x="2055" y="172"/>
                  </a:cubicBezTo>
                  <a:cubicBezTo>
                    <a:pt x="1918" y="309"/>
                    <a:pt x="1781" y="446"/>
                    <a:pt x="1644" y="583"/>
                  </a:cubicBezTo>
                  <a:cubicBezTo>
                    <a:pt x="1576" y="652"/>
                    <a:pt x="1507" y="697"/>
                    <a:pt x="1439" y="766"/>
                  </a:cubicBezTo>
                  <a:cubicBezTo>
                    <a:pt x="1393" y="811"/>
                    <a:pt x="1348" y="834"/>
                    <a:pt x="1302" y="857"/>
                  </a:cubicBezTo>
                  <a:cubicBezTo>
                    <a:pt x="1302" y="880"/>
                    <a:pt x="1302" y="880"/>
                    <a:pt x="1302" y="880"/>
                  </a:cubicBezTo>
                  <a:lnTo>
                    <a:pt x="1279" y="880"/>
                  </a:lnTo>
                  <a:cubicBezTo>
                    <a:pt x="982" y="1108"/>
                    <a:pt x="640" y="1314"/>
                    <a:pt x="298" y="1473"/>
                  </a:cubicBezTo>
                  <a:cubicBezTo>
                    <a:pt x="161" y="1542"/>
                    <a:pt x="69" y="1702"/>
                    <a:pt x="24" y="1816"/>
                  </a:cubicBezTo>
                  <a:cubicBezTo>
                    <a:pt x="1" y="1953"/>
                    <a:pt x="1" y="2135"/>
                    <a:pt x="92" y="2272"/>
                  </a:cubicBezTo>
                  <a:cubicBezTo>
                    <a:pt x="214" y="2455"/>
                    <a:pt x="386" y="2546"/>
                    <a:pt x="576" y="2546"/>
                  </a:cubicBezTo>
                  <a:cubicBezTo>
                    <a:pt x="671" y="2546"/>
                    <a:pt x="769" y="2523"/>
                    <a:pt x="868" y="2478"/>
                  </a:cubicBezTo>
                  <a:cubicBezTo>
                    <a:pt x="1622" y="2112"/>
                    <a:pt x="2306" y="1587"/>
                    <a:pt x="2854" y="971"/>
                  </a:cubicBezTo>
                  <a:cubicBezTo>
                    <a:pt x="3060" y="743"/>
                    <a:pt x="3082" y="378"/>
                    <a:pt x="2854" y="172"/>
                  </a:cubicBezTo>
                  <a:cubicBezTo>
                    <a:pt x="2746" y="65"/>
                    <a:pt x="2588" y="1"/>
                    <a:pt x="243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7" name="Google Shape;1607;p120"/>
            <p:cNvSpPr/>
            <p:nvPr/>
          </p:nvSpPr>
          <p:spPr>
            <a:xfrm>
              <a:off x="6777575" y="2605100"/>
              <a:ext cx="68500" cy="43750"/>
            </a:xfrm>
            <a:custGeom>
              <a:rect b="b" l="l" r="r" t="t"/>
              <a:pathLst>
                <a:path extrusionOk="0" h="1750" w="2740">
                  <a:moveTo>
                    <a:pt x="2119" y="0"/>
                  </a:moveTo>
                  <a:cubicBezTo>
                    <a:pt x="2075" y="0"/>
                    <a:pt x="2030" y="6"/>
                    <a:pt x="1986" y="19"/>
                  </a:cubicBezTo>
                  <a:cubicBezTo>
                    <a:pt x="1484" y="224"/>
                    <a:pt x="959" y="430"/>
                    <a:pt x="457" y="635"/>
                  </a:cubicBezTo>
                  <a:cubicBezTo>
                    <a:pt x="297" y="681"/>
                    <a:pt x="183" y="749"/>
                    <a:pt x="114" y="886"/>
                  </a:cubicBezTo>
                  <a:cubicBezTo>
                    <a:pt x="46" y="1023"/>
                    <a:pt x="0" y="1206"/>
                    <a:pt x="46" y="1343"/>
                  </a:cubicBezTo>
                  <a:cubicBezTo>
                    <a:pt x="91" y="1479"/>
                    <a:pt x="183" y="1594"/>
                    <a:pt x="320" y="1685"/>
                  </a:cubicBezTo>
                  <a:cubicBezTo>
                    <a:pt x="400" y="1717"/>
                    <a:pt x="515" y="1749"/>
                    <a:pt x="624" y="1749"/>
                  </a:cubicBezTo>
                  <a:cubicBezTo>
                    <a:pt x="669" y="1749"/>
                    <a:pt x="713" y="1744"/>
                    <a:pt x="753" y="1731"/>
                  </a:cubicBezTo>
                  <a:cubicBezTo>
                    <a:pt x="1278" y="1525"/>
                    <a:pt x="1780" y="1320"/>
                    <a:pt x="2305" y="1137"/>
                  </a:cubicBezTo>
                  <a:cubicBezTo>
                    <a:pt x="2442" y="1069"/>
                    <a:pt x="2556" y="1000"/>
                    <a:pt x="2648" y="863"/>
                  </a:cubicBezTo>
                  <a:cubicBezTo>
                    <a:pt x="2716" y="749"/>
                    <a:pt x="2739" y="566"/>
                    <a:pt x="2693" y="430"/>
                  </a:cubicBezTo>
                  <a:cubicBezTo>
                    <a:pt x="2648" y="293"/>
                    <a:pt x="2556" y="156"/>
                    <a:pt x="2442" y="87"/>
                  </a:cubicBezTo>
                  <a:cubicBezTo>
                    <a:pt x="2344" y="38"/>
                    <a:pt x="2233" y="0"/>
                    <a:pt x="21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8" name="Google Shape;1608;p120"/>
            <p:cNvSpPr/>
            <p:nvPr/>
          </p:nvSpPr>
          <p:spPr>
            <a:xfrm>
              <a:off x="6858600" y="2627675"/>
              <a:ext cx="78775" cy="57925"/>
            </a:xfrm>
            <a:custGeom>
              <a:rect b="b" l="l" r="r" t="t"/>
              <a:pathLst>
                <a:path extrusionOk="0" h="2317" w="3151">
                  <a:moveTo>
                    <a:pt x="2464" y="1"/>
                  </a:moveTo>
                  <a:cubicBezTo>
                    <a:pt x="2372" y="1"/>
                    <a:pt x="2278" y="24"/>
                    <a:pt x="2191" y="74"/>
                  </a:cubicBezTo>
                  <a:lnTo>
                    <a:pt x="388" y="1238"/>
                  </a:lnTo>
                  <a:cubicBezTo>
                    <a:pt x="137" y="1421"/>
                    <a:pt x="0" y="1763"/>
                    <a:pt x="183" y="2037"/>
                  </a:cubicBezTo>
                  <a:cubicBezTo>
                    <a:pt x="292" y="2209"/>
                    <a:pt x="486" y="2316"/>
                    <a:pt x="686" y="2316"/>
                  </a:cubicBezTo>
                  <a:cubicBezTo>
                    <a:pt x="778" y="2316"/>
                    <a:pt x="872" y="2293"/>
                    <a:pt x="959" y="2243"/>
                  </a:cubicBezTo>
                  <a:lnTo>
                    <a:pt x="2762" y="1056"/>
                  </a:lnTo>
                  <a:cubicBezTo>
                    <a:pt x="3013" y="896"/>
                    <a:pt x="3150" y="554"/>
                    <a:pt x="2968" y="280"/>
                  </a:cubicBezTo>
                  <a:cubicBezTo>
                    <a:pt x="2858" y="108"/>
                    <a:pt x="2664" y="1"/>
                    <a:pt x="246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9" name="Google Shape;1609;p120"/>
            <p:cNvSpPr/>
            <p:nvPr/>
          </p:nvSpPr>
          <p:spPr>
            <a:xfrm>
              <a:off x="6997825" y="2522725"/>
              <a:ext cx="65650" cy="69800"/>
            </a:xfrm>
            <a:custGeom>
              <a:rect b="b" l="l" r="r" t="t"/>
              <a:pathLst>
                <a:path extrusionOk="0" h="2792" w="2626">
                  <a:moveTo>
                    <a:pt x="2099" y="0"/>
                  </a:moveTo>
                  <a:cubicBezTo>
                    <a:pt x="2084" y="0"/>
                    <a:pt x="2069" y="2"/>
                    <a:pt x="2055" y="4"/>
                  </a:cubicBezTo>
                  <a:cubicBezTo>
                    <a:pt x="1918" y="4"/>
                    <a:pt x="1735" y="50"/>
                    <a:pt x="1644" y="164"/>
                  </a:cubicBezTo>
                  <a:cubicBezTo>
                    <a:pt x="1188" y="734"/>
                    <a:pt x="731" y="1282"/>
                    <a:pt x="229" y="1830"/>
                  </a:cubicBezTo>
                  <a:cubicBezTo>
                    <a:pt x="23" y="2035"/>
                    <a:pt x="1" y="2423"/>
                    <a:pt x="229" y="2629"/>
                  </a:cubicBezTo>
                  <a:cubicBezTo>
                    <a:pt x="346" y="2734"/>
                    <a:pt x="499" y="2792"/>
                    <a:pt x="648" y="2792"/>
                  </a:cubicBezTo>
                  <a:cubicBezTo>
                    <a:pt x="790" y="2792"/>
                    <a:pt x="928" y="2740"/>
                    <a:pt x="1028" y="2629"/>
                  </a:cubicBezTo>
                  <a:cubicBezTo>
                    <a:pt x="1530" y="2104"/>
                    <a:pt x="2009" y="1533"/>
                    <a:pt x="2443" y="963"/>
                  </a:cubicBezTo>
                  <a:cubicBezTo>
                    <a:pt x="2557" y="849"/>
                    <a:pt x="2625" y="734"/>
                    <a:pt x="2625" y="575"/>
                  </a:cubicBezTo>
                  <a:cubicBezTo>
                    <a:pt x="2625" y="415"/>
                    <a:pt x="2557" y="255"/>
                    <a:pt x="2443" y="164"/>
                  </a:cubicBezTo>
                  <a:cubicBezTo>
                    <a:pt x="2361" y="82"/>
                    <a:pt x="2225" y="0"/>
                    <a:pt x="209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0" name="Google Shape;1610;p120"/>
            <p:cNvSpPr/>
            <p:nvPr/>
          </p:nvSpPr>
          <p:spPr>
            <a:xfrm>
              <a:off x="7096550" y="2366250"/>
              <a:ext cx="62800" cy="91975"/>
            </a:xfrm>
            <a:custGeom>
              <a:rect b="b" l="l" r="r" t="t"/>
              <a:pathLst>
                <a:path extrusionOk="0" h="3679" w="2512">
                  <a:moveTo>
                    <a:pt x="1948" y="0"/>
                  </a:moveTo>
                  <a:cubicBezTo>
                    <a:pt x="1694" y="0"/>
                    <a:pt x="1407" y="140"/>
                    <a:pt x="1347" y="420"/>
                  </a:cubicBezTo>
                  <a:cubicBezTo>
                    <a:pt x="1301" y="648"/>
                    <a:pt x="1256" y="853"/>
                    <a:pt x="1164" y="1082"/>
                  </a:cubicBezTo>
                  <a:cubicBezTo>
                    <a:pt x="1164" y="1127"/>
                    <a:pt x="1142" y="1196"/>
                    <a:pt x="1119" y="1241"/>
                  </a:cubicBezTo>
                  <a:cubicBezTo>
                    <a:pt x="1096" y="1264"/>
                    <a:pt x="1096" y="1333"/>
                    <a:pt x="1073" y="1378"/>
                  </a:cubicBezTo>
                  <a:cubicBezTo>
                    <a:pt x="1073" y="1365"/>
                    <a:pt x="1073" y="1352"/>
                    <a:pt x="1069" y="1352"/>
                  </a:cubicBezTo>
                  <a:cubicBezTo>
                    <a:pt x="1066" y="1352"/>
                    <a:pt x="1060" y="1359"/>
                    <a:pt x="1050" y="1378"/>
                  </a:cubicBezTo>
                  <a:cubicBezTo>
                    <a:pt x="1050" y="1401"/>
                    <a:pt x="1028" y="1424"/>
                    <a:pt x="1028" y="1470"/>
                  </a:cubicBezTo>
                  <a:cubicBezTo>
                    <a:pt x="1005" y="1515"/>
                    <a:pt x="959" y="1584"/>
                    <a:pt x="936" y="1629"/>
                  </a:cubicBezTo>
                  <a:cubicBezTo>
                    <a:pt x="845" y="1835"/>
                    <a:pt x="731" y="2040"/>
                    <a:pt x="594" y="2223"/>
                  </a:cubicBezTo>
                  <a:cubicBezTo>
                    <a:pt x="525" y="2314"/>
                    <a:pt x="480" y="2406"/>
                    <a:pt x="411" y="2497"/>
                  </a:cubicBezTo>
                  <a:cubicBezTo>
                    <a:pt x="402" y="2506"/>
                    <a:pt x="389" y="2523"/>
                    <a:pt x="380" y="2536"/>
                  </a:cubicBezTo>
                  <a:lnTo>
                    <a:pt x="380" y="2536"/>
                  </a:lnTo>
                  <a:cubicBezTo>
                    <a:pt x="372" y="2547"/>
                    <a:pt x="366" y="2558"/>
                    <a:pt x="366" y="2565"/>
                  </a:cubicBezTo>
                  <a:cubicBezTo>
                    <a:pt x="320" y="2611"/>
                    <a:pt x="274" y="2657"/>
                    <a:pt x="229" y="2702"/>
                  </a:cubicBezTo>
                  <a:cubicBezTo>
                    <a:pt x="46" y="2931"/>
                    <a:pt x="0" y="3296"/>
                    <a:pt x="229" y="3524"/>
                  </a:cubicBezTo>
                  <a:cubicBezTo>
                    <a:pt x="349" y="3620"/>
                    <a:pt x="514" y="3679"/>
                    <a:pt x="673" y="3679"/>
                  </a:cubicBezTo>
                  <a:cubicBezTo>
                    <a:pt x="815" y="3679"/>
                    <a:pt x="953" y="3632"/>
                    <a:pt x="1050" y="3524"/>
                  </a:cubicBezTo>
                  <a:cubicBezTo>
                    <a:pt x="1735" y="2725"/>
                    <a:pt x="2237" y="1766"/>
                    <a:pt x="2465" y="716"/>
                  </a:cubicBezTo>
                  <a:cubicBezTo>
                    <a:pt x="2511" y="420"/>
                    <a:pt x="2374" y="100"/>
                    <a:pt x="2055" y="9"/>
                  </a:cubicBezTo>
                  <a:cubicBezTo>
                    <a:pt x="2020" y="3"/>
                    <a:pt x="1985" y="0"/>
                    <a:pt x="1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11" name="Google Shape;1611;p120"/>
          <p:cNvGrpSpPr/>
          <p:nvPr/>
        </p:nvGrpSpPr>
        <p:grpSpPr>
          <a:xfrm>
            <a:off x="88865" y="4511069"/>
            <a:ext cx="555419" cy="568186"/>
            <a:chOff x="5045125" y="2936525"/>
            <a:chExt cx="416575" cy="426150"/>
          </a:xfrm>
        </p:grpSpPr>
        <p:sp>
          <p:nvSpPr>
            <p:cNvPr id="1612" name="Google Shape;1612;p120"/>
            <p:cNvSpPr/>
            <p:nvPr/>
          </p:nvSpPr>
          <p:spPr>
            <a:xfrm>
              <a:off x="5045125" y="3118075"/>
              <a:ext cx="292750" cy="244600"/>
            </a:xfrm>
            <a:custGeom>
              <a:rect b="b" l="l" r="r" t="t"/>
              <a:pathLst>
                <a:path extrusionOk="0" h="9784" w="11710">
                  <a:moveTo>
                    <a:pt x="5469" y="0"/>
                  </a:moveTo>
                  <a:cubicBezTo>
                    <a:pt x="4761" y="0"/>
                    <a:pt x="4052" y="132"/>
                    <a:pt x="3379" y="416"/>
                  </a:cubicBezTo>
                  <a:cubicBezTo>
                    <a:pt x="1827" y="1078"/>
                    <a:pt x="1073" y="2516"/>
                    <a:pt x="571" y="4045"/>
                  </a:cubicBezTo>
                  <a:cubicBezTo>
                    <a:pt x="183" y="5232"/>
                    <a:pt x="1" y="6647"/>
                    <a:pt x="548" y="7766"/>
                  </a:cubicBezTo>
                  <a:cubicBezTo>
                    <a:pt x="571" y="7834"/>
                    <a:pt x="571" y="7880"/>
                    <a:pt x="594" y="7926"/>
                  </a:cubicBezTo>
                  <a:cubicBezTo>
                    <a:pt x="1187" y="9181"/>
                    <a:pt x="2511" y="9660"/>
                    <a:pt x="3812" y="9752"/>
                  </a:cubicBezTo>
                  <a:cubicBezTo>
                    <a:pt x="4057" y="9773"/>
                    <a:pt x="4305" y="9783"/>
                    <a:pt x="4554" y="9783"/>
                  </a:cubicBezTo>
                  <a:cubicBezTo>
                    <a:pt x="5907" y="9783"/>
                    <a:pt x="7307" y="9480"/>
                    <a:pt x="8560" y="8998"/>
                  </a:cubicBezTo>
                  <a:cubicBezTo>
                    <a:pt x="9907" y="8450"/>
                    <a:pt x="11253" y="7697"/>
                    <a:pt x="11505" y="6145"/>
                  </a:cubicBezTo>
                  <a:cubicBezTo>
                    <a:pt x="11710" y="4867"/>
                    <a:pt x="11208" y="3520"/>
                    <a:pt x="10432" y="2493"/>
                  </a:cubicBezTo>
                  <a:cubicBezTo>
                    <a:pt x="9283" y="961"/>
                    <a:pt x="7380" y="0"/>
                    <a:pt x="54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3" name="Google Shape;1613;p120"/>
            <p:cNvSpPr/>
            <p:nvPr/>
          </p:nvSpPr>
          <p:spPr>
            <a:xfrm>
              <a:off x="5271100" y="2936525"/>
              <a:ext cx="190600" cy="157350"/>
            </a:xfrm>
            <a:custGeom>
              <a:rect b="b" l="l" r="r" t="t"/>
              <a:pathLst>
                <a:path extrusionOk="0" h="6294" w="7624">
                  <a:moveTo>
                    <a:pt x="3401" y="0"/>
                  </a:moveTo>
                  <a:cubicBezTo>
                    <a:pt x="2602" y="0"/>
                    <a:pt x="1803" y="274"/>
                    <a:pt x="1233" y="868"/>
                  </a:cubicBezTo>
                  <a:cubicBezTo>
                    <a:pt x="639" y="1484"/>
                    <a:pt x="343" y="2328"/>
                    <a:pt x="92" y="3127"/>
                  </a:cubicBezTo>
                  <a:cubicBezTo>
                    <a:pt x="0" y="3424"/>
                    <a:pt x="137" y="3652"/>
                    <a:pt x="343" y="3766"/>
                  </a:cubicBezTo>
                  <a:cubicBezTo>
                    <a:pt x="411" y="4246"/>
                    <a:pt x="594" y="4702"/>
                    <a:pt x="913" y="5113"/>
                  </a:cubicBezTo>
                  <a:cubicBezTo>
                    <a:pt x="1559" y="5920"/>
                    <a:pt x="2506" y="6293"/>
                    <a:pt x="3470" y="6293"/>
                  </a:cubicBezTo>
                  <a:cubicBezTo>
                    <a:pt x="4006" y="6293"/>
                    <a:pt x="4547" y="6178"/>
                    <a:pt x="5045" y="5958"/>
                  </a:cubicBezTo>
                  <a:cubicBezTo>
                    <a:pt x="6437" y="5341"/>
                    <a:pt x="7624" y="3812"/>
                    <a:pt x="7122" y="2237"/>
                  </a:cubicBezTo>
                  <a:cubicBezTo>
                    <a:pt x="6665" y="799"/>
                    <a:pt x="4816" y="23"/>
                    <a:pt x="340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14" name="Shape 1614"/>
        <p:cNvGrpSpPr/>
        <p:nvPr/>
      </p:nvGrpSpPr>
      <p:grpSpPr>
        <a:xfrm>
          <a:off x="0" y="0"/>
          <a:ext cx="0" cy="0"/>
          <a:chOff x="0" y="0"/>
          <a:chExt cx="0" cy="0"/>
        </a:xfrm>
      </p:grpSpPr>
      <p:sp>
        <p:nvSpPr>
          <p:cNvPr id="1615" name="Google Shape;1615;p121"/>
          <p:cNvSpPr txBox="1"/>
          <p:nvPr>
            <p:ph type="title"/>
          </p:nvPr>
        </p:nvSpPr>
        <p:spPr>
          <a:xfrm>
            <a:off x="951000" y="1343400"/>
            <a:ext cx="10290000" cy="3764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6400"/>
              <a:buChar char="●"/>
              <a:defRPr sz="5300"/>
            </a:lvl1pPr>
            <a:lvl2pPr lvl="1" rtl="0">
              <a:spcBef>
                <a:spcPts val="0"/>
              </a:spcBef>
              <a:spcAft>
                <a:spcPts val="0"/>
              </a:spcAft>
              <a:buSzPts val="6400"/>
              <a:buChar char="○"/>
              <a:defRPr sz="6400"/>
            </a:lvl2pPr>
            <a:lvl3pPr lvl="2" rtl="0">
              <a:spcBef>
                <a:spcPts val="0"/>
              </a:spcBef>
              <a:spcAft>
                <a:spcPts val="0"/>
              </a:spcAft>
              <a:buSzPts val="6400"/>
              <a:buChar char="■"/>
              <a:defRPr sz="6400"/>
            </a:lvl3pPr>
            <a:lvl4pPr lvl="3" rtl="0">
              <a:spcBef>
                <a:spcPts val="0"/>
              </a:spcBef>
              <a:spcAft>
                <a:spcPts val="0"/>
              </a:spcAft>
              <a:buSzPts val="6400"/>
              <a:buChar char="●"/>
              <a:defRPr sz="6400"/>
            </a:lvl4pPr>
            <a:lvl5pPr lvl="4" rtl="0">
              <a:spcBef>
                <a:spcPts val="0"/>
              </a:spcBef>
              <a:spcAft>
                <a:spcPts val="0"/>
              </a:spcAft>
              <a:buSzPts val="6400"/>
              <a:buChar char="○"/>
              <a:defRPr sz="6400"/>
            </a:lvl5pPr>
            <a:lvl6pPr lvl="5" rtl="0">
              <a:spcBef>
                <a:spcPts val="0"/>
              </a:spcBef>
              <a:spcAft>
                <a:spcPts val="0"/>
              </a:spcAft>
              <a:buSzPts val="6400"/>
              <a:buChar char="■"/>
              <a:defRPr sz="6400"/>
            </a:lvl6pPr>
            <a:lvl7pPr lvl="6" rtl="0">
              <a:spcBef>
                <a:spcPts val="0"/>
              </a:spcBef>
              <a:spcAft>
                <a:spcPts val="0"/>
              </a:spcAft>
              <a:buSzPts val="6400"/>
              <a:buChar char="●"/>
              <a:defRPr sz="6400"/>
            </a:lvl7pPr>
            <a:lvl8pPr lvl="7" rtl="0">
              <a:spcBef>
                <a:spcPts val="0"/>
              </a:spcBef>
              <a:spcAft>
                <a:spcPts val="0"/>
              </a:spcAft>
              <a:buSzPts val="6400"/>
              <a:buChar char="○"/>
              <a:defRPr sz="6400"/>
            </a:lvl8pPr>
            <a:lvl9pPr lvl="8" rtl="0">
              <a:spcBef>
                <a:spcPts val="0"/>
              </a:spcBef>
              <a:spcAft>
                <a:spcPts val="0"/>
              </a:spcAft>
              <a:buSzPts val="6400"/>
              <a:buChar char="■"/>
              <a:defRPr sz="6400"/>
            </a:lvl9pPr>
          </a:lstStyle>
          <a:p/>
        </p:txBody>
      </p:sp>
      <p:sp>
        <p:nvSpPr>
          <p:cNvPr id="1616" name="Google Shape;1616;p121"/>
          <p:cNvSpPr/>
          <p:nvPr/>
        </p:nvSpPr>
        <p:spPr>
          <a:xfrm flipH="1" rot="10800000">
            <a:off x="4292608" y="-68299"/>
            <a:ext cx="7928068" cy="1830821"/>
          </a:xfrm>
          <a:custGeom>
            <a:rect b="b" l="l" r="r" t="t"/>
            <a:pathLst>
              <a:path extrusionOk="0" h="54926" w="237848">
                <a:moveTo>
                  <a:pt x="1" y="54925"/>
                </a:moveTo>
                <a:cubicBezTo>
                  <a:pt x="1" y="54925"/>
                  <a:pt x="9028" y="0"/>
                  <a:pt x="93954" y="2736"/>
                </a:cubicBezTo>
                <a:cubicBezTo>
                  <a:pt x="166873" y="5107"/>
                  <a:pt x="178089" y="40366"/>
                  <a:pt x="237057" y="22615"/>
                </a:cubicBezTo>
                <a:lnTo>
                  <a:pt x="237847" y="54378"/>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7" name="Google Shape;1617;p121"/>
          <p:cNvSpPr/>
          <p:nvPr/>
        </p:nvSpPr>
        <p:spPr>
          <a:xfrm flipH="1" rot="-9974998">
            <a:off x="-602707" y="3728582"/>
            <a:ext cx="11987199" cy="4340634"/>
          </a:xfrm>
          <a:custGeom>
            <a:rect b="b" l="l" r="r" t="t"/>
            <a:pathLst>
              <a:path extrusionOk="0" h="125474" w="346512">
                <a:moveTo>
                  <a:pt x="346511" y="73862"/>
                </a:moveTo>
                <a:cubicBezTo>
                  <a:pt x="346511" y="73862"/>
                  <a:pt x="320918" y="125474"/>
                  <a:pt x="263166" y="120945"/>
                </a:cubicBezTo>
                <a:cubicBezTo>
                  <a:pt x="186478" y="114927"/>
                  <a:pt x="187420" y="74318"/>
                  <a:pt x="126751" y="59911"/>
                </a:cubicBezTo>
                <a:cubicBezTo>
                  <a:pt x="53284" y="42494"/>
                  <a:pt x="0" y="114987"/>
                  <a:pt x="0" y="114987"/>
                </a:cubicBezTo>
                <a:lnTo>
                  <a:pt x="26779" y="1"/>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18" name="Google Shape;1618;p121"/>
          <p:cNvGrpSpPr/>
          <p:nvPr/>
        </p:nvGrpSpPr>
        <p:grpSpPr>
          <a:xfrm rot="10800000">
            <a:off x="120478" y="5409722"/>
            <a:ext cx="1332233" cy="1321267"/>
            <a:chOff x="3102700" y="494350"/>
            <a:chExt cx="999200" cy="990975"/>
          </a:xfrm>
        </p:grpSpPr>
        <p:sp>
          <p:nvSpPr>
            <p:cNvPr id="1619" name="Google Shape;1619;p121"/>
            <p:cNvSpPr/>
            <p:nvPr/>
          </p:nvSpPr>
          <p:spPr>
            <a:xfrm>
              <a:off x="3363475" y="639725"/>
              <a:ext cx="70200" cy="69650"/>
            </a:xfrm>
            <a:custGeom>
              <a:rect b="b" l="l" r="r" t="t"/>
              <a:pathLst>
                <a:path extrusionOk="0" h="2786" w="2808">
                  <a:moveTo>
                    <a:pt x="1530" y="1"/>
                  </a:moveTo>
                  <a:cubicBezTo>
                    <a:pt x="1432" y="1"/>
                    <a:pt x="1335" y="12"/>
                    <a:pt x="1233" y="46"/>
                  </a:cubicBezTo>
                  <a:cubicBezTo>
                    <a:pt x="1027" y="92"/>
                    <a:pt x="845" y="206"/>
                    <a:pt x="685" y="366"/>
                  </a:cubicBezTo>
                  <a:cubicBezTo>
                    <a:pt x="639" y="366"/>
                    <a:pt x="616" y="389"/>
                    <a:pt x="594" y="411"/>
                  </a:cubicBezTo>
                  <a:cubicBezTo>
                    <a:pt x="411" y="526"/>
                    <a:pt x="274" y="640"/>
                    <a:pt x="183" y="822"/>
                  </a:cubicBezTo>
                  <a:cubicBezTo>
                    <a:pt x="69" y="1005"/>
                    <a:pt x="46" y="1188"/>
                    <a:pt x="23" y="1393"/>
                  </a:cubicBezTo>
                  <a:cubicBezTo>
                    <a:pt x="0" y="1530"/>
                    <a:pt x="23" y="1667"/>
                    <a:pt x="46" y="1804"/>
                  </a:cubicBezTo>
                  <a:cubicBezTo>
                    <a:pt x="69" y="1895"/>
                    <a:pt x="114" y="1986"/>
                    <a:pt x="160" y="2078"/>
                  </a:cubicBezTo>
                  <a:cubicBezTo>
                    <a:pt x="183" y="2123"/>
                    <a:pt x="206" y="2169"/>
                    <a:pt x="228" y="2192"/>
                  </a:cubicBezTo>
                  <a:cubicBezTo>
                    <a:pt x="343" y="2374"/>
                    <a:pt x="480" y="2511"/>
                    <a:pt x="662" y="2603"/>
                  </a:cubicBezTo>
                  <a:cubicBezTo>
                    <a:pt x="868" y="2717"/>
                    <a:pt x="1027" y="2762"/>
                    <a:pt x="1256" y="2785"/>
                  </a:cubicBezTo>
                  <a:cubicBezTo>
                    <a:pt x="1415" y="2785"/>
                    <a:pt x="1575" y="2762"/>
                    <a:pt x="1712" y="2740"/>
                  </a:cubicBezTo>
                  <a:cubicBezTo>
                    <a:pt x="1872" y="2694"/>
                    <a:pt x="2009" y="2648"/>
                    <a:pt x="2146" y="2557"/>
                  </a:cubicBezTo>
                  <a:cubicBezTo>
                    <a:pt x="2306" y="2443"/>
                    <a:pt x="2420" y="2329"/>
                    <a:pt x="2557" y="2169"/>
                  </a:cubicBezTo>
                  <a:cubicBezTo>
                    <a:pt x="2625" y="2055"/>
                    <a:pt x="2694" y="1918"/>
                    <a:pt x="2716" y="1781"/>
                  </a:cubicBezTo>
                  <a:cubicBezTo>
                    <a:pt x="2808" y="1530"/>
                    <a:pt x="2808" y="1210"/>
                    <a:pt x="2739" y="959"/>
                  </a:cubicBezTo>
                  <a:cubicBezTo>
                    <a:pt x="2716" y="822"/>
                    <a:pt x="2671" y="685"/>
                    <a:pt x="2602" y="594"/>
                  </a:cubicBezTo>
                  <a:cubicBezTo>
                    <a:pt x="2488" y="411"/>
                    <a:pt x="2374" y="297"/>
                    <a:pt x="2191" y="183"/>
                  </a:cubicBezTo>
                  <a:cubicBezTo>
                    <a:pt x="2169" y="160"/>
                    <a:pt x="2123" y="138"/>
                    <a:pt x="2100" y="115"/>
                  </a:cubicBezTo>
                  <a:cubicBezTo>
                    <a:pt x="2009" y="92"/>
                    <a:pt x="1918" y="46"/>
                    <a:pt x="1826" y="23"/>
                  </a:cubicBezTo>
                  <a:cubicBezTo>
                    <a:pt x="1724" y="12"/>
                    <a:pt x="1627" y="1"/>
                    <a:pt x="153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0" name="Google Shape;1620;p121"/>
            <p:cNvSpPr/>
            <p:nvPr/>
          </p:nvSpPr>
          <p:spPr>
            <a:xfrm>
              <a:off x="3252775" y="766400"/>
              <a:ext cx="62775" cy="62225"/>
            </a:xfrm>
            <a:custGeom>
              <a:rect b="b" l="l" r="r" t="t"/>
              <a:pathLst>
                <a:path extrusionOk="0" h="2489" w="2511">
                  <a:moveTo>
                    <a:pt x="1301" y="1"/>
                  </a:moveTo>
                  <a:cubicBezTo>
                    <a:pt x="1164" y="1"/>
                    <a:pt x="1050" y="24"/>
                    <a:pt x="913" y="46"/>
                  </a:cubicBezTo>
                  <a:cubicBezTo>
                    <a:pt x="822" y="69"/>
                    <a:pt x="731" y="115"/>
                    <a:pt x="639" y="206"/>
                  </a:cubicBezTo>
                  <a:cubicBezTo>
                    <a:pt x="548" y="229"/>
                    <a:pt x="457" y="275"/>
                    <a:pt x="388" y="343"/>
                  </a:cubicBezTo>
                  <a:cubicBezTo>
                    <a:pt x="342" y="389"/>
                    <a:pt x="320" y="435"/>
                    <a:pt x="274" y="480"/>
                  </a:cubicBezTo>
                  <a:cubicBezTo>
                    <a:pt x="251" y="526"/>
                    <a:pt x="206" y="549"/>
                    <a:pt x="183" y="594"/>
                  </a:cubicBezTo>
                  <a:cubicBezTo>
                    <a:pt x="137" y="686"/>
                    <a:pt x="114" y="754"/>
                    <a:pt x="91" y="823"/>
                  </a:cubicBezTo>
                  <a:cubicBezTo>
                    <a:pt x="69" y="845"/>
                    <a:pt x="69" y="891"/>
                    <a:pt x="69" y="914"/>
                  </a:cubicBezTo>
                  <a:cubicBezTo>
                    <a:pt x="0" y="1119"/>
                    <a:pt x="23" y="1348"/>
                    <a:pt x="69" y="1576"/>
                  </a:cubicBezTo>
                  <a:cubicBezTo>
                    <a:pt x="91" y="1667"/>
                    <a:pt x="137" y="1781"/>
                    <a:pt x="183" y="1873"/>
                  </a:cubicBezTo>
                  <a:cubicBezTo>
                    <a:pt x="228" y="1964"/>
                    <a:pt x="297" y="2055"/>
                    <a:pt x="388" y="2124"/>
                  </a:cubicBezTo>
                  <a:cubicBezTo>
                    <a:pt x="388" y="2146"/>
                    <a:pt x="411" y="2169"/>
                    <a:pt x="434" y="2192"/>
                  </a:cubicBezTo>
                  <a:cubicBezTo>
                    <a:pt x="502" y="2238"/>
                    <a:pt x="571" y="2283"/>
                    <a:pt x="639" y="2329"/>
                  </a:cubicBezTo>
                  <a:cubicBezTo>
                    <a:pt x="708" y="2375"/>
                    <a:pt x="776" y="2397"/>
                    <a:pt x="867" y="2420"/>
                  </a:cubicBezTo>
                  <a:cubicBezTo>
                    <a:pt x="890" y="2443"/>
                    <a:pt x="913" y="2443"/>
                    <a:pt x="936" y="2443"/>
                  </a:cubicBezTo>
                  <a:cubicBezTo>
                    <a:pt x="1050" y="2466"/>
                    <a:pt x="1164" y="2489"/>
                    <a:pt x="1278" y="2489"/>
                  </a:cubicBezTo>
                  <a:cubicBezTo>
                    <a:pt x="1392" y="2466"/>
                    <a:pt x="1507" y="2466"/>
                    <a:pt x="1598" y="2420"/>
                  </a:cubicBezTo>
                  <a:cubicBezTo>
                    <a:pt x="1712" y="2397"/>
                    <a:pt x="1826" y="2352"/>
                    <a:pt x="1917" y="2283"/>
                  </a:cubicBezTo>
                  <a:cubicBezTo>
                    <a:pt x="2009" y="2215"/>
                    <a:pt x="2100" y="2146"/>
                    <a:pt x="2169" y="2078"/>
                  </a:cubicBezTo>
                  <a:cubicBezTo>
                    <a:pt x="2237" y="1987"/>
                    <a:pt x="2305" y="1895"/>
                    <a:pt x="2351" y="1804"/>
                  </a:cubicBezTo>
                  <a:cubicBezTo>
                    <a:pt x="2397" y="1736"/>
                    <a:pt x="2420" y="1667"/>
                    <a:pt x="2442" y="1576"/>
                  </a:cubicBezTo>
                  <a:cubicBezTo>
                    <a:pt x="2465" y="1530"/>
                    <a:pt x="2465" y="1462"/>
                    <a:pt x="2488" y="1416"/>
                  </a:cubicBezTo>
                  <a:cubicBezTo>
                    <a:pt x="2511" y="1256"/>
                    <a:pt x="2488" y="1119"/>
                    <a:pt x="2465" y="982"/>
                  </a:cubicBezTo>
                  <a:cubicBezTo>
                    <a:pt x="2465" y="937"/>
                    <a:pt x="2442" y="914"/>
                    <a:pt x="2442" y="891"/>
                  </a:cubicBezTo>
                  <a:cubicBezTo>
                    <a:pt x="2397" y="800"/>
                    <a:pt x="2374" y="731"/>
                    <a:pt x="2328" y="640"/>
                  </a:cubicBezTo>
                  <a:cubicBezTo>
                    <a:pt x="2283" y="571"/>
                    <a:pt x="2237" y="503"/>
                    <a:pt x="2169" y="435"/>
                  </a:cubicBezTo>
                  <a:cubicBezTo>
                    <a:pt x="2146" y="412"/>
                    <a:pt x="2123" y="389"/>
                    <a:pt x="2100" y="366"/>
                  </a:cubicBezTo>
                  <a:cubicBezTo>
                    <a:pt x="2032" y="298"/>
                    <a:pt x="1963" y="252"/>
                    <a:pt x="1895" y="206"/>
                  </a:cubicBezTo>
                  <a:cubicBezTo>
                    <a:pt x="1872" y="183"/>
                    <a:pt x="1849" y="161"/>
                    <a:pt x="1803" y="161"/>
                  </a:cubicBezTo>
                  <a:cubicBezTo>
                    <a:pt x="1735" y="115"/>
                    <a:pt x="1644" y="69"/>
                    <a:pt x="1575" y="46"/>
                  </a:cubicBezTo>
                  <a:cubicBezTo>
                    <a:pt x="1484" y="24"/>
                    <a:pt x="1392" y="24"/>
                    <a:pt x="130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1" name="Google Shape;1621;p121"/>
            <p:cNvSpPr/>
            <p:nvPr/>
          </p:nvSpPr>
          <p:spPr>
            <a:xfrm>
              <a:off x="3244200" y="916975"/>
              <a:ext cx="41125" cy="53175"/>
            </a:xfrm>
            <a:custGeom>
              <a:rect b="b" l="l" r="r" t="t"/>
              <a:pathLst>
                <a:path extrusionOk="0" h="2127" w="1645">
                  <a:moveTo>
                    <a:pt x="901" y="0"/>
                  </a:moveTo>
                  <a:cubicBezTo>
                    <a:pt x="883" y="0"/>
                    <a:pt x="864" y="1"/>
                    <a:pt x="845" y="4"/>
                  </a:cubicBezTo>
                  <a:cubicBezTo>
                    <a:pt x="777" y="4"/>
                    <a:pt x="708" y="27"/>
                    <a:pt x="640" y="27"/>
                  </a:cubicBezTo>
                  <a:cubicBezTo>
                    <a:pt x="526" y="49"/>
                    <a:pt x="434" y="118"/>
                    <a:pt x="343" y="209"/>
                  </a:cubicBezTo>
                  <a:cubicBezTo>
                    <a:pt x="206" y="323"/>
                    <a:pt x="115" y="506"/>
                    <a:pt x="46" y="688"/>
                  </a:cubicBezTo>
                  <a:cubicBezTo>
                    <a:pt x="24" y="780"/>
                    <a:pt x="1" y="894"/>
                    <a:pt x="1" y="962"/>
                  </a:cubicBezTo>
                  <a:cubicBezTo>
                    <a:pt x="1" y="1008"/>
                    <a:pt x="1" y="1031"/>
                    <a:pt x="1" y="1054"/>
                  </a:cubicBezTo>
                  <a:cubicBezTo>
                    <a:pt x="1" y="1054"/>
                    <a:pt x="1" y="1076"/>
                    <a:pt x="1" y="1076"/>
                  </a:cubicBezTo>
                  <a:cubicBezTo>
                    <a:pt x="1" y="1099"/>
                    <a:pt x="1" y="1145"/>
                    <a:pt x="1" y="1168"/>
                  </a:cubicBezTo>
                  <a:cubicBezTo>
                    <a:pt x="1" y="1259"/>
                    <a:pt x="24" y="1350"/>
                    <a:pt x="46" y="1442"/>
                  </a:cubicBezTo>
                  <a:cubicBezTo>
                    <a:pt x="69" y="1487"/>
                    <a:pt x="115" y="1533"/>
                    <a:pt x="138" y="1579"/>
                  </a:cubicBezTo>
                  <a:cubicBezTo>
                    <a:pt x="138" y="1601"/>
                    <a:pt x="138" y="1624"/>
                    <a:pt x="160" y="1624"/>
                  </a:cubicBezTo>
                  <a:cubicBezTo>
                    <a:pt x="252" y="1784"/>
                    <a:pt x="389" y="1944"/>
                    <a:pt x="549" y="2035"/>
                  </a:cubicBezTo>
                  <a:cubicBezTo>
                    <a:pt x="663" y="2104"/>
                    <a:pt x="777" y="2126"/>
                    <a:pt x="914" y="2126"/>
                  </a:cubicBezTo>
                  <a:cubicBezTo>
                    <a:pt x="1005" y="2126"/>
                    <a:pt x="1096" y="2104"/>
                    <a:pt x="1165" y="2058"/>
                  </a:cubicBezTo>
                  <a:cubicBezTo>
                    <a:pt x="1256" y="2035"/>
                    <a:pt x="1347" y="1990"/>
                    <a:pt x="1393" y="1921"/>
                  </a:cubicBezTo>
                  <a:cubicBezTo>
                    <a:pt x="1484" y="1830"/>
                    <a:pt x="1553" y="1738"/>
                    <a:pt x="1576" y="1624"/>
                  </a:cubicBezTo>
                  <a:cubicBezTo>
                    <a:pt x="1621" y="1510"/>
                    <a:pt x="1621" y="1373"/>
                    <a:pt x="1644" y="1282"/>
                  </a:cubicBezTo>
                  <a:cubicBezTo>
                    <a:pt x="1644" y="1168"/>
                    <a:pt x="1621" y="1031"/>
                    <a:pt x="1598" y="917"/>
                  </a:cubicBezTo>
                  <a:cubicBezTo>
                    <a:pt x="1598" y="848"/>
                    <a:pt x="1553" y="780"/>
                    <a:pt x="1530" y="711"/>
                  </a:cubicBezTo>
                  <a:cubicBezTo>
                    <a:pt x="1530" y="711"/>
                    <a:pt x="1530" y="711"/>
                    <a:pt x="1530" y="688"/>
                  </a:cubicBezTo>
                  <a:cubicBezTo>
                    <a:pt x="1530" y="597"/>
                    <a:pt x="1507" y="506"/>
                    <a:pt x="1462" y="437"/>
                  </a:cubicBezTo>
                  <a:cubicBezTo>
                    <a:pt x="1439" y="346"/>
                    <a:pt x="1393" y="278"/>
                    <a:pt x="1325" y="209"/>
                  </a:cubicBezTo>
                  <a:cubicBezTo>
                    <a:pt x="1202" y="86"/>
                    <a:pt x="1061" y="0"/>
                    <a:pt x="90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2" name="Google Shape;1622;p121"/>
            <p:cNvSpPr/>
            <p:nvPr/>
          </p:nvSpPr>
          <p:spPr>
            <a:xfrm>
              <a:off x="3302975" y="1072850"/>
              <a:ext cx="55950" cy="61775"/>
            </a:xfrm>
            <a:custGeom>
              <a:rect b="b" l="l" r="r" t="t"/>
              <a:pathLst>
                <a:path extrusionOk="0" h="2471" w="2238">
                  <a:moveTo>
                    <a:pt x="959" y="0"/>
                  </a:moveTo>
                  <a:cubicBezTo>
                    <a:pt x="777" y="23"/>
                    <a:pt x="594" y="68"/>
                    <a:pt x="457" y="205"/>
                  </a:cubicBezTo>
                  <a:cubicBezTo>
                    <a:pt x="389" y="297"/>
                    <a:pt x="320" y="388"/>
                    <a:pt x="252" y="479"/>
                  </a:cubicBezTo>
                  <a:cubicBezTo>
                    <a:pt x="183" y="571"/>
                    <a:pt x="138" y="685"/>
                    <a:pt x="92" y="799"/>
                  </a:cubicBezTo>
                  <a:cubicBezTo>
                    <a:pt x="69" y="845"/>
                    <a:pt x="69" y="890"/>
                    <a:pt x="46" y="959"/>
                  </a:cubicBezTo>
                  <a:cubicBezTo>
                    <a:pt x="24" y="1073"/>
                    <a:pt x="1" y="1187"/>
                    <a:pt x="24" y="1324"/>
                  </a:cubicBezTo>
                  <a:cubicBezTo>
                    <a:pt x="46" y="1529"/>
                    <a:pt x="92" y="1758"/>
                    <a:pt x="229" y="1940"/>
                  </a:cubicBezTo>
                  <a:cubicBezTo>
                    <a:pt x="275" y="2009"/>
                    <a:pt x="343" y="2100"/>
                    <a:pt x="434" y="2168"/>
                  </a:cubicBezTo>
                  <a:cubicBezTo>
                    <a:pt x="571" y="2283"/>
                    <a:pt x="663" y="2351"/>
                    <a:pt x="845" y="2419"/>
                  </a:cubicBezTo>
                  <a:cubicBezTo>
                    <a:pt x="948" y="2454"/>
                    <a:pt x="1062" y="2471"/>
                    <a:pt x="1173" y="2471"/>
                  </a:cubicBezTo>
                  <a:cubicBezTo>
                    <a:pt x="1285" y="2471"/>
                    <a:pt x="1393" y="2454"/>
                    <a:pt x="1484" y="2419"/>
                  </a:cubicBezTo>
                  <a:cubicBezTo>
                    <a:pt x="1667" y="2351"/>
                    <a:pt x="1758" y="2305"/>
                    <a:pt x="1895" y="2168"/>
                  </a:cubicBezTo>
                  <a:cubicBezTo>
                    <a:pt x="1987" y="2100"/>
                    <a:pt x="2055" y="2009"/>
                    <a:pt x="2101" y="1917"/>
                  </a:cubicBezTo>
                  <a:cubicBezTo>
                    <a:pt x="2146" y="1826"/>
                    <a:pt x="2192" y="1735"/>
                    <a:pt x="2215" y="1643"/>
                  </a:cubicBezTo>
                  <a:cubicBezTo>
                    <a:pt x="2238" y="1575"/>
                    <a:pt x="2238" y="1461"/>
                    <a:pt x="2238" y="1392"/>
                  </a:cubicBezTo>
                  <a:cubicBezTo>
                    <a:pt x="2238" y="1301"/>
                    <a:pt x="2238" y="1210"/>
                    <a:pt x="2215" y="1141"/>
                  </a:cubicBezTo>
                  <a:cubicBezTo>
                    <a:pt x="2123" y="913"/>
                    <a:pt x="1964" y="685"/>
                    <a:pt x="1758" y="571"/>
                  </a:cubicBezTo>
                  <a:cubicBezTo>
                    <a:pt x="1713" y="548"/>
                    <a:pt x="1667" y="548"/>
                    <a:pt x="1621" y="525"/>
                  </a:cubicBezTo>
                  <a:cubicBezTo>
                    <a:pt x="1598" y="411"/>
                    <a:pt x="1530" y="297"/>
                    <a:pt x="1439" y="205"/>
                  </a:cubicBezTo>
                  <a:cubicBezTo>
                    <a:pt x="1325" y="91"/>
                    <a:pt x="1142" y="0"/>
                    <a:pt x="95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3" name="Google Shape;1623;p121"/>
            <p:cNvSpPr/>
            <p:nvPr/>
          </p:nvSpPr>
          <p:spPr>
            <a:xfrm>
              <a:off x="3420525" y="1243525"/>
              <a:ext cx="57675" cy="69800"/>
            </a:xfrm>
            <a:custGeom>
              <a:rect b="b" l="l" r="r" t="t"/>
              <a:pathLst>
                <a:path extrusionOk="0" h="2792" w="2307">
                  <a:moveTo>
                    <a:pt x="1090" y="0"/>
                  </a:moveTo>
                  <a:cubicBezTo>
                    <a:pt x="987" y="0"/>
                    <a:pt x="886" y="23"/>
                    <a:pt x="800" y="66"/>
                  </a:cubicBezTo>
                  <a:cubicBezTo>
                    <a:pt x="708" y="89"/>
                    <a:pt x="640" y="135"/>
                    <a:pt x="571" y="203"/>
                  </a:cubicBezTo>
                  <a:cubicBezTo>
                    <a:pt x="480" y="294"/>
                    <a:pt x="434" y="386"/>
                    <a:pt x="389" y="500"/>
                  </a:cubicBezTo>
                  <a:cubicBezTo>
                    <a:pt x="320" y="683"/>
                    <a:pt x="252" y="865"/>
                    <a:pt x="183" y="1048"/>
                  </a:cubicBezTo>
                  <a:cubicBezTo>
                    <a:pt x="183" y="1093"/>
                    <a:pt x="161" y="1116"/>
                    <a:pt x="161" y="1162"/>
                  </a:cubicBezTo>
                  <a:cubicBezTo>
                    <a:pt x="115" y="1230"/>
                    <a:pt x="69" y="1322"/>
                    <a:pt x="46" y="1413"/>
                  </a:cubicBezTo>
                  <a:cubicBezTo>
                    <a:pt x="24" y="1504"/>
                    <a:pt x="1" y="1618"/>
                    <a:pt x="24" y="1710"/>
                  </a:cubicBezTo>
                  <a:cubicBezTo>
                    <a:pt x="24" y="1915"/>
                    <a:pt x="92" y="2098"/>
                    <a:pt x="206" y="2257"/>
                  </a:cubicBezTo>
                  <a:cubicBezTo>
                    <a:pt x="320" y="2440"/>
                    <a:pt x="434" y="2577"/>
                    <a:pt x="617" y="2668"/>
                  </a:cubicBezTo>
                  <a:cubicBezTo>
                    <a:pt x="788" y="2746"/>
                    <a:pt x="958" y="2792"/>
                    <a:pt x="1136" y="2792"/>
                  </a:cubicBezTo>
                  <a:cubicBezTo>
                    <a:pt x="1220" y="2792"/>
                    <a:pt x="1305" y="2782"/>
                    <a:pt x="1393" y="2760"/>
                  </a:cubicBezTo>
                  <a:cubicBezTo>
                    <a:pt x="1576" y="2714"/>
                    <a:pt x="1758" y="2600"/>
                    <a:pt x="1895" y="2463"/>
                  </a:cubicBezTo>
                  <a:cubicBezTo>
                    <a:pt x="2032" y="2349"/>
                    <a:pt x="2123" y="2189"/>
                    <a:pt x="2192" y="2029"/>
                  </a:cubicBezTo>
                  <a:cubicBezTo>
                    <a:pt x="2260" y="1847"/>
                    <a:pt x="2306" y="1687"/>
                    <a:pt x="2306" y="1504"/>
                  </a:cubicBezTo>
                  <a:cubicBezTo>
                    <a:pt x="2306" y="1276"/>
                    <a:pt x="2238" y="1071"/>
                    <a:pt x="2146" y="865"/>
                  </a:cubicBezTo>
                  <a:cubicBezTo>
                    <a:pt x="2009" y="546"/>
                    <a:pt x="1713" y="294"/>
                    <a:pt x="1416" y="89"/>
                  </a:cubicBezTo>
                  <a:cubicBezTo>
                    <a:pt x="1320" y="29"/>
                    <a:pt x="1204" y="0"/>
                    <a:pt x="109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4" name="Google Shape;1624;p121"/>
            <p:cNvSpPr/>
            <p:nvPr/>
          </p:nvSpPr>
          <p:spPr>
            <a:xfrm>
              <a:off x="3569475" y="1294525"/>
              <a:ext cx="75350" cy="59100"/>
            </a:xfrm>
            <a:custGeom>
              <a:rect b="b" l="l" r="r" t="t"/>
              <a:pathLst>
                <a:path extrusionOk="0" h="2364" w="3014">
                  <a:moveTo>
                    <a:pt x="1977" y="1"/>
                  </a:moveTo>
                  <a:cubicBezTo>
                    <a:pt x="1889" y="1"/>
                    <a:pt x="1803" y="12"/>
                    <a:pt x="1735" y="35"/>
                  </a:cubicBezTo>
                  <a:cubicBezTo>
                    <a:pt x="1552" y="103"/>
                    <a:pt x="1415" y="195"/>
                    <a:pt x="1301" y="354"/>
                  </a:cubicBezTo>
                  <a:cubicBezTo>
                    <a:pt x="1301" y="354"/>
                    <a:pt x="1301" y="354"/>
                    <a:pt x="1301" y="377"/>
                  </a:cubicBezTo>
                  <a:cubicBezTo>
                    <a:pt x="1233" y="286"/>
                    <a:pt x="1119" y="217"/>
                    <a:pt x="1004" y="195"/>
                  </a:cubicBezTo>
                  <a:cubicBezTo>
                    <a:pt x="951" y="187"/>
                    <a:pt x="890" y="182"/>
                    <a:pt x="828" y="182"/>
                  </a:cubicBezTo>
                  <a:cubicBezTo>
                    <a:pt x="703" y="182"/>
                    <a:pt x="571" y="202"/>
                    <a:pt x="479" y="263"/>
                  </a:cubicBezTo>
                  <a:cubicBezTo>
                    <a:pt x="343" y="377"/>
                    <a:pt x="251" y="446"/>
                    <a:pt x="137" y="605"/>
                  </a:cubicBezTo>
                  <a:cubicBezTo>
                    <a:pt x="114" y="674"/>
                    <a:pt x="91" y="742"/>
                    <a:pt x="46" y="811"/>
                  </a:cubicBezTo>
                  <a:cubicBezTo>
                    <a:pt x="46" y="834"/>
                    <a:pt x="46" y="879"/>
                    <a:pt x="23" y="902"/>
                  </a:cubicBezTo>
                  <a:cubicBezTo>
                    <a:pt x="0" y="994"/>
                    <a:pt x="0" y="1108"/>
                    <a:pt x="0" y="1222"/>
                  </a:cubicBezTo>
                  <a:cubicBezTo>
                    <a:pt x="23" y="1404"/>
                    <a:pt x="46" y="1518"/>
                    <a:pt x="137" y="1701"/>
                  </a:cubicBezTo>
                  <a:cubicBezTo>
                    <a:pt x="343" y="2135"/>
                    <a:pt x="822" y="2340"/>
                    <a:pt x="1278" y="2363"/>
                  </a:cubicBezTo>
                  <a:cubicBezTo>
                    <a:pt x="1461" y="2363"/>
                    <a:pt x="1666" y="2340"/>
                    <a:pt x="1849" y="2295"/>
                  </a:cubicBezTo>
                  <a:cubicBezTo>
                    <a:pt x="2032" y="2249"/>
                    <a:pt x="2191" y="2180"/>
                    <a:pt x="2351" y="2112"/>
                  </a:cubicBezTo>
                  <a:cubicBezTo>
                    <a:pt x="2557" y="1998"/>
                    <a:pt x="2716" y="1838"/>
                    <a:pt x="2830" y="1655"/>
                  </a:cubicBezTo>
                  <a:cubicBezTo>
                    <a:pt x="2899" y="1564"/>
                    <a:pt x="2945" y="1450"/>
                    <a:pt x="2967" y="1359"/>
                  </a:cubicBezTo>
                  <a:cubicBezTo>
                    <a:pt x="3013" y="1199"/>
                    <a:pt x="3013" y="1085"/>
                    <a:pt x="2990" y="925"/>
                  </a:cubicBezTo>
                  <a:cubicBezTo>
                    <a:pt x="2967" y="674"/>
                    <a:pt x="2853" y="446"/>
                    <a:pt x="2648" y="263"/>
                  </a:cubicBezTo>
                  <a:cubicBezTo>
                    <a:pt x="2534" y="149"/>
                    <a:pt x="2397" y="58"/>
                    <a:pt x="2237" y="35"/>
                  </a:cubicBezTo>
                  <a:cubicBezTo>
                    <a:pt x="2157" y="12"/>
                    <a:pt x="2066" y="1"/>
                    <a:pt x="19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5" name="Google Shape;1625;p121"/>
            <p:cNvSpPr/>
            <p:nvPr/>
          </p:nvSpPr>
          <p:spPr>
            <a:xfrm>
              <a:off x="3708125" y="1187100"/>
              <a:ext cx="66225" cy="64950"/>
            </a:xfrm>
            <a:custGeom>
              <a:rect b="b" l="l" r="r" t="t"/>
              <a:pathLst>
                <a:path extrusionOk="0" h="2598" w="2649">
                  <a:moveTo>
                    <a:pt x="1618" y="1"/>
                  </a:moveTo>
                  <a:cubicBezTo>
                    <a:pt x="1570" y="1"/>
                    <a:pt x="1519" y="6"/>
                    <a:pt x="1462" y="18"/>
                  </a:cubicBezTo>
                  <a:cubicBezTo>
                    <a:pt x="1370" y="18"/>
                    <a:pt x="1302" y="41"/>
                    <a:pt x="1210" y="86"/>
                  </a:cubicBezTo>
                  <a:cubicBezTo>
                    <a:pt x="1096" y="178"/>
                    <a:pt x="959" y="315"/>
                    <a:pt x="914" y="452"/>
                  </a:cubicBezTo>
                  <a:cubicBezTo>
                    <a:pt x="843" y="434"/>
                    <a:pt x="769" y="423"/>
                    <a:pt x="695" y="423"/>
                  </a:cubicBezTo>
                  <a:cubicBezTo>
                    <a:pt x="579" y="423"/>
                    <a:pt x="464" y="450"/>
                    <a:pt x="366" y="520"/>
                  </a:cubicBezTo>
                  <a:cubicBezTo>
                    <a:pt x="229" y="611"/>
                    <a:pt x="92" y="748"/>
                    <a:pt x="46" y="931"/>
                  </a:cubicBezTo>
                  <a:cubicBezTo>
                    <a:pt x="1" y="1159"/>
                    <a:pt x="1" y="1387"/>
                    <a:pt x="69" y="1593"/>
                  </a:cubicBezTo>
                  <a:cubicBezTo>
                    <a:pt x="138" y="1798"/>
                    <a:pt x="229" y="1981"/>
                    <a:pt x="389" y="2141"/>
                  </a:cubicBezTo>
                  <a:cubicBezTo>
                    <a:pt x="457" y="2232"/>
                    <a:pt x="548" y="2278"/>
                    <a:pt x="617" y="2346"/>
                  </a:cubicBezTo>
                  <a:cubicBezTo>
                    <a:pt x="663" y="2392"/>
                    <a:pt x="708" y="2415"/>
                    <a:pt x="777" y="2437"/>
                  </a:cubicBezTo>
                  <a:cubicBezTo>
                    <a:pt x="868" y="2483"/>
                    <a:pt x="959" y="2529"/>
                    <a:pt x="1073" y="2551"/>
                  </a:cubicBezTo>
                  <a:cubicBezTo>
                    <a:pt x="1188" y="2574"/>
                    <a:pt x="1302" y="2597"/>
                    <a:pt x="1416" y="2597"/>
                  </a:cubicBezTo>
                  <a:cubicBezTo>
                    <a:pt x="1621" y="2574"/>
                    <a:pt x="1827" y="2529"/>
                    <a:pt x="2009" y="2415"/>
                  </a:cubicBezTo>
                  <a:cubicBezTo>
                    <a:pt x="2192" y="2300"/>
                    <a:pt x="2329" y="2163"/>
                    <a:pt x="2420" y="1981"/>
                  </a:cubicBezTo>
                  <a:cubicBezTo>
                    <a:pt x="2603" y="1661"/>
                    <a:pt x="2648" y="1296"/>
                    <a:pt x="2580" y="954"/>
                  </a:cubicBezTo>
                  <a:cubicBezTo>
                    <a:pt x="2534" y="794"/>
                    <a:pt x="2466" y="634"/>
                    <a:pt x="2375" y="520"/>
                  </a:cubicBezTo>
                  <a:cubicBezTo>
                    <a:pt x="2329" y="429"/>
                    <a:pt x="2260" y="337"/>
                    <a:pt x="2169" y="269"/>
                  </a:cubicBezTo>
                  <a:cubicBezTo>
                    <a:pt x="2123" y="223"/>
                    <a:pt x="2055" y="178"/>
                    <a:pt x="1986" y="132"/>
                  </a:cubicBezTo>
                  <a:cubicBezTo>
                    <a:pt x="1918" y="86"/>
                    <a:pt x="1827" y="64"/>
                    <a:pt x="1758" y="18"/>
                  </a:cubicBezTo>
                  <a:cubicBezTo>
                    <a:pt x="1713" y="6"/>
                    <a:pt x="1667" y="1"/>
                    <a:pt x="161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6" name="Google Shape;1626;p121"/>
            <p:cNvSpPr/>
            <p:nvPr/>
          </p:nvSpPr>
          <p:spPr>
            <a:xfrm>
              <a:off x="3825100" y="989275"/>
              <a:ext cx="63375" cy="71075"/>
            </a:xfrm>
            <a:custGeom>
              <a:rect b="b" l="l" r="r" t="t"/>
              <a:pathLst>
                <a:path extrusionOk="0" h="2843" w="2535">
                  <a:moveTo>
                    <a:pt x="1148" y="0"/>
                  </a:moveTo>
                  <a:cubicBezTo>
                    <a:pt x="1023" y="0"/>
                    <a:pt x="891" y="41"/>
                    <a:pt x="800" y="102"/>
                  </a:cubicBezTo>
                  <a:cubicBezTo>
                    <a:pt x="640" y="170"/>
                    <a:pt x="503" y="353"/>
                    <a:pt x="480" y="513"/>
                  </a:cubicBezTo>
                  <a:cubicBezTo>
                    <a:pt x="435" y="672"/>
                    <a:pt x="457" y="809"/>
                    <a:pt x="503" y="946"/>
                  </a:cubicBezTo>
                  <a:cubicBezTo>
                    <a:pt x="366" y="1015"/>
                    <a:pt x="252" y="1129"/>
                    <a:pt x="161" y="1266"/>
                  </a:cubicBezTo>
                  <a:cubicBezTo>
                    <a:pt x="1" y="1563"/>
                    <a:pt x="47" y="1928"/>
                    <a:pt x="183" y="2225"/>
                  </a:cubicBezTo>
                  <a:cubicBezTo>
                    <a:pt x="402" y="2596"/>
                    <a:pt x="809" y="2842"/>
                    <a:pt x="1224" y="2842"/>
                  </a:cubicBezTo>
                  <a:cubicBezTo>
                    <a:pt x="1243" y="2842"/>
                    <a:pt x="1261" y="2842"/>
                    <a:pt x="1279" y="2841"/>
                  </a:cubicBezTo>
                  <a:cubicBezTo>
                    <a:pt x="1507" y="2841"/>
                    <a:pt x="1736" y="2795"/>
                    <a:pt x="1918" y="2658"/>
                  </a:cubicBezTo>
                  <a:cubicBezTo>
                    <a:pt x="2101" y="2521"/>
                    <a:pt x="2261" y="2362"/>
                    <a:pt x="2375" y="2156"/>
                  </a:cubicBezTo>
                  <a:cubicBezTo>
                    <a:pt x="2466" y="1951"/>
                    <a:pt x="2534" y="1745"/>
                    <a:pt x="2534" y="1517"/>
                  </a:cubicBezTo>
                  <a:cubicBezTo>
                    <a:pt x="2534" y="1266"/>
                    <a:pt x="2466" y="1060"/>
                    <a:pt x="2352" y="832"/>
                  </a:cubicBezTo>
                  <a:cubicBezTo>
                    <a:pt x="2146" y="444"/>
                    <a:pt x="1736" y="147"/>
                    <a:pt x="1325" y="33"/>
                  </a:cubicBezTo>
                  <a:cubicBezTo>
                    <a:pt x="1271" y="11"/>
                    <a:pt x="1211" y="0"/>
                    <a:pt x="11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7" name="Google Shape;1627;p121"/>
            <p:cNvSpPr/>
            <p:nvPr/>
          </p:nvSpPr>
          <p:spPr>
            <a:xfrm>
              <a:off x="3880450" y="813200"/>
              <a:ext cx="55950" cy="57100"/>
            </a:xfrm>
            <a:custGeom>
              <a:rect b="b" l="l" r="r" t="t"/>
              <a:pathLst>
                <a:path extrusionOk="0" h="2284" w="2238">
                  <a:moveTo>
                    <a:pt x="1051" y="1"/>
                  </a:moveTo>
                  <a:cubicBezTo>
                    <a:pt x="960" y="1"/>
                    <a:pt x="868" y="1"/>
                    <a:pt x="777" y="23"/>
                  </a:cubicBezTo>
                  <a:cubicBezTo>
                    <a:pt x="731" y="23"/>
                    <a:pt x="709" y="46"/>
                    <a:pt x="663" y="46"/>
                  </a:cubicBezTo>
                  <a:cubicBezTo>
                    <a:pt x="594" y="92"/>
                    <a:pt x="480" y="115"/>
                    <a:pt x="412" y="183"/>
                  </a:cubicBezTo>
                  <a:cubicBezTo>
                    <a:pt x="343" y="229"/>
                    <a:pt x="252" y="274"/>
                    <a:pt x="206" y="366"/>
                  </a:cubicBezTo>
                  <a:cubicBezTo>
                    <a:pt x="138" y="411"/>
                    <a:pt x="92" y="503"/>
                    <a:pt x="47" y="571"/>
                  </a:cubicBezTo>
                  <a:cubicBezTo>
                    <a:pt x="24" y="662"/>
                    <a:pt x="1" y="754"/>
                    <a:pt x="1" y="845"/>
                  </a:cubicBezTo>
                  <a:cubicBezTo>
                    <a:pt x="1" y="936"/>
                    <a:pt x="24" y="1028"/>
                    <a:pt x="47" y="1119"/>
                  </a:cubicBezTo>
                  <a:cubicBezTo>
                    <a:pt x="92" y="1210"/>
                    <a:pt x="138" y="1279"/>
                    <a:pt x="206" y="1347"/>
                  </a:cubicBezTo>
                  <a:cubicBezTo>
                    <a:pt x="206" y="1484"/>
                    <a:pt x="229" y="1621"/>
                    <a:pt x="252" y="1758"/>
                  </a:cubicBezTo>
                  <a:cubicBezTo>
                    <a:pt x="275" y="1872"/>
                    <a:pt x="343" y="1986"/>
                    <a:pt x="435" y="2055"/>
                  </a:cubicBezTo>
                  <a:cubicBezTo>
                    <a:pt x="526" y="2146"/>
                    <a:pt x="617" y="2215"/>
                    <a:pt x="731" y="2237"/>
                  </a:cubicBezTo>
                  <a:cubicBezTo>
                    <a:pt x="834" y="2272"/>
                    <a:pt x="931" y="2283"/>
                    <a:pt x="1025" y="2283"/>
                  </a:cubicBezTo>
                  <a:cubicBezTo>
                    <a:pt x="1119" y="2283"/>
                    <a:pt x="1211" y="2272"/>
                    <a:pt x="1302" y="2260"/>
                  </a:cubicBezTo>
                  <a:cubicBezTo>
                    <a:pt x="1393" y="2237"/>
                    <a:pt x="1485" y="2192"/>
                    <a:pt x="1553" y="2146"/>
                  </a:cubicBezTo>
                  <a:cubicBezTo>
                    <a:pt x="1599" y="2123"/>
                    <a:pt x="1644" y="2123"/>
                    <a:pt x="1667" y="2078"/>
                  </a:cubicBezTo>
                  <a:cubicBezTo>
                    <a:pt x="1736" y="2032"/>
                    <a:pt x="1827" y="1986"/>
                    <a:pt x="1873" y="1918"/>
                  </a:cubicBezTo>
                  <a:cubicBezTo>
                    <a:pt x="1941" y="1849"/>
                    <a:pt x="2010" y="1758"/>
                    <a:pt x="2055" y="1690"/>
                  </a:cubicBezTo>
                  <a:cubicBezTo>
                    <a:pt x="2147" y="1507"/>
                    <a:pt x="2192" y="1347"/>
                    <a:pt x="2215" y="1142"/>
                  </a:cubicBezTo>
                  <a:cubicBezTo>
                    <a:pt x="2238" y="959"/>
                    <a:pt x="2169" y="777"/>
                    <a:pt x="2078" y="617"/>
                  </a:cubicBezTo>
                  <a:cubicBezTo>
                    <a:pt x="2078" y="571"/>
                    <a:pt x="2055" y="548"/>
                    <a:pt x="2032" y="525"/>
                  </a:cubicBezTo>
                  <a:cubicBezTo>
                    <a:pt x="1987" y="457"/>
                    <a:pt x="1941" y="366"/>
                    <a:pt x="1873" y="320"/>
                  </a:cubicBezTo>
                  <a:cubicBezTo>
                    <a:pt x="1804" y="274"/>
                    <a:pt x="1736" y="206"/>
                    <a:pt x="1667" y="160"/>
                  </a:cubicBezTo>
                  <a:cubicBezTo>
                    <a:pt x="1599" y="115"/>
                    <a:pt x="1507" y="92"/>
                    <a:pt x="1416" y="46"/>
                  </a:cubicBezTo>
                  <a:cubicBezTo>
                    <a:pt x="1393" y="46"/>
                    <a:pt x="1348" y="46"/>
                    <a:pt x="1325" y="23"/>
                  </a:cubicBezTo>
                  <a:cubicBezTo>
                    <a:pt x="1233" y="23"/>
                    <a:pt x="1142" y="1"/>
                    <a:pt x="105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8" name="Google Shape;1628;p121"/>
            <p:cNvSpPr/>
            <p:nvPr/>
          </p:nvSpPr>
          <p:spPr>
            <a:xfrm>
              <a:off x="3822825" y="620900"/>
              <a:ext cx="59950" cy="65075"/>
            </a:xfrm>
            <a:custGeom>
              <a:rect b="b" l="l" r="r" t="t"/>
              <a:pathLst>
                <a:path extrusionOk="0" h="2603" w="2398">
                  <a:moveTo>
                    <a:pt x="708" y="0"/>
                  </a:moveTo>
                  <a:cubicBezTo>
                    <a:pt x="586" y="0"/>
                    <a:pt x="465" y="31"/>
                    <a:pt x="343" y="92"/>
                  </a:cubicBezTo>
                  <a:cubicBezTo>
                    <a:pt x="206" y="183"/>
                    <a:pt x="69" y="343"/>
                    <a:pt x="23" y="503"/>
                  </a:cubicBezTo>
                  <a:cubicBezTo>
                    <a:pt x="1" y="685"/>
                    <a:pt x="1" y="891"/>
                    <a:pt x="92" y="1050"/>
                  </a:cubicBezTo>
                  <a:cubicBezTo>
                    <a:pt x="115" y="1073"/>
                    <a:pt x="138" y="1096"/>
                    <a:pt x="160" y="1119"/>
                  </a:cubicBezTo>
                  <a:cubicBezTo>
                    <a:pt x="138" y="1210"/>
                    <a:pt x="138" y="1279"/>
                    <a:pt x="138" y="1370"/>
                  </a:cubicBezTo>
                  <a:cubicBezTo>
                    <a:pt x="138" y="1484"/>
                    <a:pt x="160" y="1598"/>
                    <a:pt x="183" y="1712"/>
                  </a:cubicBezTo>
                  <a:cubicBezTo>
                    <a:pt x="229" y="1804"/>
                    <a:pt x="252" y="1872"/>
                    <a:pt x="297" y="1963"/>
                  </a:cubicBezTo>
                  <a:cubicBezTo>
                    <a:pt x="297" y="1986"/>
                    <a:pt x="320" y="2009"/>
                    <a:pt x="343" y="2055"/>
                  </a:cubicBezTo>
                  <a:cubicBezTo>
                    <a:pt x="411" y="2146"/>
                    <a:pt x="480" y="2214"/>
                    <a:pt x="548" y="2283"/>
                  </a:cubicBezTo>
                  <a:cubicBezTo>
                    <a:pt x="708" y="2420"/>
                    <a:pt x="799" y="2466"/>
                    <a:pt x="982" y="2534"/>
                  </a:cubicBezTo>
                  <a:cubicBezTo>
                    <a:pt x="1028" y="2557"/>
                    <a:pt x="1051" y="2557"/>
                    <a:pt x="1073" y="2557"/>
                  </a:cubicBezTo>
                  <a:cubicBezTo>
                    <a:pt x="1142" y="2580"/>
                    <a:pt x="1233" y="2602"/>
                    <a:pt x="1324" y="2602"/>
                  </a:cubicBezTo>
                  <a:cubicBezTo>
                    <a:pt x="1507" y="2602"/>
                    <a:pt x="1644" y="2557"/>
                    <a:pt x="1804" y="2466"/>
                  </a:cubicBezTo>
                  <a:cubicBezTo>
                    <a:pt x="1895" y="2443"/>
                    <a:pt x="1986" y="2374"/>
                    <a:pt x="2055" y="2306"/>
                  </a:cubicBezTo>
                  <a:cubicBezTo>
                    <a:pt x="2055" y="2283"/>
                    <a:pt x="2078" y="2283"/>
                    <a:pt x="2101" y="2260"/>
                  </a:cubicBezTo>
                  <a:cubicBezTo>
                    <a:pt x="2146" y="2192"/>
                    <a:pt x="2192" y="2123"/>
                    <a:pt x="2237" y="2077"/>
                  </a:cubicBezTo>
                  <a:cubicBezTo>
                    <a:pt x="2329" y="1895"/>
                    <a:pt x="2374" y="1689"/>
                    <a:pt x="2397" y="1484"/>
                  </a:cubicBezTo>
                  <a:cubicBezTo>
                    <a:pt x="2397" y="1119"/>
                    <a:pt x="2237" y="731"/>
                    <a:pt x="1964" y="503"/>
                  </a:cubicBezTo>
                  <a:cubicBezTo>
                    <a:pt x="1849" y="411"/>
                    <a:pt x="1758" y="343"/>
                    <a:pt x="1667" y="274"/>
                  </a:cubicBezTo>
                  <a:cubicBezTo>
                    <a:pt x="1553" y="229"/>
                    <a:pt x="1439" y="183"/>
                    <a:pt x="1324" y="137"/>
                  </a:cubicBezTo>
                  <a:cubicBezTo>
                    <a:pt x="1187" y="92"/>
                    <a:pt x="1028" y="46"/>
                    <a:pt x="891" y="23"/>
                  </a:cubicBezTo>
                  <a:cubicBezTo>
                    <a:pt x="830" y="8"/>
                    <a:pt x="769" y="0"/>
                    <a:pt x="70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9" name="Google Shape;1629;p121"/>
            <p:cNvSpPr/>
            <p:nvPr/>
          </p:nvSpPr>
          <p:spPr>
            <a:xfrm>
              <a:off x="3623675" y="556425"/>
              <a:ext cx="63375" cy="66325"/>
            </a:xfrm>
            <a:custGeom>
              <a:rect b="b" l="l" r="r" t="t"/>
              <a:pathLst>
                <a:path extrusionOk="0" h="2653" w="2535">
                  <a:moveTo>
                    <a:pt x="1119" y="0"/>
                  </a:moveTo>
                  <a:cubicBezTo>
                    <a:pt x="868" y="0"/>
                    <a:pt x="617" y="69"/>
                    <a:pt x="411" y="206"/>
                  </a:cubicBezTo>
                  <a:cubicBezTo>
                    <a:pt x="252" y="297"/>
                    <a:pt x="137" y="434"/>
                    <a:pt x="92" y="616"/>
                  </a:cubicBezTo>
                  <a:cubicBezTo>
                    <a:pt x="46" y="753"/>
                    <a:pt x="69" y="913"/>
                    <a:pt x="115" y="1050"/>
                  </a:cubicBezTo>
                  <a:cubicBezTo>
                    <a:pt x="46" y="1141"/>
                    <a:pt x="1" y="1278"/>
                    <a:pt x="1" y="1415"/>
                  </a:cubicBezTo>
                  <a:cubicBezTo>
                    <a:pt x="1" y="1621"/>
                    <a:pt x="69" y="1872"/>
                    <a:pt x="183" y="2054"/>
                  </a:cubicBezTo>
                  <a:cubicBezTo>
                    <a:pt x="320" y="2237"/>
                    <a:pt x="480" y="2397"/>
                    <a:pt x="685" y="2488"/>
                  </a:cubicBezTo>
                  <a:cubicBezTo>
                    <a:pt x="864" y="2587"/>
                    <a:pt x="1043" y="2652"/>
                    <a:pt x="1252" y="2652"/>
                  </a:cubicBezTo>
                  <a:cubicBezTo>
                    <a:pt x="1283" y="2652"/>
                    <a:pt x="1315" y="2651"/>
                    <a:pt x="1347" y="2648"/>
                  </a:cubicBezTo>
                  <a:cubicBezTo>
                    <a:pt x="1439" y="2648"/>
                    <a:pt x="1553" y="2625"/>
                    <a:pt x="1667" y="2579"/>
                  </a:cubicBezTo>
                  <a:cubicBezTo>
                    <a:pt x="1849" y="2511"/>
                    <a:pt x="1941" y="2465"/>
                    <a:pt x="2100" y="2328"/>
                  </a:cubicBezTo>
                  <a:cubicBezTo>
                    <a:pt x="2260" y="2191"/>
                    <a:pt x="2374" y="1986"/>
                    <a:pt x="2443" y="1781"/>
                  </a:cubicBezTo>
                  <a:cubicBezTo>
                    <a:pt x="2466" y="1735"/>
                    <a:pt x="2489" y="1689"/>
                    <a:pt x="2489" y="1621"/>
                  </a:cubicBezTo>
                  <a:cubicBezTo>
                    <a:pt x="2511" y="1507"/>
                    <a:pt x="2534" y="1392"/>
                    <a:pt x="2534" y="1278"/>
                  </a:cubicBezTo>
                  <a:cubicBezTo>
                    <a:pt x="2511" y="1050"/>
                    <a:pt x="2466" y="822"/>
                    <a:pt x="2329" y="639"/>
                  </a:cubicBezTo>
                  <a:cubicBezTo>
                    <a:pt x="2215" y="457"/>
                    <a:pt x="2055" y="274"/>
                    <a:pt x="1827" y="183"/>
                  </a:cubicBezTo>
                  <a:cubicBezTo>
                    <a:pt x="1621" y="69"/>
                    <a:pt x="1370" y="0"/>
                    <a:pt x="11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0" name="Google Shape;1630;p121"/>
            <p:cNvSpPr/>
            <p:nvPr/>
          </p:nvSpPr>
          <p:spPr>
            <a:xfrm>
              <a:off x="3507275" y="709350"/>
              <a:ext cx="53650" cy="54800"/>
            </a:xfrm>
            <a:custGeom>
              <a:rect b="b" l="l" r="r" t="t"/>
              <a:pathLst>
                <a:path extrusionOk="0" h="2192" w="2146">
                  <a:moveTo>
                    <a:pt x="685" y="0"/>
                  </a:moveTo>
                  <a:cubicBezTo>
                    <a:pt x="594" y="0"/>
                    <a:pt x="502" y="23"/>
                    <a:pt x="411" y="69"/>
                  </a:cubicBezTo>
                  <a:cubicBezTo>
                    <a:pt x="343" y="92"/>
                    <a:pt x="251" y="137"/>
                    <a:pt x="206" y="206"/>
                  </a:cubicBezTo>
                  <a:cubicBezTo>
                    <a:pt x="137" y="274"/>
                    <a:pt x="91" y="343"/>
                    <a:pt x="46" y="434"/>
                  </a:cubicBezTo>
                  <a:cubicBezTo>
                    <a:pt x="0" y="525"/>
                    <a:pt x="0" y="617"/>
                    <a:pt x="0" y="708"/>
                  </a:cubicBezTo>
                  <a:cubicBezTo>
                    <a:pt x="0" y="890"/>
                    <a:pt x="69" y="1073"/>
                    <a:pt x="206" y="1187"/>
                  </a:cubicBezTo>
                  <a:cubicBezTo>
                    <a:pt x="206" y="1210"/>
                    <a:pt x="228" y="1210"/>
                    <a:pt x="228" y="1210"/>
                  </a:cubicBezTo>
                  <a:cubicBezTo>
                    <a:pt x="228" y="1301"/>
                    <a:pt x="251" y="1370"/>
                    <a:pt x="251" y="1461"/>
                  </a:cubicBezTo>
                  <a:cubicBezTo>
                    <a:pt x="274" y="1484"/>
                    <a:pt x="274" y="1507"/>
                    <a:pt x="274" y="1507"/>
                  </a:cubicBezTo>
                  <a:cubicBezTo>
                    <a:pt x="297" y="1575"/>
                    <a:pt x="320" y="1667"/>
                    <a:pt x="365" y="1712"/>
                  </a:cubicBezTo>
                  <a:cubicBezTo>
                    <a:pt x="365" y="1735"/>
                    <a:pt x="388" y="1758"/>
                    <a:pt x="388" y="1758"/>
                  </a:cubicBezTo>
                  <a:cubicBezTo>
                    <a:pt x="434" y="1826"/>
                    <a:pt x="480" y="1895"/>
                    <a:pt x="525" y="1940"/>
                  </a:cubicBezTo>
                  <a:cubicBezTo>
                    <a:pt x="639" y="2032"/>
                    <a:pt x="753" y="2100"/>
                    <a:pt x="913" y="2146"/>
                  </a:cubicBezTo>
                  <a:cubicBezTo>
                    <a:pt x="913" y="2169"/>
                    <a:pt x="936" y="2169"/>
                    <a:pt x="959" y="2169"/>
                  </a:cubicBezTo>
                  <a:cubicBezTo>
                    <a:pt x="1027" y="2192"/>
                    <a:pt x="1119" y="2192"/>
                    <a:pt x="1187" y="2192"/>
                  </a:cubicBezTo>
                  <a:cubicBezTo>
                    <a:pt x="1256" y="2192"/>
                    <a:pt x="1347" y="2169"/>
                    <a:pt x="1393" y="2169"/>
                  </a:cubicBezTo>
                  <a:lnTo>
                    <a:pt x="1415" y="2169"/>
                  </a:lnTo>
                  <a:cubicBezTo>
                    <a:pt x="1461" y="2146"/>
                    <a:pt x="1507" y="2123"/>
                    <a:pt x="1529" y="2123"/>
                  </a:cubicBezTo>
                  <a:cubicBezTo>
                    <a:pt x="1552" y="2100"/>
                    <a:pt x="1598" y="2100"/>
                    <a:pt x="1644" y="2077"/>
                  </a:cubicBezTo>
                  <a:cubicBezTo>
                    <a:pt x="1644" y="2077"/>
                    <a:pt x="1644" y="2055"/>
                    <a:pt x="1666" y="2055"/>
                  </a:cubicBezTo>
                  <a:cubicBezTo>
                    <a:pt x="1712" y="2032"/>
                    <a:pt x="1758" y="1986"/>
                    <a:pt x="1803" y="1940"/>
                  </a:cubicBezTo>
                  <a:cubicBezTo>
                    <a:pt x="1826" y="1918"/>
                    <a:pt x="1826" y="1918"/>
                    <a:pt x="1849" y="1895"/>
                  </a:cubicBezTo>
                  <a:cubicBezTo>
                    <a:pt x="1963" y="1758"/>
                    <a:pt x="2009" y="1689"/>
                    <a:pt x="2077" y="1507"/>
                  </a:cubicBezTo>
                  <a:cubicBezTo>
                    <a:pt x="2123" y="1415"/>
                    <a:pt x="2123" y="1301"/>
                    <a:pt x="2123" y="1210"/>
                  </a:cubicBezTo>
                  <a:cubicBezTo>
                    <a:pt x="2146" y="1119"/>
                    <a:pt x="2123" y="1005"/>
                    <a:pt x="2100" y="913"/>
                  </a:cubicBezTo>
                  <a:cubicBezTo>
                    <a:pt x="2100" y="890"/>
                    <a:pt x="2100" y="890"/>
                    <a:pt x="2100" y="868"/>
                  </a:cubicBezTo>
                  <a:cubicBezTo>
                    <a:pt x="2077" y="799"/>
                    <a:pt x="2032" y="708"/>
                    <a:pt x="2009" y="639"/>
                  </a:cubicBezTo>
                  <a:cubicBezTo>
                    <a:pt x="1986" y="594"/>
                    <a:pt x="1940" y="571"/>
                    <a:pt x="1918" y="525"/>
                  </a:cubicBezTo>
                  <a:cubicBezTo>
                    <a:pt x="1895" y="480"/>
                    <a:pt x="1849" y="434"/>
                    <a:pt x="1826" y="411"/>
                  </a:cubicBezTo>
                  <a:cubicBezTo>
                    <a:pt x="1758" y="343"/>
                    <a:pt x="1689" y="297"/>
                    <a:pt x="1621" y="251"/>
                  </a:cubicBezTo>
                  <a:cubicBezTo>
                    <a:pt x="1598" y="229"/>
                    <a:pt x="1575" y="229"/>
                    <a:pt x="1552" y="206"/>
                  </a:cubicBezTo>
                  <a:cubicBezTo>
                    <a:pt x="1529" y="206"/>
                    <a:pt x="1529" y="183"/>
                    <a:pt x="1507" y="183"/>
                  </a:cubicBezTo>
                  <a:cubicBezTo>
                    <a:pt x="1484" y="160"/>
                    <a:pt x="1461" y="114"/>
                    <a:pt x="1415" y="92"/>
                  </a:cubicBezTo>
                  <a:cubicBezTo>
                    <a:pt x="1300" y="42"/>
                    <a:pt x="1173" y="5"/>
                    <a:pt x="1051" y="5"/>
                  </a:cubicBezTo>
                  <a:cubicBezTo>
                    <a:pt x="1004" y="5"/>
                    <a:pt x="958" y="10"/>
                    <a:pt x="913" y="23"/>
                  </a:cubicBezTo>
                  <a:lnTo>
                    <a:pt x="868" y="23"/>
                  </a:lnTo>
                  <a:cubicBezTo>
                    <a:pt x="822" y="0"/>
                    <a:pt x="753" y="0"/>
                    <a:pt x="68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1" name="Google Shape;1631;p121"/>
            <p:cNvSpPr/>
            <p:nvPr/>
          </p:nvSpPr>
          <p:spPr>
            <a:xfrm>
              <a:off x="3382875" y="814350"/>
              <a:ext cx="54800" cy="53900"/>
            </a:xfrm>
            <a:custGeom>
              <a:rect b="b" l="l" r="r" t="t"/>
              <a:pathLst>
                <a:path extrusionOk="0" h="2156" w="2192">
                  <a:moveTo>
                    <a:pt x="1119" y="0"/>
                  </a:moveTo>
                  <a:cubicBezTo>
                    <a:pt x="1050" y="23"/>
                    <a:pt x="959" y="23"/>
                    <a:pt x="868" y="46"/>
                  </a:cubicBezTo>
                  <a:cubicBezTo>
                    <a:pt x="845" y="46"/>
                    <a:pt x="845" y="46"/>
                    <a:pt x="822" y="69"/>
                  </a:cubicBezTo>
                  <a:cubicBezTo>
                    <a:pt x="799" y="69"/>
                    <a:pt x="776" y="91"/>
                    <a:pt x="754" y="91"/>
                  </a:cubicBezTo>
                  <a:cubicBezTo>
                    <a:pt x="639" y="91"/>
                    <a:pt x="548" y="114"/>
                    <a:pt x="434" y="183"/>
                  </a:cubicBezTo>
                  <a:cubicBezTo>
                    <a:pt x="388" y="206"/>
                    <a:pt x="343" y="251"/>
                    <a:pt x="297" y="297"/>
                  </a:cubicBezTo>
                  <a:cubicBezTo>
                    <a:pt x="229" y="365"/>
                    <a:pt x="160" y="479"/>
                    <a:pt x="114" y="594"/>
                  </a:cubicBezTo>
                  <a:cubicBezTo>
                    <a:pt x="114" y="616"/>
                    <a:pt x="114" y="639"/>
                    <a:pt x="92" y="685"/>
                  </a:cubicBezTo>
                  <a:cubicBezTo>
                    <a:pt x="92" y="685"/>
                    <a:pt x="92" y="708"/>
                    <a:pt x="92" y="731"/>
                  </a:cubicBezTo>
                  <a:cubicBezTo>
                    <a:pt x="92" y="753"/>
                    <a:pt x="69" y="776"/>
                    <a:pt x="69" y="799"/>
                  </a:cubicBezTo>
                  <a:cubicBezTo>
                    <a:pt x="69" y="799"/>
                    <a:pt x="46" y="799"/>
                    <a:pt x="46" y="822"/>
                  </a:cubicBezTo>
                  <a:cubicBezTo>
                    <a:pt x="0" y="1004"/>
                    <a:pt x="23" y="1141"/>
                    <a:pt x="46" y="1324"/>
                  </a:cubicBezTo>
                  <a:cubicBezTo>
                    <a:pt x="69" y="1415"/>
                    <a:pt x="114" y="1484"/>
                    <a:pt x="183" y="1552"/>
                  </a:cubicBezTo>
                  <a:cubicBezTo>
                    <a:pt x="183" y="1575"/>
                    <a:pt x="206" y="1575"/>
                    <a:pt x="206" y="1598"/>
                  </a:cubicBezTo>
                  <a:cubicBezTo>
                    <a:pt x="206" y="1598"/>
                    <a:pt x="206" y="1598"/>
                    <a:pt x="229" y="1621"/>
                  </a:cubicBezTo>
                  <a:cubicBezTo>
                    <a:pt x="229" y="1644"/>
                    <a:pt x="251" y="1666"/>
                    <a:pt x="274" y="1689"/>
                  </a:cubicBezTo>
                  <a:cubicBezTo>
                    <a:pt x="320" y="1758"/>
                    <a:pt x="365" y="1826"/>
                    <a:pt x="434" y="1895"/>
                  </a:cubicBezTo>
                  <a:cubicBezTo>
                    <a:pt x="434" y="1895"/>
                    <a:pt x="457" y="1917"/>
                    <a:pt x="457" y="1917"/>
                  </a:cubicBezTo>
                  <a:cubicBezTo>
                    <a:pt x="571" y="2009"/>
                    <a:pt x="571" y="2032"/>
                    <a:pt x="685" y="2077"/>
                  </a:cubicBezTo>
                  <a:cubicBezTo>
                    <a:pt x="708" y="2077"/>
                    <a:pt x="754" y="2100"/>
                    <a:pt x="776" y="2100"/>
                  </a:cubicBezTo>
                  <a:cubicBezTo>
                    <a:pt x="868" y="2146"/>
                    <a:pt x="959" y="2146"/>
                    <a:pt x="1027" y="2146"/>
                  </a:cubicBezTo>
                  <a:cubicBezTo>
                    <a:pt x="1061" y="2152"/>
                    <a:pt x="1092" y="2155"/>
                    <a:pt x="1123" y="2155"/>
                  </a:cubicBezTo>
                  <a:cubicBezTo>
                    <a:pt x="1197" y="2155"/>
                    <a:pt x="1266" y="2139"/>
                    <a:pt x="1347" y="2123"/>
                  </a:cubicBezTo>
                  <a:cubicBezTo>
                    <a:pt x="1415" y="2100"/>
                    <a:pt x="1484" y="2054"/>
                    <a:pt x="1552" y="2032"/>
                  </a:cubicBezTo>
                  <a:cubicBezTo>
                    <a:pt x="1575" y="2009"/>
                    <a:pt x="1598" y="2009"/>
                    <a:pt x="1621" y="1986"/>
                  </a:cubicBezTo>
                  <a:cubicBezTo>
                    <a:pt x="1689" y="1940"/>
                    <a:pt x="1758" y="1895"/>
                    <a:pt x="1803" y="1849"/>
                  </a:cubicBezTo>
                  <a:cubicBezTo>
                    <a:pt x="1826" y="1826"/>
                    <a:pt x="1849" y="1803"/>
                    <a:pt x="1872" y="1803"/>
                  </a:cubicBezTo>
                  <a:cubicBezTo>
                    <a:pt x="1918" y="1712"/>
                    <a:pt x="2009" y="1644"/>
                    <a:pt x="2055" y="1552"/>
                  </a:cubicBezTo>
                  <a:cubicBezTo>
                    <a:pt x="2077" y="1461"/>
                    <a:pt x="2123" y="1392"/>
                    <a:pt x="2146" y="1324"/>
                  </a:cubicBezTo>
                  <a:cubicBezTo>
                    <a:pt x="2146" y="1301"/>
                    <a:pt x="2146" y="1278"/>
                    <a:pt x="2146" y="1256"/>
                  </a:cubicBezTo>
                  <a:cubicBezTo>
                    <a:pt x="2169" y="1187"/>
                    <a:pt x="2191" y="1096"/>
                    <a:pt x="2191" y="1004"/>
                  </a:cubicBezTo>
                  <a:cubicBezTo>
                    <a:pt x="2191" y="1004"/>
                    <a:pt x="2191" y="982"/>
                    <a:pt x="2191" y="982"/>
                  </a:cubicBezTo>
                  <a:cubicBezTo>
                    <a:pt x="2169" y="913"/>
                    <a:pt x="2169" y="845"/>
                    <a:pt x="2146" y="776"/>
                  </a:cubicBezTo>
                  <a:cubicBezTo>
                    <a:pt x="2146" y="685"/>
                    <a:pt x="2100" y="594"/>
                    <a:pt x="2055" y="548"/>
                  </a:cubicBezTo>
                  <a:cubicBezTo>
                    <a:pt x="2055" y="525"/>
                    <a:pt x="2055" y="502"/>
                    <a:pt x="2032" y="479"/>
                  </a:cubicBezTo>
                  <a:cubicBezTo>
                    <a:pt x="1986" y="434"/>
                    <a:pt x="1940" y="365"/>
                    <a:pt x="1918" y="320"/>
                  </a:cubicBezTo>
                  <a:cubicBezTo>
                    <a:pt x="1895" y="320"/>
                    <a:pt x="1895" y="297"/>
                    <a:pt x="1895" y="297"/>
                  </a:cubicBezTo>
                  <a:cubicBezTo>
                    <a:pt x="1872" y="297"/>
                    <a:pt x="1872" y="274"/>
                    <a:pt x="1849" y="274"/>
                  </a:cubicBezTo>
                  <a:cubicBezTo>
                    <a:pt x="1803" y="228"/>
                    <a:pt x="1758" y="183"/>
                    <a:pt x="1689" y="160"/>
                  </a:cubicBezTo>
                  <a:cubicBezTo>
                    <a:pt x="1621" y="114"/>
                    <a:pt x="1552" y="91"/>
                    <a:pt x="1484" y="46"/>
                  </a:cubicBezTo>
                  <a:lnTo>
                    <a:pt x="1415" y="46"/>
                  </a:lnTo>
                  <a:cubicBezTo>
                    <a:pt x="1324" y="23"/>
                    <a:pt x="1210" y="0"/>
                    <a:pt x="11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2" name="Google Shape;1632;p121"/>
            <p:cNvSpPr/>
            <p:nvPr/>
          </p:nvSpPr>
          <p:spPr>
            <a:xfrm>
              <a:off x="3384000" y="968850"/>
              <a:ext cx="55375" cy="58350"/>
            </a:xfrm>
            <a:custGeom>
              <a:rect b="b" l="l" r="r" t="t"/>
              <a:pathLst>
                <a:path extrusionOk="0" h="2334" w="2215">
                  <a:moveTo>
                    <a:pt x="946" y="0"/>
                  </a:moveTo>
                  <a:cubicBezTo>
                    <a:pt x="830" y="0"/>
                    <a:pt x="715" y="27"/>
                    <a:pt x="617" y="97"/>
                  </a:cubicBezTo>
                  <a:cubicBezTo>
                    <a:pt x="526" y="166"/>
                    <a:pt x="435" y="234"/>
                    <a:pt x="366" y="303"/>
                  </a:cubicBezTo>
                  <a:cubicBezTo>
                    <a:pt x="275" y="394"/>
                    <a:pt x="206" y="485"/>
                    <a:pt x="161" y="599"/>
                  </a:cubicBezTo>
                  <a:cubicBezTo>
                    <a:pt x="115" y="713"/>
                    <a:pt x="47" y="805"/>
                    <a:pt x="47" y="919"/>
                  </a:cubicBezTo>
                  <a:cubicBezTo>
                    <a:pt x="24" y="1010"/>
                    <a:pt x="1" y="1101"/>
                    <a:pt x="1" y="1193"/>
                  </a:cubicBezTo>
                  <a:cubicBezTo>
                    <a:pt x="1" y="1284"/>
                    <a:pt x="24" y="1375"/>
                    <a:pt x="47" y="1444"/>
                  </a:cubicBezTo>
                  <a:cubicBezTo>
                    <a:pt x="47" y="1489"/>
                    <a:pt x="47" y="1512"/>
                    <a:pt x="69" y="1535"/>
                  </a:cubicBezTo>
                  <a:cubicBezTo>
                    <a:pt x="92" y="1604"/>
                    <a:pt x="115" y="1695"/>
                    <a:pt x="161" y="1763"/>
                  </a:cubicBezTo>
                  <a:cubicBezTo>
                    <a:pt x="206" y="1832"/>
                    <a:pt x="275" y="1900"/>
                    <a:pt x="320" y="1969"/>
                  </a:cubicBezTo>
                  <a:cubicBezTo>
                    <a:pt x="343" y="1992"/>
                    <a:pt x="343" y="1992"/>
                    <a:pt x="366" y="2014"/>
                  </a:cubicBezTo>
                  <a:cubicBezTo>
                    <a:pt x="435" y="2083"/>
                    <a:pt x="503" y="2129"/>
                    <a:pt x="572" y="2174"/>
                  </a:cubicBezTo>
                  <a:cubicBezTo>
                    <a:pt x="640" y="2220"/>
                    <a:pt x="731" y="2243"/>
                    <a:pt x="800" y="2266"/>
                  </a:cubicBezTo>
                  <a:cubicBezTo>
                    <a:pt x="914" y="2311"/>
                    <a:pt x="1028" y="2334"/>
                    <a:pt x="1142" y="2334"/>
                  </a:cubicBezTo>
                  <a:lnTo>
                    <a:pt x="1211" y="2334"/>
                  </a:lnTo>
                  <a:cubicBezTo>
                    <a:pt x="1302" y="2334"/>
                    <a:pt x="1393" y="2311"/>
                    <a:pt x="1462" y="2288"/>
                  </a:cubicBezTo>
                  <a:cubicBezTo>
                    <a:pt x="1644" y="2243"/>
                    <a:pt x="1758" y="2174"/>
                    <a:pt x="1895" y="2037"/>
                  </a:cubicBezTo>
                  <a:cubicBezTo>
                    <a:pt x="1918" y="2014"/>
                    <a:pt x="1964" y="1969"/>
                    <a:pt x="1987" y="1923"/>
                  </a:cubicBezTo>
                  <a:cubicBezTo>
                    <a:pt x="2010" y="1900"/>
                    <a:pt x="2055" y="1855"/>
                    <a:pt x="2078" y="1809"/>
                  </a:cubicBezTo>
                  <a:cubicBezTo>
                    <a:pt x="2124" y="1718"/>
                    <a:pt x="2169" y="1604"/>
                    <a:pt x="2192" y="1512"/>
                  </a:cubicBezTo>
                  <a:cubicBezTo>
                    <a:pt x="2215" y="1307"/>
                    <a:pt x="2215" y="1216"/>
                    <a:pt x="2192" y="1010"/>
                  </a:cubicBezTo>
                  <a:cubicBezTo>
                    <a:pt x="2169" y="987"/>
                    <a:pt x="2169" y="964"/>
                    <a:pt x="2169" y="942"/>
                  </a:cubicBezTo>
                  <a:cubicBezTo>
                    <a:pt x="2146" y="873"/>
                    <a:pt x="2101" y="805"/>
                    <a:pt x="2078" y="736"/>
                  </a:cubicBezTo>
                  <a:cubicBezTo>
                    <a:pt x="2055" y="713"/>
                    <a:pt x="2055" y="713"/>
                    <a:pt x="2055" y="691"/>
                  </a:cubicBezTo>
                  <a:cubicBezTo>
                    <a:pt x="2010" y="645"/>
                    <a:pt x="1964" y="576"/>
                    <a:pt x="1918" y="531"/>
                  </a:cubicBezTo>
                  <a:cubicBezTo>
                    <a:pt x="1918" y="531"/>
                    <a:pt x="1918" y="531"/>
                    <a:pt x="1895" y="508"/>
                  </a:cubicBezTo>
                  <a:cubicBezTo>
                    <a:pt x="1850" y="462"/>
                    <a:pt x="1781" y="417"/>
                    <a:pt x="1736" y="394"/>
                  </a:cubicBezTo>
                  <a:cubicBezTo>
                    <a:pt x="1736" y="371"/>
                    <a:pt x="1713" y="371"/>
                    <a:pt x="1713" y="371"/>
                  </a:cubicBezTo>
                  <a:cubicBezTo>
                    <a:pt x="1667" y="348"/>
                    <a:pt x="1599" y="325"/>
                    <a:pt x="1553" y="303"/>
                  </a:cubicBezTo>
                  <a:cubicBezTo>
                    <a:pt x="1439" y="166"/>
                    <a:pt x="1325" y="51"/>
                    <a:pt x="1165" y="29"/>
                  </a:cubicBezTo>
                  <a:cubicBezTo>
                    <a:pt x="1094" y="11"/>
                    <a:pt x="1020" y="0"/>
                    <a:pt x="94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3" name="Google Shape;1633;p121"/>
            <p:cNvSpPr/>
            <p:nvPr/>
          </p:nvSpPr>
          <p:spPr>
            <a:xfrm>
              <a:off x="3496425" y="1096150"/>
              <a:ext cx="64500" cy="61400"/>
            </a:xfrm>
            <a:custGeom>
              <a:rect b="b" l="l" r="r" t="t"/>
              <a:pathLst>
                <a:path extrusionOk="0" h="2456" w="2580">
                  <a:moveTo>
                    <a:pt x="976" y="0"/>
                  </a:moveTo>
                  <a:cubicBezTo>
                    <a:pt x="956" y="0"/>
                    <a:pt x="935" y="1"/>
                    <a:pt x="914" y="4"/>
                  </a:cubicBezTo>
                  <a:cubicBezTo>
                    <a:pt x="868" y="4"/>
                    <a:pt x="799" y="4"/>
                    <a:pt x="731" y="27"/>
                  </a:cubicBezTo>
                  <a:cubicBezTo>
                    <a:pt x="617" y="49"/>
                    <a:pt x="525" y="118"/>
                    <a:pt x="434" y="186"/>
                  </a:cubicBezTo>
                  <a:cubicBezTo>
                    <a:pt x="411" y="209"/>
                    <a:pt x="389" y="232"/>
                    <a:pt x="366" y="278"/>
                  </a:cubicBezTo>
                  <a:cubicBezTo>
                    <a:pt x="320" y="323"/>
                    <a:pt x="252" y="392"/>
                    <a:pt x="206" y="483"/>
                  </a:cubicBezTo>
                  <a:cubicBezTo>
                    <a:pt x="137" y="574"/>
                    <a:pt x="92" y="689"/>
                    <a:pt x="69" y="803"/>
                  </a:cubicBezTo>
                  <a:cubicBezTo>
                    <a:pt x="1" y="1031"/>
                    <a:pt x="1" y="1305"/>
                    <a:pt x="69" y="1533"/>
                  </a:cubicBezTo>
                  <a:cubicBezTo>
                    <a:pt x="115" y="1624"/>
                    <a:pt x="137" y="1693"/>
                    <a:pt x="183" y="1784"/>
                  </a:cubicBezTo>
                  <a:cubicBezTo>
                    <a:pt x="183" y="1807"/>
                    <a:pt x="206" y="1830"/>
                    <a:pt x="229" y="1853"/>
                  </a:cubicBezTo>
                  <a:cubicBezTo>
                    <a:pt x="274" y="1921"/>
                    <a:pt x="320" y="2012"/>
                    <a:pt x="389" y="2058"/>
                  </a:cubicBezTo>
                  <a:cubicBezTo>
                    <a:pt x="457" y="2127"/>
                    <a:pt x="525" y="2172"/>
                    <a:pt x="594" y="2218"/>
                  </a:cubicBezTo>
                  <a:cubicBezTo>
                    <a:pt x="799" y="2378"/>
                    <a:pt x="1028" y="2423"/>
                    <a:pt x="1279" y="2446"/>
                  </a:cubicBezTo>
                  <a:cubicBezTo>
                    <a:pt x="1312" y="2453"/>
                    <a:pt x="1348" y="2456"/>
                    <a:pt x="1384" y="2456"/>
                  </a:cubicBezTo>
                  <a:cubicBezTo>
                    <a:pt x="1471" y="2456"/>
                    <a:pt x="1563" y="2439"/>
                    <a:pt x="1644" y="2423"/>
                  </a:cubicBezTo>
                  <a:cubicBezTo>
                    <a:pt x="1667" y="2400"/>
                    <a:pt x="1690" y="2400"/>
                    <a:pt x="1735" y="2400"/>
                  </a:cubicBezTo>
                  <a:cubicBezTo>
                    <a:pt x="1804" y="2355"/>
                    <a:pt x="1895" y="2332"/>
                    <a:pt x="1963" y="2286"/>
                  </a:cubicBezTo>
                  <a:cubicBezTo>
                    <a:pt x="2032" y="2264"/>
                    <a:pt x="2055" y="2218"/>
                    <a:pt x="2123" y="2195"/>
                  </a:cubicBezTo>
                  <a:cubicBezTo>
                    <a:pt x="2169" y="2149"/>
                    <a:pt x="2215" y="2127"/>
                    <a:pt x="2237" y="2081"/>
                  </a:cubicBezTo>
                  <a:cubicBezTo>
                    <a:pt x="2306" y="2012"/>
                    <a:pt x="2352" y="1944"/>
                    <a:pt x="2397" y="1876"/>
                  </a:cubicBezTo>
                  <a:cubicBezTo>
                    <a:pt x="2443" y="1784"/>
                    <a:pt x="2488" y="1716"/>
                    <a:pt x="2511" y="1624"/>
                  </a:cubicBezTo>
                  <a:cubicBezTo>
                    <a:pt x="2511" y="1602"/>
                    <a:pt x="2534" y="1579"/>
                    <a:pt x="2534" y="1533"/>
                  </a:cubicBezTo>
                  <a:cubicBezTo>
                    <a:pt x="2557" y="1465"/>
                    <a:pt x="2580" y="1373"/>
                    <a:pt x="2580" y="1282"/>
                  </a:cubicBezTo>
                  <a:cubicBezTo>
                    <a:pt x="2580" y="1099"/>
                    <a:pt x="2534" y="940"/>
                    <a:pt x="2443" y="780"/>
                  </a:cubicBezTo>
                  <a:cubicBezTo>
                    <a:pt x="2374" y="643"/>
                    <a:pt x="2260" y="506"/>
                    <a:pt x="2123" y="415"/>
                  </a:cubicBezTo>
                  <a:cubicBezTo>
                    <a:pt x="2100" y="415"/>
                    <a:pt x="2100" y="415"/>
                    <a:pt x="2078" y="392"/>
                  </a:cubicBezTo>
                  <a:cubicBezTo>
                    <a:pt x="2032" y="369"/>
                    <a:pt x="1963" y="346"/>
                    <a:pt x="1895" y="323"/>
                  </a:cubicBezTo>
                  <a:lnTo>
                    <a:pt x="1872" y="323"/>
                  </a:lnTo>
                  <a:cubicBezTo>
                    <a:pt x="1804" y="301"/>
                    <a:pt x="1712" y="301"/>
                    <a:pt x="1644" y="301"/>
                  </a:cubicBezTo>
                  <a:cubicBezTo>
                    <a:pt x="1598" y="301"/>
                    <a:pt x="1553" y="301"/>
                    <a:pt x="1507" y="323"/>
                  </a:cubicBezTo>
                  <a:cubicBezTo>
                    <a:pt x="1484" y="278"/>
                    <a:pt x="1461" y="232"/>
                    <a:pt x="1416" y="186"/>
                  </a:cubicBezTo>
                  <a:cubicBezTo>
                    <a:pt x="1293" y="84"/>
                    <a:pt x="1152" y="0"/>
                    <a:pt x="97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4" name="Google Shape;1634;p121"/>
            <p:cNvSpPr/>
            <p:nvPr/>
          </p:nvSpPr>
          <p:spPr>
            <a:xfrm>
              <a:off x="3649350" y="1068850"/>
              <a:ext cx="67375" cy="59375"/>
            </a:xfrm>
            <a:custGeom>
              <a:rect b="b" l="l" r="r" t="t"/>
              <a:pathLst>
                <a:path extrusionOk="0" h="2375" w="2695">
                  <a:moveTo>
                    <a:pt x="1530" y="0"/>
                  </a:moveTo>
                  <a:cubicBezTo>
                    <a:pt x="1439" y="0"/>
                    <a:pt x="1347" y="0"/>
                    <a:pt x="1279" y="46"/>
                  </a:cubicBezTo>
                  <a:cubicBezTo>
                    <a:pt x="1119" y="92"/>
                    <a:pt x="982" y="160"/>
                    <a:pt x="868" y="274"/>
                  </a:cubicBezTo>
                  <a:cubicBezTo>
                    <a:pt x="845" y="274"/>
                    <a:pt x="845" y="297"/>
                    <a:pt x="845" y="297"/>
                  </a:cubicBezTo>
                  <a:lnTo>
                    <a:pt x="708" y="297"/>
                  </a:lnTo>
                  <a:cubicBezTo>
                    <a:pt x="526" y="297"/>
                    <a:pt x="343" y="365"/>
                    <a:pt x="229" y="502"/>
                  </a:cubicBezTo>
                  <a:lnTo>
                    <a:pt x="115" y="639"/>
                  </a:lnTo>
                  <a:cubicBezTo>
                    <a:pt x="46" y="753"/>
                    <a:pt x="24" y="868"/>
                    <a:pt x="24" y="982"/>
                  </a:cubicBezTo>
                  <a:cubicBezTo>
                    <a:pt x="1" y="1050"/>
                    <a:pt x="1" y="1096"/>
                    <a:pt x="24" y="1141"/>
                  </a:cubicBezTo>
                  <a:cubicBezTo>
                    <a:pt x="24" y="1278"/>
                    <a:pt x="46" y="1370"/>
                    <a:pt x="92" y="1484"/>
                  </a:cubicBezTo>
                  <a:cubicBezTo>
                    <a:pt x="160" y="1689"/>
                    <a:pt x="275" y="1872"/>
                    <a:pt x="434" y="2032"/>
                  </a:cubicBezTo>
                  <a:cubicBezTo>
                    <a:pt x="594" y="2169"/>
                    <a:pt x="800" y="2306"/>
                    <a:pt x="1005" y="2351"/>
                  </a:cubicBezTo>
                  <a:cubicBezTo>
                    <a:pt x="1119" y="2363"/>
                    <a:pt x="1233" y="2374"/>
                    <a:pt x="1345" y="2374"/>
                  </a:cubicBezTo>
                  <a:cubicBezTo>
                    <a:pt x="1456" y="2374"/>
                    <a:pt x="1564" y="2363"/>
                    <a:pt x="1667" y="2328"/>
                  </a:cubicBezTo>
                  <a:cubicBezTo>
                    <a:pt x="2101" y="2191"/>
                    <a:pt x="2420" y="1872"/>
                    <a:pt x="2557" y="1438"/>
                  </a:cubicBezTo>
                  <a:cubicBezTo>
                    <a:pt x="2694" y="959"/>
                    <a:pt x="2511" y="388"/>
                    <a:pt x="2078" y="137"/>
                  </a:cubicBezTo>
                  <a:cubicBezTo>
                    <a:pt x="1918" y="46"/>
                    <a:pt x="1781" y="23"/>
                    <a:pt x="159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5" name="Google Shape;1635;p121"/>
            <p:cNvSpPr/>
            <p:nvPr/>
          </p:nvSpPr>
          <p:spPr>
            <a:xfrm>
              <a:off x="3726400" y="889675"/>
              <a:ext cx="62775" cy="62325"/>
            </a:xfrm>
            <a:custGeom>
              <a:rect b="b" l="l" r="r" t="t"/>
              <a:pathLst>
                <a:path extrusionOk="0" h="2493" w="2511">
                  <a:moveTo>
                    <a:pt x="1073" y="0"/>
                  </a:moveTo>
                  <a:cubicBezTo>
                    <a:pt x="1004" y="23"/>
                    <a:pt x="959" y="23"/>
                    <a:pt x="890" y="46"/>
                  </a:cubicBezTo>
                  <a:cubicBezTo>
                    <a:pt x="799" y="69"/>
                    <a:pt x="685" y="114"/>
                    <a:pt x="594" y="183"/>
                  </a:cubicBezTo>
                  <a:cubicBezTo>
                    <a:pt x="434" y="274"/>
                    <a:pt x="320" y="411"/>
                    <a:pt x="274" y="594"/>
                  </a:cubicBezTo>
                  <a:cubicBezTo>
                    <a:pt x="251" y="639"/>
                    <a:pt x="251" y="685"/>
                    <a:pt x="251" y="731"/>
                  </a:cubicBezTo>
                  <a:cubicBezTo>
                    <a:pt x="228" y="753"/>
                    <a:pt x="228" y="753"/>
                    <a:pt x="206" y="776"/>
                  </a:cubicBezTo>
                  <a:cubicBezTo>
                    <a:pt x="91" y="913"/>
                    <a:pt x="0" y="1073"/>
                    <a:pt x="0" y="1255"/>
                  </a:cubicBezTo>
                  <a:cubicBezTo>
                    <a:pt x="23" y="1484"/>
                    <a:pt x="69" y="1712"/>
                    <a:pt x="206" y="1895"/>
                  </a:cubicBezTo>
                  <a:cubicBezTo>
                    <a:pt x="320" y="2077"/>
                    <a:pt x="479" y="2237"/>
                    <a:pt x="662" y="2351"/>
                  </a:cubicBezTo>
                  <a:cubicBezTo>
                    <a:pt x="840" y="2430"/>
                    <a:pt x="1019" y="2492"/>
                    <a:pt x="1212" y="2492"/>
                  </a:cubicBezTo>
                  <a:cubicBezTo>
                    <a:pt x="1242" y="2492"/>
                    <a:pt x="1271" y="2491"/>
                    <a:pt x="1301" y="2488"/>
                  </a:cubicBezTo>
                  <a:cubicBezTo>
                    <a:pt x="1507" y="2488"/>
                    <a:pt x="1735" y="2442"/>
                    <a:pt x="1917" y="2305"/>
                  </a:cubicBezTo>
                  <a:cubicBezTo>
                    <a:pt x="2100" y="2191"/>
                    <a:pt x="2260" y="2032"/>
                    <a:pt x="2351" y="1849"/>
                  </a:cubicBezTo>
                  <a:cubicBezTo>
                    <a:pt x="2442" y="1644"/>
                    <a:pt x="2511" y="1438"/>
                    <a:pt x="2511" y="1233"/>
                  </a:cubicBezTo>
                  <a:cubicBezTo>
                    <a:pt x="2511" y="1004"/>
                    <a:pt x="2465" y="776"/>
                    <a:pt x="2351" y="594"/>
                  </a:cubicBezTo>
                  <a:cubicBezTo>
                    <a:pt x="2283" y="525"/>
                    <a:pt x="2237" y="434"/>
                    <a:pt x="2146" y="365"/>
                  </a:cubicBezTo>
                  <a:cubicBezTo>
                    <a:pt x="2077" y="274"/>
                    <a:pt x="1986" y="206"/>
                    <a:pt x="1895" y="160"/>
                  </a:cubicBezTo>
                  <a:cubicBezTo>
                    <a:pt x="1689" y="46"/>
                    <a:pt x="1461" y="0"/>
                    <a:pt x="125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6" name="Google Shape;1636;p121"/>
            <p:cNvSpPr/>
            <p:nvPr/>
          </p:nvSpPr>
          <p:spPr>
            <a:xfrm>
              <a:off x="3695000" y="733650"/>
              <a:ext cx="61650" cy="58450"/>
            </a:xfrm>
            <a:custGeom>
              <a:rect b="b" l="l" r="r" t="t"/>
              <a:pathLst>
                <a:path extrusionOk="0" h="2338" w="2466">
                  <a:moveTo>
                    <a:pt x="1212" y="0"/>
                  </a:moveTo>
                  <a:cubicBezTo>
                    <a:pt x="1175" y="0"/>
                    <a:pt x="1136" y="3"/>
                    <a:pt x="1096" y="10"/>
                  </a:cubicBezTo>
                  <a:cubicBezTo>
                    <a:pt x="914" y="10"/>
                    <a:pt x="708" y="33"/>
                    <a:pt x="526" y="124"/>
                  </a:cubicBezTo>
                  <a:cubicBezTo>
                    <a:pt x="434" y="124"/>
                    <a:pt x="343" y="170"/>
                    <a:pt x="275" y="238"/>
                  </a:cubicBezTo>
                  <a:cubicBezTo>
                    <a:pt x="206" y="284"/>
                    <a:pt x="138" y="352"/>
                    <a:pt x="92" y="443"/>
                  </a:cubicBezTo>
                  <a:cubicBezTo>
                    <a:pt x="46" y="512"/>
                    <a:pt x="24" y="603"/>
                    <a:pt x="24" y="695"/>
                  </a:cubicBezTo>
                  <a:cubicBezTo>
                    <a:pt x="1" y="786"/>
                    <a:pt x="1" y="877"/>
                    <a:pt x="24" y="968"/>
                  </a:cubicBezTo>
                  <a:cubicBezTo>
                    <a:pt x="92" y="1128"/>
                    <a:pt x="183" y="1311"/>
                    <a:pt x="343" y="1379"/>
                  </a:cubicBezTo>
                  <a:cubicBezTo>
                    <a:pt x="389" y="1402"/>
                    <a:pt x="412" y="1402"/>
                    <a:pt x="434" y="1425"/>
                  </a:cubicBezTo>
                  <a:cubicBezTo>
                    <a:pt x="434" y="1471"/>
                    <a:pt x="457" y="1516"/>
                    <a:pt x="480" y="1562"/>
                  </a:cubicBezTo>
                  <a:cubicBezTo>
                    <a:pt x="503" y="1630"/>
                    <a:pt x="526" y="1699"/>
                    <a:pt x="549" y="1767"/>
                  </a:cubicBezTo>
                  <a:cubicBezTo>
                    <a:pt x="571" y="1790"/>
                    <a:pt x="571" y="1813"/>
                    <a:pt x="594" y="1813"/>
                  </a:cubicBezTo>
                  <a:cubicBezTo>
                    <a:pt x="640" y="1904"/>
                    <a:pt x="708" y="1996"/>
                    <a:pt x="777" y="2041"/>
                  </a:cubicBezTo>
                  <a:cubicBezTo>
                    <a:pt x="845" y="2087"/>
                    <a:pt x="891" y="2155"/>
                    <a:pt x="959" y="2178"/>
                  </a:cubicBezTo>
                  <a:cubicBezTo>
                    <a:pt x="1005" y="2201"/>
                    <a:pt x="1051" y="2224"/>
                    <a:pt x="1096" y="2247"/>
                  </a:cubicBezTo>
                  <a:cubicBezTo>
                    <a:pt x="1142" y="2269"/>
                    <a:pt x="1188" y="2292"/>
                    <a:pt x="1233" y="2292"/>
                  </a:cubicBezTo>
                  <a:cubicBezTo>
                    <a:pt x="1256" y="2315"/>
                    <a:pt x="1302" y="2315"/>
                    <a:pt x="1347" y="2315"/>
                  </a:cubicBezTo>
                  <a:cubicBezTo>
                    <a:pt x="1370" y="2315"/>
                    <a:pt x="1416" y="2338"/>
                    <a:pt x="1462" y="2338"/>
                  </a:cubicBezTo>
                  <a:lnTo>
                    <a:pt x="1484" y="2338"/>
                  </a:lnTo>
                  <a:cubicBezTo>
                    <a:pt x="1553" y="2315"/>
                    <a:pt x="1621" y="2315"/>
                    <a:pt x="1690" y="2292"/>
                  </a:cubicBezTo>
                  <a:cubicBezTo>
                    <a:pt x="1781" y="2292"/>
                    <a:pt x="1850" y="2247"/>
                    <a:pt x="1918" y="2224"/>
                  </a:cubicBezTo>
                  <a:cubicBezTo>
                    <a:pt x="1941" y="2201"/>
                    <a:pt x="1964" y="2201"/>
                    <a:pt x="1964" y="2178"/>
                  </a:cubicBezTo>
                  <a:cubicBezTo>
                    <a:pt x="2032" y="2133"/>
                    <a:pt x="2101" y="2087"/>
                    <a:pt x="2146" y="2041"/>
                  </a:cubicBezTo>
                  <a:cubicBezTo>
                    <a:pt x="2215" y="1973"/>
                    <a:pt x="2283" y="1881"/>
                    <a:pt x="2329" y="1790"/>
                  </a:cubicBezTo>
                  <a:cubicBezTo>
                    <a:pt x="2375" y="1699"/>
                    <a:pt x="2420" y="1608"/>
                    <a:pt x="2443" y="1516"/>
                  </a:cubicBezTo>
                  <a:cubicBezTo>
                    <a:pt x="2443" y="1402"/>
                    <a:pt x="2466" y="1311"/>
                    <a:pt x="2466" y="1197"/>
                  </a:cubicBezTo>
                  <a:cubicBezTo>
                    <a:pt x="2466" y="1105"/>
                    <a:pt x="2443" y="991"/>
                    <a:pt x="2420" y="877"/>
                  </a:cubicBezTo>
                  <a:cubicBezTo>
                    <a:pt x="2397" y="809"/>
                    <a:pt x="2352" y="740"/>
                    <a:pt x="2329" y="672"/>
                  </a:cubicBezTo>
                  <a:cubicBezTo>
                    <a:pt x="2306" y="649"/>
                    <a:pt x="2306" y="626"/>
                    <a:pt x="2283" y="603"/>
                  </a:cubicBezTo>
                  <a:cubicBezTo>
                    <a:pt x="2238" y="535"/>
                    <a:pt x="2192" y="466"/>
                    <a:pt x="2146" y="421"/>
                  </a:cubicBezTo>
                  <a:cubicBezTo>
                    <a:pt x="2123" y="398"/>
                    <a:pt x="2123" y="375"/>
                    <a:pt x="2101" y="352"/>
                  </a:cubicBezTo>
                  <a:cubicBezTo>
                    <a:pt x="2009" y="284"/>
                    <a:pt x="1918" y="215"/>
                    <a:pt x="1827" y="170"/>
                  </a:cubicBezTo>
                  <a:cubicBezTo>
                    <a:pt x="1713" y="124"/>
                    <a:pt x="1598" y="55"/>
                    <a:pt x="1484" y="33"/>
                  </a:cubicBezTo>
                  <a:cubicBezTo>
                    <a:pt x="1388" y="16"/>
                    <a:pt x="1302" y="0"/>
                    <a:pt x="12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7" name="Google Shape;1637;p121"/>
            <p:cNvSpPr/>
            <p:nvPr/>
          </p:nvSpPr>
          <p:spPr>
            <a:xfrm>
              <a:off x="3575750" y="855325"/>
              <a:ext cx="57650" cy="66900"/>
            </a:xfrm>
            <a:custGeom>
              <a:rect b="b" l="l" r="r" t="t"/>
              <a:pathLst>
                <a:path extrusionOk="0" h="2676" w="2306">
                  <a:moveTo>
                    <a:pt x="1223" y="0"/>
                  </a:moveTo>
                  <a:cubicBezTo>
                    <a:pt x="1196" y="0"/>
                    <a:pt x="1169" y="2"/>
                    <a:pt x="1141" y="5"/>
                  </a:cubicBezTo>
                  <a:cubicBezTo>
                    <a:pt x="982" y="27"/>
                    <a:pt x="868" y="50"/>
                    <a:pt x="708" y="119"/>
                  </a:cubicBezTo>
                  <a:cubicBezTo>
                    <a:pt x="617" y="164"/>
                    <a:pt x="548" y="233"/>
                    <a:pt x="480" y="278"/>
                  </a:cubicBezTo>
                  <a:cubicBezTo>
                    <a:pt x="343" y="415"/>
                    <a:pt x="274" y="598"/>
                    <a:pt x="274" y="781"/>
                  </a:cubicBezTo>
                  <a:cubicBezTo>
                    <a:pt x="274" y="963"/>
                    <a:pt x="343" y="1146"/>
                    <a:pt x="480" y="1283"/>
                  </a:cubicBezTo>
                  <a:cubicBezTo>
                    <a:pt x="502" y="1283"/>
                    <a:pt x="502" y="1306"/>
                    <a:pt x="525" y="1306"/>
                  </a:cubicBezTo>
                  <a:cubicBezTo>
                    <a:pt x="388" y="1328"/>
                    <a:pt x="297" y="1397"/>
                    <a:pt x="206" y="1488"/>
                  </a:cubicBezTo>
                  <a:cubicBezTo>
                    <a:pt x="69" y="1602"/>
                    <a:pt x="0" y="1808"/>
                    <a:pt x="0" y="1968"/>
                  </a:cubicBezTo>
                  <a:cubicBezTo>
                    <a:pt x="0" y="2150"/>
                    <a:pt x="69" y="2333"/>
                    <a:pt x="206" y="2470"/>
                  </a:cubicBezTo>
                  <a:cubicBezTo>
                    <a:pt x="343" y="2584"/>
                    <a:pt x="502" y="2675"/>
                    <a:pt x="685" y="2675"/>
                  </a:cubicBezTo>
                  <a:cubicBezTo>
                    <a:pt x="1256" y="2675"/>
                    <a:pt x="1803" y="2356"/>
                    <a:pt x="2077" y="1876"/>
                  </a:cubicBezTo>
                  <a:cubicBezTo>
                    <a:pt x="2123" y="1831"/>
                    <a:pt x="2146" y="1762"/>
                    <a:pt x="2169" y="1694"/>
                  </a:cubicBezTo>
                  <a:cubicBezTo>
                    <a:pt x="2214" y="1625"/>
                    <a:pt x="2237" y="1557"/>
                    <a:pt x="2260" y="1488"/>
                  </a:cubicBezTo>
                  <a:cubicBezTo>
                    <a:pt x="2283" y="1306"/>
                    <a:pt x="2306" y="1146"/>
                    <a:pt x="2283" y="963"/>
                  </a:cubicBezTo>
                  <a:cubicBezTo>
                    <a:pt x="2260" y="803"/>
                    <a:pt x="2214" y="644"/>
                    <a:pt x="2100" y="507"/>
                  </a:cubicBezTo>
                  <a:cubicBezTo>
                    <a:pt x="2009" y="347"/>
                    <a:pt x="1872" y="210"/>
                    <a:pt x="1712" y="119"/>
                  </a:cubicBezTo>
                  <a:cubicBezTo>
                    <a:pt x="1554" y="59"/>
                    <a:pt x="1396" y="0"/>
                    <a:pt x="12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8" name="Google Shape;1638;p121"/>
            <p:cNvSpPr/>
            <p:nvPr/>
          </p:nvSpPr>
          <p:spPr>
            <a:xfrm>
              <a:off x="3497000" y="967025"/>
              <a:ext cx="53650" cy="54900"/>
            </a:xfrm>
            <a:custGeom>
              <a:rect b="b" l="l" r="r" t="t"/>
              <a:pathLst>
                <a:path extrusionOk="0" h="2196" w="2146">
                  <a:moveTo>
                    <a:pt x="1223" y="1"/>
                  </a:moveTo>
                  <a:cubicBezTo>
                    <a:pt x="1151" y="1"/>
                    <a:pt x="1078" y="11"/>
                    <a:pt x="1005" y="33"/>
                  </a:cubicBezTo>
                  <a:cubicBezTo>
                    <a:pt x="936" y="56"/>
                    <a:pt x="891" y="79"/>
                    <a:pt x="822" y="124"/>
                  </a:cubicBezTo>
                  <a:cubicBezTo>
                    <a:pt x="799" y="124"/>
                    <a:pt x="754" y="102"/>
                    <a:pt x="731" y="102"/>
                  </a:cubicBezTo>
                  <a:cubicBezTo>
                    <a:pt x="594" y="102"/>
                    <a:pt x="480" y="147"/>
                    <a:pt x="388" y="193"/>
                  </a:cubicBezTo>
                  <a:cubicBezTo>
                    <a:pt x="229" y="307"/>
                    <a:pt x="114" y="444"/>
                    <a:pt x="69" y="627"/>
                  </a:cubicBezTo>
                  <a:cubicBezTo>
                    <a:pt x="46" y="649"/>
                    <a:pt x="46" y="672"/>
                    <a:pt x="46" y="718"/>
                  </a:cubicBezTo>
                  <a:cubicBezTo>
                    <a:pt x="23" y="809"/>
                    <a:pt x="0" y="901"/>
                    <a:pt x="0" y="992"/>
                  </a:cubicBezTo>
                  <a:cubicBezTo>
                    <a:pt x="0" y="1015"/>
                    <a:pt x="0" y="1060"/>
                    <a:pt x="0" y="1083"/>
                  </a:cubicBezTo>
                  <a:cubicBezTo>
                    <a:pt x="23" y="1174"/>
                    <a:pt x="23" y="1266"/>
                    <a:pt x="46" y="1357"/>
                  </a:cubicBezTo>
                  <a:cubicBezTo>
                    <a:pt x="46" y="1380"/>
                    <a:pt x="69" y="1425"/>
                    <a:pt x="69" y="1448"/>
                  </a:cubicBezTo>
                  <a:cubicBezTo>
                    <a:pt x="114" y="1540"/>
                    <a:pt x="137" y="1608"/>
                    <a:pt x="183" y="1699"/>
                  </a:cubicBezTo>
                  <a:cubicBezTo>
                    <a:pt x="183" y="1722"/>
                    <a:pt x="206" y="1745"/>
                    <a:pt x="229" y="1791"/>
                  </a:cubicBezTo>
                  <a:cubicBezTo>
                    <a:pt x="274" y="1859"/>
                    <a:pt x="343" y="1928"/>
                    <a:pt x="388" y="1996"/>
                  </a:cubicBezTo>
                  <a:cubicBezTo>
                    <a:pt x="480" y="2087"/>
                    <a:pt x="594" y="2133"/>
                    <a:pt x="708" y="2179"/>
                  </a:cubicBezTo>
                  <a:cubicBezTo>
                    <a:pt x="765" y="2190"/>
                    <a:pt x="828" y="2196"/>
                    <a:pt x="891" y="2196"/>
                  </a:cubicBezTo>
                  <a:cubicBezTo>
                    <a:pt x="953" y="2196"/>
                    <a:pt x="1016" y="2190"/>
                    <a:pt x="1073" y="2179"/>
                  </a:cubicBezTo>
                  <a:cubicBezTo>
                    <a:pt x="1210" y="2133"/>
                    <a:pt x="1324" y="2087"/>
                    <a:pt x="1461" y="2019"/>
                  </a:cubicBezTo>
                  <a:cubicBezTo>
                    <a:pt x="1575" y="1973"/>
                    <a:pt x="1689" y="1882"/>
                    <a:pt x="1781" y="1791"/>
                  </a:cubicBezTo>
                  <a:cubicBezTo>
                    <a:pt x="1804" y="1768"/>
                    <a:pt x="1826" y="1745"/>
                    <a:pt x="1849" y="1722"/>
                  </a:cubicBezTo>
                  <a:cubicBezTo>
                    <a:pt x="1918" y="1654"/>
                    <a:pt x="1986" y="1585"/>
                    <a:pt x="2009" y="1517"/>
                  </a:cubicBezTo>
                  <a:cubicBezTo>
                    <a:pt x="2100" y="1334"/>
                    <a:pt x="2146" y="1174"/>
                    <a:pt x="2146" y="992"/>
                  </a:cubicBezTo>
                  <a:cubicBezTo>
                    <a:pt x="2146" y="649"/>
                    <a:pt x="1986" y="284"/>
                    <a:pt x="1667" y="124"/>
                  </a:cubicBezTo>
                  <a:cubicBezTo>
                    <a:pt x="1527" y="47"/>
                    <a:pt x="1377" y="1"/>
                    <a:pt x="12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9" name="Google Shape;1639;p121"/>
            <p:cNvSpPr/>
            <p:nvPr/>
          </p:nvSpPr>
          <p:spPr>
            <a:xfrm>
              <a:off x="3631100" y="953900"/>
              <a:ext cx="51375" cy="59050"/>
            </a:xfrm>
            <a:custGeom>
              <a:rect b="b" l="l" r="r" t="t"/>
              <a:pathLst>
                <a:path extrusionOk="0" h="2362" w="2055">
                  <a:moveTo>
                    <a:pt x="742" y="1"/>
                  </a:moveTo>
                  <a:cubicBezTo>
                    <a:pt x="677" y="1"/>
                    <a:pt x="613" y="17"/>
                    <a:pt x="548" y="33"/>
                  </a:cubicBezTo>
                  <a:cubicBezTo>
                    <a:pt x="457" y="56"/>
                    <a:pt x="388" y="102"/>
                    <a:pt x="320" y="147"/>
                  </a:cubicBezTo>
                  <a:cubicBezTo>
                    <a:pt x="251" y="193"/>
                    <a:pt x="183" y="261"/>
                    <a:pt x="137" y="353"/>
                  </a:cubicBezTo>
                  <a:cubicBezTo>
                    <a:pt x="46" y="513"/>
                    <a:pt x="0" y="695"/>
                    <a:pt x="69" y="878"/>
                  </a:cubicBezTo>
                  <a:cubicBezTo>
                    <a:pt x="92" y="946"/>
                    <a:pt x="114" y="992"/>
                    <a:pt x="137" y="1060"/>
                  </a:cubicBezTo>
                  <a:cubicBezTo>
                    <a:pt x="137" y="1060"/>
                    <a:pt x="137" y="1083"/>
                    <a:pt x="114" y="1083"/>
                  </a:cubicBezTo>
                  <a:cubicBezTo>
                    <a:pt x="114" y="1106"/>
                    <a:pt x="114" y="1129"/>
                    <a:pt x="114" y="1152"/>
                  </a:cubicBezTo>
                  <a:cubicBezTo>
                    <a:pt x="92" y="1220"/>
                    <a:pt x="69" y="1311"/>
                    <a:pt x="69" y="1380"/>
                  </a:cubicBezTo>
                  <a:cubicBezTo>
                    <a:pt x="69" y="1654"/>
                    <a:pt x="183" y="1882"/>
                    <a:pt x="343" y="2065"/>
                  </a:cubicBezTo>
                  <a:cubicBezTo>
                    <a:pt x="411" y="2133"/>
                    <a:pt x="502" y="2202"/>
                    <a:pt x="571" y="2247"/>
                  </a:cubicBezTo>
                  <a:cubicBezTo>
                    <a:pt x="708" y="2316"/>
                    <a:pt x="822" y="2361"/>
                    <a:pt x="959" y="2361"/>
                  </a:cubicBezTo>
                  <a:cubicBezTo>
                    <a:pt x="1073" y="2361"/>
                    <a:pt x="1164" y="2339"/>
                    <a:pt x="1233" y="2293"/>
                  </a:cubicBezTo>
                  <a:cubicBezTo>
                    <a:pt x="1324" y="2270"/>
                    <a:pt x="1393" y="2224"/>
                    <a:pt x="1461" y="2156"/>
                  </a:cubicBezTo>
                  <a:lnTo>
                    <a:pt x="1507" y="2110"/>
                  </a:lnTo>
                  <a:cubicBezTo>
                    <a:pt x="1621" y="2019"/>
                    <a:pt x="1735" y="1928"/>
                    <a:pt x="1849" y="1814"/>
                  </a:cubicBezTo>
                  <a:cubicBezTo>
                    <a:pt x="1940" y="1722"/>
                    <a:pt x="1986" y="1631"/>
                    <a:pt x="2032" y="1517"/>
                  </a:cubicBezTo>
                  <a:cubicBezTo>
                    <a:pt x="2055" y="1380"/>
                    <a:pt x="2055" y="1266"/>
                    <a:pt x="2032" y="1152"/>
                  </a:cubicBezTo>
                  <a:cubicBezTo>
                    <a:pt x="1986" y="1015"/>
                    <a:pt x="1940" y="901"/>
                    <a:pt x="1849" y="786"/>
                  </a:cubicBezTo>
                  <a:cubicBezTo>
                    <a:pt x="1781" y="672"/>
                    <a:pt x="1689" y="558"/>
                    <a:pt x="1598" y="467"/>
                  </a:cubicBezTo>
                  <a:cubicBezTo>
                    <a:pt x="1507" y="376"/>
                    <a:pt x="1415" y="284"/>
                    <a:pt x="1301" y="216"/>
                  </a:cubicBezTo>
                  <a:cubicBezTo>
                    <a:pt x="1233" y="170"/>
                    <a:pt x="1164" y="124"/>
                    <a:pt x="1096" y="102"/>
                  </a:cubicBezTo>
                  <a:cubicBezTo>
                    <a:pt x="1005" y="56"/>
                    <a:pt x="913" y="10"/>
                    <a:pt x="822" y="10"/>
                  </a:cubicBezTo>
                  <a:cubicBezTo>
                    <a:pt x="795" y="4"/>
                    <a:pt x="769" y="1"/>
                    <a:pt x="7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0" name="Google Shape;1640;p121"/>
            <p:cNvSpPr/>
            <p:nvPr/>
          </p:nvSpPr>
          <p:spPr>
            <a:xfrm>
              <a:off x="3469025" y="509050"/>
              <a:ext cx="57100" cy="68500"/>
            </a:xfrm>
            <a:custGeom>
              <a:rect b="b" l="l" r="r" t="t"/>
              <a:pathLst>
                <a:path extrusionOk="0" h="2740" w="2284">
                  <a:moveTo>
                    <a:pt x="719" y="1"/>
                  </a:moveTo>
                  <a:cubicBezTo>
                    <a:pt x="599" y="1"/>
                    <a:pt x="473" y="31"/>
                    <a:pt x="366" y="92"/>
                  </a:cubicBezTo>
                  <a:cubicBezTo>
                    <a:pt x="229" y="183"/>
                    <a:pt x="92" y="343"/>
                    <a:pt x="47" y="503"/>
                  </a:cubicBezTo>
                  <a:cubicBezTo>
                    <a:pt x="1" y="685"/>
                    <a:pt x="24" y="891"/>
                    <a:pt x="115" y="1051"/>
                  </a:cubicBezTo>
                  <a:cubicBezTo>
                    <a:pt x="161" y="1096"/>
                    <a:pt x="206" y="1142"/>
                    <a:pt x="252" y="1188"/>
                  </a:cubicBezTo>
                  <a:cubicBezTo>
                    <a:pt x="183" y="1256"/>
                    <a:pt x="161" y="1325"/>
                    <a:pt x="138" y="1416"/>
                  </a:cubicBezTo>
                  <a:cubicBezTo>
                    <a:pt x="115" y="1461"/>
                    <a:pt x="115" y="1507"/>
                    <a:pt x="92" y="1553"/>
                  </a:cubicBezTo>
                  <a:cubicBezTo>
                    <a:pt x="92" y="1598"/>
                    <a:pt x="92" y="1644"/>
                    <a:pt x="92" y="1690"/>
                  </a:cubicBezTo>
                  <a:cubicBezTo>
                    <a:pt x="92" y="1827"/>
                    <a:pt x="115" y="1941"/>
                    <a:pt x="161" y="2078"/>
                  </a:cubicBezTo>
                  <a:cubicBezTo>
                    <a:pt x="252" y="2283"/>
                    <a:pt x="412" y="2443"/>
                    <a:pt x="594" y="2557"/>
                  </a:cubicBezTo>
                  <a:cubicBezTo>
                    <a:pt x="777" y="2671"/>
                    <a:pt x="960" y="2717"/>
                    <a:pt x="1165" y="2740"/>
                  </a:cubicBezTo>
                  <a:cubicBezTo>
                    <a:pt x="1256" y="2740"/>
                    <a:pt x="1370" y="2717"/>
                    <a:pt x="1462" y="2694"/>
                  </a:cubicBezTo>
                  <a:cubicBezTo>
                    <a:pt x="1507" y="2694"/>
                    <a:pt x="1553" y="2671"/>
                    <a:pt x="1599" y="2648"/>
                  </a:cubicBezTo>
                  <a:cubicBezTo>
                    <a:pt x="1644" y="2626"/>
                    <a:pt x="1690" y="2603"/>
                    <a:pt x="1736" y="2580"/>
                  </a:cubicBezTo>
                  <a:cubicBezTo>
                    <a:pt x="1895" y="2466"/>
                    <a:pt x="2055" y="2329"/>
                    <a:pt x="2146" y="2123"/>
                  </a:cubicBezTo>
                  <a:cubicBezTo>
                    <a:pt x="2215" y="1941"/>
                    <a:pt x="2283" y="1758"/>
                    <a:pt x="2283" y="1553"/>
                  </a:cubicBezTo>
                  <a:cubicBezTo>
                    <a:pt x="2283" y="1165"/>
                    <a:pt x="2124" y="800"/>
                    <a:pt x="1850" y="548"/>
                  </a:cubicBezTo>
                  <a:cubicBezTo>
                    <a:pt x="1599" y="297"/>
                    <a:pt x="1256" y="138"/>
                    <a:pt x="891" y="23"/>
                  </a:cubicBezTo>
                  <a:cubicBezTo>
                    <a:pt x="838" y="8"/>
                    <a:pt x="779" y="1"/>
                    <a:pt x="71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1" name="Google Shape;1641;p121"/>
            <p:cNvSpPr/>
            <p:nvPr/>
          </p:nvSpPr>
          <p:spPr>
            <a:xfrm>
              <a:off x="3213950" y="588725"/>
              <a:ext cx="58800" cy="61400"/>
            </a:xfrm>
            <a:custGeom>
              <a:rect b="b" l="l" r="r" t="t"/>
              <a:pathLst>
                <a:path extrusionOk="0" h="2456" w="2352">
                  <a:moveTo>
                    <a:pt x="910" y="0"/>
                  </a:moveTo>
                  <a:cubicBezTo>
                    <a:pt x="844" y="0"/>
                    <a:pt x="782" y="21"/>
                    <a:pt x="731" y="55"/>
                  </a:cubicBezTo>
                  <a:cubicBezTo>
                    <a:pt x="640" y="78"/>
                    <a:pt x="572" y="146"/>
                    <a:pt x="503" y="215"/>
                  </a:cubicBezTo>
                  <a:cubicBezTo>
                    <a:pt x="412" y="283"/>
                    <a:pt x="343" y="420"/>
                    <a:pt x="321" y="534"/>
                  </a:cubicBezTo>
                  <a:cubicBezTo>
                    <a:pt x="321" y="534"/>
                    <a:pt x="298" y="557"/>
                    <a:pt x="298" y="557"/>
                  </a:cubicBezTo>
                  <a:cubicBezTo>
                    <a:pt x="184" y="694"/>
                    <a:pt x="138" y="762"/>
                    <a:pt x="69" y="945"/>
                  </a:cubicBezTo>
                  <a:cubicBezTo>
                    <a:pt x="24" y="1036"/>
                    <a:pt x="24" y="1150"/>
                    <a:pt x="24" y="1242"/>
                  </a:cubicBezTo>
                  <a:cubicBezTo>
                    <a:pt x="1" y="1447"/>
                    <a:pt x="69" y="1653"/>
                    <a:pt x="138" y="1812"/>
                  </a:cubicBezTo>
                  <a:cubicBezTo>
                    <a:pt x="206" y="1949"/>
                    <a:pt x="298" y="2063"/>
                    <a:pt x="412" y="2155"/>
                  </a:cubicBezTo>
                  <a:cubicBezTo>
                    <a:pt x="526" y="2246"/>
                    <a:pt x="594" y="2292"/>
                    <a:pt x="709" y="2360"/>
                  </a:cubicBezTo>
                  <a:cubicBezTo>
                    <a:pt x="846" y="2406"/>
                    <a:pt x="937" y="2429"/>
                    <a:pt x="1097" y="2451"/>
                  </a:cubicBezTo>
                  <a:cubicBezTo>
                    <a:pt x="1118" y="2454"/>
                    <a:pt x="1140" y="2455"/>
                    <a:pt x="1163" y="2455"/>
                  </a:cubicBezTo>
                  <a:cubicBezTo>
                    <a:pt x="1354" y="2455"/>
                    <a:pt x="1570" y="2373"/>
                    <a:pt x="1713" y="2292"/>
                  </a:cubicBezTo>
                  <a:cubicBezTo>
                    <a:pt x="1895" y="2178"/>
                    <a:pt x="2055" y="2018"/>
                    <a:pt x="2169" y="1835"/>
                  </a:cubicBezTo>
                  <a:cubicBezTo>
                    <a:pt x="2284" y="1653"/>
                    <a:pt x="2352" y="1424"/>
                    <a:pt x="2329" y="1219"/>
                  </a:cubicBezTo>
                  <a:cubicBezTo>
                    <a:pt x="2306" y="991"/>
                    <a:pt x="2261" y="785"/>
                    <a:pt x="2147" y="603"/>
                  </a:cubicBezTo>
                  <a:cubicBezTo>
                    <a:pt x="2010" y="420"/>
                    <a:pt x="1850" y="260"/>
                    <a:pt x="1644" y="146"/>
                  </a:cubicBezTo>
                  <a:cubicBezTo>
                    <a:pt x="1466" y="67"/>
                    <a:pt x="1288" y="5"/>
                    <a:pt x="1079" y="5"/>
                  </a:cubicBezTo>
                  <a:cubicBezTo>
                    <a:pt x="1048" y="5"/>
                    <a:pt x="1015" y="6"/>
                    <a:pt x="982" y="9"/>
                  </a:cubicBezTo>
                  <a:cubicBezTo>
                    <a:pt x="958" y="3"/>
                    <a:pt x="934" y="0"/>
                    <a:pt x="9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2" name="Google Shape;1642;p121"/>
            <p:cNvSpPr/>
            <p:nvPr/>
          </p:nvSpPr>
          <p:spPr>
            <a:xfrm>
              <a:off x="3102700" y="860475"/>
              <a:ext cx="46800" cy="59475"/>
            </a:xfrm>
            <a:custGeom>
              <a:rect b="b" l="l" r="r" t="t"/>
              <a:pathLst>
                <a:path extrusionOk="0" h="2379" w="1872">
                  <a:moveTo>
                    <a:pt x="946" y="1"/>
                  </a:moveTo>
                  <a:cubicBezTo>
                    <a:pt x="928" y="1"/>
                    <a:pt x="909" y="2"/>
                    <a:pt x="890" y="4"/>
                  </a:cubicBezTo>
                  <a:cubicBezTo>
                    <a:pt x="685" y="4"/>
                    <a:pt x="525" y="72"/>
                    <a:pt x="388" y="209"/>
                  </a:cubicBezTo>
                  <a:cubicBezTo>
                    <a:pt x="228" y="346"/>
                    <a:pt x="160" y="529"/>
                    <a:pt x="69" y="712"/>
                  </a:cubicBezTo>
                  <a:cubicBezTo>
                    <a:pt x="23" y="849"/>
                    <a:pt x="0" y="1008"/>
                    <a:pt x="0" y="1145"/>
                  </a:cubicBezTo>
                  <a:cubicBezTo>
                    <a:pt x="0" y="1510"/>
                    <a:pt x="137" y="1830"/>
                    <a:pt x="365" y="2104"/>
                  </a:cubicBezTo>
                  <a:cubicBezTo>
                    <a:pt x="434" y="2172"/>
                    <a:pt x="525" y="2241"/>
                    <a:pt x="593" y="2287"/>
                  </a:cubicBezTo>
                  <a:cubicBezTo>
                    <a:pt x="709" y="2349"/>
                    <a:pt x="833" y="2379"/>
                    <a:pt x="957" y="2379"/>
                  </a:cubicBezTo>
                  <a:cubicBezTo>
                    <a:pt x="1102" y="2379"/>
                    <a:pt x="1246" y="2338"/>
                    <a:pt x="1370" y="2264"/>
                  </a:cubicBezTo>
                  <a:cubicBezTo>
                    <a:pt x="1529" y="2172"/>
                    <a:pt x="1666" y="2035"/>
                    <a:pt x="1735" y="1876"/>
                  </a:cubicBezTo>
                  <a:cubicBezTo>
                    <a:pt x="1826" y="1693"/>
                    <a:pt x="1872" y="1556"/>
                    <a:pt x="1872" y="1351"/>
                  </a:cubicBezTo>
                  <a:cubicBezTo>
                    <a:pt x="1872" y="1214"/>
                    <a:pt x="1849" y="1077"/>
                    <a:pt x="1803" y="963"/>
                  </a:cubicBezTo>
                  <a:cubicBezTo>
                    <a:pt x="1780" y="871"/>
                    <a:pt x="1758" y="780"/>
                    <a:pt x="1689" y="712"/>
                  </a:cubicBezTo>
                  <a:cubicBezTo>
                    <a:pt x="1643" y="643"/>
                    <a:pt x="1598" y="575"/>
                    <a:pt x="1552" y="529"/>
                  </a:cubicBezTo>
                  <a:cubicBezTo>
                    <a:pt x="1529" y="415"/>
                    <a:pt x="1461" y="278"/>
                    <a:pt x="1370" y="209"/>
                  </a:cubicBezTo>
                  <a:cubicBezTo>
                    <a:pt x="1247" y="87"/>
                    <a:pt x="1106" y="1"/>
                    <a:pt x="94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3" name="Google Shape;1643;p121"/>
            <p:cNvSpPr/>
            <p:nvPr/>
          </p:nvSpPr>
          <p:spPr>
            <a:xfrm>
              <a:off x="3158600" y="1081400"/>
              <a:ext cx="54250" cy="54100"/>
            </a:xfrm>
            <a:custGeom>
              <a:rect b="b" l="l" r="r" t="t"/>
              <a:pathLst>
                <a:path extrusionOk="0" h="2164" w="2170">
                  <a:moveTo>
                    <a:pt x="948" y="0"/>
                  </a:moveTo>
                  <a:cubicBezTo>
                    <a:pt x="857" y="0"/>
                    <a:pt x="766" y="12"/>
                    <a:pt x="663" y="46"/>
                  </a:cubicBezTo>
                  <a:cubicBezTo>
                    <a:pt x="572" y="69"/>
                    <a:pt x="503" y="115"/>
                    <a:pt x="435" y="160"/>
                  </a:cubicBezTo>
                  <a:cubicBezTo>
                    <a:pt x="343" y="206"/>
                    <a:pt x="298" y="274"/>
                    <a:pt x="252" y="366"/>
                  </a:cubicBezTo>
                  <a:cubicBezTo>
                    <a:pt x="229" y="411"/>
                    <a:pt x="206" y="480"/>
                    <a:pt x="184" y="525"/>
                  </a:cubicBezTo>
                  <a:cubicBezTo>
                    <a:pt x="161" y="571"/>
                    <a:pt x="138" y="594"/>
                    <a:pt x="115" y="639"/>
                  </a:cubicBezTo>
                  <a:lnTo>
                    <a:pt x="47" y="799"/>
                  </a:lnTo>
                  <a:cubicBezTo>
                    <a:pt x="1" y="913"/>
                    <a:pt x="1" y="1050"/>
                    <a:pt x="47" y="1164"/>
                  </a:cubicBezTo>
                  <a:cubicBezTo>
                    <a:pt x="47" y="1210"/>
                    <a:pt x="47" y="1256"/>
                    <a:pt x="69" y="1279"/>
                  </a:cubicBezTo>
                  <a:cubicBezTo>
                    <a:pt x="92" y="1370"/>
                    <a:pt x="138" y="1461"/>
                    <a:pt x="184" y="1552"/>
                  </a:cubicBezTo>
                  <a:cubicBezTo>
                    <a:pt x="206" y="1575"/>
                    <a:pt x="206" y="1598"/>
                    <a:pt x="229" y="1644"/>
                  </a:cubicBezTo>
                  <a:cubicBezTo>
                    <a:pt x="298" y="1712"/>
                    <a:pt x="343" y="1804"/>
                    <a:pt x="412" y="1872"/>
                  </a:cubicBezTo>
                  <a:cubicBezTo>
                    <a:pt x="435" y="1895"/>
                    <a:pt x="457" y="1918"/>
                    <a:pt x="503" y="1941"/>
                  </a:cubicBezTo>
                  <a:cubicBezTo>
                    <a:pt x="594" y="2032"/>
                    <a:pt x="686" y="2100"/>
                    <a:pt x="823" y="2146"/>
                  </a:cubicBezTo>
                  <a:lnTo>
                    <a:pt x="914" y="2146"/>
                  </a:lnTo>
                  <a:cubicBezTo>
                    <a:pt x="960" y="2157"/>
                    <a:pt x="1005" y="2163"/>
                    <a:pt x="1054" y="2163"/>
                  </a:cubicBezTo>
                  <a:cubicBezTo>
                    <a:pt x="1102" y="2163"/>
                    <a:pt x="1154" y="2157"/>
                    <a:pt x="1211" y="2146"/>
                  </a:cubicBezTo>
                  <a:cubicBezTo>
                    <a:pt x="1211" y="2146"/>
                    <a:pt x="1211" y="2123"/>
                    <a:pt x="1233" y="2123"/>
                  </a:cubicBezTo>
                  <a:cubicBezTo>
                    <a:pt x="1325" y="2100"/>
                    <a:pt x="1416" y="2055"/>
                    <a:pt x="1485" y="2032"/>
                  </a:cubicBezTo>
                  <a:cubicBezTo>
                    <a:pt x="1530" y="2009"/>
                    <a:pt x="1553" y="1986"/>
                    <a:pt x="1599" y="1963"/>
                  </a:cubicBezTo>
                  <a:cubicBezTo>
                    <a:pt x="1667" y="1918"/>
                    <a:pt x="1736" y="1849"/>
                    <a:pt x="1804" y="1804"/>
                  </a:cubicBezTo>
                  <a:cubicBezTo>
                    <a:pt x="1850" y="1758"/>
                    <a:pt x="1895" y="1689"/>
                    <a:pt x="1941" y="1644"/>
                  </a:cubicBezTo>
                  <a:cubicBezTo>
                    <a:pt x="1964" y="1598"/>
                    <a:pt x="2010" y="1552"/>
                    <a:pt x="2032" y="1484"/>
                  </a:cubicBezTo>
                  <a:cubicBezTo>
                    <a:pt x="2078" y="1438"/>
                    <a:pt x="2124" y="1347"/>
                    <a:pt x="2124" y="1279"/>
                  </a:cubicBezTo>
                  <a:cubicBezTo>
                    <a:pt x="2146" y="1256"/>
                    <a:pt x="2146" y="1233"/>
                    <a:pt x="2146" y="1187"/>
                  </a:cubicBezTo>
                  <a:cubicBezTo>
                    <a:pt x="2169" y="1096"/>
                    <a:pt x="2169" y="1005"/>
                    <a:pt x="2124" y="913"/>
                  </a:cubicBezTo>
                  <a:cubicBezTo>
                    <a:pt x="2124" y="913"/>
                    <a:pt x="2124" y="891"/>
                    <a:pt x="2124" y="891"/>
                  </a:cubicBezTo>
                  <a:cubicBezTo>
                    <a:pt x="2055" y="594"/>
                    <a:pt x="1850" y="343"/>
                    <a:pt x="1599" y="183"/>
                  </a:cubicBezTo>
                  <a:cubicBezTo>
                    <a:pt x="1530" y="137"/>
                    <a:pt x="1416" y="92"/>
                    <a:pt x="1348" y="69"/>
                  </a:cubicBezTo>
                  <a:cubicBezTo>
                    <a:pt x="1302" y="46"/>
                    <a:pt x="1279" y="46"/>
                    <a:pt x="1233" y="23"/>
                  </a:cubicBezTo>
                  <a:cubicBezTo>
                    <a:pt x="1131" y="12"/>
                    <a:pt x="1039" y="0"/>
                    <a:pt x="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4" name="Google Shape;1644;p121"/>
            <p:cNvSpPr/>
            <p:nvPr/>
          </p:nvSpPr>
          <p:spPr>
            <a:xfrm>
              <a:off x="3247050" y="1265700"/>
              <a:ext cx="62800" cy="60750"/>
            </a:xfrm>
            <a:custGeom>
              <a:rect b="b" l="l" r="r" t="t"/>
              <a:pathLst>
                <a:path extrusionOk="0" h="2430" w="2512">
                  <a:moveTo>
                    <a:pt x="1621" y="1"/>
                  </a:moveTo>
                  <a:cubicBezTo>
                    <a:pt x="1439" y="1"/>
                    <a:pt x="1233" y="69"/>
                    <a:pt x="1119" y="206"/>
                  </a:cubicBezTo>
                  <a:cubicBezTo>
                    <a:pt x="1119" y="206"/>
                    <a:pt x="1119" y="229"/>
                    <a:pt x="1096" y="229"/>
                  </a:cubicBezTo>
                  <a:cubicBezTo>
                    <a:pt x="990" y="168"/>
                    <a:pt x="873" y="138"/>
                    <a:pt x="760" y="138"/>
                  </a:cubicBezTo>
                  <a:cubicBezTo>
                    <a:pt x="703" y="138"/>
                    <a:pt x="648" y="145"/>
                    <a:pt x="594" y="161"/>
                  </a:cubicBezTo>
                  <a:cubicBezTo>
                    <a:pt x="412" y="229"/>
                    <a:pt x="275" y="320"/>
                    <a:pt x="161" y="480"/>
                  </a:cubicBezTo>
                  <a:cubicBezTo>
                    <a:pt x="69" y="663"/>
                    <a:pt x="1" y="868"/>
                    <a:pt x="1" y="1097"/>
                  </a:cubicBezTo>
                  <a:cubicBezTo>
                    <a:pt x="1" y="1302"/>
                    <a:pt x="69" y="1507"/>
                    <a:pt x="138" y="1690"/>
                  </a:cubicBezTo>
                  <a:cubicBezTo>
                    <a:pt x="206" y="1827"/>
                    <a:pt x="298" y="1964"/>
                    <a:pt x="412" y="2078"/>
                  </a:cubicBezTo>
                  <a:cubicBezTo>
                    <a:pt x="571" y="2215"/>
                    <a:pt x="731" y="2306"/>
                    <a:pt x="937" y="2375"/>
                  </a:cubicBezTo>
                  <a:cubicBezTo>
                    <a:pt x="1050" y="2412"/>
                    <a:pt x="1170" y="2429"/>
                    <a:pt x="1289" y="2429"/>
                  </a:cubicBezTo>
                  <a:cubicBezTo>
                    <a:pt x="1387" y="2429"/>
                    <a:pt x="1483" y="2418"/>
                    <a:pt x="1576" y="2398"/>
                  </a:cubicBezTo>
                  <a:cubicBezTo>
                    <a:pt x="1758" y="2352"/>
                    <a:pt x="1941" y="2238"/>
                    <a:pt x="2078" y="2101"/>
                  </a:cubicBezTo>
                  <a:cubicBezTo>
                    <a:pt x="2146" y="2055"/>
                    <a:pt x="2215" y="1964"/>
                    <a:pt x="2261" y="1895"/>
                  </a:cubicBezTo>
                  <a:cubicBezTo>
                    <a:pt x="2306" y="1850"/>
                    <a:pt x="2329" y="1804"/>
                    <a:pt x="2352" y="1781"/>
                  </a:cubicBezTo>
                  <a:cubicBezTo>
                    <a:pt x="2375" y="1690"/>
                    <a:pt x="2420" y="1599"/>
                    <a:pt x="2443" y="1507"/>
                  </a:cubicBezTo>
                  <a:cubicBezTo>
                    <a:pt x="2489" y="1393"/>
                    <a:pt x="2489" y="1302"/>
                    <a:pt x="2512" y="1188"/>
                  </a:cubicBezTo>
                  <a:cubicBezTo>
                    <a:pt x="2512" y="1142"/>
                    <a:pt x="2512" y="1097"/>
                    <a:pt x="2512" y="1028"/>
                  </a:cubicBezTo>
                  <a:cubicBezTo>
                    <a:pt x="2489" y="937"/>
                    <a:pt x="2489" y="823"/>
                    <a:pt x="2443" y="731"/>
                  </a:cubicBezTo>
                  <a:cubicBezTo>
                    <a:pt x="2375" y="526"/>
                    <a:pt x="2283" y="343"/>
                    <a:pt x="2101" y="206"/>
                  </a:cubicBezTo>
                  <a:cubicBezTo>
                    <a:pt x="2055" y="138"/>
                    <a:pt x="1964" y="92"/>
                    <a:pt x="1895" y="47"/>
                  </a:cubicBezTo>
                  <a:cubicBezTo>
                    <a:pt x="1804" y="24"/>
                    <a:pt x="1713" y="1"/>
                    <a:pt x="162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5" name="Google Shape;1645;p121"/>
            <p:cNvSpPr/>
            <p:nvPr/>
          </p:nvSpPr>
          <p:spPr>
            <a:xfrm>
              <a:off x="3497000" y="1418075"/>
              <a:ext cx="67925" cy="67250"/>
            </a:xfrm>
            <a:custGeom>
              <a:rect b="b" l="l" r="r" t="t"/>
              <a:pathLst>
                <a:path extrusionOk="0" h="2690" w="2717">
                  <a:moveTo>
                    <a:pt x="1210" y="0"/>
                  </a:moveTo>
                  <a:cubicBezTo>
                    <a:pt x="1149" y="0"/>
                    <a:pt x="1088" y="8"/>
                    <a:pt x="1027" y="23"/>
                  </a:cubicBezTo>
                  <a:cubicBezTo>
                    <a:pt x="913" y="46"/>
                    <a:pt x="776" y="92"/>
                    <a:pt x="662" y="183"/>
                  </a:cubicBezTo>
                  <a:cubicBezTo>
                    <a:pt x="571" y="251"/>
                    <a:pt x="457" y="320"/>
                    <a:pt x="366" y="411"/>
                  </a:cubicBezTo>
                  <a:cubicBezTo>
                    <a:pt x="297" y="525"/>
                    <a:pt x="206" y="617"/>
                    <a:pt x="160" y="731"/>
                  </a:cubicBezTo>
                  <a:cubicBezTo>
                    <a:pt x="114" y="822"/>
                    <a:pt x="69" y="913"/>
                    <a:pt x="46" y="1005"/>
                  </a:cubicBezTo>
                  <a:cubicBezTo>
                    <a:pt x="23" y="1096"/>
                    <a:pt x="23" y="1187"/>
                    <a:pt x="0" y="1278"/>
                  </a:cubicBezTo>
                  <a:cubicBezTo>
                    <a:pt x="0" y="1415"/>
                    <a:pt x="0" y="1552"/>
                    <a:pt x="46" y="1667"/>
                  </a:cubicBezTo>
                  <a:cubicBezTo>
                    <a:pt x="69" y="1803"/>
                    <a:pt x="114" y="1918"/>
                    <a:pt x="183" y="2032"/>
                  </a:cubicBezTo>
                  <a:cubicBezTo>
                    <a:pt x="229" y="2123"/>
                    <a:pt x="274" y="2192"/>
                    <a:pt x="343" y="2260"/>
                  </a:cubicBezTo>
                  <a:cubicBezTo>
                    <a:pt x="366" y="2283"/>
                    <a:pt x="388" y="2306"/>
                    <a:pt x="411" y="2328"/>
                  </a:cubicBezTo>
                  <a:cubicBezTo>
                    <a:pt x="480" y="2397"/>
                    <a:pt x="571" y="2443"/>
                    <a:pt x="639" y="2488"/>
                  </a:cubicBezTo>
                  <a:cubicBezTo>
                    <a:pt x="708" y="2534"/>
                    <a:pt x="799" y="2580"/>
                    <a:pt x="891" y="2602"/>
                  </a:cubicBezTo>
                  <a:cubicBezTo>
                    <a:pt x="1039" y="2670"/>
                    <a:pt x="1196" y="2689"/>
                    <a:pt x="1351" y="2689"/>
                  </a:cubicBezTo>
                  <a:cubicBezTo>
                    <a:pt x="1458" y="2689"/>
                    <a:pt x="1564" y="2680"/>
                    <a:pt x="1667" y="2671"/>
                  </a:cubicBezTo>
                  <a:cubicBezTo>
                    <a:pt x="1804" y="2648"/>
                    <a:pt x="1918" y="2580"/>
                    <a:pt x="2032" y="2534"/>
                  </a:cubicBezTo>
                  <a:cubicBezTo>
                    <a:pt x="2055" y="2511"/>
                    <a:pt x="2077" y="2488"/>
                    <a:pt x="2123" y="2465"/>
                  </a:cubicBezTo>
                  <a:cubicBezTo>
                    <a:pt x="2192" y="2420"/>
                    <a:pt x="2260" y="2374"/>
                    <a:pt x="2329" y="2306"/>
                  </a:cubicBezTo>
                  <a:cubicBezTo>
                    <a:pt x="2557" y="2055"/>
                    <a:pt x="2694" y="1735"/>
                    <a:pt x="2694" y="1393"/>
                  </a:cubicBezTo>
                  <a:cubicBezTo>
                    <a:pt x="2717" y="1278"/>
                    <a:pt x="2694" y="1119"/>
                    <a:pt x="2648" y="1005"/>
                  </a:cubicBezTo>
                  <a:cubicBezTo>
                    <a:pt x="2580" y="822"/>
                    <a:pt x="2488" y="639"/>
                    <a:pt x="2329" y="525"/>
                  </a:cubicBezTo>
                  <a:cubicBezTo>
                    <a:pt x="2192" y="388"/>
                    <a:pt x="2032" y="274"/>
                    <a:pt x="1849" y="251"/>
                  </a:cubicBezTo>
                  <a:cubicBezTo>
                    <a:pt x="1804" y="229"/>
                    <a:pt x="1781" y="229"/>
                    <a:pt x="1735" y="229"/>
                  </a:cubicBezTo>
                  <a:cubicBezTo>
                    <a:pt x="1689" y="183"/>
                    <a:pt x="1644" y="114"/>
                    <a:pt x="1575" y="92"/>
                  </a:cubicBezTo>
                  <a:cubicBezTo>
                    <a:pt x="1454" y="31"/>
                    <a:pt x="1332" y="0"/>
                    <a:pt x="12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6" name="Google Shape;1646;p121"/>
            <p:cNvSpPr/>
            <p:nvPr/>
          </p:nvSpPr>
          <p:spPr>
            <a:xfrm>
              <a:off x="3757200" y="1347875"/>
              <a:ext cx="54800" cy="59950"/>
            </a:xfrm>
            <a:custGeom>
              <a:rect b="b" l="l" r="r" t="t"/>
              <a:pathLst>
                <a:path extrusionOk="0" h="2398" w="2192">
                  <a:moveTo>
                    <a:pt x="685" y="1"/>
                  </a:moveTo>
                  <a:cubicBezTo>
                    <a:pt x="503" y="1"/>
                    <a:pt x="343" y="69"/>
                    <a:pt x="206" y="206"/>
                  </a:cubicBezTo>
                  <a:cubicBezTo>
                    <a:pt x="138" y="275"/>
                    <a:pt x="92" y="343"/>
                    <a:pt x="69" y="434"/>
                  </a:cubicBezTo>
                  <a:cubicBezTo>
                    <a:pt x="23" y="503"/>
                    <a:pt x="1" y="594"/>
                    <a:pt x="1" y="708"/>
                  </a:cubicBezTo>
                  <a:cubicBezTo>
                    <a:pt x="1" y="822"/>
                    <a:pt x="46" y="937"/>
                    <a:pt x="92" y="1051"/>
                  </a:cubicBezTo>
                  <a:cubicBezTo>
                    <a:pt x="92" y="1096"/>
                    <a:pt x="69" y="1165"/>
                    <a:pt x="69" y="1233"/>
                  </a:cubicBezTo>
                  <a:cubicBezTo>
                    <a:pt x="46" y="1279"/>
                    <a:pt x="46" y="1325"/>
                    <a:pt x="69" y="1393"/>
                  </a:cubicBezTo>
                  <a:cubicBezTo>
                    <a:pt x="69" y="1484"/>
                    <a:pt x="69" y="1599"/>
                    <a:pt x="115" y="1690"/>
                  </a:cubicBezTo>
                  <a:cubicBezTo>
                    <a:pt x="183" y="1850"/>
                    <a:pt x="229" y="1964"/>
                    <a:pt x="366" y="2101"/>
                  </a:cubicBezTo>
                  <a:cubicBezTo>
                    <a:pt x="548" y="2283"/>
                    <a:pt x="800" y="2397"/>
                    <a:pt x="1073" y="2397"/>
                  </a:cubicBezTo>
                  <a:cubicBezTo>
                    <a:pt x="1279" y="2397"/>
                    <a:pt x="1484" y="2329"/>
                    <a:pt x="1644" y="2215"/>
                  </a:cubicBezTo>
                  <a:cubicBezTo>
                    <a:pt x="1735" y="2146"/>
                    <a:pt x="1804" y="2101"/>
                    <a:pt x="1872" y="2009"/>
                  </a:cubicBezTo>
                  <a:cubicBezTo>
                    <a:pt x="1918" y="1964"/>
                    <a:pt x="1986" y="1895"/>
                    <a:pt x="2009" y="1827"/>
                  </a:cubicBezTo>
                  <a:cubicBezTo>
                    <a:pt x="2055" y="1758"/>
                    <a:pt x="2101" y="1667"/>
                    <a:pt x="2123" y="1599"/>
                  </a:cubicBezTo>
                  <a:cubicBezTo>
                    <a:pt x="2192" y="1416"/>
                    <a:pt x="2192" y="1165"/>
                    <a:pt x="2146" y="982"/>
                  </a:cubicBezTo>
                  <a:cubicBezTo>
                    <a:pt x="2101" y="777"/>
                    <a:pt x="1964" y="571"/>
                    <a:pt x="1827" y="412"/>
                  </a:cubicBezTo>
                  <a:cubicBezTo>
                    <a:pt x="1644" y="252"/>
                    <a:pt x="1461" y="161"/>
                    <a:pt x="1233" y="69"/>
                  </a:cubicBezTo>
                  <a:cubicBezTo>
                    <a:pt x="1165" y="69"/>
                    <a:pt x="1119" y="46"/>
                    <a:pt x="1051" y="46"/>
                  </a:cubicBezTo>
                  <a:cubicBezTo>
                    <a:pt x="937" y="24"/>
                    <a:pt x="822" y="1"/>
                    <a:pt x="6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7" name="Google Shape;1647;p121"/>
            <p:cNvSpPr/>
            <p:nvPr/>
          </p:nvSpPr>
          <p:spPr>
            <a:xfrm>
              <a:off x="3916400" y="1165275"/>
              <a:ext cx="62225" cy="60175"/>
            </a:xfrm>
            <a:custGeom>
              <a:rect b="b" l="l" r="r" t="t"/>
              <a:pathLst>
                <a:path extrusionOk="0" h="2407" w="2489">
                  <a:moveTo>
                    <a:pt x="1302" y="1"/>
                  </a:moveTo>
                  <a:cubicBezTo>
                    <a:pt x="1119" y="24"/>
                    <a:pt x="960" y="92"/>
                    <a:pt x="823" y="206"/>
                  </a:cubicBezTo>
                  <a:cubicBezTo>
                    <a:pt x="731" y="297"/>
                    <a:pt x="663" y="389"/>
                    <a:pt x="594" y="457"/>
                  </a:cubicBezTo>
                  <a:cubicBezTo>
                    <a:pt x="503" y="503"/>
                    <a:pt x="435" y="571"/>
                    <a:pt x="343" y="617"/>
                  </a:cubicBezTo>
                  <a:cubicBezTo>
                    <a:pt x="252" y="663"/>
                    <a:pt x="206" y="731"/>
                    <a:pt x="138" y="800"/>
                  </a:cubicBezTo>
                  <a:cubicBezTo>
                    <a:pt x="92" y="868"/>
                    <a:pt x="47" y="959"/>
                    <a:pt x="24" y="1051"/>
                  </a:cubicBezTo>
                  <a:cubicBezTo>
                    <a:pt x="1" y="1142"/>
                    <a:pt x="1" y="1233"/>
                    <a:pt x="1" y="1325"/>
                  </a:cubicBezTo>
                  <a:cubicBezTo>
                    <a:pt x="24" y="1416"/>
                    <a:pt x="47" y="1507"/>
                    <a:pt x="92" y="1576"/>
                  </a:cubicBezTo>
                  <a:cubicBezTo>
                    <a:pt x="184" y="1735"/>
                    <a:pt x="343" y="1850"/>
                    <a:pt x="503" y="1895"/>
                  </a:cubicBezTo>
                  <a:lnTo>
                    <a:pt x="526" y="1895"/>
                  </a:lnTo>
                  <a:cubicBezTo>
                    <a:pt x="572" y="1964"/>
                    <a:pt x="617" y="2032"/>
                    <a:pt x="686" y="2101"/>
                  </a:cubicBezTo>
                  <a:cubicBezTo>
                    <a:pt x="823" y="2238"/>
                    <a:pt x="1005" y="2352"/>
                    <a:pt x="1211" y="2375"/>
                  </a:cubicBezTo>
                  <a:cubicBezTo>
                    <a:pt x="1275" y="2391"/>
                    <a:pt x="1351" y="2407"/>
                    <a:pt x="1431" y="2407"/>
                  </a:cubicBezTo>
                  <a:cubicBezTo>
                    <a:pt x="1463" y="2407"/>
                    <a:pt x="1497" y="2404"/>
                    <a:pt x="1530" y="2397"/>
                  </a:cubicBezTo>
                  <a:cubicBezTo>
                    <a:pt x="1690" y="2397"/>
                    <a:pt x="1827" y="2375"/>
                    <a:pt x="1987" y="2283"/>
                  </a:cubicBezTo>
                  <a:cubicBezTo>
                    <a:pt x="2215" y="2146"/>
                    <a:pt x="2398" y="1895"/>
                    <a:pt x="2443" y="1644"/>
                  </a:cubicBezTo>
                  <a:cubicBezTo>
                    <a:pt x="2466" y="1462"/>
                    <a:pt x="2489" y="1347"/>
                    <a:pt x="2443" y="1165"/>
                  </a:cubicBezTo>
                  <a:cubicBezTo>
                    <a:pt x="2420" y="1051"/>
                    <a:pt x="2375" y="959"/>
                    <a:pt x="2306" y="868"/>
                  </a:cubicBezTo>
                  <a:cubicBezTo>
                    <a:pt x="2238" y="731"/>
                    <a:pt x="2101" y="571"/>
                    <a:pt x="1964" y="480"/>
                  </a:cubicBezTo>
                  <a:cubicBezTo>
                    <a:pt x="1918" y="389"/>
                    <a:pt x="1873" y="275"/>
                    <a:pt x="1804" y="206"/>
                  </a:cubicBezTo>
                  <a:cubicBezTo>
                    <a:pt x="1667" y="92"/>
                    <a:pt x="1485" y="1"/>
                    <a:pt x="130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8" name="Google Shape;1648;p121"/>
            <p:cNvSpPr/>
            <p:nvPr/>
          </p:nvSpPr>
          <p:spPr>
            <a:xfrm>
              <a:off x="4020275" y="943225"/>
              <a:ext cx="58800" cy="69150"/>
            </a:xfrm>
            <a:custGeom>
              <a:rect b="b" l="l" r="r" t="t"/>
              <a:pathLst>
                <a:path extrusionOk="0" h="2766" w="2352">
                  <a:moveTo>
                    <a:pt x="1048" y="1"/>
                  </a:moveTo>
                  <a:cubicBezTo>
                    <a:pt x="878" y="1"/>
                    <a:pt x="698" y="105"/>
                    <a:pt x="594" y="209"/>
                  </a:cubicBezTo>
                  <a:cubicBezTo>
                    <a:pt x="479" y="323"/>
                    <a:pt x="388" y="529"/>
                    <a:pt x="388" y="711"/>
                  </a:cubicBezTo>
                  <a:cubicBezTo>
                    <a:pt x="343" y="757"/>
                    <a:pt x="297" y="803"/>
                    <a:pt x="251" y="871"/>
                  </a:cubicBezTo>
                  <a:cubicBezTo>
                    <a:pt x="91" y="1076"/>
                    <a:pt x="23" y="1328"/>
                    <a:pt x="0" y="1579"/>
                  </a:cubicBezTo>
                  <a:cubicBezTo>
                    <a:pt x="0" y="1807"/>
                    <a:pt x="69" y="2104"/>
                    <a:pt x="206" y="2286"/>
                  </a:cubicBezTo>
                  <a:cubicBezTo>
                    <a:pt x="297" y="2423"/>
                    <a:pt x="411" y="2537"/>
                    <a:pt x="571" y="2629"/>
                  </a:cubicBezTo>
                  <a:cubicBezTo>
                    <a:pt x="639" y="2674"/>
                    <a:pt x="731" y="2720"/>
                    <a:pt x="822" y="2743"/>
                  </a:cubicBezTo>
                  <a:cubicBezTo>
                    <a:pt x="913" y="2743"/>
                    <a:pt x="1027" y="2766"/>
                    <a:pt x="1119" y="2766"/>
                  </a:cubicBezTo>
                  <a:cubicBezTo>
                    <a:pt x="1438" y="2743"/>
                    <a:pt x="1735" y="2629"/>
                    <a:pt x="1963" y="2400"/>
                  </a:cubicBezTo>
                  <a:cubicBezTo>
                    <a:pt x="2100" y="2263"/>
                    <a:pt x="2214" y="2081"/>
                    <a:pt x="2283" y="1875"/>
                  </a:cubicBezTo>
                  <a:cubicBezTo>
                    <a:pt x="2328" y="1716"/>
                    <a:pt x="2351" y="1533"/>
                    <a:pt x="2328" y="1373"/>
                  </a:cubicBezTo>
                  <a:cubicBezTo>
                    <a:pt x="2328" y="1145"/>
                    <a:pt x="2260" y="962"/>
                    <a:pt x="2169" y="757"/>
                  </a:cubicBezTo>
                  <a:cubicBezTo>
                    <a:pt x="2100" y="597"/>
                    <a:pt x="1986" y="437"/>
                    <a:pt x="1872" y="346"/>
                  </a:cubicBezTo>
                  <a:cubicBezTo>
                    <a:pt x="1781" y="255"/>
                    <a:pt x="1689" y="186"/>
                    <a:pt x="1598" y="141"/>
                  </a:cubicBezTo>
                  <a:cubicBezTo>
                    <a:pt x="1392" y="49"/>
                    <a:pt x="1301" y="26"/>
                    <a:pt x="1096" y="4"/>
                  </a:cubicBezTo>
                  <a:cubicBezTo>
                    <a:pt x="1080" y="2"/>
                    <a:pt x="1064" y="1"/>
                    <a:pt x="10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9" name="Google Shape;1649;p121"/>
            <p:cNvSpPr/>
            <p:nvPr/>
          </p:nvSpPr>
          <p:spPr>
            <a:xfrm>
              <a:off x="4040250" y="672825"/>
              <a:ext cx="61650" cy="61650"/>
            </a:xfrm>
            <a:custGeom>
              <a:rect b="b" l="l" r="r" t="t"/>
              <a:pathLst>
                <a:path extrusionOk="0" h="2466" w="2466">
                  <a:moveTo>
                    <a:pt x="1141" y="0"/>
                  </a:moveTo>
                  <a:cubicBezTo>
                    <a:pt x="1050" y="0"/>
                    <a:pt x="959" y="0"/>
                    <a:pt x="890" y="46"/>
                  </a:cubicBezTo>
                  <a:cubicBezTo>
                    <a:pt x="867" y="69"/>
                    <a:pt x="867" y="69"/>
                    <a:pt x="845" y="69"/>
                  </a:cubicBezTo>
                  <a:cubicBezTo>
                    <a:pt x="753" y="92"/>
                    <a:pt x="685" y="115"/>
                    <a:pt x="593" y="160"/>
                  </a:cubicBezTo>
                  <a:cubicBezTo>
                    <a:pt x="525" y="206"/>
                    <a:pt x="457" y="252"/>
                    <a:pt x="388" y="297"/>
                  </a:cubicBezTo>
                  <a:cubicBezTo>
                    <a:pt x="388" y="320"/>
                    <a:pt x="365" y="343"/>
                    <a:pt x="342" y="366"/>
                  </a:cubicBezTo>
                  <a:cubicBezTo>
                    <a:pt x="274" y="434"/>
                    <a:pt x="205" y="525"/>
                    <a:pt x="160" y="617"/>
                  </a:cubicBezTo>
                  <a:cubicBezTo>
                    <a:pt x="114" y="708"/>
                    <a:pt x="46" y="822"/>
                    <a:pt x="23" y="936"/>
                  </a:cubicBezTo>
                  <a:cubicBezTo>
                    <a:pt x="0" y="1028"/>
                    <a:pt x="0" y="1142"/>
                    <a:pt x="0" y="1256"/>
                  </a:cubicBezTo>
                  <a:cubicBezTo>
                    <a:pt x="0" y="1347"/>
                    <a:pt x="23" y="1438"/>
                    <a:pt x="23" y="1507"/>
                  </a:cubicBezTo>
                  <a:cubicBezTo>
                    <a:pt x="23" y="1530"/>
                    <a:pt x="46" y="1575"/>
                    <a:pt x="46" y="1598"/>
                  </a:cubicBezTo>
                  <a:cubicBezTo>
                    <a:pt x="68" y="1667"/>
                    <a:pt x="114" y="1735"/>
                    <a:pt x="137" y="1827"/>
                  </a:cubicBezTo>
                  <a:cubicBezTo>
                    <a:pt x="137" y="1849"/>
                    <a:pt x="160" y="1872"/>
                    <a:pt x="183" y="1895"/>
                  </a:cubicBezTo>
                  <a:cubicBezTo>
                    <a:pt x="228" y="1963"/>
                    <a:pt x="274" y="2032"/>
                    <a:pt x="320" y="2078"/>
                  </a:cubicBezTo>
                  <a:cubicBezTo>
                    <a:pt x="342" y="2100"/>
                    <a:pt x="365" y="2123"/>
                    <a:pt x="388" y="2146"/>
                  </a:cubicBezTo>
                  <a:cubicBezTo>
                    <a:pt x="434" y="2192"/>
                    <a:pt x="502" y="2260"/>
                    <a:pt x="571" y="2283"/>
                  </a:cubicBezTo>
                  <a:cubicBezTo>
                    <a:pt x="639" y="2329"/>
                    <a:pt x="730" y="2374"/>
                    <a:pt x="799" y="2397"/>
                  </a:cubicBezTo>
                  <a:cubicBezTo>
                    <a:pt x="913" y="2443"/>
                    <a:pt x="1027" y="2443"/>
                    <a:pt x="1141" y="2466"/>
                  </a:cubicBezTo>
                  <a:cubicBezTo>
                    <a:pt x="1233" y="2466"/>
                    <a:pt x="1370" y="2443"/>
                    <a:pt x="1461" y="2420"/>
                  </a:cubicBezTo>
                  <a:cubicBezTo>
                    <a:pt x="1575" y="2397"/>
                    <a:pt x="1666" y="2351"/>
                    <a:pt x="1780" y="2306"/>
                  </a:cubicBezTo>
                  <a:cubicBezTo>
                    <a:pt x="1826" y="2283"/>
                    <a:pt x="1872" y="2260"/>
                    <a:pt x="1917" y="2237"/>
                  </a:cubicBezTo>
                  <a:cubicBezTo>
                    <a:pt x="1986" y="2192"/>
                    <a:pt x="2054" y="2146"/>
                    <a:pt x="2100" y="2078"/>
                  </a:cubicBezTo>
                  <a:cubicBezTo>
                    <a:pt x="2168" y="2032"/>
                    <a:pt x="2214" y="1963"/>
                    <a:pt x="2260" y="1895"/>
                  </a:cubicBezTo>
                  <a:cubicBezTo>
                    <a:pt x="2328" y="1804"/>
                    <a:pt x="2374" y="1690"/>
                    <a:pt x="2397" y="1598"/>
                  </a:cubicBezTo>
                  <a:cubicBezTo>
                    <a:pt x="2442" y="1484"/>
                    <a:pt x="2465" y="1370"/>
                    <a:pt x="2465" y="1256"/>
                  </a:cubicBezTo>
                  <a:cubicBezTo>
                    <a:pt x="2465" y="1165"/>
                    <a:pt x="2442" y="1073"/>
                    <a:pt x="2420" y="982"/>
                  </a:cubicBezTo>
                  <a:cubicBezTo>
                    <a:pt x="2420" y="959"/>
                    <a:pt x="2420" y="936"/>
                    <a:pt x="2397" y="891"/>
                  </a:cubicBezTo>
                  <a:cubicBezTo>
                    <a:pt x="2351" y="777"/>
                    <a:pt x="2305" y="662"/>
                    <a:pt x="2237" y="571"/>
                  </a:cubicBezTo>
                  <a:cubicBezTo>
                    <a:pt x="2191" y="503"/>
                    <a:pt x="2146" y="411"/>
                    <a:pt x="2077" y="366"/>
                  </a:cubicBezTo>
                  <a:cubicBezTo>
                    <a:pt x="2009" y="297"/>
                    <a:pt x="1940" y="252"/>
                    <a:pt x="1872" y="183"/>
                  </a:cubicBezTo>
                  <a:cubicBezTo>
                    <a:pt x="1849" y="183"/>
                    <a:pt x="1803" y="160"/>
                    <a:pt x="1780" y="137"/>
                  </a:cubicBezTo>
                  <a:cubicBezTo>
                    <a:pt x="1689" y="92"/>
                    <a:pt x="1621" y="69"/>
                    <a:pt x="1529" y="46"/>
                  </a:cubicBezTo>
                  <a:cubicBezTo>
                    <a:pt x="1438" y="0"/>
                    <a:pt x="1347" y="0"/>
                    <a:pt x="125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0" name="Google Shape;1650;p121"/>
            <p:cNvSpPr/>
            <p:nvPr/>
          </p:nvSpPr>
          <p:spPr>
            <a:xfrm>
              <a:off x="3830250" y="494350"/>
              <a:ext cx="60500" cy="62100"/>
            </a:xfrm>
            <a:custGeom>
              <a:rect b="b" l="l" r="r" t="t"/>
              <a:pathLst>
                <a:path extrusionOk="0" h="2484" w="2420">
                  <a:moveTo>
                    <a:pt x="1106" y="0"/>
                  </a:moveTo>
                  <a:cubicBezTo>
                    <a:pt x="1057" y="0"/>
                    <a:pt x="1008" y="6"/>
                    <a:pt x="959" y="18"/>
                  </a:cubicBezTo>
                  <a:cubicBezTo>
                    <a:pt x="731" y="86"/>
                    <a:pt x="525" y="223"/>
                    <a:pt x="366" y="383"/>
                  </a:cubicBezTo>
                  <a:cubicBezTo>
                    <a:pt x="297" y="475"/>
                    <a:pt x="229" y="566"/>
                    <a:pt x="160" y="657"/>
                  </a:cubicBezTo>
                  <a:cubicBezTo>
                    <a:pt x="137" y="748"/>
                    <a:pt x="92" y="817"/>
                    <a:pt x="69" y="908"/>
                  </a:cubicBezTo>
                  <a:cubicBezTo>
                    <a:pt x="46" y="931"/>
                    <a:pt x="46" y="954"/>
                    <a:pt x="46" y="999"/>
                  </a:cubicBezTo>
                  <a:cubicBezTo>
                    <a:pt x="23" y="1114"/>
                    <a:pt x="0" y="1228"/>
                    <a:pt x="0" y="1342"/>
                  </a:cubicBezTo>
                  <a:cubicBezTo>
                    <a:pt x="0" y="1456"/>
                    <a:pt x="23" y="1570"/>
                    <a:pt x="69" y="1684"/>
                  </a:cubicBezTo>
                  <a:cubicBezTo>
                    <a:pt x="92" y="1753"/>
                    <a:pt x="114" y="1844"/>
                    <a:pt x="160" y="1913"/>
                  </a:cubicBezTo>
                  <a:cubicBezTo>
                    <a:pt x="206" y="1981"/>
                    <a:pt x="274" y="2049"/>
                    <a:pt x="320" y="2118"/>
                  </a:cubicBezTo>
                  <a:cubicBezTo>
                    <a:pt x="343" y="2141"/>
                    <a:pt x="366" y="2164"/>
                    <a:pt x="366" y="2164"/>
                  </a:cubicBezTo>
                  <a:cubicBezTo>
                    <a:pt x="434" y="2232"/>
                    <a:pt x="502" y="2278"/>
                    <a:pt x="571" y="2323"/>
                  </a:cubicBezTo>
                  <a:cubicBezTo>
                    <a:pt x="662" y="2369"/>
                    <a:pt x="776" y="2415"/>
                    <a:pt x="890" y="2437"/>
                  </a:cubicBezTo>
                  <a:cubicBezTo>
                    <a:pt x="959" y="2460"/>
                    <a:pt x="1050" y="2483"/>
                    <a:pt x="1142" y="2483"/>
                  </a:cubicBezTo>
                  <a:lnTo>
                    <a:pt x="1210" y="2483"/>
                  </a:lnTo>
                  <a:cubicBezTo>
                    <a:pt x="1438" y="2483"/>
                    <a:pt x="1667" y="2437"/>
                    <a:pt x="1849" y="2301"/>
                  </a:cubicBezTo>
                  <a:cubicBezTo>
                    <a:pt x="1918" y="2278"/>
                    <a:pt x="1986" y="2209"/>
                    <a:pt x="2032" y="2164"/>
                  </a:cubicBezTo>
                  <a:cubicBezTo>
                    <a:pt x="2077" y="2118"/>
                    <a:pt x="2123" y="2072"/>
                    <a:pt x="2146" y="2027"/>
                  </a:cubicBezTo>
                  <a:cubicBezTo>
                    <a:pt x="2192" y="2004"/>
                    <a:pt x="2214" y="1958"/>
                    <a:pt x="2237" y="1913"/>
                  </a:cubicBezTo>
                  <a:cubicBezTo>
                    <a:pt x="2260" y="1844"/>
                    <a:pt x="2306" y="1776"/>
                    <a:pt x="2328" y="1707"/>
                  </a:cubicBezTo>
                  <a:cubicBezTo>
                    <a:pt x="2328" y="1707"/>
                    <a:pt x="2328" y="1684"/>
                    <a:pt x="2328" y="1661"/>
                  </a:cubicBezTo>
                  <a:cubicBezTo>
                    <a:pt x="2420" y="1388"/>
                    <a:pt x="2351" y="1091"/>
                    <a:pt x="2214" y="840"/>
                  </a:cubicBezTo>
                  <a:cubicBezTo>
                    <a:pt x="2192" y="794"/>
                    <a:pt x="2169" y="748"/>
                    <a:pt x="2123" y="703"/>
                  </a:cubicBezTo>
                  <a:cubicBezTo>
                    <a:pt x="2077" y="657"/>
                    <a:pt x="2055" y="611"/>
                    <a:pt x="2009" y="566"/>
                  </a:cubicBezTo>
                  <a:cubicBezTo>
                    <a:pt x="1940" y="497"/>
                    <a:pt x="1849" y="429"/>
                    <a:pt x="1758" y="383"/>
                  </a:cubicBezTo>
                  <a:cubicBezTo>
                    <a:pt x="1712" y="269"/>
                    <a:pt x="1621" y="155"/>
                    <a:pt x="1507" y="109"/>
                  </a:cubicBezTo>
                  <a:cubicBezTo>
                    <a:pt x="1373" y="42"/>
                    <a:pt x="1239" y="0"/>
                    <a:pt x="11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51" name="Google Shape;1651;p121"/>
          <p:cNvGrpSpPr/>
          <p:nvPr/>
        </p:nvGrpSpPr>
        <p:grpSpPr>
          <a:xfrm rot="10800000">
            <a:off x="-329824" y="3398370"/>
            <a:ext cx="665750" cy="654850"/>
            <a:chOff x="5045125" y="935250"/>
            <a:chExt cx="499325" cy="491150"/>
          </a:xfrm>
        </p:grpSpPr>
        <p:sp>
          <p:nvSpPr>
            <p:cNvPr id="1652" name="Google Shape;1652;p121"/>
            <p:cNvSpPr/>
            <p:nvPr/>
          </p:nvSpPr>
          <p:spPr>
            <a:xfrm>
              <a:off x="5045125" y="935250"/>
              <a:ext cx="499325" cy="491150"/>
            </a:xfrm>
            <a:custGeom>
              <a:rect b="b" l="l" r="r" t="t"/>
              <a:pathLst>
                <a:path extrusionOk="0" h="19646" w="19973">
                  <a:moveTo>
                    <a:pt x="9431" y="1152"/>
                  </a:moveTo>
                  <a:cubicBezTo>
                    <a:pt x="10012" y="1152"/>
                    <a:pt x="10594" y="1217"/>
                    <a:pt x="11162" y="1350"/>
                  </a:cubicBezTo>
                  <a:cubicBezTo>
                    <a:pt x="14791" y="2172"/>
                    <a:pt x="17667" y="5162"/>
                    <a:pt x="18489" y="8791"/>
                  </a:cubicBezTo>
                  <a:cubicBezTo>
                    <a:pt x="18877" y="10617"/>
                    <a:pt x="18740" y="12648"/>
                    <a:pt x="17827" y="14315"/>
                  </a:cubicBezTo>
                  <a:cubicBezTo>
                    <a:pt x="16914" y="15958"/>
                    <a:pt x="15271" y="17191"/>
                    <a:pt x="13513" y="17875"/>
                  </a:cubicBezTo>
                  <a:cubicBezTo>
                    <a:pt x="12410" y="18304"/>
                    <a:pt x="11253" y="18512"/>
                    <a:pt x="10102" y="18512"/>
                  </a:cubicBezTo>
                  <a:cubicBezTo>
                    <a:pt x="7514" y="18512"/>
                    <a:pt x="4960" y="17460"/>
                    <a:pt x="3127" y="15501"/>
                  </a:cubicBezTo>
                  <a:cubicBezTo>
                    <a:pt x="662" y="12854"/>
                    <a:pt x="959" y="8882"/>
                    <a:pt x="2580" y="5778"/>
                  </a:cubicBezTo>
                  <a:cubicBezTo>
                    <a:pt x="2602" y="5732"/>
                    <a:pt x="2648" y="5664"/>
                    <a:pt x="2671" y="5595"/>
                  </a:cubicBezTo>
                  <a:cubicBezTo>
                    <a:pt x="2671" y="5595"/>
                    <a:pt x="2671" y="5572"/>
                    <a:pt x="2671" y="5572"/>
                  </a:cubicBezTo>
                  <a:cubicBezTo>
                    <a:pt x="3082" y="4819"/>
                    <a:pt x="3561" y="4134"/>
                    <a:pt x="4109" y="3518"/>
                  </a:cubicBezTo>
                  <a:cubicBezTo>
                    <a:pt x="4223" y="3404"/>
                    <a:pt x="4269" y="3267"/>
                    <a:pt x="4269" y="3153"/>
                  </a:cubicBezTo>
                  <a:cubicBezTo>
                    <a:pt x="5617" y="1857"/>
                    <a:pt x="7517" y="1152"/>
                    <a:pt x="9431" y="1152"/>
                  </a:cubicBezTo>
                  <a:close/>
                  <a:moveTo>
                    <a:pt x="9342" y="0"/>
                  </a:moveTo>
                  <a:cubicBezTo>
                    <a:pt x="8172" y="0"/>
                    <a:pt x="7006" y="222"/>
                    <a:pt x="5912" y="688"/>
                  </a:cubicBezTo>
                  <a:cubicBezTo>
                    <a:pt x="3995" y="1532"/>
                    <a:pt x="2443" y="3085"/>
                    <a:pt x="1667" y="5047"/>
                  </a:cubicBezTo>
                  <a:cubicBezTo>
                    <a:pt x="1073" y="6120"/>
                    <a:pt x="639" y="7284"/>
                    <a:pt x="411" y="8494"/>
                  </a:cubicBezTo>
                  <a:cubicBezTo>
                    <a:pt x="0" y="10640"/>
                    <a:pt x="92" y="13036"/>
                    <a:pt x="1256" y="14931"/>
                  </a:cubicBezTo>
                  <a:cubicBezTo>
                    <a:pt x="3097" y="17963"/>
                    <a:pt x="6622" y="19646"/>
                    <a:pt x="10112" y="19646"/>
                  </a:cubicBezTo>
                  <a:cubicBezTo>
                    <a:pt x="10904" y="19646"/>
                    <a:pt x="11694" y="19559"/>
                    <a:pt x="12463" y="19382"/>
                  </a:cubicBezTo>
                  <a:cubicBezTo>
                    <a:pt x="14540" y="18902"/>
                    <a:pt x="16594" y="17761"/>
                    <a:pt x="17964" y="16095"/>
                  </a:cubicBezTo>
                  <a:cubicBezTo>
                    <a:pt x="19379" y="14383"/>
                    <a:pt x="19973" y="12146"/>
                    <a:pt x="19790" y="9955"/>
                  </a:cubicBezTo>
                  <a:cubicBezTo>
                    <a:pt x="19470" y="5778"/>
                    <a:pt x="16594" y="2035"/>
                    <a:pt x="12668" y="597"/>
                  </a:cubicBezTo>
                  <a:cubicBezTo>
                    <a:pt x="11595" y="205"/>
                    <a:pt x="10466" y="0"/>
                    <a:pt x="934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3" name="Google Shape;1653;p121"/>
            <p:cNvSpPr/>
            <p:nvPr/>
          </p:nvSpPr>
          <p:spPr>
            <a:xfrm>
              <a:off x="5110175" y="1017625"/>
              <a:ext cx="366375" cy="339850"/>
            </a:xfrm>
            <a:custGeom>
              <a:rect b="b" l="l" r="r" t="t"/>
              <a:pathLst>
                <a:path extrusionOk="0" h="13594" w="14655">
                  <a:moveTo>
                    <a:pt x="6521" y="1135"/>
                  </a:moveTo>
                  <a:cubicBezTo>
                    <a:pt x="7482" y="1135"/>
                    <a:pt x="8460" y="1378"/>
                    <a:pt x="9336" y="1821"/>
                  </a:cubicBezTo>
                  <a:cubicBezTo>
                    <a:pt x="11573" y="2939"/>
                    <a:pt x="13171" y="5085"/>
                    <a:pt x="13011" y="7664"/>
                  </a:cubicBezTo>
                  <a:cubicBezTo>
                    <a:pt x="12851" y="9992"/>
                    <a:pt x="11071" y="11955"/>
                    <a:pt x="8765" y="12366"/>
                  </a:cubicBezTo>
                  <a:cubicBezTo>
                    <a:pt x="8342" y="12438"/>
                    <a:pt x="7909" y="12475"/>
                    <a:pt x="7475" y="12475"/>
                  </a:cubicBezTo>
                  <a:cubicBezTo>
                    <a:pt x="5426" y="12475"/>
                    <a:pt x="3365" y="11652"/>
                    <a:pt x="2329" y="9787"/>
                  </a:cubicBezTo>
                  <a:cubicBezTo>
                    <a:pt x="1028" y="7413"/>
                    <a:pt x="1690" y="4674"/>
                    <a:pt x="3082" y="2506"/>
                  </a:cubicBezTo>
                  <a:cubicBezTo>
                    <a:pt x="4017" y="1558"/>
                    <a:pt x="5254" y="1135"/>
                    <a:pt x="6521" y="1135"/>
                  </a:cubicBezTo>
                  <a:close/>
                  <a:moveTo>
                    <a:pt x="6457" y="0"/>
                  </a:moveTo>
                  <a:cubicBezTo>
                    <a:pt x="5121" y="0"/>
                    <a:pt x="3813" y="384"/>
                    <a:pt x="2762" y="1250"/>
                  </a:cubicBezTo>
                  <a:cubicBezTo>
                    <a:pt x="2625" y="1296"/>
                    <a:pt x="2511" y="1364"/>
                    <a:pt x="2420" y="1501"/>
                  </a:cubicBezTo>
                  <a:cubicBezTo>
                    <a:pt x="2329" y="1593"/>
                    <a:pt x="2260" y="1707"/>
                    <a:pt x="2169" y="1821"/>
                  </a:cubicBezTo>
                  <a:cubicBezTo>
                    <a:pt x="2100" y="1912"/>
                    <a:pt x="2032" y="1981"/>
                    <a:pt x="1963" y="2072"/>
                  </a:cubicBezTo>
                  <a:cubicBezTo>
                    <a:pt x="1895" y="2163"/>
                    <a:pt x="1849" y="2255"/>
                    <a:pt x="1849" y="2369"/>
                  </a:cubicBezTo>
                  <a:cubicBezTo>
                    <a:pt x="548" y="4560"/>
                    <a:pt x="0" y="7231"/>
                    <a:pt x="1005" y="9650"/>
                  </a:cubicBezTo>
                  <a:cubicBezTo>
                    <a:pt x="1530" y="10928"/>
                    <a:pt x="2420" y="12024"/>
                    <a:pt x="3653" y="12686"/>
                  </a:cubicBezTo>
                  <a:cubicBezTo>
                    <a:pt x="4804" y="13321"/>
                    <a:pt x="6146" y="13594"/>
                    <a:pt x="7468" y="13594"/>
                  </a:cubicBezTo>
                  <a:cubicBezTo>
                    <a:pt x="7665" y="13594"/>
                    <a:pt x="7862" y="13588"/>
                    <a:pt x="8058" y="13576"/>
                  </a:cubicBezTo>
                  <a:cubicBezTo>
                    <a:pt x="10865" y="13416"/>
                    <a:pt x="13353" y="11545"/>
                    <a:pt x="13992" y="8737"/>
                  </a:cubicBezTo>
                  <a:cubicBezTo>
                    <a:pt x="14654" y="5770"/>
                    <a:pt x="13171" y="2894"/>
                    <a:pt x="10683" y="1273"/>
                  </a:cubicBezTo>
                  <a:cubicBezTo>
                    <a:pt x="9448" y="470"/>
                    <a:pt x="7935" y="0"/>
                    <a:pt x="645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4" name="Google Shape;1654;p121"/>
            <p:cNvSpPr/>
            <p:nvPr/>
          </p:nvSpPr>
          <p:spPr>
            <a:xfrm>
              <a:off x="5224300" y="1133125"/>
              <a:ext cx="132400" cy="128250"/>
            </a:xfrm>
            <a:custGeom>
              <a:rect b="b" l="l" r="r" t="t"/>
              <a:pathLst>
                <a:path extrusionOk="0" h="5130" w="5296">
                  <a:moveTo>
                    <a:pt x="2620" y="1140"/>
                  </a:moveTo>
                  <a:cubicBezTo>
                    <a:pt x="2646" y="1140"/>
                    <a:pt x="2671" y="1142"/>
                    <a:pt x="2694" y="1150"/>
                  </a:cubicBezTo>
                  <a:lnTo>
                    <a:pt x="2740" y="1150"/>
                  </a:lnTo>
                  <a:cubicBezTo>
                    <a:pt x="2785" y="1173"/>
                    <a:pt x="2831" y="1173"/>
                    <a:pt x="2877" y="1195"/>
                  </a:cubicBezTo>
                  <a:cubicBezTo>
                    <a:pt x="2991" y="1218"/>
                    <a:pt x="3036" y="1241"/>
                    <a:pt x="3082" y="1264"/>
                  </a:cubicBezTo>
                  <a:cubicBezTo>
                    <a:pt x="3173" y="1310"/>
                    <a:pt x="3265" y="1355"/>
                    <a:pt x="3333" y="1424"/>
                  </a:cubicBezTo>
                  <a:cubicBezTo>
                    <a:pt x="3401" y="1446"/>
                    <a:pt x="3470" y="1492"/>
                    <a:pt x="3493" y="1515"/>
                  </a:cubicBezTo>
                  <a:cubicBezTo>
                    <a:pt x="3561" y="1583"/>
                    <a:pt x="3630" y="1629"/>
                    <a:pt x="3698" y="1698"/>
                  </a:cubicBezTo>
                  <a:cubicBezTo>
                    <a:pt x="3721" y="1743"/>
                    <a:pt x="3744" y="1766"/>
                    <a:pt x="3790" y="1789"/>
                  </a:cubicBezTo>
                  <a:cubicBezTo>
                    <a:pt x="3790" y="1812"/>
                    <a:pt x="3858" y="1880"/>
                    <a:pt x="3858" y="1880"/>
                  </a:cubicBezTo>
                  <a:cubicBezTo>
                    <a:pt x="3904" y="1949"/>
                    <a:pt x="3949" y="2017"/>
                    <a:pt x="3995" y="2086"/>
                  </a:cubicBezTo>
                  <a:cubicBezTo>
                    <a:pt x="4041" y="2177"/>
                    <a:pt x="4041" y="2154"/>
                    <a:pt x="4063" y="2223"/>
                  </a:cubicBezTo>
                  <a:cubicBezTo>
                    <a:pt x="4086" y="2359"/>
                    <a:pt x="4109" y="2496"/>
                    <a:pt x="4086" y="2611"/>
                  </a:cubicBezTo>
                  <a:cubicBezTo>
                    <a:pt x="3995" y="2953"/>
                    <a:pt x="3835" y="3181"/>
                    <a:pt x="3561" y="3432"/>
                  </a:cubicBezTo>
                  <a:cubicBezTo>
                    <a:pt x="3356" y="3638"/>
                    <a:pt x="3059" y="3797"/>
                    <a:pt x="2808" y="3889"/>
                  </a:cubicBezTo>
                  <a:cubicBezTo>
                    <a:pt x="2580" y="3950"/>
                    <a:pt x="2372" y="4000"/>
                    <a:pt x="2164" y="4000"/>
                  </a:cubicBezTo>
                  <a:cubicBezTo>
                    <a:pt x="2060" y="4000"/>
                    <a:pt x="1956" y="3988"/>
                    <a:pt x="1849" y="3957"/>
                  </a:cubicBezTo>
                  <a:cubicBezTo>
                    <a:pt x="1781" y="3957"/>
                    <a:pt x="1690" y="3934"/>
                    <a:pt x="1644" y="3912"/>
                  </a:cubicBezTo>
                  <a:cubicBezTo>
                    <a:pt x="1598" y="3889"/>
                    <a:pt x="1575" y="3866"/>
                    <a:pt x="1530" y="3843"/>
                  </a:cubicBezTo>
                  <a:cubicBezTo>
                    <a:pt x="1514" y="3835"/>
                    <a:pt x="1503" y="3829"/>
                    <a:pt x="1496" y="3825"/>
                  </a:cubicBezTo>
                  <a:lnTo>
                    <a:pt x="1496" y="3825"/>
                  </a:lnTo>
                  <a:cubicBezTo>
                    <a:pt x="1501" y="3830"/>
                    <a:pt x="1507" y="3837"/>
                    <a:pt x="1507" y="3843"/>
                  </a:cubicBezTo>
                  <a:cubicBezTo>
                    <a:pt x="1501" y="3837"/>
                    <a:pt x="1495" y="3830"/>
                    <a:pt x="1489" y="3822"/>
                  </a:cubicBezTo>
                  <a:lnTo>
                    <a:pt x="1489" y="3822"/>
                  </a:lnTo>
                  <a:cubicBezTo>
                    <a:pt x="1491" y="3823"/>
                    <a:pt x="1493" y="3824"/>
                    <a:pt x="1496" y="3825"/>
                  </a:cubicBezTo>
                  <a:lnTo>
                    <a:pt x="1496" y="3825"/>
                  </a:lnTo>
                  <a:cubicBezTo>
                    <a:pt x="1493" y="3823"/>
                    <a:pt x="1490" y="3821"/>
                    <a:pt x="1488" y="3819"/>
                  </a:cubicBezTo>
                  <a:lnTo>
                    <a:pt x="1488" y="3819"/>
                  </a:lnTo>
                  <a:cubicBezTo>
                    <a:pt x="1488" y="3820"/>
                    <a:pt x="1489" y="3821"/>
                    <a:pt x="1489" y="3822"/>
                  </a:cubicBezTo>
                  <a:lnTo>
                    <a:pt x="1489" y="3822"/>
                  </a:lnTo>
                  <a:cubicBezTo>
                    <a:pt x="1484" y="3818"/>
                    <a:pt x="1482" y="3817"/>
                    <a:pt x="1482" y="3817"/>
                  </a:cubicBezTo>
                  <a:lnTo>
                    <a:pt x="1482" y="3817"/>
                  </a:lnTo>
                  <a:cubicBezTo>
                    <a:pt x="1483" y="3817"/>
                    <a:pt x="1485" y="3818"/>
                    <a:pt x="1488" y="3819"/>
                  </a:cubicBezTo>
                  <a:lnTo>
                    <a:pt x="1488" y="3819"/>
                  </a:lnTo>
                  <a:cubicBezTo>
                    <a:pt x="1471" y="3796"/>
                    <a:pt x="1455" y="3768"/>
                    <a:pt x="1439" y="3752"/>
                  </a:cubicBezTo>
                  <a:cubicBezTo>
                    <a:pt x="1416" y="3752"/>
                    <a:pt x="1416" y="3752"/>
                    <a:pt x="1416" y="3729"/>
                  </a:cubicBezTo>
                  <a:cubicBezTo>
                    <a:pt x="1416" y="3729"/>
                    <a:pt x="1416" y="3729"/>
                    <a:pt x="1393" y="3706"/>
                  </a:cubicBezTo>
                  <a:cubicBezTo>
                    <a:pt x="1347" y="3661"/>
                    <a:pt x="1324" y="3592"/>
                    <a:pt x="1279" y="3501"/>
                  </a:cubicBezTo>
                  <a:cubicBezTo>
                    <a:pt x="1279" y="3501"/>
                    <a:pt x="1256" y="3455"/>
                    <a:pt x="1256" y="3432"/>
                  </a:cubicBezTo>
                  <a:cubicBezTo>
                    <a:pt x="1256" y="3387"/>
                    <a:pt x="1233" y="3341"/>
                    <a:pt x="1233" y="3295"/>
                  </a:cubicBezTo>
                  <a:cubicBezTo>
                    <a:pt x="1210" y="3272"/>
                    <a:pt x="1210" y="3250"/>
                    <a:pt x="1210" y="3227"/>
                  </a:cubicBezTo>
                  <a:cubicBezTo>
                    <a:pt x="1210" y="3204"/>
                    <a:pt x="1210" y="3113"/>
                    <a:pt x="1210" y="3113"/>
                  </a:cubicBezTo>
                  <a:cubicBezTo>
                    <a:pt x="1187" y="2884"/>
                    <a:pt x="1233" y="2702"/>
                    <a:pt x="1279" y="2474"/>
                  </a:cubicBezTo>
                  <a:cubicBezTo>
                    <a:pt x="1324" y="2291"/>
                    <a:pt x="1393" y="2131"/>
                    <a:pt x="1461" y="1949"/>
                  </a:cubicBezTo>
                  <a:cubicBezTo>
                    <a:pt x="1667" y="1903"/>
                    <a:pt x="1827" y="1743"/>
                    <a:pt x="1895" y="1538"/>
                  </a:cubicBezTo>
                  <a:cubicBezTo>
                    <a:pt x="1895" y="1538"/>
                    <a:pt x="1895" y="1515"/>
                    <a:pt x="1895" y="1515"/>
                  </a:cubicBezTo>
                  <a:cubicBezTo>
                    <a:pt x="1918" y="1469"/>
                    <a:pt x="1941" y="1446"/>
                    <a:pt x="1964" y="1401"/>
                  </a:cubicBezTo>
                  <a:cubicBezTo>
                    <a:pt x="1986" y="1378"/>
                    <a:pt x="2009" y="1355"/>
                    <a:pt x="2055" y="1332"/>
                  </a:cubicBezTo>
                  <a:cubicBezTo>
                    <a:pt x="2055" y="1310"/>
                    <a:pt x="2055" y="1310"/>
                    <a:pt x="2055" y="1310"/>
                  </a:cubicBezTo>
                  <a:cubicBezTo>
                    <a:pt x="2078" y="1310"/>
                    <a:pt x="2078" y="1287"/>
                    <a:pt x="2078" y="1287"/>
                  </a:cubicBezTo>
                  <a:cubicBezTo>
                    <a:pt x="2123" y="1264"/>
                    <a:pt x="2146" y="1264"/>
                    <a:pt x="2169" y="1241"/>
                  </a:cubicBezTo>
                  <a:cubicBezTo>
                    <a:pt x="2192" y="1218"/>
                    <a:pt x="2215" y="1218"/>
                    <a:pt x="2237" y="1195"/>
                  </a:cubicBezTo>
                  <a:cubicBezTo>
                    <a:pt x="2260" y="1195"/>
                    <a:pt x="2329" y="1173"/>
                    <a:pt x="2352" y="1173"/>
                  </a:cubicBezTo>
                  <a:cubicBezTo>
                    <a:pt x="2374" y="1150"/>
                    <a:pt x="2420" y="1150"/>
                    <a:pt x="2466" y="1150"/>
                  </a:cubicBezTo>
                  <a:cubicBezTo>
                    <a:pt x="2511" y="1150"/>
                    <a:pt x="2567" y="1140"/>
                    <a:pt x="2620" y="1140"/>
                  </a:cubicBezTo>
                  <a:close/>
                  <a:moveTo>
                    <a:pt x="2581" y="0"/>
                  </a:moveTo>
                  <a:cubicBezTo>
                    <a:pt x="2403" y="0"/>
                    <a:pt x="2226" y="24"/>
                    <a:pt x="2055" y="77"/>
                  </a:cubicBezTo>
                  <a:cubicBezTo>
                    <a:pt x="1712" y="145"/>
                    <a:pt x="1416" y="328"/>
                    <a:pt x="1187" y="579"/>
                  </a:cubicBezTo>
                  <a:cubicBezTo>
                    <a:pt x="708" y="716"/>
                    <a:pt x="480" y="1287"/>
                    <a:pt x="320" y="1743"/>
                  </a:cubicBezTo>
                  <a:cubicBezTo>
                    <a:pt x="115" y="2314"/>
                    <a:pt x="1" y="2907"/>
                    <a:pt x="92" y="3501"/>
                  </a:cubicBezTo>
                  <a:cubicBezTo>
                    <a:pt x="183" y="4003"/>
                    <a:pt x="480" y="4505"/>
                    <a:pt x="914" y="4802"/>
                  </a:cubicBezTo>
                  <a:cubicBezTo>
                    <a:pt x="1276" y="5049"/>
                    <a:pt x="1710" y="5130"/>
                    <a:pt x="2138" y="5130"/>
                  </a:cubicBezTo>
                  <a:cubicBezTo>
                    <a:pt x="2303" y="5130"/>
                    <a:pt x="2467" y="5118"/>
                    <a:pt x="2625" y="5099"/>
                  </a:cubicBezTo>
                  <a:cubicBezTo>
                    <a:pt x="3698" y="4939"/>
                    <a:pt x="4680" y="4231"/>
                    <a:pt x="5091" y="3227"/>
                  </a:cubicBezTo>
                  <a:cubicBezTo>
                    <a:pt x="5296" y="2656"/>
                    <a:pt x="5273" y="2063"/>
                    <a:pt x="4999" y="1538"/>
                  </a:cubicBezTo>
                  <a:cubicBezTo>
                    <a:pt x="4725" y="1058"/>
                    <a:pt x="4292" y="648"/>
                    <a:pt x="3835" y="374"/>
                  </a:cubicBezTo>
                  <a:cubicBezTo>
                    <a:pt x="3462" y="146"/>
                    <a:pt x="3019" y="0"/>
                    <a:pt x="25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55" name="Google Shape;1655;p121"/>
          <p:cNvGrpSpPr/>
          <p:nvPr/>
        </p:nvGrpSpPr>
        <p:grpSpPr>
          <a:xfrm rot="10800000">
            <a:off x="11297331" y="-15811"/>
            <a:ext cx="763881" cy="1049340"/>
            <a:chOff x="3127800" y="2228675"/>
            <a:chExt cx="572925" cy="787025"/>
          </a:xfrm>
        </p:grpSpPr>
        <p:sp>
          <p:nvSpPr>
            <p:cNvPr id="1656" name="Google Shape;1656;p121"/>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7" name="Google Shape;1657;p121"/>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8" name="Google Shape;1658;p121"/>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9" name="Google Shape;1659;p121"/>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0" name="Google Shape;1660;p121"/>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1" name="Google Shape;1661;p121"/>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2" name="Google Shape;1662;p121"/>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3" name="Google Shape;1663;p121"/>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4" name="Google Shape;1664;p121"/>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5" name="Google Shape;1665;p121"/>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6" name="Google Shape;1666;p121"/>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7" name="Google Shape;1667;p121"/>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8" name="Google Shape;1668;p121"/>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9" name="Google Shape;1669;p121"/>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70" name="Google Shape;1670;p121"/>
          <p:cNvSpPr/>
          <p:nvPr/>
        </p:nvSpPr>
        <p:spPr>
          <a:xfrm rot="-9827977">
            <a:off x="9061505" y="-68599"/>
            <a:ext cx="1630914" cy="464204"/>
          </a:xfrm>
          <a:custGeom>
            <a:rect b="b" l="l" r="r" t="t"/>
            <a:pathLst>
              <a:path extrusionOk="0" h="13926" w="48927">
                <a:moveTo>
                  <a:pt x="11396" y="756"/>
                </a:moveTo>
                <a:cubicBezTo>
                  <a:pt x="12294" y="756"/>
                  <a:pt x="11286" y="2679"/>
                  <a:pt x="11059" y="3132"/>
                </a:cubicBezTo>
                <a:cubicBezTo>
                  <a:pt x="10534" y="4114"/>
                  <a:pt x="9918" y="5073"/>
                  <a:pt x="9210" y="5963"/>
                </a:cubicBezTo>
                <a:cubicBezTo>
                  <a:pt x="8320" y="7058"/>
                  <a:pt x="7293" y="8085"/>
                  <a:pt x="6152" y="8930"/>
                </a:cubicBezTo>
                <a:cubicBezTo>
                  <a:pt x="6152" y="8679"/>
                  <a:pt x="6175" y="8405"/>
                  <a:pt x="6220" y="8154"/>
                </a:cubicBezTo>
                <a:cubicBezTo>
                  <a:pt x="6334" y="7150"/>
                  <a:pt x="6608" y="6145"/>
                  <a:pt x="6996" y="5209"/>
                </a:cubicBezTo>
                <a:cubicBezTo>
                  <a:pt x="7727" y="3429"/>
                  <a:pt x="9119" y="1466"/>
                  <a:pt x="11036" y="827"/>
                </a:cubicBezTo>
                <a:cubicBezTo>
                  <a:pt x="11181" y="778"/>
                  <a:pt x="11299" y="756"/>
                  <a:pt x="11396" y="756"/>
                </a:cubicBezTo>
                <a:close/>
                <a:moveTo>
                  <a:pt x="20369" y="1722"/>
                </a:moveTo>
                <a:cubicBezTo>
                  <a:pt x="20636" y="1722"/>
                  <a:pt x="20825" y="1863"/>
                  <a:pt x="20851" y="2242"/>
                </a:cubicBezTo>
                <a:cubicBezTo>
                  <a:pt x="20897" y="2676"/>
                  <a:pt x="20669" y="3132"/>
                  <a:pt x="20463" y="3498"/>
                </a:cubicBezTo>
                <a:cubicBezTo>
                  <a:pt x="20189" y="3977"/>
                  <a:pt x="19893" y="4456"/>
                  <a:pt x="19573" y="4913"/>
                </a:cubicBezTo>
                <a:cubicBezTo>
                  <a:pt x="18980" y="5780"/>
                  <a:pt x="18272" y="6602"/>
                  <a:pt x="17519" y="7355"/>
                </a:cubicBezTo>
                <a:cubicBezTo>
                  <a:pt x="16697" y="8177"/>
                  <a:pt x="15807" y="8907"/>
                  <a:pt x="14848" y="9569"/>
                </a:cubicBezTo>
                <a:cubicBezTo>
                  <a:pt x="14848" y="9021"/>
                  <a:pt x="14940" y="8496"/>
                  <a:pt x="15054" y="7994"/>
                </a:cubicBezTo>
                <a:cubicBezTo>
                  <a:pt x="15282" y="7013"/>
                  <a:pt x="15670" y="6054"/>
                  <a:pt x="16195" y="5187"/>
                </a:cubicBezTo>
                <a:cubicBezTo>
                  <a:pt x="16743" y="4296"/>
                  <a:pt x="17450" y="3520"/>
                  <a:pt x="18249" y="2858"/>
                </a:cubicBezTo>
                <a:cubicBezTo>
                  <a:pt x="18559" y="2598"/>
                  <a:pt x="19705" y="1722"/>
                  <a:pt x="20369" y="1722"/>
                </a:cubicBezTo>
                <a:close/>
                <a:moveTo>
                  <a:pt x="28109" y="3492"/>
                </a:moveTo>
                <a:cubicBezTo>
                  <a:pt x="28377" y="3492"/>
                  <a:pt x="28558" y="3695"/>
                  <a:pt x="28543" y="4114"/>
                </a:cubicBezTo>
                <a:cubicBezTo>
                  <a:pt x="28498" y="4616"/>
                  <a:pt x="28224" y="5095"/>
                  <a:pt x="27996" y="5552"/>
                </a:cubicBezTo>
                <a:cubicBezTo>
                  <a:pt x="27493" y="6511"/>
                  <a:pt x="26923" y="7401"/>
                  <a:pt x="26238" y="8222"/>
                </a:cubicBezTo>
                <a:cubicBezTo>
                  <a:pt x="25690" y="8907"/>
                  <a:pt x="25074" y="9523"/>
                  <a:pt x="24435" y="10117"/>
                </a:cubicBezTo>
                <a:cubicBezTo>
                  <a:pt x="24389" y="9843"/>
                  <a:pt x="24389" y="9592"/>
                  <a:pt x="24389" y="9318"/>
                </a:cubicBezTo>
                <a:cubicBezTo>
                  <a:pt x="24435" y="8200"/>
                  <a:pt x="24869" y="7081"/>
                  <a:pt x="25439" y="6100"/>
                </a:cubicBezTo>
                <a:cubicBezTo>
                  <a:pt x="25964" y="5209"/>
                  <a:pt x="26717" y="4205"/>
                  <a:pt x="27630" y="3657"/>
                </a:cubicBezTo>
                <a:cubicBezTo>
                  <a:pt x="27803" y="3547"/>
                  <a:pt x="27968" y="3492"/>
                  <a:pt x="28109" y="3492"/>
                </a:cubicBezTo>
                <a:close/>
                <a:moveTo>
                  <a:pt x="36360" y="3657"/>
                </a:moveTo>
                <a:cubicBezTo>
                  <a:pt x="36925" y="3657"/>
                  <a:pt x="37034" y="4237"/>
                  <a:pt x="36989" y="4685"/>
                </a:cubicBezTo>
                <a:cubicBezTo>
                  <a:pt x="36875" y="5666"/>
                  <a:pt x="36304" y="6670"/>
                  <a:pt x="35779" y="7492"/>
                </a:cubicBezTo>
                <a:cubicBezTo>
                  <a:pt x="35231" y="8359"/>
                  <a:pt x="34592" y="9113"/>
                  <a:pt x="33839" y="9820"/>
                </a:cubicBezTo>
                <a:cubicBezTo>
                  <a:pt x="33679" y="9957"/>
                  <a:pt x="33519" y="10094"/>
                  <a:pt x="33337" y="10254"/>
                </a:cubicBezTo>
                <a:cubicBezTo>
                  <a:pt x="33108" y="9341"/>
                  <a:pt x="33154" y="8337"/>
                  <a:pt x="33382" y="7446"/>
                </a:cubicBezTo>
                <a:cubicBezTo>
                  <a:pt x="33656" y="6351"/>
                  <a:pt x="34204" y="5301"/>
                  <a:pt x="35003" y="4479"/>
                </a:cubicBezTo>
                <a:cubicBezTo>
                  <a:pt x="35345" y="4137"/>
                  <a:pt x="35802" y="3657"/>
                  <a:pt x="36327" y="3657"/>
                </a:cubicBezTo>
                <a:cubicBezTo>
                  <a:pt x="36338" y="3657"/>
                  <a:pt x="36349" y="3657"/>
                  <a:pt x="36360" y="3657"/>
                </a:cubicBezTo>
                <a:close/>
                <a:moveTo>
                  <a:pt x="11386" y="0"/>
                </a:moveTo>
                <a:cubicBezTo>
                  <a:pt x="11346" y="0"/>
                  <a:pt x="11305" y="2"/>
                  <a:pt x="11265" y="5"/>
                </a:cubicBezTo>
                <a:cubicBezTo>
                  <a:pt x="10169" y="97"/>
                  <a:pt x="9028" y="1055"/>
                  <a:pt x="8297" y="1809"/>
                </a:cubicBezTo>
                <a:cubicBezTo>
                  <a:pt x="6608" y="3543"/>
                  <a:pt x="5695" y="5940"/>
                  <a:pt x="5444" y="8314"/>
                </a:cubicBezTo>
                <a:cubicBezTo>
                  <a:pt x="5399" y="8679"/>
                  <a:pt x="5376" y="9067"/>
                  <a:pt x="5399" y="9455"/>
                </a:cubicBezTo>
                <a:cubicBezTo>
                  <a:pt x="4988" y="9729"/>
                  <a:pt x="4554" y="9980"/>
                  <a:pt x="4120" y="10185"/>
                </a:cubicBezTo>
                <a:cubicBezTo>
                  <a:pt x="3339" y="10585"/>
                  <a:pt x="2484" y="10850"/>
                  <a:pt x="1618" y="10850"/>
                </a:cubicBezTo>
                <a:cubicBezTo>
                  <a:pt x="1296" y="10850"/>
                  <a:pt x="973" y="10814"/>
                  <a:pt x="651" y="10733"/>
                </a:cubicBezTo>
                <a:cubicBezTo>
                  <a:pt x="616" y="10725"/>
                  <a:pt x="583" y="10721"/>
                  <a:pt x="552" y="10721"/>
                </a:cubicBezTo>
                <a:cubicBezTo>
                  <a:pt x="146" y="10721"/>
                  <a:pt x="1" y="11358"/>
                  <a:pt x="445" y="11464"/>
                </a:cubicBezTo>
                <a:cubicBezTo>
                  <a:pt x="848" y="11567"/>
                  <a:pt x="1247" y="11614"/>
                  <a:pt x="1643" y="11614"/>
                </a:cubicBezTo>
                <a:cubicBezTo>
                  <a:pt x="3000" y="11614"/>
                  <a:pt x="4311" y="11059"/>
                  <a:pt x="5513" y="10300"/>
                </a:cubicBezTo>
                <a:cubicBezTo>
                  <a:pt x="5604" y="10779"/>
                  <a:pt x="5787" y="11235"/>
                  <a:pt x="6060" y="11623"/>
                </a:cubicBezTo>
                <a:cubicBezTo>
                  <a:pt x="6680" y="12456"/>
                  <a:pt x="7646" y="12796"/>
                  <a:pt x="8649" y="12796"/>
                </a:cubicBezTo>
                <a:cubicBezTo>
                  <a:pt x="8828" y="12796"/>
                  <a:pt x="9008" y="12785"/>
                  <a:pt x="9188" y="12765"/>
                </a:cubicBezTo>
                <a:cubicBezTo>
                  <a:pt x="10397" y="12628"/>
                  <a:pt x="11584" y="12171"/>
                  <a:pt x="12680" y="11646"/>
                </a:cubicBezTo>
                <a:cubicBezTo>
                  <a:pt x="13205" y="11418"/>
                  <a:pt x="13707" y="11144"/>
                  <a:pt x="14186" y="10870"/>
                </a:cubicBezTo>
                <a:cubicBezTo>
                  <a:pt x="14278" y="11349"/>
                  <a:pt x="14460" y="11783"/>
                  <a:pt x="14711" y="12194"/>
                </a:cubicBezTo>
                <a:cubicBezTo>
                  <a:pt x="15373" y="13175"/>
                  <a:pt x="16492" y="13746"/>
                  <a:pt x="17633" y="13883"/>
                </a:cubicBezTo>
                <a:cubicBezTo>
                  <a:pt x="17852" y="13912"/>
                  <a:pt x="18071" y="13925"/>
                  <a:pt x="18290" y="13925"/>
                </a:cubicBezTo>
                <a:cubicBezTo>
                  <a:pt x="20353" y="13925"/>
                  <a:pt x="22394" y="12720"/>
                  <a:pt x="24024" y="11441"/>
                </a:cubicBezTo>
                <a:cubicBezTo>
                  <a:pt x="24184" y="11738"/>
                  <a:pt x="24389" y="12034"/>
                  <a:pt x="24663" y="12285"/>
                </a:cubicBezTo>
                <a:cubicBezTo>
                  <a:pt x="25460" y="13071"/>
                  <a:pt x="26493" y="13363"/>
                  <a:pt x="27566" y="13363"/>
                </a:cubicBezTo>
                <a:cubicBezTo>
                  <a:pt x="28800" y="13363"/>
                  <a:pt x="30085" y="12977"/>
                  <a:pt x="31123" y="12514"/>
                </a:cubicBezTo>
                <a:cubicBezTo>
                  <a:pt x="31785" y="12217"/>
                  <a:pt x="32424" y="11852"/>
                  <a:pt x="33017" y="11441"/>
                </a:cubicBezTo>
                <a:cubicBezTo>
                  <a:pt x="33291" y="11897"/>
                  <a:pt x="33656" y="12308"/>
                  <a:pt x="34136" y="12628"/>
                </a:cubicBezTo>
                <a:cubicBezTo>
                  <a:pt x="34966" y="13163"/>
                  <a:pt x="35990" y="13340"/>
                  <a:pt x="36979" y="13340"/>
                </a:cubicBezTo>
                <a:cubicBezTo>
                  <a:pt x="37214" y="13340"/>
                  <a:pt x="37446" y="13330"/>
                  <a:pt x="37674" y="13312"/>
                </a:cubicBezTo>
                <a:cubicBezTo>
                  <a:pt x="40413" y="13084"/>
                  <a:pt x="42946" y="11852"/>
                  <a:pt x="45206" y="10368"/>
                </a:cubicBezTo>
                <a:cubicBezTo>
                  <a:pt x="46370" y="9592"/>
                  <a:pt x="47488" y="8747"/>
                  <a:pt x="48607" y="7903"/>
                </a:cubicBezTo>
                <a:cubicBezTo>
                  <a:pt x="48926" y="7677"/>
                  <a:pt x="48720" y="7189"/>
                  <a:pt x="48420" y="7189"/>
                </a:cubicBezTo>
                <a:cubicBezTo>
                  <a:pt x="48356" y="7189"/>
                  <a:pt x="48287" y="7211"/>
                  <a:pt x="48219" y="7264"/>
                </a:cubicBezTo>
                <a:cubicBezTo>
                  <a:pt x="46393" y="8656"/>
                  <a:pt x="44544" y="10048"/>
                  <a:pt x="42490" y="11076"/>
                </a:cubicBezTo>
                <a:cubicBezTo>
                  <a:pt x="40877" y="11911"/>
                  <a:pt x="38964" y="12604"/>
                  <a:pt x="37105" y="12604"/>
                </a:cubicBezTo>
                <a:cubicBezTo>
                  <a:pt x="36728" y="12604"/>
                  <a:pt x="36354" y="12575"/>
                  <a:pt x="35984" y="12514"/>
                </a:cubicBezTo>
                <a:cubicBezTo>
                  <a:pt x="34980" y="12331"/>
                  <a:pt x="34113" y="11852"/>
                  <a:pt x="33633" y="10984"/>
                </a:cubicBezTo>
                <a:cubicBezTo>
                  <a:pt x="34798" y="10071"/>
                  <a:pt x="35779" y="8953"/>
                  <a:pt x="36555" y="7697"/>
                </a:cubicBezTo>
                <a:cubicBezTo>
                  <a:pt x="37126" y="6762"/>
                  <a:pt x="37765" y="5575"/>
                  <a:pt x="37765" y="4456"/>
                </a:cubicBezTo>
                <a:cubicBezTo>
                  <a:pt x="37747" y="3536"/>
                  <a:pt x="37144" y="2901"/>
                  <a:pt x="36351" y="2901"/>
                </a:cubicBezTo>
                <a:cubicBezTo>
                  <a:pt x="36141" y="2901"/>
                  <a:pt x="35917" y="2945"/>
                  <a:pt x="35688" y="3041"/>
                </a:cubicBezTo>
                <a:cubicBezTo>
                  <a:pt x="34546" y="3498"/>
                  <a:pt x="33679" y="4753"/>
                  <a:pt x="33177" y="5826"/>
                </a:cubicBezTo>
                <a:cubicBezTo>
                  <a:pt x="32606" y="6967"/>
                  <a:pt x="32332" y="8291"/>
                  <a:pt x="32469" y="9569"/>
                </a:cubicBezTo>
                <a:cubicBezTo>
                  <a:pt x="32492" y="9980"/>
                  <a:pt x="32583" y="10368"/>
                  <a:pt x="32720" y="10733"/>
                </a:cubicBezTo>
                <a:cubicBezTo>
                  <a:pt x="31442" y="11646"/>
                  <a:pt x="29959" y="12331"/>
                  <a:pt x="28406" y="12536"/>
                </a:cubicBezTo>
                <a:cubicBezTo>
                  <a:pt x="28144" y="12575"/>
                  <a:pt x="27870" y="12597"/>
                  <a:pt x="27594" y="12597"/>
                </a:cubicBezTo>
                <a:cubicBezTo>
                  <a:pt x="26888" y="12597"/>
                  <a:pt x="26167" y="12451"/>
                  <a:pt x="25576" y="12057"/>
                </a:cubicBezTo>
                <a:cubicBezTo>
                  <a:pt x="25142" y="11760"/>
                  <a:pt x="24846" y="11372"/>
                  <a:pt x="24663" y="10916"/>
                </a:cubicBezTo>
                <a:cubicBezTo>
                  <a:pt x="24709" y="10870"/>
                  <a:pt x="24777" y="10802"/>
                  <a:pt x="24846" y="10756"/>
                </a:cubicBezTo>
                <a:cubicBezTo>
                  <a:pt x="25827" y="9911"/>
                  <a:pt x="26672" y="8953"/>
                  <a:pt x="27425" y="7903"/>
                </a:cubicBezTo>
                <a:cubicBezTo>
                  <a:pt x="28133" y="6944"/>
                  <a:pt x="28931" y="5780"/>
                  <a:pt x="29228" y="4616"/>
                </a:cubicBezTo>
                <a:cubicBezTo>
                  <a:pt x="29432" y="3758"/>
                  <a:pt x="29088" y="2699"/>
                  <a:pt x="28146" y="2699"/>
                </a:cubicBezTo>
                <a:cubicBezTo>
                  <a:pt x="28036" y="2699"/>
                  <a:pt x="27917" y="2713"/>
                  <a:pt x="27790" y="2744"/>
                </a:cubicBezTo>
                <a:cubicBezTo>
                  <a:pt x="27197" y="2904"/>
                  <a:pt x="26717" y="3361"/>
                  <a:pt x="26307" y="3771"/>
                </a:cubicBezTo>
                <a:cubicBezTo>
                  <a:pt x="25850" y="4228"/>
                  <a:pt x="25439" y="4730"/>
                  <a:pt x="25074" y="5255"/>
                </a:cubicBezTo>
                <a:cubicBezTo>
                  <a:pt x="24115" y="6716"/>
                  <a:pt x="23271" y="8884"/>
                  <a:pt x="23750" y="10688"/>
                </a:cubicBezTo>
                <a:cubicBezTo>
                  <a:pt x="22951" y="11304"/>
                  <a:pt x="22107" y="11874"/>
                  <a:pt x="21194" y="12331"/>
                </a:cubicBezTo>
                <a:cubicBezTo>
                  <a:pt x="20316" y="12775"/>
                  <a:pt x="19170" y="13127"/>
                  <a:pt x="18089" y="13127"/>
                </a:cubicBezTo>
                <a:cubicBezTo>
                  <a:pt x="16894" y="13127"/>
                  <a:pt x="15778" y="12697"/>
                  <a:pt x="15191" y="11486"/>
                </a:cubicBezTo>
                <a:cubicBezTo>
                  <a:pt x="15031" y="11167"/>
                  <a:pt x="14940" y="10802"/>
                  <a:pt x="14894" y="10436"/>
                </a:cubicBezTo>
                <a:cubicBezTo>
                  <a:pt x="15259" y="10208"/>
                  <a:pt x="15647" y="9934"/>
                  <a:pt x="16012" y="9683"/>
                </a:cubicBezTo>
                <a:cubicBezTo>
                  <a:pt x="18021" y="8154"/>
                  <a:pt x="19756" y="6259"/>
                  <a:pt x="21011" y="4068"/>
                </a:cubicBezTo>
                <a:cubicBezTo>
                  <a:pt x="21468" y="3269"/>
                  <a:pt x="22061" y="1923"/>
                  <a:pt x="21125" y="1215"/>
                </a:cubicBezTo>
                <a:cubicBezTo>
                  <a:pt x="20879" y="1025"/>
                  <a:pt x="20608" y="947"/>
                  <a:pt x="20328" y="947"/>
                </a:cubicBezTo>
                <a:cubicBezTo>
                  <a:pt x="19464" y="947"/>
                  <a:pt x="18510" y="1686"/>
                  <a:pt x="17907" y="2151"/>
                </a:cubicBezTo>
                <a:cubicBezTo>
                  <a:pt x="15967" y="3657"/>
                  <a:pt x="14597" y="5917"/>
                  <a:pt x="14209" y="8359"/>
                </a:cubicBezTo>
                <a:cubicBezTo>
                  <a:pt x="14118" y="8907"/>
                  <a:pt x="14072" y="9478"/>
                  <a:pt x="14095" y="10048"/>
                </a:cubicBezTo>
                <a:cubicBezTo>
                  <a:pt x="13547" y="10368"/>
                  <a:pt x="12954" y="10688"/>
                  <a:pt x="12360" y="10961"/>
                </a:cubicBezTo>
                <a:cubicBezTo>
                  <a:pt x="11399" y="11407"/>
                  <a:pt x="9909" y="12075"/>
                  <a:pt x="8620" y="12075"/>
                </a:cubicBezTo>
                <a:cubicBezTo>
                  <a:pt x="7798" y="12075"/>
                  <a:pt x="7057" y="11803"/>
                  <a:pt x="6585" y="11030"/>
                </a:cubicBezTo>
                <a:cubicBezTo>
                  <a:pt x="6380" y="10665"/>
                  <a:pt x="6243" y="10254"/>
                  <a:pt x="6197" y="9843"/>
                </a:cubicBezTo>
                <a:cubicBezTo>
                  <a:pt x="6745" y="9455"/>
                  <a:pt x="7247" y="9021"/>
                  <a:pt x="7727" y="8610"/>
                </a:cubicBezTo>
                <a:cubicBezTo>
                  <a:pt x="9690" y="6876"/>
                  <a:pt x="11310" y="4662"/>
                  <a:pt x="12315" y="2242"/>
                </a:cubicBezTo>
                <a:cubicBezTo>
                  <a:pt x="12497" y="1763"/>
                  <a:pt x="12657" y="1215"/>
                  <a:pt x="12474" y="713"/>
                </a:cubicBezTo>
                <a:cubicBezTo>
                  <a:pt x="12306" y="250"/>
                  <a:pt x="11865" y="0"/>
                  <a:pt x="113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71" name="Google Shape;1671;p121"/>
          <p:cNvGrpSpPr/>
          <p:nvPr/>
        </p:nvGrpSpPr>
        <p:grpSpPr>
          <a:xfrm rot="10800000">
            <a:off x="2532847" y="6297945"/>
            <a:ext cx="620884" cy="664917"/>
            <a:chOff x="6693675" y="2186900"/>
            <a:chExt cx="465675" cy="498700"/>
          </a:xfrm>
        </p:grpSpPr>
        <p:sp>
          <p:nvSpPr>
            <p:cNvPr id="1672" name="Google Shape;1672;p121"/>
            <p:cNvSpPr/>
            <p:nvPr/>
          </p:nvSpPr>
          <p:spPr>
            <a:xfrm>
              <a:off x="6693675" y="2571325"/>
              <a:ext cx="71350" cy="48525"/>
            </a:xfrm>
            <a:custGeom>
              <a:rect b="b" l="l" r="r" t="t"/>
              <a:pathLst>
                <a:path extrusionOk="0" h="1941" w="2854">
                  <a:moveTo>
                    <a:pt x="2205" y="0"/>
                  </a:moveTo>
                  <a:cubicBezTo>
                    <a:pt x="2108" y="0"/>
                    <a:pt x="2009" y="23"/>
                    <a:pt x="1918" y="69"/>
                  </a:cubicBezTo>
                  <a:cubicBezTo>
                    <a:pt x="1393" y="343"/>
                    <a:pt x="891" y="616"/>
                    <a:pt x="366" y="890"/>
                  </a:cubicBezTo>
                  <a:cubicBezTo>
                    <a:pt x="115" y="1027"/>
                    <a:pt x="1" y="1415"/>
                    <a:pt x="160" y="1666"/>
                  </a:cubicBezTo>
                  <a:cubicBezTo>
                    <a:pt x="282" y="1849"/>
                    <a:pt x="465" y="1940"/>
                    <a:pt x="661" y="1940"/>
                  </a:cubicBezTo>
                  <a:cubicBezTo>
                    <a:pt x="759" y="1940"/>
                    <a:pt x="860" y="1917"/>
                    <a:pt x="959" y="1872"/>
                  </a:cubicBezTo>
                  <a:cubicBezTo>
                    <a:pt x="1462" y="1598"/>
                    <a:pt x="1986" y="1324"/>
                    <a:pt x="2489" y="1050"/>
                  </a:cubicBezTo>
                  <a:cubicBezTo>
                    <a:pt x="2763" y="913"/>
                    <a:pt x="2854" y="525"/>
                    <a:pt x="2694" y="274"/>
                  </a:cubicBezTo>
                  <a:cubicBezTo>
                    <a:pt x="2588" y="91"/>
                    <a:pt x="2400" y="0"/>
                    <a:pt x="220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3" name="Google Shape;1673;p121"/>
            <p:cNvSpPr/>
            <p:nvPr/>
          </p:nvSpPr>
          <p:spPr>
            <a:xfrm>
              <a:off x="6814650" y="2499725"/>
              <a:ext cx="76500" cy="54050"/>
            </a:xfrm>
            <a:custGeom>
              <a:rect b="b" l="l" r="r" t="t"/>
              <a:pathLst>
                <a:path extrusionOk="0" h="2162" w="3060">
                  <a:moveTo>
                    <a:pt x="2399" y="1"/>
                  </a:moveTo>
                  <a:cubicBezTo>
                    <a:pt x="2301" y="1"/>
                    <a:pt x="2199" y="26"/>
                    <a:pt x="2101" y="79"/>
                  </a:cubicBezTo>
                  <a:cubicBezTo>
                    <a:pt x="1530" y="422"/>
                    <a:pt x="959" y="764"/>
                    <a:pt x="366" y="1107"/>
                  </a:cubicBezTo>
                  <a:cubicBezTo>
                    <a:pt x="115" y="1244"/>
                    <a:pt x="1" y="1632"/>
                    <a:pt x="160" y="1883"/>
                  </a:cubicBezTo>
                  <a:cubicBezTo>
                    <a:pt x="270" y="2054"/>
                    <a:pt x="464" y="2162"/>
                    <a:pt x="664" y="2162"/>
                  </a:cubicBezTo>
                  <a:cubicBezTo>
                    <a:pt x="756" y="2162"/>
                    <a:pt x="850" y="2139"/>
                    <a:pt x="936" y="2088"/>
                  </a:cubicBezTo>
                  <a:cubicBezTo>
                    <a:pt x="1530" y="1746"/>
                    <a:pt x="2101" y="1403"/>
                    <a:pt x="2694" y="1061"/>
                  </a:cubicBezTo>
                  <a:cubicBezTo>
                    <a:pt x="2945" y="901"/>
                    <a:pt x="3059" y="536"/>
                    <a:pt x="2899" y="285"/>
                  </a:cubicBezTo>
                  <a:cubicBezTo>
                    <a:pt x="2778" y="102"/>
                    <a:pt x="2595" y="1"/>
                    <a:pt x="23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4" name="Google Shape;1674;p121"/>
            <p:cNvSpPr/>
            <p:nvPr/>
          </p:nvSpPr>
          <p:spPr>
            <a:xfrm>
              <a:off x="6921925" y="2420000"/>
              <a:ext cx="64525" cy="61750"/>
            </a:xfrm>
            <a:custGeom>
              <a:rect b="b" l="l" r="r" t="t"/>
              <a:pathLst>
                <a:path extrusionOk="0" h="2470" w="2581">
                  <a:moveTo>
                    <a:pt x="2053" y="1"/>
                  </a:moveTo>
                  <a:cubicBezTo>
                    <a:pt x="2039" y="1"/>
                    <a:pt x="2024" y="2"/>
                    <a:pt x="2009" y="4"/>
                  </a:cubicBezTo>
                  <a:cubicBezTo>
                    <a:pt x="1850" y="4"/>
                    <a:pt x="1713" y="50"/>
                    <a:pt x="1599" y="164"/>
                  </a:cubicBezTo>
                  <a:cubicBezTo>
                    <a:pt x="1165" y="644"/>
                    <a:pt x="686" y="1100"/>
                    <a:pt x="161" y="1511"/>
                  </a:cubicBezTo>
                  <a:cubicBezTo>
                    <a:pt x="46" y="1579"/>
                    <a:pt x="1" y="1785"/>
                    <a:pt x="1" y="1899"/>
                  </a:cubicBezTo>
                  <a:cubicBezTo>
                    <a:pt x="1" y="2036"/>
                    <a:pt x="69" y="2218"/>
                    <a:pt x="161" y="2310"/>
                  </a:cubicBezTo>
                  <a:cubicBezTo>
                    <a:pt x="275" y="2401"/>
                    <a:pt x="412" y="2470"/>
                    <a:pt x="571" y="2470"/>
                  </a:cubicBezTo>
                  <a:cubicBezTo>
                    <a:pt x="617" y="2470"/>
                    <a:pt x="663" y="2470"/>
                    <a:pt x="708" y="2447"/>
                  </a:cubicBezTo>
                  <a:cubicBezTo>
                    <a:pt x="823" y="2424"/>
                    <a:pt x="891" y="2378"/>
                    <a:pt x="982" y="2310"/>
                  </a:cubicBezTo>
                  <a:cubicBezTo>
                    <a:pt x="1484" y="1899"/>
                    <a:pt x="1964" y="1465"/>
                    <a:pt x="2397" y="963"/>
                  </a:cubicBezTo>
                  <a:cubicBezTo>
                    <a:pt x="2512" y="872"/>
                    <a:pt x="2580" y="735"/>
                    <a:pt x="2580" y="575"/>
                  </a:cubicBezTo>
                  <a:cubicBezTo>
                    <a:pt x="2580" y="438"/>
                    <a:pt x="2512" y="256"/>
                    <a:pt x="2397" y="164"/>
                  </a:cubicBezTo>
                  <a:cubicBezTo>
                    <a:pt x="2316" y="83"/>
                    <a:pt x="2179" y="1"/>
                    <a:pt x="205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5" name="Google Shape;1675;p121"/>
            <p:cNvSpPr/>
            <p:nvPr/>
          </p:nvSpPr>
          <p:spPr>
            <a:xfrm>
              <a:off x="7018950" y="2307550"/>
              <a:ext cx="50800" cy="71625"/>
            </a:xfrm>
            <a:custGeom>
              <a:rect b="b" l="l" r="r" t="t"/>
              <a:pathLst>
                <a:path extrusionOk="0" h="2865" w="2032">
                  <a:moveTo>
                    <a:pt x="1413" y="1"/>
                  </a:moveTo>
                  <a:cubicBezTo>
                    <a:pt x="1219" y="1"/>
                    <a:pt x="1025" y="87"/>
                    <a:pt x="936" y="280"/>
                  </a:cubicBezTo>
                  <a:cubicBezTo>
                    <a:pt x="662" y="850"/>
                    <a:pt x="388" y="1444"/>
                    <a:pt x="91" y="2014"/>
                  </a:cubicBezTo>
                  <a:cubicBezTo>
                    <a:pt x="23" y="2151"/>
                    <a:pt x="0" y="2311"/>
                    <a:pt x="46" y="2448"/>
                  </a:cubicBezTo>
                  <a:cubicBezTo>
                    <a:pt x="91" y="2585"/>
                    <a:pt x="183" y="2722"/>
                    <a:pt x="297" y="2791"/>
                  </a:cubicBezTo>
                  <a:cubicBezTo>
                    <a:pt x="393" y="2839"/>
                    <a:pt x="504" y="2864"/>
                    <a:pt x="612" y="2864"/>
                  </a:cubicBezTo>
                  <a:cubicBezTo>
                    <a:pt x="813" y="2864"/>
                    <a:pt x="1007" y="2777"/>
                    <a:pt x="1096" y="2585"/>
                  </a:cubicBezTo>
                  <a:cubicBezTo>
                    <a:pt x="1370" y="2014"/>
                    <a:pt x="1644" y="1444"/>
                    <a:pt x="1917" y="850"/>
                  </a:cubicBezTo>
                  <a:cubicBezTo>
                    <a:pt x="1986" y="713"/>
                    <a:pt x="2032" y="576"/>
                    <a:pt x="1986" y="417"/>
                  </a:cubicBezTo>
                  <a:cubicBezTo>
                    <a:pt x="1940" y="280"/>
                    <a:pt x="1849" y="143"/>
                    <a:pt x="1712" y="74"/>
                  </a:cubicBezTo>
                  <a:cubicBezTo>
                    <a:pt x="1624" y="26"/>
                    <a:pt x="1518" y="1"/>
                    <a:pt x="141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6" name="Google Shape;1676;p121"/>
            <p:cNvSpPr/>
            <p:nvPr/>
          </p:nvSpPr>
          <p:spPr>
            <a:xfrm>
              <a:off x="7068575" y="2186900"/>
              <a:ext cx="42825" cy="76700"/>
            </a:xfrm>
            <a:custGeom>
              <a:rect b="b" l="l" r="r" t="t"/>
              <a:pathLst>
                <a:path extrusionOk="0" h="3068" w="1713">
                  <a:moveTo>
                    <a:pt x="1116" y="0"/>
                  </a:moveTo>
                  <a:cubicBezTo>
                    <a:pt x="860" y="0"/>
                    <a:pt x="607" y="153"/>
                    <a:pt x="549" y="404"/>
                  </a:cubicBezTo>
                  <a:cubicBezTo>
                    <a:pt x="389" y="1066"/>
                    <a:pt x="229" y="1705"/>
                    <a:pt x="69" y="2344"/>
                  </a:cubicBezTo>
                  <a:cubicBezTo>
                    <a:pt x="1" y="2641"/>
                    <a:pt x="161" y="2983"/>
                    <a:pt x="480" y="3051"/>
                  </a:cubicBezTo>
                  <a:cubicBezTo>
                    <a:pt x="526" y="3062"/>
                    <a:pt x="573" y="3067"/>
                    <a:pt x="619" y="3067"/>
                  </a:cubicBezTo>
                  <a:cubicBezTo>
                    <a:pt x="870" y="3067"/>
                    <a:pt x="1111" y="2914"/>
                    <a:pt x="1188" y="2663"/>
                  </a:cubicBezTo>
                  <a:lnTo>
                    <a:pt x="1644" y="723"/>
                  </a:lnTo>
                  <a:cubicBezTo>
                    <a:pt x="1713" y="427"/>
                    <a:pt x="1553" y="84"/>
                    <a:pt x="1256" y="16"/>
                  </a:cubicBezTo>
                  <a:cubicBezTo>
                    <a:pt x="1210" y="5"/>
                    <a:pt x="1163" y="0"/>
                    <a:pt x="111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7" name="Google Shape;1677;p121"/>
            <p:cNvSpPr/>
            <p:nvPr/>
          </p:nvSpPr>
          <p:spPr>
            <a:xfrm>
              <a:off x="7097125" y="2266025"/>
              <a:ext cx="45100" cy="79475"/>
            </a:xfrm>
            <a:custGeom>
              <a:rect b="b" l="l" r="r" t="t"/>
              <a:pathLst>
                <a:path extrusionOk="0" h="3179" w="1804">
                  <a:moveTo>
                    <a:pt x="1210" y="1"/>
                  </a:moveTo>
                  <a:cubicBezTo>
                    <a:pt x="890" y="23"/>
                    <a:pt x="662" y="252"/>
                    <a:pt x="639" y="571"/>
                  </a:cubicBezTo>
                  <a:cubicBezTo>
                    <a:pt x="639" y="640"/>
                    <a:pt x="639" y="708"/>
                    <a:pt x="616" y="777"/>
                  </a:cubicBezTo>
                  <a:cubicBezTo>
                    <a:pt x="571" y="1051"/>
                    <a:pt x="525" y="1324"/>
                    <a:pt x="434" y="1598"/>
                  </a:cubicBezTo>
                  <a:cubicBezTo>
                    <a:pt x="388" y="1735"/>
                    <a:pt x="343" y="1872"/>
                    <a:pt x="297" y="2009"/>
                  </a:cubicBezTo>
                  <a:cubicBezTo>
                    <a:pt x="274" y="2055"/>
                    <a:pt x="251" y="2078"/>
                    <a:pt x="251" y="2123"/>
                  </a:cubicBezTo>
                  <a:cubicBezTo>
                    <a:pt x="206" y="2192"/>
                    <a:pt x="183" y="2260"/>
                    <a:pt x="137" y="2329"/>
                  </a:cubicBezTo>
                  <a:cubicBezTo>
                    <a:pt x="0" y="2603"/>
                    <a:pt x="69" y="2968"/>
                    <a:pt x="343" y="3105"/>
                  </a:cubicBezTo>
                  <a:cubicBezTo>
                    <a:pt x="431" y="3153"/>
                    <a:pt x="536" y="3179"/>
                    <a:pt x="642" y="3179"/>
                  </a:cubicBezTo>
                  <a:cubicBezTo>
                    <a:pt x="836" y="3179"/>
                    <a:pt x="1030" y="3092"/>
                    <a:pt x="1119" y="2899"/>
                  </a:cubicBezTo>
                  <a:cubicBezTo>
                    <a:pt x="1507" y="2169"/>
                    <a:pt x="1712" y="1393"/>
                    <a:pt x="1781" y="571"/>
                  </a:cubicBezTo>
                  <a:cubicBezTo>
                    <a:pt x="1803" y="275"/>
                    <a:pt x="1507" y="1"/>
                    <a:pt x="121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8" name="Google Shape;1678;p121"/>
            <p:cNvSpPr/>
            <p:nvPr/>
          </p:nvSpPr>
          <p:spPr>
            <a:xfrm>
              <a:off x="7011525" y="2425225"/>
              <a:ext cx="58800" cy="64650"/>
            </a:xfrm>
            <a:custGeom>
              <a:rect b="b" l="l" r="r" t="t"/>
              <a:pathLst>
                <a:path extrusionOk="0" h="2586" w="2352">
                  <a:moveTo>
                    <a:pt x="1686" y="0"/>
                  </a:moveTo>
                  <a:cubicBezTo>
                    <a:pt x="1438" y="0"/>
                    <a:pt x="1236" y="167"/>
                    <a:pt x="1142" y="412"/>
                  </a:cubicBezTo>
                  <a:cubicBezTo>
                    <a:pt x="1142" y="457"/>
                    <a:pt x="1119" y="503"/>
                    <a:pt x="1096" y="549"/>
                  </a:cubicBezTo>
                  <a:cubicBezTo>
                    <a:pt x="1028" y="708"/>
                    <a:pt x="936" y="868"/>
                    <a:pt x="822" y="1028"/>
                  </a:cubicBezTo>
                  <a:cubicBezTo>
                    <a:pt x="708" y="1165"/>
                    <a:pt x="571" y="1302"/>
                    <a:pt x="411" y="1416"/>
                  </a:cubicBezTo>
                  <a:cubicBezTo>
                    <a:pt x="388" y="1462"/>
                    <a:pt x="343" y="1485"/>
                    <a:pt x="297" y="1507"/>
                  </a:cubicBezTo>
                  <a:cubicBezTo>
                    <a:pt x="160" y="1599"/>
                    <a:pt x="69" y="1713"/>
                    <a:pt x="23" y="1850"/>
                  </a:cubicBezTo>
                  <a:cubicBezTo>
                    <a:pt x="0" y="1987"/>
                    <a:pt x="0" y="2169"/>
                    <a:pt x="92" y="2306"/>
                  </a:cubicBezTo>
                  <a:cubicBezTo>
                    <a:pt x="201" y="2478"/>
                    <a:pt x="395" y="2585"/>
                    <a:pt x="595" y="2585"/>
                  </a:cubicBezTo>
                  <a:cubicBezTo>
                    <a:pt x="687" y="2585"/>
                    <a:pt x="781" y="2562"/>
                    <a:pt x="868" y="2512"/>
                  </a:cubicBezTo>
                  <a:cubicBezTo>
                    <a:pt x="1530" y="2078"/>
                    <a:pt x="2009" y="1462"/>
                    <a:pt x="2260" y="708"/>
                  </a:cubicBezTo>
                  <a:cubicBezTo>
                    <a:pt x="2351" y="435"/>
                    <a:pt x="2146" y="92"/>
                    <a:pt x="1849" y="24"/>
                  </a:cubicBezTo>
                  <a:cubicBezTo>
                    <a:pt x="1793" y="8"/>
                    <a:pt x="1738" y="0"/>
                    <a:pt x="16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9" name="Google Shape;1679;p121"/>
            <p:cNvSpPr/>
            <p:nvPr/>
          </p:nvSpPr>
          <p:spPr>
            <a:xfrm>
              <a:off x="6885400" y="2530500"/>
              <a:ext cx="77075" cy="63675"/>
            </a:xfrm>
            <a:custGeom>
              <a:rect b="b" l="l" r="r" t="t"/>
              <a:pathLst>
                <a:path extrusionOk="0" h="2547" w="3083">
                  <a:moveTo>
                    <a:pt x="2433" y="1"/>
                  </a:moveTo>
                  <a:cubicBezTo>
                    <a:pt x="2292" y="1"/>
                    <a:pt x="2153" y="53"/>
                    <a:pt x="2055" y="172"/>
                  </a:cubicBezTo>
                  <a:cubicBezTo>
                    <a:pt x="1918" y="309"/>
                    <a:pt x="1781" y="446"/>
                    <a:pt x="1644" y="583"/>
                  </a:cubicBezTo>
                  <a:cubicBezTo>
                    <a:pt x="1576" y="652"/>
                    <a:pt x="1507" y="697"/>
                    <a:pt x="1439" y="766"/>
                  </a:cubicBezTo>
                  <a:cubicBezTo>
                    <a:pt x="1393" y="811"/>
                    <a:pt x="1348" y="834"/>
                    <a:pt x="1302" y="857"/>
                  </a:cubicBezTo>
                  <a:cubicBezTo>
                    <a:pt x="1302" y="880"/>
                    <a:pt x="1302" y="880"/>
                    <a:pt x="1302" y="880"/>
                  </a:cubicBezTo>
                  <a:lnTo>
                    <a:pt x="1279" y="880"/>
                  </a:lnTo>
                  <a:cubicBezTo>
                    <a:pt x="982" y="1108"/>
                    <a:pt x="640" y="1314"/>
                    <a:pt x="298" y="1473"/>
                  </a:cubicBezTo>
                  <a:cubicBezTo>
                    <a:pt x="161" y="1542"/>
                    <a:pt x="69" y="1702"/>
                    <a:pt x="24" y="1816"/>
                  </a:cubicBezTo>
                  <a:cubicBezTo>
                    <a:pt x="1" y="1953"/>
                    <a:pt x="1" y="2135"/>
                    <a:pt x="92" y="2272"/>
                  </a:cubicBezTo>
                  <a:cubicBezTo>
                    <a:pt x="214" y="2455"/>
                    <a:pt x="386" y="2546"/>
                    <a:pt x="576" y="2546"/>
                  </a:cubicBezTo>
                  <a:cubicBezTo>
                    <a:pt x="671" y="2546"/>
                    <a:pt x="769" y="2523"/>
                    <a:pt x="868" y="2478"/>
                  </a:cubicBezTo>
                  <a:cubicBezTo>
                    <a:pt x="1622" y="2112"/>
                    <a:pt x="2306" y="1587"/>
                    <a:pt x="2854" y="971"/>
                  </a:cubicBezTo>
                  <a:cubicBezTo>
                    <a:pt x="3060" y="743"/>
                    <a:pt x="3082" y="378"/>
                    <a:pt x="2854" y="172"/>
                  </a:cubicBezTo>
                  <a:cubicBezTo>
                    <a:pt x="2746" y="65"/>
                    <a:pt x="2588" y="1"/>
                    <a:pt x="243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0" name="Google Shape;1680;p121"/>
            <p:cNvSpPr/>
            <p:nvPr/>
          </p:nvSpPr>
          <p:spPr>
            <a:xfrm>
              <a:off x="6777575" y="2605100"/>
              <a:ext cx="68500" cy="43750"/>
            </a:xfrm>
            <a:custGeom>
              <a:rect b="b" l="l" r="r" t="t"/>
              <a:pathLst>
                <a:path extrusionOk="0" h="1750" w="2740">
                  <a:moveTo>
                    <a:pt x="2119" y="0"/>
                  </a:moveTo>
                  <a:cubicBezTo>
                    <a:pt x="2075" y="0"/>
                    <a:pt x="2030" y="6"/>
                    <a:pt x="1986" y="19"/>
                  </a:cubicBezTo>
                  <a:cubicBezTo>
                    <a:pt x="1484" y="224"/>
                    <a:pt x="959" y="430"/>
                    <a:pt x="457" y="635"/>
                  </a:cubicBezTo>
                  <a:cubicBezTo>
                    <a:pt x="297" y="681"/>
                    <a:pt x="183" y="749"/>
                    <a:pt x="114" y="886"/>
                  </a:cubicBezTo>
                  <a:cubicBezTo>
                    <a:pt x="46" y="1023"/>
                    <a:pt x="0" y="1206"/>
                    <a:pt x="46" y="1343"/>
                  </a:cubicBezTo>
                  <a:cubicBezTo>
                    <a:pt x="91" y="1479"/>
                    <a:pt x="183" y="1594"/>
                    <a:pt x="320" y="1685"/>
                  </a:cubicBezTo>
                  <a:cubicBezTo>
                    <a:pt x="400" y="1717"/>
                    <a:pt x="515" y="1749"/>
                    <a:pt x="624" y="1749"/>
                  </a:cubicBezTo>
                  <a:cubicBezTo>
                    <a:pt x="669" y="1749"/>
                    <a:pt x="713" y="1744"/>
                    <a:pt x="753" y="1731"/>
                  </a:cubicBezTo>
                  <a:cubicBezTo>
                    <a:pt x="1278" y="1525"/>
                    <a:pt x="1780" y="1320"/>
                    <a:pt x="2305" y="1137"/>
                  </a:cubicBezTo>
                  <a:cubicBezTo>
                    <a:pt x="2442" y="1069"/>
                    <a:pt x="2556" y="1000"/>
                    <a:pt x="2648" y="863"/>
                  </a:cubicBezTo>
                  <a:cubicBezTo>
                    <a:pt x="2716" y="749"/>
                    <a:pt x="2739" y="566"/>
                    <a:pt x="2693" y="430"/>
                  </a:cubicBezTo>
                  <a:cubicBezTo>
                    <a:pt x="2648" y="293"/>
                    <a:pt x="2556" y="156"/>
                    <a:pt x="2442" y="87"/>
                  </a:cubicBezTo>
                  <a:cubicBezTo>
                    <a:pt x="2344" y="38"/>
                    <a:pt x="2233" y="0"/>
                    <a:pt x="21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1" name="Google Shape;1681;p121"/>
            <p:cNvSpPr/>
            <p:nvPr/>
          </p:nvSpPr>
          <p:spPr>
            <a:xfrm>
              <a:off x="6858600" y="2627675"/>
              <a:ext cx="78775" cy="57925"/>
            </a:xfrm>
            <a:custGeom>
              <a:rect b="b" l="l" r="r" t="t"/>
              <a:pathLst>
                <a:path extrusionOk="0" h="2317" w="3151">
                  <a:moveTo>
                    <a:pt x="2464" y="1"/>
                  </a:moveTo>
                  <a:cubicBezTo>
                    <a:pt x="2372" y="1"/>
                    <a:pt x="2278" y="24"/>
                    <a:pt x="2191" y="74"/>
                  </a:cubicBezTo>
                  <a:lnTo>
                    <a:pt x="388" y="1238"/>
                  </a:lnTo>
                  <a:cubicBezTo>
                    <a:pt x="137" y="1421"/>
                    <a:pt x="0" y="1763"/>
                    <a:pt x="183" y="2037"/>
                  </a:cubicBezTo>
                  <a:cubicBezTo>
                    <a:pt x="292" y="2209"/>
                    <a:pt x="486" y="2316"/>
                    <a:pt x="686" y="2316"/>
                  </a:cubicBezTo>
                  <a:cubicBezTo>
                    <a:pt x="778" y="2316"/>
                    <a:pt x="872" y="2293"/>
                    <a:pt x="959" y="2243"/>
                  </a:cubicBezTo>
                  <a:lnTo>
                    <a:pt x="2762" y="1056"/>
                  </a:lnTo>
                  <a:cubicBezTo>
                    <a:pt x="3013" y="896"/>
                    <a:pt x="3150" y="554"/>
                    <a:pt x="2968" y="280"/>
                  </a:cubicBezTo>
                  <a:cubicBezTo>
                    <a:pt x="2858" y="108"/>
                    <a:pt x="2664" y="1"/>
                    <a:pt x="246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2" name="Google Shape;1682;p121"/>
            <p:cNvSpPr/>
            <p:nvPr/>
          </p:nvSpPr>
          <p:spPr>
            <a:xfrm>
              <a:off x="6997825" y="2522725"/>
              <a:ext cx="65650" cy="69800"/>
            </a:xfrm>
            <a:custGeom>
              <a:rect b="b" l="l" r="r" t="t"/>
              <a:pathLst>
                <a:path extrusionOk="0" h="2792" w="2626">
                  <a:moveTo>
                    <a:pt x="2099" y="0"/>
                  </a:moveTo>
                  <a:cubicBezTo>
                    <a:pt x="2084" y="0"/>
                    <a:pt x="2069" y="2"/>
                    <a:pt x="2055" y="4"/>
                  </a:cubicBezTo>
                  <a:cubicBezTo>
                    <a:pt x="1918" y="4"/>
                    <a:pt x="1735" y="50"/>
                    <a:pt x="1644" y="164"/>
                  </a:cubicBezTo>
                  <a:cubicBezTo>
                    <a:pt x="1188" y="734"/>
                    <a:pt x="731" y="1282"/>
                    <a:pt x="229" y="1830"/>
                  </a:cubicBezTo>
                  <a:cubicBezTo>
                    <a:pt x="23" y="2035"/>
                    <a:pt x="1" y="2423"/>
                    <a:pt x="229" y="2629"/>
                  </a:cubicBezTo>
                  <a:cubicBezTo>
                    <a:pt x="346" y="2734"/>
                    <a:pt x="499" y="2792"/>
                    <a:pt x="648" y="2792"/>
                  </a:cubicBezTo>
                  <a:cubicBezTo>
                    <a:pt x="790" y="2792"/>
                    <a:pt x="928" y="2740"/>
                    <a:pt x="1028" y="2629"/>
                  </a:cubicBezTo>
                  <a:cubicBezTo>
                    <a:pt x="1530" y="2104"/>
                    <a:pt x="2009" y="1533"/>
                    <a:pt x="2443" y="963"/>
                  </a:cubicBezTo>
                  <a:cubicBezTo>
                    <a:pt x="2557" y="849"/>
                    <a:pt x="2625" y="734"/>
                    <a:pt x="2625" y="575"/>
                  </a:cubicBezTo>
                  <a:cubicBezTo>
                    <a:pt x="2625" y="415"/>
                    <a:pt x="2557" y="255"/>
                    <a:pt x="2443" y="164"/>
                  </a:cubicBezTo>
                  <a:cubicBezTo>
                    <a:pt x="2361" y="82"/>
                    <a:pt x="2225" y="0"/>
                    <a:pt x="209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3" name="Google Shape;1683;p121"/>
            <p:cNvSpPr/>
            <p:nvPr/>
          </p:nvSpPr>
          <p:spPr>
            <a:xfrm>
              <a:off x="7096550" y="2366250"/>
              <a:ext cx="62800" cy="91975"/>
            </a:xfrm>
            <a:custGeom>
              <a:rect b="b" l="l" r="r" t="t"/>
              <a:pathLst>
                <a:path extrusionOk="0" h="3679" w="2512">
                  <a:moveTo>
                    <a:pt x="1948" y="0"/>
                  </a:moveTo>
                  <a:cubicBezTo>
                    <a:pt x="1694" y="0"/>
                    <a:pt x="1407" y="140"/>
                    <a:pt x="1347" y="420"/>
                  </a:cubicBezTo>
                  <a:cubicBezTo>
                    <a:pt x="1301" y="648"/>
                    <a:pt x="1256" y="853"/>
                    <a:pt x="1164" y="1082"/>
                  </a:cubicBezTo>
                  <a:cubicBezTo>
                    <a:pt x="1164" y="1127"/>
                    <a:pt x="1142" y="1196"/>
                    <a:pt x="1119" y="1241"/>
                  </a:cubicBezTo>
                  <a:cubicBezTo>
                    <a:pt x="1096" y="1264"/>
                    <a:pt x="1096" y="1333"/>
                    <a:pt x="1073" y="1378"/>
                  </a:cubicBezTo>
                  <a:cubicBezTo>
                    <a:pt x="1073" y="1365"/>
                    <a:pt x="1073" y="1352"/>
                    <a:pt x="1069" y="1352"/>
                  </a:cubicBezTo>
                  <a:cubicBezTo>
                    <a:pt x="1066" y="1352"/>
                    <a:pt x="1060" y="1359"/>
                    <a:pt x="1050" y="1378"/>
                  </a:cubicBezTo>
                  <a:cubicBezTo>
                    <a:pt x="1050" y="1401"/>
                    <a:pt x="1028" y="1424"/>
                    <a:pt x="1028" y="1470"/>
                  </a:cubicBezTo>
                  <a:cubicBezTo>
                    <a:pt x="1005" y="1515"/>
                    <a:pt x="959" y="1584"/>
                    <a:pt x="936" y="1629"/>
                  </a:cubicBezTo>
                  <a:cubicBezTo>
                    <a:pt x="845" y="1835"/>
                    <a:pt x="731" y="2040"/>
                    <a:pt x="594" y="2223"/>
                  </a:cubicBezTo>
                  <a:cubicBezTo>
                    <a:pt x="525" y="2314"/>
                    <a:pt x="480" y="2406"/>
                    <a:pt x="411" y="2497"/>
                  </a:cubicBezTo>
                  <a:cubicBezTo>
                    <a:pt x="402" y="2506"/>
                    <a:pt x="389" y="2523"/>
                    <a:pt x="380" y="2536"/>
                  </a:cubicBezTo>
                  <a:lnTo>
                    <a:pt x="380" y="2536"/>
                  </a:lnTo>
                  <a:cubicBezTo>
                    <a:pt x="372" y="2547"/>
                    <a:pt x="366" y="2558"/>
                    <a:pt x="366" y="2565"/>
                  </a:cubicBezTo>
                  <a:cubicBezTo>
                    <a:pt x="320" y="2611"/>
                    <a:pt x="274" y="2657"/>
                    <a:pt x="229" y="2702"/>
                  </a:cubicBezTo>
                  <a:cubicBezTo>
                    <a:pt x="46" y="2931"/>
                    <a:pt x="0" y="3296"/>
                    <a:pt x="229" y="3524"/>
                  </a:cubicBezTo>
                  <a:cubicBezTo>
                    <a:pt x="349" y="3620"/>
                    <a:pt x="514" y="3679"/>
                    <a:pt x="673" y="3679"/>
                  </a:cubicBezTo>
                  <a:cubicBezTo>
                    <a:pt x="815" y="3679"/>
                    <a:pt x="953" y="3632"/>
                    <a:pt x="1050" y="3524"/>
                  </a:cubicBezTo>
                  <a:cubicBezTo>
                    <a:pt x="1735" y="2725"/>
                    <a:pt x="2237" y="1766"/>
                    <a:pt x="2465" y="716"/>
                  </a:cubicBezTo>
                  <a:cubicBezTo>
                    <a:pt x="2511" y="420"/>
                    <a:pt x="2374" y="100"/>
                    <a:pt x="2055" y="9"/>
                  </a:cubicBezTo>
                  <a:cubicBezTo>
                    <a:pt x="2020" y="3"/>
                    <a:pt x="1985" y="0"/>
                    <a:pt x="1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84" name="Google Shape;1684;p121"/>
          <p:cNvGrpSpPr/>
          <p:nvPr/>
        </p:nvGrpSpPr>
        <p:grpSpPr>
          <a:xfrm rot="10800000">
            <a:off x="11576590" y="1710401"/>
            <a:ext cx="555419" cy="568186"/>
            <a:chOff x="5045125" y="2936525"/>
            <a:chExt cx="416575" cy="426150"/>
          </a:xfrm>
        </p:grpSpPr>
        <p:sp>
          <p:nvSpPr>
            <p:cNvPr id="1685" name="Google Shape;1685;p121"/>
            <p:cNvSpPr/>
            <p:nvPr/>
          </p:nvSpPr>
          <p:spPr>
            <a:xfrm>
              <a:off x="5045125" y="3118075"/>
              <a:ext cx="292750" cy="244600"/>
            </a:xfrm>
            <a:custGeom>
              <a:rect b="b" l="l" r="r" t="t"/>
              <a:pathLst>
                <a:path extrusionOk="0" h="9784" w="11710">
                  <a:moveTo>
                    <a:pt x="5469" y="0"/>
                  </a:moveTo>
                  <a:cubicBezTo>
                    <a:pt x="4761" y="0"/>
                    <a:pt x="4052" y="132"/>
                    <a:pt x="3379" y="416"/>
                  </a:cubicBezTo>
                  <a:cubicBezTo>
                    <a:pt x="1827" y="1078"/>
                    <a:pt x="1073" y="2516"/>
                    <a:pt x="571" y="4045"/>
                  </a:cubicBezTo>
                  <a:cubicBezTo>
                    <a:pt x="183" y="5232"/>
                    <a:pt x="1" y="6647"/>
                    <a:pt x="548" y="7766"/>
                  </a:cubicBezTo>
                  <a:cubicBezTo>
                    <a:pt x="571" y="7834"/>
                    <a:pt x="571" y="7880"/>
                    <a:pt x="594" y="7926"/>
                  </a:cubicBezTo>
                  <a:cubicBezTo>
                    <a:pt x="1187" y="9181"/>
                    <a:pt x="2511" y="9660"/>
                    <a:pt x="3812" y="9752"/>
                  </a:cubicBezTo>
                  <a:cubicBezTo>
                    <a:pt x="4057" y="9773"/>
                    <a:pt x="4305" y="9783"/>
                    <a:pt x="4554" y="9783"/>
                  </a:cubicBezTo>
                  <a:cubicBezTo>
                    <a:pt x="5907" y="9783"/>
                    <a:pt x="7307" y="9480"/>
                    <a:pt x="8560" y="8998"/>
                  </a:cubicBezTo>
                  <a:cubicBezTo>
                    <a:pt x="9907" y="8450"/>
                    <a:pt x="11253" y="7697"/>
                    <a:pt x="11505" y="6145"/>
                  </a:cubicBezTo>
                  <a:cubicBezTo>
                    <a:pt x="11710" y="4867"/>
                    <a:pt x="11208" y="3520"/>
                    <a:pt x="10432" y="2493"/>
                  </a:cubicBezTo>
                  <a:cubicBezTo>
                    <a:pt x="9283" y="961"/>
                    <a:pt x="7380" y="0"/>
                    <a:pt x="54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6" name="Google Shape;1686;p121"/>
            <p:cNvSpPr/>
            <p:nvPr/>
          </p:nvSpPr>
          <p:spPr>
            <a:xfrm>
              <a:off x="5271100" y="2936525"/>
              <a:ext cx="190600" cy="157350"/>
            </a:xfrm>
            <a:custGeom>
              <a:rect b="b" l="l" r="r" t="t"/>
              <a:pathLst>
                <a:path extrusionOk="0" h="6294" w="7624">
                  <a:moveTo>
                    <a:pt x="3401" y="0"/>
                  </a:moveTo>
                  <a:cubicBezTo>
                    <a:pt x="2602" y="0"/>
                    <a:pt x="1803" y="274"/>
                    <a:pt x="1233" y="868"/>
                  </a:cubicBezTo>
                  <a:cubicBezTo>
                    <a:pt x="639" y="1484"/>
                    <a:pt x="343" y="2328"/>
                    <a:pt x="92" y="3127"/>
                  </a:cubicBezTo>
                  <a:cubicBezTo>
                    <a:pt x="0" y="3424"/>
                    <a:pt x="137" y="3652"/>
                    <a:pt x="343" y="3766"/>
                  </a:cubicBezTo>
                  <a:cubicBezTo>
                    <a:pt x="411" y="4246"/>
                    <a:pt x="594" y="4702"/>
                    <a:pt x="913" y="5113"/>
                  </a:cubicBezTo>
                  <a:cubicBezTo>
                    <a:pt x="1559" y="5920"/>
                    <a:pt x="2506" y="6293"/>
                    <a:pt x="3470" y="6293"/>
                  </a:cubicBezTo>
                  <a:cubicBezTo>
                    <a:pt x="4006" y="6293"/>
                    <a:pt x="4547" y="6178"/>
                    <a:pt x="5045" y="5958"/>
                  </a:cubicBezTo>
                  <a:cubicBezTo>
                    <a:pt x="6437" y="5341"/>
                    <a:pt x="7624" y="3812"/>
                    <a:pt x="7122" y="2237"/>
                  </a:cubicBezTo>
                  <a:cubicBezTo>
                    <a:pt x="6665" y="799"/>
                    <a:pt x="4816" y="23"/>
                    <a:pt x="340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87" name="Shape 1687"/>
        <p:cNvGrpSpPr/>
        <p:nvPr/>
      </p:nvGrpSpPr>
      <p:grpSpPr>
        <a:xfrm>
          <a:off x="0" y="0"/>
          <a:ext cx="0" cy="0"/>
          <a:chOff x="0" y="0"/>
          <a:chExt cx="0" cy="0"/>
        </a:xfrm>
      </p:grpSpPr>
      <p:sp>
        <p:nvSpPr>
          <p:cNvPr id="1688" name="Google Shape;1688;p122"/>
          <p:cNvSpPr/>
          <p:nvPr/>
        </p:nvSpPr>
        <p:spPr>
          <a:xfrm>
            <a:off x="-13887" y="-60300"/>
            <a:ext cx="7227872" cy="2613360"/>
          </a:xfrm>
          <a:custGeom>
            <a:rect b="b" l="l" r="r" t="t"/>
            <a:pathLst>
              <a:path extrusionOk="0" h="128848" w="356360">
                <a:moveTo>
                  <a:pt x="356360" y="1"/>
                </a:moveTo>
                <a:cubicBezTo>
                  <a:pt x="356360" y="1"/>
                  <a:pt x="341983" y="60853"/>
                  <a:pt x="279763" y="70336"/>
                </a:cubicBezTo>
                <a:cubicBezTo>
                  <a:pt x="197178" y="82859"/>
                  <a:pt x="188211" y="39667"/>
                  <a:pt x="120459" y="39393"/>
                </a:cubicBezTo>
                <a:cubicBezTo>
                  <a:pt x="38451" y="39059"/>
                  <a:pt x="1" y="128848"/>
                  <a:pt x="1" y="128848"/>
                </a:cubicBezTo>
                <a:lnTo>
                  <a:pt x="1" y="609"/>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9" name="Google Shape;1689;p122"/>
          <p:cNvSpPr txBox="1"/>
          <p:nvPr>
            <p:ph type="title"/>
          </p:nvPr>
        </p:nvSpPr>
        <p:spPr>
          <a:xfrm>
            <a:off x="950967" y="593367"/>
            <a:ext cx="10290000" cy="7635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sp>
        <p:nvSpPr>
          <p:cNvPr id="1690" name="Google Shape;1690;p122"/>
          <p:cNvSpPr/>
          <p:nvPr/>
        </p:nvSpPr>
        <p:spPr>
          <a:xfrm>
            <a:off x="8046734" y="5651436"/>
            <a:ext cx="4197279" cy="1206568"/>
          </a:xfrm>
          <a:custGeom>
            <a:rect b="b" l="l" r="r" t="t"/>
            <a:pathLst>
              <a:path extrusionOk="0" h="87054" w="302834">
                <a:moveTo>
                  <a:pt x="1" y="87053"/>
                </a:moveTo>
                <a:cubicBezTo>
                  <a:pt x="1" y="87053"/>
                  <a:pt x="12250" y="45898"/>
                  <a:pt x="65108" y="39545"/>
                </a:cubicBezTo>
                <a:cubicBezTo>
                  <a:pt x="135262" y="31065"/>
                  <a:pt x="142921" y="60244"/>
                  <a:pt x="200460" y="60457"/>
                </a:cubicBezTo>
                <a:cubicBezTo>
                  <a:pt x="270158" y="60670"/>
                  <a:pt x="302833" y="0"/>
                  <a:pt x="302833" y="0"/>
                </a:cubicBezTo>
                <a:lnTo>
                  <a:pt x="302833" y="86628"/>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91" name="Google Shape;1691;p122"/>
          <p:cNvGrpSpPr/>
          <p:nvPr/>
        </p:nvGrpSpPr>
        <p:grpSpPr>
          <a:xfrm rot="-3777731">
            <a:off x="-72053" y="-201505"/>
            <a:ext cx="763894" cy="1049359"/>
            <a:chOff x="3127800" y="2228675"/>
            <a:chExt cx="572925" cy="787025"/>
          </a:xfrm>
        </p:grpSpPr>
        <p:sp>
          <p:nvSpPr>
            <p:cNvPr id="1692" name="Google Shape;1692;p122"/>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3" name="Google Shape;1693;p122"/>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4" name="Google Shape;1694;p122"/>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5" name="Google Shape;1695;p122"/>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6" name="Google Shape;1696;p122"/>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7" name="Google Shape;1697;p122"/>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8" name="Google Shape;1698;p122"/>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9" name="Google Shape;1699;p122"/>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0" name="Google Shape;1700;p122"/>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1" name="Google Shape;1701;p122"/>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2" name="Google Shape;1702;p122"/>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3" name="Google Shape;1703;p122"/>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4" name="Google Shape;1704;p122"/>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5" name="Google Shape;1705;p122"/>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06" name="Google Shape;1706;p122"/>
          <p:cNvGrpSpPr/>
          <p:nvPr/>
        </p:nvGrpSpPr>
        <p:grpSpPr>
          <a:xfrm rot="-3041874">
            <a:off x="11676591" y="5170136"/>
            <a:ext cx="594968" cy="604467"/>
            <a:chOff x="4350100" y="1147775"/>
            <a:chExt cx="446250" cy="453375"/>
          </a:xfrm>
        </p:grpSpPr>
        <p:sp>
          <p:nvSpPr>
            <p:cNvPr id="1707" name="Google Shape;1707;p122"/>
            <p:cNvSpPr/>
            <p:nvPr/>
          </p:nvSpPr>
          <p:spPr>
            <a:xfrm>
              <a:off x="4587475" y="1395350"/>
              <a:ext cx="208875" cy="205800"/>
            </a:xfrm>
            <a:custGeom>
              <a:rect b="b" l="l" r="r" t="t"/>
              <a:pathLst>
                <a:path extrusionOk="0" h="8232" w="8355">
                  <a:moveTo>
                    <a:pt x="4104" y="0"/>
                  </a:moveTo>
                  <a:cubicBezTo>
                    <a:pt x="2167" y="0"/>
                    <a:pt x="643" y="1771"/>
                    <a:pt x="320" y="3603"/>
                  </a:cubicBezTo>
                  <a:cubicBezTo>
                    <a:pt x="0" y="5543"/>
                    <a:pt x="1119" y="7483"/>
                    <a:pt x="3036" y="8076"/>
                  </a:cubicBezTo>
                  <a:cubicBezTo>
                    <a:pt x="3393" y="8180"/>
                    <a:pt x="3759" y="8231"/>
                    <a:pt x="4124" y="8231"/>
                  </a:cubicBezTo>
                  <a:cubicBezTo>
                    <a:pt x="4880" y="8231"/>
                    <a:pt x="5631" y="8013"/>
                    <a:pt x="6277" y="7597"/>
                  </a:cubicBezTo>
                  <a:cubicBezTo>
                    <a:pt x="6574" y="7414"/>
                    <a:pt x="6848" y="7163"/>
                    <a:pt x="7099" y="6890"/>
                  </a:cubicBezTo>
                  <a:cubicBezTo>
                    <a:pt x="7852" y="6296"/>
                    <a:pt x="8355" y="5383"/>
                    <a:pt x="8332" y="4402"/>
                  </a:cubicBezTo>
                  <a:cubicBezTo>
                    <a:pt x="8309" y="3352"/>
                    <a:pt x="7715" y="2210"/>
                    <a:pt x="7031" y="1411"/>
                  </a:cubicBezTo>
                  <a:cubicBezTo>
                    <a:pt x="6369" y="658"/>
                    <a:pt x="5456" y="110"/>
                    <a:pt x="4451" y="19"/>
                  </a:cubicBezTo>
                  <a:cubicBezTo>
                    <a:pt x="4334" y="6"/>
                    <a:pt x="4218" y="0"/>
                    <a:pt x="41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8" name="Google Shape;1708;p122"/>
            <p:cNvSpPr/>
            <p:nvPr/>
          </p:nvSpPr>
          <p:spPr>
            <a:xfrm>
              <a:off x="4350100" y="1473750"/>
              <a:ext cx="95875" cy="93525"/>
            </a:xfrm>
            <a:custGeom>
              <a:rect b="b" l="l" r="r" t="t"/>
              <a:pathLst>
                <a:path extrusionOk="0" h="3741" w="3835">
                  <a:moveTo>
                    <a:pt x="1554" y="1"/>
                  </a:moveTo>
                  <a:cubicBezTo>
                    <a:pt x="1238" y="1"/>
                    <a:pt x="928" y="93"/>
                    <a:pt x="662" y="307"/>
                  </a:cubicBezTo>
                  <a:cubicBezTo>
                    <a:pt x="23" y="832"/>
                    <a:pt x="0" y="1927"/>
                    <a:pt x="274" y="2658"/>
                  </a:cubicBezTo>
                  <a:cubicBezTo>
                    <a:pt x="434" y="3069"/>
                    <a:pt x="753" y="3411"/>
                    <a:pt x="1164" y="3594"/>
                  </a:cubicBezTo>
                  <a:cubicBezTo>
                    <a:pt x="1429" y="3705"/>
                    <a:pt x="1710" y="3740"/>
                    <a:pt x="1998" y="3740"/>
                  </a:cubicBezTo>
                  <a:cubicBezTo>
                    <a:pt x="2182" y="3740"/>
                    <a:pt x="2369" y="3726"/>
                    <a:pt x="2557" y="3708"/>
                  </a:cubicBezTo>
                  <a:cubicBezTo>
                    <a:pt x="2716" y="3708"/>
                    <a:pt x="2808" y="3594"/>
                    <a:pt x="2808" y="3457"/>
                  </a:cubicBezTo>
                  <a:cubicBezTo>
                    <a:pt x="3036" y="3343"/>
                    <a:pt x="3241" y="3137"/>
                    <a:pt x="3401" y="2886"/>
                  </a:cubicBezTo>
                  <a:cubicBezTo>
                    <a:pt x="3835" y="2133"/>
                    <a:pt x="3584" y="1220"/>
                    <a:pt x="2990" y="626"/>
                  </a:cubicBezTo>
                  <a:cubicBezTo>
                    <a:pt x="2620" y="256"/>
                    <a:pt x="2080" y="1"/>
                    <a:pt x="155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9" name="Google Shape;1709;p122"/>
            <p:cNvSpPr/>
            <p:nvPr/>
          </p:nvSpPr>
          <p:spPr>
            <a:xfrm>
              <a:off x="4386600" y="1147775"/>
              <a:ext cx="162675" cy="170425"/>
            </a:xfrm>
            <a:custGeom>
              <a:rect b="b" l="l" r="r" t="t"/>
              <a:pathLst>
                <a:path extrusionOk="0" h="6817" w="6507">
                  <a:moveTo>
                    <a:pt x="2995" y="0"/>
                  </a:moveTo>
                  <a:cubicBezTo>
                    <a:pt x="2821" y="0"/>
                    <a:pt x="2644" y="20"/>
                    <a:pt x="2466" y="62"/>
                  </a:cubicBezTo>
                  <a:cubicBezTo>
                    <a:pt x="1005" y="427"/>
                    <a:pt x="69" y="2002"/>
                    <a:pt x="47" y="3440"/>
                  </a:cubicBezTo>
                  <a:cubicBezTo>
                    <a:pt x="1" y="4764"/>
                    <a:pt x="754" y="6065"/>
                    <a:pt x="1964" y="6544"/>
                  </a:cubicBezTo>
                  <a:cubicBezTo>
                    <a:pt x="2359" y="6723"/>
                    <a:pt x="2786" y="6816"/>
                    <a:pt x="3215" y="6816"/>
                  </a:cubicBezTo>
                  <a:cubicBezTo>
                    <a:pt x="3825" y="6816"/>
                    <a:pt x="4440" y="6627"/>
                    <a:pt x="4977" y="6224"/>
                  </a:cubicBezTo>
                  <a:cubicBezTo>
                    <a:pt x="6141" y="5357"/>
                    <a:pt x="6506" y="3736"/>
                    <a:pt x="6027" y="2390"/>
                  </a:cubicBezTo>
                  <a:cubicBezTo>
                    <a:pt x="5562" y="1177"/>
                    <a:pt x="4345" y="0"/>
                    <a:pt x="299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10" name="Google Shape;1710;p122"/>
          <p:cNvGrpSpPr/>
          <p:nvPr/>
        </p:nvGrpSpPr>
        <p:grpSpPr>
          <a:xfrm>
            <a:off x="8517385" y="6339275"/>
            <a:ext cx="1423564" cy="1372032"/>
            <a:chOff x="4445375" y="3754025"/>
            <a:chExt cx="1067700" cy="1029050"/>
          </a:xfrm>
        </p:grpSpPr>
        <p:sp>
          <p:nvSpPr>
            <p:cNvPr id="1711" name="Google Shape;1711;p122"/>
            <p:cNvSpPr/>
            <p:nvPr/>
          </p:nvSpPr>
          <p:spPr>
            <a:xfrm>
              <a:off x="4445375" y="3754025"/>
              <a:ext cx="1067700" cy="1029050"/>
            </a:xfrm>
            <a:custGeom>
              <a:rect b="b" l="l" r="r" t="t"/>
              <a:pathLst>
                <a:path extrusionOk="0" h="41162" w="42708">
                  <a:moveTo>
                    <a:pt x="18268" y="754"/>
                  </a:moveTo>
                  <a:cubicBezTo>
                    <a:pt x="21180" y="754"/>
                    <a:pt x="24101" y="1353"/>
                    <a:pt x="26844" y="2291"/>
                  </a:cubicBezTo>
                  <a:cubicBezTo>
                    <a:pt x="30975" y="3684"/>
                    <a:pt x="35083" y="5807"/>
                    <a:pt x="37594" y="9481"/>
                  </a:cubicBezTo>
                  <a:cubicBezTo>
                    <a:pt x="38850" y="11307"/>
                    <a:pt x="39717" y="13362"/>
                    <a:pt x="40356" y="15462"/>
                  </a:cubicBezTo>
                  <a:cubicBezTo>
                    <a:pt x="41018" y="17539"/>
                    <a:pt x="41429" y="19684"/>
                    <a:pt x="41520" y="21876"/>
                  </a:cubicBezTo>
                  <a:cubicBezTo>
                    <a:pt x="41703" y="26098"/>
                    <a:pt x="40539" y="30252"/>
                    <a:pt x="37708" y="33448"/>
                  </a:cubicBezTo>
                  <a:cubicBezTo>
                    <a:pt x="35038" y="36461"/>
                    <a:pt x="31363" y="38469"/>
                    <a:pt x="27551" y="39565"/>
                  </a:cubicBezTo>
                  <a:cubicBezTo>
                    <a:pt x="25655" y="40107"/>
                    <a:pt x="23718" y="40389"/>
                    <a:pt x="21791" y="40389"/>
                  </a:cubicBezTo>
                  <a:cubicBezTo>
                    <a:pt x="19334" y="40389"/>
                    <a:pt x="16891" y="39931"/>
                    <a:pt x="14564" y="38972"/>
                  </a:cubicBezTo>
                  <a:cubicBezTo>
                    <a:pt x="10706" y="37374"/>
                    <a:pt x="7419" y="34544"/>
                    <a:pt x="5182" y="31028"/>
                  </a:cubicBezTo>
                  <a:cubicBezTo>
                    <a:pt x="823" y="24158"/>
                    <a:pt x="229" y="14686"/>
                    <a:pt x="4635" y="7678"/>
                  </a:cubicBezTo>
                  <a:cubicBezTo>
                    <a:pt x="5160" y="6811"/>
                    <a:pt x="5776" y="5989"/>
                    <a:pt x="6461" y="5236"/>
                  </a:cubicBezTo>
                  <a:cubicBezTo>
                    <a:pt x="6483" y="5236"/>
                    <a:pt x="6483" y="5213"/>
                    <a:pt x="6506" y="5190"/>
                  </a:cubicBezTo>
                  <a:cubicBezTo>
                    <a:pt x="8424" y="3341"/>
                    <a:pt x="10866" y="2063"/>
                    <a:pt x="13445" y="1356"/>
                  </a:cubicBezTo>
                  <a:cubicBezTo>
                    <a:pt x="15029" y="939"/>
                    <a:pt x="16647" y="754"/>
                    <a:pt x="18268" y="754"/>
                  </a:cubicBezTo>
                  <a:close/>
                  <a:moveTo>
                    <a:pt x="18378" y="0"/>
                  </a:moveTo>
                  <a:cubicBezTo>
                    <a:pt x="17616" y="0"/>
                    <a:pt x="16853" y="40"/>
                    <a:pt x="16093" y="123"/>
                  </a:cubicBezTo>
                  <a:cubicBezTo>
                    <a:pt x="12098" y="534"/>
                    <a:pt x="8150" y="2246"/>
                    <a:pt x="5388" y="5236"/>
                  </a:cubicBezTo>
                  <a:cubicBezTo>
                    <a:pt x="4703" y="5943"/>
                    <a:pt x="4132" y="6742"/>
                    <a:pt x="3630" y="7587"/>
                  </a:cubicBezTo>
                  <a:cubicBezTo>
                    <a:pt x="3562" y="7701"/>
                    <a:pt x="3562" y="7815"/>
                    <a:pt x="3607" y="7906"/>
                  </a:cubicBezTo>
                  <a:cubicBezTo>
                    <a:pt x="1" y="14183"/>
                    <a:pt x="69" y="22286"/>
                    <a:pt x="3105" y="28814"/>
                  </a:cubicBezTo>
                  <a:cubicBezTo>
                    <a:pt x="4931" y="32718"/>
                    <a:pt x="7853" y="36073"/>
                    <a:pt x="11551" y="38287"/>
                  </a:cubicBezTo>
                  <a:cubicBezTo>
                    <a:pt x="14671" y="40163"/>
                    <a:pt x="18229" y="41162"/>
                    <a:pt x="21856" y="41162"/>
                  </a:cubicBezTo>
                  <a:cubicBezTo>
                    <a:pt x="22687" y="41162"/>
                    <a:pt x="23522" y="41109"/>
                    <a:pt x="24356" y="41003"/>
                  </a:cubicBezTo>
                  <a:cubicBezTo>
                    <a:pt x="28647" y="40432"/>
                    <a:pt x="32915" y="38675"/>
                    <a:pt x="36270" y="35890"/>
                  </a:cubicBezTo>
                  <a:cubicBezTo>
                    <a:pt x="39580" y="33151"/>
                    <a:pt x="41657" y="29385"/>
                    <a:pt x="42182" y="25117"/>
                  </a:cubicBezTo>
                  <a:cubicBezTo>
                    <a:pt x="42707" y="20620"/>
                    <a:pt x="41657" y="15895"/>
                    <a:pt x="39763" y="11810"/>
                  </a:cubicBezTo>
                  <a:cubicBezTo>
                    <a:pt x="38804" y="9732"/>
                    <a:pt x="37526" y="7838"/>
                    <a:pt x="35814" y="6309"/>
                  </a:cubicBezTo>
                  <a:cubicBezTo>
                    <a:pt x="34148" y="4802"/>
                    <a:pt x="32185" y="3661"/>
                    <a:pt x="30130" y="2748"/>
                  </a:cubicBezTo>
                  <a:cubicBezTo>
                    <a:pt x="26462" y="1115"/>
                    <a:pt x="22422" y="0"/>
                    <a:pt x="1837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2" name="Google Shape;1712;p122"/>
            <p:cNvSpPr/>
            <p:nvPr/>
          </p:nvSpPr>
          <p:spPr>
            <a:xfrm>
              <a:off x="4525850" y="3828875"/>
              <a:ext cx="901050" cy="847950"/>
            </a:xfrm>
            <a:custGeom>
              <a:rect b="b" l="l" r="r" t="t"/>
              <a:pathLst>
                <a:path extrusionOk="0" h="33918" w="36042">
                  <a:moveTo>
                    <a:pt x="15729" y="732"/>
                  </a:moveTo>
                  <a:cubicBezTo>
                    <a:pt x="18305" y="732"/>
                    <a:pt x="20906" y="1153"/>
                    <a:pt x="23328" y="1922"/>
                  </a:cubicBezTo>
                  <a:cubicBezTo>
                    <a:pt x="26546" y="2927"/>
                    <a:pt x="29536" y="4707"/>
                    <a:pt x="31659" y="7355"/>
                  </a:cubicBezTo>
                  <a:cubicBezTo>
                    <a:pt x="33873" y="10139"/>
                    <a:pt x="34992" y="13746"/>
                    <a:pt x="34946" y="17284"/>
                  </a:cubicBezTo>
                  <a:cubicBezTo>
                    <a:pt x="34832" y="23926"/>
                    <a:pt x="30678" y="30157"/>
                    <a:pt x="24309" y="32303"/>
                  </a:cubicBezTo>
                  <a:cubicBezTo>
                    <a:pt x="22589" y="32880"/>
                    <a:pt x="20779" y="33172"/>
                    <a:pt x="18968" y="33172"/>
                  </a:cubicBezTo>
                  <a:cubicBezTo>
                    <a:pt x="17343" y="33172"/>
                    <a:pt x="15717" y="32937"/>
                    <a:pt x="14152" y="32463"/>
                  </a:cubicBezTo>
                  <a:cubicBezTo>
                    <a:pt x="11048" y="31527"/>
                    <a:pt x="8263" y="29632"/>
                    <a:pt x="6140" y="27167"/>
                  </a:cubicBezTo>
                  <a:cubicBezTo>
                    <a:pt x="1461" y="21757"/>
                    <a:pt x="525" y="14065"/>
                    <a:pt x="3127" y="7492"/>
                  </a:cubicBezTo>
                  <a:cubicBezTo>
                    <a:pt x="3401" y="6807"/>
                    <a:pt x="3721" y="6145"/>
                    <a:pt x="4063" y="5506"/>
                  </a:cubicBezTo>
                  <a:cubicBezTo>
                    <a:pt x="6072" y="2881"/>
                    <a:pt x="9245" y="1443"/>
                    <a:pt x="12486" y="964"/>
                  </a:cubicBezTo>
                  <a:cubicBezTo>
                    <a:pt x="13552" y="808"/>
                    <a:pt x="14638" y="732"/>
                    <a:pt x="15729" y="732"/>
                  </a:cubicBezTo>
                  <a:close/>
                  <a:moveTo>
                    <a:pt x="15639" y="0"/>
                  </a:moveTo>
                  <a:cubicBezTo>
                    <a:pt x="15463" y="0"/>
                    <a:pt x="15287" y="2"/>
                    <a:pt x="15111" y="5"/>
                  </a:cubicBezTo>
                  <a:cubicBezTo>
                    <a:pt x="11299" y="73"/>
                    <a:pt x="7373" y="1101"/>
                    <a:pt x="4565" y="3794"/>
                  </a:cubicBezTo>
                  <a:cubicBezTo>
                    <a:pt x="4360" y="3999"/>
                    <a:pt x="4155" y="4205"/>
                    <a:pt x="3972" y="4433"/>
                  </a:cubicBezTo>
                  <a:cubicBezTo>
                    <a:pt x="3858" y="4433"/>
                    <a:pt x="3767" y="4479"/>
                    <a:pt x="3698" y="4593"/>
                  </a:cubicBezTo>
                  <a:cubicBezTo>
                    <a:pt x="3607" y="4753"/>
                    <a:pt x="3515" y="4935"/>
                    <a:pt x="3424" y="5095"/>
                  </a:cubicBezTo>
                  <a:cubicBezTo>
                    <a:pt x="3264" y="5323"/>
                    <a:pt x="3082" y="5552"/>
                    <a:pt x="2922" y="5803"/>
                  </a:cubicBezTo>
                  <a:cubicBezTo>
                    <a:pt x="2854" y="5917"/>
                    <a:pt x="2854" y="6054"/>
                    <a:pt x="2899" y="6145"/>
                  </a:cubicBezTo>
                  <a:cubicBezTo>
                    <a:pt x="0" y="12422"/>
                    <a:pt x="229" y="20023"/>
                    <a:pt x="4155" y="25843"/>
                  </a:cubicBezTo>
                  <a:cubicBezTo>
                    <a:pt x="6049" y="28628"/>
                    <a:pt x="8674" y="30956"/>
                    <a:pt x="11755" y="32371"/>
                  </a:cubicBezTo>
                  <a:cubicBezTo>
                    <a:pt x="14029" y="33405"/>
                    <a:pt x="16491" y="33918"/>
                    <a:pt x="18965" y="33918"/>
                  </a:cubicBezTo>
                  <a:cubicBezTo>
                    <a:pt x="20041" y="33918"/>
                    <a:pt x="21120" y="33820"/>
                    <a:pt x="22187" y="33627"/>
                  </a:cubicBezTo>
                  <a:cubicBezTo>
                    <a:pt x="25656" y="32988"/>
                    <a:pt x="28920" y="31253"/>
                    <a:pt x="31271" y="28628"/>
                  </a:cubicBezTo>
                  <a:cubicBezTo>
                    <a:pt x="33554" y="26094"/>
                    <a:pt x="35037" y="22876"/>
                    <a:pt x="35517" y="19498"/>
                  </a:cubicBezTo>
                  <a:cubicBezTo>
                    <a:pt x="36042" y="15960"/>
                    <a:pt x="35425" y="12331"/>
                    <a:pt x="33736" y="9181"/>
                  </a:cubicBezTo>
                  <a:cubicBezTo>
                    <a:pt x="32024" y="5940"/>
                    <a:pt x="29171" y="3520"/>
                    <a:pt x="25839" y="2059"/>
                  </a:cubicBezTo>
                  <a:cubicBezTo>
                    <a:pt x="22645" y="647"/>
                    <a:pt x="19120" y="0"/>
                    <a:pt x="156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3" name="Google Shape;1713;p122"/>
            <p:cNvSpPr/>
            <p:nvPr/>
          </p:nvSpPr>
          <p:spPr>
            <a:xfrm>
              <a:off x="4684475" y="3927800"/>
              <a:ext cx="575225" cy="578550"/>
            </a:xfrm>
            <a:custGeom>
              <a:rect b="b" l="l" r="r" t="t"/>
              <a:pathLst>
                <a:path extrusionOk="0" h="23142" w="23009">
                  <a:moveTo>
                    <a:pt x="8298" y="779"/>
                  </a:moveTo>
                  <a:cubicBezTo>
                    <a:pt x="9182" y="779"/>
                    <a:pt x="10067" y="877"/>
                    <a:pt x="10888" y="1001"/>
                  </a:cubicBezTo>
                  <a:cubicBezTo>
                    <a:pt x="15454" y="1732"/>
                    <a:pt x="19813" y="4402"/>
                    <a:pt x="21388" y="8921"/>
                  </a:cubicBezTo>
                  <a:cubicBezTo>
                    <a:pt x="22141" y="11021"/>
                    <a:pt x="22187" y="13304"/>
                    <a:pt x="21365" y="15381"/>
                  </a:cubicBezTo>
                  <a:cubicBezTo>
                    <a:pt x="20475" y="17618"/>
                    <a:pt x="18763" y="19535"/>
                    <a:pt x="16732" y="20791"/>
                  </a:cubicBezTo>
                  <a:cubicBezTo>
                    <a:pt x="15082" y="21810"/>
                    <a:pt x="13192" y="22393"/>
                    <a:pt x="11281" y="22393"/>
                  </a:cubicBezTo>
                  <a:cubicBezTo>
                    <a:pt x="10839" y="22393"/>
                    <a:pt x="10395" y="22361"/>
                    <a:pt x="9953" y="22297"/>
                  </a:cubicBezTo>
                  <a:cubicBezTo>
                    <a:pt x="7624" y="21955"/>
                    <a:pt x="5570" y="20722"/>
                    <a:pt x="4109" y="18896"/>
                  </a:cubicBezTo>
                  <a:cubicBezTo>
                    <a:pt x="2534" y="16887"/>
                    <a:pt x="1599" y="14331"/>
                    <a:pt x="1279" y="11820"/>
                  </a:cubicBezTo>
                  <a:cubicBezTo>
                    <a:pt x="937" y="9127"/>
                    <a:pt x="1302" y="6342"/>
                    <a:pt x="2603" y="3946"/>
                  </a:cubicBezTo>
                  <a:cubicBezTo>
                    <a:pt x="2671" y="3831"/>
                    <a:pt x="2671" y="3717"/>
                    <a:pt x="2626" y="3626"/>
                  </a:cubicBezTo>
                  <a:cubicBezTo>
                    <a:pt x="3014" y="3033"/>
                    <a:pt x="3447" y="2508"/>
                    <a:pt x="3995" y="2051"/>
                  </a:cubicBezTo>
                  <a:cubicBezTo>
                    <a:pt x="5201" y="1078"/>
                    <a:pt x="6749" y="779"/>
                    <a:pt x="8298" y="779"/>
                  </a:cubicBezTo>
                  <a:close/>
                  <a:moveTo>
                    <a:pt x="8312" y="0"/>
                  </a:moveTo>
                  <a:cubicBezTo>
                    <a:pt x="6754" y="0"/>
                    <a:pt x="5221" y="298"/>
                    <a:pt x="3972" y="1138"/>
                  </a:cubicBezTo>
                  <a:cubicBezTo>
                    <a:pt x="1850" y="2553"/>
                    <a:pt x="845" y="5087"/>
                    <a:pt x="571" y="7529"/>
                  </a:cubicBezTo>
                  <a:cubicBezTo>
                    <a:pt x="549" y="7598"/>
                    <a:pt x="571" y="7643"/>
                    <a:pt x="571" y="7689"/>
                  </a:cubicBezTo>
                  <a:cubicBezTo>
                    <a:pt x="1" y="11318"/>
                    <a:pt x="822" y="15221"/>
                    <a:pt x="2763" y="18280"/>
                  </a:cubicBezTo>
                  <a:cubicBezTo>
                    <a:pt x="4041" y="20311"/>
                    <a:pt x="5890" y="21932"/>
                    <a:pt x="8195" y="22662"/>
                  </a:cubicBezTo>
                  <a:cubicBezTo>
                    <a:pt x="9203" y="22986"/>
                    <a:pt x="10246" y="23141"/>
                    <a:pt x="11287" y="23141"/>
                  </a:cubicBezTo>
                  <a:cubicBezTo>
                    <a:pt x="12814" y="23141"/>
                    <a:pt x="14339" y="22807"/>
                    <a:pt x="15750" y="22183"/>
                  </a:cubicBezTo>
                  <a:cubicBezTo>
                    <a:pt x="18078" y="21133"/>
                    <a:pt x="20087" y="19307"/>
                    <a:pt x="21365" y="17093"/>
                  </a:cubicBezTo>
                  <a:cubicBezTo>
                    <a:pt x="22598" y="14970"/>
                    <a:pt x="23009" y="12528"/>
                    <a:pt x="22529" y="10131"/>
                  </a:cubicBezTo>
                  <a:cubicBezTo>
                    <a:pt x="21502" y="5110"/>
                    <a:pt x="17211" y="1686"/>
                    <a:pt x="12395" y="545"/>
                  </a:cubicBezTo>
                  <a:cubicBezTo>
                    <a:pt x="11140" y="242"/>
                    <a:pt x="9716" y="0"/>
                    <a:pt x="83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4" name="Google Shape;1714;p122"/>
            <p:cNvSpPr/>
            <p:nvPr/>
          </p:nvSpPr>
          <p:spPr>
            <a:xfrm>
              <a:off x="4832850" y="4094200"/>
              <a:ext cx="292175" cy="273000"/>
            </a:xfrm>
            <a:custGeom>
              <a:rect b="b" l="l" r="r" t="t"/>
              <a:pathLst>
                <a:path extrusionOk="0" h="10920" w="11687">
                  <a:moveTo>
                    <a:pt x="4301" y="761"/>
                  </a:moveTo>
                  <a:cubicBezTo>
                    <a:pt x="4948" y="761"/>
                    <a:pt x="5577" y="847"/>
                    <a:pt x="6072" y="964"/>
                  </a:cubicBezTo>
                  <a:cubicBezTo>
                    <a:pt x="8012" y="1444"/>
                    <a:pt x="9998" y="2768"/>
                    <a:pt x="10523" y="4822"/>
                  </a:cubicBezTo>
                  <a:cubicBezTo>
                    <a:pt x="11048" y="6876"/>
                    <a:pt x="9427" y="8588"/>
                    <a:pt x="7761" y="9501"/>
                  </a:cubicBezTo>
                  <a:cubicBezTo>
                    <a:pt x="6957" y="9928"/>
                    <a:pt x="6072" y="10174"/>
                    <a:pt x="5209" y="10174"/>
                  </a:cubicBezTo>
                  <a:cubicBezTo>
                    <a:pt x="4134" y="10174"/>
                    <a:pt x="3093" y="9793"/>
                    <a:pt x="2283" y="8908"/>
                  </a:cubicBezTo>
                  <a:cubicBezTo>
                    <a:pt x="594" y="7036"/>
                    <a:pt x="754" y="4365"/>
                    <a:pt x="1233" y="2060"/>
                  </a:cubicBezTo>
                  <a:cubicBezTo>
                    <a:pt x="1772" y="1072"/>
                    <a:pt x="3067" y="761"/>
                    <a:pt x="4301" y="761"/>
                  </a:cubicBezTo>
                  <a:close/>
                  <a:moveTo>
                    <a:pt x="4332" y="1"/>
                  </a:moveTo>
                  <a:cubicBezTo>
                    <a:pt x="3014" y="1"/>
                    <a:pt x="1677" y="328"/>
                    <a:pt x="891" y="1238"/>
                  </a:cubicBezTo>
                  <a:cubicBezTo>
                    <a:pt x="731" y="1261"/>
                    <a:pt x="594" y="1330"/>
                    <a:pt x="571" y="1512"/>
                  </a:cubicBezTo>
                  <a:cubicBezTo>
                    <a:pt x="548" y="1604"/>
                    <a:pt x="525" y="1695"/>
                    <a:pt x="503" y="1786"/>
                  </a:cubicBezTo>
                  <a:cubicBezTo>
                    <a:pt x="434" y="1946"/>
                    <a:pt x="366" y="2106"/>
                    <a:pt x="320" y="2288"/>
                  </a:cubicBezTo>
                  <a:cubicBezTo>
                    <a:pt x="274" y="2402"/>
                    <a:pt x="297" y="2517"/>
                    <a:pt x="366" y="2585"/>
                  </a:cubicBezTo>
                  <a:cubicBezTo>
                    <a:pt x="0" y="4822"/>
                    <a:pt x="23" y="7219"/>
                    <a:pt x="1461" y="9090"/>
                  </a:cubicBezTo>
                  <a:cubicBezTo>
                    <a:pt x="2434" y="10343"/>
                    <a:pt x="3806" y="10920"/>
                    <a:pt x="5239" y="10920"/>
                  </a:cubicBezTo>
                  <a:cubicBezTo>
                    <a:pt x="6027" y="10920"/>
                    <a:pt x="6833" y="10746"/>
                    <a:pt x="7601" y="10414"/>
                  </a:cubicBezTo>
                  <a:cubicBezTo>
                    <a:pt x="9655" y="9524"/>
                    <a:pt x="11687" y="7538"/>
                    <a:pt x="11367" y="5141"/>
                  </a:cubicBezTo>
                  <a:cubicBezTo>
                    <a:pt x="11048" y="2745"/>
                    <a:pt x="8902" y="1033"/>
                    <a:pt x="6734" y="348"/>
                  </a:cubicBezTo>
                  <a:cubicBezTo>
                    <a:pt x="6048" y="141"/>
                    <a:pt x="5194" y="1"/>
                    <a:pt x="43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5" name="Google Shape;1715;p122"/>
            <p:cNvSpPr/>
            <p:nvPr/>
          </p:nvSpPr>
          <p:spPr>
            <a:xfrm>
              <a:off x="4974375" y="4233575"/>
              <a:ext cx="575" cy="575"/>
            </a:xfrm>
            <a:custGeom>
              <a:rect b="b" l="l" r="r" t="t"/>
              <a:pathLst>
                <a:path extrusionOk="0" h="23" w="23">
                  <a:moveTo>
                    <a:pt x="23" y="0"/>
                  </a:moveTo>
                  <a:cubicBezTo>
                    <a:pt x="23" y="23"/>
                    <a:pt x="0" y="23"/>
                    <a:pt x="0" y="23"/>
                  </a:cubicBezTo>
                  <a:cubicBezTo>
                    <a:pt x="23" y="23"/>
                    <a:pt x="23" y="23"/>
                    <a:pt x="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6" name="Google Shape;1716;p122"/>
            <p:cNvSpPr/>
            <p:nvPr/>
          </p:nvSpPr>
          <p:spPr>
            <a:xfrm>
              <a:off x="4977225" y="4222150"/>
              <a:ext cx="575" cy="25"/>
            </a:xfrm>
            <a:custGeom>
              <a:rect b="b" l="l" r="r" t="t"/>
              <a:pathLst>
                <a:path extrusionOk="0" h="1" w="23">
                  <a:moveTo>
                    <a:pt x="23" y="1"/>
                  </a:moveTo>
                  <a:cubicBezTo>
                    <a:pt x="0" y="1"/>
                    <a:pt x="0" y="1"/>
                    <a:pt x="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7" name="Google Shape;1717;p122"/>
            <p:cNvSpPr/>
            <p:nvPr/>
          </p:nvSpPr>
          <p:spPr>
            <a:xfrm>
              <a:off x="4915600" y="4190775"/>
              <a:ext cx="82750" cy="69875"/>
            </a:xfrm>
            <a:custGeom>
              <a:rect b="b" l="l" r="r" t="t"/>
              <a:pathLst>
                <a:path extrusionOk="0" h="2795" w="3310">
                  <a:moveTo>
                    <a:pt x="1643" y="753"/>
                  </a:moveTo>
                  <a:cubicBezTo>
                    <a:pt x="1666" y="776"/>
                    <a:pt x="1712" y="776"/>
                    <a:pt x="1735" y="776"/>
                  </a:cubicBezTo>
                  <a:cubicBezTo>
                    <a:pt x="1803" y="799"/>
                    <a:pt x="1849" y="822"/>
                    <a:pt x="1917" y="845"/>
                  </a:cubicBezTo>
                  <a:lnTo>
                    <a:pt x="1940" y="845"/>
                  </a:lnTo>
                  <a:cubicBezTo>
                    <a:pt x="1963" y="868"/>
                    <a:pt x="1986" y="890"/>
                    <a:pt x="2031" y="913"/>
                  </a:cubicBezTo>
                  <a:cubicBezTo>
                    <a:pt x="2077" y="936"/>
                    <a:pt x="2123" y="959"/>
                    <a:pt x="2146" y="982"/>
                  </a:cubicBezTo>
                  <a:cubicBezTo>
                    <a:pt x="2214" y="1005"/>
                    <a:pt x="2260" y="1050"/>
                    <a:pt x="2305" y="1073"/>
                  </a:cubicBezTo>
                  <a:cubicBezTo>
                    <a:pt x="2351" y="1096"/>
                    <a:pt x="2374" y="1119"/>
                    <a:pt x="2397" y="1141"/>
                  </a:cubicBezTo>
                  <a:cubicBezTo>
                    <a:pt x="2420" y="1164"/>
                    <a:pt x="2442" y="1187"/>
                    <a:pt x="2465" y="1210"/>
                  </a:cubicBezTo>
                  <a:cubicBezTo>
                    <a:pt x="2465" y="1233"/>
                    <a:pt x="2465" y="1233"/>
                    <a:pt x="2465" y="1233"/>
                  </a:cubicBezTo>
                  <a:cubicBezTo>
                    <a:pt x="2465" y="1256"/>
                    <a:pt x="2488" y="1278"/>
                    <a:pt x="2488" y="1278"/>
                  </a:cubicBezTo>
                  <a:cubicBezTo>
                    <a:pt x="2488" y="1284"/>
                    <a:pt x="2488" y="1290"/>
                    <a:pt x="2488" y="1301"/>
                  </a:cubicBezTo>
                  <a:cubicBezTo>
                    <a:pt x="2511" y="1324"/>
                    <a:pt x="2511" y="1347"/>
                    <a:pt x="2511" y="1347"/>
                  </a:cubicBezTo>
                  <a:cubicBezTo>
                    <a:pt x="2511" y="1370"/>
                    <a:pt x="2511" y="1393"/>
                    <a:pt x="2511" y="1393"/>
                  </a:cubicBezTo>
                  <a:cubicBezTo>
                    <a:pt x="2511" y="1415"/>
                    <a:pt x="2511" y="1438"/>
                    <a:pt x="2511" y="1438"/>
                  </a:cubicBezTo>
                  <a:cubicBezTo>
                    <a:pt x="2511" y="1438"/>
                    <a:pt x="2511" y="1438"/>
                    <a:pt x="2511" y="1461"/>
                  </a:cubicBezTo>
                  <a:cubicBezTo>
                    <a:pt x="2511" y="1484"/>
                    <a:pt x="2488" y="1507"/>
                    <a:pt x="2488" y="1530"/>
                  </a:cubicBezTo>
                  <a:cubicBezTo>
                    <a:pt x="2488" y="1535"/>
                    <a:pt x="2485" y="1544"/>
                    <a:pt x="2481" y="1553"/>
                  </a:cubicBezTo>
                  <a:lnTo>
                    <a:pt x="2481" y="1553"/>
                  </a:lnTo>
                  <a:cubicBezTo>
                    <a:pt x="2465" y="1557"/>
                    <a:pt x="2465" y="1578"/>
                    <a:pt x="2465" y="1598"/>
                  </a:cubicBezTo>
                  <a:cubicBezTo>
                    <a:pt x="2442" y="1644"/>
                    <a:pt x="2397" y="1689"/>
                    <a:pt x="2374" y="1712"/>
                  </a:cubicBezTo>
                  <a:cubicBezTo>
                    <a:pt x="2374" y="1735"/>
                    <a:pt x="2351" y="1735"/>
                    <a:pt x="2351" y="1735"/>
                  </a:cubicBezTo>
                  <a:cubicBezTo>
                    <a:pt x="2351" y="1758"/>
                    <a:pt x="2328" y="1758"/>
                    <a:pt x="2328" y="1781"/>
                  </a:cubicBezTo>
                  <a:cubicBezTo>
                    <a:pt x="2305" y="1803"/>
                    <a:pt x="2260" y="1826"/>
                    <a:pt x="2237" y="1872"/>
                  </a:cubicBezTo>
                  <a:cubicBezTo>
                    <a:pt x="2237" y="1872"/>
                    <a:pt x="2191" y="1895"/>
                    <a:pt x="2168" y="1918"/>
                  </a:cubicBezTo>
                  <a:cubicBezTo>
                    <a:pt x="2146" y="1940"/>
                    <a:pt x="2100" y="1940"/>
                    <a:pt x="2054" y="1963"/>
                  </a:cubicBezTo>
                  <a:cubicBezTo>
                    <a:pt x="2009" y="1986"/>
                    <a:pt x="1986" y="1986"/>
                    <a:pt x="1940" y="2009"/>
                  </a:cubicBezTo>
                  <a:cubicBezTo>
                    <a:pt x="1895" y="2009"/>
                    <a:pt x="1849" y="2032"/>
                    <a:pt x="1826" y="2032"/>
                  </a:cubicBezTo>
                  <a:lnTo>
                    <a:pt x="1780" y="2032"/>
                  </a:lnTo>
                  <a:cubicBezTo>
                    <a:pt x="1758" y="2032"/>
                    <a:pt x="1735" y="2032"/>
                    <a:pt x="1712" y="2055"/>
                  </a:cubicBezTo>
                  <a:cubicBezTo>
                    <a:pt x="1666" y="2055"/>
                    <a:pt x="1621" y="2055"/>
                    <a:pt x="1575" y="2032"/>
                  </a:cubicBezTo>
                  <a:lnTo>
                    <a:pt x="1461" y="2032"/>
                  </a:lnTo>
                  <a:cubicBezTo>
                    <a:pt x="1415" y="2009"/>
                    <a:pt x="1370" y="2009"/>
                    <a:pt x="1324" y="1986"/>
                  </a:cubicBezTo>
                  <a:cubicBezTo>
                    <a:pt x="1324" y="1986"/>
                    <a:pt x="1301" y="1963"/>
                    <a:pt x="1278" y="1963"/>
                  </a:cubicBezTo>
                  <a:lnTo>
                    <a:pt x="1255" y="1963"/>
                  </a:lnTo>
                  <a:cubicBezTo>
                    <a:pt x="1210" y="1940"/>
                    <a:pt x="1164" y="1895"/>
                    <a:pt x="1118" y="1872"/>
                  </a:cubicBezTo>
                  <a:cubicBezTo>
                    <a:pt x="1096" y="1849"/>
                    <a:pt x="1073" y="1826"/>
                    <a:pt x="1073" y="1803"/>
                  </a:cubicBezTo>
                  <a:cubicBezTo>
                    <a:pt x="1050" y="1803"/>
                    <a:pt x="1027" y="1781"/>
                    <a:pt x="1027" y="1758"/>
                  </a:cubicBezTo>
                  <a:cubicBezTo>
                    <a:pt x="1004" y="1758"/>
                    <a:pt x="1004" y="1758"/>
                    <a:pt x="1004" y="1735"/>
                  </a:cubicBezTo>
                  <a:cubicBezTo>
                    <a:pt x="982" y="1689"/>
                    <a:pt x="959" y="1644"/>
                    <a:pt x="936" y="1598"/>
                  </a:cubicBezTo>
                  <a:cubicBezTo>
                    <a:pt x="913" y="1575"/>
                    <a:pt x="913" y="1552"/>
                    <a:pt x="890" y="1507"/>
                  </a:cubicBezTo>
                  <a:cubicBezTo>
                    <a:pt x="890" y="1484"/>
                    <a:pt x="890" y="1461"/>
                    <a:pt x="890" y="1438"/>
                  </a:cubicBezTo>
                  <a:lnTo>
                    <a:pt x="867" y="1438"/>
                  </a:lnTo>
                  <a:lnTo>
                    <a:pt x="867" y="1415"/>
                  </a:lnTo>
                  <a:cubicBezTo>
                    <a:pt x="867" y="1370"/>
                    <a:pt x="867" y="1324"/>
                    <a:pt x="867" y="1278"/>
                  </a:cubicBezTo>
                  <a:cubicBezTo>
                    <a:pt x="867" y="1278"/>
                    <a:pt x="867" y="1278"/>
                    <a:pt x="867" y="1256"/>
                  </a:cubicBezTo>
                  <a:cubicBezTo>
                    <a:pt x="867" y="1233"/>
                    <a:pt x="890" y="1187"/>
                    <a:pt x="890" y="1187"/>
                  </a:cubicBezTo>
                  <a:cubicBezTo>
                    <a:pt x="890" y="1164"/>
                    <a:pt x="890" y="1164"/>
                    <a:pt x="890" y="1164"/>
                  </a:cubicBezTo>
                  <a:cubicBezTo>
                    <a:pt x="982" y="1141"/>
                    <a:pt x="1073" y="1073"/>
                    <a:pt x="1118" y="982"/>
                  </a:cubicBezTo>
                  <a:cubicBezTo>
                    <a:pt x="1118" y="959"/>
                    <a:pt x="1141" y="936"/>
                    <a:pt x="1141" y="913"/>
                  </a:cubicBezTo>
                  <a:lnTo>
                    <a:pt x="1164" y="913"/>
                  </a:lnTo>
                  <a:cubicBezTo>
                    <a:pt x="1164" y="913"/>
                    <a:pt x="1187" y="890"/>
                    <a:pt x="1187" y="868"/>
                  </a:cubicBezTo>
                  <a:cubicBezTo>
                    <a:pt x="1210" y="868"/>
                    <a:pt x="1233" y="845"/>
                    <a:pt x="1233" y="845"/>
                  </a:cubicBezTo>
                  <a:cubicBezTo>
                    <a:pt x="1255" y="845"/>
                    <a:pt x="1255" y="822"/>
                    <a:pt x="1255" y="822"/>
                  </a:cubicBezTo>
                  <a:cubicBezTo>
                    <a:pt x="1278" y="822"/>
                    <a:pt x="1301" y="799"/>
                    <a:pt x="1324" y="799"/>
                  </a:cubicBezTo>
                  <a:cubicBezTo>
                    <a:pt x="1370" y="799"/>
                    <a:pt x="1392" y="776"/>
                    <a:pt x="1438" y="776"/>
                  </a:cubicBezTo>
                  <a:cubicBezTo>
                    <a:pt x="1438" y="753"/>
                    <a:pt x="1461" y="753"/>
                    <a:pt x="1461" y="753"/>
                  </a:cubicBezTo>
                  <a:close/>
                  <a:moveTo>
                    <a:pt x="1519" y="0"/>
                  </a:moveTo>
                  <a:cubicBezTo>
                    <a:pt x="1432" y="0"/>
                    <a:pt x="1344" y="7"/>
                    <a:pt x="1255" y="23"/>
                  </a:cubicBezTo>
                  <a:cubicBezTo>
                    <a:pt x="1004" y="69"/>
                    <a:pt x="776" y="206"/>
                    <a:pt x="593" y="411"/>
                  </a:cubicBezTo>
                  <a:cubicBezTo>
                    <a:pt x="502" y="434"/>
                    <a:pt x="411" y="480"/>
                    <a:pt x="342" y="571"/>
                  </a:cubicBezTo>
                  <a:cubicBezTo>
                    <a:pt x="0" y="1027"/>
                    <a:pt x="46" y="1735"/>
                    <a:pt x="388" y="2169"/>
                  </a:cubicBezTo>
                  <a:cubicBezTo>
                    <a:pt x="684" y="2594"/>
                    <a:pt x="1175" y="2795"/>
                    <a:pt x="1678" y="2795"/>
                  </a:cubicBezTo>
                  <a:cubicBezTo>
                    <a:pt x="1796" y="2795"/>
                    <a:pt x="1915" y="2784"/>
                    <a:pt x="2031" y="2762"/>
                  </a:cubicBezTo>
                  <a:cubicBezTo>
                    <a:pt x="2579" y="2671"/>
                    <a:pt x="3104" y="2237"/>
                    <a:pt x="3241" y="1689"/>
                  </a:cubicBezTo>
                  <a:cubicBezTo>
                    <a:pt x="3310" y="1393"/>
                    <a:pt x="3264" y="1073"/>
                    <a:pt x="3104" y="822"/>
                  </a:cubicBezTo>
                  <a:cubicBezTo>
                    <a:pt x="2922" y="548"/>
                    <a:pt x="2625" y="343"/>
                    <a:pt x="2351" y="206"/>
                  </a:cubicBezTo>
                  <a:cubicBezTo>
                    <a:pt x="2087" y="83"/>
                    <a:pt x="1810" y="0"/>
                    <a:pt x="15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82" name="Shape 82"/>
        <p:cNvGrpSpPr/>
        <p:nvPr/>
      </p:nvGrpSpPr>
      <p:grpSpPr>
        <a:xfrm>
          <a:off x="0" y="0"/>
          <a:ext cx="0" cy="0"/>
          <a:chOff x="0" y="0"/>
          <a:chExt cx="0" cy="0"/>
        </a:xfrm>
      </p:grpSpPr>
      <p:pic>
        <p:nvPicPr>
          <p:cNvPr id="83" name="Google Shape;83;p13"/>
          <p:cNvPicPr preferRelativeResize="0"/>
          <p:nvPr/>
        </p:nvPicPr>
        <p:blipFill rotWithShape="1">
          <a:blip r:embed="rId2">
            <a:alphaModFix/>
          </a:blip>
          <a:srcRect b="54859" l="25164" r="7" t="0"/>
          <a:stretch/>
        </p:blipFill>
        <p:spPr>
          <a:xfrm rot="5400000">
            <a:off x="-305826" y="324877"/>
            <a:ext cx="1547327" cy="935675"/>
          </a:xfrm>
          <a:prstGeom prst="rect">
            <a:avLst/>
          </a:prstGeom>
          <a:noFill/>
          <a:ln>
            <a:noFill/>
          </a:ln>
        </p:spPr>
      </p:pic>
      <p:pic>
        <p:nvPicPr>
          <p:cNvPr id="84" name="Google Shape;84;p13"/>
          <p:cNvPicPr preferRelativeResize="0"/>
          <p:nvPr/>
        </p:nvPicPr>
        <p:blipFill rotWithShape="1">
          <a:blip r:embed="rId3">
            <a:alphaModFix/>
          </a:blip>
          <a:srcRect b="0" l="0" r="0" t="42660"/>
          <a:stretch/>
        </p:blipFill>
        <p:spPr>
          <a:xfrm rot="10800000">
            <a:off x="10708175" y="6242750"/>
            <a:ext cx="1102825" cy="615250"/>
          </a:xfrm>
          <a:prstGeom prst="rect">
            <a:avLst/>
          </a:prstGeom>
          <a:noFill/>
          <a:ln>
            <a:noFill/>
          </a:ln>
        </p:spPr>
      </p:pic>
      <p:sp>
        <p:nvSpPr>
          <p:cNvPr id="85" name="Google Shape;85;p13"/>
          <p:cNvSpPr txBox="1"/>
          <p:nvPr>
            <p:ph type="title"/>
          </p:nvPr>
        </p:nvSpPr>
        <p:spPr>
          <a:xfrm>
            <a:off x="2136750" y="396450"/>
            <a:ext cx="7918500" cy="1678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lgn="ctr">
              <a:spcBef>
                <a:spcPts val="0"/>
              </a:spcBef>
              <a:spcAft>
                <a:spcPts val="0"/>
              </a:spcAft>
              <a:buSzPts val="4200"/>
              <a:buFont typeface="Poppins"/>
              <a:buNone/>
              <a:defRPr b="1" sz="4200">
                <a:latin typeface="Poppins"/>
                <a:ea typeface="Poppins"/>
                <a:cs typeface="Poppins"/>
                <a:sym typeface="Poppins"/>
              </a:defRPr>
            </a:lvl2pPr>
            <a:lvl3pPr lvl="2" rtl="0" algn="ctr">
              <a:spcBef>
                <a:spcPts val="0"/>
              </a:spcBef>
              <a:spcAft>
                <a:spcPts val="0"/>
              </a:spcAft>
              <a:buSzPts val="4200"/>
              <a:buFont typeface="Poppins"/>
              <a:buNone/>
              <a:defRPr b="1" sz="4200">
                <a:latin typeface="Poppins"/>
                <a:ea typeface="Poppins"/>
                <a:cs typeface="Poppins"/>
                <a:sym typeface="Poppins"/>
              </a:defRPr>
            </a:lvl3pPr>
            <a:lvl4pPr lvl="3" rtl="0" algn="ctr">
              <a:spcBef>
                <a:spcPts val="0"/>
              </a:spcBef>
              <a:spcAft>
                <a:spcPts val="0"/>
              </a:spcAft>
              <a:buSzPts val="4200"/>
              <a:buFont typeface="Poppins"/>
              <a:buNone/>
              <a:defRPr b="1" sz="4200">
                <a:latin typeface="Poppins"/>
                <a:ea typeface="Poppins"/>
                <a:cs typeface="Poppins"/>
                <a:sym typeface="Poppins"/>
              </a:defRPr>
            </a:lvl4pPr>
            <a:lvl5pPr lvl="4" rtl="0" algn="ctr">
              <a:spcBef>
                <a:spcPts val="0"/>
              </a:spcBef>
              <a:spcAft>
                <a:spcPts val="0"/>
              </a:spcAft>
              <a:buSzPts val="4200"/>
              <a:buFont typeface="Poppins"/>
              <a:buNone/>
              <a:defRPr b="1" sz="4200">
                <a:latin typeface="Poppins"/>
                <a:ea typeface="Poppins"/>
                <a:cs typeface="Poppins"/>
                <a:sym typeface="Poppins"/>
              </a:defRPr>
            </a:lvl5pPr>
            <a:lvl6pPr lvl="5" rtl="0" algn="ctr">
              <a:spcBef>
                <a:spcPts val="0"/>
              </a:spcBef>
              <a:spcAft>
                <a:spcPts val="0"/>
              </a:spcAft>
              <a:buSzPts val="4200"/>
              <a:buFont typeface="Poppins"/>
              <a:buNone/>
              <a:defRPr b="1" sz="4200">
                <a:latin typeface="Poppins"/>
                <a:ea typeface="Poppins"/>
                <a:cs typeface="Poppins"/>
                <a:sym typeface="Poppins"/>
              </a:defRPr>
            </a:lvl6pPr>
            <a:lvl7pPr lvl="6" rtl="0" algn="ctr">
              <a:spcBef>
                <a:spcPts val="0"/>
              </a:spcBef>
              <a:spcAft>
                <a:spcPts val="0"/>
              </a:spcAft>
              <a:buSzPts val="4200"/>
              <a:buFont typeface="Poppins"/>
              <a:buNone/>
              <a:defRPr b="1" sz="4200">
                <a:latin typeface="Poppins"/>
                <a:ea typeface="Poppins"/>
                <a:cs typeface="Poppins"/>
                <a:sym typeface="Poppins"/>
              </a:defRPr>
            </a:lvl7pPr>
            <a:lvl8pPr lvl="7" rtl="0" algn="ctr">
              <a:spcBef>
                <a:spcPts val="0"/>
              </a:spcBef>
              <a:spcAft>
                <a:spcPts val="0"/>
              </a:spcAft>
              <a:buSzPts val="4200"/>
              <a:buFont typeface="Poppins"/>
              <a:buNone/>
              <a:defRPr b="1" sz="4200">
                <a:latin typeface="Poppins"/>
                <a:ea typeface="Poppins"/>
                <a:cs typeface="Poppins"/>
                <a:sym typeface="Poppins"/>
              </a:defRPr>
            </a:lvl8pPr>
            <a:lvl9pPr lvl="8" rtl="0" algn="ctr">
              <a:spcBef>
                <a:spcPts val="0"/>
              </a:spcBef>
              <a:spcAft>
                <a:spcPts val="0"/>
              </a:spcAft>
              <a:buSzPts val="4200"/>
              <a:buFont typeface="Poppins"/>
              <a:buNone/>
              <a:defRPr b="1" sz="4200">
                <a:latin typeface="Poppins"/>
                <a:ea typeface="Poppins"/>
                <a:cs typeface="Poppins"/>
                <a:sym typeface="Poppins"/>
              </a:defRPr>
            </a:lvl9pPr>
          </a:lstStyle>
          <a:p/>
        </p:txBody>
      </p:sp>
      <p:sp>
        <p:nvSpPr>
          <p:cNvPr id="86" name="Google Shape;86;p13"/>
          <p:cNvSpPr txBox="1"/>
          <p:nvPr>
            <p:ph idx="2" type="title"/>
          </p:nvPr>
        </p:nvSpPr>
        <p:spPr>
          <a:xfrm>
            <a:off x="914400" y="2588575"/>
            <a:ext cx="4206900" cy="11034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43919B"/>
              </a:buClr>
              <a:buSzPts val="2600"/>
              <a:buFont typeface="Poppins"/>
              <a:buNone/>
              <a:defRPr b="1" sz="2600">
                <a:solidFill>
                  <a:srgbClr val="43919B"/>
                </a:solidFill>
                <a:latin typeface="Poppins"/>
                <a:ea typeface="Poppins"/>
                <a:cs typeface="Poppins"/>
                <a:sym typeface="Poppins"/>
              </a:defRPr>
            </a:lvl1pPr>
            <a:lvl2pPr lvl="1" rtl="0">
              <a:lnSpc>
                <a:spcPct val="115000"/>
              </a:lnSpc>
              <a:spcBef>
                <a:spcPts val="0"/>
              </a:spcBef>
              <a:spcAft>
                <a:spcPts val="0"/>
              </a:spcAft>
              <a:buSzPts val="2600"/>
              <a:buFont typeface="Poppins"/>
              <a:buNone/>
              <a:defRPr b="1" sz="2600">
                <a:latin typeface="Poppins"/>
                <a:ea typeface="Poppins"/>
                <a:cs typeface="Poppins"/>
                <a:sym typeface="Poppins"/>
              </a:defRPr>
            </a:lvl2pPr>
            <a:lvl3pPr lvl="2" rtl="0">
              <a:lnSpc>
                <a:spcPct val="115000"/>
              </a:lnSpc>
              <a:spcBef>
                <a:spcPts val="0"/>
              </a:spcBef>
              <a:spcAft>
                <a:spcPts val="0"/>
              </a:spcAft>
              <a:buSzPts val="2600"/>
              <a:buFont typeface="Poppins"/>
              <a:buNone/>
              <a:defRPr b="1" sz="2600">
                <a:latin typeface="Poppins"/>
                <a:ea typeface="Poppins"/>
                <a:cs typeface="Poppins"/>
                <a:sym typeface="Poppins"/>
              </a:defRPr>
            </a:lvl3pPr>
            <a:lvl4pPr lvl="3" rtl="0">
              <a:lnSpc>
                <a:spcPct val="115000"/>
              </a:lnSpc>
              <a:spcBef>
                <a:spcPts val="0"/>
              </a:spcBef>
              <a:spcAft>
                <a:spcPts val="0"/>
              </a:spcAft>
              <a:buSzPts val="2600"/>
              <a:buFont typeface="Poppins"/>
              <a:buNone/>
              <a:defRPr b="1" sz="2600">
                <a:latin typeface="Poppins"/>
                <a:ea typeface="Poppins"/>
                <a:cs typeface="Poppins"/>
                <a:sym typeface="Poppins"/>
              </a:defRPr>
            </a:lvl4pPr>
            <a:lvl5pPr lvl="4" rtl="0">
              <a:lnSpc>
                <a:spcPct val="115000"/>
              </a:lnSpc>
              <a:spcBef>
                <a:spcPts val="0"/>
              </a:spcBef>
              <a:spcAft>
                <a:spcPts val="0"/>
              </a:spcAft>
              <a:buSzPts val="2600"/>
              <a:buFont typeface="Poppins"/>
              <a:buNone/>
              <a:defRPr b="1" sz="2600">
                <a:latin typeface="Poppins"/>
                <a:ea typeface="Poppins"/>
                <a:cs typeface="Poppins"/>
                <a:sym typeface="Poppins"/>
              </a:defRPr>
            </a:lvl5pPr>
            <a:lvl6pPr lvl="5" rtl="0">
              <a:lnSpc>
                <a:spcPct val="115000"/>
              </a:lnSpc>
              <a:spcBef>
                <a:spcPts val="0"/>
              </a:spcBef>
              <a:spcAft>
                <a:spcPts val="0"/>
              </a:spcAft>
              <a:buSzPts val="2600"/>
              <a:buFont typeface="Poppins"/>
              <a:buNone/>
              <a:defRPr b="1" sz="2600">
                <a:latin typeface="Poppins"/>
                <a:ea typeface="Poppins"/>
                <a:cs typeface="Poppins"/>
                <a:sym typeface="Poppins"/>
              </a:defRPr>
            </a:lvl6pPr>
            <a:lvl7pPr lvl="6" rtl="0">
              <a:lnSpc>
                <a:spcPct val="115000"/>
              </a:lnSpc>
              <a:spcBef>
                <a:spcPts val="0"/>
              </a:spcBef>
              <a:spcAft>
                <a:spcPts val="0"/>
              </a:spcAft>
              <a:buSzPts val="2600"/>
              <a:buFont typeface="Poppins"/>
              <a:buNone/>
              <a:defRPr b="1" sz="2600">
                <a:latin typeface="Poppins"/>
                <a:ea typeface="Poppins"/>
                <a:cs typeface="Poppins"/>
                <a:sym typeface="Poppins"/>
              </a:defRPr>
            </a:lvl7pPr>
            <a:lvl8pPr lvl="7" rtl="0">
              <a:lnSpc>
                <a:spcPct val="115000"/>
              </a:lnSpc>
              <a:spcBef>
                <a:spcPts val="0"/>
              </a:spcBef>
              <a:spcAft>
                <a:spcPts val="0"/>
              </a:spcAft>
              <a:buSzPts val="2600"/>
              <a:buFont typeface="Poppins"/>
              <a:buNone/>
              <a:defRPr b="1" sz="2600">
                <a:latin typeface="Poppins"/>
                <a:ea typeface="Poppins"/>
                <a:cs typeface="Poppins"/>
                <a:sym typeface="Poppins"/>
              </a:defRPr>
            </a:lvl8pPr>
            <a:lvl9pPr lvl="8" rtl="0">
              <a:lnSpc>
                <a:spcPct val="115000"/>
              </a:lnSpc>
              <a:spcBef>
                <a:spcPts val="0"/>
              </a:spcBef>
              <a:spcAft>
                <a:spcPts val="0"/>
              </a:spcAft>
              <a:buSzPts val="2600"/>
              <a:buFont typeface="Poppins"/>
              <a:buNone/>
              <a:defRPr b="1" sz="2600">
                <a:latin typeface="Poppins"/>
                <a:ea typeface="Poppins"/>
                <a:cs typeface="Poppins"/>
                <a:sym typeface="Poppins"/>
              </a:defRPr>
            </a:lvl9pPr>
          </a:lstStyle>
          <a:p/>
        </p:txBody>
      </p:sp>
      <p:sp>
        <p:nvSpPr>
          <p:cNvPr id="87" name="Google Shape;87;p13"/>
          <p:cNvSpPr txBox="1"/>
          <p:nvPr>
            <p:ph idx="1" type="body"/>
          </p:nvPr>
        </p:nvSpPr>
        <p:spPr>
          <a:xfrm>
            <a:off x="5821400" y="2607275"/>
            <a:ext cx="5409600" cy="3034200"/>
          </a:xfrm>
          <a:prstGeom prst="rect">
            <a:avLst/>
          </a:prstGeom>
          <a:noFill/>
          <a:ln>
            <a:noFill/>
          </a:ln>
        </p:spPr>
        <p:txBody>
          <a:bodyPr anchorCtr="0" anchor="t" bIns="91425" lIns="91425" spcFirstLastPara="1" rIns="91425" wrap="square" tIns="91425">
            <a:noAutofit/>
          </a:bodyPr>
          <a:lstStyle>
            <a:lvl1pPr indent="-355600" lvl="0" marL="45720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1pPr>
            <a:lvl2pPr indent="-355600" lvl="1" marL="91440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2pPr>
            <a:lvl3pPr indent="-355600" lvl="2" marL="137160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3pPr>
            <a:lvl4pPr indent="-355600" lvl="3" marL="182880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4pPr>
            <a:lvl5pPr indent="-355600" lvl="4" marL="228600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5pPr>
            <a:lvl6pPr indent="-355600" lvl="5" marL="274320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6pPr>
            <a:lvl7pPr indent="-355600" lvl="6" marL="320040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7pPr>
            <a:lvl8pPr indent="-355600" lvl="7" marL="365760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8pPr>
            <a:lvl9pPr indent="-355600" lvl="8" marL="411480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18" name="Shape 1718"/>
        <p:cNvGrpSpPr/>
        <p:nvPr/>
      </p:nvGrpSpPr>
      <p:grpSpPr>
        <a:xfrm>
          <a:off x="0" y="0"/>
          <a:ext cx="0" cy="0"/>
          <a:chOff x="0" y="0"/>
          <a:chExt cx="0" cy="0"/>
        </a:xfrm>
      </p:grpSpPr>
      <p:sp>
        <p:nvSpPr>
          <p:cNvPr id="1719" name="Google Shape;1719;p123"/>
          <p:cNvSpPr/>
          <p:nvPr/>
        </p:nvSpPr>
        <p:spPr>
          <a:xfrm flipH="1">
            <a:off x="5015929" y="-60300"/>
            <a:ext cx="7227872" cy="2613360"/>
          </a:xfrm>
          <a:custGeom>
            <a:rect b="b" l="l" r="r" t="t"/>
            <a:pathLst>
              <a:path extrusionOk="0" h="128848" w="356360">
                <a:moveTo>
                  <a:pt x="356360" y="1"/>
                </a:moveTo>
                <a:cubicBezTo>
                  <a:pt x="356360" y="1"/>
                  <a:pt x="341983" y="60853"/>
                  <a:pt x="279763" y="70336"/>
                </a:cubicBezTo>
                <a:cubicBezTo>
                  <a:pt x="197178" y="82859"/>
                  <a:pt x="188211" y="39667"/>
                  <a:pt x="120459" y="39393"/>
                </a:cubicBezTo>
                <a:cubicBezTo>
                  <a:pt x="38451" y="39059"/>
                  <a:pt x="1" y="128848"/>
                  <a:pt x="1" y="128848"/>
                </a:cubicBezTo>
                <a:lnTo>
                  <a:pt x="1" y="609"/>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0" name="Google Shape;1720;p123"/>
          <p:cNvSpPr/>
          <p:nvPr/>
        </p:nvSpPr>
        <p:spPr>
          <a:xfrm flipH="1">
            <a:off x="-13887" y="4908800"/>
            <a:ext cx="6780453" cy="1949139"/>
          </a:xfrm>
          <a:custGeom>
            <a:rect b="b" l="l" r="r" t="t"/>
            <a:pathLst>
              <a:path extrusionOk="0" h="87054" w="302834">
                <a:moveTo>
                  <a:pt x="1" y="87053"/>
                </a:moveTo>
                <a:cubicBezTo>
                  <a:pt x="1" y="87053"/>
                  <a:pt x="12250" y="45898"/>
                  <a:pt x="65108" y="39545"/>
                </a:cubicBezTo>
                <a:cubicBezTo>
                  <a:pt x="135262" y="31065"/>
                  <a:pt x="142921" y="60244"/>
                  <a:pt x="200460" y="60457"/>
                </a:cubicBezTo>
                <a:cubicBezTo>
                  <a:pt x="270158" y="60670"/>
                  <a:pt x="302833" y="0"/>
                  <a:pt x="302833" y="0"/>
                </a:cubicBezTo>
                <a:lnTo>
                  <a:pt x="302833" y="86628"/>
                </a:lnTo>
                <a:close/>
              </a:path>
            </a:pathLst>
          </a:custGeom>
          <a:solidFill>
            <a:srgbClr val="E3D6C9">
              <a:alpha val="2888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1" name="Google Shape;1721;p123"/>
          <p:cNvSpPr txBox="1"/>
          <p:nvPr>
            <p:ph idx="1" type="body"/>
          </p:nvPr>
        </p:nvSpPr>
        <p:spPr>
          <a:xfrm>
            <a:off x="1609000" y="2029533"/>
            <a:ext cx="8973900" cy="3617700"/>
          </a:xfrm>
          <a:prstGeom prst="rect">
            <a:avLst/>
          </a:prstGeom>
          <a:noFill/>
          <a:ln>
            <a:noFill/>
          </a:ln>
        </p:spPr>
        <p:txBody>
          <a:bodyPr anchorCtr="0" anchor="ctr" bIns="121900" lIns="121900" spcFirstLastPara="1" rIns="121900" wrap="square" tIns="121900">
            <a:noAutofit/>
          </a:bodyPr>
          <a:lstStyle>
            <a:lvl1pPr indent="-361950" lvl="0" marL="457200" rtl="0">
              <a:spcBef>
                <a:spcPts val="0"/>
              </a:spcBef>
              <a:spcAft>
                <a:spcPts val="0"/>
              </a:spcAft>
              <a:buSzPts val="2100"/>
              <a:buFont typeface="Nunito Light"/>
              <a:buChar char="●"/>
              <a:defRPr sz="2100"/>
            </a:lvl1pPr>
            <a:lvl2pPr indent="-361950" lvl="1" marL="914400" rtl="0">
              <a:spcBef>
                <a:spcPts val="0"/>
              </a:spcBef>
              <a:spcAft>
                <a:spcPts val="0"/>
              </a:spcAft>
              <a:buClr>
                <a:srgbClr val="E76A28"/>
              </a:buClr>
              <a:buSzPts val="2100"/>
              <a:buFont typeface="Nunito Light"/>
              <a:buChar char="○"/>
              <a:defRPr sz="1900"/>
            </a:lvl2pPr>
            <a:lvl3pPr indent="-355600" lvl="2" marL="1371600" rtl="0">
              <a:spcBef>
                <a:spcPts val="0"/>
              </a:spcBef>
              <a:spcAft>
                <a:spcPts val="0"/>
              </a:spcAft>
              <a:buClr>
                <a:srgbClr val="E76A28"/>
              </a:buClr>
              <a:buSzPts val="2000"/>
              <a:buFont typeface="Nunito Light"/>
              <a:buChar char="■"/>
              <a:defRPr sz="1900"/>
            </a:lvl3pPr>
            <a:lvl4pPr indent="-355600" lvl="3" marL="1828800" rtl="0">
              <a:spcBef>
                <a:spcPts val="0"/>
              </a:spcBef>
              <a:spcAft>
                <a:spcPts val="0"/>
              </a:spcAft>
              <a:buClr>
                <a:srgbClr val="E76A28"/>
              </a:buClr>
              <a:buSzPts val="2000"/>
              <a:buFont typeface="Nunito Light"/>
              <a:buChar char="●"/>
              <a:defRPr sz="1900"/>
            </a:lvl4pPr>
            <a:lvl5pPr indent="-349250" lvl="4" marL="2286000" rtl="0">
              <a:spcBef>
                <a:spcPts val="0"/>
              </a:spcBef>
              <a:spcAft>
                <a:spcPts val="0"/>
              </a:spcAft>
              <a:buClr>
                <a:srgbClr val="E76A28"/>
              </a:buClr>
              <a:buSzPts val="1900"/>
              <a:buFont typeface="Nunito Light"/>
              <a:buChar char="○"/>
              <a:defRPr sz="1900"/>
            </a:lvl5pPr>
            <a:lvl6pPr indent="-349250" lvl="5" marL="2743200" rtl="0">
              <a:spcBef>
                <a:spcPts val="0"/>
              </a:spcBef>
              <a:spcAft>
                <a:spcPts val="0"/>
              </a:spcAft>
              <a:buClr>
                <a:srgbClr val="999999"/>
              </a:buClr>
              <a:buSzPts val="1900"/>
              <a:buFont typeface="Nunito Light"/>
              <a:buChar char="■"/>
              <a:defRPr sz="1900"/>
            </a:lvl6pPr>
            <a:lvl7pPr indent="-336550" lvl="6" marL="3200400" rtl="0">
              <a:spcBef>
                <a:spcPts val="0"/>
              </a:spcBef>
              <a:spcAft>
                <a:spcPts val="0"/>
              </a:spcAft>
              <a:buClr>
                <a:srgbClr val="999999"/>
              </a:buClr>
              <a:buSzPts val="1700"/>
              <a:buFont typeface="Nunito Light"/>
              <a:buChar char="●"/>
              <a:defRPr sz="1900"/>
            </a:lvl7pPr>
            <a:lvl8pPr indent="-336550" lvl="7" marL="3657600" rtl="0">
              <a:spcBef>
                <a:spcPts val="0"/>
              </a:spcBef>
              <a:spcAft>
                <a:spcPts val="0"/>
              </a:spcAft>
              <a:buClr>
                <a:srgbClr val="999999"/>
              </a:buClr>
              <a:buSzPts val="1700"/>
              <a:buFont typeface="Nunito Light"/>
              <a:buChar char="○"/>
              <a:defRPr sz="1900"/>
            </a:lvl8pPr>
            <a:lvl9pPr indent="-349250" lvl="8" marL="4114800" rtl="0">
              <a:spcBef>
                <a:spcPts val="0"/>
              </a:spcBef>
              <a:spcAft>
                <a:spcPts val="0"/>
              </a:spcAft>
              <a:buClr>
                <a:srgbClr val="999999"/>
              </a:buClr>
              <a:buSzPts val="1900"/>
              <a:buFont typeface="Nunito Light"/>
              <a:buChar char="■"/>
              <a:defRPr sz="1900"/>
            </a:lvl9pPr>
          </a:lstStyle>
          <a:p/>
        </p:txBody>
      </p:sp>
      <p:sp>
        <p:nvSpPr>
          <p:cNvPr id="1722" name="Google Shape;1722;p123"/>
          <p:cNvSpPr txBox="1"/>
          <p:nvPr>
            <p:ph type="title"/>
          </p:nvPr>
        </p:nvSpPr>
        <p:spPr>
          <a:xfrm>
            <a:off x="950967" y="593367"/>
            <a:ext cx="10290000" cy="7635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grpSp>
        <p:nvGrpSpPr>
          <p:cNvPr id="1723" name="Google Shape;1723;p123"/>
          <p:cNvGrpSpPr/>
          <p:nvPr/>
        </p:nvGrpSpPr>
        <p:grpSpPr>
          <a:xfrm>
            <a:off x="11046718" y="-285592"/>
            <a:ext cx="1423564" cy="1372032"/>
            <a:chOff x="4445375" y="3754025"/>
            <a:chExt cx="1067700" cy="1029050"/>
          </a:xfrm>
        </p:grpSpPr>
        <p:sp>
          <p:nvSpPr>
            <p:cNvPr id="1724" name="Google Shape;1724;p123"/>
            <p:cNvSpPr/>
            <p:nvPr/>
          </p:nvSpPr>
          <p:spPr>
            <a:xfrm>
              <a:off x="4445375" y="3754025"/>
              <a:ext cx="1067700" cy="1029050"/>
            </a:xfrm>
            <a:custGeom>
              <a:rect b="b" l="l" r="r" t="t"/>
              <a:pathLst>
                <a:path extrusionOk="0" h="41162" w="42708">
                  <a:moveTo>
                    <a:pt x="18268" y="754"/>
                  </a:moveTo>
                  <a:cubicBezTo>
                    <a:pt x="21180" y="754"/>
                    <a:pt x="24101" y="1353"/>
                    <a:pt x="26844" y="2291"/>
                  </a:cubicBezTo>
                  <a:cubicBezTo>
                    <a:pt x="30975" y="3684"/>
                    <a:pt x="35083" y="5807"/>
                    <a:pt x="37594" y="9481"/>
                  </a:cubicBezTo>
                  <a:cubicBezTo>
                    <a:pt x="38850" y="11307"/>
                    <a:pt x="39717" y="13362"/>
                    <a:pt x="40356" y="15462"/>
                  </a:cubicBezTo>
                  <a:cubicBezTo>
                    <a:pt x="41018" y="17539"/>
                    <a:pt x="41429" y="19684"/>
                    <a:pt x="41520" y="21876"/>
                  </a:cubicBezTo>
                  <a:cubicBezTo>
                    <a:pt x="41703" y="26098"/>
                    <a:pt x="40539" y="30252"/>
                    <a:pt x="37708" y="33448"/>
                  </a:cubicBezTo>
                  <a:cubicBezTo>
                    <a:pt x="35038" y="36461"/>
                    <a:pt x="31363" y="38469"/>
                    <a:pt x="27551" y="39565"/>
                  </a:cubicBezTo>
                  <a:cubicBezTo>
                    <a:pt x="25655" y="40107"/>
                    <a:pt x="23718" y="40389"/>
                    <a:pt x="21791" y="40389"/>
                  </a:cubicBezTo>
                  <a:cubicBezTo>
                    <a:pt x="19334" y="40389"/>
                    <a:pt x="16891" y="39931"/>
                    <a:pt x="14564" y="38972"/>
                  </a:cubicBezTo>
                  <a:cubicBezTo>
                    <a:pt x="10706" y="37374"/>
                    <a:pt x="7419" y="34544"/>
                    <a:pt x="5182" y="31028"/>
                  </a:cubicBezTo>
                  <a:cubicBezTo>
                    <a:pt x="823" y="24158"/>
                    <a:pt x="229" y="14686"/>
                    <a:pt x="4635" y="7678"/>
                  </a:cubicBezTo>
                  <a:cubicBezTo>
                    <a:pt x="5160" y="6811"/>
                    <a:pt x="5776" y="5989"/>
                    <a:pt x="6461" y="5236"/>
                  </a:cubicBezTo>
                  <a:cubicBezTo>
                    <a:pt x="6483" y="5236"/>
                    <a:pt x="6483" y="5213"/>
                    <a:pt x="6506" y="5190"/>
                  </a:cubicBezTo>
                  <a:cubicBezTo>
                    <a:pt x="8424" y="3341"/>
                    <a:pt x="10866" y="2063"/>
                    <a:pt x="13445" y="1356"/>
                  </a:cubicBezTo>
                  <a:cubicBezTo>
                    <a:pt x="15029" y="939"/>
                    <a:pt x="16647" y="754"/>
                    <a:pt x="18268" y="754"/>
                  </a:cubicBezTo>
                  <a:close/>
                  <a:moveTo>
                    <a:pt x="18378" y="0"/>
                  </a:moveTo>
                  <a:cubicBezTo>
                    <a:pt x="17616" y="0"/>
                    <a:pt x="16853" y="40"/>
                    <a:pt x="16093" y="123"/>
                  </a:cubicBezTo>
                  <a:cubicBezTo>
                    <a:pt x="12098" y="534"/>
                    <a:pt x="8150" y="2246"/>
                    <a:pt x="5388" y="5236"/>
                  </a:cubicBezTo>
                  <a:cubicBezTo>
                    <a:pt x="4703" y="5943"/>
                    <a:pt x="4132" y="6742"/>
                    <a:pt x="3630" y="7587"/>
                  </a:cubicBezTo>
                  <a:cubicBezTo>
                    <a:pt x="3562" y="7701"/>
                    <a:pt x="3562" y="7815"/>
                    <a:pt x="3607" y="7906"/>
                  </a:cubicBezTo>
                  <a:cubicBezTo>
                    <a:pt x="1" y="14183"/>
                    <a:pt x="69" y="22286"/>
                    <a:pt x="3105" y="28814"/>
                  </a:cubicBezTo>
                  <a:cubicBezTo>
                    <a:pt x="4931" y="32718"/>
                    <a:pt x="7853" y="36073"/>
                    <a:pt x="11551" y="38287"/>
                  </a:cubicBezTo>
                  <a:cubicBezTo>
                    <a:pt x="14671" y="40163"/>
                    <a:pt x="18229" y="41162"/>
                    <a:pt x="21856" y="41162"/>
                  </a:cubicBezTo>
                  <a:cubicBezTo>
                    <a:pt x="22687" y="41162"/>
                    <a:pt x="23522" y="41109"/>
                    <a:pt x="24356" y="41003"/>
                  </a:cubicBezTo>
                  <a:cubicBezTo>
                    <a:pt x="28647" y="40432"/>
                    <a:pt x="32915" y="38675"/>
                    <a:pt x="36270" y="35890"/>
                  </a:cubicBezTo>
                  <a:cubicBezTo>
                    <a:pt x="39580" y="33151"/>
                    <a:pt x="41657" y="29385"/>
                    <a:pt x="42182" y="25117"/>
                  </a:cubicBezTo>
                  <a:cubicBezTo>
                    <a:pt x="42707" y="20620"/>
                    <a:pt x="41657" y="15895"/>
                    <a:pt x="39763" y="11810"/>
                  </a:cubicBezTo>
                  <a:cubicBezTo>
                    <a:pt x="38804" y="9732"/>
                    <a:pt x="37526" y="7838"/>
                    <a:pt x="35814" y="6309"/>
                  </a:cubicBezTo>
                  <a:cubicBezTo>
                    <a:pt x="34148" y="4802"/>
                    <a:pt x="32185" y="3661"/>
                    <a:pt x="30130" y="2748"/>
                  </a:cubicBezTo>
                  <a:cubicBezTo>
                    <a:pt x="26462" y="1115"/>
                    <a:pt x="22422" y="0"/>
                    <a:pt x="1837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5" name="Google Shape;1725;p123"/>
            <p:cNvSpPr/>
            <p:nvPr/>
          </p:nvSpPr>
          <p:spPr>
            <a:xfrm>
              <a:off x="4525850" y="3828875"/>
              <a:ext cx="901050" cy="847950"/>
            </a:xfrm>
            <a:custGeom>
              <a:rect b="b" l="l" r="r" t="t"/>
              <a:pathLst>
                <a:path extrusionOk="0" h="33918" w="36042">
                  <a:moveTo>
                    <a:pt x="15729" y="732"/>
                  </a:moveTo>
                  <a:cubicBezTo>
                    <a:pt x="18305" y="732"/>
                    <a:pt x="20906" y="1153"/>
                    <a:pt x="23328" y="1922"/>
                  </a:cubicBezTo>
                  <a:cubicBezTo>
                    <a:pt x="26546" y="2927"/>
                    <a:pt x="29536" y="4707"/>
                    <a:pt x="31659" y="7355"/>
                  </a:cubicBezTo>
                  <a:cubicBezTo>
                    <a:pt x="33873" y="10139"/>
                    <a:pt x="34992" y="13746"/>
                    <a:pt x="34946" y="17284"/>
                  </a:cubicBezTo>
                  <a:cubicBezTo>
                    <a:pt x="34832" y="23926"/>
                    <a:pt x="30678" y="30157"/>
                    <a:pt x="24309" y="32303"/>
                  </a:cubicBezTo>
                  <a:cubicBezTo>
                    <a:pt x="22589" y="32880"/>
                    <a:pt x="20779" y="33172"/>
                    <a:pt x="18968" y="33172"/>
                  </a:cubicBezTo>
                  <a:cubicBezTo>
                    <a:pt x="17343" y="33172"/>
                    <a:pt x="15717" y="32937"/>
                    <a:pt x="14152" y="32463"/>
                  </a:cubicBezTo>
                  <a:cubicBezTo>
                    <a:pt x="11048" y="31527"/>
                    <a:pt x="8263" y="29632"/>
                    <a:pt x="6140" y="27167"/>
                  </a:cubicBezTo>
                  <a:cubicBezTo>
                    <a:pt x="1461" y="21757"/>
                    <a:pt x="525" y="14065"/>
                    <a:pt x="3127" y="7492"/>
                  </a:cubicBezTo>
                  <a:cubicBezTo>
                    <a:pt x="3401" y="6807"/>
                    <a:pt x="3721" y="6145"/>
                    <a:pt x="4063" y="5506"/>
                  </a:cubicBezTo>
                  <a:cubicBezTo>
                    <a:pt x="6072" y="2881"/>
                    <a:pt x="9245" y="1443"/>
                    <a:pt x="12486" y="964"/>
                  </a:cubicBezTo>
                  <a:cubicBezTo>
                    <a:pt x="13552" y="808"/>
                    <a:pt x="14638" y="732"/>
                    <a:pt x="15729" y="732"/>
                  </a:cubicBezTo>
                  <a:close/>
                  <a:moveTo>
                    <a:pt x="15639" y="0"/>
                  </a:moveTo>
                  <a:cubicBezTo>
                    <a:pt x="15463" y="0"/>
                    <a:pt x="15287" y="2"/>
                    <a:pt x="15111" y="5"/>
                  </a:cubicBezTo>
                  <a:cubicBezTo>
                    <a:pt x="11299" y="73"/>
                    <a:pt x="7373" y="1101"/>
                    <a:pt x="4565" y="3794"/>
                  </a:cubicBezTo>
                  <a:cubicBezTo>
                    <a:pt x="4360" y="3999"/>
                    <a:pt x="4155" y="4205"/>
                    <a:pt x="3972" y="4433"/>
                  </a:cubicBezTo>
                  <a:cubicBezTo>
                    <a:pt x="3858" y="4433"/>
                    <a:pt x="3767" y="4479"/>
                    <a:pt x="3698" y="4593"/>
                  </a:cubicBezTo>
                  <a:cubicBezTo>
                    <a:pt x="3607" y="4753"/>
                    <a:pt x="3515" y="4935"/>
                    <a:pt x="3424" y="5095"/>
                  </a:cubicBezTo>
                  <a:cubicBezTo>
                    <a:pt x="3264" y="5323"/>
                    <a:pt x="3082" y="5552"/>
                    <a:pt x="2922" y="5803"/>
                  </a:cubicBezTo>
                  <a:cubicBezTo>
                    <a:pt x="2854" y="5917"/>
                    <a:pt x="2854" y="6054"/>
                    <a:pt x="2899" y="6145"/>
                  </a:cubicBezTo>
                  <a:cubicBezTo>
                    <a:pt x="0" y="12422"/>
                    <a:pt x="229" y="20023"/>
                    <a:pt x="4155" y="25843"/>
                  </a:cubicBezTo>
                  <a:cubicBezTo>
                    <a:pt x="6049" y="28628"/>
                    <a:pt x="8674" y="30956"/>
                    <a:pt x="11755" y="32371"/>
                  </a:cubicBezTo>
                  <a:cubicBezTo>
                    <a:pt x="14029" y="33405"/>
                    <a:pt x="16491" y="33918"/>
                    <a:pt x="18965" y="33918"/>
                  </a:cubicBezTo>
                  <a:cubicBezTo>
                    <a:pt x="20041" y="33918"/>
                    <a:pt x="21120" y="33820"/>
                    <a:pt x="22187" y="33627"/>
                  </a:cubicBezTo>
                  <a:cubicBezTo>
                    <a:pt x="25656" y="32988"/>
                    <a:pt x="28920" y="31253"/>
                    <a:pt x="31271" y="28628"/>
                  </a:cubicBezTo>
                  <a:cubicBezTo>
                    <a:pt x="33554" y="26094"/>
                    <a:pt x="35037" y="22876"/>
                    <a:pt x="35517" y="19498"/>
                  </a:cubicBezTo>
                  <a:cubicBezTo>
                    <a:pt x="36042" y="15960"/>
                    <a:pt x="35425" y="12331"/>
                    <a:pt x="33736" y="9181"/>
                  </a:cubicBezTo>
                  <a:cubicBezTo>
                    <a:pt x="32024" y="5940"/>
                    <a:pt x="29171" y="3520"/>
                    <a:pt x="25839" y="2059"/>
                  </a:cubicBezTo>
                  <a:cubicBezTo>
                    <a:pt x="22645" y="647"/>
                    <a:pt x="19120" y="0"/>
                    <a:pt x="1563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6" name="Google Shape;1726;p123"/>
            <p:cNvSpPr/>
            <p:nvPr/>
          </p:nvSpPr>
          <p:spPr>
            <a:xfrm>
              <a:off x="4684475" y="3927800"/>
              <a:ext cx="575225" cy="578550"/>
            </a:xfrm>
            <a:custGeom>
              <a:rect b="b" l="l" r="r" t="t"/>
              <a:pathLst>
                <a:path extrusionOk="0" h="23142" w="23009">
                  <a:moveTo>
                    <a:pt x="8298" y="779"/>
                  </a:moveTo>
                  <a:cubicBezTo>
                    <a:pt x="9182" y="779"/>
                    <a:pt x="10067" y="877"/>
                    <a:pt x="10888" y="1001"/>
                  </a:cubicBezTo>
                  <a:cubicBezTo>
                    <a:pt x="15454" y="1732"/>
                    <a:pt x="19813" y="4402"/>
                    <a:pt x="21388" y="8921"/>
                  </a:cubicBezTo>
                  <a:cubicBezTo>
                    <a:pt x="22141" y="11021"/>
                    <a:pt x="22187" y="13304"/>
                    <a:pt x="21365" y="15381"/>
                  </a:cubicBezTo>
                  <a:cubicBezTo>
                    <a:pt x="20475" y="17618"/>
                    <a:pt x="18763" y="19535"/>
                    <a:pt x="16732" y="20791"/>
                  </a:cubicBezTo>
                  <a:cubicBezTo>
                    <a:pt x="15082" y="21810"/>
                    <a:pt x="13192" y="22393"/>
                    <a:pt x="11281" y="22393"/>
                  </a:cubicBezTo>
                  <a:cubicBezTo>
                    <a:pt x="10839" y="22393"/>
                    <a:pt x="10395" y="22361"/>
                    <a:pt x="9953" y="22297"/>
                  </a:cubicBezTo>
                  <a:cubicBezTo>
                    <a:pt x="7624" y="21955"/>
                    <a:pt x="5570" y="20722"/>
                    <a:pt x="4109" y="18896"/>
                  </a:cubicBezTo>
                  <a:cubicBezTo>
                    <a:pt x="2534" y="16887"/>
                    <a:pt x="1599" y="14331"/>
                    <a:pt x="1279" y="11820"/>
                  </a:cubicBezTo>
                  <a:cubicBezTo>
                    <a:pt x="937" y="9127"/>
                    <a:pt x="1302" y="6342"/>
                    <a:pt x="2603" y="3946"/>
                  </a:cubicBezTo>
                  <a:cubicBezTo>
                    <a:pt x="2671" y="3831"/>
                    <a:pt x="2671" y="3717"/>
                    <a:pt x="2626" y="3626"/>
                  </a:cubicBezTo>
                  <a:cubicBezTo>
                    <a:pt x="3014" y="3033"/>
                    <a:pt x="3447" y="2508"/>
                    <a:pt x="3995" y="2051"/>
                  </a:cubicBezTo>
                  <a:cubicBezTo>
                    <a:pt x="5201" y="1078"/>
                    <a:pt x="6749" y="779"/>
                    <a:pt x="8298" y="779"/>
                  </a:cubicBezTo>
                  <a:close/>
                  <a:moveTo>
                    <a:pt x="8312" y="0"/>
                  </a:moveTo>
                  <a:cubicBezTo>
                    <a:pt x="6754" y="0"/>
                    <a:pt x="5221" y="298"/>
                    <a:pt x="3972" y="1138"/>
                  </a:cubicBezTo>
                  <a:cubicBezTo>
                    <a:pt x="1850" y="2553"/>
                    <a:pt x="845" y="5087"/>
                    <a:pt x="571" y="7529"/>
                  </a:cubicBezTo>
                  <a:cubicBezTo>
                    <a:pt x="549" y="7598"/>
                    <a:pt x="571" y="7643"/>
                    <a:pt x="571" y="7689"/>
                  </a:cubicBezTo>
                  <a:cubicBezTo>
                    <a:pt x="1" y="11318"/>
                    <a:pt x="822" y="15221"/>
                    <a:pt x="2763" y="18280"/>
                  </a:cubicBezTo>
                  <a:cubicBezTo>
                    <a:pt x="4041" y="20311"/>
                    <a:pt x="5890" y="21932"/>
                    <a:pt x="8195" y="22662"/>
                  </a:cubicBezTo>
                  <a:cubicBezTo>
                    <a:pt x="9203" y="22986"/>
                    <a:pt x="10246" y="23141"/>
                    <a:pt x="11287" y="23141"/>
                  </a:cubicBezTo>
                  <a:cubicBezTo>
                    <a:pt x="12814" y="23141"/>
                    <a:pt x="14339" y="22807"/>
                    <a:pt x="15750" y="22183"/>
                  </a:cubicBezTo>
                  <a:cubicBezTo>
                    <a:pt x="18078" y="21133"/>
                    <a:pt x="20087" y="19307"/>
                    <a:pt x="21365" y="17093"/>
                  </a:cubicBezTo>
                  <a:cubicBezTo>
                    <a:pt x="22598" y="14970"/>
                    <a:pt x="23009" y="12528"/>
                    <a:pt x="22529" y="10131"/>
                  </a:cubicBezTo>
                  <a:cubicBezTo>
                    <a:pt x="21502" y="5110"/>
                    <a:pt x="17211" y="1686"/>
                    <a:pt x="12395" y="545"/>
                  </a:cubicBezTo>
                  <a:cubicBezTo>
                    <a:pt x="11140" y="242"/>
                    <a:pt x="9716" y="0"/>
                    <a:pt x="83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7" name="Google Shape;1727;p123"/>
            <p:cNvSpPr/>
            <p:nvPr/>
          </p:nvSpPr>
          <p:spPr>
            <a:xfrm>
              <a:off x="4832850" y="4094200"/>
              <a:ext cx="292175" cy="273000"/>
            </a:xfrm>
            <a:custGeom>
              <a:rect b="b" l="l" r="r" t="t"/>
              <a:pathLst>
                <a:path extrusionOk="0" h="10920" w="11687">
                  <a:moveTo>
                    <a:pt x="4301" y="761"/>
                  </a:moveTo>
                  <a:cubicBezTo>
                    <a:pt x="4948" y="761"/>
                    <a:pt x="5577" y="847"/>
                    <a:pt x="6072" y="964"/>
                  </a:cubicBezTo>
                  <a:cubicBezTo>
                    <a:pt x="8012" y="1444"/>
                    <a:pt x="9998" y="2768"/>
                    <a:pt x="10523" y="4822"/>
                  </a:cubicBezTo>
                  <a:cubicBezTo>
                    <a:pt x="11048" y="6876"/>
                    <a:pt x="9427" y="8588"/>
                    <a:pt x="7761" y="9501"/>
                  </a:cubicBezTo>
                  <a:cubicBezTo>
                    <a:pt x="6957" y="9928"/>
                    <a:pt x="6072" y="10174"/>
                    <a:pt x="5209" y="10174"/>
                  </a:cubicBezTo>
                  <a:cubicBezTo>
                    <a:pt x="4134" y="10174"/>
                    <a:pt x="3093" y="9793"/>
                    <a:pt x="2283" y="8908"/>
                  </a:cubicBezTo>
                  <a:cubicBezTo>
                    <a:pt x="594" y="7036"/>
                    <a:pt x="754" y="4365"/>
                    <a:pt x="1233" y="2060"/>
                  </a:cubicBezTo>
                  <a:cubicBezTo>
                    <a:pt x="1772" y="1072"/>
                    <a:pt x="3067" y="761"/>
                    <a:pt x="4301" y="761"/>
                  </a:cubicBezTo>
                  <a:close/>
                  <a:moveTo>
                    <a:pt x="4332" y="1"/>
                  </a:moveTo>
                  <a:cubicBezTo>
                    <a:pt x="3014" y="1"/>
                    <a:pt x="1677" y="328"/>
                    <a:pt x="891" y="1238"/>
                  </a:cubicBezTo>
                  <a:cubicBezTo>
                    <a:pt x="731" y="1261"/>
                    <a:pt x="594" y="1330"/>
                    <a:pt x="571" y="1512"/>
                  </a:cubicBezTo>
                  <a:cubicBezTo>
                    <a:pt x="548" y="1604"/>
                    <a:pt x="525" y="1695"/>
                    <a:pt x="503" y="1786"/>
                  </a:cubicBezTo>
                  <a:cubicBezTo>
                    <a:pt x="434" y="1946"/>
                    <a:pt x="366" y="2106"/>
                    <a:pt x="320" y="2288"/>
                  </a:cubicBezTo>
                  <a:cubicBezTo>
                    <a:pt x="274" y="2402"/>
                    <a:pt x="297" y="2517"/>
                    <a:pt x="366" y="2585"/>
                  </a:cubicBezTo>
                  <a:cubicBezTo>
                    <a:pt x="0" y="4822"/>
                    <a:pt x="23" y="7219"/>
                    <a:pt x="1461" y="9090"/>
                  </a:cubicBezTo>
                  <a:cubicBezTo>
                    <a:pt x="2434" y="10343"/>
                    <a:pt x="3806" y="10920"/>
                    <a:pt x="5239" y="10920"/>
                  </a:cubicBezTo>
                  <a:cubicBezTo>
                    <a:pt x="6027" y="10920"/>
                    <a:pt x="6833" y="10746"/>
                    <a:pt x="7601" y="10414"/>
                  </a:cubicBezTo>
                  <a:cubicBezTo>
                    <a:pt x="9655" y="9524"/>
                    <a:pt x="11687" y="7538"/>
                    <a:pt x="11367" y="5141"/>
                  </a:cubicBezTo>
                  <a:cubicBezTo>
                    <a:pt x="11048" y="2745"/>
                    <a:pt x="8902" y="1033"/>
                    <a:pt x="6734" y="348"/>
                  </a:cubicBezTo>
                  <a:cubicBezTo>
                    <a:pt x="6048" y="141"/>
                    <a:pt x="5194" y="1"/>
                    <a:pt x="43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8" name="Google Shape;1728;p123"/>
            <p:cNvSpPr/>
            <p:nvPr/>
          </p:nvSpPr>
          <p:spPr>
            <a:xfrm>
              <a:off x="4974375" y="4233575"/>
              <a:ext cx="575" cy="575"/>
            </a:xfrm>
            <a:custGeom>
              <a:rect b="b" l="l" r="r" t="t"/>
              <a:pathLst>
                <a:path extrusionOk="0" h="23" w="23">
                  <a:moveTo>
                    <a:pt x="23" y="0"/>
                  </a:moveTo>
                  <a:cubicBezTo>
                    <a:pt x="23" y="23"/>
                    <a:pt x="0" y="23"/>
                    <a:pt x="0" y="23"/>
                  </a:cubicBezTo>
                  <a:cubicBezTo>
                    <a:pt x="23" y="23"/>
                    <a:pt x="23" y="23"/>
                    <a:pt x="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9" name="Google Shape;1729;p123"/>
            <p:cNvSpPr/>
            <p:nvPr/>
          </p:nvSpPr>
          <p:spPr>
            <a:xfrm>
              <a:off x="4977225" y="4222150"/>
              <a:ext cx="575" cy="25"/>
            </a:xfrm>
            <a:custGeom>
              <a:rect b="b" l="l" r="r" t="t"/>
              <a:pathLst>
                <a:path extrusionOk="0" h="1" w="23">
                  <a:moveTo>
                    <a:pt x="23" y="1"/>
                  </a:moveTo>
                  <a:cubicBezTo>
                    <a:pt x="0" y="1"/>
                    <a:pt x="0" y="1"/>
                    <a:pt x="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0" name="Google Shape;1730;p123"/>
            <p:cNvSpPr/>
            <p:nvPr/>
          </p:nvSpPr>
          <p:spPr>
            <a:xfrm>
              <a:off x="4915600" y="4190775"/>
              <a:ext cx="82750" cy="69875"/>
            </a:xfrm>
            <a:custGeom>
              <a:rect b="b" l="l" r="r" t="t"/>
              <a:pathLst>
                <a:path extrusionOk="0" h="2795" w="3310">
                  <a:moveTo>
                    <a:pt x="1643" y="753"/>
                  </a:moveTo>
                  <a:cubicBezTo>
                    <a:pt x="1666" y="776"/>
                    <a:pt x="1712" y="776"/>
                    <a:pt x="1735" y="776"/>
                  </a:cubicBezTo>
                  <a:cubicBezTo>
                    <a:pt x="1803" y="799"/>
                    <a:pt x="1849" y="822"/>
                    <a:pt x="1917" y="845"/>
                  </a:cubicBezTo>
                  <a:lnTo>
                    <a:pt x="1940" y="845"/>
                  </a:lnTo>
                  <a:cubicBezTo>
                    <a:pt x="1963" y="868"/>
                    <a:pt x="1986" y="890"/>
                    <a:pt x="2031" y="913"/>
                  </a:cubicBezTo>
                  <a:cubicBezTo>
                    <a:pt x="2077" y="936"/>
                    <a:pt x="2123" y="959"/>
                    <a:pt x="2146" y="982"/>
                  </a:cubicBezTo>
                  <a:cubicBezTo>
                    <a:pt x="2214" y="1005"/>
                    <a:pt x="2260" y="1050"/>
                    <a:pt x="2305" y="1073"/>
                  </a:cubicBezTo>
                  <a:cubicBezTo>
                    <a:pt x="2351" y="1096"/>
                    <a:pt x="2374" y="1119"/>
                    <a:pt x="2397" y="1141"/>
                  </a:cubicBezTo>
                  <a:cubicBezTo>
                    <a:pt x="2420" y="1164"/>
                    <a:pt x="2442" y="1187"/>
                    <a:pt x="2465" y="1210"/>
                  </a:cubicBezTo>
                  <a:cubicBezTo>
                    <a:pt x="2465" y="1233"/>
                    <a:pt x="2465" y="1233"/>
                    <a:pt x="2465" y="1233"/>
                  </a:cubicBezTo>
                  <a:cubicBezTo>
                    <a:pt x="2465" y="1256"/>
                    <a:pt x="2488" y="1278"/>
                    <a:pt x="2488" y="1278"/>
                  </a:cubicBezTo>
                  <a:cubicBezTo>
                    <a:pt x="2488" y="1284"/>
                    <a:pt x="2488" y="1290"/>
                    <a:pt x="2488" y="1301"/>
                  </a:cubicBezTo>
                  <a:cubicBezTo>
                    <a:pt x="2511" y="1324"/>
                    <a:pt x="2511" y="1347"/>
                    <a:pt x="2511" y="1347"/>
                  </a:cubicBezTo>
                  <a:cubicBezTo>
                    <a:pt x="2511" y="1370"/>
                    <a:pt x="2511" y="1393"/>
                    <a:pt x="2511" y="1393"/>
                  </a:cubicBezTo>
                  <a:cubicBezTo>
                    <a:pt x="2511" y="1415"/>
                    <a:pt x="2511" y="1438"/>
                    <a:pt x="2511" y="1438"/>
                  </a:cubicBezTo>
                  <a:cubicBezTo>
                    <a:pt x="2511" y="1438"/>
                    <a:pt x="2511" y="1438"/>
                    <a:pt x="2511" y="1461"/>
                  </a:cubicBezTo>
                  <a:cubicBezTo>
                    <a:pt x="2511" y="1484"/>
                    <a:pt x="2488" y="1507"/>
                    <a:pt x="2488" y="1530"/>
                  </a:cubicBezTo>
                  <a:cubicBezTo>
                    <a:pt x="2488" y="1535"/>
                    <a:pt x="2485" y="1544"/>
                    <a:pt x="2481" y="1553"/>
                  </a:cubicBezTo>
                  <a:lnTo>
                    <a:pt x="2481" y="1553"/>
                  </a:lnTo>
                  <a:cubicBezTo>
                    <a:pt x="2465" y="1557"/>
                    <a:pt x="2465" y="1578"/>
                    <a:pt x="2465" y="1598"/>
                  </a:cubicBezTo>
                  <a:cubicBezTo>
                    <a:pt x="2442" y="1644"/>
                    <a:pt x="2397" y="1689"/>
                    <a:pt x="2374" y="1712"/>
                  </a:cubicBezTo>
                  <a:cubicBezTo>
                    <a:pt x="2374" y="1735"/>
                    <a:pt x="2351" y="1735"/>
                    <a:pt x="2351" y="1735"/>
                  </a:cubicBezTo>
                  <a:cubicBezTo>
                    <a:pt x="2351" y="1758"/>
                    <a:pt x="2328" y="1758"/>
                    <a:pt x="2328" y="1781"/>
                  </a:cubicBezTo>
                  <a:cubicBezTo>
                    <a:pt x="2305" y="1803"/>
                    <a:pt x="2260" y="1826"/>
                    <a:pt x="2237" y="1872"/>
                  </a:cubicBezTo>
                  <a:cubicBezTo>
                    <a:pt x="2237" y="1872"/>
                    <a:pt x="2191" y="1895"/>
                    <a:pt x="2168" y="1918"/>
                  </a:cubicBezTo>
                  <a:cubicBezTo>
                    <a:pt x="2146" y="1940"/>
                    <a:pt x="2100" y="1940"/>
                    <a:pt x="2054" y="1963"/>
                  </a:cubicBezTo>
                  <a:cubicBezTo>
                    <a:pt x="2009" y="1986"/>
                    <a:pt x="1986" y="1986"/>
                    <a:pt x="1940" y="2009"/>
                  </a:cubicBezTo>
                  <a:cubicBezTo>
                    <a:pt x="1895" y="2009"/>
                    <a:pt x="1849" y="2032"/>
                    <a:pt x="1826" y="2032"/>
                  </a:cubicBezTo>
                  <a:lnTo>
                    <a:pt x="1780" y="2032"/>
                  </a:lnTo>
                  <a:cubicBezTo>
                    <a:pt x="1758" y="2032"/>
                    <a:pt x="1735" y="2032"/>
                    <a:pt x="1712" y="2055"/>
                  </a:cubicBezTo>
                  <a:cubicBezTo>
                    <a:pt x="1666" y="2055"/>
                    <a:pt x="1621" y="2055"/>
                    <a:pt x="1575" y="2032"/>
                  </a:cubicBezTo>
                  <a:lnTo>
                    <a:pt x="1461" y="2032"/>
                  </a:lnTo>
                  <a:cubicBezTo>
                    <a:pt x="1415" y="2009"/>
                    <a:pt x="1370" y="2009"/>
                    <a:pt x="1324" y="1986"/>
                  </a:cubicBezTo>
                  <a:cubicBezTo>
                    <a:pt x="1324" y="1986"/>
                    <a:pt x="1301" y="1963"/>
                    <a:pt x="1278" y="1963"/>
                  </a:cubicBezTo>
                  <a:lnTo>
                    <a:pt x="1255" y="1963"/>
                  </a:lnTo>
                  <a:cubicBezTo>
                    <a:pt x="1210" y="1940"/>
                    <a:pt x="1164" y="1895"/>
                    <a:pt x="1118" y="1872"/>
                  </a:cubicBezTo>
                  <a:cubicBezTo>
                    <a:pt x="1096" y="1849"/>
                    <a:pt x="1073" y="1826"/>
                    <a:pt x="1073" y="1803"/>
                  </a:cubicBezTo>
                  <a:cubicBezTo>
                    <a:pt x="1050" y="1803"/>
                    <a:pt x="1027" y="1781"/>
                    <a:pt x="1027" y="1758"/>
                  </a:cubicBezTo>
                  <a:cubicBezTo>
                    <a:pt x="1004" y="1758"/>
                    <a:pt x="1004" y="1758"/>
                    <a:pt x="1004" y="1735"/>
                  </a:cubicBezTo>
                  <a:cubicBezTo>
                    <a:pt x="982" y="1689"/>
                    <a:pt x="959" y="1644"/>
                    <a:pt x="936" y="1598"/>
                  </a:cubicBezTo>
                  <a:cubicBezTo>
                    <a:pt x="913" y="1575"/>
                    <a:pt x="913" y="1552"/>
                    <a:pt x="890" y="1507"/>
                  </a:cubicBezTo>
                  <a:cubicBezTo>
                    <a:pt x="890" y="1484"/>
                    <a:pt x="890" y="1461"/>
                    <a:pt x="890" y="1438"/>
                  </a:cubicBezTo>
                  <a:lnTo>
                    <a:pt x="867" y="1438"/>
                  </a:lnTo>
                  <a:lnTo>
                    <a:pt x="867" y="1415"/>
                  </a:lnTo>
                  <a:cubicBezTo>
                    <a:pt x="867" y="1370"/>
                    <a:pt x="867" y="1324"/>
                    <a:pt x="867" y="1278"/>
                  </a:cubicBezTo>
                  <a:cubicBezTo>
                    <a:pt x="867" y="1278"/>
                    <a:pt x="867" y="1278"/>
                    <a:pt x="867" y="1256"/>
                  </a:cubicBezTo>
                  <a:cubicBezTo>
                    <a:pt x="867" y="1233"/>
                    <a:pt x="890" y="1187"/>
                    <a:pt x="890" y="1187"/>
                  </a:cubicBezTo>
                  <a:cubicBezTo>
                    <a:pt x="890" y="1164"/>
                    <a:pt x="890" y="1164"/>
                    <a:pt x="890" y="1164"/>
                  </a:cubicBezTo>
                  <a:cubicBezTo>
                    <a:pt x="982" y="1141"/>
                    <a:pt x="1073" y="1073"/>
                    <a:pt x="1118" y="982"/>
                  </a:cubicBezTo>
                  <a:cubicBezTo>
                    <a:pt x="1118" y="959"/>
                    <a:pt x="1141" y="936"/>
                    <a:pt x="1141" y="913"/>
                  </a:cubicBezTo>
                  <a:lnTo>
                    <a:pt x="1164" y="913"/>
                  </a:lnTo>
                  <a:cubicBezTo>
                    <a:pt x="1164" y="913"/>
                    <a:pt x="1187" y="890"/>
                    <a:pt x="1187" y="868"/>
                  </a:cubicBezTo>
                  <a:cubicBezTo>
                    <a:pt x="1210" y="868"/>
                    <a:pt x="1233" y="845"/>
                    <a:pt x="1233" y="845"/>
                  </a:cubicBezTo>
                  <a:cubicBezTo>
                    <a:pt x="1255" y="845"/>
                    <a:pt x="1255" y="822"/>
                    <a:pt x="1255" y="822"/>
                  </a:cubicBezTo>
                  <a:cubicBezTo>
                    <a:pt x="1278" y="822"/>
                    <a:pt x="1301" y="799"/>
                    <a:pt x="1324" y="799"/>
                  </a:cubicBezTo>
                  <a:cubicBezTo>
                    <a:pt x="1370" y="799"/>
                    <a:pt x="1392" y="776"/>
                    <a:pt x="1438" y="776"/>
                  </a:cubicBezTo>
                  <a:cubicBezTo>
                    <a:pt x="1438" y="753"/>
                    <a:pt x="1461" y="753"/>
                    <a:pt x="1461" y="753"/>
                  </a:cubicBezTo>
                  <a:close/>
                  <a:moveTo>
                    <a:pt x="1519" y="0"/>
                  </a:moveTo>
                  <a:cubicBezTo>
                    <a:pt x="1432" y="0"/>
                    <a:pt x="1344" y="7"/>
                    <a:pt x="1255" y="23"/>
                  </a:cubicBezTo>
                  <a:cubicBezTo>
                    <a:pt x="1004" y="69"/>
                    <a:pt x="776" y="206"/>
                    <a:pt x="593" y="411"/>
                  </a:cubicBezTo>
                  <a:cubicBezTo>
                    <a:pt x="502" y="434"/>
                    <a:pt x="411" y="480"/>
                    <a:pt x="342" y="571"/>
                  </a:cubicBezTo>
                  <a:cubicBezTo>
                    <a:pt x="0" y="1027"/>
                    <a:pt x="46" y="1735"/>
                    <a:pt x="388" y="2169"/>
                  </a:cubicBezTo>
                  <a:cubicBezTo>
                    <a:pt x="684" y="2594"/>
                    <a:pt x="1175" y="2795"/>
                    <a:pt x="1678" y="2795"/>
                  </a:cubicBezTo>
                  <a:cubicBezTo>
                    <a:pt x="1796" y="2795"/>
                    <a:pt x="1915" y="2784"/>
                    <a:pt x="2031" y="2762"/>
                  </a:cubicBezTo>
                  <a:cubicBezTo>
                    <a:pt x="2579" y="2671"/>
                    <a:pt x="3104" y="2237"/>
                    <a:pt x="3241" y="1689"/>
                  </a:cubicBezTo>
                  <a:cubicBezTo>
                    <a:pt x="3310" y="1393"/>
                    <a:pt x="3264" y="1073"/>
                    <a:pt x="3104" y="822"/>
                  </a:cubicBezTo>
                  <a:cubicBezTo>
                    <a:pt x="2922" y="548"/>
                    <a:pt x="2625" y="343"/>
                    <a:pt x="2351" y="206"/>
                  </a:cubicBezTo>
                  <a:cubicBezTo>
                    <a:pt x="2087" y="83"/>
                    <a:pt x="1810" y="0"/>
                    <a:pt x="15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31" name="Google Shape;1731;p123"/>
          <p:cNvGrpSpPr/>
          <p:nvPr/>
        </p:nvGrpSpPr>
        <p:grpSpPr>
          <a:xfrm rot="-1414057">
            <a:off x="-146" y="5555825"/>
            <a:ext cx="895520" cy="1302080"/>
            <a:chOff x="6754175" y="1092800"/>
            <a:chExt cx="671650" cy="976575"/>
          </a:xfrm>
        </p:grpSpPr>
        <p:sp>
          <p:nvSpPr>
            <p:cNvPr id="1732" name="Google Shape;1732;p123"/>
            <p:cNvSpPr/>
            <p:nvPr/>
          </p:nvSpPr>
          <p:spPr>
            <a:xfrm>
              <a:off x="7014950" y="1223675"/>
              <a:ext cx="70200" cy="69675"/>
            </a:xfrm>
            <a:custGeom>
              <a:rect b="b" l="l" r="r" t="t"/>
              <a:pathLst>
                <a:path extrusionOk="0" h="2787" w="2808">
                  <a:moveTo>
                    <a:pt x="1580" y="1"/>
                  </a:moveTo>
                  <a:cubicBezTo>
                    <a:pt x="1466" y="1"/>
                    <a:pt x="1353" y="12"/>
                    <a:pt x="1233" y="39"/>
                  </a:cubicBezTo>
                  <a:cubicBezTo>
                    <a:pt x="1027" y="84"/>
                    <a:pt x="845" y="221"/>
                    <a:pt x="685" y="358"/>
                  </a:cubicBezTo>
                  <a:cubicBezTo>
                    <a:pt x="639" y="381"/>
                    <a:pt x="617" y="381"/>
                    <a:pt x="594" y="404"/>
                  </a:cubicBezTo>
                  <a:cubicBezTo>
                    <a:pt x="411" y="518"/>
                    <a:pt x="274" y="632"/>
                    <a:pt x="183" y="815"/>
                  </a:cubicBezTo>
                  <a:cubicBezTo>
                    <a:pt x="69" y="997"/>
                    <a:pt x="46" y="1180"/>
                    <a:pt x="0" y="1385"/>
                  </a:cubicBezTo>
                  <a:cubicBezTo>
                    <a:pt x="0" y="1522"/>
                    <a:pt x="23" y="1682"/>
                    <a:pt x="46" y="1819"/>
                  </a:cubicBezTo>
                  <a:cubicBezTo>
                    <a:pt x="69" y="1910"/>
                    <a:pt x="114" y="2001"/>
                    <a:pt x="160" y="2070"/>
                  </a:cubicBezTo>
                  <a:cubicBezTo>
                    <a:pt x="183" y="2116"/>
                    <a:pt x="206" y="2161"/>
                    <a:pt x="229" y="2207"/>
                  </a:cubicBezTo>
                  <a:cubicBezTo>
                    <a:pt x="343" y="2367"/>
                    <a:pt x="480" y="2504"/>
                    <a:pt x="662" y="2595"/>
                  </a:cubicBezTo>
                  <a:cubicBezTo>
                    <a:pt x="845" y="2709"/>
                    <a:pt x="1027" y="2755"/>
                    <a:pt x="1256" y="2778"/>
                  </a:cubicBezTo>
                  <a:cubicBezTo>
                    <a:pt x="1299" y="2784"/>
                    <a:pt x="1341" y="2787"/>
                    <a:pt x="1384" y="2787"/>
                  </a:cubicBezTo>
                  <a:cubicBezTo>
                    <a:pt x="1499" y="2787"/>
                    <a:pt x="1612" y="2765"/>
                    <a:pt x="1712" y="2732"/>
                  </a:cubicBezTo>
                  <a:cubicBezTo>
                    <a:pt x="1849" y="2709"/>
                    <a:pt x="2009" y="2641"/>
                    <a:pt x="2123" y="2572"/>
                  </a:cubicBezTo>
                  <a:cubicBezTo>
                    <a:pt x="2306" y="2435"/>
                    <a:pt x="2420" y="2321"/>
                    <a:pt x="2534" y="2161"/>
                  </a:cubicBezTo>
                  <a:cubicBezTo>
                    <a:pt x="2625" y="2047"/>
                    <a:pt x="2671" y="1910"/>
                    <a:pt x="2717" y="1796"/>
                  </a:cubicBezTo>
                  <a:cubicBezTo>
                    <a:pt x="2808" y="1522"/>
                    <a:pt x="2808" y="1225"/>
                    <a:pt x="2739" y="952"/>
                  </a:cubicBezTo>
                  <a:cubicBezTo>
                    <a:pt x="2717" y="815"/>
                    <a:pt x="2648" y="700"/>
                    <a:pt x="2580" y="586"/>
                  </a:cubicBezTo>
                  <a:cubicBezTo>
                    <a:pt x="2465" y="404"/>
                    <a:pt x="2374" y="312"/>
                    <a:pt x="2192" y="175"/>
                  </a:cubicBezTo>
                  <a:cubicBezTo>
                    <a:pt x="2169" y="153"/>
                    <a:pt x="2123" y="130"/>
                    <a:pt x="2100" y="130"/>
                  </a:cubicBezTo>
                  <a:cubicBezTo>
                    <a:pt x="2009" y="84"/>
                    <a:pt x="1918" y="39"/>
                    <a:pt x="1826" y="16"/>
                  </a:cubicBezTo>
                  <a:cubicBezTo>
                    <a:pt x="1741" y="6"/>
                    <a:pt x="1660" y="1"/>
                    <a:pt x="158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3" name="Google Shape;1733;p123"/>
            <p:cNvSpPr/>
            <p:nvPr/>
          </p:nvSpPr>
          <p:spPr>
            <a:xfrm>
              <a:off x="6904250" y="1350500"/>
              <a:ext cx="62225" cy="62125"/>
            </a:xfrm>
            <a:custGeom>
              <a:rect b="b" l="l" r="r" t="t"/>
              <a:pathLst>
                <a:path extrusionOk="0" h="2485" w="2489">
                  <a:moveTo>
                    <a:pt x="1173" y="0"/>
                  </a:moveTo>
                  <a:cubicBezTo>
                    <a:pt x="1086" y="0"/>
                    <a:pt x="994" y="17"/>
                    <a:pt x="913" y="33"/>
                  </a:cubicBezTo>
                  <a:cubicBezTo>
                    <a:pt x="822" y="56"/>
                    <a:pt x="731" y="124"/>
                    <a:pt x="639" y="193"/>
                  </a:cubicBezTo>
                  <a:cubicBezTo>
                    <a:pt x="548" y="215"/>
                    <a:pt x="457" y="261"/>
                    <a:pt x="388" y="352"/>
                  </a:cubicBezTo>
                  <a:cubicBezTo>
                    <a:pt x="343" y="375"/>
                    <a:pt x="320" y="421"/>
                    <a:pt x="274" y="466"/>
                  </a:cubicBezTo>
                  <a:cubicBezTo>
                    <a:pt x="251" y="512"/>
                    <a:pt x="206" y="558"/>
                    <a:pt x="183" y="603"/>
                  </a:cubicBezTo>
                  <a:cubicBezTo>
                    <a:pt x="137" y="672"/>
                    <a:pt x="114" y="740"/>
                    <a:pt x="92" y="832"/>
                  </a:cubicBezTo>
                  <a:cubicBezTo>
                    <a:pt x="69" y="854"/>
                    <a:pt x="69" y="877"/>
                    <a:pt x="69" y="900"/>
                  </a:cubicBezTo>
                  <a:cubicBezTo>
                    <a:pt x="0" y="1128"/>
                    <a:pt x="0" y="1334"/>
                    <a:pt x="69" y="1562"/>
                  </a:cubicBezTo>
                  <a:cubicBezTo>
                    <a:pt x="92" y="1676"/>
                    <a:pt x="137" y="1767"/>
                    <a:pt x="183" y="1859"/>
                  </a:cubicBezTo>
                  <a:cubicBezTo>
                    <a:pt x="228" y="1950"/>
                    <a:pt x="297" y="2041"/>
                    <a:pt x="365" y="2133"/>
                  </a:cubicBezTo>
                  <a:cubicBezTo>
                    <a:pt x="388" y="2133"/>
                    <a:pt x="411" y="2155"/>
                    <a:pt x="434" y="2178"/>
                  </a:cubicBezTo>
                  <a:cubicBezTo>
                    <a:pt x="502" y="2224"/>
                    <a:pt x="548" y="2292"/>
                    <a:pt x="639" y="2315"/>
                  </a:cubicBezTo>
                  <a:cubicBezTo>
                    <a:pt x="708" y="2361"/>
                    <a:pt x="776" y="2384"/>
                    <a:pt x="845" y="2429"/>
                  </a:cubicBezTo>
                  <a:cubicBezTo>
                    <a:pt x="890" y="2429"/>
                    <a:pt x="913" y="2429"/>
                    <a:pt x="936" y="2452"/>
                  </a:cubicBezTo>
                  <a:cubicBezTo>
                    <a:pt x="1017" y="2468"/>
                    <a:pt x="1097" y="2484"/>
                    <a:pt x="1178" y="2484"/>
                  </a:cubicBezTo>
                  <a:cubicBezTo>
                    <a:pt x="1212" y="2484"/>
                    <a:pt x="1245" y="2482"/>
                    <a:pt x="1278" y="2475"/>
                  </a:cubicBezTo>
                  <a:cubicBezTo>
                    <a:pt x="1370" y="2475"/>
                    <a:pt x="1507" y="2452"/>
                    <a:pt x="1598" y="2407"/>
                  </a:cubicBezTo>
                  <a:cubicBezTo>
                    <a:pt x="1712" y="2384"/>
                    <a:pt x="1826" y="2338"/>
                    <a:pt x="1918" y="2270"/>
                  </a:cubicBezTo>
                  <a:cubicBezTo>
                    <a:pt x="1986" y="2224"/>
                    <a:pt x="2100" y="2155"/>
                    <a:pt x="2169" y="2064"/>
                  </a:cubicBezTo>
                  <a:cubicBezTo>
                    <a:pt x="2237" y="1973"/>
                    <a:pt x="2306" y="1904"/>
                    <a:pt x="2351" y="1790"/>
                  </a:cubicBezTo>
                  <a:cubicBezTo>
                    <a:pt x="2397" y="1722"/>
                    <a:pt x="2420" y="1653"/>
                    <a:pt x="2443" y="1562"/>
                  </a:cubicBezTo>
                  <a:cubicBezTo>
                    <a:pt x="2465" y="1516"/>
                    <a:pt x="2465" y="1448"/>
                    <a:pt x="2488" y="1402"/>
                  </a:cubicBezTo>
                  <a:cubicBezTo>
                    <a:pt x="2488" y="1242"/>
                    <a:pt x="2488" y="1128"/>
                    <a:pt x="2465" y="969"/>
                  </a:cubicBezTo>
                  <a:cubicBezTo>
                    <a:pt x="2443" y="946"/>
                    <a:pt x="2443" y="900"/>
                    <a:pt x="2443" y="877"/>
                  </a:cubicBezTo>
                  <a:cubicBezTo>
                    <a:pt x="2397" y="809"/>
                    <a:pt x="2374" y="717"/>
                    <a:pt x="2328" y="649"/>
                  </a:cubicBezTo>
                  <a:cubicBezTo>
                    <a:pt x="2283" y="558"/>
                    <a:pt x="2237" y="512"/>
                    <a:pt x="2169" y="444"/>
                  </a:cubicBezTo>
                  <a:cubicBezTo>
                    <a:pt x="2146" y="398"/>
                    <a:pt x="2123" y="375"/>
                    <a:pt x="2100" y="352"/>
                  </a:cubicBezTo>
                  <a:cubicBezTo>
                    <a:pt x="2032" y="307"/>
                    <a:pt x="1963" y="238"/>
                    <a:pt x="1895" y="193"/>
                  </a:cubicBezTo>
                  <a:cubicBezTo>
                    <a:pt x="1872" y="170"/>
                    <a:pt x="1849" y="170"/>
                    <a:pt x="1803" y="147"/>
                  </a:cubicBezTo>
                  <a:cubicBezTo>
                    <a:pt x="1735" y="101"/>
                    <a:pt x="1644" y="78"/>
                    <a:pt x="1552" y="56"/>
                  </a:cubicBezTo>
                  <a:cubicBezTo>
                    <a:pt x="1484" y="10"/>
                    <a:pt x="1370" y="10"/>
                    <a:pt x="1278" y="10"/>
                  </a:cubicBezTo>
                  <a:cubicBezTo>
                    <a:pt x="1245" y="3"/>
                    <a:pt x="1210" y="0"/>
                    <a:pt x="117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4" name="Google Shape;1734;p123"/>
            <p:cNvSpPr/>
            <p:nvPr/>
          </p:nvSpPr>
          <p:spPr>
            <a:xfrm>
              <a:off x="6895125" y="1500800"/>
              <a:ext cx="41675" cy="53100"/>
            </a:xfrm>
            <a:custGeom>
              <a:rect b="b" l="l" r="r" t="t"/>
              <a:pathLst>
                <a:path extrusionOk="0" h="2124" w="1667">
                  <a:moveTo>
                    <a:pt x="845" y="1"/>
                  </a:moveTo>
                  <a:cubicBezTo>
                    <a:pt x="799" y="1"/>
                    <a:pt x="730" y="24"/>
                    <a:pt x="662" y="24"/>
                  </a:cubicBezTo>
                  <a:cubicBezTo>
                    <a:pt x="548" y="69"/>
                    <a:pt x="457" y="115"/>
                    <a:pt x="365" y="206"/>
                  </a:cubicBezTo>
                  <a:cubicBezTo>
                    <a:pt x="205" y="343"/>
                    <a:pt x="114" y="503"/>
                    <a:pt x="69" y="686"/>
                  </a:cubicBezTo>
                  <a:cubicBezTo>
                    <a:pt x="23" y="777"/>
                    <a:pt x="23" y="891"/>
                    <a:pt x="23" y="982"/>
                  </a:cubicBezTo>
                  <a:cubicBezTo>
                    <a:pt x="23" y="1005"/>
                    <a:pt x="23" y="1028"/>
                    <a:pt x="23" y="1051"/>
                  </a:cubicBezTo>
                  <a:cubicBezTo>
                    <a:pt x="23" y="1074"/>
                    <a:pt x="23" y="1074"/>
                    <a:pt x="0" y="1074"/>
                  </a:cubicBezTo>
                  <a:cubicBezTo>
                    <a:pt x="0" y="1119"/>
                    <a:pt x="0" y="1142"/>
                    <a:pt x="23" y="1188"/>
                  </a:cubicBezTo>
                  <a:cubicBezTo>
                    <a:pt x="0" y="1279"/>
                    <a:pt x="23" y="1370"/>
                    <a:pt x="69" y="1439"/>
                  </a:cubicBezTo>
                  <a:cubicBezTo>
                    <a:pt x="91" y="1507"/>
                    <a:pt x="114" y="1553"/>
                    <a:pt x="160" y="1599"/>
                  </a:cubicBezTo>
                  <a:cubicBezTo>
                    <a:pt x="160" y="1599"/>
                    <a:pt x="160" y="1622"/>
                    <a:pt x="183" y="1644"/>
                  </a:cubicBezTo>
                  <a:cubicBezTo>
                    <a:pt x="274" y="1804"/>
                    <a:pt x="411" y="1941"/>
                    <a:pt x="571" y="2032"/>
                  </a:cubicBezTo>
                  <a:cubicBezTo>
                    <a:pt x="685" y="2101"/>
                    <a:pt x="799" y="2124"/>
                    <a:pt x="936" y="2124"/>
                  </a:cubicBezTo>
                  <a:cubicBezTo>
                    <a:pt x="1027" y="2124"/>
                    <a:pt x="1118" y="2124"/>
                    <a:pt x="1187" y="2078"/>
                  </a:cubicBezTo>
                  <a:cubicBezTo>
                    <a:pt x="1278" y="2032"/>
                    <a:pt x="1347" y="1987"/>
                    <a:pt x="1415" y="1918"/>
                  </a:cubicBezTo>
                  <a:cubicBezTo>
                    <a:pt x="1507" y="1827"/>
                    <a:pt x="1552" y="1736"/>
                    <a:pt x="1598" y="1622"/>
                  </a:cubicBezTo>
                  <a:cubicBezTo>
                    <a:pt x="1643" y="1507"/>
                    <a:pt x="1643" y="1393"/>
                    <a:pt x="1666" y="1279"/>
                  </a:cubicBezTo>
                  <a:cubicBezTo>
                    <a:pt x="1666" y="1165"/>
                    <a:pt x="1643" y="1051"/>
                    <a:pt x="1621" y="937"/>
                  </a:cubicBezTo>
                  <a:cubicBezTo>
                    <a:pt x="1598" y="868"/>
                    <a:pt x="1575" y="800"/>
                    <a:pt x="1552" y="731"/>
                  </a:cubicBezTo>
                  <a:cubicBezTo>
                    <a:pt x="1552" y="709"/>
                    <a:pt x="1552" y="709"/>
                    <a:pt x="1552" y="709"/>
                  </a:cubicBezTo>
                  <a:cubicBezTo>
                    <a:pt x="1552" y="594"/>
                    <a:pt x="1529" y="526"/>
                    <a:pt x="1484" y="435"/>
                  </a:cubicBezTo>
                  <a:cubicBezTo>
                    <a:pt x="1461" y="343"/>
                    <a:pt x="1415" y="275"/>
                    <a:pt x="1347" y="206"/>
                  </a:cubicBezTo>
                  <a:cubicBezTo>
                    <a:pt x="1210" y="92"/>
                    <a:pt x="1027" y="1"/>
                    <a:pt x="8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5" name="Google Shape;1735;p123"/>
            <p:cNvSpPr/>
            <p:nvPr/>
          </p:nvSpPr>
          <p:spPr>
            <a:xfrm>
              <a:off x="6954450" y="1656600"/>
              <a:ext cx="55950" cy="61800"/>
            </a:xfrm>
            <a:custGeom>
              <a:rect b="b" l="l" r="r" t="t"/>
              <a:pathLst>
                <a:path extrusionOk="0" h="2472" w="2238">
                  <a:moveTo>
                    <a:pt x="960" y="0"/>
                  </a:moveTo>
                  <a:cubicBezTo>
                    <a:pt x="777" y="23"/>
                    <a:pt x="594" y="69"/>
                    <a:pt x="457" y="206"/>
                  </a:cubicBezTo>
                  <a:cubicBezTo>
                    <a:pt x="389" y="297"/>
                    <a:pt x="320" y="388"/>
                    <a:pt x="252" y="480"/>
                  </a:cubicBezTo>
                  <a:cubicBezTo>
                    <a:pt x="183" y="571"/>
                    <a:pt x="138" y="685"/>
                    <a:pt x="92" y="799"/>
                  </a:cubicBezTo>
                  <a:cubicBezTo>
                    <a:pt x="69" y="845"/>
                    <a:pt x="69" y="913"/>
                    <a:pt x="47" y="959"/>
                  </a:cubicBezTo>
                  <a:cubicBezTo>
                    <a:pt x="24" y="1073"/>
                    <a:pt x="1" y="1210"/>
                    <a:pt x="24" y="1324"/>
                  </a:cubicBezTo>
                  <a:cubicBezTo>
                    <a:pt x="47" y="1552"/>
                    <a:pt x="92" y="1758"/>
                    <a:pt x="229" y="1940"/>
                  </a:cubicBezTo>
                  <a:cubicBezTo>
                    <a:pt x="275" y="2032"/>
                    <a:pt x="343" y="2100"/>
                    <a:pt x="412" y="2169"/>
                  </a:cubicBezTo>
                  <a:cubicBezTo>
                    <a:pt x="571" y="2306"/>
                    <a:pt x="663" y="2351"/>
                    <a:pt x="845" y="2420"/>
                  </a:cubicBezTo>
                  <a:cubicBezTo>
                    <a:pt x="937" y="2454"/>
                    <a:pt x="1051" y="2471"/>
                    <a:pt x="1165" y="2471"/>
                  </a:cubicBezTo>
                  <a:cubicBezTo>
                    <a:pt x="1279" y="2471"/>
                    <a:pt x="1393" y="2454"/>
                    <a:pt x="1485" y="2420"/>
                  </a:cubicBezTo>
                  <a:cubicBezTo>
                    <a:pt x="1667" y="2351"/>
                    <a:pt x="1758" y="2306"/>
                    <a:pt x="1895" y="2191"/>
                  </a:cubicBezTo>
                  <a:cubicBezTo>
                    <a:pt x="1987" y="2100"/>
                    <a:pt x="2055" y="2032"/>
                    <a:pt x="2101" y="1918"/>
                  </a:cubicBezTo>
                  <a:cubicBezTo>
                    <a:pt x="2146" y="1849"/>
                    <a:pt x="2192" y="1735"/>
                    <a:pt x="2215" y="1644"/>
                  </a:cubicBezTo>
                  <a:cubicBezTo>
                    <a:pt x="2215" y="1575"/>
                    <a:pt x="2238" y="1484"/>
                    <a:pt x="2238" y="1393"/>
                  </a:cubicBezTo>
                  <a:cubicBezTo>
                    <a:pt x="2238" y="1324"/>
                    <a:pt x="2215" y="1233"/>
                    <a:pt x="2192" y="1142"/>
                  </a:cubicBezTo>
                  <a:cubicBezTo>
                    <a:pt x="2124" y="913"/>
                    <a:pt x="1964" y="708"/>
                    <a:pt x="1758" y="594"/>
                  </a:cubicBezTo>
                  <a:cubicBezTo>
                    <a:pt x="1713" y="571"/>
                    <a:pt x="1667" y="548"/>
                    <a:pt x="1621" y="525"/>
                  </a:cubicBezTo>
                  <a:cubicBezTo>
                    <a:pt x="1576" y="411"/>
                    <a:pt x="1530" y="297"/>
                    <a:pt x="1439" y="206"/>
                  </a:cubicBezTo>
                  <a:cubicBezTo>
                    <a:pt x="1302" y="92"/>
                    <a:pt x="1142" y="0"/>
                    <a:pt x="96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6" name="Google Shape;1736;p123"/>
            <p:cNvSpPr/>
            <p:nvPr/>
          </p:nvSpPr>
          <p:spPr>
            <a:xfrm>
              <a:off x="7072000" y="1827275"/>
              <a:ext cx="57675" cy="69825"/>
            </a:xfrm>
            <a:custGeom>
              <a:rect b="b" l="l" r="r" t="t"/>
              <a:pathLst>
                <a:path extrusionOk="0" h="2793" w="2307">
                  <a:moveTo>
                    <a:pt x="1090" y="1"/>
                  </a:moveTo>
                  <a:cubicBezTo>
                    <a:pt x="987" y="1"/>
                    <a:pt x="886" y="23"/>
                    <a:pt x="800" y="66"/>
                  </a:cubicBezTo>
                  <a:cubicBezTo>
                    <a:pt x="708" y="89"/>
                    <a:pt x="640" y="135"/>
                    <a:pt x="572" y="203"/>
                  </a:cubicBezTo>
                  <a:cubicBezTo>
                    <a:pt x="480" y="295"/>
                    <a:pt x="412" y="386"/>
                    <a:pt x="389" y="523"/>
                  </a:cubicBezTo>
                  <a:cubicBezTo>
                    <a:pt x="320" y="706"/>
                    <a:pt x="252" y="888"/>
                    <a:pt x="183" y="1071"/>
                  </a:cubicBezTo>
                  <a:cubicBezTo>
                    <a:pt x="161" y="1094"/>
                    <a:pt x="161" y="1139"/>
                    <a:pt x="161" y="1162"/>
                  </a:cubicBezTo>
                  <a:cubicBezTo>
                    <a:pt x="115" y="1253"/>
                    <a:pt x="69" y="1345"/>
                    <a:pt x="47" y="1436"/>
                  </a:cubicBezTo>
                  <a:cubicBezTo>
                    <a:pt x="24" y="1504"/>
                    <a:pt x="1" y="1619"/>
                    <a:pt x="24" y="1710"/>
                  </a:cubicBezTo>
                  <a:cubicBezTo>
                    <a:pt x="24" y="1915"/>
                    <a:pt x="69" y="2121"/>
                    <a:pt x="183" y="2281"/>
                  </a:cubicBezTo>
                  <a:cubicBezTo>
                    <a:pt x="298" y="2440"/>
                    <a:pt x="435" y="2577"/>
                    <a:pt x="617" y="2669"/>
                  </a:cubicBezTo>
                  <a:cubicBezTo>
                    <a:pt x="788" y="2746"/>
                    <a:pt x="958" y="2792"/>
                    <a:pt x="1129" y="2792"/>
                  </a:cubicBezTo>
                  <a:cubicBezTo>
                    <a:pt x="1209" y="2792"/>
                    <a:pt x="1290" y="2782"/>
                    <a:pt x="1370" y="2760"/>
                  </a:cubicBezTo>
                  <a:cubicBezTo>
                    <a:pt x="1576" y="2714"/>
                    <a:pt x="1758" y="2600"/>
                    <a:pt x="1895" y="2463"/>
                  </a:cubicBezTo>
                  <a:cubicBezTo>
                    <a:pt x="2032" y="2349"/>
                    <a:pt x="2124" y="2189"/>
                    <a:pt x="2192" y="2029"/>
                  </a:cubicBezTo>
                  <a:cubicBezTo>
                    <a:pt x="2261" y="1870"/>
                    <a:pt x="2306" y="1687"/>
                    <a:pt x="2306" y="1504"/>
                  </a:cubicBezTo>
                  <a:cubicBezTo>
                    <a:pt x="2306" y="1276"/>
                    <a:pt x="2238" y="1094"/>
                    <a:pt x="2146" y="888"/>
                  </a:cubicBezTo>
                  <a:cubicBezTo>
                    <a:pt x="2010" y="546"/>
                    <a:pt x="1713" y="295"/>
                    <a:pt x="1416" y="89"/>
                  </a:cubicBezTo>
                  <a:cubicBezTo>
                    <a:pt x="1320" y="29"/>
                    <a:pt x="1204" y="1"/>
                    <a:pt x="109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7" name="Google Shape;1737;p123"/>
            <p:cNvSpPr/>
            <p:nvPr/>
          </p:nvSpPr>
          <p:spPr>
            <a:xfrm>
              <a:off x="7220375" y="1878275"/>
              <a:ext cx="75925" cy="59250"/>
            </a:xfrm>
            <a:custGeom>
              <a:rect b="b" l="l" r="r" t="t"/>
              <a:pathLst>
                <a:path extrusionOk="0" h="2370" w="3037">
                  <a:moveTo>
                    <a:pt x="2001" y="1"/>
                  </a:moveTo>
                  <a:cubicBezTo>
                    <a:pt x="1912" y="1"/>
                    <a:pt x="1826" y="12"/>
                    <a:pt x="1758" y="35"/>
                  </a:cubicBezTo>
                  <a:cubicBezTo>
                    <a:pt x="1575" y="104"/>
                    <a:pt x="1416" y="195"/>
                    <a:pt x="1324" y="355"/>
                  </a:cubicBezTo>
                  <a:cubicBezTo>
                    <a:pt x="1324" y="355"/>
                    <a:pt x="1324" y="377"/>
                    <a:pt x="1324" y="377"/>
                  </a:cubicBezTo>
                  <a:cubicBezTo>
                    <a:pt x="1233" y="286"/>
                    <a:pt x="1142" y="241"/>
                    <a:pt x="1028" y="218"/>
                  </a:cubicBezTo>
                  <a:cubicBezTo>
                    <a:pt x="966" y="200"/>
                    <a:pt x="894" y="189"/>
                    <a:pt x="820" y="189"/>
                  </a:cubicBezTo>
                  <a:cubicBezTo>
                    <a:pt x="705" y="189"/>
                    <a:pt x="587" y="216"/>
                    <a:pt x="503" y="286"/>
                  </a:cubicBezTo>
                  <a:cubicBezTo>
                    <a:pt x="343" y="377"/>
                    <a:pt x="274" y="446"/>
                    <a:pt x="160" y="606"/>
                  </a:cubicBezTo>
                  <a:cubicBezTo>
                    <a:pt x="115" y="674"/>
                    <a:pt x="92" y="743"/>
                    <a:pt x="69" y="834"/>
                  </a:cubicBezTo>
                  <a:cubicBezTo>
                    <a:pt x="69" y="857"/>
                    <a:pt x="46" y="880"/>
                    <a:pt x="46" y="902"/>
                  </a:cubicBezTo>
                  <a:cubicBezTo>
                    <a:pt x="23" y="1017"/>
                    <a:pt x="0" y="1131"/>
                    <a:pt x="23" y="1222"/>
                  </a:cubicBezTo>
                  <a:cubicBezTo>
                    <a:pt x="46" y="1427"/>
                    <a:pt x="69" y="1519"/>
                    <a:pt x="160" y="1701"/>
                  </a:cubicBezTo>
                  <a:cubicBezTo>
                    <a:pt x="343" y="2135"/>
                    <a:pt x="822" y="2340"/>
                    <a:pt x="1279" y="2363"/>
                  </a:cubicBezTo>
                  <a:cubicBezTo>
                    <a:pt x="1316" y="2367"/>
                    <a:pt x="1354" y="2369"/>
                    <a:pt x="1392" y="2369"/>
                  </a:cubicBezTo>
                  <a:cubicBezTo>
                    <a:pt x="1559" y="2369"/>
                    <a:pt x="1723" y="2332"/>
                    <a:pt x="1872" y="2295"/>
                  </a:cubicBezTo>
                  <a:cubicBezTo>
                    <a:pt x="2032" y="2249"/>
                    <a:pt x="2215" y="2181"/>
                    <a:pt x="2374" y="2112"/>
                  </a:cubicBezTo>
                  <a:cubicBezTo>
                    <a:pt x="2557" y="1998"/>
                    <a:pt x="2739" y="1838"/>
                    <a:pt x="2854" y="1656"/>
                  </a:cubicBezTo>
                  <a:cubicBezTo>
                    <a:pt x="2922" y="1564"/>
                    <a:pt x="2968" y="1450"/>
                    <a:pt x="2991" y="1359"/>
                  </a:cubicBezTo>
                  <a:cubicBezTo>
                    <a:pt x="3036" y="1199"/>
                    <a:pt x="3036" y="1085"/>
                    <a:pt x="3013" y="925"/>
                  </a:cubicBezTo>
                  <a:cubicBezTo>
                    <a:pt x="2968" y="674"/>
                    <a:pt x="2876" y="446"/>
                    <a:pt x="2671" y="263"/>
                  </a:cubicBezTo>
                  <a:cubicBezTo>
                    <a:pt x="2557" y="149"/>
                    <a:pt x="2420" y="81"/>
                    <a:pt x="2260" y="35"/>
                  </a:cubicBezTo>
                  <a:cubicBezTo>
                    <a:pt x="2180" y="12"/>
                    <a:pt x="2089" y="1"/>
                    <a:pt x="200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8" name="Google Shape;1738;p123"/>
            <p:cNvSpPr/>
            <p:nvPr/>
          </p:nvSpPr>
          <p:spPr>
            <a:xfrm>
              <a:off x="7359050" y="1770925"/>
              <a:ext cx="66775" cy="64875"/>
            </a:xfrm>
            <a:custGeom>
              <a:rect b="b" l="l" r="r" t="t"/>
              <a:pathLst>
                <a:path extrusionOk="0" h="2595" w="2671">
                  <a:moveTo>
                    <a:pt x="1597" y="0"/>
                  </a:moveTo>
                  <a:cubicBezTo>
                    <a:pt x="1559" y="0"/>
                    <a:pt x="1521" y="6"/>
                    <a:pt x="1484" y="15"/>
                  </a:cubicBezTo>
                  <a:cubicBezTo>
                    <a:pt x="1392" y="15"/>
                    <a:pt x="1301" y="38"/>
                    <a:pt x="1233" y="106"/>
                  </a:cubicBezTo>
                  <a:cubicBezTo>
                    <a:pt x="1096" y="175"/>
                    <a:pt x="981" y="312"/>
                    <a:pt x="936" y="449"/>
                  </a:cubicBezTo>
                  <a:cubicBezTo>
                    <a:pt x="875" y="434"/>
                    <a:pt x="812" y="426"/>
                    <a:pt x="748" y="426"/>
                  </a:cubicBezTo>
                  <a:cubicBezTo>
                    <a:pt x="621" y="426"/>
                    <a:pt x="495" y="456"/>
                    <a:pt x="388" y="517"/>
                  </a:cubicBezTo>
                  <a:cubicBezTo>
                    <a:pt x="228" y="609"/>
                    <a:pt x="114" y="768"/>
                    <a:pt x="68" y="928"/>
                  </a:cubicBezTo>
                  <a:cubicBezTo>
                    <a:pt x="23" y="1156"/>
                    <a:pt x="0" y="1385"/>
                    <a:pt x="68" y="1590"/>
                  </a:cubicBezTo>
                  <a:cubicBezTo>
                    <a:pt x="137" y="1818"/>
                    <a:pt x="251" y="1978"/>
                    <a:pt x="411" y="2161"/>
                  </a:cubicBezTo>
                  <a:cubicBezTo>
                    <a:pt x="479" y="2229"/>
                    <a:pt x="548" y="2298"/>
                    <a:pt x="639" y="2343"/>
                  </a:cubicBezTo>
                  <a:cubicBezTo>
                    <a:pt x="685" y="2389"/>
                    <a:pt x="730" y="2412"/>
                    <a:pt x="799" y="2435"/>
                  </a:cubicBezTo>
                  <a:cubicBezTo>
                    <a:pt x="890" y="2480"/>
                    <a:pt x="981" y="2526"/>
                    <a:pt x="1096" y="2549"/>
                  </a:cubicBezTo>
                  <a:cubicBezTo>
                    <a:pt x="1187" y="2572"/>
                    <a:pt x="1324" y="2594"/>
                    <a:pt x="1415" y="2594"/>
                  </a:cubicBezTo>
                  <a:cubicBezTo>
                    <a:pt x="1643" y="2572"/>
                    <a:pt x="1849" y="2526"/>
                    <a:pt x="2031" y="2412"/>
                  </a:cubicBezTo>
                  <a:cubicBezTo>
                    <a:pt x="2191" y="2298"/>
                    <a:pt x="2351" y="2161"/>
                    <a:pt x="2442" y="1978"/>
                  </a:cubicBezTo>
                  <a:cubicBezTo>
                    <a:pt x="2625" y="1659"/>
                    <a:pt x="2671" y="1293"/>
                    <a:pt x="2579" y="951"/>
                  </a:cubicBezTo>
                  <a:cubicBezTo>
                    <a:pt x="2556" y="791"/>
                    <a:pt x="2488" y="631"/>
                    <a:pt x="2397" y="517"/>
                  </a:cubicBezTo>
                  <a:cubicBezTo>
                    <a:pt x="2328" y="426"/>
                    <a:pt x="2283" y="335"/>
                    <a:pt x="2191" y="266"/>
                  </a:cubicBezTo>
                  <a:cubicBezTo>
                    <a:pt x="2123" y="221"/>
                    <a:pt x="2077" y="175"/>
                    <a:pt x="2009" y="129"/>
                  </a:cubicBezTo>
                  <a:cubicBezTo>
                    <a:pt x="1917" y="84"/>
                    <a:pt x="1849" y="61"/>
                    <a:pt x="1758" y="38"/>
                  </a:cubicBezTo>
                  <a:cubicBezTo>
                    <a:pt x="1704" y="11"/>
                    <a:pt x="1651" y="0"/>
                    <a:pt x="15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9" name="Google Shape;1739;p123"/>
            <p:cNvSpPr/>
            <p:nvPr/>
          </p:nvSpPr>
          <p:spPr>
            <a:xfrm>
              <a:off x="7275150" y="1140175"/>
              <a:ext cx="63375" cy="66325"/>
            </a:xfrm>
            <a:custGeom>
              <a:rect b="b" l="l" r="r" t="t"/>
              <a:pathLst>
                <a:path extrusionOk="0" h="2653" w="2535">
                  <a:moveTo>
                    <a:pt x="1119" y="0"/>
                  </a:moveTo>
                  <a:cubicBezTo>
                    <a:pt x="868" y="0"/>
                    <a:pt x="617" y="69"/>
                    <a:pt x="412" y="206"/>
                  </a:cubicBezTo>
                  <a:cubicBezTo>
                    <a:pt x="252" y="297"/>
                    <a:pt x="138" y="457"/>
                    <a:pt x="92" y="617"/>
                  </a:cubicBezTo>
                  <a:cubicBezTo>
                    <a:pt x="46" y="754"/>
                    <a:pt x="46" y="913"/>
                    <a:pt x="115" y="1050"/>
                  </a:cubicBezTo>
                  <a:cubicBezTo>
                    <a:pt x="46" y="1164"/>
                    <a:pt x="1" y="1279"/>
                    <a:pt x="1" y="1416"/>
                  </a:cubicBezTo>
                  <a:cubicBezTo>
                    <a:pt x="1" y="1644"/>
                    <a:pt x="46" y="1872"/>
                    <a:pt x="183" y="2055"/>
                  </a:cubicBezTo>
                  <a:cubicBezTo>
                    <a:pt x="320" y="2237"/>
                    <a:pt x="480" y="2397"/>
                    <a:pt x="663" y="2511"/>
                  </a:cubicBezTo>
                  <a:cubicBezTo>
                    <a:pt x="841" y="2590"/>
                    <a:pt x="1037" y="2653"/>
                    <a:pt x="1235" y="2653"/>
                  </a:cubicBezTo>
                  <a:cubicBezTo>
                    <a:pt x="1265" y="2653"/>
                    <a:pt x="1295" y="2651"/>
                    <a:pt x="1325" y="2648"/>
                  </a:cubicBezTo>
                  <a:cubicBezTo>
                    <a:pt x="1439" y="2648"/>
                    <a:pt x="1553" y="2625"/>
                    <a:pt x="1644" y="2602"/>
                  </a:cubicBezTo>
                  <a:cubicBezTo>
                    <a:pt x="1827" y="2534"/>
                    <a:pt x="1941" y="2466"/>
                    <a:pt x="2078" y="2351"/>
                  </a:cubicBezTo>
                  <a:cubicBezTo>
                    <a:pt x="2260" y="2192"/>
                    <a:pt x="2375" y="1986"/>
                    <a:pt x="2443" y="1781"/>
                  </a:cubicBezTo>
                  <a:cubicBezTo>
                    <a:pt x="2466" y="1735"/>
                    <a:pt x="2489" y="1689"/>
                    <a:pt x="2489" y="1644"/>
                  </a:cubicBezTo>
                  <a:cubicBezTo>
                    <a:pt x="2511" y="1530"/>
                    <a:pt x="2534" y="1393"/>
                    <a:pt x="2511" y="1279"/>
                  </a:cubicBezTo>
                  <a:cubicBezTo>
                    <a:pt x="2511" y="1073"/>
                    <a:pt x="2466" y="845"/>
                    <a:pt x="2329" y="639"/>
                  </a:cubicBezTo>
                  <a:cubicBezTo>
                    <a:pt x="2215" y="457"/>
                    <a:pt x="2032" y="274"/>
                    <a:pt x="1827" y="183"/>
                  </a:cubicBezTo>
                  <a:cubicBezTo>
                    <a:pt x="1621" y="69"/>
                    <a:pt x="1370" y="0"/>
                    <a:pt x="11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0" name="Google Shape;1740;p123"/>
            <p:cNvSpPr/>
            <p:nvPr/>
          </p:nvSpPr>
          <p:spPr>
            <a:xfrm>
              <a:off x="7158175" y="1293225"/>
              <a:ext cx="54225" cy="54925"/>
            </a:xfrm>
            <a:custGeom>
              <a:rect b="b" l="l" r="r" t="t"/>
              <a:pathLst>
                <a:path extrusionOk="0" h="2197" w="2169">
                  <a:moveTo>
                    <a:pt x="1069" y="0"/>
                  </a:moveTo>
                  <a:cubicBezTo>
                    <a:pt x="1024" y="0"/>
                    <a:pt x="979" y="6"/>
                    <a:pt x="936" y="18"/>
                  </a:cubicBezTo>
                  <a:lnTo>
                    <a:pt x="708" y="18"/>
                  </a:lnTo>
                  <a:cubicBezTo>
                    <a:pt x="684" y="12"/>
                    <a:pt x="659" y="9"/>
                    <a:pt x="635" y="9"/>
                  </a:cubicBezTo>
                  <a:cubicBezTo>
                    <a:pt x="568" y="9"/>
                    <a:pt x="501" y="31"/>
                    <a:pt x="434" y="64"/>
                  </a:cubicBezTo>
                  <a:cubicBezTo>
                    <a:pt x="343" y="87"/>
                    <a:pt x="274" y="133"/>
                    <a:pt x="206" y="201"/>
                  </a:cubicBezTo>
                  <a:cubicBezTo>
                    <a:pt x="137" y="269"/>
                    <a:pt x="92" y="338"/>
                    <a:pt x="69" y="429"/>
                  </a:cubicBezTo>
                  <a:cubicBezTo>
                    <a:pt x="23" y="521"/>
                    <a:pt x="0" y="612"/>
                    <a:pt x="0" y="703"/>
                  </a:cubicBezTo>
                  <a:cubicBezTo>
                    <a:pt x="23" y="886"/>
                    <a:pt x="69" y="1068"/>
                    <a:pt x="206" y="1205"/>
                  </a:cubicBezTo>
                  <a:cubicBezTo>
                    <a:pt x="229" y="1205"/>
                    <a:pt x="229" y="1205"/>
                    <a:pt x="252" y="1228"/>
                  </a:cubicBezTo>
                  <a:cubicBezTo>
                    <a:pt x="252" y="1297"/>
                    <a:pt x="274" y="1388"/>
                    <a:pt x="274" y="1456"/>
                  </a:cubicBezTo>
                  <a:cubicBezTo>
                    <a:pt x="274" y="1479"/>
                    <a:pt x="297" y="1502"/>
                    <a:pt x="297" y="1525"/>
                  </a:cubicBezTo>
                  <a:cubicBezTo>
                    <a:pt x="320" y="1593"/>
                    <a:pt x="343" y="1662"/>
                    <a:pt x="389" y="1730"/>
                  </a:cubicBezTo>
                  <a:cubicBezTo>
                    <a:pt x="389" y="1730"/>
                    <a:pt x="389" y="1753"/>
                    <a:pt x="411" y="1753"/>
                  </a:cubicBezTo>
                  <a:cubicBezTo>
                    <a:pt x="457" y="1822"/>
                    <a:pt x="480" y="1890"/>
                    <a:pt x="548" y="1936"/>
                  </a:cubicBezTo>
                  <a:cubicBezTo>
                    <a:pt x="662" y="2050"/>
                    <a:pt x="777" y="2095"/>
                    <a:pt x="914" y="2164"/>
                  </a:cubicBezTo>
                  <a:lnTo>
                    <a:pt x="982" y="2164"/>
                  </a:lnTo>
                  <a:cubicBezTo>
                    <a:pt x="1030" y="2180"/>
                    <a:pt x="1090" y="2196"/>
                    <a:pt x="1145" y="2196"/>
                  </a:cubicBezTo>
                  <a:cubicBezTo>
                    <a:pt x="1168" y="2196"/>
                    <a:pt x="1190" y="2193"/>
                    <a:pt x="1210" y="2187"/>
                  </a:cubicBezTo>
                  <a:cubicBezTo>
                    <a:pt x="1279" y="2187"/>
                    <a:pt x="1347" y="2187"/>
                    <a:pt x="1416" y="2164"/>
                  </a:cubicBezTo>
                  <a:lnTo>
                    <a:pt x="1438" y="2164"/>
                  </a:lnTo>
                  <a:cubicBezTo>
                    <a:pt x="1484" y="2141"/>
                    <a:pt x="1507" y="2141"/>
                    <a:pt x="1553" y="2118"/>
                  </a:cubicBezTo>
                  <a:cubicBezTo>
                    <a:pt x="1575" y="2095"/>
                    <a:pt x="1621" y="2095"/>
                    <a:pt x="1644" y="2073"/>
                  </a:cubicBezTo>
                  <a:cubicBezTo>
                    <a:pt x="1667" y="2073"/>
                    <a:pt x="1667" y="2073"/>
                    <a:pt x="1667" y="2050"/>
                  </a:cubicBezTo>
                  <a:cubicBezTo>
                    <a:pt x="1735" y="2027"/>
                    <a:pt x="1781" y="1981"/>
                    <a:pt x="1827" y="1936"/>
                  </a:cubicBezTo>
                  <a:cubicBezTo>
                    <a:pt x="1849" y="1936"/>
                    <a:pt x="1849" y="1913"/>
                    <a:pt x="1872" y="1890"/>
                  </a:cubicBezTo>
                  <a:cubicBezTo>
                    <a:pt x="1986" y="1753"/>
                    <a:pt x="2032" y="1685"/>
                    <a:pt x="2100" y="1502"/>
                  </a:cubicBezTo>
                  <a:cubicBezTo>
                    <a:pt x="2123" y="1411"/>
                    <a:pt x="2146" y="1319"/>
                    <a:pt x="2146" y="1205"/>
                  </a:cubicBezTo>
                  <a:cubicBezTo>
                    <a:pt x="2169" y="1114"/>
                    <a:pt x="2146" y="1023"/>
                    <a:pt x="2123" y="931"/>
                  </a:cubicBezTo>
                  <a:cubicBezTo>
                    <a:pt x="2123" y="909"/>
                    <a:pt x="2123" y="886"/>
                    <a:pt x="2100" y="863"/>
                  </a:cubicBezTo>
                  <a:cubicBezTo>
                    <a:pt x="2078" y="794"/>
                    <a:pt x="2055" y="726"/>
                    <a:pt x="2032" y="657"/>
                  </a:cubicBezTo>
                  <a:cubicBezTo>
                    <a:pt x="2009" y="612"/>
                    <a:pt x="1963" y="566"/>
                    <a:pt x="1941" y="521"/>
                  </a:cubicBezTo>
                  <a:cubicBezTo>
                    <a:pt x="1895" y="498"/>
                    <a:pt x="1872" y="452"/>
                    <a:pt x="1827" y="406"/>
                  </a:cubicBezTo>
                  <a:cubicBezTo>
                    <a:pt x="1781" y="338"/>
                    <a:pt x="1712" y="292"/>
                    <a:pt x="1644" y="247"/>
                  </a:cubicBezTo>
                  <a:cubicBezTo>
                    <a:pt x="1621" y="224"/>
                    <a:pt x="1598" y="224"/>
                    <a:pt x="1575" y="201"/>
                  </a:cubicBezTo>
                  <a:cubicBezTo>
                    <a:pt x="1553" y="201"/>
                    <a:pt x="1530" y="201"/>
                    <a:pt x="1530" y="178"/>
                  </a:cubicBezTo>
                  <a:cubicBezTo>
                    <a:pt x="1484" y="155"/>
                    <a:pt x="1461" y="133"/>
                    <a:pt x="1438" y="110"/>
                  </a:cubicBezTo>
                  <a:cubicBezTo>
                    <a:pt x="1322" y="43"/>
                    <a:pt x="1192" y="0"/>
                    <a:pt x="10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1" name="Google Shape;1741;p123"/>
            <p:cNvSpPr/>
            <p:nvPr/>
          </p:nvSpPr>
          <p:spPr>
            <a:xfrm>
              <a:off x="7034350" y="1398425"/>
              <a:ext cx="54225" cy="53575"/>
            </a:xfrm>
            <a:custGeom>
              <a:rect b="b" l="l" r="r" t="t"/>
              <a:pathLst>
                <a:path extrusionOk="0" h="2143" w="2169">
                  <a:moveTo>
                    <a:pt x="1204" y="1"/>
                  </a:moveTo>
                  <a:cubicBezTo>
                    <a:pt x="1174" y="1"/>
                    <a:pt x="1146" y="4"/>
                    <a:pt x="1119" y="10"/>
                  </a:cubicBezTo>
                  <a:cubicBezTo>
                    <a:pt x="1028" y="10"/>
                    <a:pt x="959" y="10"/>
                    <a:pt x="868" y="33"/>
                  </a:cubicBezTo>
                  <a:cubicBezTo>
                    <a:pt x="845" y="33"/>
                    <a:pt x="822" y="56"/>
                    <a:pt x="799" y="56"/>
                  </a:cubicBezTo>
                  <a:cubicBezTo>
                    <a:pt x="776" y="56"/>
                    <a:pt x="754" y="79"/>
                    <a:pt x="731" y="79"/>
                  </a:cubicBezTo>
                  <a:cubicBezTo>
                    <a:pt x="640" y="102"/>
                    <a:pt x="525" y="124"/>
                    <a:pt x="434" y="170"/>
                  </a:cubicBezTo>
                  <a:cubicBezTo>
                    <a:pt x="388" y="216"/>
                    <a:pt x="343" y="238"/>
                    <a:pt x="297" y="284"/>
                  </a:cubicBezTo>
                  <a:cubicBezTo>
                    <a:pt x="206" y="375"/>
                    <a:pt x="160" y="467"/>
                    <a:pt x="115" y="581"/>
                  </a:cubicBezTo>
                  <a:cubicBezTo>
                    <a:pt x="115" y="604"/>
                    <a:pt x="92" y="649"/>
                    <a:pt x="92" y="672"/>
                  </a:cubicBezTo>
                  <a:cubicBezTo>
                    <a:pt x="92" y="695"/>
                    <a:pt x="92" y="695"/>
                    <a:pt x="92" y="718"/>
                  </a:cubicBezTo>
                  <a:cubicBezTo>
                    <a:pt x="69" y="741"/>
                    <a:pt x="69" y="763"/>
                    <a:pt x="69" y="786"/>
                  </a:cubicBezTo>
                  <a:cubicBezTo>
                    <a:pt x="46" y="786"/>
                    <a:pt x="46" y="809"/>
                    <a:pt x="46" y="809"/>
                  </a:cubicBezTo>
                  <a:cubicBezTo>
                    <a:pt x="0" y="992"/>
                    <a:pt x="23" y="1129"/>
                    <a:pt x="46" y="1311"/>
                  </a:cubicBezTo>
                  <a:cubicBezTo>
                    <a:pt x="69" y="1403"/>
                    <a:pt x="115" y="1494"/>
                    <a:pt x="160" y="1540"/>
                  </a:cubicBezTo>
                  <a:cubicBezTo>
                    <a:pt x="183" y="1562"/>
                    <a:pt x="206" y="1562"/>
                    <a:pt x="206" y="1585"/>
                  </a:cubicBezTo>
                  <a:cubicBezTo>
                    <a:pt x="206" y="1585"/>
                    <a:pt x="206" y="1608"/>
                    <a:pt x="206" y="1608"/>
                  </a:cubicBezTo>
                  <a:cubicBezTo>
                    <a:pt x="229" y="1631"/>
                    <a:pt x="251" y="1654"/>
                    <a:pt x="251" y="1676"/>
                  </a:cubicBezTo>
                  <a:cubicBezTo>
                    <a:pt x="320" y="1745"/>
                    <a:pt x="366" y="1813"/>
                    <a:pt x="411" y="1882"/>
                  </a:cubicBezTo>
                  <a:cubicBezTo>
                    <a:pt x="434" y="1905"/>
                    <a:pt x="434" y="1905"/>
                    <a:pt x="457" y="1905"/>
                  </a:cubicBezTo>
                  <a:cubicBezTo>
                    <a:pt x="571" y="2019"/>
                    <a:pt x="571" y="2019"/>
                    <a:pt x="685" y="2064"/>
                  </a:cubicBezTo>
                  <a:cubicBezTo>
                    <a:pt x="708" y="2064"/>
                    <a:pt x="754" y="2087"/>
                    <a:pt x="776" y="2110"/>
                  </a:cubicBezTo>
                  <a:cubicBezTo>
                    <a:pt x="845" y="2133"/>
                    <a:pt x="959" y="2133"/>
                    <a:pt x="1028" y="2133"/>
                  </a:cubicBezTo>
                  <a:cubicBezTo>
                    <a:pt x="1054" y="2140"/>
                    <a:pt x="1083" y="2142"/>
                    <a:pt x="1112" y="2142"/>
                  </a:cubicBezTo>
                  <a:cubicBezTo>
                    <a:pt x="1184" y="2142"/>
                    <a:pt x="1260" y="2126"/>
                    <a:pt x="1324" y="2110"/>
                  </a:cubicBezTo>
                  <a:cubicBezTo>
                    <a:pt x="1416" y="2087"/>
                    <a:pt x="1484" y="2042"/>
                    <a:pt x="1553" y="2019"/>
                  </a:cubicBezTo>
                  <a:cubicBezTo>
                    <a:pt x="1575" y="2019"/>
                    <a:pt x="1598" y="1996"/>
                    <a:pt x="1621" y="1996"/>
                  </a:cubicBezTo>
                  <a:cubicBezTo>
                    <a:pt x="1689" y="1950"/>
                    <a:pt x="1758" y="1882"/>
                    <a:pt x="1804" y="1836"/>
                  </a:cubicBezTo>
                  <a:cubicBezTo>
                    <a:pt x="1826" y="1813"/>
                    <a:pt x="1849" y="1813"/>
                    <a:pt x="1849" y="1791"/>
                  </a:cubicBezTo>
                  <a:cubicBezTo>
                    <a:pt x="1918" y="1722"/>
                    <a:pt x="1986" y="1631"/>
                    <a:pt x="2032" y="1540"/>
                  </a:cubicBezTo>
                  <a:cubicBezTo>
                    <a:pt x="2078" y="1471"/>
                    <a:pt x="2100" y="1380"/>
                    <a:pt x="2123" y="1311"/>
                  </a:cubicBezTo>
                  <a:cubicBezTo>
                    <a:pt x="2146" y="1288"/>
                    <a:pt x="2146" y="1266"/>
                    <a:pt x="2146" y="1243"/>
                  </a:cubicBezTo>
                  <a:cubicBezTo>
                    <a:pt x="2169" y="1174"/>
                    <a:pt x="2169" y="1083"/>
                    <a:pt x="2169" y="1015"/>
                  </a:cubicBezTo>
                  <a:cubicBezTo>
                    <a:pt x="2169" y="992"/>
                    <a:pt x="2169" y="992"/>
                    <a:pt x="2169" y="969"/>
                  </a:cubicBezTo>
                  <a:cubicBezTo>
                    <a:pt x="2169" y="900"/>
                    <a:pt x="2169" y="832"/>
                    <a:pt x="2146" y="763"/>
                  </a:cubicBezTo>
                  <a:cubicBezTo>
                    <a:pt x="2123" y="672"/>
                    <a:pt x="2078" y="604"/>
                    <a:pt x="2055" y="535"/>
                  </a:cubicBezTo>
                  <a:cubicBezTo>
                    <a:pt x="2055" y="512"/>
                    <a:pt x="2032" y="490"/>
                    <a:pt x="2032" y="467"/>
                  </a:cubicBezTo>
                  <a:cubicBezTo>
                    <a:pt x="1986" y="421"/>
                    <a:pt x="1941" y="375"/>
                    <a:pt x="1895" y="307"/>
                  </a:cubicBezTo>
                  <a:cubicBezTo>
                    <a:pt x="1895" y="307"/>
                    <a:pt x="1895" y="307"/>
                    <a:pt x="1872" y="284"/>
                  </a:cubicBezTo>
                  <a:cubicBezTo>
                    <a:pt x="1872" y="284"/>
                    <a:pt x="1872" y="284"/>
                    <a:pt x="1849" y="261"/>
                  </a:cubicBezTo>
                  <a:cubicBezTo>
                    <a:pt x="1804" y="216"/>
                    <a:pt x="1758" y="170"/>
                    <a:pt x="1689" y="147"/>
                  </a:cubicBezTo>
                  <a:cubicBezTo>
                    <a:pt x="1621" y="102"/>
                    <a:pt x="1553" y="79"/>
                    <a:pt x="1484" y="56"/>
                  </a:cubicBezTo>
                  <a:cubicBezTo>
                    <a:pt x="1461" y="33"/>
                    <a:pt x="1438" y="33"/>
                    <a:pt x="1416" y="33"/>
                  </a:cubicBezTo>
                  <a:cubicBezTo>
                    <a:pt x="1351" y="17"/>
                    <a:pt x="1275" y="1"/>
                    <a:pt x="12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2" name="Google Shape;1742;p123"/>
            <p:cNvSpPr/>
            <p:nvPr/>
          </p:nvSpPr>
          <p:spPr>
            <a:xfrm>
              <a:off x="7035500" y="1552750"/>
              <a:ext cx="55375" cy="58225"/>
            </a:xfrm>
            <a:custGeom>
              <a:rect b="b" l="l" r="r" t="t"/>
              <a:pathLst>
                <a:path extrusionOk="0" h="2329" w="2215">
                  <a:moveTo>
                    <a:pt x="976" y="0"/>
                  </a:moveTo>
                  <a:cubicBezTo>
                    <a:pt x="850" y="0"/>
                    <a:pt x="723" y="30"/>
                    <a:pt x="616" y="91"/>
                  </a:cubicBezTo>
                  <a:cubicBezTo>
                    <a:pt x="525" y="160"/>
                    <a:pt x="434" y="228"/>
                    <a:pt x="342" y="320"/>
                  </a:cubicBezTo>
                  <a:cubicBezTo>
                    <a:pt x="274" y="411"/>
                    <a:pt x="205" y="502"/>
                    <a:pt x="160" y="594"/>
                  </a:cubicBezTo>
                  <a:cubicBezTo>
                    <a:pt x="114" y="708"/>
                    <a:pt x="46" y="822"/>
                    <a:pt x="23" y="936"/>
                  </a:cubicBezTo>
                  <a:cubicBezTo>
                    <a:pt x="23" y="1004"/>
                    <a:pt x="0" y="1096"/>
                    <a:pt x="0" y="1187"/>
                  </a:cubicBezTo>
                  <a:cubicBezTo>
                    <a:pt x="0" y="1278"/>
                    <a:pt x="23" y="1370"/>
                    <a:pt x="46" y="1461"/>
                  </a:cubicBezTo>
                  <a:cubicBezTo>
                    <a:pt x="46" y="1484"/>
                    <a:pt x="46" y="1507"/>
                    <a:pt x="69" y="1529"/>
                  </a:cubicBezTo>
                  <a:cubicBezTo>
                    <a:pt x="91" y="1621"/>
                    <a:pt x="114" y="1689"/>
                    <a:pt x="160" y="1758"/>
                  </a:cubicBezTo>
                  <a:cubicBezTo>
                    <a:pt x="205" y="1826"/>
                    <a:pt x="251" y="1895"/>
                    <a:pt x="320" y="1963"/>
                  </a:cubicBezTo>
                  <a:cubicBezTo>
                    <a:pt x="320" y="1986"/>
                    <a:pt x="342" y="2009"/>
                    <a:pt x="365" y="2031"/>
                  </a:cubicBezTo>
                  <a:cubicBezTo>
                    <a:pt x="434" y="2077"/>
                    <a:pt x="502" y="2123"/>
                    <a:pt x="571" y="2168"/>
                  </a:cubicBezTo>
                  <a:cubicBezTo>
                    <a:pt x="639" y="2214"/>
                    <a:pt x="730" y="2237"/>
                    <a:pt x="799" y="2283"/>
                  </a:cubicBezTo>
                  <a:cubicBezTo>
                    <a:pt x="913" y="2305"/>
                    <a:pt x="1027" y="2328"/>
                    <a:pt x="1141" y="2328"/>
                  </a:cubicBezTo>
                  <a:lnTo>
                    <a:pt x="1210" y="2328"/>
                  </a:lnTo>
                  <a:cubicBezTo>
                    <a:pt x="1301" y="2328"/>
                    <a:pt x="1370" y="2328"/>
                    <a:pt x="1461" y="2283"/>
                  </a:cubicBezTo>
                  <a:cubicBezTo>
                    <a:pt x="1621" y="2237"/>
                    <a:pt x="1758" y="2168"/>
                    <a:pt x="1895" y="2054"/>
                  </a:cubicBezTo>
                  <a:cubicBezTo>
                    <a:pt x="1917" y="2009"/>
                    <a:pt x="1940" y="1963"/>
                    <a:pt x="1986" y="1940"/>
                  </a:cubicBezTo>
                  <a:cubicBezTo>
                    <a:pt x="2009" y="1895"/>
                    <a:pt x="2054" y="1849"/>
                    <a:pt x="2077" y="1803"/>
                  </a:cubicBezTo>
                  <a:cubicBezTo>
                    <a:pt x="2123" y="1712"/>
                    <a:pt x="2168" y="1621"/>
                    <a:pt x="2191" y="1507"/>
                  </a:cubicBezTo>
                  <a:cubicBezTo>
                    <a:pt x="2214" y="1301"/>
                    <a:pt x="2214" y="1210"/>
                    <a:pt x="2168" y="1004"/>
                  </a:cubicBezTo>
                  <a:cubicBezTo>
                    <a:pt x="2168" y="982"/>
                    <a:pt x="2168" y="959"/>
                    <a:pt x="2168" y="959"/>
                  </a:cubicBezTo>
                  <a:cubicBezTo>
                    <a:pt x="2146" y="867"/>
                    <a:pt x="2100" y="799"/>
                    <a:pt x="2054" y="730"/>
                  </a:cubicBezTo>
                  <a:cubicBezTo>
                    <a:pt x="2054" y="708"/>
                    <a:pt x="2054" y="708"/>
                    <a:pt x="2054" y="708"/>
                  </a:cubicBezTo>
                  <a:cubicBezTo>
                    <a:pt x="2009" y="639"/>
                    <a:pt x="1963" y="594"/>
                    <a:pt x="1917" y="548"/>
                  </a:cubicBezTo>
                  <a:cubicBezTo>
                    <a:pt x="1917" y="525"/>
                    <a:pt x="1895" y="525"/>
                    <a:pt x="1895" y="525"/>
                  </a:cubicBezTo>
                  <a:cubicBezTo>
                    <a:pt x="1849" y="479"/>
                    <a:pt x="1780" y="434"/>
                    <a:pt x="1735" y="388"/>
                  </a:cubicBezTo>
                  <a:cubicBezTo>
                    <a:pt x="1712" y="388"/>
                    <a:pt x="1712" y="365"/>
                    <a:pt x="1712" y="365"/>
                  </a:cubicBezTo>
                  <a:cubicBezTo>
                    <a:pt x="1643" y="342"/>
                    <a:pt x="1598" y="320"/>
                    <a:pt x="1529" y="297"/>
                  </a:cubicBezTo>
                  <a:cubicBezTo>
                    <a:pt x="1438" y="183"/>
                    <a:pt x="1324" y="69"/>
                    <a:pt x="1164" y="23"/>
                  </a:cubicBezTo>
                  <a:cubicBezTo>
                    <a:pt x="1103" y="8"/>
                    <a:pt x="1040" y="0"/>
                    <a:pt x="97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3" name="Google Shape;1743;p123"/>
            <p:cNvSpPr/>
            <p:nvPr/>
          </p:nvSpPr>
          <p:spPr>
            <a:xfrm>
              <a:off x="7147900" y="1679900"/>
              <a:ext cx="64500" cy="61400"/>
            </a:xfrm>
            <a:custGeom>
              <a:rect b="b" l="l" r="r" t="t"/>
              <a:pathLst>
                <a:path extrusionOk="0" h="2456" w="2580">
                  <a:moveTo>
                    <a:pt x="970" y="1"/>
                  </a:moveTo>
                  <a:cubicBezTo>
                    <a:pt x="951" y="1"/>
                    <a:pt x="932" y="2"/>
                    <a:pt x="914" y="4"/>
                  </a:cubicBezTo>
                  <a:cubicBezTo>
                    <a:pt x="868" y="4"/>
                    <a:pt x="800" y="27"/>
                    <a:pt x="731" y="27"/>
                  </a:cubicBezTo>
                  <a:cubicBezTo>
                    <a:pt x="617" y="50"/>
                    <a:pt x="503" y="118"/>
                    <a:pt x="434" y="210"/>
                  </a:cubicBezTo>
                  <a:cubicBezTo>
                    <a:pt x="411" y="232"/>
                    <a:pt x="389" y="255"/>
                    <a:pt x="366" y="278"/>
                  </a:cubicBezTo>
                  <a:cubicBezTo>
                    <a:pt x="297" y="346"/>
                    <a:pt x="252" y="415"/>
                    <a:pt x="206" y="483"/>
                  </a:cubicBezTo>
                  <a:cubicBezTo>
                    <a:pt x="138" y="575"/>
                    <a:pt x="92" y="689"/>
                    <a:pt x="69" y="826"/>
                  </a:cubicBezTo>
                  <a:cubicBezTo>
                    <a:pt x="1" y="1054"/>
                    <a:pt x="1" y="1305"/>
                    <a:pt x="69" y="1533"/>
                  </a:cubicBezTo>
                  <a:cubicBezTo>
                    <a:pt x="92" y="1625"/>
                    <a:pt x="138" y="1716"/>
                    <a:pt x="183" y="1784"/>
                  </a:cubicBezTo>
                  <a:cubicBezTo>
                    <a:pt x="183" y="1807"/>
                    <a:pt x="206" y="1853"/>
                    <a:pt x="229" y="1876"/>
                  </a:cubicBezTo>
                  <a:cubicBezTo>
                    <a:pt x="275" y="1944"/>
                    <a:pt x="320" y="2013"/>
                    <a:pt x="389" y="2081"/>
                  </a:cubicBezTo>
                  <a:cubicBezTo>
                    <a:pt x="434" y="2127"/>
                    <a:pt x="526" y="2195"/>
                    <a:pt x="594" y="2241"/>
                  </a:cubicBezTo>
                  <a:cubicBezTo>
                    <a:pt x="777" y="2378"/>
                    <a:pt x="1028" y="2424"/>
                    <a:pt x="1279" y="2446"/>
                  </a:cubicBezTo>
                  <a:cubicBezTo>
                    <a:pt x="1312" y="2453"/>
                    <a:pt x="1346" y="2456"/>
                    <a:pt x="1379" y="2456"/>
                  </a:cubicBezTo>
                  <a:cubicBezTo>
                    <a:pt x="1460" y="2456"/>
                    <a:pt x="1541" y="2440"/>
                    <a:pt x="1621" y="2424"/>
                  </a:cubicBezTo>
                  <a:cubicBezTo>
                    <a:pt x="1667" y="2424"/>
                    <a:pt x="1690" y="2401"/>
                    <a:pt x="1713" y="2401"/>
                  </a:cubicBezTo>
                  <a:cubicBezTo>
                    <a:pt x="1804" y="2378"/>
                    <a:pt x="1895" y="2332"/>
                    <a:pt x="1964" y="2287"/>
                  </a:cubicBezTo>
                  <a:cubicBezTo>
                    <a:pt x="2009" y="2264"/>
                    <a:pt x="2055" y="2218"/>
                    <a:pt x="2101" y="2195"/>
                  </a:cubicBezTo>
                  <a:cubicBezTo>
                    <a:pt x="2146" y="2150"/>
                    <a:pt x="2192" y="2127"/>
                    <a:pt x="2238" y="2081"/>
                  </a:cubicBezTo>
                  <a:cubicBezTo>
                    <a:pt x="2306" y="2013"/>
                    <a:pt x="2352" y="1944"/>
                    <a:pt x="2397" y="1876"/>
                  </a:cubicBezTo>
                  <a:cubicBezTo>
                    <a:pt x="2443" y="1807"/>
                    <a:pt x="2466" y="1716"/>
                    <a:pt x="2511" y="1647"/>
                  </a:cubicBezTo>
                  <a:cubicBezTo>
                    <a:pt x="2511" y="1602"/>
                    <a:pt x="2534" y="1579"/>
                    <a:pt x="2534" y="1556"/>
                  </a:cubicBezTo>
                  <a:cubicBezTo>
                    <a:pt x="2557" y="1465"/>
                    <a:pt x="2557" y="1374"/>
                    <a:pt x="2557" y="1282"/>
                  </a:cubicBezTo>
                  <a:cubicBezTo>
                    <a:pt x="2580" y="1100"/>
                    <a:pt x="2511" y="963"/>
                    <a:pt x="2443" y="780"/>
                  </a:cubicBezTo>
                  <a:cubicBezTo>
                    <a:pt x="2374" y="643"/>
                    <a:pt x="2238" y="506"/>
                    <a:pt x="2101" y="438"/>
                  </a:cubicBezTo>
                  <a:cubicBezTo>
                    <a:pt x="2101" y="415"/>
                    <a:pt x="2078" y="415"/>
                    <a:pt x="2078" y="415"/>
                  </a:cubicBezTo>
                  <a:cubicBezTo>
                    <a:pt x="2009" y="369"/>
                    <a:pt x="1941" y="346"/>
                    <a:pt x="1895" y="324"/>
                  </a:cubicBezTo>
                  <a:lnTo>
                    <a:pt x="1849" y="324"/>
                  </a:lnTo>
                  <a:cubicBezTo>
                    <a:pt x="1781" y="301"/>
                    <a:pt x="1713" y="301"/>
                    <a:pt x="1644" y="301"/>
                  </a:cubicBezTo>
                  <a:cubicBezTo>
                    <a:pt x="1598" y="301"/>
                    <a:pt x="1553" y="301"/>
                    <a:pt x="1507" y="324"/>
                  </a:cubicBezTo>
                  <a:cubicBezTo>
                    <a:pt x="1484" y="278"/>
                    <a:pt x="1439" y="232"/>
                    <a:pt x="1416" y="210"/>
                  </a:cubicBezTo>
                  <a:cubicBezTo>
                    <a:pt x="1293" y="87"/>
                    <a:pt x="1133" y="1"/>
                    <a:pt x="97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4" name="Google Shape;1744;p123"/>
            <p:cNvSpPr/>
            <p:nvPr/>
          </p:nvSpPr>
          <p:spPr>
            <a:xfrm>
              <a:off x="7300825" y="1652600"/>
              <a:ext cx="67375" cy="59600"/>
            </a:xfrm>
            <a:custGeom>
              <a:rect b="b" l="l" r="r" t="t"/>
              <a:pathLst>
                <a:path extrusionOk="0" h="2384" w="2695">
                  <a:moveTo>
                    <a:pt x="1530" y="0"/>
                  </a:moveTo>
                  <a:cubicBezTo>
                    <a:pt x="1439" y="0"/>
                    <a:pt x="1348" y="23"/>
                    <a:pt x="1279" y="46"/>
                  </a:cubicBezTo>
                  <a:cubicBezTo>
                    <a:pt x="1096" y="92"/>
                    <a:pt x="982" y="160"/>
                    <a:pt x="845" y="274"/>
                  </a:cubicBezTo>
                  <a:cubicBezTo>
                    <a:pt x="845" y="297"/>
                    <a:pt x="845" y="297"/>
                    <a:pt x="823" y="297"/>
                  </a:cubicBezTo>
                  <a:lnTo>
                    <a:pt x="708" y="297"/>
                  </a:lnTo>
                  <a:cubicBezTo>
                    <a:pt x="526" y="297"/>
                    <a:pt x="343" y="366"/>
                    <a:pt x="206" y="503"/>
                  </a:cubicBezTo>
                  <a:lnTo>
                    <a:pt x="115" y="640"/>
                  </a:lnTo>
                  <a:cubicBezTo>
                    <a:pt x="46" y="754"/>
                    <a:pt x="1" y="868"/>
                    <a:pt x="1" y="982"/>
                  </a:cubicBezTo>
                  <a:cubicBezTo>
                    <a:pt x="1" y="1050"/>
                    <a:pt x="1" y="1096"/>
                    <a:pt x="1" y="1165"/>
                  </a:cubicBezTo>
                  <a:cubicBezTo>
                    <a:pt x="24" y="1279"/>
                    <a:pt x="24" y="1393"/>
                    <a:pt x="69" y="1484"/>
                  </a:cubicBezTo>
                  <a:cubicBezTo>
                    <a:pt x="161" y="1690"/>
                    <a:pt x="252" y="1895"/>
                    <a:pt x="435" y="2032"/>
                  </a:cubicBezTo>
                  <a:cubicBezTo>
                    <a:pt x="594" y="2169"/>
                    <a:pt x="800" y="2306"/>
                    <a:pt x="1005" y="2351"/>
                  </a:cubicBezTo>
                  <a:cubicBezTo>
                    <a:pt x="1108" y="2372"/>
                    <a:pt x="1206" y="2383"/>
                    <a:pt x="1303" y="2383"/>
                  </a:cubicBezTo>
                  <a:cubicBezTo>
                    <a:pt x="1423" y="2383"/>
                    <a:pt x="1541" y="2366"/>
                    <a:pt x="1667" y="2329"/>
                  </a:cubicBezTo>
                  <a:cubicBezTo>
                    <a:pt x="2078" y="2192"/>
                    <a:pt x="2420" y="1872"/>
                    <a:pt x="2557" y="1438"/>
                  </a:cubicBezTo>
                  <a:cubicBezTo>
                    <a:pt x="2694" y="959"/>
                    <a:pt x="2512" y="388"/>
                    <a:pt x="2078" y="137"/>
                  </a:cubicBezTo>
                  <a:cubicBezTo>
                    <a:pt x="1918" y="46"/>
                    <a:pt x="1781" y="23"/>
                    <a:pt x="159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5" name="Google Shape;1745;p123"/>
            <p:cNvSpPr/>
            <p:nvPr/>
          </p:nvSpPr>
          <p:spPr>
            <a:xfrm>
              <a:off x="7346475" y="1317650"/>
              <a:ext cx="61650" cy="58225"/>
            </a:xfrm>
            <a:custGeom>
              <a:rect b="b" l="l" r="r" t="t"/>
              <a:pathLst>
                <a:path extrusionOk="0" h="2329" w="2466">
                  <a:moveTo>
                    <a:pt x="1096" y="0"/>
                  </a:moveTo>
                  <a:cubicBezTo>
                    <a:pt x="891" y="0"/>
                    <a:pt x="686" y="46"/>
                    <a:pt x="503" y="114"/>
                  </a:cubicBezTo>
                  <a:cubicBezTo>
                    <a:pt x="412" y="137"/>
                    <a:pt x="343" y="183"/>
                    <a:pt x="275" y="228"/>
                  </a:cubicBezTo>
                  <a:cubicBezTo>
                    <a:pt x="206" y="274"/>
                    <a:pt x="138" y="342"/>
                    <a:pt x="92" y="434"/>
                  </a:cubicBezTo>
                  <a:cubicBezTo>
                    <a:pt x="46" y="502"/>
                    <a:pt x="24" y="593"/>
                    <a:pt x="24" y="685"/>
                  </a:cubicBezTo>
                  <a:cubicBezTo>
                    <a:pt x="1" y="776"/>
                    <a:pt x="1" y="867"/>
                    <a:pt x="24" y="959"/>
                  </a:cubicBezTo>
                  <a:cubicBezTo>
                    <a:pt x="69" y="1141"/>
                    <a:pt x="183" y="1301"/>
                    <a:pt x="343" y="1392"/>
                  </a:cubicBezTo>
                  <a:lnTo>
                    <a:pt x="435" y="1415"/>
                  </a:lnTo>
                  <a:cubicBezTo>
                    <a:pt x="435" y="1461"/>
                    <a:pt x="457" y="1507"/>
                    <a:pt x="457" y="1552"/>
                  </a:cubicBezTo>
                  <a:cubicBezTo>
                    <a:pt x="480" y="1621"/>
                    <a:pt x="526" y="1689"/>
                    <a:pt x="549" y="1758"/>
                  </a:cubicBezTo>
                  <a:cubicBezTo>
                    <a:pt x="571" y="1780"/>
                    <a:pt x="571" y="1803"/>
                    <a:pt x="594" y="1826"/>
                  </a:cubicBezTo>
                  <a:cubicBezTo>
                    <a:pt x="640" y="1895"/>
                    <a:pt x="708" y="1986"/>
                    <a:pt x="777" y="2054"/>
                  </a:cubicBezTo>
                  <a:cubicBezTo>
                    <a:pt x="823" y="2100"/>
                    <a:pt x="891" y="2146"/>
                    <a:pt x="960" y="2191"/>
                  </a:cubicBezTo>
                  <a:cubicBezTo>
                    <a:pt x="1005" y="2214"/>
                    <a:pt x="1051" y="2214"/>
                    <a:pt x="1096" y="2237"/>
                  </a:cubicBezTo>
                  <a:cubicBezTo>
                    <a:pt x="1119" y="2260"/>
                    <a:pt x="1165" y="2283"/>
                    <a:pt x="1211" y="2305"/>
                  </a:cubicBezTo>
                  <a:lnTo>
                    <a:pt x="1348" y="2305"/>
                  </a:lnTo>
                  <a:cubicBezTo>
                    <a:pt x="1370" y="2305"/>
                    <a:pt x="1416" y="2328"/>
                    <a:pt x="1462" y="2328"/>
                  </a:cubicBezTo>
                  <a:lnTo>
                    <a:pt x="1484" y="2328"/>
                  </a:lnTo>
                  <a:cubicBezTo>
                    <a:pt x="1553" y="2328"/>
                    <a:pt x="1621" y="2305"/>
                    <a:pt x="1690" y="2305"/>
                  </a:cubicBezTo>
                  <a:cubicBezTo>
                    <a:pt x="1758" y="2283"/>
                    <a:pt x="1850" y="2237"/>
                    <a:pt x="1918" y="2214"/>
                  </a:cubicBezTo>
                  <a:cubicBezTo>
                    <a:pt x="1941" y="2191"/>
                    <a:pt x="1941" y="2191"/>
                    <a:pt x="1964" y="2168"/>
                  </a:cubicBezTo>
                  <a:cubicBezTo>
                    <a:pt x="2032" y="2123"/>
                    <a:pt x="2101" y="2077"/>
                    <a:pt x="2146" y="2031"/>
                  </a:cubicBezTo>
                  <a:cubicBezTo>
                    <a:pt x="2215" y="1963"/>
                    <a:pt x="2283" y="1872"/>
                    <a:pt x="2329" y="1780"/>
                  </a:cubicBezTo>
                  <a:cubicBezTo>
                    <a:pt x="2375" y="1712"/>
                    <a:pt x="2420" y="1598"/>
                    <a:pt x="2420" y="1507"/>
                  </a:cubicBezTo>
                  <a:cubicBezTo>
                    <a:pt x="2443" y="1415"/>
                    <a:pt x="2466" y="1301"/>
                    <a:pt x="2466" y="1187"/>
                  </a:cubicBezTo>
                  <a:cubicBezTo>
                    <a:pt x="2443" y="1096"/>
                    <a:pt x="2443" y="982"/>
                    <a:pt x="2398" y="890"/>
                  </a:cubicBezTo>
                  <a:cubicBezTo>
                    <a:pt x="2375" y="799"/>
                    <a:pt x="2352" y="730"/>
                    <a:pt x="2306" y="662"/>
                  </a:cubicBezTo>
                  <a:cubicBezTo>
                    <a:pt x="2306" y="639"/>
                    <a:pt x="2306" y="616"/>
                    <a:pt x="2283" y="593"/>
                  </a:cubicBezTo>
                  <a:cubicBezTo>
                    <a:pt x="2238" y="525"/>
                    <a:pt x="2192" y="479"/>
                    <a:pt x="2146" y="411"/>
                  </a:cubicBezTo>
                  <a:cubicBezTo>
                    <a:pt x="2124" y="388"/>
                    <a:pt x="2101" y="365"/>
                    <a:pt x="2101" y="365"/>
                  </a:cubicBezTo>
                  <a:cubicBezTo>
                    <a:pt x="2009" y="297"/>
                    <a:pt x="1918" y="205"/>
                    <a:pt x="1827" y="160"/>
                  </a:cubicBezTo>
                  <a:cubicBezTo>
                    <a:pt x="1713" y="114"/>
                    <a:pt x="1599" y="46"/>
                    <a:pt x="1462" y="46"/>
                  </a:cubicBezTo>
                  <a:cubicBezTo>
                    <a:pt x="1348" y="23"/>
                    <a:pt x="1233" y="0"/>
                    <a:pt x="109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6" name="Google Shape;1746;p123"/>
            <p:cNvSpPr/>
            <p:nvPr/>
          </p:nvSpPr>
          <p:spPr>
            <a:xfrm>
              <a:off x="7226650" y="1439075"/>
              <a:ext cx="57650" cy="66900"/>
            </a:xfrm>
            <a:custGeom>
              <a:rect b="b" l="l" r="r" t="t"/>
              <a:pathLst>
                <a:path extrusionOk="0" h="2676" w="2306">
                  <a:moveTo>
                    <a:pt x="1244" y="0"/>
                  </a:moveTo>
                  <a:cubicBezTo>
                    <a:pt x="1218" y="0"/>
                    <a:pt x="1192" y="2"/>
                    <a:pt x="1165" y="5"/>
                  </a:cubicBezTo>
                  <a:cubicBezTo>
                    <a:pt x="982" y="28"/>
                    <a:pt x="891" y="50"/>
                    <a:pt x="731" y="119"/>
                  </a:cubicBezTo>
                  <a:cubicBezTo>
                    <a:pt x="640" y="165"/>
                    <a:pt x="571" y="233"/>
                    <a:pt x="503" y="302"/>
                  </a:cubicBezTo>
                  <a:cubicBezTo>
                    <a:pt x="366" y="416"/>
                    <a:pt x="297" y="621"/>
                    <a:pt x="297" y="781"/>
                  </a:cubicBezTo>
                  <a:cubicBezTo>
                    <a:pt x="297" y="963"/>
                    <a:pt x="366" y="1169"/>
                    <a:pt x="503" y="1283"/>
                  </a:cubicBezTo>
                  <a:cubicBezTo>
                    <a:pt x="503" y="1283"/>
                    <a:pt x="526" y="1306"/>
                    <a:pt x="526" y="1306"/>
                  </a:cubicBezTo>
                  <a:cubicBezTo>
                    <a:pt x="411" y="1352"/>
                    <a:pt x="297" y="1397"/>
                    <a:pt x="229" y="1488"/>
                  </a:cubicBezTo>
                  <a:cubicBezTo>
                    <a:pt x="92" y="1603"/>
                    <a:pt x="1" y="1808"/>
                    <a:pt x="23" y="1991"/>
                  </a:cubicBezTo>
                  <a:cubicBezTo>
                    <a:pt x="23" y="2150"/>
                    <a:pt x="92" y="2356"/>
                    <a:pt x="229" y="2470"/>
                  </a:cubicBezTo>
                  <a:cubicBezTo>
                    <a:pt x="366" y="2607"/>
                    <a:pt x="526" y="2675"/>
                    <a:pt x="708" y="2675"/>
                  </a:cubicBezTo>
                  <a:cubicBezTo>
                    <a:pt x="1279" y="2675"/>
                    <a:pt x="1827" y="2379"/>
                    <a:pt x="2100" y="1876"/>
                  </a:cubicBezTo>
                  <a:cubicBezTo>
                    <a:pt x="2146" y="1831"/>
                    <a:pt x="2169" y="1762"/>
                    <a:pt x="2192" y="1694"/>
                  </a:cubicBezTo>
                  <a:cubicBezTo>
                    <a:pt x="2215" y="1625"/>
                    <a:pt x="2260" y="1557"/>
                    <a:pt x="2260" y="1488"/>
                  </a:cubicBezTo>
                  <a:cubicBezTo>
                    <a:pt x="2306" y="1306"/>
                    <a:pt x="2306" y="1146"/>
                    <a:pt x="2283" y="986"/>
                  </a:cubicBezTo>
                  <a:cubicBezTo>
                    <a:pt x="2260" y="804"/>
                    <a:pt x="2215" y="644"/>
                    <a:pt x="2123" y="507"/>
                  </a:cubicBezTo>
                  <a:cubicBezTo>
                    <a:pt x="2009" y="347"/>
                    <a:pt x="1895" y="210"/>
                    <a:pt x="1712" y="142"/>
                  </a:cubicBezTo>
                  <a:cubicBezTo>
                    <a:pt x="1574" y="62"/>
                    <a:pt x="1418" y="0"/>
                    <a:pt x="124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7" name="Google Shape;1747;p123"/>
            <p:cNvSpPr/>
            <p:nvPr/>
          </p:nvSpPr>
          <p:spPr>
            <a:xfrm>
              <a:off x="7148475" y="1550950"/>
              <a:ext cx="53675" cy="54750"/>
            </a:xfrm>
            <a:custGeom>
              <a:rect b="b" l="l" r="r" t="t"/>
              <a:pathLst>
                <a:path extrusionOk="0" h="2190" w="2147">
                  <a:moveTo>
                    <a:pt x="1245" y="1"/>
                  </a:moveTo>
                  <a:cubicBezTo>
                    <a:pt x="1162" y="1"/>
                    <a:pt x="1080" y="16"/>
                    <a:pt x="1005" y="49"/>
                  </a:cubicBezTo>
                  <a:cubicBezTo>
                    <a:pt x="936" y="49"/>
                    <a:pt x="868" y="95"/>
                    <a:pt x="822" y="118"/>
                  </a:cubicBezTo>
                  <a:cubicBezTo>
                    <a:pt x="799" y="118"/>
                    <a:pt x="754" y="118"/>
                    <a:pt x="731" y="95"/>
                  </a:cubicBezTo>
                  <a:cubicBezTo>
                    <a:pt x="594" y="95"/>
                    <a:pt x="480" y="141"/>
                    <a:pt x="366" y="209"/>
                  </a:cubicBezTo>
                  <a:cubicBezTo>
                    <a:pt x="229" y="300"/>
                    <a:pt x="115" y="437"/>
                    <a:pt x="46" y="620"/>
                  </a:cubicBezTo>
                  <a:cubicBezTo>
                    <a:pt x="46" y="643"/>
                    <a:pt x="46" y="688"/>
                    <a:pt x="23" y="711"/>
                  </a:cubicBezTo>
                  <a:cubicBezTo>
                    <a:pt x="23" y="802"/>
                    <a:pt x="0" y="894"/>
                    <a:pt x="0" y="985"/>
                  </a:cubicBezTo>
                  <a:cubicBezTo>
                    <a:pt x="0" y="1008"/>
                    <a:pt x="0" y="1054"/>
                    <a:pt x="0" y="1076"/>
                  </a:cubicBezTo>
                  <a:cubicBezTo>
                    <a:pt x="23" y="1168"/>
                    <a:pt x="23" y="1259"/>
                    <a:pt x="46" y="1350"/>
                  </a:cubicBezTo>
                  <a:cubicBezTo>
                    <a:pt x="46" y="1396"/>
                    <a:pt x="69" y="1419"/>
                    <a:pt x="69" y="1442"/>
                  </a:cubicBezTo>
                  <a:cubicBezTo>
                    <a:pt x="92" y="1533"/>
                    <a:pt x="137" y="1624"/>
                    <a:pt x="183" y="1693"/>
                  </a:cubicBezTo>
                  <a:cubicBezTo>
                    <a:pt x="183" y="1715"/>
                    <a:pt x="206" y="1761"/>
                    <a:pt x="229" y="1784"/>
                  </a:cubicBezTo>
                  <a:cubicBezTo>
                    <a:pt x="274" y="1852"/>
                    <a:pt x="343" y="1921"/>
                    <a:pt x="388" y="1989"/>
                  </a:cubicBezTo>
                  <a:cubicBezTo>
                    <a:pt x="480" y="2081"/>
                    <a:pt x="571" y="2149"/>
                    <a:pt x="708" y="2172"/>
                  </a:cubicBezTo>
                  <a:cubicBezTo>
                    <a:pt x="765" y="2183"/>
                    <a:pt x="822" y="2189"/>
                    <a:pt x="882" y="2189"/>
                  </a:cubicBezTo>
                  <a:cubicBezTo>
                    <a:pt x="942" y="2189"/>
                    <a:pt x="1005" y="2183"/>
                    <a:pt x="1073" y="2172"/>
                  </a:cubicBezTo>
                  <a:cubicBezTo>
                    <a:pt x="1210" y="2126"/>
                    <a:pt x="1324" y="2081"/>
                    <a:pt x="1461" y="2012"/>
                  </a:cubicBezTo>
                  <a:cubicBezTo>
                    <a:pt x="1575" y="1967"/>
                    <a:pt x="1667" y="1875"/>
                    <a:pt x="1781" y="1807"/>
                  </a:cubicBezTo>
                  <a:cubicBezTo>
                    <a:pt x="1804" y="1784"/>
                    <a:pt x="1826" y="1761"/>
                    <a:pt x="1849" y="1715"/>
                  </a:cubicBezTo>
                  <a:cubicBezTo>
                    <a:pt x="1895" y="1670"/>
                    <a:pt x="1963" y="1579"/>
                    <a:pt x="2009" y="1510"/>
                  </a:cubicBezTo>
                  <a:cubicBezTo>
                    <a:pt x="2100" y="1327"/>
                    <a:pt x="2146" y="1190"/>
                    <a:pt x="2146" y="985"/>
                  </a:cubicBezTo>
                  <a:cubicBezTo>
                    <a:pt x="2146" y="643"/>
                    <a:pt x="1963" y="277"/>
                    <a:pt x="1667" y="118"/>
                  </a:cubicBezTo>
                  <a:cubicBezTo>
                    <a:pt x="1537" y="45"/>
                    <a:pt x="1388" y="1"/>
                    <a:pt x="124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8" name="Google Shape;1748;p123"/>
            <p:cNvSpPr/>
            <p:nvPr/>
          </p:nvSpPr>
          <p:spPr>
            <a:xfrm>
              <a:off x="7282575" y="1538050"/>
              <a:ext cx="51375" cy="58650"/>
            </a:xfrm>
            <a:custGeom>
              <a:rect b="b" l="l" r="r" t="t"/>
              <a:pathLst>
                <a:path extrusionOk="0" h="2346" w="2055">
                  <a:moveTo>
                    <a:pt x="685" y="0"/>
                  </a:moveTo>
                  <a:cubicBezTo>
                    <a:pt x="640" y="0"/>
                    <a:pt x="594" y="6"/>
                    <a:pt x="548" y="17"/>
                  </a:cubicBezTo>
                  <a:cubicBezTo>
                    <a:pt x="457" y="40"/>
                    <a:pt x="388" y="86"/>
                    <a:pt x="320" y="154"/>
                  </a:cubicBezTo>
                  <a:cubicBezTo>
                    <a:pt x="229" y="200"/>
                    <a:pt x="183" y="268"/>
                    <a:pt x="137" y="337"/>
                  </a:cubicBezTo>
                  <a:cubicBezTo>
                    <a:pt x="46" y="497"/>
                    <a:pt x="0" y="702"/>
                    <a:pt x="69" y="885"/>
                  </a:cubicBezTo>
                  <a:cubicBezTo>
                    <a:pt x="92" y="930"/>
                    <a:pt x="115" y="976"/>
                    <a:pt x="137" y="1045"/>
                  </a:cubicBezTo>
                  <a:cubicBezTo>
                    <a:pt x="137" y="1067"/>
                    <a:pt x="115" y="1067"/>
                    <a:pt x="115" y="1090"/>
                  </a:cubicBezTo>
                  <a:cubicBezTo>
                    <a:pt x="115" y="1090"/>
                    <a:pt x="115" y="1113"/>
                    <a:pt x="92" y="1136"/>
                  </a:cubicBezTo>
                  <a:cubicBezTo>
                    <a:pt x="92" y="1204"/>
                    <a:pt x="69" y="1296"/>
                    <a:pt x="69" y="1364"/>
                  </a:cubicBezTo>
                  <a:cubicBezTo>
                    <a:pt x="69" y="1638"/>
                    <a:pt x="183" y="1866"/>
                    <a:pt x="343" y="2072"/>
                  </a:cubicBezTo>
                  <a:cubicBezTo>
                    <a:pt x="411" y="2140"/>
                    <a:pt x="480" y="2186"/>
                    <a:pt x="571" y="2231"/>
                  </a:cubicBezTo>
                  <a:cubicBezTo>
                    <a:pt x="708" y="2300"/>
                    <a:pt x="822" y="2346"/>
                    <a:pt x="959" y="2346"/>
                  </a:cubicBezTo>
                  <a:cubicBezTo>
                    <a:pt x="1050" y="2346"/>
                    <a:pt x="1142" y="2323"/>
                    <a:pt x="1233" y="2277"/>
                  </a:cubicBezTo>
                  <a:cubicBezTo>
                    <a:pt x="1324" y="2254"/>
                    <a:pt x="1393" y="2209"/>
                    <a:pt x="1461" y="2140"/>
                  </a:cubicBezTo>
                  <a:cubicBezTo>
                    <a:pt x="1461" y="2117"/>
                    <a:pt x="1484" y="2117"/>
                    <a:pt x="1507" y="2095"/>
                  </a:cubicBezTo>
                  <a:cubicBezTo>
                    <a:pt x="1621" y="2003"/>
                    <a:pt x="1735" y="1912"/>
                    <a:pt x="1849" y="1821"/>
                  </a:cubicBezTo>
                  <a:cubicBezTo>
                    <a:pt x="1941" y="1729"/>
                    <a:pt x="1986" y="1615"/>
                    <a:pt x="2032" y="1501"/>
                  </a:cubicBezTo>
                  <a:cubicBezTo>
                    <a:pt x="2055" y="1387"/>
                    <a:pt x="2055" y="1250"/>
                    <a:pt x="2032" y="1136"/>
                  </a:cubicBezTo>
                  <a:cubicBezTo>
                    <a:pt x="1963" y="999"/>
                    <a:pt x="1918" y="885"/>
                    <a:pt x="1849" y="771"/>
                  </a:cubicBezTo>
                  <a:cubicBezTo>
                    <a:pt x="1781" y="657"/>
                    <a:pt x="1689" y="542"/>
                    <a:pt x="1598" y="451"/>
                  </a:cubicBezTo>
                  <a:cubicBezTo>
                    <a:pt x="1507" y="360"/>
                    <a:pt x="1393" y="291"/>
                    <a:pt x="1301" y="200"/>
                  </a:cubicBezTo>
                  <a:cubicBezTo>
                    <a:pt x="1233" y="154"/>
                    <a:pt x="1165" y="132"/>
                    <a:pt x="1096" y="86"/>
                  </a:cubicBezTo>
                  <a:cubicBezTo>
                    <a:pt x="1005" y="40"/>
                    <a:pt x="913" y="17"/>
                    <a:pt x="822" y="17"/>
                  </a:cubicBezTo>
                  <a:cubicBezTo>
                    <a:pt x="776" y="6"/>
                    <a:pt x="731" y="0"/>
                    <a:pt x="68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9" name="Google Shape;1749;p123"/>
            <p:cNvSpPr/>
            <p:nvPr/>
          </p:nvSpPr>
          <p:spPr>
            <a:xfrm>
              <a:off x="7120525" y="1092800"/>
              <a:ext cx="57075" cy="68500"/>
            </a:xfrm>
            <a:custGeom>
              <a:rect b="b" l="l" r="r" t="t"/>
              <a:pathLst>
                <a:path extrusionOk="0" h="2740" w="2283">
                  <a:moveTo>
                    <a:pt x="714" y="1"/>
                  </a:moveTo>
                  <a:cubicBezTo>
                    <a:pt x="588" y="1"/>
                    <a:pt x="457" y="31"/>
                    <a:pt x="365" y="92"/>
                  </a:cubicBezTo>
                  <a:cubicBezTo>
                    <a:pt x="205" y="183"/>
                    <a:pt x="69" y="343"/>
                    <a:pt x="46" y="526"/>
                  </a:cubicBezTo>
                  <a:cubicBezTo>
                    <a:pt x="0" y="686"/>
                    <a:pt x="0" y="891"/>
                    <a:pt x="114" y="1051"/>
                  </a:cubicBezTo>
                  <a:cubicBezTo>
                    <a:pt x="137" y="1096"/>
                    <a:pt x="183" y="1142"/>
                    <a:pt x="228" y="1188"/>
                  </a:cubicBezTo>
                  <a:cubicBezTo>
                    <a:pt x="183" y="1256"/>
                    <a:pt x="137" y="1325"/>
                    <a:pt x="114" y="1416"/>
                  </a:cubicBezTo>
                  <a:cubicBezTo>
                    <a:pt x="114" y="1462"/>
                    <a:pt x="91" y="1507"/>
                    <a:pt x="91" y="1553"/>
                  </a:cubicBezTo>
                  <a:cubicBezTo>
                    <a:pt x="91" y="1599"/>
                    <a:pt x="69" y="1667"/>
                    <a:pt x="69" y="1713"/>
                  </a:cubicBezTo>
                  <a:cubicBezTo>
                    <a:pt x="91" y="1850"/>
                    <a:pt x="114" y="1941"/>
                    <a:pt x="160" y="2078"/>
                  </a:cubicBezTo>
                  <a:cubicBezTo>
                    <a:pt x="251" y="2283"/>
                    <a:pt x="411" y="2443"/>
                    <a:pt x="593" y="2557"/>
                  </a:cubicBezTo>
                  <a:cubicBezTo>
                    <a:pt x="753" y="2671"/>
                    <a:pt x="959" y="2717"/>
                    <a:pt x="1164" y="2740"/>
                  </a:cubicBezTo>
                  <a:cubicBezTo>
                    <a:pt x="1255" y="2740"/>
                    <a:pt x="1370" y="2717"/>
                    <a:pt x="1461" y="2694"/>
                  </a:cubicBezTo>
                  <a:cubicBezTo>
                    <a:pt x="1506" y="2694"/>
                    <a:pt x="1552" y="2671"/>
                    <a:pt x="1598" y="2649"/>
                  </a:cubicBezTo>
                  <a:cubicBezTo>
                    <a:pt x="1643" y="2626"/>
                    <a:pt x="1689" y="2603"/>
                    <a:pt x="1735" y="2580"/>
                  </a:cubicBezTo>
                  <a:cubicBezTo>
                    <a:pt x="1895" y="2466"/>
                    <a:pt x="2054" y="2329"/>
                    <a:pt x="2123" y="2146"/>
                  </a:cubicBezTo>
                  <a:cubicBezTo>
                    <a:pt x="2214" y="1941"/>
                    <a:pt x="2283" y="1758"/>
                    <a:pt x="2283" y="1553"/>
                  </a:cubicBezTo>
                  <a:cubicBezTo>
                    <a:pt x="2260" y="1165"/>
                    <a:pt x="2123" y="823"/>
                    <a:pt x="1849" y="549"/>
                  </a:cubicBezTo>
                  <a:cubicBezTo>
                    <a:pt x="1575" y="298"/>
                    <a:pt x="1233" y="138"/>
                    <a:pt x="890" y="24"/>
                  </a:cubicBezTo>
                  <a:cubicBezTo>
                    <a:pt x="837" y="8"/>
                    <a:pt x="776" y="1"/>
                    <a:pt x="71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0" name="Google Shape;1750;p123"/>
            <p:cNvSpPr/>
            <p:nvPr/>
          </p:nvSpPr>
          <p:spPr>
            <a:xfrm>
              <a:off x="6865450" y="1172575"/>
              <a:ext cx="58800" cy="61325"/>
            </a:xfrm>
            <a:custGeom>
              <a:rect b="b" l="l" r="r" t="t"/>
              <a:pathLst>
                <a:path extrusionOk="0" h="2453" w="2352">
                  <a:moveTo>
                    <a:pt x="1072" y="1"/>
                  </a:moveTo>
                  <a:cubicBezTo>
                    <a:pt x="1042" y="1"/>
                    <a:pt x="1012" y="2"/>
                    <a:pt x="982" y="5"/>
                  </a:cubicBezTo>
                  <a:cubicBezTo>
                    <a:pt x="890" y="5"/>
                    <a:pt x="799" y="28"/>
                    <a:pt x="731" y="51"/>
                  </a:cubicBezTo>
                  <a:cubicBezTo>
                    <a:pt x="639" y="97"/>
                    <a:pt x="548" y="142"/>
                    <a:pt x="502" y="211"/>
                  </a:cubicBezTo>
                  <a:cubicBezTo>
                    <a:pt x="411" y="302"/>
                    <a:pt x="342" y="416"/>
                    <a:pt x="320" y="530"/>
                  </a:cubicBezTo>
                  <a:cubicBezTo>
                    <a:pt x="297" y="553"/>
                    <a:pt x="297" y="553"/>
                    <a:pt x="297" y="553"/>
                  </a:cubicBezTo>
                  <a:cubicBezTo>
                    <a:pt x="183" y="713"/>
                    <a:pt x="137" y="781"/>
                    <a:pt x="69" y="941"/>
                  </a:cubicBezTo>
                  <a:cubicBezTo>
                    <a:pt x="23" y="1055"/>
                    <a:pt x="23" y="1147"/>
                    <a:pt x="0" y="1261"/>
                  </a:cubicBezTo>
                  <a:cubicBezTo>
                    <a:pt x="0" y="1466"/>
                    <a:pt x="69" y="1649"/>
                    <a:pt x="137" y="1831"/>
                  </a:cubicBezTo>
                  <a:cubicBezTo>
                    <a:pt x="206" y="1946"/>
                    <a:pt x="297" y="2083"/>
                    <a:pt x="388" y="2151"/>
                  </a:cubicBezTo>
                  <a:cubicBezTo>
                    <a:pt x="502" y="2265"/>
                    <a:pt x="571" y="2311"/>
                    <a:pt x="708" y="2356"/>
                  </a:cubicBezTo>
                  <a:cubicBezTo>
                    <a:pt x="845" y="2425"/>
                    <a:pt x="936" y="2425"/>
                    <a:pt x="1096" y="2448"/>
                  </a:cubicBezTo>
                  <a:cubicBezTo>
                    <a:pt x="1122" y="2451"/>
                    <a:pt x="1150" y="2452"/>
                    <a:pt x="1177" y="2452"/>
                  </a:cubicBezTo>
                  <a:cubicBezTo>
                    <a:pt x="1364" y="2452"/>
                    <a:pt x="1573" y="2387"/>
                    <a:pt x="1712" y="2288"/>
                  </a:cubicBezTo>
                  <a:cubicBezTo>
                    <a:pt x="1895" y="2174"/>
                    <a:pt x="2054" y="2014"/>
                    <a:pt x="2169" y="1831"/>
                  </a:cubicBezTo>
                  <a:cubicBezTo>
                    <a:pt x="2260" y="1649"/>
                    <a:pt x="2351" y="1421"/>
                    <a:pt x="2328" y="1215"/>
                  </a:cubicBezTo>
                  <a:cubicBezTo>
                    <a:pt x="2305" y="1010"/>
                    <a:pt x="2260" y="781"/>
                    <a:pt x="2146" y="599"/>
                  </a:cubicBezTo>
                  <a:cubicBezTo>
                    <a:pt x="2009" y="416"/>
                    <a:pt x="1849" y="256"/>
                    <a:pt x="1644" y="142"/>
                  </a:cubicBezTo>
                  <a:cubicBezTo>
                    <a:pt x="1465" y="63"/>
                    <a:pt x="1269" y="1"/>
                    <a:pt x="107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1" name="Google Shape;1751;p123"/>
            <p:cNvSpPr/>
            <p:nvPr/>
          </p:nvSpPr>
          <p:spPr>
            <a:xfrm>
              <a:off x="6754175" y="1444325"/>
              <a:ext cx="46800" cy="59575"/>
            </a:xfrm>
            <a:custGeom>
              <a:rect b="b" l="l" r="r" t="t"/>
              <a:pathLst>
                <a:path extrusionOk="0" h="2383" w="1872">
                  <a:moveTo>
                    <a:pt x="868" y="0"/>
                  </a:moveTo>
                  <a:cubicBezTo>
                    <a:pt x="685" y="0"/>
                    <a:pt x="525" y="69"/>
                    <a:pt x="388" y="206"/>
                  </a:cubicBezTo>
                  <a:cubicBezTo>
                    <a:pt x="228" y="365"/>
                    <a:pt x="137" y="525"/>
                    <a:pt x="69" y="708"/>
                  </a:cubicBezTo>
                  <a:cubicBezTo>
                    <a:pt x="23" y="845"/>
                    <a:pt x="0" y="1005"/>
                    <a:pt x="0" y="1164"/>
                  </a:cubicBezTo>
                  <a:cubicBezTo>
                    <a:pt x="0" y="1507"/>
                    <a:pt x="137" y="1849"/>
                    <a:pt x="365" y="2100"/>
                  </a:cubicBezTo>
                  <a:cubicBezTo>
                    <a:pt x="434" y="2169"/>
                    <a:pt x="525" y="2237"/>
                    <a:pt x="594" y="2283"/>
                  </a:cubicBezTo>
                  <a:cubicBezTo>
                    <a:pt x="714" y="2349"/>
                    <a:pt x="846" y="2383"/>
                    <a:pt x="975" y="2383"/>
                  </a:cubicBezTo>
                  <a:cubicBezTo>
                    <a:pt x="1114" y="2383"/>
                    <a:pt x="1251" y="2343"/>
                    <a:pt x="1370" y="2260"/>
                  </a:cubicBezTo>
                  <a:cubicBezTo>
                    <a:pt x="1507" y="2169"/>
                    <a:pt x="1644" y="2032"/>
                    <a:pt x="1735" y="1872"/>
                  </a:cubicBezTo>
                  <a:cubicBezTo>
                    <a:pt x="1826" y="1712"/>
                    <a:pt x="1872" y="1552"/>
                    <a:pt x="1872" y="1347"/>
                  </a:cubicBezTo>
                  <a:cubicBezTo>
                    <a:pt x="1872" y="1233"/>
                    <a:pt x="1849" y="1096"/>
                    <a:pt x="1803" y="959"/>
                  </a:cubicBezTo>
                  <a:cubicBezTo>
                    <a:pt x="1781" y="890"/>
                    <a:pt x="1735" y="776"/>
                    <a:pt x="1689" y="708"/>
                  </a:cubicBezTo>
                  <a:cubicBezTo>
                    <a:pt x="1644" y="639"/>
                    <a:pt x="1598" y="594"/>
                    <a:pt x="1552" y="525"/>
                  </a:cubicBezTo>
                  <a:cubicBezTo>
                    <a:pt x="1529" y="411"/>
                    <a:pt x="1461" y="274"/>
                    <a:pt x="1370" y="206"/>
                  </a:cubicBezTo>
                  <a:cubicBezTo>
                    <a:pt x="1233" y="92"/>
                    <a:pt x="1073" y="0"/>
                    <a:pt x="8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2" name="Google Shape;1752;p123"/>
            <p:cNvSpPr/>
            <p:nvPr/>
          </p:nvSpPr>
          <p:spPr>
            <a:xfrm>
              <a:off x="6810100" y="1665450"/>
              <a:ext cx="54225" cy="53950"/>
            </a:xfrm>
            <a:custGeom>
              <a:rect b="b" l="l" r="r" t="t"/>
              <a:pathLst>
                <a:path extrusionOk="0" h="2158" w="2169">
                  <a:moveTo>
                    <a:pt x="947" y="0"/>
                  </a:moveTo>
                  <a:cubicBezTo>
                    <a:pt x="856" y="0"/>
                    <a:pt x="765" y="11"/>
                    <a:pt x="662" y="34"/>
                  </a:cubicBezTo>
                  <a:cubicBezTo>
                    <a:pt x="571" y="57"/>
                    <a:pt x="502" y="103"/>
                    <a:pt x="434" y="171"/>
                  </a:cubicBezTo>
                  <a:cubicBezTo>
                    <a:pt x="342" y="217"/>
                    <a:pt x="297" y="285"/>
                    <a:pt x="251" y="354"/>
                  </a:cubicBezTo>
                  <a:cubicBezTo>
                    <a:pt x="205" y="399"/>
                    <a:pt x="183" y="468"/>
                    <a:pt x="183" y="514"/>
                  </a:cubicBezTo>
                  <a:cubicBezTo>
                    <a:pt x="160" y="559"/>
                    <a:pt x="137" y="582"/>
                    <a:pt x="114" y="628"/>
                  </a:cubicBezTo>
                  <a:lnTo>
                    <a:pt x="46" y="788"/>
                  </a:lnTo>
                  <a:cubicBezTo>
                    <a:pt x="0" y="924"/>
                    <a:pt x="0" y="1039"/>
                    <a:pt x="46" y="1176"/>
                  </a:cubicBezTo>
                  <a:cubicBezTo>
                    <a:pt x="46" y="1198"/>
                    <a:pt x="46" y="1244"/>
                    <a:pt x="69" y="1290"/>
                  </a:cubicBezTo>
                  <a:cubicBezTo>
                    <a:pt x="91" y="1358"/>
                    <a:pt x="137" y="1449"/>
                    <a:pt x="183" y="1541"/>
                  </a:cubicBezTo>
                  <a:cubicBezTo>
                    <a:pt x="183" y="1564"/>
                    <a:pt x="205" y="1609"/>
                    <a:pt x="228" y="1632"/>
                  </a:cubicBezTo>
                  <a:cubicBezTo>
                    <a:pt x="274" y="1701"/>
                    <a:pt x="342" y="1792"/>
                    <a:pt x="411" y="1860"/>
                  </a:cubicBezTo>
                  <a:cubicBezTo>
                    <a:pt x="434" y="1883"/>
                    <a:pt x="457" y="1906"/>
                    <a:pt x="479" y="1929"/>
                  </a:cubicBezTo>
                  <a:cubicBezTo>
                    <a:pt x="594" y="2020"/>
                    <a:pt x="685" y="2111"/>
                    <a:pt x="822" y="2134"/>
                  </a:cubicBezTo>
                  <a:cubicBezTo>
                    <a:pt x="845" y="2134"/>
                    <a:pt x="890" y="2134"/>
                    <a:pt x="913" y="2157"/>
                  </a:cubicBezTo>
                  <a:cubicBezTo>
                    <a:pt x="1004" y="2157"/>
                    <a:pt x="1096" y="2157"/>
                    <a:pt x="1187" y="2134"/>
                  </a:cubicBezTo>
                  <a:lnTo>
                    <a:pt x="1233" y="2134"/>
                  </a:lnTo>
                  <a:cubicBezTo>
                    <a:pt x="1324" y="2089"/>
                    <a:pt x="1415" y="2066"/>
                    <a:pt x="1484" y="2020"/>
                  </a:cubicBezTo>
                  <a:cubicBezTo>
                    <a:pt x="1529" y="1997"/>
                    <a:pt x="1552" y="1974"/>
                    <a:pt x="1575" y="1952"/>
                  </a:cubicBezTo>
                  <a:cubicBezTo>
                    <a:pt x="1666" y="1906"/>
                    <a:pt x="1735" y="1860"/>
                    <a:pt x="1803" y="1792"/>
                  </a:cubicBezTo>
                  <a:cubicBezTo>
                    <a:pt x="1849" y="1746"/>
                    <a:pt x="1895" y="1701"/>
                    <a:pt x="1917" y="1632"/>
                  </a:cubicBezTo>
                  <a:cubicBezTo>
                    <a:pt x="1963" y="1586"/>
                    <a:pt x="2009" y="1541"/>
                    <a:pt x="2032" y="1495"/>
                  </a:cubicBezTo>
                  <a:cubicBezTo>
                    <a:pt x="2077" y="1427"/>
                    <a:pt x="2123" y="1335"/>
                    <a:pt x="2123" y="1290"/>
                  </a:cubicBezTo>
                  <a:cubicBezTo>
                    <a:pt x="2123" y="1244"/>
                    <a:pt x="2146" y="1221"/>
                    <a:pt x="2146" y="1176"/>
                  </a:cubicBezTo>
                  <a:cubicBezTo>
                    <a:pt x="2168" y="1084"/>
                    <a:pt x="2168" y="993"/>
                    <a:pt x="2123" y="902"/>
                  </a:cubicBezTo>
                  <a:cubicBezTo>
                    <a:pt x="2123" y="902"/>
                    <a:pt x="2123" y="879"/>
                    <a:pt x="2123" y="879"/>
                  </a:cubicBezTo>
                  <a:cubicBezTo>
                    <a:pt x="2054" y="582"/>
                    <a:pt x="1849" y="331"/>
                    <a:pt x="1598" y="171"/>
                  </a:cubicBezTo>
                  <a:cubicBezTo>
                    <a:pt x="1507" y="126"/>
                    <a:pt x="1415" y="80"/>
                    <a:pt x="1347" y="57"/>
                  </a:cubicBezTo>
                  <a:cubicBezTo>
                    <a:pt x="1301" y="34"/>
                    <a:pt x="1278" y="34"/>
                    <a:pt x="1233" y="34"/>
                  </a:cubicBezTo>
                  <a:cubicBezTo>
                    <a:pt x="1130" y="11"/>
                    <a:pt x="1039" y="0"/>
                    <a:pt x="94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3" name="Google Shape;1753;p123"/>
            <p:cNvSpPr/>
            <p:nvPr/>
          </p:nvSpPr>
          <p:spPr>
            <a:xfrm>
              <a:off x="6898525" y="1849475"/>
              <a:ext cx="62800" cy="61025"/>
            </a:xfrm>
            <a:custGeom>
              <a:rect b="b" l="l" r="r" t="t"/>
              <a:pathLst>
                <a:path extrusionOk="0" h="2441" w="2512">
                  <a:moveTo>
                    <a:pt x="1622" y="0"/>
                  </a:moveTo>
                  <a:cubicBezTo>
                    <a:pt x="1439" y="0"/>
                    <a:pt x="1234" y="69"/>
                    <a:pt x="1119" y="206"/>
                  </a:cubicBezTo>
                  <a:cubicBezTo>
                    <a:pt x="1119" y="206"/>
                    <a:pt x="1097" y="228"/>
                    <a:pt x="1097" y="228"/>
                  </a:cubicBezTo>
                  <a:cubicBezTo>
                    <a:pt x="993" y="184"/>
                    <a:pt x="879" y="149"/>
                    <a:pt x="768" y="149"/>
                  </a:cubicBezTo>
                  <a:cubicBezTo>
                    <a:pt x="709" y="149"/>
                    <a:pt x="650" y="159"/>
                    <a:pt x="594" y="183"/>
                  </a:cubicBezTo>
                  <a:cubicBezTo>
                    <a:pt x="412" y="228"/>
                    <a:pt x="275" y="343"/>
                    <a:pt x="161" y="502"/>
                  </a:cubicBezTo>
                  <a:cubicBezTo>
                    <a:pt x="47" y="662"/>
                    <a:pt x="1" y="890"/>
                    <a:pt x="1" y="1096"/>
                  </a:cubicBezTo>
                  <a:cubicBezTo>
                    <a:pt x="1" y="1324"/>
                    <a:pt x="47" y="1507"/>
                    <a:pt x="138" y="1712"/>
                  </a:cubicBezTo>
                  <a:cubicBezTo>
                    <a:pt x="206" y="1849"/>
                    <a:pt x="298" y="1963"/>
                    <a:pt x="412" y="2077"/>
                  </a:cubicBezTo>
                  <a:cubicBezTo>
                    <a:pt x="572" y="2214"/>
                    <a:pt x="731" y="2306"/>
                    <a:pt x="937" y="2397"/>
                  </a:cubicBezTo>
                  <a:cubicBezTo>
                    <a:pt x="1030" y="2428"/>
                    <a:pt x="1122" y="2440"/>
                    <a:pt x="1215" y="2440"/>
                  </a:cubicBezTo>
                  <a:cubicBezTo>
                    <a:pt x="1328" y="2440"/>
                    <a:pt x="1440" y="2422"/>
                    <a:pt x="1553" y="2397"/>
                  </a:cubicBezTo>
                  <a:cubicBezTo>
                    <a:pt x="1759" y="2351"/>
                    <a:pt x="1918" y="2237"/>
                    <a:pt x="2078" y="2123"/>
                  </a:cubicBezTo>
                  <a:cubicBezTo>
                    <a:pt x="2147" y="2054"/>
                    <a:pt x="2215" y="1963"/>
                    <a:pt x="2261" y="1895"/>
                  </a:cubicBezTo>
                  <a:cubicBezTo>
                    <a:pt x="2284" y="1849"/>
                    <a:pt x="2306" y="1826"/>
                    <a:pt x="2329" y="1781"/>
                  </a:cubicBezTo>
                  <a:cubicBezTo>
                    <a:pt x="2375" y="1689"/>
                    <a:pt x="2420" y="1598"/>
                    <a:pt x="2443" y="1507"/>
                  </a:cubicBezTo>
                  <a:cubicBezTo>
                    <a:pt x="2466" y="1415"/>
                    <a:pt x="2489" y="1301"/>
                    <a:pt x="2489" y="1210"/>
                  </a:cubicBezTo>
                  <a:cubicBezTo>
                    <a:pt x="2512" y="1141"/>
                    <a:pt x="2512" y="1096"/>
                    <a:pt x="2489" y="1050"/>
                  </a:cubicBezTo>
                  <a:cubicBezTo>
                    <a:pt x="2489" y="936"/>
                    <a:pt x="2466" y="822"/>
                    <a:pt x="2443" y="731"/>
                  </a:cubicBezTo>
                  <a:cubicBezTo>
                    <a:pt x="2375" y="548"/>
                    <a:pt x="2261" y="343"/>
                    <a:pt x="2101" y="206"/>
                  </a:cubicBezTo>
                  <a:cubicBezTo>
                    <a:pt x="2032" y="137"/>
                    <a:pt x="1964" y="91"/>
                    <a:pt x="1873" y="69"/>
                  </a:cubicBezTo>
                  <a:cubicBezTo>
                    <a:pt x="1804" y="23"/>
                    <a:pt x="1713" y="0"/>
                    <a:pt x="162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4" name="Google Shape;1754;p123"/>
            <p:cNvSpPr/>
            <p:nvPr/>
          </p:nvSpPr>
          <p:spPr>
            <a:xfrm>
              <a:off x="7147900" y="2001825"/>
              <a:ext cx="67925" cy="67550"/>
            </a:xfrm>
            <a:custGeom>
              <a:rect b="b" l="l" r="r" t="t"/>
              <a:pathLst>
                <a:path extrusionOk="0" h="2702" w="2717">
                  <a:moveTo>
                    <a:pt x="1232" y="1"/>
                  </a:moveTo>
                  <a:cubicBezTo>
                    <a:pt x="1172" y="1"/>
                    <a:pt x="1111" y="8"/>
                    <a:pt x="1051" y="23"/>
                  </a:cubicBezTo>
                  <a:cubicBezTo>
                    <a:pt x="914" y="46"/>
                    <a:pt x="800" y="115"/>
                    <a:pt x="685" y="183"/>
                  </a:cubicBezTo>
                  <a:cubicBezTo>
                    <a:pt x="571" y="252"/>
                    <a:pt x="480" y="320"/>
                    <a:pt x="389" y="434"/>
                  </a:cubicBezTo>
                  <a:cubicBezTo>
                    <a:pt x="297" y="526"/>
                    <a:pt x="229" y="617"/>
                    <a:pt x="183" y="754"/>
                  </a:cubicBezTo>
                  <a:cubicBezTo>
                    <a:pt x="138" y="822"/>
                    <a:pt x="92" y="914"/>
                    <a:pt x="69" y="1005"/>
                  </a:cubicBezTo>
                  <a:cubicBezTo>
                    <a:pt x="46" y="1096"/>
                    <a:pt x="46" y="1187"/>
                    <a:pt x="23" y="1302"/>
                  </a:cubicBezTo>
                  <a:cubicBezTo>
                    <a:pt x="1" y="1416"/>
                    <a:pt x="23" y="1553"/>
                    <a:pt x="46" y="1690"/>
                  </a:cubicBezTo>
                  <a:cubicBezTo>
                    <a:pt x="69" y="1804"/>
                    <a:pt x="138" y="1941"/>
                    <a:pt x="183" y="2055"/>
                  </a:cubicBezTo>
                  <a:cubicBezTo>
                    <a:pt x="229" y="2123"/>
                    <a:pt x="297" y="2192"/>
                    <a:pt x="366" y="2260"/>
                  </a:cubicBezTo>
                  <a:cubicBezTo>
                    <a:pt x="389" y="2283"/>
                    <a:pt x="411" y="2306"/>
                    <a:pt x="434" y="2352"/>
                  </a:cubicBezTo>
                  <a:cubicBezTo>
                    <a:pt x="503" y="2397"/>
                    <a:pt x="571" y="2466"/>
                    <a:pt x="663" y="2511"/>
                  </a:cubicBezTo>
                  <a:cubicBezTo>
                    <a:pt x="731" y="2557"/>
                    <a:pt x="822" y="2580"/>
                    <a:pt x="914" y="2625"/>
                  </a:cubicBezTo>
                  <a:cubicBezTo>
                    <a:pt x="1061" y="2679"/>
                    <a:pt x="1216" y="2701"/>
                    <a:pt x="1369" y="2701"/>
                  </a:cubicBezTo>
                  <a:cubicBezTo>
                    <a:pt x="1478" y="2701"/>
                    <a:pt x="1586" y="2690"/>
                    <a:pt x="1690" y="2671"/>
                  </a:cubicBezTo>
                  <a:cubicBezTo>
                    <a:pt x="1804" y="2648"/>
                    <a:pt x="1941" y="2603"/>
                    <a:pt x="2055" y="2534"/>
                  </a:cubicBezTo>
                  <a:cubicBezTo>
                    <a:pt x="2078" y="2511"/>
                    <a:pt x="2101" y="2511"/>
                    <a:pt x="2146" y="2488"/>
                  </a:cubicBezTo>
                  <a:cubicBezTo>
                    <a:pt x="2215" y="2420"/>
                    <a:pt x="2283" y="2374"/>
                    <a:pt x="2352" y="2306"/>
                  </a:cubicBezTo>
                  <a:cubicBezTo>
                    <a:pt x="2580" y="2078"/>
                    <a:pt x="2717" y="1735"/>
                    <a:pt x="2717" y="1416"/>
                  </a:cubicBezTo>
                  <a:cubicBezTo>
                    <a:pt x="2717" y="1279"/>
                    <a:pt x="2717" y="1119"/>
                    <a:pt x="2648" y="1005"/>
                  </a:cubicBezTo>
                  <a:cubicBezTo>
                    <a:pt x="2580" y="822"/>
                    <a:pt x="2511" y="640"/>
                    <a:pt x="2352" y="526"/>
                  </a:cubicBezTo>
                  <a:cubicBezTo>
                    <a:pt x="2215" y="389"/>
                    <a:pt x="2055" y="297"/>
                    <a:pt x="1872" y="252"/>
                  </a:cubicBezTo>
                  <a:lnTo>
                    <a:pt x="1758" y="252"/>
                  </a:lnTo>
                  <a:cubicBezTo>
                    <a:pt x="1713" y="183"/>
                    <a:pt x="1644" y="137"/>
                    <a:pt x="1576" y="92"/>
                  </a:cubicBezTo>
                  <a:cubicBezTo>
                    <a:pt x="1469" y="31"/>
                    <a:pt x="1352" y="1"/>
                    <a:pt x="123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55" name="Google Shape;1755;p123"/>
          <p:cNvGrpSpPr/>
          <p:nvPr/>
        </p:nvGrpSpPr>
        <p:grpSpPr>
          <a:xfrm>
            <a:off x="11573098" y="1301435"/>
            <a:ext cx="555419" cy="568186"/>
            <a:chOff x="5045125" y="2936525"/>
            <a:chExt cx="416575" cy="426150"/>
          </a:xfrm>
        </p:grpSpPr>
        <p:sp>
          <p:nvSpPr>
            <p:cNvPr id="1756" name="Google Shape;1756;p123"/>
            <p:cNvSpPr/>
            <p:nvPr/>
          </p:nvSpPr>
          <p:spPr>
            <a:xfrm>
              <a:off x="5045125" y="3118075"/>
              <a:ext cx="292750" cy="244600"/>
            </a:xfrm>
            <a:custGeom>
              <a:rect b="b" l="l" r="r" t="t"/>
              <a:pathLst>
                <a:path extrusionOk="0" h="9784" w="11710">
                  <a:moveTo>
                    <a:pt x="5469" y="0"/>
                  </a:moveTo>
                  <a:cubicBezTo>
                    <a:pt x="4761" y="0"/>
                    <a:pt x="4052" y="132"/>
                    <a:pt x="3379" y="416"/>
                  </a:cubicBezTo>
                  <a:cubicBezTo>
                    <a:pt x="1827" y="1078"/>
                    <a:pt x="1073" y="2516"/>
                    <a:pt x="571" y="4045"/>
                  </a:cubicBezTo>
                  <a:cubicBezTo>
                    <a:pt x="183" y="5232"/>
                    <a:pt x="1" y="6647"/>
                    <a:pt x="548" y="7766"/>
                  </a:cubicBezTo>
                  <a:cubicBezTo>
                    <a:pt x="571" y="7834"/>
                    <a:pt x="571" y="7880"/>
                    <a:pt x="594" y="7926"/>
                  </a:cubicBezTo>
                  <a:cubicBezTo>
                    <a:pt x="1187" y="9181"/>
                    <a:pt x="2511" y="9660"/>
                    <a:pt x="3812" y="9752"/>
                  </a:cubicBezTo>
                  <a:cubicBezTo>
                    <a:pt x="4057" y="9773"/>
                    <a:pt x="4305" y="9783"/>
                    <a:pt x="4554" y="9783"/>
                  </a:cubicBezTo>
                  <a:cubicBezTo>
                    <a:pt x="5907" y="9783"/>
                    <a:pt x="7307" y="9480"/>
                    <a:pt x="8560" y="8998"/>
                  </a:cubicBezTo>
                  <a:cubicBezTo>
                    <a:pt x="9907" y="8450"/>
                    <a:pt x="11253" y="7697"/>
                    <a:pt x="11505" y="6145"/>
                  </a:cubicBezTo>
                  <a:cubicBezTo>
                    <a:pt x="11710" y="4867"/>
                    <a:pt x="11208" y="3520"/>
                    <a:pt x="10432" y="2493"/>
                  </a:cubicBezTo>
                  <a:cubicBezTo>
                    <a:pt x="9283" y="961"/>
                    <a:pt x="7380" y="0"/>
                    <a:pt x="54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7" name="Google Shape;1757;p123"/>
            <p:cNvSpPr/>
            <p:nvPr/>
          </p:nvSpPr>
          <p:spPr>
            <a:xfrm>
              <a:off x="5271100" y="2936525"/>
              <a:ext cx="190600" cy="157350"/>
            </a:xfrm>
            <a:custGeom>
              <a:rect b="b" l="l" r="r" t="t"/>
              <a:pathLst>
                <a:path extrusionOk="0" h="6294" w="7624">
                  <a:moveTo>
                    <a:pt x="3401" y="0"/>
                  </a:moveTo>
                  <a:cubicBezTo>
                    <a:pt x="2602" y="0"/>
                    <a:pt x="1803" y="274"/>
                    <a:pt x="1233" y="868"/>
                  </a:cubicBezTo>
                  <a:cubicBezTo>
                    <a:pt x="639" y="1484"/>
                    <a:pt x="343" y="2328"/>
                    <a:pt x="92" y="3127"/>
                  </a:cubicBezTo>
                  <a:cubicBezTo>
                    <a:pt x="0" y="3424"/>
                    <a:pt x="137" y="3652"/>
                    <a:pt x="343" y="3766"/>
                  </a:cubicBezTo>
                  <a:cubicBezTo>
                    <a:pt x="411" y="4246"/>
                    <a:pt x="594" y="4702"/>
                    <a:pt x="913" y="5113"/>
                  </a:cubicBezTo>
                  <a:cubicBezTo>
                    <a:pt x="1559" y="5920"/>
                    <a:pt x="2506" y="6293"/>
                    <a:pt x="3470" y="6293"/>
                  </a:cubicBezTo>
                  <a:cubicBezTo>
                    <a:pt x="4006" y="6293"/>
                    <a:pt x="4547" y="6178"/>
                    <a:pt x="5045" y="5958"/>
                  </a:cubicBezTo>
                  <a:cubicBezTo>
                    <a:pt x="6437" y="5341"/>
                    <a:pt x="7624" y="3812"/>
                    <a:pt x="7122" y="2237"/>
                  </a:cubicBezTo>
                  <a:cubicBezTo>
                    <a:pt x="6665" y="799"/>
                    <a:pt x="4816" y="23"/>
                    <a:pt x="340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58" name="Google Shape;1758;p123"/>
          <p:cNvSpPr/>
          <p:nvPr/>
        </p:nvSpPr>
        <p:spPr>
          <a:xfrm>
            <a:off x="5908233" y="6319700"/>
            <a:ext cx="1370812" cy="390102"/>
          </a:xfrm>
          <a:custGeom>
            <a:rect b="b" l="l" r="r" t="t"/>
            <a:pathLst>
              <a:path extrusionOk="0" h="13926" w="48927">
                <a:moveTo>
                  <a:pt x="11396" y="756"/>
                </a:moveTo>
                <a:cubicBezTo>
                  <a:pt x="12294" y="756"/>
                  <a:pt x="11286" y="2679"/>
                  <a:pt x="11059" y="3132"/>
                </a:cubicBezTo>
                <a:cubicBezTo>
                  <a:pt x="10534" y="4114"/>
                  <a:pt x="9918" y="5073"/>
                  <a:pt x="9210" y="5963"/>
                </a:cubicBezTo>
                <a:cubicBezTo>
                  <a:pt x="8320" y="7058"/>
                  <a:pt x="7293" y="8085"/>
                  <a:pt x="6152" y="8930"/>
                </a:cubicBezTo>
                <a:cubicBezTo>
                  <a:pt x="6152" y="8679"/>
                  <a:pt x="6175" y="8405"/>
                  <a:pt x="6220" y="8154"/>
                </a:cubicBezTo>
                <a:cubicBezTo>
                  <a:pt x="6334" y="7150"/>
                  <a:pt x="6608" y="6145"/>
                  <a:pt x="6996" y="5209"/>
                </a:cubicBezTo>
                <a:cubicBezTo>
                  <a:pt x="7727" y="3429"/>
                  <a:pt x="9119" y="1466"/>
                  <a:pt x="11036" y="827"/>
                </a:cubicBezTo>
                <a:cubicBezTo>
                  <a:pt x="11181" y="778"/>
                  <a:pt x="11299" y="756"/>
                  <a:pt x="11396" y="756"/>
                </a:cubicBezTo>
                <a:close/>
                <a:moveTo>
                  <a:pt x="20369" y="1722"/>
                </a:moveTo>
                <a:cubicBezTo>
                  <a:pt x="20636" y="1722"/>
                  <a:pt x="20825" y="1863"/>
                  <a:pt x="20851" y="2242"/>
                </a:cubicBezTo>
                <a:cubicBezTo>
                  <a:pt x="20897" y="2676"/>
                  <a:pt x="20669" y="3132"/>
                  <a:pt x="20463" y="3498"/>
                </a:cubicBezTo>
                <a:cubicBezTo>
                  <a:pt x="20189" y="3977"/>
                  <a:pt x="19893" y="4456"/>
                  <a:pt x="19573" y="4913"/>
                </a:cubicBezTo>
                <a:cubicBezTo>
                  <a:pt x="18980" y="5780"/>
                  <a:pt x="18272" y="6602"/>
                  <a:pt x="17519" y="7355"/>
                </a:cubicBezTo>
                <a:cubicBezTo>
                  <a:pt x="16697" y="8177"/>
                  <a:pt x="15807" y="8907"/>
                  <a:pt x="14848" y="9569"/>
                </a:cubicBezTo>
                <a:cubicBezTo>
                  <a:pt x="14848" y="9021"/>
                  <a:pt x="14940" y="8496"/>
                  <a:pt x="15054" y="7994"/>
                </a:cubicBezTo>
                <a:cubicBezTo>
                  <a:pt x="15282" y="7013"/>
                  <a:pt x="15670" y="6054"/>
                  <a:pt x="16195" y="5187"/>
                </a:cubicBezTo>
                <a:cubicBezTo>
                  <a:pt x="16743" y="4296"/>
                  <a:pt x="17450" y="3520"/>
                  <a:pt x="18249" y="2858"/>
                </a:cubicBezTo>
                <a:cubicBezTo>
                  <a:pt x="18559" y="2598"/>
                  <a:pt x="19705" y="1722"/>
                  <a:pt x="20369" y="1722"/>
                </a:cubicBezTo>
                <a:close/>
                <a:moveTo>
                  <a:pt x="28109" y="3492"/>
                </a:moveTo>
                <a:cubicBezTo>
                  <a:pt x="28377" y="3492"/>
                  <a:pt x="28558" y="3695"/>
                  <a:pt x="28543" y="4114"/>
                </a:cubicBezTo>
                <a:cubicBezTo>
                  <a:pt x="28498" y="4616"/>
                  <a:pt x="28224" y="5095"/>
                  <a:pt x="27996" y="5552"/>
                </a:cubicBezTo>
                <a:cubicBezTo>
                  <a:pt x="27493" y="6511"/>
                  <a:pt x="26923" y="7401"/>
                  <a:pt x="26238" y="8222"/>
                </a:cubicBezTo>
                <a:cubicBezTo>
                  <a:pt x="25690" y="8907"/>
                  <a:pt x="25074" y="9523"/>
                  <a:pt x="24435" y="10117"/>
                </a:cubicBezTo>
                <a:cubicBezTo>
                  <a:pt x="24389" y="9843"/>
                  <a:pt x="24389" y="9592"/>
                  <a:pt x="24389" y="9318"/>
                </a:cubicBezTo>
                <a:cubicBezTo>
                  <a:pt x="24435" y="8200"/>
                  <a:pt x="24869" y="7081"/>
                  <a:pt x="25439" y="6100"/>
                </a:cubicBezTo>
                <a:cubicBezTo>
                  <a:pt x="25964" y="5209"/>
                  <a:pt x="26717" y="4205"/>
                  <a:pt x="27630" y="3657"/>
                </a:cubicBezTo>
                <a:cubicBezTo>
                  <a:pt x="27803" y="3547"/>
                  <a:pt x="27968" y="3492"/>
                  <a:pt x="28109" y="3492"/>
                </a:cubicBezTo>
                <a:close/>
                <a:moveTo>
                  <a:pt x="36360" y="3657"/>
                </a:moveTo>
                <a:cubicBezTo>
                  <a:pt x="36925" y="3657"/>
                  <a:pt x="37034" y="4237"/>
                  <a:pt x="36989" y="4685"/>
                </a:cubicBezTo>
                <a:cubicBezTo>
                  <a:pt x="36875" y="5666"/>
                  <a:pt x="36304" y="6670"/>
                  <a:pt x="35779" y="7492"/>
                </a:cubicBezTo>
                <a:cubicBezTo>
                  <a:pt x="35231" y="8359"/>
                  <a:pt x="34592" y="9113"/>
                  <a:pt x="33839" y="9820"/>
                </a:cubicBezTo>
                <a:cubicBezTo>
                  <a:pt x="33679" y="9957"/>
                  <a:pt x="33519" y="10094"/>
                  <a:pt x="33337" y="10254"/>
                </a:cubicBezTo>
                <a:cubicBezTo>
                  <a:pt x="33108" y="9341"/>
                  <a:pt x="33154" y="8337"/>
                  <a:pt x="33382" y="7446"/>
                </a:cubicBezTo>
                <a:cubicBezTo>
                  <a:pt x="33656" y="6351"/>
                  <a:pt x="34204" y="5301"/>
                  <a:pt x="35003" y="4479"/>
                </a:cubicBezTo>
                <a:cubicBezTo>
                  <a:pt x="35345" y="4137"/>
                  <a:pt x="35802" y="3657"/>
                  <a:pt x="36327" y="3657"/>
                </a:cubicBezTo>
                <a:cubicBezTo>
                  <a:pt x="36338" y="3657"/>
                  <a:pt x="36349" y="3657"/>
                  <a:pt x="36360" y="3657"/>
                </a:cubicBezTo>
                <a:close/>
                <a:moveTo>
                  <a:pt x="11386" y="0"/>
                </a:moveTo>
                <a:cubicBezTo>
                  <a:pt x="11346" y="0"/>
                  <a:pt x="11305" y="2"/>
                  <a:pt x="11265" y="5"/>
                </a:cubicBezTo>
                <a:cubicBezTo>
                  <a:pt x="10169" y="97"/>
                  <a:pt x="9028" y="1055"/>
                  <a:pt x="8297" y="1809"/>
                </a:cubicBezTo>
                <a:cubicBezTo>
                  <a:pt x="6608" y="3543"/>
                  <a:pt x="5695" y="5940"/>
                  <a:pt x="5444" y="8314"/>
                </a:cubicBezTo>
                <a:cubicBezTo>
                  <a:pt x="5399" y="8679"/>
                  <a:pt x="5376" y="9067"/>
                  <a:pt x="5399" y="9455"/>
                </a:cubicBezTo>
                <a:cubicBezTo>
                  <a:pt x="4988" y="9729"/>
                  <a:pt x="4554" y="9980"/>
                  <a:pt x="4120" y="10185"/>
                </a:cubicBezTo>
                <a:cubicBezTo>
                  <a:pt x="3339" y="10585"/>
                  <a:pt x="2484" y="10850"/>
                  <a:pt x="1618" y="10850"/>
                </a:cubicBezTo>
                <a:cubicBezTo>
                  <a:pt x="1296" y="10850"/>
                  <a:pt x="973" y="10814"/>
                  <a:pt x="651" y="10733"/>
                </a:cubicBezTo>
                <a:cubicBezTo>
                  <a:pt x="616" y="10725"/>
                  <a:pt x="583" y="10721"/>
                  <a:pt x="552" y="10721"/>
                </a:cubicBezTo>
                <a:cubicBezTo>
                  <a:pt x="146" y="10721"/>
                  <a:pt x="1" y="11358"/>
                  <a:pt x="445" y="11464"/>
                </a:cubicBezTo>
                <a:cubicBezTo>
                  <a:pt x="848" y="11567"/>
                  <a:pt x="1247" y="11614"/>
                  <a:pt x="1643" y="11614"/>
                </a:cubicBezTo>
                <a:cubicBezTo>
                  <a:pt x="3000" y="11614"/>
                  <a:pt x="4311" y="11059"/>
                  <a:pt x="5513" y="10300"/>
                </a:cubicBezTo>
                <a:cubicBezTo>
                  <a:pt x="5604" y="10779"/>
                  <a:pt x="5787" y="11235"/>
                  <a:pt x="6060" y="11623"/>
                </a:cubicBezTo>
                <a:cubicBezTo>
                  <a:pt x="6680" y="12456"/>
                  <a:pt x="7646" y="12796"/>
                  <a:pt x="8649" y="12796"/>
                </a:cubicBezTo>
                <a:cubicBezTo>
                  <a:pt x="8828" y="12796"/>
                  <a:pt x="9008" y="12785"/>
                  <a:pt x="9188" y="12765"/>
                </a:cubicBezTo>
                <a:cubicBezTo>
                  <a:pt x="10397" y="12628"/>
                  <a:pt x="11584" y="12171"/>
                  <a:pt x="12680" y="11646"/>
                </a:cubicBezTo>
                <a:cubicBezTo>
                  <a:pt x="13205" y="11418"/>
                  <a:pt x="13707" y="11144"/>
                  <a:pt x="14186" y="10870"/>
                </a:cubicBezTo>
                <a:cubicBezTo>
                  <a:pt x="14278" y="11349"/>
                  <a:pt x="14460" y="11783"/>
                  <a:pt x="14711" y="12194"/>
                </a:cubicBezTo>
                <a:cubicBezTo>
                  <a:pt x="15373" y="13175"/>
                  <a:pt x="16492" y="13746"/>
                  <a:pt x="17633" y="13883"/>
                </a:cubicBezTo>
                <a:cubicBezTo>
                  <a:pt x="17852" y="13912"/>
                  <a:pt x="18071" y="13925"/>
                  <a:pt x="18290" y="13925"/>
                </a:cubicBezTo>
                <a:cubicBezTo>
                  <a:pt x="20353" y="13925"/>
                  <a:pt x="22394" y="12720"/>
                  <a:pt x="24024" y="11441"/>
                </a:cubicBezTo>
                <a:cubicBezTo>
                  <a:pt x="24184" y="11738"/>
                  <a:pt x="24389" y="12034"/>
                  <a:pt x="24663" y="12285"/>
                </a:cubicBezTo>
                <a:cubicBezTo>
                  <a:pt x="25460" y="13071"/>
                  <a:pt x="26493" y="13363"/>
                  <a:pt x="27566" y="13363"/>
                </a:cubicBezTo>
                <a:cubicBezTo>
                  <a:pt x="28800" y="13363"/>
                  <a:pt x="30085" y="12977"/>
                  <a:pt x="31123" y="12514"/>
                </a:cubicBezTo>
                <a:cubicBezTo>
                  <a:pt x="31785" y="12217"/>
                  <a:pt x="32424" y="11852"/>
                  <a:pt x="33017" y="11441"/>
                </a:cubicBezTo>
                <a:cubicBezTo>
                  <a:pt x="33291" y="11897"/>
                  <a:pt x="33656" y="12308"/>
                  <a:pt x="34136" y="12628"/>
                </a:cubicBezTo>
                <a:cubicBezTo>
                  <a:pt x="34966" y="13163"/>
                  <a:pt x="35990" y="13340"/>
                  <a:pt x="36979" y="13340"/>
                </a:cubicBezTo>
                <a:cubicBezTo>
                  <a:pt x="37214" y="13340"/>
                  <a:pt x="37446" y="13330"/>
                  <a:pt x="37674" y="13312"/>
                </a:cubicBezTo>
                <a:cubicBezTo>
                  <a:pt x="40413" y="13084"/>
                  <a:pt x="42946" y="11852"/>
                  <a:pt x="45206" y="10368"/>
                </a:cubicBezTo>
                <a:cubicBezTo>
                  <a:pt x="46370" y="9592"/>
                  <a:pt x="47488" y="8747"/>
                  <a:pt x="48607" y="7903"/>
                </a:cubicBezTo>
                <a:cubicBezTo>
                  <a:pt x="48926" y="7677"/>
                  <a:pt x="48720" y="7189"/>
                  <a:pt x="48420" y="7189"/>
                </a:cubicBezTo>
                <a:cubicBezTo>
                  <a:pt x="48356" y="7189"/>
                  <a:pt x="48287" y="7211"/>
                  <a:pt x="48219" y="7264"/>
                </a:cubicBezTo>
                <a:cubicBezTo>
                  <a:pt x="46393" y="8656"/>
                  <a:pt x="44544" y="10048"/>
                  <a:pt x="42490" y="11076"/>
                </a:cubicBezTo>
                <a:cubicBezTo>
                  <a:pt x="40877" y="11911"/>
                  <a:pt x="38964" y="12604"/>
                  <a:pt x="37105" y="12604"/>
                </a:cubicBezTo>
                <a:cubicBezTo>
                  <a:pt x="36728" y="12604"/>
                  <a:pt x="36354" y="12575"/>
                  <a:pt x="35984" y="12514"/>
                </a:cubicBezTo>
                <a:cubicBezTo>
                  <a:pt x="34980" y="12331"/>
                  <a:pt x="34113" y="11852"/>
                  <a:pt x="33633" y="10984"/>
                </a:cubicBezTo>
                <a:cubicBezTo>
                  <a:pt x="34798" y="10071"/>
                  <a:pt x="35779" y="8953"/>
                  <a:pt x="36555" y="7697"/>
                </a:cubicBezTo>
                <a:cubicBezTo>
                  <a:pt x="37126" y="6762"/>
                  <a:pt x="37765" y="5575"/>
                  <a:pt x="37765" y="4456"/>
                </a:cubicBezTo>
                <a:cubicBezTo>
                  <a:pt x="37747" y="3536"/>
                  <a:pt x="37144" y="2901"/>
                  <a:pt x="36351" y="2901"/>
                </a:cubicBezTo>
                <a:cubicBezTo>
                  <a:pt x="36141" y="2901"/>
                  <a:pt x="35917" y="2945"/>
                  <a:pt x="35688" y="3041"/>
                </a:cubicBezTo>
                <a:cubicBezTo>
                  <a:pt x="34546" y="3498"/>
                  <a:pt x="33679" y="4753"/>
                  <a:pt x="33177" y="5826"/>
                </a:cubicBezTo>
                <a:cubicBezTo>
                  <a:pt x="32606" y="6967"/>
                  <a:pt x="32332" y="8291"/>
                  <a:pt x="32469" y="9569"/>
                </a:cubicBezTo>
                <a:cubicBezTo>
                  <a:pt x="32492" y="9980"/>
                  <a:pt x="32583" y="10368"/>
                  <a:pt x="32720" y="10733"/>
                </a:cubicBezTo>
                <a:cubicBezTo>
                  <a:pt x="31442" y="11646"/>
                  <a:pt x="29959" y="12331"/>
                  <a:pt x="28406" y="12536"/>
                </a:cubicBezTo>
                <a:cubicBezTo>
                  <a:pt x="28144" y="12575"/>
                  <a:pt x="27870" y="12597"/>
                  <a:pt x="27594" y="12597"/>
                </a:cubicBezTo>
                <a:cubicBezTo>
                  <a:pt x="26888" y="12597"/>
                  <a:pt x="26167" y="12451"/>
                  <a:pt x="25576" y="12057"/>
                </a:cubicBezTo>
                <a:cubicBezTo>
                  <a:pt x="25142" y="11760"/>
                  <a:pt x="24846" y="11372"/>
                  <a:pt x="24663" y="10916"/>
                </a:cubicBezTo>
                <a:cubicBezTo>
                  <a:pt x="24709" y="10870"/>
                  <a:pt x="24777" y="10802"/>
                  <a:pt x="24846" y="10756"/>
                </a:cubicBezTo>
                <a:cubicBezTo>
                  <a:pt x="25827" y="9911"/>
                  <a:pt x="26672" y="8953"/>
                  <a:pt x="27425" y="7903"/>
                </a:cubicBezTo>
                <a:cubicBezTo>
                  <a:pt x="28133" y="6944"/>
                  <a:pt x="28931" y="5780"/>
                  <a:pt x="29228" y="4616"/>
                </a:cubicBezTo>
                <a:cubicBezTo>
                  <a:pt x="29432" y="3758"/>
                  <a:pt x="29088" y="2699"/>
                  <a:pt x="28146" y="2699"/>
                </a:cubicBezTo>
                <a:cubicBezTo>
                  <a:pt x="28036" y="2699"/>
                  <a:pt x="27917" y="2713"/>
                  <a:pt x="27790" y="2744"/>
                </a:cubicBezTo>
                <a:cubicBezTo>
                  <a:pt x="27197" y="2904"/>
                  <a:pt x="26717" y="3361"/>
                  <a:pt x="26307" y="3771"/>
                </a:cubicBezTo>
                <a:cubicBezTo>
                  <a:pt x="25850" y="4228"/>
                  <a:pt x="25439" y="4730"/>
                  <a:pt x="25074" y="5255"/>
                </a:cubicBezTo>
                <a:cubicBezTo>
                  <a:pt x="24115" y="6716"/>
                  <a:pt x="23271" y="8884"/>
                  <a:pt x="23750" y="10688"/>
                </a:cubicBezTo>
                <a:cubicBezTo>
                  <a:pt x="22951" y="11304"/>
                  <a:pt x="22107" y="11874"/>
                  <a:pt x="21194" y="12331"/>
                </a:cubicBezTo>
                <a:cubicBezTo>
                  <a:pt x="20316" y="12775"/>
                  <a:pt x="19170" y="13127"/>
                  <a:pt x="18089" y="13127"/>
                </a:cubicBezTo>
                <a:cubicBezTo>
                  <a:pt x="16894" y="13127"/>
                  <a:pt x="15778" y="12697"/>
                  <a:pt x="15191" y="11486"/>
                </a:cubicBezTo>
                <a:cubicBezTo>
                  <a:pt x="15031" y="11167"/>
                  <a:pt x="14940" y="10802"/>
                  <a:pt x="14894" y="10436"/>
                </a:cubicBezTo>
                <a:cubicBezTo>
                  <a:pt x="15259" y="10208"/>
                  <a:pt x="15647" y="9934"/>
                  <a:pt x="16012" y="9683"/>
                </a:cubicBezTo>
                <a:cubicBezTo>
                  <a:pt x="18021" y="8154"/>
                  <a:pt x="19756" y="6259"/>
                  <a:pt x="21011" y="4068"/>
                </a:cubicBezTo>
                <a:cubicBezTo>
                  <a:pt x="21468" y="3269"/>
                  <a:pt x="22061" y="1923"/>
                  <a:pt x="21125" y="1215"/>
                </a:cubicBezTo>
                <a:cubicBezTo>
                  <a:pt x="20879" y="1025"/>
                  <a:pt x="20608" y="947"/>
                  <a:pt x="20328" y="947"/>
                </a:cubicBezTo>
                <a:cubicBezTo>
                  <a:pt x="19464" y="947"/>
                  <a:pt x="18510" y="1686"/>
                  <a:pt x="17907" y="2151"/>
                </a:cubicBezTo>
                <a:cubicBezTo>
                  <a:pt x="15967" y="3657"/>
                  <a:pt x="14597" y="5917"/>
                  <a:pt x="14209" y="8359"/>
                </a:cubicBezTo>
                <a:cubicBezTo>
                  <a:pt x="14118" y="8907"/>
                  <a:pt x="14072" y="9478"/>
                  <a:pt x="14095" y="10048"/>
                </a:cubicBezTo>
                <a:cubicBezTo>
                  <a:pt x="13547" y="10368"/>
                  <a:pt x="12954" y="10688"/>
                  <a:pt x="12360" y="10961"/>
                </a:cubicBezTo>
                <a:cubicBezTo>
                  <a:pt x="11399" y="11407"/>
                  <a:pt x="9909" y="12075"/>
                  <a:pt x="8620" y="12075"/>
                </a:cubicBezTo>
                <a:cubicBezTo>
                  <a:pt x="7798" y="12075"/>
                  <a:pt x="7057" y="11803"/>
                  <a:pt x="6585" y="11030"/>
                </a:cubicBezTo>
                <a:cubicBezTo>
                  <a:pt x="6380" y="10665"/>
                  <a:pt x="6243" y="10254"/>
                  <a:pt x="6197" y="9843"/>
                </a:cubicBezTo>
                <a:cubicBezTo>
                  <a:pt x="6745" y="9455"/>
                  <a:pt x="7247" y="9021"/>
                  <a:pt x="7727" y="8610"/>
                </a:cubicBezTo>
                <a:cubicBezTo>
                  <a:pt x="9690" y="6876"/>
                  <a:pt x="11310" y="4662"/>
                  <a:pt x="12315" y="2242"/>
                </a:cubicBezTo>
                <a:cubicBezTo>
                  <a:pt x="12497" y="1763"/>
                  <a:pt x="12657" y="1215"/>
                  <a:pt x="12474" y="713"/>
                </a:cubicBezTo>
                <a:cubicBezTo>
                  <a:pt x="12306" y="250"/>
                  <a:pt x="11865" y="0"/>
                  <a:pt x="113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_4_1_2">
    <p:spTree>
      <p:nvGrpSpPr>
        <p:cNvPr id="1759" name="Shape 1759"/>
        <p:cNvGrpSpPr/>
        <p:nvPr/>
      </p:nvGrpSpPr>
      <p:grpSpPr>
        <a:xfrm>
          <a:off x="0" y="0"/>
          <a:ext cx="0" cy="0"/>
          <a:chOff x="0" y="0"/>
          <a:chExt cx="0" cy="0"/>
        </a:xfrm>
      </p:grpSpPr>
      <p:sp>
        <p:nvSpPr>
          <p:cNvPr id="1760" name="Google Shape;1760;p124"/>
          <p:cNvSpPr txBox="1"/>
          <p:nvPr>
            <p:ph type="title"/>
          </p:nvPr>
        </p:nvSpPr>
        <p:spPr>
          <a:xfrm>
            <a:off x="948108" y="4474900"/>
            <a:ext cx="3409500" cy="7635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4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1761" name="Google Shape;1761;p124"/>
          <p:cNvSpPr txBox="1"/>
          <p:nvPr>
            <p:ph idx="1" type="subTitle"/>
          </p:nvPr>
        </p:nvSpPr>
        <p:spPr>
          <a:xfrm>
            <a:off x="948100" y="5000333"/>
            <a:ext cx="3409500" cy="11376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latin typeface="Montserrat"/>
                <a:ea typeface="Montserrat"/>
                <a:cs typeface="Montserrat"/>
                <a:sym typeface="Montserrat"/>
              </a:defRPr>
            </a:lvl1pPr>
            <a:lvl2pPr lvl="1" rtl="0" algn="ctr">
              <a:spcBef>
                <a:spcPts val="0"/>
              </a:spcBef>
              <a:spcAft>
                <a:spcPts val="0"/>
              </a:spcAft>
              <a:buSzPts val="1900"/>
              <a:buFont typeface="Montserrat"/>
              <a:buNone/>
              <a:defRPr sz="1900">
                <a:latin typeface="Montserrat"/>
                <a:ea typeface="Montserrat"/>
                <a:cs typeface="Montserrat"/>
                <a:sym typeface="Montserrat"/>
              </a:defRPr>
            </a:lvl2pPr>
            <a:lvl3pPr lvl="2" rtl="0" algn="ctr">
              <a:spcBef>
                <a:spcPts val="0"/>
              </a:spcBef>
              <a:spcAft>
                <a:spcPts val="0"/>
              </a:spcAft>
              <a:buSzPts val="1900"/>
              <a:buFont typeface="Montserrat"/>
              <a:buNone/>
              <a:defRPr sz="1900">
                <a:latin typeface="Montserrat"/>
                <a:ea typeface="Montserrat"/>
                <a:cs typeface="Montserrat"/>
                <a:sym typeface="Montserrat"/>
              </a:defRPr>
            </a:lvl3pPr>
            <a:lvl4pPr lvl="3" rtl="0" algn="ctr">
              <a:spcBef>
                <a:spcPts val="0"/>
              </a:spcBef>
              <a:spcAft>
                <a:spcPts val="0"/>
              </a:spcAft>
              <a:buSzPts val="1900"/>
              <a:buFont typeface="Montserrat"/>
              <a:buNone/>
              <a:defRPr sz="1900">
                <a:latin typeface="Montserrat"/>
                <a:ea typeface="Montserrat"/>
                <a:cs typeface="Montserrat"/>
                <a:sym typeface="Montserrat"/>
              </a:defRPr>
            </a:lvl4pPr>
            <a:lvl5pPr lvl="4" rtl="0" algn="ctr">
              <a:spcBef>
                <a:spcPts val="0"/>
              </a:spcBef>
              <a:spcAft>
                <a:spcPts val="0"/>
              </a:spcAft>
              <a:buSzPts val="1900"/>
              <a:buFont typeface="Montserrat"/>
              <a:buNone/>
              <a:defRPr sz="1900">
                <a:latin typeface="Montserrat"/>
                <a:ea typeface="Montserrat"/>
                <a:cs typeface="Montserrat"/>
                <a:sym typeface="Montserrat"/>
              </a:defRPr>
            </a:lvl5pPr>
            <a:lvl6pPr lvl="5" rtl="0" algn="ctr">
              <a:spcBef>
                <a:spcPts val="0"/>
              </a:spcBef>
              <a:spcAft>
                <a:spcPts val="0"/>
              </a:spcAft>
              <a:buSzPts val="1900"/>
              <a:buFont typeface="Montserrat"/>
              <a:buNone/>
              <a:defRPr sz="1900">
                <a:latin typeface="Montserrat"/>
                <a:ea typeface="Montserrat"/>
                <a:cs typeface="Montserrat"/>
                <a:sym typeface="Montserrat"/>
              </a:defRPr>
            </a:lvl6pPr>
            <a:lvl7pPr lvl="6" rtl="0" algn="ctr">
              <a:spcBef>
                <a:spcPts val="0"/>
              </a:spcBef>
              <a:spcAft>
                <a:spcPts val="0"/>
              </a:spcAft>
              <a:buSzPts val="1900"/>
              <a:buFont typeface="Montserrat"/>
              <a:buNone/>
              <a:defRPr sz="1900">
                <a:latin typeface="Montserrat"/>
                <a:ea typeface="Montserrat"/>
                <a:cs typeface="Montserrat"/>
                <a:sym typeface="Montserrat"/>
              </a:defRPr>
            </a:lvl7pPr>
            <a:lvl8pPr lvl="7" rtl="0" algn="ctr">
              <a:spcBef>
                <a:spcPts val="0"/>
              </a:spcBef>
              <a:spcAft>
                <a:spcPts val="0"/>
              </a:spcAft>
              <a:buSzPts val="1900"/>
              <a:buFont typeface="Montserrat"/>
              <a:buNone/>
              <a:defRPr sz="1900">
                <a:latin typeface="Montserrat"/>
                <a:ea typeface="Montserrat"/>
                <a:cs typeface="Montserrat"/>
                <a:sym typeface="Montserrat"/>
              </a:defRPr>
            </a:lvl8pPr>
            <a:lvl9pPr lvl="8" rtl="0" algn="ctr">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1762" name="Google Shape;1762;p124"/>
          <p:cNvSpPr txBox="1"/>
          <p:nvPr>
            <p:ph idx="2" type="title"/>
          </p:nvPr>
        </p:nvSpPr>
        <p:spPr>
          <a:xfrm>
            <a:off x="4391200" y="4474900"/>
            <a:ext cx="3409500" cy="7635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4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1763" name="Google Shape;1763;p124"/>
          <p:cNvSpPr txBox="1"/>
          <p:nvPr>
            <p:ph idx="3" type="subTitle"/>
          </p:nvPr>
        </p:nvSpPr>
        <p:spPr>
          <a:xfrm>
            <a:off x="4391161" y="5000333"/>
            <a:ext cx="3409500" cy="11376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solidFill>
                  <a:schemeClr val="dk2"/>
                </a:solidFill>
                <a:latin typeface="Montserrat"/>
                <a:ea typeface="Montserrat"/>
                <a:cs typeface="Montserrat"/>
                <a:sym typeface="Montserrat"/>
              </a:defRPr>
            </a:lvl1pPr>
            <a:lvl2pPr lvl="1" rtl="0" algn="ctr">
              <a:spcBef>
                <a:spcPts val="0"/>
              </a:spcBef>
              <a:spcAft>
                <a:spcPts val="0"/>
              </a:spcAft>
              <a:buSzPts val="1900"/>
              <a:buFont typeface="Montserrat"/>
              <a:buNone/>
              <a:defRPr sz="1900">
                <a:latin typeface="Montserrat"/>
                <a:ea typeface="Montserrat"/>
                <a:cs typeface="Montserrat"/>
                <a:sym typeface="Montserrat"/>
              </a:defRPr>
            </a:lvl2pPr>
            <a:lvl3pPr lvl="2" rtl="0" algn="ctr">
              <a:spcBef>
                <a:spcPts val="0"/>
              </a:spcBef>
              <a:spcAft>
                <a:spcPts val="0"/>
              </a:spcAft>
              <a:buSzPts val="1900"/>
              <a:buFont typeface="Montserrat"/>
              <a:buNone/>
              <a:defRPr sz="1900">
                <a:latin typeface="Montserrat"/>
                <a:ea typeface="Montserrat"/>
                <a:cs typeface="Montserrat"/>
                <a:sym typeface="Montserrat"/>
              </a:defRPr>
            </a:lvl3pPr>
            <a:lvl4pPr lvl="3" rtl="0" algn="ctr">
              <a:spcBef>
                <a:spcPts val="0"/>
              </a:spcBef>
              <a:spcAft>
                <a:spcPts val="0"/>
              </a:spcAft>
              <a:buSzPts val="1900"/>
              <a:buFont typeface="Montserrat"/>
              <a:buNone/>
              <a:defRPr sz="1900">
                <a:latin typeface="Montserrat"/>
                <a:ea typeface="Montserrat"/>
                <a:cs typeface="Montserrat"/>
                <a:sym typeface="Montserrat"/>
              </a:defRPr>
            </a:lvl4pPr>
            <a:lvl5pPr lvl="4" rtl="0" algn="ctr">
              <a:spcBef>
                <a:spcPts val="0"/>
              </a:spcBef>
              <a:spcAft>
                <a:spcPts val="0"/>
              </a:spcAft>
              <a:buSzPts val="1900"/>
              <a:buFont typeface="Montserrat"/>
              <a:buNone/>
              <a:defRPr sz="1900">
                <a:latin typeface="Montserrat"/>
                <a:ea typeface="Montserrat"/>
                <a:cs typeface="Montserrat"/>
                <a:sym typeface="Montserrat"/>
              </a:defRPr>
            </a:lvl5pPr>
            <a:lvl6pPr lvl="5" rtl="0" algn="ctr">
              <a:spcBef>
                <a:spcPts val="0"/>
              </a:spcBef>
              <a:spcAft>
                <a:spcPts val="0"/>
              </a:spcAft>
              <a:buSzPts val="1900"/>
              <a:buFont typeface="Montserrat"/>
              <a:buNone/>
              <a:defRPr sz="1900">
                <a:latin typeface="Montserrat"/>
                <a:ea typeface="Montserrat"/>
                <a:cs typeface="Montserrat"/>
                <a:sym typeface="Montserrat"/>
              </a:defRPr>
            </a:lvl6pPr>
            <a:lvl7pPr lvl="6" rtl="0" algn="ctr">
              <a:spcBef>
                <a:spcPts val="0"/>
              </a:spcBef>
              <a:spcAft>
                <a:spcPts val="0"/>
              </a:spcAft>
              <a:buSzPts val="1900"/>
              <a:buFont typeface="Montserrat"/>
              <a:buNone/>
              <a:defRPr sz="1900">
                <a:latin typeface="Montserrat"/>
                <a:ea typeface="Montserrat"/>
                <a:cs typeface="Montserrat"/>
                <a:sym typeface="Montserrat"/>
              </a:defRPr>
            </a:lvl7pPr>
            <a:lvl8pPr lvl="7" rtl="0" algn="ctr">
              <a:spcBef>
                <a:spcPts val="0"/>
              </a:spcBef>
              <a:spcAft>
                <a:spcPts val="0"/>
              </a:spcAft>
              <a:buSzPts val="1900"/>
              <a:buFont typeface="Montserrat"/>
              <a:buNone/>
              <a:defRPr sz="1900">
                <a:latin typeface="Montserrat"/>
                <a:ea typeface="Montserrat"/>
                <a:cs typeface="Montserrat"/>
                <a:sym typeface="Montserrat"/>
              </a:defRPr>
            </a:lvl8pPr>
            <a:lvl9pPr lvl="8" rtl="0" algn="ctr">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1764" name="Google Shape;1764;p124"/>
          <p:cNvSpPr txBox="1"/>
          <p:nvPr>
            <p:ph idx="4" type="title"/>
          </p:nvPr>
        </p:nvSpPr>
        <p:spPr>
          <a:xfrm>
            <a:off x="7834283" y="4474900"/>
            <a:ext cx="3409500" cy="7635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4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1765" name="Google Shape;1765;p124"/>
          <p:cNvSpPr txBox="1"/>
          <p:nvPr>
            <p:ph idx="5" type="subTitle"/>
          </p:nvPr>
        </p:nvSpPr>
        <p:spPr>
          <a:xfrm>
            <a:off x="7834264" y="5000333"/>
            <a:ext cx="3409500" cy="11376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solidFill>
                  <a:schemeClr val="dk2"/>
                </a:solidFill>
                <a:latin typeface="Montserrat"/>
                <a:ea typeface="Montserrat"/>
                <a:cs typeface="Montserrat"/>
                <a:sym typeface="Montserrat"/>
              </a:defRPr>
            </a:lvl1pPr>
            <a:lvl2pPr lvl="1" rtl="0" algn="ctr">
              <a:spcBef>
                <a:spcPts val="0"/>
              </a:spcBef>
              <a:spcAft>
                <a:spcPts val="0"/>
              </a:spcAft>
              <a:buSzPts val="1900"/>
              <a:buFont typeface="Montserrat"/>
              <a:buNone/>
              <a:defRPr sz="1900">
                <a:latin typeface="Montserrat"/>
                <a:ea typeface="Montserrat"/>
                <a:cs typeface="Montserrat"/>
                <a:sym typeface="Montserrat"/>
              </a:defRPr>
            </a:lvl2pPr>
            <a:lvl3pPr lvl="2" rtl="0" algn="ctr">
              <a:spcBef>
                <a:spcPts val="0"/>
              </a:spcBef>
              <a:spcAft>
                <a:spcPts val="0"/>
              </a:spcAft>
              <a:buSzPts val="1900"/>
              <a:buFont typeface="Montserrat"/>
              <a:buNone/>
              <a:defRPr sz="1900">
                <a:latin typeface="Montserrat"/>
                <a:ea typeface="Montserrat"/>
                <a:cs typeface="Montserrat"/>
                <a:sym typeface="Montserrat"/>
              </a:defRPr>
            </a:lvl3pPr>
            <a:lvl4pPr lvl="3" rtl="0" algn="ctr">
              <a:spcBef>
                <a:spcPts val="0"/>
              </a:spcBef>
              <a:spcAft>
                <a:spcPts val="0"/>
              </a:spcAft>
              <a:buSzPts val="1900"/>
              <a:buFont typeface="Montserrat"/>
              <a:buNone/>
              <a:defRPr sz="1900">
                <a:latin typeface="Montserrat"/>
                <a:ea typeface="Montserrat"/>
                <a:cs typeface="Montserrat"/>
                <a:sym typeface="Montserrat"/>
              </a:defRPr>
            </a:lvl4pPr>
            <a:lvl5pPr lvl="4" rtl="0" algn="ctr">
              <a:spcBef>
                <a:spcPts val="0"/>
              </a:spcBef>
              <a:spcAft>
                <a:spcPts val="0"/>
              </a:spcAft>
              <a:buSzPts val="1900"/>
              <a:buFont typeface="Montserrat"/>
              <a:buNone/>
              <a:defRPr sz="1900">
                <a:latin typeface="Montserrat"/>
                <a:ea typeface="Montserrat"/>
                <a:cs typeface="Montserrat"/>
                <a:sym typeface="Montserrat"/>
              </a:defRPr>
            </a:lvl5pPr>
            <a:lvl6pPr lvl="5" rtl="0" algn="ctr">
              <a:spcBef>
                <a:spcPts val="0"/>
              </a:spcBef>
              <a:spcAft>
                <a:spcPts val="0"/>
              </a:spcAft>
              <a:buSzPts val="1900"/>
              <a:buFont typeface="Montserrat"/>
              <a:buNone/>
              <a:defRPr sz="1900">
                <a:latin typeface="Montserrat"/>
                <a:ea typeface="Montserrat"/>
                <a:cs typeface="Montserrat"/>
                <a:sym typeface="Montserrat"/>
              </a:defRPr>
            </a:lvl6pPr>
            <a:lvl7pPr lvl="6" rtl="0" algn="ctr">
              <a:spcBef>
                <a:spcPts val="0"/>
              </a:spcBef>
              <a:spcAft>
                <a:spcPts val="0"/>
              </a:spcAft>
              <a:buSzPts val="1900"/>
              <a:buFont typeface="Montserrat"/>
              <a:buNone/>
              <a:defRPr sz="1900">
                <a:latin typeface="Montserrat"/>
                <a:ea typeface="Montserrat"/>
                <a:cs typeface="Montserrat"/>
                <a:sym typeface="Montserrat"/>
              </a:defRPr>
            </a:lvl7pPr>
            <a:lvl8pPr lvl="7" rtl="0" algn="ctr">
              <a:spcBef>
                <a:spcPts val="0"/>
              </a:spcBef>
              <a:spcAft>
                <a:spcPts val="0"/>
              </a:spcAft>
              <a:buSzPts val="1900"/>
              <a:buFont typeface="Montserrat"/>
              <a:buNone/>
              <a:defRPr sz="1900">
                <a:latin typeface="Montserrat"/>
                <a:ea typeface="Montserrat"/>
                <a:cs typeface="Montserrat"/>
                <a:sym typeface="Montserrat"/>
              </a:defRPr>
            </a:lvl8pPr>
            <a:lvl9pPr lvl="8" rtl="0" algn="ctr">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1766" name="Google Shape;1766;p124"/>
          <p:cNvSpPr/>
          <p:nvPr/>
        </p:nvSpPr>
        <p:spPr>
          <a:xfrm rot="-9939377">
            <a:off x="9796840" y="-1778731"/>
            <a:ext cx="4202008" cy="4077781"/>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67" name="Google Shape;1767;p124"/>
          <p:cNvGrpSpPr/>
          <p:nvPr/>
        </p:nvGrpSpPr>
        <p:grpSpPr>
          <a:xfrm rot="-477075">
            <a:off x="6165070" y="-1993659"/>
            <a:ext cx="3409935" cy="3016853"/>
            <a:chOff x="1749700" y="889800"/>
            <a:chExt cx="4276500" cy="3783525"/>
          </a:xfrm>
        </p:grpSpPr>
        <p:sp>
          <p:nvSpPr>
            <p:cNvPr id="1768" name="Google Shape;1768;p124"/>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9" name="Google Shape;1769;p124"/>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0" name="Google Shape;1770;p124"/>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1" name="Google Shape;1771;p124"/>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2" name="Google Shape;1772;p124"/>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3" name="Google Shape;1773;p124"/>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4" name="Google Shape;1774;p124"/>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5" name="Google Shape;1775;p124"/>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6" name="Google Shape;1776;p124"/>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7" name="Google Shape;1777;p124"/>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8" name="Google Shape;1778;p124"/>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9" name="Google Shape;1779;p124"/>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0" name="Google Shape;1780;p124"/>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1" name="Google Shape;1781;p124"/>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2" name="Google Shape;1782;p124"/>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3" name="Google Shape;1783;p124"/>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4" name="Google Shape;1784;p124"/>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5" name="Google Shape;1785;p124"/>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6" name="Google Shape;1786;p124"/>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7" name="Google Shape;1787;p124"/>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8" name="Google Shape;1788;p124"/>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9" name="Google Shape;1789;p124"/>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0" name="Google Shape;1790;p124"/>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1" name="Google Shape;1791;p124"/>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2" name="Google Shape;1792;p124"/>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3" name="Google Shape;1793;p124"/>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4" name="Google Shape;1794;p124"/>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5" name="Google Shape;1795;p124"/>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6" name="Google Shape;1796;p124"/>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7" name="Google Shape;1797;p124"/>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8" name="Google Shape;1798;p124"/>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9" name="Google Shape;1799;p124"/>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0" name="Google Shape;1800;p124"/>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1" name="Google Shape;1801;p124"/>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2" name="Google Shape;1802;p124"/>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3" name="Google Shape;1803;p124"/>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4" name="Google Shape;1804;p124"/>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5" name="Google Shape;1805;p124"/>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6" name="Google Shape;1806;p124"/>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7" name="Google Shape;1807;p124"/>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8" name="Google Shape;1808;p124"/>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9" name="Google Shape;1809;p124"/>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0" name="Google Shape;1810;p124"/>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1" name="Google Shape;1811;p124"/>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2" name="Google Shape;1812;p124"/>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3" name="Google Shape;1813;p124"/>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4" name="Google Shape;1814;p124"/>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5" name="Google Shape;1815;p124"/>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6" name="Google Shape;1816;p124"/>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rgbClr val="B7D5C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17" name="Google Shape;1817;p124"/>
          <p:cNvSpPr txBox="1"/>
          <p:nvPr>
            <p:ph idx="6" type="title"/>
          </p:nvPr>
        </p:nvSpPr>
        <p:spPr>
          <a:xfrm>
            <a:off x="960000" y="720000"/>
            <a:ext cx="7903500" cy="7635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4000"/>
              <a:buFont typeface="Merriweather"/>
              <a:buChar char="●"/>
              <a:defRPr sz="40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sp>
        <p:nvSpPr>
          <p:cNvPr id="1818" name="Google Shape;1818;p124"/>
          <p:cNvSpPr/>
          <p:nvPr/>
        </p:nvSpPr>
        <p:spPr>
          <a:xfrm rot="-2700000">
            <a:off x="10556505" y="-448874"/>
            <a:ext cx="2222985" cy="2828069"/>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1819" name="Shape 1819"/>
        <p:cNvGrpSpPr/>
        <p:nvPr/>
      </p:nvGrpSpPr>
      <p:grpSpPr>
        <a:xfrm>
          <a:off x="0" y="0"/>
          <a:ext cx="0" cy="0"/>
          <a:chOff x="0" y="0"/>
          <a:chExt cx="0" cy="0"/>
        </a:xfrm>
      </p:grpSpPr>
      <p:sp>
        <p:nvSpPr>
          <p:cNvPr id="1820" name="Google Shape;1820;p125"/>
          <p:cNvSpPr txBox="1"/>
          <p:nvPr>
            <p:ph type="title"/>
          </p:nvPr>
        </p:nvSpPr>
        <p:spPr>
          <a:xfrm>
            <a:off x="960000" y="720000"/>
            <a:ext cx="8173500" cy="8556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SzPts val="4000"/>
              <a:buNone/>
              <a:defRPr sz="4000"/>
            </a:lvl1pPr>
            <a:lvl2pPr lvl="1" rtl="0">
              <a:spcBef>
                <a:spcPts val="0"/>
              </a:spcBef>
              <a:spcAft>
                <a:spcPts val="0"/>
              </a:spcAft>
              <a:buSzPts val="1900"/>
              <a:buNone/>
              <a:defRPr sz="1900">
                <a:latin typeface="Montserrat Medium"/>
                <a:ea typeface="Montserrat Medium"/>
                <a:cs typeface="Montserrat Medium"/>
                <a:sym typeface="Montserrat Medium"/>
              </a:defRPr>
            </a:lvl2pPr>
            <a:lvl3pPr lvl="2" rtl="0">
              <a:spcBef>
                <a:spcPts val="0"/>
              </a:spcBef>
              <a:spcAft>
                <a:spcPts val="0"/>
              </a:spcAft>
              <a:buSzPts val="1900"/>
              <a:buNone/>
              <a:defRPr sz="1900">
                <a:latin typeface="Montserrat Medium"/>
                <a:ea typeface="Montserrat Medium"/>
                <a:cs typeface="Montserrat Medium"/>
                <a:sym typeface="Montserrat Medium"/>
              </a:defRPr>
            </a:lvl3pPr>
            <a:lvl4pPr lvl="3" rtl="0">
              <a:spcBef>
                <a:spcPts val="0"/>
              </a:spcBef>
              <a:spcAft>
                <a:spcPts val="0"/>
              </a:spcAft>
              <a:buSzPts val="1900"/>
              <a:buNone/>
              <a:defRPr sz="1900">
                <a:latin typeface="Montserrat Medium"/>
                <a:ea typeface="Montserrat Medium"/>
                <a:cs typeface="Montserrat Medium"/>
                <a:sym typeface="Montserrat Medium"/>
              </a:defRPr>
            </a:lvl4pPr>
            <a:lvl5pPr lvl="4" rtl="0">
              <a:spcBef>
                <a:spcPts val="0"/>
              </a:spcBef>
              <a:spcAft>
                <a:spcPts val="0"/>
              </a:spcAft>
              <a:buSzPts val="1900"/>
              <a:buNone/>
              <a:defRPr sz="1900">
                <a:latin typeface="Montserrat Medium"/>
                <a:ea typeface="Montserrat Medium"/>
                <a:cs typeface="Montserrat Medium"/>
                <a:sym typeface="Montserrat Medium"/>
              </a:defRPr>
            </a:lvl5pPr>
            <a:lvl6pPr lvl="5" rtl="0">
              <a:spcBef>
                <a:spcPts val="0"/>
              </a:spcBef>
              <a:spcAft>
                <a:spcPts val="0"/>
              </a:spcAft>
              <a:buSzPts val="1900"/>
              <a:buNone/>
              <a:defRPr sz="1900">
                <a:latin typeface="Montserrat Medium"/>
                <a:ea typeface="Montserrat Medium"/>
                <a:cs typeface="Montserrat Medium"/>
                <a:sym typeface="Montserrat Medium"/>
              </a:defRPr>
            </a:lvl6pPr>
            <a:lvl7pPr lvl="6" rtl="0">
              <a:spcBef>
                <a:spcPts val="0"/>
              </a:spcBef>
              <a:spcAft>
                <a:spcPts val="0"/>
              </a:spcAft>
              <a:buSzPts val="1900"/>
              <a:buNone/>
              <a:defRPr sz="1900">
                <a:latin typeface="Montserrat Medium"/>
                <a:ea typeface="Montserrat Medium"/>
                <a:cs typeface="Montserrat Medium"/>
                <a:sym typeface="Montserrat Medium"/>
              </a:defRPr>
            </a:lvl7pPr>
            <a:lvl8pPr lvl="7" rtl="0">
              <a:spcBef>
                <a:spcPts val="0"/>
              </a:spcBef>
              <a:spcAft>
                <a:spcPts val="0"/>
              </a:spcAft>
              <a:buSzPts val="1900"/>
              <a:buNone/>
              <a:defRPr sz="1900">
                <a:latin typeface="Montserrat Medium"/>
                <a:ea typeface="Montserrat Medium"/>
                <a:cs typeface="Montserrat Medium"/>
                <a:sym typeface="Montserrat Medium"/>
              </a:defRPr>
            </a:lvl8pPr>
            <a:lvl9pPr lvl="8" rtl="0">
              <a:spcBef>
                <a:spcPts val="0"/>
              </a:spcBef>
              <a:spcAft>
                <a:spcPts val="0"/>
              </a:spcAft>
              <a:buSzPts val="1900"/>
              <a:buNone/>
              <a:defRPr sz="1900">
                <a:latin typeface="Montserrat Medium"/>
                <a:ea typeface="Montserrat Medium"/>
                <a:cs typeface="Montserrat Medium"/>
                <a:sym typeface="Montserrat Medium"/>
              </a:defRPr>
            </a:lvl9pPr>
          </a:lstStyle>
          <a:p/>
        </p:txBody>
      </p:sp>
      <p:sp>
        <p:nvSpPr>
          <p:cNvPr id="1821" name="Google Shape;1821;p125"/>
          <p:cNvSpPr/>
          <p:nvPr/>
        </p:nvSpPr>
        <p:spPr>
          <a:xfrm flipH="1" rot="-7265659">
            <a:off x="8697160" y="-2365589"/>
            <a:ext cx="4435365" cy="4304239"/>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22" name="Google Shape;1822;p125"/>
          <p:cNvGrpSpPr/>
          <p:nvPr/>
        </p:nvGrpSpPr>
        <p:grpSpPr>
          <a:xfrm flipH="1" rot="2292651">
            <a:off x="10601651" y="-1064095"/>
            <a:ext cx="2284277" cy="2020956"/>
            <a:chOff x="1749700" y="889800"/>
            <a:chExt cx="4276500" cy="3783525"/>
          </a:xfrm>
        </p:grpSpPr>
        <p:sp>
          <p:nvSpPr>
            <p:cNvPr id="1823" name="Google Shape;1823;p125"/>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4" name="Google Shape;1824;p125"/>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5" name="Google Shape;1825;p125"/>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6" name="Google Shape;1826;p125"/>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7" name="Google Shape;1827;p125"/>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8" name="Google Shape;1828;p125"/>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9" name="Google Shape;1829;p125"/>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0" name="Google Shape;1830;p125"/>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1" name="Google Shape;1831;p125"/>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2" name="Google Shape;1832;p125"/>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3" name="Google Shape;1833;p125"/>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4" name="Google Shape;1834;p125"/>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5" name="Google Shape;1835;p125"/>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6" name="Google Shape;1836;p125"/>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7" name="Google Shape;1837;p125"/>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8" name="Google Shape;1838;p125"/>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9" name="Google Shape;1839;p125"/>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0" name="Google Shape;1840;p125"/>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1" name="Google Shape;1841;p125"/>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2" name="Google Shape;1842;p125"/>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3" name="Google Shape;1843;p125"/>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4" name="Google Shape;1844;p125"/>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5" name="Google Shape;1845;p125"/>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6" name="Google Shape;1846;p125"/>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7" name="Google Shape;1847;p125"/>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8" name="Google Shape;1848;p125"/>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9" name="Google Shape;1849;p125"/>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0" name="Google Shape;1850;p125"/>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1" name="Google Shape;1851;p125"/>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2" name="Google Shape;1852;p125"/>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3" name="Google Shape;1853;p125"/>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4" name="Google Shape;1854;p125"/>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5" name="Google Shape;1855;p125"/>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6" name="Google Shape;1856;p125"/>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7" name="Google Shape;1857;p125"/>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8" name="Google Shape;1858;p125"/>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9" name="Google Shape;1859;p125"/>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0" name="Google Shape;1860;p125"/>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1" name="Google Shape;1861;p125"/>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2" name="Google Shape;1862;p125"/>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3" name="Google Shape;1863;p125"/>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4" name="Google Shape;1864;p125"/>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5" name="Google Shape;1865;p125"/>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6" name="Google Shape;1866;p125"/>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7" name="Google Shape;1867;p125"/>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8" name="Google Shape;1868;p125"/>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9" name="Google Shape;1869;p125"/>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0" name="Google Shape;1870;p125"/>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1" name="Google Shape;1871;p125"/>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72" name="Google Shape;1872;p125"/>
          <p:cNvSpPr/>
          <p:nvPr/>
        </p:nvSpPr>
        <p:spPr>
          <a:xfrm flipH="1" rot="4968878">
            <a:off x="-1459494" y="5587703"/>
            <a:ext cx="3469708" cy="4020498"/>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3" name="Google Shape;1873;p125"/>
          <p:cNvSpPr/>
          <p:nvPr/>
        </p:nvSpPr>
        <p:spPr>
          <a:xfrm rot="-1047361">
            <a:off x="-495887" y="5388090"/>
            <a:ext cx="1542812" cy="1962758"/>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88" name="Shape 88"/>
        <p:cNvGrpSpPr/>
        <p:nvPr/>
      </p:nvGrpSpPr>
      <p:grpSpPr>
        <a:xfrm>
          <a:off x="0" y="0"/>
          <a:ext cx="0" cy="0"/>
          <a:chOff x="0" y="0"/>
          <a:chExt cx="0" cy="0"/>
        </a:xfrm>
      </p:grpSpPr>
      <p:sp>
        <p:nvSpPr>
          <p:cNvPr id="89" name="Google Shape;89;p14"/>
          <p:cNvSpPr/>
          <p:nvPr>
            <p:ph idx="2" type="pic"/>
          </p:nvPr>
        </p:nvSpPr>
        <p:spPr>
          <a:xfrm>
            <a:off x="7010400" y="2718675"/>
            <a:ext cx="3969000" cy="3415500"/>
          </a:xfrm>
          <a:prstGeom prst="roundRect">
            <a:avLst>
              <a:gd fmla="val 16667" name="adj"/>
            </a:avLst>
          </a:prstGeom>
          <a:noFill/>
          <a:ln>
            <a:noFill/>
          </a:ln>
        </p:spPr>
      </p:sp>
      <p:pic>
        <p:nvPicPr>
          <p:cNvPr id="90" name="Google Shape;90;p14"/>
          <p:cNvPicPr preferRelativeResize="0"/>
          <p:nvPr/>
        </p:nvPicPr>
        <p:blipFill rotWithShape="1">
          <a:blip r:embed="rId2">
            <a:alphaModFix/>
          </a:blip>
          <a:srcRect b="38970" l="43" r="37201" t="-399"/>
          <a:stretch/>
        </p:blipFill>
        <p:spPr>
          <a:xfrm rot="-5400000">
            <a:off x="9168076" y="-1373126"/>
            <a:ext cx="1669849" cy="4416102"/>
          </a:xfrm>
          <a:prstGeom prst="rect">
            <a:avLst/>
          </a:prstGeom>
          <a:noFill/>
          <a:ln>
            <a:noFill/>
          </a:ln>
        </p:spPr>
      </p:pic>
      <p:pic>
        <p:nvPicPr>
          <p:cNvPr id="91" name="Google Shape;91;p14"/>
          <p:cNvPicPr preferRelativeResize="0"/>
          <p:nvPr/>
        </p:nvPicPr>
        <p:blipFill rotWithShape="1">
          <a:blip r:embed="rId3">
            <a:alphaModFix/>
          </a:blip>
          <a:srcRect b="0" l="0" r="0" t="24431"/>
          <a:stretch/>
        </p:blipFill>
        <p:spPr>
          <a:xfrm>
            <a:off x="1022550" y="3"/>
            <a:ext cx="1263450" cy="928950"/>
          </a:xfrm>
          <a:prstGeom prst="rect">
            <a:avLst/>
          </a:prstGeom>
          <a:noFill/>
          <a:ln>
            <a:noFill/>
          </a:ln>
        </p:spPr>
      </p:pic>
      <p:sp>
        <p:nvSpPr>
          <p:cNvPr id="92" name="Google Shape;92;p14"/>
          <p:cNvSpPr/>
          <p:nvPr/>
        </p:nvSpPr>
        <p:spPr>
          <a:xfrm rot="934757">
            <a:off x="8090428" y="1194360"/>
            <a:ext cx="967340" cy="797231"/>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txBox="1"/>
          <p:nvPr>
            <p:ph type="title"/>
          </p:nvPr>
        </p:nvSpPr>
        <p:spPr>
          <a:xfrm>
            <a:off x="653925" y="1321150"/>
            <a:ext cx="5167500" cy="167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spcBef>
                <a:spcPts val="0"/>
              </a:spcBef>
              <a:spcAft>
                <a:spcPts val="0"/>
              </a:spcAft>
              <a:buSzPts val="3800"/>
              <a:buFont typeface="Poppins"/>
              <a:buNone/>
              <a:defRPr b="1" sz="3800">
                <a:latin typeface="Poppins"/>
                <a:ea typeface="Poppins"/>
                <a:cs typeface="Poppins"/>
                <a:sym typeface="Poppins"/>
              </a:defRPr>
            </a:lvl2pPr>
            <a:lvl3pPr lvl="2" rtl="0">
              <a:spcBef>
                <a:spcPts val="0"/>
              </a:spcBef>
              <a:spcAft>
                <a:spcPts val="0"/>
              </a:spcAft>
              <a:buSzPts val="3800"/>
              <a:buFont typeface="Poppins"/>
              <a:buNone/>
              <a:defRPr b="1" sz="3800">
                <a:latin typeface="Poppins"/>
                <a:ea typeface="Poppins"/>
                <a:cs typeface="Poppins"/>
                <a:sym typeface="Poppins"/>
              </a:defRPr>
            </a:lvl3pPr>
            <a:lvl4pPr lvl="3" rtl="0">
              <a:spcBef>
                <a:spcPts val="0"/>
              </a:spcBef>
              <a:spcAft>
                <a:spcPts val="0"/>
              </a:spcAft>
              <a:buSzPts val="3800"/>
              <a:buFont typeface="Poppins"/>
              <a:buNone/>
              <a:defRPr b="1" sz="3800">
                <a:latin typeface="Poppins"/>
                <a:ea typeface="Poppins"/>
                <a:cs typeface="Poppins"/>
                <a:sym typeface="Poppins"/>
              </a:defRPr>
            </a:lvl4pPr>
            <a:lvl5pPr lvl="4" rtl="0">
              <a:spcBef>
                <a:spcPts val="0"/>
              </a:spcBef>
              <a:spcAft>
                <a:spcPts val="0"/>
              </a:spcAft>
              <a:buSzPts val="3800"/>
              <a:buFont typeface="Poppins"/>
              <a:buNone/>
              <a:defRPr b="1" sz="3800">
                <a:latin typeface="Poppins"/>
                <a:ea typeface="Poppins"/>
                <a:cs typeface="Poppins"/>
                <a:sym typeface="Poppins"/>
              </a:defRPr>
            </a:lvl5pPr>
            <a:lvl6pPr lvl="5" rtl="0">
              <a:spcBef>
                <a:spcPts val="0"/>
              </a:spcBef>
              <a:spcAft>
                <a:spcPts val="0"/>
              </a:spcAft>
              <a:buSzPts val="3800"/>
              <a:buFont typeface="Poppins"/>
              <a:buNone/>
              <a:defRPr b="1" sz="3800">
                <a:latin typeface="Poppins"/>
                <a:ea typeface="Poppins"/>
                <a:cs typeface="Poppins"/>
                <a:sym typeface="Poppins"/>
              </a:defRPr>
            </a:lvl6pPr>
            <a:lvl7pPr lvl="6" rtl="0">
              <a:spcBef>
                <a:spcPts val="0"/>
              </a:spcBef>
              <a:spcAft>
                <a:spcPts val="0"/>
              </a:spcAft>
              <a:buSzPts val="3800"/>
              <a:buFont typeface="Poppins"/>
              <a:buNone/>
              <a:defRPr b="1" sz="3800">
                <a:latin typeface="Poppins"/>
                <a:ea typeface="Poppins"/>
                <a:cs typeface="Poppins"/>
                <a:sym typeface="Poppins"/>
              </a:defRPr>
            </a:lvl7pPr>
            <a:lvl8pPr lvl="7" rtl="0">
              <a:spcBef>
                <a:spcPts val="0"/>
              </a:spcBef>
              <a:spcAft>
                <a:spcPts val="0"/>
              </a:spcAft>
              <a:buSzPts val="3800"/>
              <a:buFont typeface="Poppins"/>
              <a:buNone/>
              <a:defRPr b="1" sz="3800">
                <a:latin typeface="Poppins"/>
                <a:ea typeface="Poppins"/>
                <a:cs typeface="Poppins"/>
                <a:sym typeface="Poppins"/>
              </a:defRPr>
            </a:lvl8pPr>
            <a:lvl9pPr lvl="8" rtl="0">
              <a:spcBef>
                <a:spcPts val="0"/>
              </a:spcBef>
              <a:spcAft>
                <a:spcPts val="0"/>
              </a:spcAft>
              <a:buSzPts val="3800"/>
              <a:buFont typeface="Poppins"/>
              <a:buNone/>
              <a:defRPr b="1" sz="3800">
                <a:latin typeface="Poppins"/>
                <a:ea typeface="Poppins"/>
                <a:cs typeface="Poppins"/>
                <a:sym typeface="Poppins"/>
              </a:defRPr>
            </a:lvl9pPr>
          </a:lstStyle>
          <a:p/>
        </p:txBody>
      </p:sp>
      <p:sp>
        <p:nvSpPr>
          <p:cNvPr id="94" name="Google Shape;94;p14"/>
          <p:cNvSpPr txBox="1"/>
          <p:nvPr>
            <p:ph idx="1" type="body"/>
          </p:nvPr>
        </p:nvSpPr>
        <p:spPr>
          <a:xfrm>
            <a:off x="653925" y="3376150"/>
            <a:ext cx="5409600" cy="30342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95" name="Shape 95"/>
        <p:cNvGrpSpPr/>
        <p:nvPr/>
      </p:nvGrpSpPr>
      <p:grpSpPr>
        <a:xfrm>
          <a:off x="0" y="0"/>
          <a:ext cx="0" cy="0"/>
          <a:chOff x="0" y="0"/>
          <a:chExt cx="0" cy="0"/>
        </a:xfrm>
      </p:grpSpPr>
      <p:sp>
        <p:nvSpPr>
          <p:cNvPr id="96" name="Google Shape;96;p15"/>
          <p:cNvSpPr/>
          <p:nvPr>
            <p:ph idx="2" type="pic"/>
          </p:nvPr>
        </p:nvSpPr>
        <p:spPr>
          <a:xfrm>
            <a:off x="1517000" y="2916975"/>
            <a:ext cx="4731300" cy="3034200"/>
          </a:xfrm>
          <a:prstGeom prst="roundRect">
            <a:avLst>
              <a:gd fmla="val 16667" name="adj"/>
            </a:avLst>
          </a:prstGeom>
          <a:noFill/>
          <a:ln>
            <a:noFill/>
          </a:ln>
        </p:spPr>
      </p:sp>
      <p:pic>
        <p:nvPicPr>
          <p:cNvPr id="97" name="Google Shape;97;p15"/>
          <p:cNvPicPr preferRelativeResize="0"/>
          <p:nvPr/>
        </p:nvPicPr>
        <p:blipFill rotWithShape="1">
          <a:blip r:embed="rId2">
            <a:alphaModFix/>
          </a:blip>
          <a:srcRect b="0" l="0" r="35157" t="0"/>
          <a:stretch/>
        </p:blipFill>
        <p:spPr>
          <a:xfrm rot="10800000">
            <a:off x="0" y="-2"/>
            <a:ext cx="1059800" cy="4416102"/>
          </a:xfrm>
          <a:prstGeom prst="rect">
            <a:avLst/>
          </a:prstGeom>
          <a:noFill/>
          <a:ln>
            <a:noFill/>
          </a:ln>
        </p:spPr>
      </p:pic>
      <p:pic>
        <p:nvPicPr>
          <p:cNvPr id="98" name="Google Shape;98;p15"/>
          <p:cNvPicPr preferRelativeResize="0"/>
          <p:nvPr/>
        </p:nvPicPr>
        <p:blipFill rotWithShape="1">
          <a:blip r:embed="rId3">
            <a:alphaModFix/>
          </a:blip>
          <a:srcRect b="-4264" l="-2564" r="-1699" t="0"/>
          <a:stretch/>
        </p:blipFill>
        <p:spPr>
          <a:xfrm rot="-466663">
            <a:off x="9993675" y="489127"/>
            <a:ext cx="1115744" cy="1132946"/>
          </a:xfrm>
          <a:prstGeom prst="rect">
            <a:avLst/>
          </a:prstGeom>
          <a:noFill/>
          <a:ln>
            <a:noFill/>
          </a:ln>
        </p:spPr>
      </p:pic>
      <p:sp>
        <p:nvSpPr>
          <p:cNvPr id="99" name="Google Shape;99;p15"/>
          <p:cNvSpPr/>
          <p:nvPr/>
        </p:nvSpPr>
        <p:spPr>
          <a:xfrm rot="949969">
            <a:off x="10922361" y="1542584"/>
            <a:ext cx="566284" cy="465060"/>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txBox="1"/>
          <p:nvPr>
            <p:ph type="title"/>
          </p:nvPr>
        </p:nvSpPr>
        <p:spPr>
          <a:xfrm>
            <a:off x="1517000" y="813175"/>
            <a:ext cx="7558500" cy="167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spcBef>
                <a:spcPts val="0"/>
              </a:spcBef>
              <a:spcAft>
                <a:spcPts val="0"/>
              </a:spcAft>
              <a:buSzPts val="3800"/>
              <a:buFont typeface="Poppins"/>
              <a:buNone/>
              <a:defRPr b="1" sz="3800">
                <a:latin typeface="Poppins"/>
                <a:ea typeface="Poppins"/>
                <a:cs typeface="Poppins"/>
                <a:sym typeface="Poppins"/>
              </a:defRPr>
            </a:lvl2pPr>
            <a:lvl3pPr lvl="2" rtl="0">
              <a:spcBef>
                <a:spcPts val="0"/>
              </a:spcBef>
              <a:spcAft>
                <a:spcPts val="0"/>
              </a:spcAft>
              <a:buSzPts val="3800"/>
              <a:buFont typeface="Poppins"/>
              <a:buNone/>
              <a:defRPr b="1" sz="3800">
                <a:latin typeface="Poppins"/>
                <a:ea typeface="Poppins"/>
                <a:cs typeface="Poppins"/>
                <a:sym typeface="Poppins"/>
              </a:defRPr>
            </a:lvl3pPr>
            <a:lvl4pPr lvl="3" rtl="0">
              <a:spcBef>
                <a:spcPts val="0"/>
              </a:spcBef>
              <a:spcAft>
                <a:spcPts val="0"/>
              </a:spcAft>
              <a:buSzPts val="3800"/>
              <a:buFont typeface="Poppins"/>
              <a:buNone/>
              <a:defRPr b="1" sz="3800">
                <a:latin typeface="Poppins"/>
                <a:ea typeface="Poppins"/>
                <a:cs typeface="Poppins"/>
                <a:sym typeface="Poppins"/>
              </a:defRPr>
            </a:lvl4pPr>
            <a:lvl5pPr lvl="4" rtl="0">
              <a:spcBef>
                <a:spcPts val="0"/>
              </a:spcBef>
              <a:spcAft>
                <a:spcPts val="0"/>
              </a:spcAft>
              <a:buSzPts val="3800"/>
              <a:buFont typeface="Poppins"/>
              <a:buNone/>
              <a:defRPr b="1" sz="3800">
                <a:latin typeface="Poppins"/>
                <a:ea typeface="Poppins"/>
                <a:cs typeface="Poppins"/>
                <a:sym typeface="Poppins"/>
              </a:defRPr>
            </a:lvl5pPr>
            <a:lvl6pPr lvl="5" rtl="0">
              <a:spcBef>
                <a:spcPts val="0"/>
              </a:spcBef>
              <a:spcAft>
                <a:spcPts val="0"/>
              </a:spcAft>
              <a:buSzPts val="3800"/>
              <a:buFont typeface="Poppins"/>
              <a:buNone/>
              <a:defRPr b="1" sz="3800">
                <a:latin typeface="Poppins"/>
                <a:ea typeface="Poppins"/>
                <a:cs typeface="Poppins"/>
                <a:sym typeface="Poppins"/>
              </a:defRPr>
            </a:lvl6pPr>
            <a:lvl7pPr lvl="6" rtl="0">
              <a:spcBef>
                <a:spcPts val="0"/>
              </a:spcBef>
              <a:spcAft>
                <a:spcPts val="0"/>
              </a:spcAft>
              <a:buSzPts val="3800"/>
              <a:buFont typeface="Poppins"/>
              <a:buNone/>
              <a:defRPr b="1" sz="3800">
                <a:latin typeface="Poppins"/>
                <a:ea typeface="Poppins"/>
                <a:cs typeface="Poppins"/>
                <a:sym typeface="Poppins"/>
              </a:defRPr>
            </a:lvl7pPr>
            <a:lvl8pPr lvl="7" rtl="0">
              <a:spcBef>
                <a:spcPts val="0"/>
              </a:spcBef>
              <a:spcAft>
                <a:spcPts val="0"/>
              </a:spcAft>
              <a:buSzPts val="3800"/>
              <a:buFont typeface="Poppins"/>
              <a:buNone/>
              <a:defRPr b="1" sz="3800">
                <a:latin typeface="Poppins"/>
                <a:ea typeface="Poppins"/>
                <a:cs typeface="Poppins"/>
                <a:sym typeface="Poppins"/>
              </a:defRPr>
            </a:lvl8pPr>
            <a:lvl9pPr lvl="8" rtl="0">
              <a:spcBef>
                <a:spcPts val="0"/>
              </a:spcBef>
              <a:spcAft>
                <a:spcPts val="0"/>
              </a:spcAft>
              <a:buSzPts val="3800"/>
              <a:buFont typeface="Poppins"/>
              <a:buNone/>
              <a:defRPr b="1" sz="3800">
                <a:latin typeface="Poppins"/>
                <a:ea typeface="Poppins"/>
                <a:cs typeface="Poppins"/>
                <a:sym typeface="Poppins"/>
              </a:defRPr>
            </a:lvl9pPr>
          </a:lstStyle>
          <a:p/>
        </p:txBody>
      </p:sp>
      <p:sp>
        <p:nvSpPr>
          <p:cNvPr id="101" name="Google Shape;101;p15"/>
          <p:cNvSpPr txBox="1"/>
          <p:nvPr>
            <p:ph idx="1" type="body"/>
          </p:nvPr>
        </p:nvSpPr>
        <p:spPr>
          <a:xfrm>
            <a:off x="6829425" y="3183850"/>
            <a:ext cx="4710600" cy="30342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02" name="Shape 102"/>
        <p:cNvGrpSpPr/>
        <p:nvPr/>
      </p:nvGrpSpPr>
      <p:grpSpPr>
        <a:xfrm>
          <a:off x="0" y="0"/>
          <a:ext cx="0" cy="0"/>
          <a:chOff x="0" y="0"/>
          <a:chExt cx="0" cy="0"/>
        </a:xfrm>
      </p:grpSpPr>
      <p:sp>
        <p:nvSpPr>
          <p:cNvPr id="103" name="Google Shape;103;p16"/>
          <p:cNvSpPr/>
          <p:nvPr>
            <p:ph idx="2" type="pic"/>
          </p:nvPr>
        </p:nvSpPr>
        <p:spPr>
          <a:xfrm>
            <a:off x="590375" y="1002275"/>
            <a:ext cx="4379700" cy="4352400"/>
          </a:xfrm>
          <a:prstGeom prst="ellipse">
            <a:avLst/>
          </a:prstGeom>
          <a:noFill/>
          <a:ln>
            <a:noFill/>
          </a:ln>
        </p:spPr>
      </p:sp>
      <p:pic>
        <p:nvPicPr>
          <p:cNvPr id="104" name="Google Shape;104;p16"/>
          <p:cNvPicPr preferRelativeResize="0"/>
          <p:nvPr/>
        </p:nvPicPr>
        <p:blipFill rotWithShape="1">
          <a:blip r:embed="rId2">
            <a:alphaModFix/>
          </a:blip>
          <a:srcRect b="27749" l="0" r="0" t="-1474"/>
          <a:stretch/>
        </p:blipFill>
        <p:spPr>
          <a:xfrm>
            <a:off x="0" y="5905500"/>
            <a:ext cx="12192000" cy="952500"/>
          </a:xfrm>
          <a:prstGeom prst="round1Rect">
            <a:avLst>
              <a:gd fmla="val 0" name="adj"/>
            </a:avLst>
          </a:prstGeom>
          <a:noFill/>
          <a:ln>
            <a:noFill/>
          </a:ln>
        </p:spPr>
      </p:pic>
      <p:pic>
        <p:nvPicPr>
          <p:cNvPr id="105" name="Google Shape;105;p16"/>
          <p:cNvPicPr preferRelativeResize="0"/>
          <p:nvPr/>
        </p:nvPicPr>
        <p:blipFill rotWithShape="1">
          <a:blip r:embed="rId3">
            <a:alphaModFix/>
          </a:blip>
          <a:srcRect b="0" l="0" r="0" t="24431"/>
          <a:stretch/>
        </p:blipFill>
        <p:spPr>
          <a:xfrm>
            <a:off x="4235625" y="3"/>
            <a:ext cx="1263450" cy="928950"/>
          </a:xfrm>
          <a:prstGeom prst="rect">
            <a:avLst/>
          </a:prstGeom>
          <a:noFill/>
          <a:ln>
            <a:noFill/>
          </a:ln>
        </p:spPr>
      </p:pic>
      <p:sp>
        <p:nvSpPr>
          <p:cNvPr id="106" name="Google Shape;106;p16"/>
          <p:cNvSpPr txBox="1"/>
          <p:nvPr>
            <p:ph type="title"/>
          </p:nvPr>
        </p:nvSpPr>
        <p:spPr>
          <a:xfrm>
            <a:off x="6063425" y="782950"/>
            <a:ext cx="5167500" cy="167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spcBef>
                <a:spcPts val="0"/>
              </a:spcBef>
              <a:spcAft>
                <a:spcPts val="0"/>
              </a:spcAft>
              <a:buSzPts val="3800"/>
              <a:buFont typeface="Poppins"/>
              <a:buNone/>
              <a:defRPr b="1" sz="3800">
                <a:latin typeface="Poppins"/>
                <a:ea typeface="Poppins"/>
                <a:cs typeface="Poppins"/>
                <a:sym typeface="Poppins"/>
              </a:defRPr>
            </a:lvl2pPr>
            <a:lvl3pPr lvl="2" rtl="0">
              <a:spcBef>
                <a:spcPts val="0"/>
              </a:spcBef>
              <a:spcAft>
                <a:spcPts val="0"/>
              </a:spcAft>
              <a:buSzPts val="3800"/>
              <a:buFont typeface="Poppins"/>
              <a:buNone/>
              <a:defRPr b="1" sz="3800">
                <a:latin typeface="Poppins"/>
                <a:ea typeface="Poppins"/>
                <a:cs typeface="Poppins"/>
                <a:sym typeface="Poppins"/>
              </a:defRPr>
            </a:lvl3pPr>
            <a:lvl4pPr lvl="3" rtl="0">
              <a:spcBef>
                <a:spcPts val="0"/>
              </a:spcBef>
              <a:spcAft>
                <a:spcPts val="0"/>
              </a:spcAft>
              <a:buSzPts val="3800"/>
              <a:buFont typeface="Poppins"/>
              <a:buNone/>
              <a:defRPr b="1" sz="3800">
                <a:latin typeface="Poppins"/>
                <a:ea typeface="Poppins"/>
                <a:cs typeface="Poppins"/>
                <a:sym typeface="Poppins"/>
              </a:defRPr>
            </a:lvl4pPr>
            <a:lvl5pPr lvl="4" rtl="0">
              <a:spcBef>
                <a:spcPts val="0"/>
              </a:spcBef>
              <a:spcAft>
                <a:spcPts val="0"/>
              </a:spcAft>
              <a:buSzPts val="3800"/>
              <a:buFont typeface="Poppins"/>
              <a:buNone/>
              <a:defRPr b="1" sz="3800">
                <a:latin typeface="Poppins"/>
                <a:ea typeface="Poppins"/>
                <a:cs typeface="Poppins"/>
                <a:sym typeface="Poppins"/>
              </a:defRPr>
            </a:lvl5pPr>
            <a:lvl6pPr lvl="5" rtl="0">
              <a:spcBef>
                <a:spcPts val="0"/>
              </a:spcBef>
              <a:spcAft>
                <a:spcPts val="0"/>
              </a:spcAft>
              <a:buSzPts val="3800"/>
              <a:buFont typeface="Poppins"/>
              <a:buNone/>
              <a:defRPr b="1" sz="3800">
                <a:latin typeface="Poppins"/>
                <a:ea typeface="Poppins"/>
                <a:cs typeface="Poppins"/>
                <a:sym typeface="Poppins"/>
              </a:defRPr>
            </a:lvl6pPr>
            <a:lvl7pPr lvl="6" rtl="0">
              <a:spcBef>
                <a:spcPts val="0"/>
              </a:spcBef>
              <a:spcAft>
                <a:spcPts val="0"/>
              </a:spcAft>
              <a:buSzPts val="3800"/>
              <a:buFont typeface="Poppins"/>
              <a:buNone/>
              <a:defRPr b="1" sz="3800">
                <a:latin typeface="Poppins"/>
                <a:ea typeface="Poppins"/>
                <a:cs typeface="Poppins"/>
                <a:sym typeface="Poppins"/>
              </a:defRPr>
            </a:lvl7pPr>
            <a:lvl8pPr lvl="7" rtl="0">
              <a:spcBef>
                <a:spcPts val="0"/>
              </a:spcBef>
              <a:spcAft>
                <a:spcPts val="0"/>
              </a:spcAft>
              <a:buSzPts val="3800"/>
              <a:buFont typeface="Poppins"/>
              <a:buNone/>
              <a:defRPr b="1" sz="3800">
                <a:latin typeface="Poppins"/>
                <a:ea typeface="Poppins"/>
                <a:cs typeface="Poppins"/>
                <a:sym typeface="Poppins"/>
              </a:defRPr>
            </a:lvl8pPr>
            <a:lvl9pPr lvl="8" rtl="0">
              <a:spcBef>
                <a:spcPts val="0"/>
              </a:spcBef>
              <a:spcAft>
                <a:spcPts val="0"/>
              </a:spcAft>
              <a:buSzPts val="3800"/>
              <a:buFont typeface="Poppins"/>
              <a:buNone/>
              <a:defRPr b="1" sz="3800">
                <a:latin typeface="Poppins"/>
                <a:ea typeface="Poppins"/>
                <a:cs typeface="Poppins"/>
                <a:sym typeface="Poppins"/>
              </a:defRPr>
            </a:lvl9pPr>
          </a:lstStyle>
          <a:p/>
        </p:txBody>
      </p:sp>
      <p:sp>
        <p:nvSpPr>
          <p:cNvPr id="107" name="Google Shape;107;p16"/>
          <p:cNvSpPr txBox="1"/>
          <p:nvPr>
            <p:ph idx="1" type="body"/>
          </p:nvPr>
        </p:nvSpPr>
        <p:spPr>
          <a:xfrm>
            <a:off x="6063425" y="2837950"/>
            <a:ext cx="5409600" cy="24264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08" name="Shape 108"/>
        <p:cNvGrpSpPr/>
        <p:nvPr/>
      </p:nvGrpSpPr>
      <p:grpSpPr>
        <a:xfrm>
          <a:off x="0" y="0"/>
          <a:ext cx="0" cy="0"/>
          <a:chOff x="0" y="0"/>
          <a:chExt cx="0" cy="0"/>
        </a:xfrm>
      </p:grpSpPr>
      <p:sp>
        <p:nvSpPr>
          <p:cNvPr id="109" name="Google Shape;109;p17"/>
          <p:cNvSpPr/>
          <p:nvPr>
            <p:ph idx="2" type="pic"/>
          </p:nvPr>
        </p:nvSpPr>
        <p:spPr>
          <a:xfrm>
            <a:off x="7267150" y="628775"/>
            <a:ext cx="3969000" cy="4393200"/>
          </a:xfrm>
          <a:prstGeom prst="roundRect">
            <a:avLst>
              <a:gd fmla="val 16667" name="adj"/>
            </a:avLst>
          </a:prstGeom>
          <a:noFill/>
          <a:ln>
            <a:noFill/>
          </a:ln>
        </p:spPr>
      </p:sp>
      <p:pic>
        <p:nvPicPr>
          <p:cNvPr id="110" name="Google Shape;110;p17"/>
          <p:cNvPicPr preferRelativeResize="0"/>
          <p:nvPr/>
        </p:nvPicPr>
        <p:blipFill rotWithShape="1">
          <a:blip r:embed="rId2">
            <a:alphaModFix/>
          </a:blip>
          <a:srcRect b="2730" l="0" r="39838" t="-3132"/>
          <a:stretch/>
        </p:blipFill>
        <p:spPr>
          <a:xfrm flipH="1" rot="5400000">
            <a:off x="1812875" y="-1840301"/>
            <a:ext cx="1033325" cy="4659077"/>
          </a:xfrm>
          <a:prstGeom prst="rect">
            <a:avLst/>
          </a:prstGeom>
          <a:noFill/>
          <a:ln>
            <a:noFill/>
          </a:ln>
        </p:spPr>
      </p:pic>
      <p:pic>
        <p:nvPicPr>
          <p:cNvPr id="111" name="Google Shape;111;p17"/>
          <p:cNvPicPr preferRelativeResize="0"/>
          <p:nvPr/>
        </p:nvPicPr>
        <p:blipFill rotWithShape="1">
          <a:blip r:embed="rId3">
            <a:alphaModFix/>
          </a:blip>
          <a:srcRect b="0" l="0" r="0" t="24431"/>
          <a:stretch/>
        </p:blipFill>
        <p:spPr>
          <a:xfrm rot="10800000">
            <a:off x="9258300" y="5625423"/>
            <a:ext cx="1676400" cy="1232575"/>
          </a:xfrm>
          <a:prstGeom prst="rect">
            <a:avLst/>
          </a:prstGeom>
          <a:noFill/>
          <a:ln>
            <a:noFill/>
          </a:ln>
        </p:spPr>
      </p:pic>
      <p:sp>
        <p:nvSpPr>
          <p:cNvPr id="112" name="Google Shape;112;p17"/>
          <p:cNvSpPr txBox="1"/>
          <p:nvPr>
            <p:ph type="title"/>
          </p:nvPr>
        </p:nvSpPr>
        <p:spPr>
          <a:xfrm>
            <a:off x="653925" y="2006950"/>
            <a:ext cx="5167500" cy="167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spcBef>
                <a:spcPts val="0"/>
              </a:spcBef>
              <a:spcAft>
                <a:spcPts val="0"/>
              </a:spcAft>
              <a:buSzPts val="3800"/>
              <a:buFont typeface="Poppins"/>
              <a:buNone/>
              <a:defRPr b="1" sz="3800">
                <a:latin typeface="Poppins"/>
                <a:ea typeface="Poppins"/>
                <a:cs typeface="Poppins"/>
                <a:sym typeface="Poppins"/>
              </a:defRPr>
            </a:lvl2pPr>
            <a:lvl3pPr lvl="2" rtl="0">
              <a:spcBef>
                <a:spcPts val="0"/>
              </a:spcBef>
              <a:spcAft>
                <a:spcPts val="0"/>
              </a:spcAft>
              <a:buSzPts val="3800"/>
              <a:buFont typeface="Poppins"/>
              <a:buNone/>
              <a:defRPr b="1" sz="3800">
                <a:latin typeface="Poppins"/>
                <a:ea typeface="Poppins"/>
                <a:cs typeface="Poppins"/>
                <a:sym typeface="Poppins"/>
              </a:defRPr>
            </a:lvl3pPr>
            <a:lvl4pPr lvl="3" rtl="0">
              <a:spcBef>
                <a:spcPts val="0"/>
              </a:spcBef>
              <a:spcAft>
                <a:spcPts val="0"/>
              </a:spcAft>
              <a:buSzPts val="3800"/>
              <a:buFont typeface="Poppins"/>
              <a:buNone/>
              <a:defRPr b="1" sz="3800">
                <a:latin typeface="Poppins"/>
                <a:ea typeface="Poppins"/>
                <a:cs typeface="Poppins"/>
                <a:sym typeface="Poppins"/>
              </a:defRPr>
            </a:lvl4pPr>
            <a:lvl5pPr lvl="4" rtl="0">
              <a:spcBef>
                <a:spcPts val="0"/>
              </a:spcBef>
              <a:spcAft>
                <a:spcPts val="0"/>
              </a:spcAft>
              <a:buSzPts val="3800"/>
              <a:buFont typeface="Poppins"/>
              <a:buNone/>
              <a:defRPr b="1" sz="3800">
                <a:latin typeface="Poppins"/>
                <a:ea typeface="Poppins"/>
                <a:cs typeface="Poppins"/>
                <a:sym typeface="Poppins"/>
              </a:defRPr>
            </a:lvl5pPr>
            <a:lvl6pPr lvl="5" rtl="0">
              <a:spcBef>
                <a:spcPts val="0"/>
              </a:spcBef>
              <a:spcAft>
                <a:spcPts val="0"/>
              </a:spcAft>
              <a:buSzPts val="3800"/>
              <a:buFont typeface="Poppins"/>
              <a:buNone/>
              <a:defRPr b="1" sz="3800">
                <a:latin typeface="Poppins"/>
                <a:ea typeface="Poppins"/>
                <a:cs typeface="Poppins"/>
                <a:sym typeface="Poppins"/>
              </a:defRPr>
            </a:lvl6pPr>
            <a:lvl7pPr lvl="6" rtl="0">
              <a:spcBef>
                <a:spcPts val="0"/>
              </a:spcBef>
              <a:spcAft>
                <a:spcPts val="0"/>
              </a:spcAft>
              <a:buSzPts val="3800"/>
              <a:buFont typeface="Poppins"/>
              <a:buNone/>
              <a:defRPr b="1" sz="3800">
                <a:latin typeface="Poppins"/>
                <a:ea typeface="Poppins"/>
                <a:cs typeface="Poppins"/>
                <a:sym typeface="Poppins"/>
              </a:defRPr>
            </a:lvl7pPr>
            <a:lvl8pPr lvl="7" rtl="0">
              <a:spcBef>
                <a:spcPts val="0"/>
              </a:spcBef>
              <a:spcAft>
                <a:spcPts val="0"/>
              </a:spcAft>
              <a:buSzPts val="3800"/>
              <a:buFont typeface="Poppins"/>
              <a:buNone/>
              <a:defRPr b="1" sz="3800">
                <a:latin typeface="Poppins"/>
                <a:ea typeface="Poppins"/>
                <a:cs typeface="Poppins"/>
                <a:sym typeface="Poppins"/>
              </a:defRPr>
            </a:lvl8pPr>
            <a:lvl9pPr lvl="8" rtl="0">
              <a:spcBef>
                <a:spcPts val="0"/>
              </a:spcBef>
              <a:spcAft>
                <a:spcPts val="0"/>
              </a:spcAft>
              <a:buSzPts val="3800"/>
              <a:buFont typeface="Poppins"/>
              <a:buNone/>
              <a:defRPr b="1" sz="3800">
                <a:latin typeface="Poppins"/>
                <a:ea typeface="Poppins"/>
                <a:cs typeface="Poppins"/>
                <a:sym typeface="Poppins"/>
              </a:defRPr>
            </a:lvl9pPr>
          </a:lstStyle>
          <a:p/>
        </p:txBody>
      </p:sp>
      <p:sp>
        <p:nvSpPr>
          <p:cNvPr id="113" name="Google Shape;113;p17"/>
          <p:cNvSpPr txBox="1"/>
          <p:nvPr>
            <p:ph idx="1" type="body"/>
          </p:nvPr>
        </p:nvSpPr>
        <p:spPr>
          <a:xfrm>
            <a:off x="653925" y="4020075"/>
            <a:ext cx="5409600" cy="20856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14" name="Shape 114"/>
        <p:cNvGrpSpPr/>
        <p:nvPr/>
      </p:nvGrpSpPr>
      <p:grpSpPr>
        <a:xfrm>
          <a:off x="0" y="0"/>
          <a:ext cx="0" cy="0"/>
          <a:chOff x="0" y="0"/>
          <a:chExt cx="0" cy="0"/>
        </a:xfrm>
      </p:grpSpPr>
      <p:sp>
        <p:nvSpPr>
          <p:cNvPr id="115" name="Google Shape;115;p18"/>
          <p:cNvSpPr/>
          <p:nvPr>
            <p:ph idx="2" type="pic"/>
          </p:nvPr>
        </p:nvSpPr>
        <p:spPr>
          <a:xfrm>
            <a:off x="742950" y="1156625"/>
            <a:ext cx="2979600" cy="4544700"/>
          </a:xfrm>
          <a:prstGeom prst="roundRect">
            <a:avLst>
              <a:gd fmla="val 16667" name="adj"/>
            </a:avLst>
          </a:prstGeom>
          <a:noFill/>
          <a:ln>
            <a:noFill/>
          </a:ln>
        </p:spPr>
      </p:sp>
      <p:pic>
        <p:nvPicPr>
          <p:cNvPr id="116" name="Google Shape;116;p18"/>
          <p:cNvPicPr preferRelativeResize="0"/>
          <p:nvPr/>
        </p:nvPicPr>
        <p:blipFill>
          <a:blip r:embed="rId2">
            <a:alphaModFix/>
          </a:blip>
          <a:stretch>
            <a:fillRect/>
          </a:stretch>
        </p:blipFill>
        <p:spPr>
          <a:xfrm>
            <a:off x="9171525" y="269950"/>
            <a:ext cx="1100779" cy="1103473"/>
          </a:xfrm>
          <a:prstGeom prst="rect">
            <a:avLst/>
          </a:prstGeom>
          <a:noFill/>
          <a:ln>
            <a:noFill/>
          </a:ln>
        </p:spPr>
      </p:pic>
      <p:sp>
        <p:nvSpPr>
          <p:cNvPr id="117" name="Google Shape;117;p18"/>
          <p:cNvSpPr/>
          <p:nvPr/>
        </p:nvSpPr>
        <p:spPr>
          <a:xfrm rot="934978">
            <a:off x="3063478" y="5586458"/>
            <a:ext cx="781735" cy="633385"/>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 name="Google Shape;118;p18"/>
          <p:cNvGrpSpPr/>
          <p:nvPr/>
        </p:nvGrpSpPr>
        <p:grpSpPr>
          <a:xfrm>
            <a:off x="5676900" y="5777525"/>
            <a:ext cx="6591300" cy="1128800"/>
            <a:chOff x="5600700" y="5777525"/>
            <a:chExt cx="6591300" cy="1128800"/>
          </a:xfrm>
        </p:grpSpPr>
        <p:pic>
          <p:nvPicPr>
            <p:cNvPr id="119" name="Google Shape;119;p18"/>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20" name="Google Shape;120;p18"/>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21" name="Google Shape;121;p18"/>
          <p:cNvSpPr txBox="1"/>
          <p:nvPr>
            <p:ph type="title"/>
          </p:nvPr>
        </p:nvSpPr>
        <p:spPr>
          <a:xfrm>
            <a:off x="4923850" y="1565550"/>
            <a:ext cx="6856200" cy="167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spcBef>
                <a:spcPts val="0"/>
              </a:spcBef>
              <a:spcAft>
                <a:spcPts val="0"/>
              </a:spcAft>
              <a:buSzPts val="3800"/>
              <a:buFont typeface="Poppins"/>
              <a:buNone/>
              <a:defRPr b="1" sz="3800">
                <a:latin typeface="Poppins"/>
                <a:ea typeface="Poppins"/>
                <a:cs typeface="Poppins"/>
                <a:sym typeface="Poppins"/>
              </a:defRPr>
            </a:lvl2pPr>
            <a:lvl3pPr lvl="2" rtl="0">
              <a:spcBef>
                <a:spcPts val="0"/>
              </a:spcBef>
              <a:spcAft>
                <a:spcPts val="0"/>
              </a:spcAft>
              <a:buSzPts val="3800"/>
              <a:buFont typeface="Poppins"/>
              <a:buNone/>
              <a:defRPr b="1" sz="3800">
                <a:latin typeface="Poppins"/>
                <a:ea typeface="Poppins"/>
                <a:cs typeface="Poppins"/>
                <a:sym typeface="Poppins"/>
              </a:defRPr>
            </a:lvl3pPr>
            <a:lvl4pPr lvl="3" rtl="0">
              <a:spcBef>
                <a:spcPts val="0"/>
              </a:spcBef>
              <a:spcAft>
                <a:spcPts val="0"/>
              </a:spcAft>
              <a:buSzPts val="3800"/>
              <a:buFont typeface="Poppins"/>
              <a:buNone/>
              <a:defRPr b="1" sz="3800">
                <a:latin typeface="Poppins"/>
                <a:ea typeface="Poppins"/>
                <a:cs typeface="Poppins"/>
                <a:sym typeface="Poppins"/>
              </a:defRPr>
            </a:lvl4pPr>
            <a:lvl5pPr lvl="4" rtl="0">
              <a:spcBef>
                <a:spcPts val="0"/>
              </a:spcBef>
              <a:spcAft>
                <a:spcPts val="0"/>
              </a:spcAft>
              <a:buSzPts val="3800"/>
              <a:buFont typeface="Poppins"/>
              <a:buNone/>
              <a:defRPr b="1" sz="3800">
                <a:latin typeface="Poppins"/>
                <a:ea typeface="Poppins"/>
                <a:cs typeface="Poppins"/>
                <a:sym typeface="Poppins"/>
              </a:defRPr>
            </a:lvl5pPr>
            <a:lvl6pPr lvl="5" rtl="0">
              <a:spcBef>
                <a:spcPts val="0"/>
              </a:spcBef>
              <a:spcAft>
                <a:spcPts val="0"/>
              </a:spcAft>
              <a:buSzPts val="3800"/>
              <a:buFont typeface="Poppins"/>
              <a:buNone/>
              <a:defRPr b="1" sz="3800">
                <a:latin typeface="Poppins"/>
                <a:ea typeface="Poppins"/>
                <a:cs typeface="Poppins"/>
                <a:sym typeface="Poppins"/>
              </a:defRPr>
            </a:lvl6pPr>
            <a:lvl7pPr lvl="6" rtl="0">
              <a:spcBef>
                <a:spcPts val="0"/>
              </a:spcBef>
              <a:spcAft>
                <a:spcPts val="0"/>
              </a:spcAft>
              <a:buSzPts val="3800"/>
              <a:buFont typeface="Poppins"/>
              <a:buNone/>
              <a:defRPr b="1" sz="3800">
                <a:latin typeface="Poppins"/>
                <a:ea typeface="Poppins"/>
                <a:cs typeface="Poppins"/>
                <a:sym typeface="Poppins"/>
              </a:defRPr>
            </a:lvl7pPr>
            <a:lvl8pPr lvl="7" rtl="0">
              <a:spcBef>
                <a:spcPts val="0"/>
              </a:spcBef>
              <a:spcAft>
                <a:spcPts val="0"/>
              </a:spcAft>
              <a:buSzPts val="3800"/>
              <a:buFont typeface="Poppins"/>
              <a:buNone/>
              <a:defRPr b="1" sz="3800">
                <a:latin typeface="Poppins"/>
                <a:ea typeface="Poppins"/>
                <a:cs typeface="Poppins"/>
                <a:sym typeface="Poppins"/>
              </a:defRPr>
            </a:lvl8pPr>
            <a:lvl9pPr lvl="8" rtl="0">
              <a:spcBef>
                <a:spcPts val="0"/>
              </a:spcBef>
              <a:spcAft>
                <a:spcPts val="0"/>
              </a:spcAft>
              <a:buSzPts val="3800"/>
              <a:buFont typeface="Poppins"/>
              <a:buNone/>
              <a:defRPr b="1" sz="3800">
                <a:latin typeface="Poppins"/>
                <a:ea typeface="Poppins"/>
                <a:cs typeface="Poppins"/>
                <a:sym typeface="Poppins"/>
              </a:defRPr>
            </a:lvl9pPr>
          </a:lstStyle>
          <a:p/>
        </p:txBody>
      </p:sp>
      <p:sp>
        <p:nvSpPr>
          <p:cNvPr id="122" name="Google Shape;122;p18"/>
          <p:cNvSpPr txBox="1"/>
          <p:nvPr>
            <p:ph idx="1" type="body"/>
          </p:nvPr>
        </p:nvSpPr>
        <p:spPr>
          <a:xfrm>
            <a:off x="4923850" y="3620550"/>
            <a:ext cx="6591300" cy="18051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23" name="Shape 123"/>
        <p:cNvGrpSpPr/>
        <p:nvPr/>
      </p:nvGrpSpPr>
      <p:grpSpPr>
        <a:xfrm>
          <a:off x="0" y="0"/>
          <a:ext cx="0" cy="0"/>
          <a:chOff x="0" y="0"/>
          <a:chExt cx="0" cy="0"/>
        </a:xfrm>
      </p:grpSpPr>
      <p:sp>
        <p:nvSpPr>
          <p:cNvPr id="124" name="Google Shape;124;p19"/>
          <p:cNvSpPr/>
          <p:nvPr>
            <p:ph idx="2" type="pic"/>
          </p:nvPr>
        </p:nvSpPr>
        <p:spPr>
          <a:xfrm>
            <a:off x="6664225" y="739500"/>
            <a:ext cx="5167500" cy="5135100"/>
          </a:xfrm>
          <a:prstGeom prst="ellipse">
            <a:avLst/>
          </a:prstGeom>
          <a:noFill/>
          <a:ln>
            <a:noFill/>
          </a:ln>
        </p:spPr>
      </p:sp>
      <p:grpSp>
        <p:nvGrpSpPr>
          <p:cNvPr id="125" name="Google Shape;125;p19"/>
          <p:cNvGrpSpPr/>
          <p:nvPr/>
        </p:nvGrpSpPr>
        <p:grpSpPr>
          <a:xfrm>
            <a:off x="-590550" y="5638827"/>
            <a:ext cx="7029446" cy="1371605"/>
            <a:chOff x="-19050" y="5729200"/>
            <a:chExt cx="6610350" cy="1128800"/>
          </a:xfrm>
        </p:grpSpPr>
        <p:pic>
          <p:nvPicPr>
            <p:cNvPr id="126" name="Google Shape;126;p19"/>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27" name="Google Shape;127;p19"/>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28" name="Google Shape;128;p19"/>
          <p:cNvPicPr preferRelativeResize="0"/>
          <p:nvPr/>
        </p:nvPicPr>
        <p:blipFill rotWithShape="1">
          <a:blip r:embed="rId3">
            <a:alphaModFix/>
          </a:blip>
          <a:srcRect b="0" l="0" r="0" t="24431"/>
          <a:stretch/>
        </p:blipFill>
        <p:spPr>
          <a:xfrm>
            <a:off x="9448800" y="-2"/>
            <a:ext cx="1676400" cy="1232575"/>
          </a:xfrm>
          <a:prstGeom prst="rect">
            <a:avLst/>
          </a:prstGeom>
          <a:noFill/>
          <a:ln>
            <a:noFill/>
          </a:ln>
        </p:spPr>
      </p:pic>
      <p:sp>
        <p:nvSpPr>
          <p:cNvPr id="129" name="Google Shape;129;p19"/>
          <p:cNvSpPr txBox="1"/>
          <p:nvPr>
            <p:ph type="title"/>
          </p:nvPr>
        </p:nvSpPr>
        <p:spPr>
          <a:xfrm>
            <a:off x="708850" y="744750"/>
            <a:ext cx="5167500" cy="167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spcBef>
                <a:spcPts val="0"/>
              </a:spcBef>
              <a:spcAft>
                <a:spcPts val="0"/>
              </a:spcAft>
              <a:buSzPts val="3800"/>
              <a:buFont typeface="Poppins"/>
              <a:buNone/>
              <a:defRPr b="1" sz="3800">
                <a:latin typeface="Poppins"/>
                <a:ea typeface="Poppins"/>
                <a:cs typeface="Poppins"/>
                <a:sym typeface="Poppins"/>
              </a:defRPr>
            </a:lvl2pPr>
            <a:lvl3pPr lvl="2" rtl="0">
              <a:spcBef>
                <a:spcPts val="0"/>
              </a:spcBef>
              <a:spcAft>
                <a:spcPts val="0"/>
              </a:spcAft>
              <a:buSzPts val="3800"/>
              <a:buFont typeface="Poppins"/>
              <a:buNone/>
              <a:defRPr b="1" sz="3800">
                <a:latin typeface="Poppins"/>
                <a:ea typeface="Poppins"/>
                <a:cs typeface="Poppins"/>
                <a:sym typeface="Poppins"/>
              </a:defRPr>
            </a:lvl3pPr>
            <a:lvl4pPr lvl="3" rtl="0">
              <a:spcBef>
                <a:spcPts val="0"/>
              </a:spcBef>
              <a:spcAft>
                <a:spcPts val="0"/>
              </a:spcAft>
              <a:buSzPts val="3800"/>
              <a:buFont typeface="Poppins"/>
              <a:buNone/>
              <a:defRPr b="1" sz="3800">
                <a:latin typeface="Poppins"/>
                <a:ea typeface="Poppins"/>
                <a:cs typeface="Poppins"/>
                <a:sym typeface="Poppins"/>
              </a:defRPr>
            </a:lvl4pPr>
            <a:lvl5pPr lvl="4" rtl="0">
              <a:spcBef>
                <a:spcPts val="0"/>
              </a:spcBef>
              <a:spcAft>
                <a:spcPts val="0"/>
              </a:spcAft>
              <a:buSzPts val="3800"/>
              <a:buFont typeface="Poppins"/>
              <a:buNone/>
              <a:defRPr b="1" sz="3800">
                <a:latin typeface="Poppins"/>
                <a:ea typeface="Poppins"/>
                <a:cs typeface="Poppins"/>
                <a:sym typeface="Poppins"/>
              </a:defRPr>
            </a:lvl5pPr>
            <a:lvl6pPr lvl="5" rtl="0">
              <a:spcBef>
                <a:spcPts val="0"/>
              </a:spcBef>
              <a:spcAft>
                <a:spcPts val="0"/>
              </a:spcAft>
              <a:buSzPts val="3800"/>
              <a:buFont typeface="Poppins"/>
              <a:buNone/>
              <a:defRPr b="1" sz="3800">
                <a:latin typeface="Poppins"/>
                <a:ea typeface="Poppins"/>
                <a:cs typeface="Poppins"/>
                <a:sym typeface="Poppins"/>
              </a:defRPr>
            </a:lvl6pPr>
            <a:lvl7pPr lvl="6" rtl="0">
              <a:spcBef>
                <a:spcPts val="0"/>
              </a:spcBef>
              <a:spcAft>
                <a:spcPts val="0"/>
              </a:spcAft>
              <a:buSzPts val="3800"/>
              <a:buFont typeface="Poppins"/>
              <a:buNone/>
              <a:defRPr b="1" sz="3800">
                <a:latin typeface="Poppins"/>
                <a:ea typeface="Poppins"/>
                <a:cs typeface="Poppins"/>
                <a:sym typeface="Poppins"/>
              </a:defRPr>
            </a:lvl7pPr>
            <a:lvl8pPr lvl="7" rtl="0">
              <a:spcBef>
                <a:spcPts val="0"/>
              </a:spcBef>
              <a:spcAft>
                <a:spcPts val="0"/>
              </a:spcAft>
              <a:buSzPts val="3800"/>
              <a:buFont typeface="Poppins"/>
              <a:buNone/>
              <a:defRPr b="1" sz="3800">
                <a:latin typeface="Poppins"/>
                <a:ea typeface="Poppins"/>
                <a:cs typeface="Poppins"/>
                <a:sym typeface="Poppins"/>
              </a:defRPr>
            </a:lvl8pPr>
            <a:lvl9pPr lvl="8" rtl="0">
              <a:spcBef>
                <a:spcPts val="0"/>
              </a:spcBef>
              <a:spcAft>
                <a:spcPts val="0"/>
              </a:spcAft>
              <a:buSzPts val="3800"/>
              <a:buFont typeface="Poppins"/>
              <a:buNone/>
              <a:defRPr b="1" sz="3800">
                <a:latin typeface="Poppins"/>
                <a:ea typeface="Poppins"/>
                <a:cs typeface="Poppins"/>
                <a:sym typeface="Poppins"/>
              </a:defRPr>
            </a:lvl9pPr>
          </a:lstStyle>
          <a:p/>
        </p:txBody>
      </p:sp>
      <p:sp>
        <p:nvSpPr>
          <p:cNvPr id="130" name="Google Shape;130;p19"/>
          <p:cNvSpPr txBox="1"/>
          <p:nvPr>
            <p:ph idx="1" type="body"/>
          </p:nvPr>
        </p:nvSpPr>
        <p:spPr>
          <a:xfrm>
            <a:off x="708850" y="2799750"/>
            <a:ext cx="5409600" cy="24264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31" name="Shape 131"/>
        <p:cNvGrpSpPr/>
        <p:nvPr/>
      </p:nvGrpSpPr>
      <p:grpSpPr>
        <a:xfrm>
          <a:off x="0" y="0"/>
          <a:ext cx="0" cy="0"/>
          <a:chOff x="0" y="0"/>
          <a:chExt cx="0" cy="0"/>
        </a:xfrm>
      </p:grpSpPr>
      <p:sp>
        <p:nvSpPr>
          <p:cNvPr id="132" name="Google Shape;132;p20"/>
          <p:cNvSpPr txBox="1"/>
          <p:nvPr/>
        </p:nvSpPr>
        <p:spPr>
          <a:xfrm>
            <a:off x="685798" y="823250"/>
            <a:ext cx="1695300" cy="80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600">
                <a:solidFill>
                  <a:srgbClr val="5FB846"/>
                </a:solidFill>
                <a:latin typeface="Poppins"/>
                <a:ea typeface="Poppins"/>
                <a:cs typeface="Poppins"/>
                <a:sym typeface="Poppins"/>
              </a:rPr>
              <a:t>Safe</a:t>
            </a:r>
            <a:endParaRPr b="1" sz="4600">
              <a:solidFill>
                <a:srgbClr val="5FB846"/>
              </a:solidFill>
              <a:latin typeface="Poppins"/>
              <a:ea typeface="Poppins"/>
              <a:cs typeface="Poppins"/>
              <a:sym typeface="Poppins"/>
            </a:endParaRPr>
          </a:p>
        </p:txBody>
      </p:sp>
      <p:sp>
        <p:nvSpPr>
          <p:cNvPr id="133" name="Google Shape;133;p20"/>
          <p:cNvSpPr txBox="1"/>
          <p:nvPr/>
        </p:nvSpPr>
        <p:spPr>
          <a:xfrm>
            <a:off x="3962401" y="823250"/>
            <a:ext cx="2895600" cy="80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600">
                <a:solidFill>
                  <a:srgbClr val="FF0000"/>
                </a:solidFill>
                <a:latin typeface="Poppins"/>
                <a:ea typeface="Poppins"/>
                <a:cs typeface="Poppins"/>
                <a:sym typeface="Poppins"/>
              </a:rPr>
              <a:t>Unsafe</a:t>
            </a:r>
            <a:endParaRPr b="1" sz="4600">
              <a:solidFill>
                <a:srgbClr val="FF0000"/>
              </a:solidFill>
              <a:latin typeface="Poppins"/>
              <a:ea typeface="Poppins"/>
              <a:cs typeface="Poppins"/>
              <a:sym typeface="Poppins"/>
            </a:endParaRPr>
          </a:p>
        </p:txBody>
      </p:sp>
      <p:sp>
        <p:nvSpPr>
          <p:cNvPr id="134" name="Google Shape;134;p20"/>
          <p:cNvSpPr txBox="1"/>
          <p:nvPr/>
        </p:nvSpPr>
        <p:spPr>
          <a:xfrm>
            <a:off x="8153400" y="823250"/>
            <a:ext cx="3410100" cy="80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600">
                <a:solidFill>
                  <a:srgbClr val="FF9900"/>
                </a:solidFill>
                <a:latin typeface="Poppins"/>
                <a:ea typeface="Poppins"/>
                <a:cs typeface="Poppins"/>
                <a:sym typeface="Poppins"/>
              </a:rPr>
              <a:t>Unwanted</a:t>
            </a:r>
            <a:endParaRPr b="1" sz="4600">
              <a:solidFill>
                <a:srgbClr val="FF9900"/>
              </a:solidFill>
              <a:latin typeface="Poppins"/>
              <a:ea typeface="Poppins"/>
              <a:cs typeface="Poppins"/>
              <a:sym typeface="Poppins"/>
            </a:endParaRPr>
          </a:p>
        </p:txBody>
      </p:sp>
      <p:cxnSp>
        <p:nvCxnSpPr>
          <p:cNvPr id="135" name="Google Shape;135;p20"/>
          <p:cNvCxnSpPr/>
          <p:nvPr/>
        </p:nvCxnSpPr>
        <p:spPr>
          <a:xfrm>
            <a:off x="819150" y="1809750"/>
            <a:ext cx="1524000" cy="0"/>
          </a:xfrm>
          <a:prstGeom prst="straightConnector1">
            <a:avLst/>
          </a:prstGeom>
          <a:noFill/>
          <a:ln cap="flat" cmpd="sng" w="114300">
            <a:solidFill>
              <a:srgbClr val="5FB846"/>
            </a:solidFill>
            <a:prstDash val="solid"/>
            <a:round/>
            <a:headEnd len="med" w="med" type="none"/>
            <a:tailEnd len="med" w="med" type="none"/>
          </a:ln>
        </p:spPr>
      </p:cxnSp>
      <p:cxnSp>
        <p:nvCxnSpPr>
          <p:cNvPr id="136" name="Google Shape;136;p20"/>
          <p:cNvCxnSpPr/>
          <p:nvPr/>
        </p:nvCxnSpPr>
        <p:spPr>
          <a:xfrm>
            <a:off x="4324350" y="1809750"/>
            <a:ext cx="2209800" cy="0"/>
          </a:xfrm>
          <a:prstGeom prst="straightConnector1">
            <a:avLst/>
          </a:prstGeom>
          <a:noFill/>
          <a:ln cap="flat" cmpd="sng" w="114300">
            <a:solidFill>
              <a:srgbClr val="FF0000"/>
            </a:solidFill>
            <a:prstDash val="solid"/>
            <a:round/>
            <a:headEnd len="med" w="med" type="none"/>
            <a:tailEnd len="med" w="med" type="none"/>
          </a:ln>
        </p:spPr>
      </p:cxnSp>
      <p:cxnSp>
        <p:nvCxnSpPr>
          <p:cNvPr id="137" name="Google Shape;137;p20"/>
          <p:cNvCxnSpPr/>
          <p:nvPr/>
        </p:nvCxnSpPr>
        <p:spPr>
          <a:xfrm>
            <a:off x="8210550" y="1809750"/>
            <a:ext cx="3276600" cy="0"/>
          </a:xfrm>
          <a:prstGeom prst="straightConnector1">
            <a:avLst/>
          </a:prstGeom>
          <a:noFill/>
          <a:ln cap="flat" cmpd="sng" w="114300">
            <a:solidFill>
              <a:srgbClr val="FF9900"/>
            </a:solidFill>
            <a:prstDash val="solid"/>
            <a:round/>
            <a:headEnd len="med" w="med" type="none"/>
            <a:tailEnd len="med" w="med" type="none"/>
          </a:ln>
        </p:spPr>
      </p:cxnSp>
      <p:sp>
        <p:nvSpPr>
          <p:cNvPr id="138" name="Google Shape;138;p20"/>
          <p:cNvSpPr txBox="1"/>
          <p:nvPr/>
        </p:nvSpPr>
        <p:spPr>
          <a:xfrm>
            <a:off x="819150" y="3520800"/>
            <a:ext cx="4991100" cy="25146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1" lang="en-ID" sz="2700">
                <a:solidFill>
                  <a:srgbClr val="43919B"/>
                </a:solidFill>
                <a:latin typeface="Poppins"/>
                <a:ea typeface="Poppins"/>
                <a:cs typeface="Poppins"/>
                <a:sym typeface="Poppins"/>
              </a:rPr>
              <a:t>In PE, someone stomps on my foot while I am waiting to kick for kickball. </a:t>
            </a:r>
            <a:endParaRPr b="1" sz="2700">
              <a:solidFill>
                <a:srgbClr val="43919B"/>
              </a:solidFill>
              <a:latin typeface="Poppins"/>
              <a:ea typeface="Poppins"/>
              <a:cs typeface="Poppins"/>
              <a:sym typeface="Poppins"/>
            </a:endParaRPr>
          </a:p>
        </p:txBody>
      </p:sp>
      <p:sp>
        <p:nvSpPr>
          <p:cNvPr id="139" name="Google Shape;139;p20"/>
          <p:cNvSpPr/>
          <p:nvPr>
            <p:ph idx="2" type="pic"/>
          </p:nvPr>
        </p:nvSpPr>
        <p:spPr>
          <a:xfrm>
            <a:off x="7007075" y="3060450"/>
            <a:ext cx="4731300" cy="3310200"/>
          </a:xfrm>
          <a:prstGeom prst="roundRect">
            <a:avLst>
              <a:gd fmla="val 16667" name="adj"/>
            </a:avLst>
          </a:prstGeom>
          <a:noFill/>
          <a:ln>
            <a:noFill/>
          </a:ln>
        </p:spPr>
      </p:sp>
      <p:sp>
        <p:nvSpPr>
          <p:cNvPr id="140" name="Google Shape;140;p20"/>
          <p:cNvSpPr txBox="1"/>
          <p:nvPr/>
        </p:nvSpPr>
        <p:spPr>
          <a:xfrm rot="-1445825">
            <a:off x="1721226" y="2279227"/>
            <a:ext cx="7377952" cy="11512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0000">
                <a:solidFill>
                  <a:srgbClr val="EFEFEF"/>
                </a:solidFill>
                <a:latin typeface="Poppins"/>
                <a:ea typeface="Poppins"/>
                <a:cs typeface="Poppins"/>
                <a:sym typeface="Poppins"/>
              </a:rPr>
              <a:t>EXAMPLE</a:t>
            </a:r>
            <a:endParaRPr b="1" sz="10000">
              <a:solidFill>
                <a:srgbClr val="EFEFEF"/>
              </a:solidFill>
              <a:latin typeface="Poppins"/>
              <a:ea typeface="Poppins"/>
              <a:cs typeface="Poppins"/>
              <a:sym typeface="Poppi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2" name="Shape 12"/>
        <p:cNvGrpSpPr/>
        <p:nvPr/>
      </p:nvGrpSpPr>
      <p:grpSpPr>
        <a:xfrm>
          <a:off x="0" y="0"/>
          <a:ext cx="0" cy="0"/>
          <a:chOff x="0" y="0"/>
          <a:chExt cx="0" cy="0"/>
        </a:xfrm>
      </p:grpSpPr>
      <p:sp>
        <p:nvSpPr>
          <p:cNvPr id="13" name="Google Shape;13;p3"/>
          <p:cNvSpPr/>
          <p:nvPr/>
        </p:nvSpPr>
        <p:spPr>
          <a:xfrm>
            <a:off x="4038600" y="0"/>
            <a:ext cx="4114800" cy="838200"/>
          </a:xfrm>
          <a:prstGeom prst="rect">
            <a:avLst/>
          </a:prstGeom>
          <a:solidFill>
            <a:srgbClr val="FCF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 name="Google Shape;14;p3"/>
          <p:cNvPicPr preferRelativeResize="0"/>
          <p:nvPr/>
        </p:nvPicPr>
        <p:blipFill>
          <a:blip r:embed="rId2">
            <a:alphaModFix/>
          </a:blip>
          <a:stretch>
            <a:fillRect/>
          </a:stretch>
        </p:blipFill>
        <p:spPr>
          <a:xfrm>
            <a:off x="5576363" y="1506275"/>
            <a:ext cx="1039275" cy="1011175"/>
          </a:xfrm>
          <a:prstGeom prst="rect">
            <a:avLst/>
          </a:prstGeom>
          <a:noFill/>
          <a:ln>
            <a:noFill/>
          </a:ln>
        </p:spPr>
      </p:pic>
      <p:sp>
        <p:nvSpPr>
          <p:cNvPr id="15" name="Google Shape;15;p3"/>
          <p:cNvSpPr txBox="1"/>
          <p:nvPr>
            <p:ph type="title"/>
          </p:nvPr>
        </p:nvSpPr>
        <p:spPr>
          <a:xfrm>
            <a:off x="1609800" y="2556250"/>
            <a:ext cx="8972400" cy="253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5600"/>
              <a:buFont typeface="Poppins"/>
              <a:buNone/>
              <a:defRPr b="1" sz="5600">
                <a:solidFill>
                  <a:schemeClr val="lt1"/>
                </a:solidFill>
                <a:latin typeface="Poppins"/>
                <a:ea typeface="Poppins"/>
                <a:cs typeface="Poppins"/>
                <a:sym typeface="Poppins"/>
              </a:defRPr>
            </a:lvl1pPr>
            <a:lvl2pPr lvl="1"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2pPr>
            <a:lvl3pPr lvl="2"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3pPr>
            <a:lvl4pPr lvl="3"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4pPr>
            <a:lvl5pPr lvl="4"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5pPr>
            <a:lvl6pPr lvl="5"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6pPr>
            <a:lvl7pPr lvl="6"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7pPr>
            <a:lvl8pPr lvl="7"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8pPr>
            <a:lvl9pPr lvl="8"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9pPr>
          </a:lstStyle>
          <a:p/>
        </p:txBody>
      </p:sp>
      <p:sp>
        <p:nvSpPr>
          <p:cNvPr id="16" name="Google Shape;16;p3"/>
          <p:cNvSpPr txBox="1"/>
          <p:nvPr>
            <p:ph idx="1" type="subTitle"/>
          </p:nvPr>
        </p:nvSpPr>
        <p:spPr>
          <a:xfrm>
            <a:off x="2677350" y="5190250"/>
            <a:ext cx="6837300" cy="111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2500"/>
              <a:buFont typeface="Cabin"/>
              <a:buNone/>
              <a:defRPr b="1" sz="25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9pPr>
          </a:lstStyle>
          <a:p/>
        </p:txBody>
      </p:sp>
      <p:sp>
        <p:nvSpPr>
          <p:cNvPr id="17" name="Google Shape;17;p3"/>
          <p:cNvSpPr txBox="1"/>
          <p:nvPr>
            <p:ph idx="2" type="subTitle"/>
          </p:nvPr>
        </p:nvSpPr>
        <p:spPr>
          <a:xfrm>
            <a:off x="2677350" y="83100"/>
            <a:ext cx="6837300" cy="764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43919B"/>
              </a:buClr>
              <a:buSzPts val="2900"/>
              <a:buFont typeface="Cabin"/>
              <a:buNone/>
              <a:defRPr b="1" sz="2900">
                <a:solidFill>
                  <a:srgbClr val="43919B"/>
                </a:solidFill>
                <a:latin typeface="Cabin"/>
                <a:ea typeface="Cabin"/>
                <a:cs typeface="Cabin"/>
                <a:sym typeface="Cabin"/>
              </a:defRPr>
            </a:lvl1pPr>
            <a:lvl2pPr lvl="1" rtl="0">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2pPr>
            <a:lvl3pPr lvl="2" rtl="0">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3pPr>
            <a:lvl4pPr lvl="3" rtl="0">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4pPr>
            <a:lvl5pPr lvl="4" rtl="0">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5pPr>
            <a:lvl6pPr lvl="5" rtl="0">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6pPr>
            <a:lvl7pPr lvl="6" rtl="0">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7pPr>
            <a:lvl8pPr lvl="7" rtl="0">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8pPr>
            <a:lvl9pPr lvl="8" rtl="0">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141" name="Shape 141"/>
        <p:cNvGrpSpPr/>
        <p:nvPr/>
      </p:nvGrpSpPr>
      <p:grpSpPr>
        <a:xfrm>
          <a:off x="0" y="0"/>
          <a:ext cx="0" cy="0"/>
          <a:chOff x="0" y="0"/>
          <a:chExt cx="0" cy="0"/>
        </a:xfrm>
      </p:grpSpPr>
      <p:sp>
        <p:nvSpPr>
          <p:cNvPr id="142" name="Google Shape;142;p21"/>
          <p:cNvSpPr txBox="1"/>
          <p:nvPr/>
        </p:nvSpPr>
        <p:spPr>
          <a:xfrm>
            <a:off x="685798" y="823250"/>
            <a:ext cx="1695300" cy="80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600">
                <a:solidFill>
                  <a:srgbClr val="5FB846"/>
                </a:solidFill>
                <a:latin typeface="Poppins"/>
                <a:ea typeface="Poppins"/>
                <a:cs typeface="Poppins"/>
                <a:sym typeface="Poppins"/>
              </a:rPr>
              <a:t>Safe</a:t>
            </a:r>
            <a:endParaRPr b="1" sz="4600">
              <a:solidFill>
                <a:srgbClr val="5FB846"/>
              </a:solidFill>
              <a:latin typeface="Poppins"/>
              <a:ea typeface="Poppins"/>
              <a:cs typeface="Poppins"/>
              <a:sym typeface="Poppins"/>
            </a:endParaRPr>
          </a:p>
        </p:txBody>
      </p:sp>
      <p:sp>
        <p:nvSpPr>
          <p:cNvPr id="143" name="Google Shape;143;p21"/>
          <p:cNvSpPr txBox="1"/>
          <p:nvPr/>
        </p:nvSpPr>
        <p:spPr>
          <a:xfrm>
            <a:off x="3962401" y="823250"/>
            <a:ext cx="2895600" cy="80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600">
                <a:solidFill>
                  <a:srgbClr val="D9D9D9"/>
                </a:solidFill>
                <a:latin typeface="Poppins"/>
                <a:ea typeface="Poppins"/>
                <a:cs typeface="Poppins"/>
                <a:sym typeface="Poppins"/>
              </a:rPr>
              <a:t>Unsafe</a:t>
            </a:r>
            <a:endParaRPr b="1" sz="4600">
              <a:solidFill>
                <a:srgbClr val="D9D9D9"/>
              </a:solidFill>
              <a:latin typeface="Poppins"/>
              <a:ea typeface="Poppins"/>
              <a:cs typeface="Poppins"/>
              <a:sym typeface="Poppins"/>
            </a:endParaRPr>
          </a:p>
        </p:txBody>
      </p:sp>
      <p:sp>
        <p:nvSpPr>
          <p:cNvPr id="144" name="Google Shape;144;p21"/>
          <p:cNvSpPr txBox="1"/>
          <p:nvPr/>
        </p:nvSpPr>
        <p:spPr>
          <a:xfrm>
            <a:off x="8153400" y="823250"/>
            <a:ext cx="3410100" cy="80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600">
                <a:solidFill>
                  <a:srgbClr val="D9D9D9"/>
                </a:solidFill>
                <a:latin typeface="Poppins"/>
                <a:ea typeface="Poppins"/>
                <a:cs typeface="Poppins"/>
                <a:sym typeface="Poppins"/>
              </a:rPr>
              <a:t>Unwanted</a:t>
            </a:r>
            <a:endParaRPr b="1" sz="4600">
              <a:solidFill>
                <a:srgbClr val="D9D9D9"/>
              </a:solidFill>
              <a:latin typeface="Poppins"/>
              <a:ea typeface="Poppins"/>
              <a:cs typeface="Poppins"/>
              <a:sym typeface="Poppins"/>
            </a:endParaRPr>
          </a:p>
        </p:txBody>
      </p:sp>
      <p:cxnSp>
        <p:nvCxnSpPr>
          <p:cNvPr id="145" name="Google Shape;145;p21"/>
          <p:cNvCxnSpPr/>
          <p:nvPr/>
        </p:nvCxnSpPr>
        <p:spPr>
          <a:xfrm>
            <a:off x="819150" y="1809750"/>
            <a:ext cx="1524000" cy="0"/>
          </a:xfrm>
          <a:prstGeom prst="straightConnector1">
            <a:avLst/>
          </a:prstGeom>
          <a:noFill/>
          <a:ln cap="flat" cmpd="sng" w="114300">
            <a:solidFill>
              <a:srgbClr val="5FB846"/>
            </a:solidFill>
            <a:prstDash val="solid"/>
            <a:round/>
            <a:headEnd len="med" w="med" type="none"/>
            <a:tailEnd len="med" w="med" type="none"/>
          </a:ln>
        </p:spPr>
      </p:cxnSp>
      <p:cxnSp>
        <p:nvCxnSpPr>
          <p:cNvPr id="146" name="Google Shape;146;p21"/>
          <p:cNvCxnSpPr/>
          <p:nvPr/>
        </p:nvCxnSpPr>
        <p:spPr>
          <a:xfrm>
            <a:off x="4324350" y="1809750"/>
            <a:ext cx="2209800" cy="0"/>
          </a:xfrm>
          <a:prstGeom prst="straightConnector1">
            <a:avLst/>
          </a:prstGeom>
          <a:noFill/>
          <a:ln cap="flat" cmpd="sng" w="114300">
            <a:solidFill>
              <a:srgbClr val="D9D9D9"/>
            </a:solidFill>
            <a:prstDash val="solid"/>
            <a:round/>
            <a:headEnd len="med" w="med" type="none"/>
            <a:tailEnd len="med" w="med" type="none"/>
          </a:ln>
        </p:spPr>
      </p:cxnSp>
      <p:cxnSp>
        <p:nvCxnSpPr>
          <p:cNvPr id="147" name="Google Shape;147;p21"/>
          <p:cNvCxnSpPr/>
          <p:nvPr/>
        </p:nvCxnSpPr>
        <p:spPr>
          <a:xfrm>
            <a:off x="8210550" y="1809750"/>
            <a:ext cx="3276600" cy="0"/>
          </a:xfrm>
          <a:prstGeom prst="straightConnector1">
            <a:avLst/>
          </a:prstGeom>
          <a:noFill/>
          <a:ln cap="flat" cmpd="sng" w="114300">
            <a:solidFill>
              <a:srgbClr val="D9D9D9"/>
            </a:solidFill>
            <a:prstDash val="solid"/>
            <a:round/>
            <a:headEnd len="med" w="med" type="none"/>
            <a:tailEnd len="med" w="med" type="none"/>
          </a:ln>
        </p:spPr>
      </p:cxnSp>
      <p:pic>
        <p:nvPicPr>
          <p:cNvPr id="148" name="Google Shape;148;p21"/>
          <p:cNvPicPr preferRelativeResize="0"/>
          <p:nvPr/>
        </p:nvPicPr>
        <p:blipFill rotWithShape="1">
          <a:blip r:embed="rId2">
            <a:alphaModFix/>
          </a:blip>
          <a:srcRect b="5" l="-12121" r="-9090" t="49446"/>
          <a:stretch/>
        </p:blipFill>
        <p:spPr>
          <a:xfrm>
            <a:off x="830675" y="1"/>
            <a:ext cx="1524001" cy="637148"/>
          </a:xfrm>
          <a:prstGeom prst="rect">
            <a:avLst/>
          </a:prstGeom>
          <a:noFill/>
          <a:ln>
            <a:noFill/>
          </a:ln>
        </p:spPr>
      </p:pic>
      <p:sp>
        <p:nvSpPr>
          <p:cNvPr id="149" name="Google Shape;149;p21"/>
          <p:cNvSpPr/>
          <p:nvPr/>
        </p:nvSpPr>
        <p:spPr>
          <a:xfrm>
            <a:off x="952500" y="2266950"/>
            <a:ext cx="1257300" cy="933600"/>
          </a:xfrm>
          <a:prstGeom prst="upArrow">
            <a:avLst>
              <a:gd fmla="val 50000" name="adj1"/>
              <a:gd fmla="val 69697" name="adj2"/>
            </a:avLst>
          </a:prstGeom>
          <a:solidFill>
            <a:srgbClr val="F662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ph idx="2" type="pic"/>
          </p:nvPr>
        </p:nvSpPr>
        <p:spPr>
          <a:xfrm>
            <a:off x="7007075" y="3060450"/>
            <a:ext cx="4731300" cy="3310200"/>
          </a:xfrm>
          <a:prstGeom prst="roundRect">
            <a:avLst>
              <a:gd fmla="val 16667" name="adj"/>
            </a:avLst>
          </a:prstGeom>
          <a:noFill/>
          <a:ln>
            <a:noFill/>
          </a:ln>
        </p:spPr>
      </p:sp>
      <p:sp>
        <p:nvSpPr>
          <p:cNvPr id="151" name="Google Shape;151;p21"/>
          <p:cNvSpPr txBox="1"/>
          <p:nvPr/>
        </p:nvSpPr>
        <p:spPr>
          <a:xfrm rot="-1445825">
            <a:off x="1721226" y="2279227"/>
            <a:ext cx="7377952" cy="11512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0000">
                <a:solidFill>
                  <a:srgbClr val="EFEFEF"/>
                </a:solidFill>
                <a:latin typeface="Poppins"/>
                <a:ea typeface="Poppins"/>
                <a:cs typeface="Poppins"/>
                <a:sym typeface="Poppins"/>
              </a:rPr>
              <a:t>EXAMPLE</a:t>
            </a:r>
            <a:endParaRPr b="1" sz="10000">
              <a:solidFill>
                <a:srgbClr val="EFEFEF"/>
              </a:solidFill>
              <a:latin typeface="Poppins"/>
              <a:ea typeface="Poppins"/>
              <a:cs typeface="Poppins"/>
              <a:sym typeface="Poppi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152" name="Shape 152"/>
        <p:cNvGrpSpPr/>
        <p:nvPr/>
      </p:nvGrpSpPr>
      <p:grpSpPr>
        <a:xfrm>
          <a:off x="0" y="0"/>
          <a:ext cx="0" cy="0"/>
          <a:chOff x="0" y="0"/>
          <a:chExt cx="0" cy="0"/>
        </a:xfrm>
      </p:grpSpPr>
      <p:sp>
        <p:nvSpPr>
          <p:cNvPr id="153" name="Google Shape;153;p22"/>
          <p:cNvSpPr/>
          <p:nvPr/>
        </p:nvSpPr>
        <p:spPr>
          <a:xfrm>
            <a:off x="1438200" y="22669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 name="Google Shape;154;p22"/>
          <p:cNvSpPr/>
          <p:nvPr/>
        </p:nvSpPr>
        <p:spPr>
          <a:xfrm>
            <a:off x="6276900" y="22669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22"/>
          <p:cNvGrpSpPr/>
          <p:nvPr/>
        </p:nvGrpSpPr>
        <p:grpSpPr>
          <a:xfrm>
            <a:off x="1438200" y="4248150"/>
            <a:ext cx="9315600" cy="1657500"/>
            <a:chOff x="1352550" y="2038350"/>
            <a:chExt cx="9315600" cy="1657500"/>
          </a:xfrm>
        </p:grpSpPr>
        <p:sp>
          <p:nvSpPr>
            <p:cNvPr id="156" name="Google Shape;156;p22"/>
            <p:cNvSpPr/>
            <p:nvPr/>
          </p:nvSpPr>
          <p:spPr>
            <a:xfrm>
              <a:off x="1352550" y="20383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a:off x="6191250" y="20383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8" name="Google Shape;158;p22"/>
          <p:cNvPicPr preferRelativeResize="0"/>
          <p:nvPr/>
        </p:nvPicPr>
        <p:blipFill rotWithShape="1">
          <a:blip r:embed="rId2">
            <a:alphaModFix/>
          </a:blip>
          <a:srcRect b="0" l="15232" r="0" t="14412"/>
          <a:stretch/>
        </p:blipFill>
        <p:spPr>
          <a:xfrm>
            <a:off x="0" y="0"/>
            <a:ext cx="1562098" cy="1581148"/>
          </a:xfrm>
          <a:prstGeom prst="rect">
            <a:avLst/>
          </a:prstGeom>
          <a:noFill/>
          <a:ln>
            <a:noFill/>
          </a:ln>
        </p:spPr>
      </p:pic>
      <p:sp>
        <p:nvSpPr>
          <p:cNvPr id="159" name="Google Shape;159;p22"/>
          <p:cNvSpPr/>
          <p:nvPr/>
        </p:nvSpPr>
        <p:spPr>
          <a:xfrm rot="934978">
            <a:off x="10508778" y="5668333"/>
            <a:ext cx="781735" cy="633385"/>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txBox="1"/>
          <p:nvPr>
            <p:ph type="title"/>
          </p:nvPr>
        </p:nvSpPr>
        <p:spPr>
          <a:xfrm>
            <a:off x="2847600" y="461000"/>
            <a:ext cx="64968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lgn="ctr">
              <a:spcBef>
                <a:spcPts val="0"/>
              </a:spcBef>
              <a:spcAft>
                <a:spcPts val="0"/>
              </a:spcAft>
              <a:buSzPts val="3800"/>
              <a:buFont typeface="Poppins"/>
              <a:buNone/>
              <a:defRPr b="1" sz="3800">
                <a:latin typeface="Poppins"/>
                <a:ea typeface="Poppins"/>
                <a:cs typeface="Poppins"/>
                <a:sym typeface="Poppins"/>
              </a:defRPr>
            </a:lvl2pPr>
            <a:lvl3pPr lvl="2" rtl="0" algn="ctr">
              <a:spcBef>
                <a:spcPts val="0"/>
              </a:spcBef>
              <a:spcAft>
                <a:spcPts val="0"/>
              </a:spcAft>
              <a:buSzPts val="3800"/>
              <a:buFont typeface="Poppins"/>
              <a:buNone/>
              <a:defRPr b="1" sz="3800">
                <a:latin typeface="Poppins"/>
                <a:ea typeface="Poppins"/>
                <a:cs typeface="Poppins"/>
                <a:sym typeface="Poppins"/>
              </a:defRPr>
            </a:lvl3pPr>
            <a:lvl4pPr lvl="3" rtl="0" algn="ctr">
              <a:spcBef>
                <a:spcPts val="0"/>
              </a:spcBef>
              <a:spcAft>
                <a:spcPts val="0"/>
              </a:spcAft>
              <a:buSzPts val="3800"/>
              <a:buFont typeface="Poppins"/>
              <a:buNone/>
              <a:defRPr b="1" sz="3800">
                <a:latin typeface="Poppins"/>
                <a:ea typeface="Poppins"/>
                <a:cs typeface="Poppins"/>
                <a:sym typeface="Poppins"/>
              </a:defRPr>
            </a:lvl4pPr>
            <a:lvl5pPr lvl="4" rtl="0" algn="ctr">
              <a:spcBef>
                <a:spcPts val="0"/>
              </a:spcBef>
              <a:spcAft>
                <a:spcPts val="0"/>
              </a:spcAft>
              <a:buSzPts val="3800"/>
              <a:buFont typeface="Poppins"/>
              <a:buNone/>
              <a:defRPr b="1" sz="3800">
                <a:latin typeface="Poppins"/>
                <a:ea typeface="Poppins"/>
                <a:cs typeface="Poppins"/>
                <a:sym typeface="Poppins"/>
              </a:defRPr>
            </a:lvl5pPr>
            <a:lvl6pPr lvl="5" rtl="0" algn="ctr">
              <a:spcBef>
                <a:spcPts val="0"/>
              </a:spcBef>
              <a:spcAft>
                <a:spcPts val="0"/>
              </a:spcAft>
              <a:buSzPts val="3800"/>
              <a:buFont typeface="Poppins"/>
              <a:buNone/>
              <a:defRPr b="1" sz="3800">
                <a:latin typeface="Poppins"/>
                <a:ea typeface="Poppins"/>
                <a:cs typeface="Poppins"/>
                <a:sym typeface="Poppins"/>
              </a:defRPr>
            </a:lvl6pPr>
            <a:lvl7pPr lvl="6" rtl="0" algn="ctr">
              <a:spcBef>
                <a:spcPts val="0"/>
              </a:spcBef>
              <a:spcAft>
                <a:spcPts val="0"/>
              </a:spcAft>
              <a:buSzPts val="3800"/>
              <a:buFont typeface="Poppins"/>
              <a:buNone/>
              <a:defRPr b="1" sz="3800">
                <a:latin typeface="Poppins"/>
                <a:ea typeface="Poppins"/>
                <a:cs typeface="Poppins"/>
                <a:sym typeface="Poppins"/>
              </a:defRPr>
            </a:lvl7pPr>
            <a:lvl8pPr lvl="7" rtl="0" algn="ctr">
              <a:spcBef>
                <a:spcPts val="0"/>
              </a:spcBef>
              <a:spcAft>
                <a:spcPts val="0"/>
              </a:spcAft>
              <a:buSzPts val="3800"/>
              <a:buFont typeface="Poppins"/>
              <a:buNone/>
              <a:defRPr b="1" sz="3800">
                <a:latin typeface="Poppins"/>
                <a:ea typeface="Poppins"/>
                <a:cs typeface="Poppins"/>
                <a:sym typeface="Poppins"/>
              </a:defRPr>
            </a:lvl8pPr>
            <a:lvl9pPr lvl="8" rtl="0" algn="ctr">
              <a:spcBef>
                <a:spcPts val="0"/>
              </a:spcBef>
              <a:spcAft>
                <a:spcPts val="0"/>
              </a:spcAft>
              <a:buSzPts val="3800"/>
              <a:buFont typeface="Poppins"/>
              <a:buNone/>
              <a:defRPr b="1" sz="3800">
                <a:latin typeface="Poppins"/>
                <a:ea typeface="Poppins"/>
                <a:cs typeface="Poppins"/>
                <a:sym typeface="Poppins"/>
              </a:defRPr>
            </a:lvl9pPr>
          </a:lstStyle>
          <a:p/>
        </p:txBody>
      </p:sp>
      <p:sp>
        <p:nvSpPr>
          <p:cNvPr id="161" name="Google Shape;161;p22"/>
          <p:cNvSpPr txBox="1"/>
          <p:nvPr>
            <p:ph idx="1" type="subTitle"/>
          </p:nvPr>
        </p:nvSpPr>
        <p:spPr>
          <a:xfrm>
            <a:off x="1540200" y="2433894"/>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62" name="Google Shape;162;p22"/>
          <p:cNvSpPr txBox="1"/>
          <p:nvPr>
            <p:ph idx="2" type="subTitle"/>
          </p:nvPr>
        </p:nvSpPr>
        <p:spPr>
          <a:xfrm>
            <a:off x="6378900" y="2433894"/>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63" name="Google Shape;163;p22"/>
          <p:cNvSpPr txBox="1"/>
          <p:nvPr>
            <p:ph idx="3" type="subTitle"/>
          </p:nvPr>
        </p:nvSpPr>
        <p:spPr>
          <a:xfrm>
            <a:off x="1540200" y="4378719"/>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64" name="Google Shape;164;p22"/>
          <p:cNvSpPr txBox="1"/>
          <p:nvPr>
            <p:ph idx="4" type="subTitle"/>
          </p:nvPr>
        </p:nvSpPr>
        <p:spPr>
          <a:xfrm>
            <a:off x="6378900" y="4378719"/>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165" name="Shape 165"/>
        <p:cNvGrpSpPr/>
        <p:nvPr/>
      </p:nvGrpSpPr>
      <p:grpSpPr>
        <a:xfrm>
          <a:off x="0" y="0"/>
          <a:ext cx="0" cy="0"/>
          <a:chOff x="0" y="0"/>
          <a:chExt cx="0" cy="0"/>
        </a:xfrm>
      </p:grpSpPr>
      <p:pic>
        <p:nvPicPr>
          <p:cNvPr id="166" name="Google Shape;166;p23"/>
          <p:cNvPicPr preferRelativeResize="0"/>
          <p:nvPr/>
        </p:nvPicPr>
        <p:blipFill rotWithShape="1">
          <a:blip r:embed="rId2">
            <a:alphaModFix/>
          </a:blip>
          <a:srcRect b="0" l="15232" r="0" t="14412"/>
          <a:stretch/>
        </p:blipFill>
        <p:spPr>
          <a:xfrm>
            <a:off x="0" y="0"/>
            <a:ext cx="1562098" cy="1581148"/>
          </a:xfrm>
          <a:prstGeom prst="rect">
            <a:avLst/>
          </a:prstGeom>
          <a:noFill/>
          <a:ln>
            <a:noFill/>
          </a:ln>
        </p:spPr>
      </p:pic>
      <p:sp>
        <p:nvSpPr>
          <p:cNvPr id="167" name="Google Shape;167;p23"/>
          <p:cNvSpPr/>
          <p:nvPr/>
        </p:nvSpPr>
        <p:spPr>
          <a:xfrm rot="10800000">
            <a:off x="6494900" y="18991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 name="Google Shape;168;p23"/>
          <p:cNvSpPr/>
          <p:nvPr/>
        </p:nvSpPr>
        <p:spPr>
          <a:xfrm rot="10800000">
            <a:off x="6494900" y="3116158"/>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 name="Google Shape;169;p23"/>
          <p:cNvSpPr/>
          <p:nvPr/>
        </p:nvSpPr>
        <p:spPr>
          <a:xfrm rot="10800000">
            <a:off x="6494900" y="433321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 name="Google Shape;170;p23"/>
          <p:cNvSpPr/>
          <p:nvPr/>
        </p:nvSpPr>
        <p:spPr>
          <a:xfrm rot="10800000">
            <a:off x="6494900" y="5550275"/>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 name="Google Shape;171;p23"/>
          <p:cNvSpPr txBox="1"/>
          <p:nvPr>
            <p:ph idx="1" type="subTitle"/>
          </p:nvPr>
        </p:nvSpPr>
        <p:spPr>
          <a:xfrm>
            <a:off x="6694425" y="1893000"/>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72" name="Google Shape;172;p23"/>
          <p:cNvSpPr txBox="1"/>
          <p:nvPr>
            <p:ph idx="2" type="subTitle"/>
          </p:nvPr>
        </p:nvSpPr>
        <p:spPr>
          <a:xfrm>
            <a:off x="6694425" y="3110063"/>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73" name="Google Shape;173;p23"/>
          <p:cNvSpPr txBox="1"/>
          <p:nvPr>
            <p:ph idx="3" type="subTitle"/>
          </p:nvPr>
        </p:nvSpPr>
        <p:spPr>
          <a:xfrm>
            <a:off x="6694425" y="4327113"/>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74" name="Google Shape;174;p23"/>
          <p:cNvSpPr txBox="1"/>
          <p:nvPr>
            <p:ph idx="4" type="subTitle"/>
          </p:nvPr>
        </p:nvSpPr>
        <p:spPr>
          <a:xfrm>
            <a:off x="6694425" y="5544175"/>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75" name="Google Shape;175;p23"/>
          <p:cNvSpPr txBox="1"/>
          <p:nvPr>
            <p:ph idx="5" type="body"/>
          </p:nvPr>
        </p:nvSpPr>
        <p:spPr>
          <a:xfrm>
            <a:off x="941275" y="2141425"/>
            <a:ext cx="5017500" cy="42567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Clr>
                <a:srgbClr val="545758"/>
              </a:buClr>
              <a:buSzPts val="1800"/>
              <a:buFont typeface="Cabin"/>
              <a:buAutoNum type="arabicPeriod"/>
              <a:defRPr sz="1800">
                <a:solidFill>
                  <a:srgbClr val="545758"/>
                </a:solidFill>
                <a:latin typeface="Cabin"/>
                <a:ea typeface="Cabin"/>
                <a:cs typeface="Cabin"/>
                <a:sym typeface="Cabin"/>
              </a:defRPr>
            </a:lvl1pPr>
            <a:lvl2pPr indent="-342900" lvl="1" marL="914400" rtl="0">
              <a:spcBef>
                <a:spcPts val="0"/>
              </a:spcBef>
              <a:spcAft>
                <a:spcPts val="0"/>
              </a:spcAft>
              <a:buClr>
                <a:srgbClr val="545758"/>
              </a:buClr>
              <a:buSzPts val="1800"/>
              <a:buFont typeface="Cabin"/>
              <a:buAutoNum type="alphaLcPeriod"/>
              <a:defRPr sz="1800">
                <a:solidFill>
                  <a:srgbClr val="545758"/>
                </a:solidFill>
                <a:latin typeface="Cabin"/>
                <a:ea typeface="Cabin"/>
                <a:cs typeface="Cabin"/>
                <a:sym typeface="Cabin"/>
              </a:defRPr>
            </a:lvl2pPr>
            <a:lvl3pPr indent="-342900" lvl="2" marL="1371600" rtl="0">
              <a:spcBef>
                <a:spcPts val="0"/>
              </a:spcBef>
              <a:spcAft>
                <a:spcPts val="0"/>
              </a:spcAft>
              <a:buClr>
                <a:srgbClr val="545758"/>
              </a:buClr>
              <a:buSzPts val="1800"/>
              <a:buFont typeface="Cabin"/>
              <a:buAutoNum type="romanLcPeriod"/>
              <a:defRPr sz="1800">
                <a:solidFill>
                  <a:srgbClr val="545758"/>
                </a:solidFill>
                <a:latin typeface="Cabin"/>
                <a:ea typeface="Cabin"/>
                <a:cs typeface="Cabin"/>
                <a:sym typeface="Cabin"/>
              </a:defRPr>
            </a:lvl3pPr>
            <a:lvl4pPr indent="-342900" lvl="3" marL="1828800" rtl="0">
              <a:spcBef>
                <a:spcPts val="0"/>
              </a:spcBef>
              <a:spcAft>
                <a:spcPts val="0"/>
              </a:spcAft>
              <a:buClr>
                <a:srgbClr val="545758"/>
              </a:buClr>
              <a:buSzPts val="1800"/>
              <a:buFont typeface="Cabin"/>
              <a:buAutoNum type="arabicPeriod"/>
              <a:defRPr sz="1800">
                <a:solidFill>
                  <a:srgbClr val="545758"/>
                </a:solidFill>
                <a:latin typeface="Cabin"/>
                <a:ea typeface="Cabin"/>
                <a:cs typeface="Cabin"/>
                <a:sym typeface="Cabin"/>
              </a:defRPr>
            </a:lvl4pPr>
            <a:lvl5pPr indent="-342900" lvl="4" marL="2286000" rtl="0">
              <a:spcBef>
                <a:spcPts val="0"/>
              </a:spcBef>
              <a:spcAft>
                <a:spcPts val="0"/>
              </a:spcAft>
              <a:buClr>
                <a:srgbClr val="545758"/>
              </a:buClr>
              <a:buSzPts val="1800"/>
              <a:buFont typeface="Cabin"/>
              <a:buAutoNum type="alphaLcPeriod"/>
              <a:defRPr sz="1800">
                <a:solidFill>
                  <a:srgbClr val="545758"/>
                </a:solidFill>
                <a:latin typeface="Cabin"/>
                <a:ea typeface="Cabin"/>
                <a:cs typeface="Cabin"/>
                <a:sym typeface="Cabin"/>
              </a:defRPr>
            </a:lvl5pPr>
            <a:lvl6pPr indent="-342900" lvl="5" marL="2743200" rtl="0">
              <a:spcBef>
                <a:spcPts val="0"/>
              </a:spcBef>
              <a:spcAft>
                <a:spcPts val="0"/>
              </a:spcAft>
              <a:buClr>
                <a:srgbClr val="545758"/>
              </a:buClr>
              <a:buSzPts val="1800"/>
              <a:buFont typeface="Cabin"/>
              <a:buAutoNum type="romanLcPeriod"/>
              <a:defRPr sz="1800">
                <a:solidFill>
                  <a:srgbClr val="545758"/>
                </a:solidFill>
                <a:latin typeface="Cabin"/>
                <a:ea typeface="Cabin"/>
                <a:cs typeface="Cabin"/>
                <a:sym typeface="Cabin"/>
              </a:defRPr>
            </a:lvl6pPr>
            <a:lvl7pPr indent="-342900" lvl="6" marL="3200400" rtl="0">
              <a:spcBef>
                <a:spcPts val="0"/>
              </a:spcBef>
              <a:spcAft>
                <a:spcPts val="0"/>
              </a:spcAft>
              <a:buClr>
                <a:srgbClr val="545758"/>
              </a:buClr>
              <a:buSzPts val="1800"/>
              <a:buFont typeface="Cabin"/>
              <a:buAutoNum type="arabicPeriod"/>
              <a:defRPr sz="1800">
                <a:solidFill>
                  <a:srgbClr val="545758"/>
                </a:solidFill>
                <a:latin typeface="Cabin"/>
                <a:ea typeface="Cabin"/>
                <a:cs typeface="Cabin"/>
                <a:sym typeface="Cabin"/>
              </a:defRPr>
            </a:lvl7pPr>
            <a:lvl8pPr indent="-342900" lvl="7" marL="3657600" rtl="0">
              <a:spcBef>
                <a:spcPts val="0"/>
              </a:spcBef>
              <a:spcAft>
                <a:spcPts val="0"/>
              </a:spcAft>
              <a:buClr>
                <a:srgbClr val="545758"/>
              </a:buClr>
              <a:buSzPts val="1800"/>
              <a:buFont typeface="Cabin"/>
              <a:buAutoNum type="alphaLcPeriod"/>
              <a:defRPr sz="1800">
                <a:solidFill>
                  <a:srgbClr val="545758"/>
                </a:solidFill>
                <a:latin typeface="Cabin"/>
                <a:ea typeface="Cabin"/>
                <a:cs typeface="Cabin"/>
                <a:sym typeface="Cabin"/>
              </a:defRPr>
            </a:lvl8pPr>
            <a:lvl9pPr indent="-342900" lvl="8" marL="4114800" rtl="0">
              <a:spcBef>
                <a:spcPts val="0"/>
              </a:spcBef>
              <a:spcAft>
                <a:spcPts val="0"/>
              </a:spcAft>
              <a:buClr>
                <a:srgbClr val="545758"/>
              </a:buClr>
              <a:buSzPts val="1800"/>
              <a:buFont typeface="Cabin"/>
              <a:buAutoNum type="romanLcPeriod"/>
              <a:defRPr sz="1800">
                <a:solidFill>
                  <a:srgbClr val="545758"/>
                </a:solidFill>
                <a:latin typeface="Cabin"/>
                <a:ea typeface="Cabin"/>
                <a:cs typeface="Cabin"/>
                <a:sym typeface="Cabin"/>
              </a:defRPr>
            </a:lvl9pPr>
          </a:lstStyle>
          <a:p/>
        </p:txBody>
      </p:sp>
      <p:sp>
        <p:nvSpPr>
          <p:cNvPr id="176" name="Google Shape;176;p23"/>
          <p:cNvSpPr txBox="1"/>
          <p:nvPr>
            <p:ph type="title"/>
          </p:nvPr>
        </p:nvSpPr>
        <p:spPr>
          <a:xfrm>
            <a:off x="2847600" y="461000"/>
            <a:ext cx="64968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lgn="ctr">
              <a:spcBef>
                <a:spcPts val="0"/>
              </a:spcBef>
              <a:spcAft>
                <a:spcPts val="0"/>
              </a:spcAft>
              <a:buSzPts val="3800"/>
              <a:buFont typeface="Poppins"/>
              <a:buNone/>
              <a:defRPr b="1" sz="3800">
                <a:latin typeface="Poppins"/>
                <a:ea typeface="Poppins"/>
                <a:cs typeface="Poppins"/>
                <a:sym typeface="Poppins"/>
              </a:defRPr>
            </a:lvl2pPr>
            <a:lvl3pPr lvl="2" rtl="0" algn="ctr">
              <a:spcBef>
                <a:spcPts val="0"/>
              </a:spcBef>
              <a:spcAft>
                <a:spcPts val="0"/>
              </a:spcAft>
              <a:buSzPts val="3800"/>
              <a:buFont typeface="Poppins"/>
              <a:buNone/>
              <a:defRPr b="1" sz="3800">
                <a:latin typeface="Poppins"/>
                <a:ea typeface="Poppins"/>
                <a:cs typeface="Poppins"/>
                <a:sym typeface="Poppins"/>
              </a:defRPr>
            </a:lvl3pPr>
            <a:lvl4pPr lvl="3" rtl="0" algn="ctr">
              <a:spcBef>
                <a:spcPts val="0"/>
              </a:spcBef>
              <a:spcAft>
                <a:spcPts val="0"/>
              </a:spcAft>
              <a:buSzPts val="3800"/>
              <a:buFont typeface="Poppins"/>
              <a:buNone/>
              <a:defRPr b="1" sz="3800">
                <a:latin typeface="Poppins"/>
                <a:ea typeface="Poppins"/>
                <a:cs typeface="Poppins"/>
                <a:sym typeface="Poppins"/>
              </a:defRPr>
            </a:lvl4pPr>
            <a:lvl5pPr lvl="4" rtl="0" algn="ctr">
              <a:spcBef>
                <a:spcPts val="0"/>
              </a:spcBef>
              <a:spcAft>
                <a:spcPts val="0"/>
              </a:spcAft>
              <a:buSzPts val="3800"/>
              <a:buFont typeface="Poppins"/>
              <a:buNone/>
              <a:defRPr b="1" sz="3800">
                <a:latin typeface="Poppins"/>
                <a:ea typeface="Poppins"/>
                <a:cs typeface="Poppins"/>
                <a:sym typeface="Poppins"/>
              </a:defRPr>
            </a:lvl5pPr>
            <a:lvl6pPr lvl="5" rtl="0" algn="ctr">
              <a:spcBef>
                <a:spcPts val="0"/>
              </a:spcBef>
              <a:spcAft>
                <a:spcPts val="0"/>
              </a:spcAft>
              <a:buSzPts val="3800"/>
              <a:buFont typeface="Poppins"/>
              <a:buNone/>
              <a:defRPr b="1" sz="3800">
                <a:latin typeface="Poppins"/>
                <a:ea typeface="Poppins"/>
                <a:cs typeface="Poppins"/>
                <a:sym typeface="Poppins"/>
              </a:defRPr>
            </a:lvl6pPr>
            <a:lvl7pPr lvl="6" rtl="0" algn="ctr">
              <a:spcBef>
                <a:spcPts val="0"/>
              </a:spcBef>
              <a:spcAft>
                <a:spcPts val="0"/>
              </a:spcAft>
              <a:buSzPts val="3800"/>
              <a:buFont typeface="Poppins"/>
              <a:buNone/>
              <a:defRPr b="1" sz="3800">
                <a:latin typeface="Poppins"/>
                <a:ea typeface="Poppins"/>
                <a:cs typeface="Poppins"/>
                <a:sym typeface="Poppins"/>
              </a:defRPr>
            </a:lvl7pPr>
            <a:lvl8pPr lvl="7" rtl="0" algn="ctr">
              <a:spcBef>
                <a:spcPts val="0"/>
              </a:spcBef>
              <a:spcAft>
                <a:spcPts val="0"/>
              </a:spcAft>
              <a:buSzPts val="3800"/>
              <a:buFont typeface="Poppins"/>
              <a:buNone/>
              <a:defRPr b="1" sz="3800">
                <a:latin typeface="Poppins"/>
                <a:ea typeface="Poppins"/>
                <a:cs typeface="Poppins"/>
                <a:sym typeface="Poppins"/>
              </a:defRPr>
            </a:lvl8pPr>
            <a:lvl9pPr lvl="8" rtl="0" algn="ctr">
              <a:spcBef>
                <a:spcPts val="0"/>
              </a:spcBef>
              <a:spcAft>
                <a:spcPts val="0"/>
              </a:spcAft>
              <a:buSzPts val="3800"/>
              <a:buFont typeface="Poppins"/>
              <a:buNone/>
              <a:defRPr b="1" sz="3800">
                <a:latin typeface="Poppins"/>
                <a:ea typeface="Poppins"/>
                <a:cs typeface="Poppins"/>
                <a:sym typeface="Poppi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177" name="Shape 177"/>
        <p:cNvGrpSpPr/>
        <p:nvPr/>
      </p:nvGrpSpPr>
      <p:grpSpPr>
        <a:xfrm>
          <a:off x="0" y="0"/>
          <a:ext cx="0" cy="0"/>
          <a:chOff x="0" y="0"/>
          <a:chExt cx="0" cy="0"/>
        </a:xfrm>
      </p:grpSpPr>
      <p:sp>
        <p:nvSpPr>
          <p:cNvPr id="178" name="Google Shape;178;p24"/>
          <p:cNvSpPr/>
          <p:nvPr/>
        </p:nvSpPr>
        <p:spPr>
          <a:xfrm rot="934978">
            <a:off x="1814134" y="2374358"/>
            <a:ext cx="781735" cy="633385"/>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24"/>
          <p:cNvPicPr preferRelativeResize="0"/>
          <p:nvPr/>
        </p:nvPicPr>
        <p:blipFill>
          <a:blip r:embed="rId2">
            <a:alphaModFix/>
          </a:blip>
          <a:stretch>
            <a:fillRect/>
          </a:stretch>
        </p:blipFill>
        <p:spPr>
          <a:xfrm>
            <a:off x="5662832" y="2287750"/>
            <a:ext cx="854636" cy="814177"/>
          </a:xfrm>
          <a:prstGeom prst="rect">
            <a:avLst/>
          </a:prstGeom>
          <a:noFill/>
          <a:ln>
            <a:noFill/>
          </a:ln>
        </p:spPr>
      </p:pic>
      <p:pic>
        <p:nvPicPr>
          <p:cNvPr id="180" name="Google Shape;180;p24"/>
          <p:cNvPicPr preferRelativeResize="0"/>
          <p:nvPr/>
        </p:nvPicPr>
        <p:blipFill rotWithShape="1">
          <a:blip r:embed="rId3">
            <a:alphaModFix/>
          </a:blip>
          <a:srcRect b="0" l="0" r="0" t="-969"/>
          <a:stretch/>
        </p:blipFill>
        <p:spPr>
          <a:xfrm>
            <a:off x="9484138" y="2350888"/>
            <a:ext cx="679624" cy="687898"/>
          </a:xfrm>
          <a:prstGeom prst="rect">
            <a:avLst/>
          </a:prstGeom>
          <a:noFill/>
          <a:ln>
            <a:noFill/>
          </a:ln>
        </p:spPr>
      </p:pic>
      <p:sp>
        <p:nvSpPr>
          <p:cNvPr id="181" name="Google Shape;181;p24"/>
          <p:cNvSpPr txBox="1"/>
          <p:nvPr>
            <p:ph type="title"/>
          </p:nvPr>
        </p:nvSpPr>
        <p:spPr>
          <a:xfrm>
            <a:off x="2227050" y="461000"/>
            <a:ext cx="7737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lgn="ctr">
              <a:spcBef>
                <a:spcPts val="0"/>
              </a:spcBef>
              <a:spcAft>
                <a:spcPts val="0"/>
              </a:spcAft>
              <a:buSzPts val="3800"/>
              <a:buFont typeface="Poppins"/>
              <a:buNone/>
              <a:defRPr b="1" sz="3800">
                <a:latin typeface="Poppins"/>
                <a:ea typeface="Poppins"/>
                <a:cs typeface="Poppins"/>
                <a:sym typeface="Poppins"/>
              </a:defRPr>
            </a:lvl2pPr>
            <a:lvl3pPr lvl="2" rtl="0" algn="ctr">
              <a:spcBef>
                <a:spcPts val="0"/>
              </a:spcBef>
              <a:spcAft>
                <a:spcPts val="0"/>
              </a:spcAft>
              <a:buSzPts val="3800"/>
              <a:buFont typeface="Poppins"/>
              <a:buNone/>
              <a:defRPr b="1" sz="3800">
                <a:latin typeface="Poppins"/>
                <a:ea typeface="Poppins"/>
                <a:cs typeface="Poppins"/>
                <a:sym typeface="Poppins"/>
              </a:defRPr>
            </a:lvl3pPr>
            <a:lvl4pPr lvl="3" rtl="0" algn="ctr">
              <a:spcBef>
                <a:spcPts val="0"/>
              </a:spcBef>
              <a:spcAft>
                <a:spcPts val="0"/>
              </a:spcAft>
              <a:buSzPts val="3800"/>
              <a:buFont typeface="Poppins"/>
              <a:buNone/>
              <a:defRPr b="1" sz="3800">
                <a:latin typeface="Poppins"/>
                <a:ea typeface="Poppins"/>
                <a:cs typeface="Poppins"/>
                <a:sym typeface="Poppins"/>
              </a:defRPr>
            </a:lvl4pPr>
            <a:lvl5pPr lvl="4" rtl="0" algn="ctr">
              <a:spcBef>
                <a:spcPts val="0"/>
              </a:spcBef>
              <a:spcAft>
                <a:spcPts val="0"/>
              </a:spcAft>
              <a:buSzPts val="3800"/>
              <a:buFont typeface="Poppins"/>
              <a:buNone/>
              <a:defRPr b="1" sz="3800">
                <a:latin typeface="Poppins"/>
                <a:ea typeface="Poppins"/>
                <a:cs typeface="Poppins"/>
                <a:sym typeface="Poppins"/>
              </a:defRPr>
            </a:lvl5pPr>
            <a:lvl6pPr lvl="5" rtl="0" algn="ctr">
              <a:spcBef>
                <a:spcPts val="0"/>
              </a:spcBef>
              <a:spcAft>
                <a:spcPts val="0"/>
              </a:spcAft>
              <a:buSzPts val="3800"/>
              <a:buFont typeface="Poppins"/>
              <a:buNone/>
              <a:defRPr b="1" sz="3800">
                <a:latin typeface="Poppins"/>
                <a:ea typeface="Poppins"/>
                <a:cs typeface="Poppins"/>
                <a:sym typeface="Poppins"/>
              </a:defRPr>
            </a:lvl6pPr>
            <a:lvl7pPr lvl="6" rtl="0" algn="ctr">
              <a:spcBef>
                <a:spcPts val="0"/>
              </a:spcBef>
              <a:spcAft>
                <a:spcPts val="0"/>
              </a:spcAft>
              <a:buSzPts val="3800"/>
              <a:buFont typeface="Poppins"/>
              <a:buNone/>
              <a:defRPr b="1" sz="3800">
                <a:latin typeface="Poppins"/>
                <a:ea typeface="Poppins"/>
                <a:cs typeface="Poppins"/>
                <a:sym typeface="Poppins"/>
              </a:defRPr>
            </a:lvl7pPr>
            <a:lvl8pPr lvl="7" rtl="0" algn="ctr">
              <a:spcBef>
                <a:spcPts val="0"/>
              </a:spcBef>
              <a:spcAft>
                <a:spcPts val="0"/>
              </a:spcAft>
              <a:buSzPts val="3800"/>
              <a:buFont typeface="Poppins"/>
              <a:buNone/>
              <a:defRPr b="1" sz="3800">
                <a:latin typeface="Poppins"/>
                <a:ea typeface="Poppins"/>
                <a:cs typeface="Poppins"/>
                <a:sym typeface="Poppins"/>
              </a:defRPr>
            </a:lvl8pPr>
            <a:lvl9pPr lvl="8" rtl="0" algn="ctr">
              <a:spcBef>
                <a:spcPts val="0"/>
              </a:spcBef>
              <a:spcAft>
                <a:spcPts val="0"/>
              </a:spcAft>
              <a:buSzPts val="3800"/>
              <a:buFont typeface="Poppins"/>
              <a:buNone/>
              <a:defRPr b="1" sz="3800">
                <a:latin typeface="Poppins"/>
                <a:ea typeface="Poppins"/>
                <a:cs typeface="Poppins"/>
                <a:sym typeface="Poppins"/>
              </a:defRPr>
            </a:lvl9pPr>
          </a:lstStyle>
          <a:p/>
        </p:txBody>
      </p:sp>
      <p:sp>
        <p:nvSpPr>
          <p:cNvPr id="182" name="Google Shape;182;p24"/>
          <p:cNvSpPr txBox="1"/>
          <p:nvPr>
            <p:ph idx="1" type="subTitle"/>
          </p:nvPr>
        </p:nvSpPr>
        <p:spPr>
          <a:xfrm>
            <a:off x="476250" y="4052925"/>
            <a:ext cx="34554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183" name="Google Shape;183;p24"/>
          <p:cNvSpPr txBox="1"/>
          <p:nvPr>
            <p:ph idx="2" type="subTitle"/>
          </p:nvPr>
        </p:nvSpPr>
        <p:spPr>
          <a:xfrm>
            <a:off x="642900" y="3273025"/>
            <a:ext cx="31221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1pPr>
            <a:lvl2pPr lvl="1"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2pPr>
            <a:lvl3pPr lvl="2"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3pPr>
            <a:lvl4pPr lvl="3"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4pPr>
            <a:lvl5pPr lvl="4"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5pPr>
            <a:lvl6pPr lvl="5"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6pPr>
            <a:lvl7pPr lvl="6"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7pPr>
            <a:lvl8pPr lvl="7"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8pPr>
            <a:lvl9pPr lvl="8"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9pPr>
          </a:lstStyle>
          <a:p/>
        </p:txBody>
      </p:sp>
      <p:sp>
        <p:nvSpPr>
          <p:cNvPr id="184" name="Google Shape;184;p24"/>
          <p:cNvSpPr txBox="1"/>
          <p:nvPr>
            <p:ph idx="3" type="subTitle"/>
          </p:nvPr>
        </p:nvSpPr>
        <p:spPr>
          <a:xfrm>
            <a:off x="4362450" y="4052925"/>
            <a:ext cx="34554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185" name="Google Shape;185;p24"/>
          <p:cNvSpPr txBox="1"/>
          <p:nvPr>
            <p:ph idx="4" type="subTitle"/>
          </p:nvPr>
        </p:nvSpPr>
        <p:spPr>
          <a:xfrm>
            <a:off x="4529100" y="3273025"/>
            <a:ext cx="31221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1pPr>
            <a:lvl2pPr lvl="1"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2pPr>
            <a:lvl3pPr lvl="2"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3pPr>
            <a:lvl4pPr lvl="3"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4pPr>
            <a:lvl5pPr lvl="4"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5pPr>
            <a:lvl6pPr lvl="5"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6pPr>
            <a:lvl7pPr lvl="6"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7pPr>
            <a:lvl8pPr lvl="7"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8pPr>
            <a:lvl9pPr lvl="8"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9pPr>
          </a:lstStyle>
          <a:p/>
        </p:txBody>
      </p:sp>
      <p:sp>
        <p:nvSpPr>
          <p:cNvPr id="186" name="Google Shape;186;p24"/>
          <p:cNvSpPr txBox="1"/>
          <p:nvPr>
            <p:ph idx="5" type="subTitle"/>
          </p:nvPr>
        </p:nvSpPr>
        <p:spPr>
          <a:xfrm>
            <a:off x="8096250" y="4052925"/>
            <a:ext cx="34554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187" name="Google Shape;187;p24"/>
          <p:cNvSpPr txBox="1"/>
          <p:nvPr>
            <p:ph idx="6" type="subTitle"/>
          </p:nvPr>
        </p:nvSpPr>
        <p:spPr>
          <a:xfrm>
            <a:off x="8262900" y="3273025"/>
            <a:ext cx="31221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1pPr>
            <a:lvl2pPr lvl="1"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2pPr>
            <a:lvl3pPr lvl="2"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3pPr>
            <a:lvl4pPr lvl="3"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4pPr>
            <a:lvl5pPr lvl="4"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5pPr>
            <a:lvl6pPr lvl="5"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6pPr>
            <a:lvl7pPr lvl="6"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7pPr>
            <a:lvl8pPr lvl="7"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8pPr>
            <a:lvl9pPr lvl="8"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188" name="Shape 188"/>
        <p:cNvGrpSpPr/>
        <p:nvPr/>
      </p:nvGrpSpPr>
      <p:grpSpPr>
        <a:xfrm>
          <a:off x="0" y="0"/>
          <a:ext cx="0" cy="0"/>
          <a:chOff x="0" y="0"/>
          <a:chExt cx="0" cy="0"/>
        </a:xfrm>
      </p:grpSpPr>
      <p:sp>
        <p:nvSpPr>
          <p:cNvPr id="189" name="Google Shape;189;p25"/>
          <p:cNvSpPr/>
          <p:nvPr/>
        </p:nvSpPr>
        <p:spPr>
          <a:xfrm>
            <a:off x="6345447" y="1211953"/>
            <a:ext cx="2101263" cy="2332292"/>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190" name="Google Shape;190;p25"/>
          <p:cNvSpPr/>
          <p:nvPr/>
        </p:nvSpPr>
        <p:spPr>
          <a:xfrm>
            <a:off x="6056903" y="2722953"/>
            <a:ext cx="2662333" cy="935117"/>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191" name="Google Shape;191;p25"/>
          <p:cNvSpPr/>
          <p:nvPr/>
        </p:nvSpPr>
        <p:spPr>
          <a:xfrm>
            <a:off x="8947847" y="1211953"/>
            <a:ext cx="2101263" cy="2332292"/>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192" name="Google Shape;192;p25"/>
          <p:cNvSpPr/>
          <p:nvPr/>
        </p:nvSpPr>
        <p:spPr>
          <a:xfrm>
            <a:off x="8698951" y="2722953"/>
            <a:ext cx="2596324" cy="935117"/>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193" name="Google Shape;193;p25"/>
          <p:cNvSpPr/>
          <p:nvPr/>
        </p:nvSpPr>
        <p:spPr>
          <a:xfrm>
            <a:off x="3744148" y="1211953"/>
            <a:ext cx="2101263" cy="2332292"/>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194" name="Google Shape;194;p25"/>
          <p:cNvSpPr/>
          <p:nvPr/>
        </p:nvSpPr>
        <p:spPr>
          <a:xfrm>
            <a:off x="3463314" y="2722953"/>
            <a:ext cx="2629329" cy="935117"/>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195" name="Google Shape;195;p25"/>
          <p:cNvSpPr/>
          <p:nvPr/>
        </p:nvSpPr>
        <p:spPr>
          <a:xfrm>
            <a:off x="1142849" y="1211953"/>
            <a:ext cx="2090261" cy="2332292"/>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196" name="Google Shape;196;p25"/>
          <p:cNvSpPr/>
          <p:nvPr/>
        </p:nvSpPr>
        <p:spPr>
          <a:xfrm>
            <a:off x="893952" y="2722953"/>
            <a:ext cx="2596325" cy="935117"/>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pic>
        <p:nvPicPr>
          <p:cNvPr id="197" name="Google Shape;197;p25"/>
          <p:cNvPicPr preferRelativeResize="0"/>
          <p:nvPr/>
        </p:nvPicPr>
        <p:blipFill>
          <a:blip r:embed="rId2">
            <a:alphaModFix/>
          </a:blip>
          <a:stretch>
            <a:fillRect/>
          </a:stretch>
        </p:blipFill>
        <p:spPr>
          <a:xfrm>
            <a:off x="1622688" y="1688275"/>
            <a:ext cx="1130865" cy="1077298"/>
          </a:xfrm>
          <a:prstGeom prst="rect">
            <a:avLst/>
          </a:prstGeom>
          <a:noFill/>
          <a:ln>
            <a:noFill/>
          </a:ln>
        </p:spPr>
      </p:pic>
      <p:pic>
        <p:nvPicPr>
          <p:cNvPr id="198" name="Google Shape;198;p25"/>
          <p:cNvPicPr preferRelativeResize="0"/>
          <p:nvPr/>
        </p:nvPicPr>
        <p:blipFill>
          <a:blip r:embed="rId3">
            <a:alphaModFix/>
          </a:blip>
          <a:stretch>
            <a:fillRect/>
          </a:stretch>
        </p:blipFill>
        <p:spPr>
          <a:xfrm>
            <a:off x="9477275" y="1688287"/>
            <a:ext cx="1130865" cy="1077298"/>
          </a:xfrm>
          <a:prstGeom prst="rect">
            <a:avLst/>
          </a:prstGeom>
          <a:noFill/>
          <a:ln>
            <a:noFill/>
          </a:ln>
        </p:spPr>
      </p:pic>
      <p:pic>
        <p:nvPicPr>
          <p:cNvPr id="199" name="Google Shape;199;p25"/>
          <p:cNvPicPr preferRelativeResize="0"/>
          <p:nvPr/>
        </p:nvPicPr>
        <p:blipFill rotWithShape="1">
          <a:blip r:embed="rId4">
            <a:alphaModFix/>
          </a:blip>
          <a:srcRect b="0" l="0" r="0" t="0"/>
          <a:stretch/>
        </p:blipFill>
        <p:spPr>
          <a:xfrm>
            <a:off x="4209538" y="1688275"/>
            <a:ext cx="1130865" cy="1077298"/>
          </a:xfrm>
          <a:prstGeom prst="rect">
            <a:avLst/>
          </a:prstGeom>
          <a:noFill/>
          <a:ln>
            <a:noFill/>
          </a:ln>
        </p:spPr>
      </p:pic>
      <p:pic>
        <p:nvPicPr>
          <p:cNvPr id="200" name="Google Shape;200;p25"/>
          <p:cNvPicPr preferRelativeResize="0"/>
          <p:nvPr/>
        </p:nvPicPr>
        <p:blipFill rotWithShape="1">
          <a:blip r:embed="rId5">
            <a:alphaModFix/>
          </a:blip>
          <a:srcRect b="19" l="0" r="0" t="29"/>
          <a:stretch/>
        </p:blipFill>
        <p:spPr>
          <a:xfrm>
            <a:off x="6831763" y="1688275"/>
            <a:ext cx="1130865" cy="1077299"/>
          </a:xfrm>
          <a:prstGeom prst="rect">
            <a:avLst/>
          </a:prstGeom>
          <a:noFill/>
          <a:ln>
            <a:noFill/>
          </a:ln>
        </p:spPr>
      </p:pic>
      <p:sp>
        <p:nvSpPr>
          <p:cNvPr id="201" name="Google Shape;201;p25"/>
          <p:cNvSpPr txBox="1"/>
          <p:nvPr>
            <p:ph idx="1" type="subTitle"/>
          </p:nvPr>
        </p:nvSpPr>
        <p:spPr>
          <a:xfrm>
            <a:off x="894025" y="4829350"/>
            <a:ext cx="25962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02" name="Google Shape;202;p25"/>
          <p:cNvSpPr txBox="1"/>
          <p:nvPr>
            <p:ph idx="2" type="subTitle"/>
          </p:nvPr>
        </p:nvSpPr>
        <p:spPr>
          <a:xfrm>
            <a:off x="8939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1pPr>
            <a:lvl2pPr lvl="1"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2pPr>
            <a:lvl3pPr lvl="2"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3pPr>
            <a:lvl4pPr lvl="3"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4pPr>
            <a:lvl5pPr lvl="4"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5pPr>
            <a:lvl6pPr lvl="5"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6pPr>
            <a:lvl7pPr lvl="6"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7pPr>
            <a:lvl8pPr lvl="7"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8pPr>
            <a:lvl9pPr lvl="8"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9pPr>
          </a:lstStyle>
          <a:p/>
        </p:txBody>
      </p:sp>
      <p:sp>
        <p:nvSpPr>
          <p:cNvPr id="203" name="Google Shape;203;p25"/>
          <p:cNvSpPr txBox="1"/>
          <p:nvPr>
            <p:ph idx="3" type="subTitle"/>
          </p:nvPr>
        </p:nvSpPr>
        <p:spPr>
          <a:xfrm>
            <a:off x="3484825" y="4829350"/>
            <a:ext cx="25962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04" name="Google Shape;204;p25"/>
          <p:cNvSpPr txBox="1"/>
          <p:nvPr>
            <p:ph idx="4" type="subTitle"/>
          </p:nvPr>
        </p:nvSpPr>
        <p:spPr>
          <a:xfrm>
            <a:off x="34847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1pPr>
            <a:lvl2pPr lvl="1"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2pPr>
            <a:lvl3pPr lvl="2"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3pPr>
            <a:lvl4pPr lvl="3"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4pPr>
            <a:lvl5pPr lvl="4"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5pPr>
            <a:lvl6pPr lvl="5"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6pPr>
            <a:lvl7pPr lvl="6"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7pPr>
            <a:lvl8pPr lvl="7"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8pPr>
            <a:lvl9pPr lvl="8"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9pPr>
          </a:lstStyle>
          <a:p/>
        </p:txBody>
      </p:sp>
      <p:sp>
        <p:nvSpPr>
          <p:cNvPr id="205" name="Google Shape;205;p25"/>
          <p:cNvSpPr txBox="1"/>
          <p:nvPr>
            <p:ph idx="5" type="subTitle"/>
          </p:nvPr>
        </p:nvSpPr>
        <p:spPr>
          <a:xfrm>
            <a:off x="6075625" y="4829350"/>
            <a:ext cx="25962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06" name="Google Shape;206;p25"/>
          <p:cNvSpPr txBox="1"/>
          <p:nvPr>
            <p:ph idx="6" type="subTitle"/>
          </p:nvPr>
        </p:nvSpPr>
        <p:spPr>
          <a:xfrm>
            <a:off x="60755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1pPr>
            <a:lvl2pPr lvl="1"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2pPr>
            <a:lvl3pPr lvl="2"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3pPr>
            <a:lvl4pPr lvl="3"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4pPr>
            <a:lvl5pPr lvl="4"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5pPr>
            <a:lvl6pPr lvl="5"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6pPr>
            <a:lvl7pPr lvl="6"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7pPr>
            <a:lvl8pPr lvl="7"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8pPr>
            <a:lvl9pPr lvl="8"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9pPr>
          </a:lstStyle>
          <a:p/>
        </p:txBody>
      </p:sp>
      <p:sp>
        <p:nvSpPr>
          <p:cNvPr id="207" name="Google Shape;207;p25"/>
          <p:cNvSpPr txBox="1"/>
          <p:nvPr>
            <p:ph idx="7" type="subTitle"/>
          </p:nvPr>
        </p:nvSpPr>
        <p:spPr>
          <a:xfrm>
            <a:off x="8666425" y="4829350"/>
            <a:ext cx="25962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08" name="Google Shape;208;p25"/>
          <p:cNvSpPr txBox="1"/>
          <p:nvPr>
            <p:ph idx="8" type="subTitle"/>
          </p:nvPr>
        </p:nvSpPr>
        <p:spPr>
          <a:xfrm>
            <a:off x="86663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1pPr>
            <a:lvl2pPr lvl="1"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2pPr>
            <a:lvl3pPr lvl="2"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3pPr>
            <a:lvl4pPr lvl="3"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4pPr>
            <a:lvl5pPr lvl="4"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5pPr>
            <a:lvl6pPr lvl="5"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6pPr>
            <a:lvl7pPr lvl="6"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7pPr>
            <a:lvl8pPr lvl="7"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8pPr>
            <a:lvl9pPr lvl="8" rtl="0" algn="ctr">
              <a:spcBef>
                <a:spcPts val="0"/>
              </a:spcBef>
              <a:spcAft>
                <a:spcPts val="0"/>
              </a:spcAft>
              <a:buClr>
                <a:srgbClr val="0E515A"/>
              </a:buClr>
              <a:buSzPts val="2200"/>
              <a:buFont typeface="Cabin"/>
              <a:buNone/>
              <a:defRPr b="1" sz="2200">
                <a:solidFill>
                  <a:srgbClr val="0E515A"/>
                </a:solidFill>
                <a:latin typeface="Cabin"/>
                <a:ea typeface="Cabin"/>
                <a:cs typeface="Cabin"/>
                <a:sym typeface="Cabin"/>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209" name="Shape 209"/>
        <p:cNvGrpSpPr/>
        <p:nvPr/>
      </p:nvGrpSpPr>
      <p:grpSpPr>
        <a:xfrm>
          <a:off x="0" y="0"/>
          <a:ext cx="0" cy="0"/>
          <a:chOff x="0" y="0"/>
          <a:chExt cx="0" cy="0"/>
        </a:xfrm>
      </p:grpSpPr>
      <p:sp>
        <p:nvSpPr>
          <p:cNvPr id="210" name="Google Shape;210;p26"/>
          <p:cNvSpPr/>
          <p:nvPr/>
        </p:nvSpPr>
        <p:spPr>
          <a:xfrm>
            <a:off x="781016" y="816185"/>
            <a:ext cx="10632797" cy="222316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211" name="Google Shape;211;p26"/>
          <p:cNvSpPr/>
          <p:nvPr/>
        </p:nvSpPr>
        <p:spPr>
          <a:xfrm>
            <a:off x="1108710" y="1143872"/>
            <a:ext cx="1567815" cy="1567815"/>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212" name="Google Shape;212;p26"/>
          <p:cNvSpPr/>
          <p:nvPr/>
        </p:nvSpPr>
        <p:spPr>
          <a:xfrm>
            <a:off x="3909060" y="1143872"/>
            <a:ext cx="1567815" cy="1567815"/>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213" name="Google Shape;213;p26"/>
          <p:cNvSpPr/>
          <p:nvPr/>
        </p:nvSpPr>
        <p:spPr>
          <a:xfrm>
            <a:off x="6713220" y="1143872"/>
            <a:ext cx="1567814" cy="1567815"/>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214" name="Google Shape;214;p26"/>
          <p:cNvSpPr/>
          <p:nvPr/>
        </p:nvSpPr>
        <p:spPr>
          <a:xfrm>
            <a:off x="9515475" y="1143872"/>
            <a:ext cx="1567814" cy="1567815"/>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215" name="Google Shape;215;p26"/>
          <p:cNvSpPr/>
          <p:nvPr/>
        </p:nvSpPr>
        <p:spPr>
          <a:xfrm>
            <a:off x="1633537" y="3229846"/>
            <a:ext cx="519112" cy="300990"/>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216" name="Google Shape;216;p26"/>
          <p:cNvSpPr/>
          <p:nvPr/>
        </p:nvSpPr>
        <p:spPr>
          <a:xfrm>
            <a:off x="4433887" y="3232704"/>
            <a:ext cx="519112" cy="300989"/>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217" name="Google Shape;217;p26"/>
          <p:cNvSpPr/>
          <p:nvPr/>
        </p:nvSpPr>
        <p:spPr>
          <a:xfrm>
            <a:off x="7237094" y="3232704"/>
            <a:ext cx="519112" cy="300989"/>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218" name="Google Shape;218;p26"/>
          <p:cNvSpPr/>
          <p:nvPr/>
        </p:nvSpPr>
        <p:spPr>
          <a:xfrm>
            <a:off x="10039350" y="3232704"/>
            <a:ext cx="519112" cy="300989"/>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E515A"/>
              </a:solidFill>
              <a:latin typeface="Calibri"/>
              <a:ea typeface="Calibri"/>
              <a:cs typeface="Calibri"/>
              <a:sym typeface="Calibri"/>
            </a:endParaRPr>
          </a:p>
        </p:txBody>
      </p:sp>
      <p:sp>
        <p:nvSpPr>
          <p:cNvPr id="219" name="Google Shape;219;p26"/>
          <p:cNvSpPr txBox="1"/>
          <p:nvPr/>
        </p:nvSpPr>
        <p:spPr>
          <a:xfrm>
            <a:off x="1108698" y="1627750"/>
            <a:ext cx="15678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01</a:t>
            </a:r>
            <a:endParaRPr b="1" sz="4000">
              <a:solidFill>
                <a:srgbClr val="FFFFFF"/>
              </a:solidFill>
              <a:latin typeface="Poppins"/>
              <a:ea typeface="Poppins"/>
              <a:cs typeface="Poppins"/>
              <a:sym typeface="Poppins"/>
            </a:endParaRPr>
          </a:p>
        </p:txBody>
      </p:sp>
      <p:sp>
        <p:nvSpPr>
          <p:cNvPr id="220" name="Google Shape;220;p26"/>
          <p:cNvSpPr txBox="1"/>
          <p:nvPr/>
        </p:nvSpPr>
        <p:spPr>
          <a:xfrm>
            <a:off x="3909054" y="1627750"/>
            <a:ext cx="15678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02</a:t>
            </a:r>
            <a:endParaRPr b="1" sz="4000">
              <a:solidFill>
                <a:srgbClr val="FFFFFF"/>
              </a:solidFill>
              <a:latin typeface="Poppins"/>
              <a:ea typeface="Poppins"/>
              <a:cs typeface="Poppins"/>
              <a:sym typeface="Poppins"/>
            </a:endParaRPr>
          </a:p>
        </p:txBody>
      </p:sp>
      <p:sp>
        <p:nvSpPr>
          <p:cNvPr id="221" name="Google Shape;221;p26"/>
          <p:cNvSpPr txBox="1"/>
          <p:nvPr/>
        </p:nvSpPr>
        <p:spPr>
          <a:xfrm>
            <a:off x="6713225" y="1627750"/>
            <a:ext cx="15678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03</a:t>
            </a:r>
            <a:endParaRPr b="1" sz="4000">
              <a:solidFill>
                <a:srgbClr val="FFFFFF"/>
              </a:solidFill>
              <a:latin typeface="Poppins"/>
              <a:ea typeface="Poppins"/>
              <a:cs typeface="Poppins"/>
              <a:sym typeface="Poppins"/>
            </a:endParaRPr>
          </a:p>
        </p:txBody>
      </p:sp>
      <p:sp>
        <p:nvSpPr>
          <p:cNvPr id="222" name="Google Shape;222;p26"/>
          <p:cNvSpPr txBox="1"/>
          <p:nvPr/>
        </p:nvSpPr>
        <p:spPr>
          <a:xfrm>
            <a:off x="9515478" y="1627750"/>
            <a:ext cx="15678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04</a:t>
            </a:r>
            <a:endParaRPr b="1" sz="4000">
              <a:solidFill>
                <a:srgbClr val="FFFFFF"/>
              </a:solidFill>
              <a:latin typeface="Poppins"/>
              <a:ea typeface="Poppins"/>
              <a:cs typeface="Poppins"/>
              <a:sym typeface="Poppins"/>
            </a:endParaRPr>
          </a:p>
        </p:txBody>
      </p:sp>
      <p:sp>
        <p:nvSpPr>
          <p:cNvPr id="223" name="Google Shape;223;p26"/>
          <p:cNvSpPr txBox="1"/>
          <p:nvPr>
            <p:ph idx="1" type="subTitle"/>
          </p:nvPr>
        </p:nvSpPr>
        <p:spPr>
          <a:xfrm>
            <a:off x="589225" y="3914950"/>
            <a:ext cx="25962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24" name="Google Shape;224;p26"/>
          <p:cNvSpPr txBox="1"/>
          <p:nvPr>
            <p:ph idx="2" type="subTitle"/>
          </p:nvPr>
        </p:nvSpPr>
        <p:spPr>
          <a:xfrm>
            <a:off x="3408625" y="3914950"/>
            <a:ext cx="25962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25" name="Google Shape;225;p26"/>
          <p:cNvSpPr txBox="1"/>
          <p:nvPr>
            <p:ph idx="3" type="subTitle"/>
          </p:nvPr>
        </p:nvSpPr>
        <p:spPr>
          <a:xfrm>
            <a:off x="6228025" y="3914950"/>
            <a:ext cx="25962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26" name="Google Shape;226;p26"/>
          <p:cNvSpPr txBox="1"/>
          <p:nvPr>
            <p:ph idx="4" type="subTitle"/>
          </p:nvPr>
        </p:nvSpPr>
        <p:spPr>
          <a:xfrm>
            <a:off x="9047425" y="3914950"/>
            <a:ext cx="25962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1pPr>
            <a:lvl2pPr lvl="1"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lgn="ctr">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227" name="Shape 227"/>
        <p:cNvGrpSpPr/>
        <p:nvPr/>
      </p:nvGrpSpPr>
      <p:grpSpPr>
        <a:xfrm>
          <a:off x="0" y="0"/>
          <a:ext cx="0" cy="0"/>
          <a:chOff x="0" y="0"/>
          <a:chExt cx="0" cy="0"/>
        </a:xfrm>
      </p:grpSpPr>
      <p:pic>
        <p:nvPicPr>
          <p:cNvPr id="228" name="Google Shape;228;p27"/>
          <p:cNvPicPr preferRelativeResize="0"/>
          <p:nvPr/>
        </p:nvPicPr>
        <p:blipFill rotWithShape="1">
          <a:blip r:embed="rId2">
            <a:alphaModFix/>
          </a:blip>
          <a:srcRect b="-4264" l="-2564" r="-1699" t="0"/>
          <a:stretch/>
        </p:blipFill>
        <p:spPr>
          <a:xfrm rot="-459404">
            <a:off x="-275545" y="5375906"/>
            <a:ext cx="1541826" cy="1541802"/>
          </a:xfrm>
          <a:prstGeom prst="rect">
            <a:avLst/>
          </a:prstGeom>
          <a:noFill/>
          <a:ln>
            <a:noFill/>
          </a:ln>
        </p:spPr>
      </p:pic>
      <p:grpSp>
        <p:nvGrpSpPr>
          <p:cNvPr id="229" name="Google Shape;229;p27"/>
          <p:cNvGrpSpPr/>
          <p:nvPr/>
        </p:nvGrpSpPr>
        <p:grpSpPr>
          <a:xfrm flipH="1" rot="10800000">
            <a:off x="6574475" y="0"/>
            <a:ext cx="6591300" cy="1128800"/>
            <a:chOff x="5600700" y="5777525"/>
            <a:chExt cx="6591300" cy="1128800"/>
          </a:xfrm>
        </p:grpSpPr>
        <p:pic>
          <p:nvPicPr>
            <p:cNvPr id="230" name="Google Shape;230;p27"/>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31" name="Google Shape;231;p27"/>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32" name="Google Shape;232;p27"/>
          <p:cNvSpPr/>
          <p:nvPr/>
        </p:nvSpPr>
        <p:spPr>
          <a:xfrm rot="934978">
            <a:off x="1689378" y="5366683"/>
            <a:ext cx="781735" cy="633385"/>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7"/>
          <p:cNvSpPr txBox="1"/>
          <p:nvPr>
            <p:ph idx="1" type="subTitle"/>
          </p:nvPr>
        </p:nvSpPr>
        <p:spPr>
          <a:xfrm>
            <a:off x="5214375" y="29897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34" name="Google Shape;234;p27"/>
          <p:cNvSpPr txBox="1"/>
          <p:nvPr>
            <p:ph idx="2" type="subTitle"/>
          </p:nvPr>
        </p:nvSpPr>
        <p:spPr>
          <a:xfrm>
            <a:off x="5214375" y="22860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235" name="Google Shape;235;p27"/>
          <p:cNvSpPr txBox="1"/>
          <p:nvPr>
            <p:ph idx="3" type="subTitle"/>
          </p:nvPr>
        </p:nvSpPr>
        <p:spPr>
          <a:xfrm>
            <a:off x="5214375" y="52757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36" name="Google Shape;236;p27"/>
          <p:cNvSpPr txBox="1"/>
          <p:nvPr>
            <p:ph idx="4" type="subTitle"/>
          </p:nvPr>
        </p:nvSpPr>
        <p:spPr>
          <a:xfrm>
            <a:off x="5214375" y="45720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237" name="Google Shape;237;p27"/>
          <p:cNvSpPr txBox="1"/>
          <p:nvPr>
            <p:ph type="title"/>
          </p:nvPr>
        </p:nvSpPr>
        <p:spPr>
          <a:xfrm>
            <a:off x="708850" y="744750"/>
            <a:ext cx="3808200" cy="2564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spcBef>
                <a:spcPts val="0"/>
              </a:spcBef>
              <a:spcAft>
                <a:spcPts val="0"/>
              </a:spcAft>
              <a:buSzPts val="3800"/>
              <a:buFont typeface="Poppins"/>
              <a:buNone/>
              <a:defRPr b="1" sz="3800">
                <a:latin typeface="Poppins"/>
                <a:ea typeface="Poppins"/>
                <a:cs typeface="Poppins"/>
                <a:sym typeface="Poppins"/>
              </a:defRPr>
            </a:lvl2pPr>
            <a:lvl3pPr lvl="2" rtl="0">
              <a:spcBef>
                <a:spcPts val="0"/>
              </a:spcBef>
              <a:spcAft>
                <a:spcPts val="0"/>
              </a:spcAft>
              <a:buSzPts val="3800"/>
              <a:buFont typeface="Poppins"/>
              <a:buNone/>
              <a:defRPr b="1" sz="3800">
                <a:latin typeface="Poppins"/>
                <a:ea typeface="Poppins"/>
                <a:cs typeface="Poppins"/>
                <a:sym typeface="Poppins"/>
              </a:defRPr>
            </a:lvl3pPr>
            <a:lvl4pPr lvl="3" rtl="0">
              <a:spcBef>
                <a:spcPts val="0"/>
              </a:spcBef>
              <a:spcAft>
                <a:spcPts val="0"/>
              </a:spcAft>
              <a:buSzPts val="3800"/>
              <a:buFont typeface="Poppins"/>
              <a:buNone/>
              <a:defRPr b="1" sz="3800">
                <a:latin typeface="Poppins"/>
                <a:ea typeface="Poppins"/>
                <a:cs typeface="Poppins"/>
                <a:sym typeface="Poppins"/>
              </a:defRPr>
            </a:lvl4pPr>
            <a:lvl5pPr lvl="4" rtl="0">
              <a:spcBef>
                <a:spcPts val="0"/>
              </a:spcBef>
              <a:spcAft>
                <a:spcPts val="0"/>
              </a:spcAft>
              <a:buSzPts val="3800"/>
              <a:buFont typeface="Poppins"/>
              <a:buNone/>
              <a:defRPr b="1" sz="3800">
                <a:latin typeface="Poppins"/>
                <a:ea typeface="Poppins"/>
                <a:cs typeface="Poppins"/>
                <a:sym typeface="Poppins"/>
              </a:defRPr>
            </a:lvl5pPr>
            <a:lvl6pPr lvl="5" rtl="0">
              <a:spcBef>
                <a:spcPts val="0"/>
              </a:spcBef>
              <a:spcAft>
                <a:spcPts val="0"/>
              </a:spcAft>
              <a:buSzPts val="3800"/>
              <a:buFont typeface="Poppins"/>
              <a:buNone/>
              <a:defRPr b="1" sz="3800">
                <a:latin typeface="Poppins"/>
                <a:ea typeface="Poppins"/>
                <a:cs typeface="Poppins"/>
                <a:sym typeface="Poppins"/>
              </a:defRPr>
            </a:lvl6pPr>
            <a:lvl7pPr lvl="6" rtl="0">
              <a:spcBef>
                <a:spcPts val="0"/>
              </a:spcBef>
              <a:spcAft>
                <a:spcPts val="0"/>
              </a:spcAft>
              <a:buSzPts val="3800"/>
              <a:buFont typeface="Poppins"/>
              <a:buNone/>
              <a:defRPr b="1" sz="3800">
                <a:latin typeface="Poppins"/>
                <a:ea typeface="Poppins"/>
                <a:cs typeface="Poppins"/>
                <a:sym typeface="Poppins"/>
              </a:defRPr>
            </a:lvl7pPr>
            <a:lvl8pPr lvl="7" rtl="0">
              <a:spcBef>
                <a:spcPts val="0"/>
              </a:spcBef>
              <a:spcAft>
                <a:spcPts val="0"/>
              </a:spcAft>
              <a:buSzPts val="3800"/>
              <a:buFont typeface="Poppins"/>
              <a:buNone/>
              <a:defRPr b="1" sz="3800">
                <a:latin typeface="Poppins"/>
                <a:ea typeface="Poppins"/>
                <a:cs typeface="Poppins"/>
                <a:sym typeface="Poppins"/>
              </a:defRPr>
            </a:lvl8pPr>
            <a:lvl9pPr lvl="8" rtl="0">
              <a:spcBef>
                <a:spcPts val="0"/>
              </a:spcBef>
              <a:spcAft>
                <a:spcPts val="0"/>
              </a:spcAft>
              <a:buSzPts val="3800"/>
              <a:buFont typeface="Poppins"/>
              <a:buNone/>
              <a:defRPr b="1" sz="3800">
                <a:latin typeface="Poppins"/>
                <a:ea typeface="Poppins"/>
                <a:cs typeface="Poppins"/>
                <a:sym typeface="Poppi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238" name="Shape 238"/>
        <p:cNvGrpSpPr/>
        <p:nvPr/>
      </p:nvGrpSpPr>
      <p:grpSpPr>
        <a:xfrm>
          <a:off x="0" y="0"/>
          <a:ext cx="0" cy="0"/>
          <a:chOff x="0" y="0"/>
          <a:chExt cx="0" cy="0"/>
        </a:xfrm>
      </p:grpSpPr>
      <p:pic>
        <p:nvPicPr>
          <p:cNvPr id="239" name="Google Shape;239;p28"/>
          <p:cNvPicPr preferRelativeResize="0"/>
          <p:nvPr/>
        </p:nvPicPr>
        <p:blipFill rotWithShape="1">
          <a:blip r:embed="rId2">
            <a:alphaModFix/>
          </a:blip>
          <a:srcRect b="0" l="15232" r="0" t="14412"/>
          <a:stretch/>
        </p:blipFill>
        <p:spPr>
          <a:xfrm>
            <a:off x="0" y="0"/>
            <a:ext cx="2647202" cy="2679475"/>
          </a:xfrm>
          <a:prstGeom prst="rect">
            <a:avLst/>
          </a:prstGeom>
          <a:noFill/>
          <a:ln>
            <a:noFill/>
          </a:ln>
        </p:spPr>
      </p:pic>
      <p:pic>
        <p:nvPicPr>
          <p:cNvPr id="240" name="Google Shape;240;p28"/>
          <p:cNvPicPr preferRelativeResize="0"/>
          <p:nvPr/>
        </p:nvPicPr>
        <p:blipFill rotWithShape="1">
          <a:blip r:embed="rId3">
            <a:alphaModFix/>
          </a:blip>
          <a:srcRect b="0" l="0" r="0" t="24431"/>
          <a:stretch/>
        </p:blipFill>
        <p:spPr>
          <a:xfrm rot="10800000">
            <a:off x="11196825" y="6126300"/>
            <a:ext cx="995175" cy="731700"/>
          </a:xfrm>
          <a:prstGeom prst="rect">
            <a:avLst/>
          </a:prstGeom>
          <a:noFill/>
          <a:ln>
            <a:noFill/>
          </a:ln>
        </p:spPr>
      </p:pic>
      <p:sp>
        <p:nvSpPr>
          <p:cNvPr id="241" name="Google Shape;241;p28"/>
          <p:cNvSpPr txBox="1"/>
          <p:nvPr>
            <p:ph idx="1" type="subTitle"/>
          </p:nvPr>
        </p:nvSpPr>
        <p:spPr>
          <a:xfrm>
            <a:off x="4418050" y="11911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42" name="Google Shape;242;p28"/>
          <p:cNvSpPr txBox="1"/>
          <p:nvPr>
            <p:ph idx="2" type="subTitle"/>
          </p:nvPr>
        </p:nvSpPr>
        <p:spPr>
          <a:xfrm>
            <a:off x="4418050" y="4874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243" name="Google Shape;243;p28"/>
          <p:cNvSpPr txBox="1"/>
          <p:nvPr>
            <p:ph idx="3" type="subTitle"/>
          </p:nvPr>
        </p:nvSpPr>
        <p:spPr>
          <a:xfrm>
            <a:off x="4418050" y="31723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44" name="Google Shape;244;p28"/>
          <p:cNvSpPr txBox="1"/>
          <p:nvPr>
            <p:ph idx="4" type="subTitle"/>
          </p:nvPr>
        </p:nvSpPr>
        <p:spPr>
          <a:xfrm>
            <a:off x="4418050" y="24686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245" name="Google Shape;245;p28"/>
          <p:cNvSpPr txBox="1"/>
          <p:nvPr>
            <p:ph idx="5" type="subTitle"/>
          </p:nvPr>
        </p:nvSpPr>
        <p:spPr>
          <a:xfrm>
            <a:off x="4418050" y="52297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46" name="Google Shape;246;p28"/>
          <p:cNvSpPr txBox="1"/>
          <p:nvPr>
            <p:ph idx="6" type="subTitle"/>
          </p:nvPr>
        </p:nvSpPr>
        <p:spPr>
          <a:xfrm>
            <a:off x="4418050" y="45260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247" name="Shape 247"/>
        <p:cNvGrpSpPr/>
        <p:nvPr/>
      </p:nvGrpSpPr>
      <p:grpSpPr>
        <a:xfrm>
          <a:off x="0" y="0"/>
          <a:ext cx="0" cy="0"/>
          <a:chOff x="0" y="0"/>
          <a:chExt cx="0" cy="0"/>
        </a:xfrm>
      </p:grpSpPr>
      <p:pic>
        <p:nvPicPr>
          <p:cNvPr id="248" name="Google Shape;248;p29"/>
          <p:cNvPicPr preferRelativeResize="0"/>
          <p:nvPr/>
        </p:nvPicPr>
        <p:blipFill rotWithShape="1">
          <a:blip r:embed="rId2">
            <a:alphaModFix/>
          </a:blip>
          <a:srcRect b="60476" l="-1758" r="15573" t="-3404"/>
          <a:stretch/>
        </p:blipFill>
        <p:spPr>
          <a:xfrm flipH="1">
            <a:off x="1" y="2900075"/>
            <a:ext cx="3360424" cy="3957924"/>
          </a:xfrm>
          <a:prstGeom prst="rect">
            <a:avLst/>
          </a:prstGeom>
          <a:noFill/>
          <a:ln>
            <a:noFill/>
          </a:ln>
        </p:spPr>
      </p:pic>
      <p:sp>
        <p:nvSpPr>
          <p:cNvPr id="249" name="Google Shape;249;p29"/>
          <p:cNvSpPr txBox="1"/>
          <p:nvPr>
            <p:ph idx="1" type="subTitle"/>
          </p:nvPr>
        </p:nvSpPr>
        <p:spPr>
          <a:xfrm>
            <a:off x="5214375" y="29897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50" name="Google Shape;250;p29"/>
          <p:cNvSpPr txBox="1"/>
          <p:nvPr>
            <p:ph idx="2" type="subTitle"/>
          </p:nvPr>
        </p:nvSpPr>
        <p:spPr>
          <a:xfrm>
            <a:off x="5214375" y="22860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251" name="Google Shape;251;p29"/>
          <p:cNvSpPr txBox="1"/>
          <p:nvPr>
            <p:ph type="title"/>
          </p:nvPr>
        </p:nvSpPr>
        <p:spPr>
          <a:xfrm>
            <a:off x="708850" y="744750"/>
            <a:ext cx="3808200" cy="2564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919B"/>
              </a:buClr>
              <a:buSzPts val="3800"/>
              <a:buFont typeface="Poppins"/>
              <a:buNone/>
              <a:defRPr b="1" sz="3800">
                <a:solidFill>
                  <a:srgbClr val="43919B"/>
                </a:solidFill>
                <a:latin typeface="Poppins"/>
                <a:ea typeface="Poppins"/>
                <a:cs typeface="Poppins"/>
                <a:sym typeface="Poppins"/>
              </a:defRPr>
            </a:lvl1pPr>
            <a:lvl2pPr lvl="1" rtl="0">
              <a:spcBef>
                <a:spcPts val="0"/>
              </a:spcBef>
              <a:spcAft>
                <a:spcPts val="0"/>
              </a:spcAft>
              <a:buSzPts val="3800"/>
              <a:buFont typeface="Poppins"/>
              <a:buNone/>
              <a:defRPr b="1" sz="3800">
                <a:latin typeface="Poppins"/>
                <a:ea typeface="Poppins"/>
                <a:cs typeface="Poppins"/>
                <a:sym typeface="Poppins"/>
              </a:defRPr>
            </a:lvl2pPr>
            <a:lvl3pPr lvl="2" rtl="0">
              <a:spcBef>
                <a:spcPts val="0"/>
              </a:spcBef>
              <a:spcAft>
                <a:spcPts val="0"/>
              </a:spcAft>
              <a:buSzPts val="3800"/>
              <a:buFont typeface="Poppins"/>
              <a:buNone/>
              <a:defRPr b="1" sz="3800">
                <a:latin typeface="Poppins"/>
                <a:ea typeface="Poppins"/>
                <a:cs typeface="Poppins"/>
                <a:sym typeface="Poppins"/>
              </a:defRPr>
            </a:lvl3pPr>
            <a:lvl4pPr lvl="3" rtl="0">
              <a:spcBef>
                <a:spcPts val="0"/>
              </a:spcBef>
              <a:spcAft>
                <a:spcPts val="0"/>
              </a:spcAft>
              <a:buSzPts val="3800"/>
              <a:buFont typeface="Poppins"/>
              <a:buNone/>
              <a:defRPr b="1" sz="3800">
                <a:latin typeface="Poppins"/>
                <a:ea typeface="Poppins"/>
                <a:cs typeface="Poppins"/>
                <a:sym typeface="Poppins"/>
              </a:defRPr>
            </a:lvl4pPr>
            <a:lvl5pPr lvl="4" rtl="0">
              <a:spcBef>
                <a:spcPts val="0"/>
              </a:spcBef>
              <a:spcAft>
                <a:spcPts val="0"/>
              </a:spcAft>
              <a:buSzPts val="3800"/>
              <a:buFont typeface="Poppins"/>
              <a:buNone/>
              <a:defRPr b="1" sz="3800">
                <a:latin typeface="Poppins"/>
                <a:ea typeface="Poppins"/>
                <a:cs typeface="Poppins"/>
                <a:sym typeface="Poppins"/>
              </a:defRPr>
            </a:lvl5pPr>
            <a:lvl6pPr lvl="5" rtl="0">
              <a:spcBef>
                <a:spcPts val="0"/>
              </a:spcBef>
              <a:spcAft>
                <a:spcPts val="0"/>
              </a:spcAft>
              <a:buSzPts val="3800"/>
              <a:buFont typeface="Poppins"/>
              <a:buNone/>
              <a:defRPr b="1" sz="3800">
                <a:latin typeface="Poppins"/>
                <a:ea typeface="Poppins"/>
                <a:cs typeface="Poppins"/>
                <a:sym typeface="Poppins"/>
              </a:defRPr>
            </a:lvl6pPr>
            <a:lvl7pPr lvl="6" rtl="0">
              <a:spcBef>
                <a:spcPts val="0"/>
              </a:spcBef>
              <a:spcAft>
                <a:spcPts val="0"/>
              </a:spcAft>
              <a:buSzPts val="3800"/>
              <a:buFont typeface="Poppins"/>
              <a:buNone/>
              <a:defRPr b="1" sz="3800">
                <a:latin typeface="Poppins"/>
                <a:ea typeface="Poppins"/>
                <a:cs typeface="Poppins"/>
                <a:sym typeface="Poppins"/>
              </a:defRPr>
            </a:lvl7pPr>
            <a:lvl8pPr lvl="7" rtl="0">
              <a:spcBef>
                <a:spcPts val="0"/>
              </a:spcBef>
              <a:spcAft>
                <a:spcPts val="0"/>
              </a:spcAft>
              <a:buSzPts val="3800"/>
              <a:buFont typeface="Poppins"/>
              <a:buNone/>
              <a:defRPr b="1" sz="3800">
                <a:latin typeface="Poppins"/>
                <a:ea typeface="Poppins"/>
                <a:cs typeface="Poppins"/>
                <a:sym typeface="Poppins"/>
              </a:defRPr>
            </a:lvl8pPr>
            <a:lvl9pPr lvl="8" rtl="0">
              <a:spcBef>
                <a:spcPts val="0"/>
              </a:spcBef>
              <a:spcAft>
                <a:spcPts val="0"/>
              </a:spcAft>
              <a:buSzPts val="3800"/>
              <a:buFont typeface="Poppins"/>
              <a:buNone/>
              <a:defRPr b="1" sz="3800">
                <a:latin typeface="Poppins"/>
                <a:ea typeface="Poppins"/>
                <a:cs typeface="Poppins"/>
                <a:sym typeface="Poppins"/>
              </a:defRPr>
            </a:lvl9pPr>
          </a:lstStyle>
          <a:p/>
        </p:txBody>
      </p:sp>
      <p:sp>
        <p:nvSpPr>
          <p:cNvPr id="252" name="Google Shape;252;p29"/>
          <p:cNvSpPr txBox="1"/>
          <p:nvPr>
            <p:ph idx="3" type="subTitle"/>
          </p:nvPr>
        </p:nvSpPr>
        <p:spPr>
          <a:xfrm>
            <a:off x="5214375" y="51789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53" name="Google Shape;253;p29"/>
          <p:cNvSpPr txBox="1"/>
          <p:nvPr>
            <p:ph idx="4" type="subTitle"/>
          </p:nvPr>
        </p:nvSpPr>
        <p:spPr>
          <a:xfrm>
            <a:off x="5214375" y="44752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254" name="Shape 254"/>
        <p:cNvGrpSpPr/>
        <p:nvPr/>
      </p:nvGrpSpPr>
      <p:grpSpPr>
        <a:xfrm>
          <a:off x="0" y="0"/>
          <a:ext cx="0" cy="0"/>
          <a:chOff x="0" y="0"/>
          <a:chExt cx="0" cy="0"/>
        </a:xfrm>
      </p:grpSpPr>
      <p:pic>
        <p:nvPicPr>
          <p:cNvPr id="255" name="Google Shape;255;p30"/>
          <p:cNvPicPr preferRelativeResize="0"/>
          <p:nvPr/>
        </p:nvPicPr>
        <p:blipFill rotWithShape="1">
          <a:blip r:embed="rId2">
            <a:alphaModFix/>
          </a:blip>
          <a:srcRect b="26062" l="-1404" r="15220" t="29604"/>
          <a:stretch/>
        </p:blipFill>
        <p:spPr>
          <a:xfrm flipH="1">
            <a:off x="1" y="0"/>
            <a:ext cx="3360424" cy="4087373"/>
          </a:xfrm>
          <a:prstGeom prst="rect">
            <a:avLst/>
          </a:prstGeom>
          <a:noFill/>
          <a:ln>
            <a:noFill/>
          </a:ln>
        </p:spPr>
      </p:pic>
      <p:pic>
        <p:nvPicPr>
          <p:cNvPr id="256" name="Google Shape;256;p30"/>
          <p:cNvPicPr preferRelativeResize="0"/>
          <p:nvPr/>
        </p:nvPicPr>
        <p:blipFill rotWithShape="1">
          <a:blip r:embed="rId2">
            <a:alphaModFix/>
          </a:blip>
          <a:srcRect b="26062" l="-1404" r="15220" t="29604"/>
          <a:stretch/>
        </p:blipFill>
        <p:spPr>
          <a:xfrm flipH="1">
            <a:off x="1" y="2770625"/>
            <a:ext cx="3360424" cy="4087373"/>
          </a:xfrm>
          <a:prstGeom prst="rect">
            <a:avLst/>
          </a:prstGeom>
          <a:noFill/>
          <a:ln>
            <a:noFill/>
          </a:ln>
        </p:spPr>
      </p:pic>
      <p:sp>
        <p:nvSpPr>
          <p:cNvPr id="257" name="Google Shape;257;p30"/>
          <p:cNvSpPr txBox="1"/>
          <p:nvPr>
            <p:ph idx="1" type="subTitle"/>
          </p:nvPr>
        </p:nvSpPr>
        <p:spPr>
          <a:xfrm>
            <a:off x="5214375" y="31421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58" name="Google Shape;258;p30"/>
          <p:cNvSpPr txBox="1"/>
          <p:nvPr>
            <p:ph idx="2" type="subTitle"/>
          </p:nvPr>
        </p:nvSpPr>
        <p:spPr>
          <a:xfrm>
            <a:off x="5214375" y="24384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259" name="Google Shape;259;p30"/>
          <p:cNvSpPr txBox="1"/>
          <p:nvPr>
            <p:ph idx="3" type="subTitle"/>
          </p:nvPr>
        </p:nvSpPr>
        <p:spPr>
          <a:xfrm>
            <a:off x="5214375" y="53313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60" name="Google Shape;260;p30"/>
          <p:cNvSpPr txBox="1"/>
          <p:nvPr>
            <p:ph idx="4" type="subTitle"/>
          </p:nvPr>
        </p:nvSpPr>
        <p:spPr>
          <a:xfrm>
            <a:off x="5214375" y="46276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261" name="Google Shape;261;p30"/>
          <p:cNvSpPr txBox="1"/>
          <p:nvPr>
            <p:ph idx="5" type="subTitle"/>
          </p:nvPr>
        </p:nvSpPr>
        <p:spPr>
          <a:xfrm>
            <a:off x="5214375" y="9323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62" name="Google Shape;262;p30"/>
          <p:cNvSpPr txBox="1"/>
          <p:nvPr>
            <p:ph idx="6" type="subTitle"/>
          </p:nvPr>
        </p:nvSpPr>
        <p:spPr>
          <a:xfrm>
            <a:off x="5214375" y="2286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8" name="Shape 18"/>
        <p:cNvGrpSpPr/>
        <p:nvPr/>
      </p:nvGrpSpPr>
      <p:grpSpPr>
        <a:xfrm>
          <a:off x="0" y="0"/>
          <a:ext cx="0" cy="0"/>
          <a:chOff x="0" y="0"/>
          <a:chExt cx="0" cy="0"/>
        </a:xfrm>
      </p:grpSpPr>
      <p:sp>
        <p:nvSpPr>
          <p:cNvPr id="19" name="Google Shape;19;p4"/>
          <p:cNvSpPr txBox="1"/>
          <p:nvPr/>
        </p:nvSpPr>
        <p:spPr>
          <a:xfrm>
            <a:off x="582370" y="525275"/>
            <a:ext cx="4964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4800">
                <a:solidFill>
                  <a:srgbClr val="43919B"/>
                </a:solidFill>
                <a:latin typeface="Poppins"/>
                <a:ea typeface="Poppins"/>
                <a:cs typeface="Poppins"/>
                <a:sym typeface="Poppins"/>
              </a:rPr>
              <a:t>Objectives</a:t>
            </a:r>
            <a:endParaRPr b="1" sz="4800">
              <a:solidFill>
                <a:srgbClr val="43919B"/>
              </a:solidFill>
              <a:latin typeface="Poppins"/>
              <a:ea typeface="Poppins"/>
              <a:cs typeface="Poppins"/>
              <a:sym typeface="Poppins"/>
            </a:endParaRPr>
          </a:p>
        </p:txBody>
      </p:sp>
      <p:pic>
        <p:nvPicPr>
          <p:cNvPr id="20" name="Google Shape;20;p4"/>
          <p:cNvPicPr preferRelativeResize="0"/>
          <p:nvPr/>
        </p:nvPicPr>
        <p:blipFill rotWithShape="1">
          <a:blip r:embed="rId2">
            <a:alphaModFix/>
          </a:blip>
          <a:srcRect b="56310" l="0" r="50575" t="0"/>
          <a:stretch/>
        </p:blipFill>
        <p:spPr>
          <a:xfrm rot="5400000">
            <a:off x="772125" y="4638701"/>
            <a:ext cx="1382475" cy="3041024"/>
          </a:xfrm>
          <a:prstGeom prst="rect">
            <a:avLst/>
          </a:prstGeom>
          <a:noFill/>
          <a:ln>
            <a:noFill/>
          </a:ln>
        </p:spPr>
      </p:pic>
      <p:sp>
        <p:nvSpPr>
          <p:cNvPr id="21" name="Google Shape;21;p4"/>
          <p:cNvSpPr/>
          <p:nvPr/>
        </p:nvSpPr>
        <p:spPr>
          <a:xfrm rot="10800000">
            <a:off x="3414900" y="18168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2" name="Google Shape;22;p4"/>
          <p:cNvPicPr preferRelativeResize="0"/>
          <p:nvPr/>
        </p:nvPicPr>
        <p:blipFill>
          <a:blip r:embed="rId3">
            <a:alphaModFix/>
          </a:blip>
          <a:stretch>
            <a:fillRect/>
          </a:stretch>
        </p:blipFill>
        <p:spPr>
          <a:xfrm>
            <a:off x="10453025" y="991350"/>
            <a:ext cx="1013323" cy="1015798"/>
          </a:xfrm>
          <a:prstGeom prst="rect">
            <a:avLst/>
          </a:prstGeom>
          <a:noFill/>
          <a:ln>
            <a:noFill/>
          </a:ln>
        </p:spPr>
      </p:pic>
      <p:sp>
        <p:nvSpPr>
          <p:cNvPr id="23" name="Google Shape;23;p4"/>
          <p:cNvSpPr/>
          <p:nvPr/>
        </p:nvSpPr>
        <p:spPr>
          <a:xfrm rot="10800000">
            <a:off x="3414900" y="3033858"/>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 name="Google Shape;24;p4"/>
          <p:cNvSpPr/>
          <p:nvPr/>
        </p:nvSpPr>
        <p:spPr>
          <a:xfrm rot="10800000">
            <a:off x="3414900" y="425091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 name="Google Shape;25;p4"/>
          <p:cNvSpPr/>
          <p:nvPr/>
        </p:nvSpPr>
        <p:spPr>
          <a:xfrm rot="10800000">
            <a:off x="3414900" y="5467975"/>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 name="Google Shape;26;p4"/>
          <p:cNvSpPr txBox="1"/>
          <p:nvPr>
            <p:ph idx="1" type="subTitle"/>
          </p:nvPr>
        </p:nvSpPr>
        <p:spPr>
          <a:xfrm>
            <a:off x="3646425" y="1816800"/>
            <a:ext cx="7819800" cy="9645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27" name="Google Shape;27;p4"/>
          <p:cNvSpPr txBox="1"/>
          <p:nvPr>
            <p:ph idx="2" type="subTitle"/>
          </p:nvPr>
        </p:nvSpPr>
        <p:spPr>
          <a:xfrm>
            <a:off x="3646425" y="3033863"/>
            <a:ext cx="78198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28" name="Google Shape;28;p4"/>
          <p:cNvSpPr txBox="1"/>
          <p:nvPr>
            <p:ph idx="3" type="subTitle"/>
          </p:nvPr>
        </p:nvSpPr>
        <p:spPr>
          <a:xfrm>
            <a:off x="3646425" y="4250913"/>
            <a:ext cx="78198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29" name="Google Shape;29;p4"/>
          <p:cNvSpPr txBox="1"/>
          <p:nvPr>
            <p:ph idx="4" type="subTitle"/>
          </p:nvPr>
        </p:nvSpPr>
        <p:spPr>
          <a:xfrm>
            <a:off x="3646425" y="5467975"/>
            <a:ext cx="78198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263" name="Shape 263"/>
        <p:cNvGrpSpPr/>
        <p:nvPr/>
      </p:nvGrpSpPr>
      <p:grpSpPr>
        <a:xfrm>
          <a:off x="0" y="0"/>
          <a:ext cx="0" cy="0"/>
          <a:chOff x="0" y="0"/>
          <a:chExt cx="0" cy="0"/>
        </a:xfrm>
      </p:grpSpPr>
      <p:pic>
        <p:nvPicPr>
          <p:cNvPr id="264" name="Google Shape;264;p31"/>
          <p:cNvPicPr preferRelativeResize="0"/>
          <p:nvPr/>
        </p:nvPicPr>
        <p:blipFill rotWithShape="1">
          <a:blip r:embed="rId2">
            <a:alphaModFix/>
          </a:blip>
          <a:srcRect b="4494" l="-1404" r="15220" t="29603"/>
          <a:stretch/>
        </p:blipFill>
        <p:spPr>
          <a:xfrm flipH="1">
            <a:off x="1" y="0"/>
            <a:ext cx="3360424" cy="6076201"/>
          </a:xfrm>
          <a:prstGeom prst="rect">
            <a:avLst/>
          </a:prstGeom>
          <a:noFill/>
          <a:ln>
            <a:noFill/>
          </a:ln>
        </p:spPr>
      </p:pic>
      <p:sp>
        <p:nvSpPr>
          <p:cNvPr id="265" name="Google Shape;265;p31"/>
          <p:cNvSpPr txBox="1"/>
          <p:nvPr>
            <p:ph idx="1" type="subTitle"/>
          </p:nvPr>
        </p:nvSpPr>
        <p:spPr>
          <a:xfrm>
            <a:off x="5214375" y="35993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66" name="Google Shape;266;p31"/>
          <p:cNvSpPr txBox="1"/>
          <p:nvPr>
            <p:ph idx="2" type="subTitle"/>
          </p:nvPr>
        </p:nvSpPr>
        <p:spPr>
          <a:xfrm>
            <a:off x="5214375" y="28956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267" name="Google Shape;267;p31"/>
          <p:cNvSpPr txBox="1"/>
          <p:nvPr>
            <p:ph idx="3" type="subTitle"/>
          </p:nvPr>
        </p:nvSpPr>
        <p:spPr>
          <a:xfrm>
            <a:off x="5214375" y="1389500"/>
            <a:ext cx="6151800" cy="130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2pPr>
            <a:lvl3pPr lvl="2"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3pPr>
            <a:lvl4pPr lvl="3"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4pPr>
            <a:lvl5pPr lvl="4"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5pPr>
            <a:lvl6pPr lvl="5"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6pPr>
            <a:lvl7pPr lvl="6"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7pPr>
            <a:lvl8pPr lvl="7"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8pPr>
            <a:lvl9pPr lvl="8" rtl="0">
              <a:spcBef>
                <a:spcPts val="0"/>
              </a:spcBef>
              <a:spcAft>
                <a:spcPts val="0"/>
              </a:spcAft>
              <a:buClr>
                <a:srgbClr val="545758"/>
              </a:buClr>
              <a:buSzPts val="1800"/>
              <a:buFont typeface="Cabin"/>
              <a:buNone/>
              <a:defRPr sz="1800">
                <a:solidFill>
                  <a:srgbClr val="545758"/>
                </a:solidFill>
                <a:latin typeface="Cabin"/>
                <a:ea typeface="Cabin"/>
                <a:cs typeface="Cabin"/>
                <a:sym typeface="Cabin"/>
              </a:defRPr>
            </a:lvl9pPr>
          </a:lstStyle>
          <a:p/>
        </p:txBody>
      </p:sp>
      <p:sp>
        <p:nvSpPr>
          <p:cNvPr id="268" name="Google Shape;268;p31"/>
          <p:cNvSpPr txBox="1"/>
          <p:nvPr>
            <p:ph idx="4" type="subTitle"/>
          </p:nvPr>
        </p:nvSpPr>
        <p:spPr>
          <a:xfrm>
            <a:off x="5214375" y="685800"/>
            <a:ext cx="6213900" cy="685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269" name="Shape 269"/>
        <p:cNvGrpSpPr/>
        <p:nvPr/>
      </p:nvGrpSpPr>
      <p:grpSpPr>
        <a:xfrm>
          <a:off x="0" y="0"/>
          <a:ext cx="0" cy="0"/>
          <a:chOff x="0" y="0"/>
          <a:chExt cx="0" cy="0"/>
        </a:xfrm>
      </p:grpSpPr>
      <p:sp>
        <p:nvSpPr>
          <p:cNvPr id="270" name="Google Shape;270;p32"/>
          <p:cNvSpPr/>
          <p:nvPr/>
        </p:nvSpPr>
        <p:spPr>
          <a:xfrm>
            <a:off x="2933912" y="6229350"/>
            <a:ext cx="6506700" cy="6288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32"/>
          <p:cNvSpPr/>
          <p:nvPr/>
        </p:nvSpPr>
        <p:spPr>
          <a:xfrm>
            <a:off x="1752812" y="6229350"/>
            <a:ext cx="6506700" cy="6288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32"/>
          <p:cNvSpPr/>
          <p:nvPr/>
        </p:nvSpPr>
        <p:spPr>
          <a:xfrm flipH="1" rot="10800000">
            <a:off x="0" y="-154"/>
            <a:ext cx="11563200" cy="6229500"/>
          </a:xfrm>
          <a:prstGeom prst="round1Rect">
            <a:avLst>
              <a:gd fmla="val 11140"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3" name="Google Shape;273;p32"/>
          <p:cNvSpPr txBox="1"/>
          <p:nvPr/>
        </p:nvSpPr>
        <p:spPr>
          <a:xfrm>
            <a:off x="603829" y="434025"/>
            <a:ext cx="9160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4800">
                <a:solidFill>
                  <a:srgbClr val="FF816A"/>
                </a:solidFill>
                <a:latin typeface="Poppins"/>
                <a:ea typeface="Poppins"/>
                <a:cs typeface="Poppins"/>
                <a:sym typeface="Poppins"/>
              </a:rPr>
              <a:t>Help Seeking</a:t>
            </a:r>
            <a:endParaRPr b="1" sz="4800">
              <a:solidFill>
                <a:srgbClr val="FF816A"/>
              </a:solidFill>
              <a:latin typeface="Poppins"/>
              <a:ea typeface="Poppins"/>
              <a:cs typeface="Poppins"/>
              <a:sym typeface="Poppins"/>
            </a:endParaRPr>
          </a:p>
        </p:txBody>
      </p:sp>
      <p:sp>
        <p:nvSpPr>
          <p:cNvPr id="274" name="Google Shape;274;p32"/>
          <p:cNvSpPr/>
          <p:nvPr/>
        </p:nvSpPr>
        <p:spPr>
          <a:xfrm>
            <a:off x="-449013" y="6229350"/>
            <a:ext cx="6506700" cy="628800"/>
          </a:xfrm>
          <a:prstGeom prst="roundRect">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5" name="Google Shape;275;p32"/>
          <p:cNvPicPr preferRelativeResize="0"/>
          <p:nvPr/>
        </p:nvPicPr>
        <p:blipFill>
          <a:blip r:embed="rId2">
            <a:alphaModFix/>
          </a:blip>
          <a:stretch>
            <a:fillRect/>
          </a:stretch>
        </p:blipFill>
        <p:spPr>
          <a:xfrm>
            <a:off x="495350" y="5410211"/>
            <a:ext cx="1409850" cy="1371739"/>
          </a:xfrm>
          <a:prstGeom prst="rect">
            <a:avLst/>
          </a:prstGeom>
          <a:noFill/>
          <a:ln>
            <a:noFill/>
          </a:ln>
        </p:spPr>
      </p:pic>
      <p:sp>
        <p:nvSpPr>
          <p:cNvPr id="276" name="Google Shape;276;p32"/>
          <p:cNvSpPr/>
          <p:nvPr/>
        </p:nvSpPr>
        <p:spPr>
          <a:xfrm rot="5400000">
            <a:off x="9459450" y="-299733"/>
            <a:ext cx="4836300" cy="6288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32"/>
          <p:cNvSpPr/>
          <p:nvPr/>
        </p:nvSpPr>
        <p:spPr>
          <a:xfrm rot="5400000">
            <a:off x="9459450" y="-1294975"/>
            <a:ext cx="4836300" cy="6288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8" name="Google Shape;278;p32"/>
          <p:cNvPicPr preferRelativeResize="0"/>
          <p:nvPr/>
        </p:nvPicPr>
        <p:blipFill>
          <a:blip r:embed="rId2">
            <a:alphaModFix/>
          </a:blip>
          <a:stretch>
            <a:fillRect/>
          </a:stretch>
        </p:blipFill>
        <p:spPr>
          <a:xfrm>
            <a:off x="10880900" y="658553"/>
            <a:ext cx="1035875" cy="1007881"/>
          </a:xfrm>
          <a:prstGeom prst="rect">
            <a:avLst/>
          </a:prstGeom>
          <a:noFill/>
          <a:ln>
            <a:noFill/>
          </a:ln>
        </p:spPr>
      </p:pic>
      <p:pic>
        <p:nvPicPr>
          <p:cNvPr id="279" name="Google Shape;279;p32"/>
          <p:cNvPicPr preferRelativeResize="0"/>
          <p:nvPr/>
        </p:nvPicPr>
        <p:blipFill>
          <a:blip r:embed="rId3">
            <a:alphaModFix/>
          </a:blip>
          <a:stretch>
            <a:fillRect/>
          </a:stretch>
        </p:blipFill>
        <p:spPr>
          <a:xfrm>
            <a:off x="9823658" y="277575"/>
            <a:ext cx="730050" cy="710300"/>
          </a:xfrm>
          <a:prstGeom prst="rect">
            <a:avLst/>
          </a:prstGeom>
          <a:noFill/>
          <a:ln>
            <a:noFill/>
          </a:ln>
        </p:spPr>
      </p:pic>
      <p:sp>
        <p:nvSpPr>
          <p:cNvPr id="280" name="Google Shape;280;p32"/>
          <p:cNvSpPr txBox="1"/>
          <p:nvPr/>
        </p:nvSpPr>
        <p:spPr>
          <a:xfrm>
            <a:off x="647750" y="2353675"/>
            <a:ext cx="48744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National Center for Missing &amp; Exploited Children</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chemeClr val="hlink"/>
                </a:solidFill>
                <a:uFill>
                  <a:noFill/>
                </a:uFill>
                <a:latin typeface="Cabin"/>
                <a:ea typeface="Cabin"/>
                <a:cs typeface="Cabin"/>
                <a:sym typeface="Cabin"/>
                <a:hlinkClick r:id="rId4"/>
              </a:rPr>
              <a:t>www.missingkids.org/gethelpnow/csam-resources</a:t>
            </a:r>
            <a:endParaRPr b="1" sz="1600">
              <a:solidFill>
                <a:srgbClr val="545758"/>
              </a:solidFill>
              <a:latin typeface="Cabin"/>
              <a:ea typeface="Cabin"/>
              <a:cs typeface="Cabin"/>
              <a:sym typeface="Cabin"/>
            </a:endParaRPr>
          </a:p>
        </p:txBody>
      </p:sp>
      <p:sp>
        <p:nvSpPr>
          <p:cNvPr id="281" name="Google Shape;281;p32"/>
          <p:cNvSpPr txBox="1"/>
          <p:nvPr/>
        </p:nvSpPr>
        <p:spPr>
          <a:xfrm>
            <a:off x="647750" y="1669125"/>
            <a:ext cx="4929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800">
                <a:solidFill>
                  <a:srgbClr val="43919B"/>
                </a:solidFill>
                <a:latin typeface="Poppins"/>
                <a:ea typeface="Poppins"/>
                <a:cs typeface="Poppins"/>
                <a:sym typeface="Poppins"/>
              </a:rPr>
              <a:t>To get help taking down sexually-explicit images/videos</a:t>
            </a:r>
            <a:endParaRPr b="1" sz="1800">
              <a:solidFill>
                <a:srgbClr val="43919B"/>
              </a:solidFill>
              <a:latin typeface="Poppins"/>
              <a:ea typeface="Poppins"/>
              <a:cs typeface="Poppins"/>
              <a:sym typeface="Poppins"/>
            </a:endParaRPr>
          </a:p>
        </p:txBody>
      </p:sp>
      <p:sp>
        <p:nvSpPr>
          <p:cNvPr id="282" name="Google Shape;282;p32"/>
          <p:cNvSpPr txBox="1"/>
          <p:nvPr/>
        </p:nvSpPr>
        <p:spPr>
          <a:xfrm>
            <a:off x="647750" y="4519100"/>
            <a:ext cx="61830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RAINN: National Sexual Assault Hotline</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rgbClr val="545758"/>
                </a:solidFill>
                <a:latin typeface="Cabin"/>
                <a:ea typeface="Cabin"/>
                <a:cs typeface="Cabin"/>
                <a:sym typeface="Cabin"/>
              </a:rPr>
              <a:t>www.rainn.org</a:t>
            </a:r>
            <a:endParaRPr b="1" sz="1600">
              <a:solidFill>
                <a:srgbClr val="545758"/>
              </a:solidFill>
              <a:latin typeface="Cabin"/>
              <a:ea typeface="Cabin"/>
              <a:cs typeface="Cabin"/>
              <a:sym typeface="Cabin"/>
            </a:endParaRPr>
          </a:p>
        </p:txBody>
      </p:sp>
      <p:sp>
        <p:nvSpPr>
          <p:cNvPr id="283" name="Google Shape;283;p32"/>
          <p:cNvSpPr txBox="1"/>
          <p:nvPr/>
        </p:nvSpPr>
        <p:spPr>
          <a:xfrm>
            <a:off x="647750" y="3526800"/>
            <a:ext cx="46518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800">
                <a:solidFill>
                  <a:srgbClr val="43919B"/>
                </a:solidFill>
                <a:latin typeface="Poppins"/>
                <a:ea typeface="Poppins"/>
                <a:cs typeface="Poppins"/>
                <a:sym typeface="Poppins"/>
              </a:rPr>
              <a:t>A 24/7 sexual assault hotline providing victim services for survivors of sexual assault.</a:t>
            </a:r>
            <a:endParaRPr b="1" sz="1800">
              <a:solidFill>
                <a:srgbClr val="43919B"/>
              </a:solidFill>
              <a:latin typeface="Poppins"/>
              <a:ea typeface="Poppins"/>
              <a:cs typeface="Poppins"/>
              <a:sym typeface="Poppins"/>
            </a:endParaRPr>
          </a:p>
        </p:txBody>
      </p:sp>
      <p:sp>
        <p:nvSpPr>
          <p:cNvPr id="284" name="Google Shape;284;p32"/>
          <p:cNvSpPr txBox="1"/>
          <p:nvPr/>
        </p:nvSpPr>
        <p:spPr>
          <a:xfrm>
            <a:off x="6137575" y="2353675"/>
            <a:ext cx="61830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Love is Respect</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rgbClr val="545758"/>
                </a:solidFill>
                <a:latin typeface="Cabin"/>
                <a:ea typeface="Cabin"/>
                <a:cs typeface="Cabin"/>
                <a:sym typeface="Cabin"/>
              </a:rPr>
              <a:t>www.loveisrespect.org</a:t>
            </a:r>
            <a:endParaRPr b="1" sz="1600">
              <a:solidFill>
                <a:srgbClr val="545758"/>
              </a:solidFill>
              <a:latin typeface="Cabin"/>
              <a:ea typeface="Cabin"/>
              <a:cs typeface="Cabin"/>
              <a:sym typeface="Cabin"/>
            </a:endParaRPr>
          </a:p>
        </p:txBody>
      </p:sp>
      <p:sp>
        <p:nvSpPr>
          <p:cNvPr id="285" name="Google Shape;285;p32"/>
          <p:cNvSpPr txBox="1"/>
          <p:nvPr/>
        </p:nvSpPr>
        <p:spPr>
          <a:xfrm>
            <a:off x="6160225" y="1669125"/>
            <a:ext cx="4234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800">
                <a:solidFill>
                  <a:srgbClr val="43919B"/>
                </a:solidFill>
                <a:latin typeface="Poppins"/>
                <a:ea typeface="Poppins"/>
                <a:cs typeface="Poppins"/>
                <a:sym typeface="Poppins"/>
              </a:rPr>
              <a:t>Resources and learning materials for young people and adults.</a:t>
            </a:r>
            <a:endParaRPr b="1" sz="1800">
              <a:solidFill>
                <a:srgbClr val="43919B"/>
              </a:solidFill>
              <a:latin typeface="Poppins"/>
              <a:ea typeface="Poppins"/>
              <a:cs typeface="Poppins"/>
              <a:sym typeface="Poppins"/>
            </a:endParaRPr>
          </a:p>
        </p:txBody>
      </p:sp>
      <p:sp>
        <p:nvSpPr>
          <p:cNvPr id="286" name="Google Shape;286;p32"/>
          <p:cNvSpPr txBox="1"/>
          <p:nvPr/>
        </p:nvSpPr>
        <p:spPr>
          <a:xfrm>
            <a:off x="6137575" y="3877675"/>
            <a:ext cx="4874400" cy="1188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rgbClr val="545758"/>
                </a:solidFill>
                <a:latin typeface="Cabin"/>
                <a:ea typeface="Cabin"/>
                <a:cs typeface="Cabin"/>
                <a:sym typeface="Cabin"/>
              </a:rPr>
              <a:t>www.brownboiproject.org</a:t>
            </a:r>
            <a:endParaRPr b="1" sz="1600">
              <a:solidFill>
                <a:srgbClr val="545758"/>
              </a:solidFill>
              <a:latin typeface="Cabin"/>
              <a:ea typeface="Cabin"/>
              <a:cs typeface="Cabin"/>
              <a:sym typeface="Cabin"/>
            </a:endParaRPr>
          </a:p>
        </p:txBody>
      </p:sp>
      <p:sp>
        <p:nvSpPr>
          <p:cNvPr id="287" name="Google Shape;287;p32"/>
          <p:cNvSpPr txBox="1"/>
          <p:nvPr/>
        </p:nvSpPr>
        <p:spPr>
          <a:xfrm>
            <a:off x="6160225" y="3497925"/>
            <a:ext cx="4234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800">
                <a:solidFill>
                  <a:srgbClr val="43919B"/>
                </a:solidFill>
                <a:latin typeface="Poppins"/>
                <a:ea typeface="Poppins"/>
                <a:cs typeface="Poppins"/>
                <a:sym typeface="Poppins"/>
              </a:rPr>
              <a:t>Brown Boi Project</a:t>
            </a:r>
            <a:endParaRPr b="1" sz="1800">
              <a:solidFill>
                <a:srgbClr val="43919B"/>
              </a:solidFill>
              <a:latin typeface="Poppins"/>
              <a:ea typeface="Poppins"/>
              <a:cs typeface="Poppins"/>
              <a:sym typeface="Poppi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288" name="Shape 288"/>
        <p:cNvGrpSpPr/>
        <p:nvPr/>
      </p:nvGrpSpPr>
      <p:grpSpPr>
        <a:xfrm>
          <a:off x="0" y="0"/>
          <a:ext cx="0" cy="0"/>
          <a:chOff x="0" y="0"/>
          <a:chExt cx="0" cy="0"/>
        </a:xfrm>
      </p:grpSpPr>
      <p:pic>
        <p:nvPicPr>
          <p:cNvPr id="289" name="Google Shape;289;p33"/>
          <p:cNvPicPr preferRelativeResize="0"/>
          <p:nvPr/>
        </p:nvPicPr>
        <p:blipFill rotWithShape="1">
          <a:blip r:embed="rId2">
            <a:alphaModFix/>
          </a:blip>
          <a:srcRect b="0" l="10279" r="10650" t="14879"/>
          <a:stretch/>
        </p:blipFill>
        <p:spPr>
          <a:xfrm>
            <a:off x="3157850" y="280700"/>
            <a:ext cx="5848851" cy="62966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1">
  <p:cSld name="3_Custom Layout_1">
    <p:bg>
      <p:bgPr>
        <a:solidFill>
          <a:srgbClr val="FCF8F0"/>
        </a:solidFill>
      </p:bgPr>
    </p:bg>
    <p:spTree>
      <p:nvGrpSpPr>
        <p:cNvPr id="290" name="Shape 290"/>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292" name="Shape 292"/>
        <p:cNvGrpSpPr/>
        <p:nvPr/>
      </p:nvGrpSpPr>
      <p:grpSpPr>
        <a:xfrm>
          <a:off x="0" y="0"/>
          <a:ext cx="0" cy="0"/>
          <a:chOff x="0" y="0"/>
          <a:chExt cx="0" cy="0"/>
        </a:xfrm>
      </p:grpSpPr>
      <p:sp>
        <p:nvSpPr>
          <p:cNvPr id="293" name="Google Shape;293;p36"/>
          <p:cNvSpPr/>
          <p:nvPr/>
        </p:nvSpPr>
        <p:spPr>
          <a:xfrm>
            <a:off x="4038600" y="0"/>
            <a:ext cx="4114800" cy="838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id="294" name="Google Shape;294;p36"/>
          <p:cNvPicPr preferRelativeResize="0"/>
          <p:nvPr/>
        </p:nvPicPr>
        <p:blipFill>
          <a:blip r:embed="rId2">
            <a:alphaModFix/>
          </a:blip>
          <a:stretch>
            <a:fillRect/>
          </a:stretch>
        </p:blipFill>
        <p:spPr>
          <a:xfrm>
            <a:off x="5599162" y="1475075"/>
            <a:ext cx="993675" cy="966775"/>
          </a:xfrm>
          <a:prstGeom prst="rect">
            <a:avLst/>
          </a:prstGeom>
          <a:noFill/>
          <a:ln>
            <a:noFill/>
          </a:ln>
        </p:spPr>
      </p:pic>
      <p:sp>
        <p:nvSpPr>
          <p:cNvPr id="295" name="Google Shape;295;p36"/>
          <p:cNvSpPr txBox="1"/>
          <p:nvPr>
            <p:ph type="title"/>
          </p:nvPr>
        </p:nvSpPr>
        <p:spPr>
          <a:xfrm>
            <a:off x="1609800" y="2556250"/>
            <a:ext cx="8972400" cy="253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5600"/>
              <a:buFont typeface="Poppins"/>
              <a:buNone/>
              <a:defRPr b="1" sz="5600">
                <a:solidFill>
                  <a:srgbClr val="43919B"/>
                </a:solidFill>
                <a:latin typeface="Poppins"/>
                <a:ea typeface="Poppins"/>
                <a:cs typeface="Poppins"/>
                <a:sym typeface="Poppins"/>
              </a:defRPr>
            </a:lvl1pPr>
            <a:lvl2pPr lvl="1" rtl="0">
              <a:spcBef>
                <a:spcPts val="0"/>
              </a:spcBef>
              <a:spcAft>
                <a:spcPts val="0"/>
              </a:spcAft>
              <a:buSzPts val="2000"/>
              <a:buFont typeface="Poppins"/>
              <a:buNone/>
              <a:defRPr b="1" sz="2000">
                <a:latin typeface="Poppins"/>
                <a:ea typeface="Poppins"/>
                <a:cs typeface="Poppins"/>
                <a:sym typeface="Poppins"/>
              </a:defRPr>
            </a:lvl2pPr>
            <a:lvl3pPr lvl="2" rtl="0">
              <a:spcBef>
                <a:spcPts val="0"/>
              </a:spcBef>
              <a:spcAft>
                <a:spcPts val="0"/>
              </a:spcAft>
              <a:buSzPts val="2000"/>
              <a:buFont typeface="Poppins"/>
              <a:buNone/>
              <a:defRPr b="1" sz="2000">
                <a:latin typeface="Poppins"/>
                <a:ea typeface="Poppins"/>
                <a:cs typeface="Poppins"/>
                <a:sym typeface="Poppins"/>
              </a:defRPr>
            </a:lvl3pPr>
            <a:lvl4pPr lvl="3" rtl="0">
              <a:spcBef>
                <a:spcPts val="0"/>
              </a:spcBef>
              <a:spcAft>
                <a:spcPts val="0"/>
              </a:spcAft>
              <a:buSzPts val="2000"/>
              <a:buFont typeface="Poppins"/>
              <a:buNone/>
              <a:defRPr b="1" sz="2000">
                <a:latin typeface="Poppins"/>
                <a:ea typeface="Poppins"/>
                <a:cs typeface="Poppins"/>
                <a:sym typeface="Poppins"/>
              </a:defRPr>
            </a:lvl4pPr>
            <a:lvl5pPr lvl="4" rtl="0">
              <a:spcBef>
                <a:spcPts val="0"/>
              </a:spcBef>
              <a:spcAft>
                <a:spcPts val="0"/>
              </a:spcAft>
              <a:buSzPts val="2000"/>
              <a:buFont typeface="Poppins"/>
              <a:buNone/>
              <a:defRPr b="1" sz="2000">
                <a:latin typeface="Poppins"/>
                <a:ea typeface="Poppins"/>
                <a:cs typeface="Poppins"/>
                <a:sym typeface="Poppins"/>
              </a:defRPr>
            </a:lvl5pPr>
            <a:lvl6pPr lvl="5" rtl="0">
              <a:spcBef>
                <a:spcPts val="0"/>
              </a:spcBef>
              <a:spcAft>
                <a:spcPts val="0"/>
              </a:spcAft>
              <a:buSzPts val="2000"/>
              <a:buFont typeface="Poppins"/>
              <a:buNone/>
              <a:defRPr b="1" sz="2000">
                <a:latin typeface="Poppins"/>
                <a:ea typeface="Poppins"/>
                <a:cs typeface="Poppins"/>
                <a:sym typeface="Poppins"/>
              </a:defRPr>
            </a:lvl6pPr>
            <a:lvl7pPr lvl="6" rtl="0">
              <a:spcBef>
                <a:spcPts val="0"/>
              </a:spcBef>
              <a:spcAft>
                <a:spcPts val="0"/>
              </a:spcAft>
              <a:buSzPts val="2000"/>
              <a:buFont typeface="Poppins"/>
              <a:buNone/>
              <a:defRPr b="1" sz="2000">
                <a:latin typeface="Poppins"/>
                <a:ea typeface="Poppins"/>
                <a:cs typeface="Poppins"/>
                <a:sym typeface="Poppins"/>
              </a:defRPr>
            </a:lvl7pPr>
            <a:lvl8pPr lvl="7" rtl="0">
              <a:spcBef>
                <a:spcPts val="0"/>
              </a:spcBef>
              <a:spcAft>
                <a:spcPts val="0"/>
              </a:spcAft>
              <a:buSzPts val="2000"/>
              <a:buFont typeface="Poppins"/>
              <a:buNone/>
              <a:defRPr b="1" sz="2000">
                <a:latin typeface="Poppins"/>
                <a:ea typeface="Poppins"/>
                <a:cs typeface="Poppins"/>
                <a:sym typeface="Poppins"/>
              </a:defRPr>
            </a:lvl8pPr>
            <a:lvl9pPr lvl="8" rtl="0">
              <a:spcBef>
                <a:spcPts val="0"/>
              </a:spcBef>
              <a:spcAft>
                <a:spcPts val="0"/>
              </a:spcAft>
              <a:buSzPts val="2000"/>
              <a:buFont typeface="Poppins"/>
              <a:buNone/>
              <a:defRPr b="1" sz="2000">
                <a:latin typeface="Poppins"/>
                <a:ea typeface="Poppins"/>
                <a:cs typeface="Poppins"/>
                <a:sym typeface="Poppins"/>
              </a:defRPr>
            </a:lvl9pPr>
          </a:lstStyle>
          <a:p/>
        </p:txBody>
      </p:sp>
      <p:sp>
        <p:nvSpPr>
          <p:cNvPr id="296" name="Google Shape;296;p36"/>
          <p:cNvSpPr txBox="1"/>
          <p:nvPr>
            <p:ph idx="1" type="subTitle"/>
          </p:nvPr>
        </p:nvSpPr>
        <p:spPr>
          <a:xfrm>
            <a:off x="2677350" y="83100"/>
            <a:ext cx="6837300" cy="764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1"/>
              </a:buClr>
              <a:buSzPts val="2900"/>
              <a:buFont typeface="Cabin"/>
              <a:buNone/>
              <a:defRPr b="1" sz="2900">
                <a:solidFill>
                  <a:schemeClr val="lt1"/>
                </a:solidFill>
                <a:latin typeface="Cabin"/>
                <a:ea typeface="Cabin"/>
                <a:cs typeface="Cabin"/>
                <a:sym typeface="Cabin"/>
              </a:defRPr>
            </a:lvl1pPr>
            <a:lvl2pPr lvl="1" rtl="0">
              <a:spcBef>
                <a:spcPts val="0"/>
              </a:spcBef>
              <a:spcAft>
                <a:spcPts val="0"/>
              </a:spcAft>
              <a:buSzPts val="2300"/>
              <a:buFont typeface="Cabin"/>
              <a:buNone/>
              <a:defRPr b="1" sz="2300">
                <a:latin typeface="Cabin"/>
                <a:ea typeface="Cabin"/>
                <a:cs typeface="Cabin"/>
                <a:sym typeface="Cabin"/>
              </a:defRPr>
            </a:lvl2pPr>
            <a:lvl3pPr lvl="2" rtl="0">
              <a:spcBef>
                <a:spcPts val="0"/>
              </a:spcBef>
              <a:spcAft>
                <a:spcPts val="0"/>
              </a:spcAft>
              <a:buSzPts val="2300"/>
              <a:buFont typeface="Cabin"/>
              <a:buNone/>
              <a:defRPr b="1" sz="2300">
                <a:latin typeface="Cabin"/>
                <a:ea typeface="Cabin"/>
                <a:cs typeface="Cabin"/>
                <a:sym typeface="Cabin"/>
              </a:defRPr>
            </a:lvl3pPr>
            <a:lvl4pPr lvl="3" rtl="0">
              <a:spcBef>
                <a:spcPts val="0"/>
              </a:spcBef>
              <a:spcAft>
                <a:spcPts val="0"/>
              </a:spcAft>
              <a:buSzPts val="2300"/>
              <a:buFont typeface="Cabin"/>
              <a:buNone/>
              <a:defRPr b="1" sz="2300">
                <a:latin typeface="Cabin"/>
                <a:ea typeface="Cabin"/>
                <a:cs typeface="Cabin"/>
                <a:sym typeface="Cabin"/>
              </a:defRPr>
            </a:lvl4pPr>
            <a:lvl5pPr lvl="4" rtl="0">
              <a:spcBef>
                <a:spcPts val="0"/>
              </a:spcBef>
              <a:spcAft>
                <a:spcPts val="0"/>
              </a:spcAft>
              <a:buSzPts val="2300"/>
              <a:buFont typeface="Cabin"/>
              <a:buNone/>
              <a:defRPr b="1" sz="2300">
                <a:latin typeface="Cabin"/>
                <a:ea typeface="Cabin"/>
                <a:cs typeface="Cabin"/>
                <a:sym typeface="Cabin"/>
              </a:defRPr>
            </a:lvl5pPr>
            <a:lvl6pPr lvl="5" rtl="0">
              <a:spcBef>
                <a:spcPts val="0"/>
              </a:spcBef>
              <a:spcAft>
                <a:spcPts val="0"/>
              </a:spcAft>
              <a:buSzPts val="2300"/>
              <a:buFont typeface="Cabin"/>
              <a:buNone/>
              <a:defRPr b="1" sz="2300">
                <a:latin typeface="Cabin"/>
                <a:ea typeface="Cabin"/>
                <a:cs typeface="Cabin"/>
                <a:sym typeface="Cabin"/>
              </a:defRPr>
            </a:lvl6pPr>
            <a:lvl7pPr lvl="6" rtl="0">
              <a:spcBef>
                <a:spcPts val="0"/>
              </a:spcBef>
              <a:spcAft>
                <a:spcPts val="0"/>
              </a:spcAft>
              <a:buSzPts val="2300"/>
              <a:buFont typeface="Cabin"/>
              <a:buNone/>
              <a:defRPr b="1" sz="2300">
                <a:latin typeface="Cabin"/>
                <a:ea typeface="Cabin"/>
                <a:cs typeface="Cabin"/>
                <a:sym typeface="Cabin"/>
              </a:defRPr>
            </a:lvl7pPr>
            <a:lvl8pPr lvl="7" rtl="0">
              <a:spcBef>
                <a:spcPts val="0"/>
              </a:spcBef>
              <a:spcAft>
                <a:spcPts val="0"/>
              </a:spcAft>
              <a:buSzPts val="2300"/>
              <a:buFont typeface="Cabin"/>
              <a:buNone/>
              <a:defRPr b="1" sz="2300">
                <a:latin typeface="Cabin"/>
                <a:ea typeface="Cabin"/>
                <a:cs typeface="Cabin"/>
                <a:sym typeface="Cabin"/>
              </a:defRPr>
            </a:lvl8pPr>
            <a:lvl9pPr lvl="8" rtl="0">
              <a:spcBef>
                <a:spcPts val="0"/>
              </a:spcBef>
              <a:spcAft>
                <a:spcPts val="0"/>
              </a:spcAft>
              <a:buSzPts val="2300"/>
              <a:buFont typeface="Cabin"/>
              <a:buNone/>
              <a:defRPr b="1" sz="2300">
                <a:latin typeface="Cabin"/>
                <a:ea typeface="Cabin"/>
                <a:cs typeface="Cabin"/>
                <a:sym typeface="Cabin"/>
              </a:defRPr>
            </a:lvl9pPr>
          </a:lstStyle>
          <a:p/>
        </p:txBody>
      </p:sp>
      <p:sp>
        <p:nvSpPr>
          <p:cNvPr id="297" name="Google Shape;297;p36"/>
          <p:cNvSpPr txBox="1"/>
          <p:nvPr>
            <p:ph idx="2" type="subTitle"/>
          </p:nvPr>
        </p:nvSpPr>
        <p:spPr>
          <a:xfrm>
            <a:off x="2677350" y="5190250"/>
            <a:ext cx="6837300" cy="1111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43919B"/>
              </a:buClr>
              <a:buSzPts val="2500"/>
              <a:buFont typeface="Cabin"/>
              <a:buNone/>
              <a:defRPr b="1" sz="25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298" name="Shape 298"/>
        <p:cNvGrpSpPr/>
        <p:nvPr/>
      </p:nvGrpSpPr>
      <p:grpSpPr>
        <a:xfrm>
          <a:off x="0" y="0"/>
          <a:ext cx="0" cy="0"/>
          <a:chOff x="0" y="0"/>
          <a:chExt cx="0" cy="0"/>
        </a:xfrm>
      </p:grpSpPr>
      <p:sp>
        <p:nvSpPr>
          <p:cNvPr id="299" name="Google Shape;299;p37"/>
          <p:cNvSpPr/>
          <p:nvPr/>
        </p:nvSpPr>
        <p:spPr>
          <a:xfrm>
            <a:off x="9401933" y="192600"/>
            <a:ext cx="2486100" cy="543300"/>
          </a:xfrm>
          <a:prstGeom prst="rect">
            <a:avLst/>
          </a:prstGeom>
          <a:solidFill>
            <a:srgbClr val="FCF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id="300" name="Google Shape;300;p37"/>
          <p:cNvPicPr preferRelativeResize="0"/>
          <p:nvPr/>
        </p:nvPicPr>
        <p:blipFill>
          <a:blip r:embed="rId2">
            <a:alphaModFix/>
          </a:blip>
          <a:stretch>
            <a:fillRect/>
          </a:stretch>
        </p:blipFill>
        <p:spPr>
          <a:xfrm>
            <a:off x="5576363" y="1506275"/>
            <a:ext cx="1039276" cy="1011175"/>
          </a:xfrm>
          <a:prstGeom prst="rect">
            <a:avLst/>
          </a:prstGeom>
          <a:noFill/>
          <a:ln>
            <a:noFill/>
          </a:ln>
        </p:spPr>
      </p:pic>
      <p:sp>
        <p:nvSpPr>
          <p:cNvPr id="301" name="Google Shape;301;p37"/>
          <p:cNvSpPr txBox="1"/>
          <p:nvPr>
            <p:ph type="title"/>
          </p:nvPr>
        </p:nvSpPr>
        <p:spPr>
          <a:xfrm>
            <a:off x="1609800" y="2556250"/>
            <a:ext cx="8972400" cy="253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5600"/>
              <a:buFont typeface="Poppins"/>
              <a:buNone/>
              <a:defRPr b="1" sz="5600">
                <a:solidFill>
                  <a:schemeClr val="lt1"/>
                </a:solidFill>
                <a:latin typeface="Poppins"/>
                <a:ea typeface="Poppins"/>
                <a:cs typeface="Poppins"/>
                <a:sym typeface="Poppins"/>
              </a:defRPr>
            </a:lvl1pPr>
            <a:lvl2pPr lvl="1"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2pPr>
            <a:lvl3pPr lvl="2"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3pPr>
            <a:lvl4pPr lvl="3"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4pPr>
            <a:lvl5pPr lvl="4"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5pPr>
            <a:lvl6pPr lvl="5"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6pPr>
            <a:lvl7pPr lvl="6"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7pPr>
            <a:lvl8pPr lvl="7"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8pPr>
            <a:lvl9pPr lvl="8"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9pPr>
          </a:lstStyle>
          <a:p/>
        </p:txBody>
      </p:sp>
      <p:sp>
        <p:nvSpPr>
          <p:cNvPr id="302" name="Google Shape;302;p37"/>
          <p:cNvSpPr txBox="1"/>
          <p:nvPr>
            <p:ph idx="1" type="subTitle"/>
          </p:nvPr>
        </p:nvSpPr>
        <p:spPr>
          <a:xfrm>
            <a:off x="2677350" y="5190250"/>
            <a:ext cx="6837300" cy="1111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2500"/>
              <a:buFont typeface="Cabin"/>
              <a:buNone/>
              <a:defRPr b="1" sz="25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9pPr>
          </a:lstStyle>
          <a:p/>
        </p:txBody>
      </p:sp>
      <p:sp>
        <p:nvSpPr>
          <p:cNvPr id="303" name="Google Shape;303;p37"/>
          <p:cNvSpPr txBox="1"/>
          <p:nvPr>
            <p:ph idx="2" type="subTitle"/>
          </p:nvPr>
        </p:nvSpPr>
        <p:spPr>
          <a:xfrm>
            <a:off x="2564733" y="1116933"/>
            <a:ext cx="6837300" cy="764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43919B"/>
              </a:buClr>
              <a:buSzPts val="2900"/>
              <a:buFont typeface="Cabin"/>
              <a:buNone/>
              <a:defRPr b="1" sz="2900">
                <a:solidFill>
                  <a:srgbClr val="43919B"/>
                </a:solidFill>
                <a:latin typeface="Cabin"/>
                <a:ea typeface="Cabin"/>
                <a:cs typeface="Cabin"/>
                <a:sym typeface="Cabin"/>
              </a:defRPr>
            </a:lvl1pPr>
            <a:lvl2pPr lvl="1"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2pPr>
            <a:lvl3pPr lvl="2"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3pPr>
            <a:lvl4pPr lvl="3"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4pPr>
            <a:lvl5pPr lvl="4"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5pPr>
            <a:lvl6pPr lvl="5"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6pPr>
            <a:lvl7pPr lvl="6"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7pPr>
            <a:lvl8pPr lvl="7"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8pPr>
            <a:lvl9pPr lvl="8"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304" name="Shape 304"/>
        <p:cNvGrpSpPr/>
        <p:nvPr/>
      </p:nvGrpSpPr>
      <p:grpSpPr>
        <a:xfrm>
          <a:off x="0" y="0"/>
          <a:ext cx="0" cy="0"/>
          <a:chOff x="0" y="0"/>
          <a:chExt cx="0" cy="0"/>
        </a:xfrm>
      </p:grpSpPr>
      <p:sp>
        <p:nvSpPr>
          <p:cNvPr id="305" name="Google Shape;305;p38"/>
          <p:cNvSpPr txBox="1"/>
          <p:nvPr/>
        </p:nvSpPr>
        <p:spPr>
          <a:xfrm>
            <a:off x="582370" y="525275"/>
            <a:ext cx="4964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4800">
                <a:solidFill>
                  <a:srgbClr val="43919B"/>
                </a:solidFill>
                <a:latin typeface="Poppins"/>
                <a:ea typeface="Poppins"/>
                <a:cs typeface="Poppins"/>
                <a:sym typeface="Poppins"/>
              </a:rPr>
              <a:t>Objectives</a:t>
            </a:r>
            <a:endParaRPr b="1" sz="4800">
              <a:solidFill>
                <a:srgbClr val="43919B"/>
              </a:solidFill>
              <a:latin typeface="Poppins"/>
              <a:ea typeface="Poppins"/>
              <a:cs typeface="Poppins"/>
              <a:sym typeface="Poppins"/>
            </a:endParaRPr>
          </a:p>
        </p:txBody>
      </p:sp>
      <p:pic>
        <p:nvPicPr>
          <p:cNvPr id="306" name="Google Shape;306;p38"/>
          <p:cNvPicPr preferRelativeResize="0"/>
          <p:nvPr/>
        </p:nvPicPr>
        <p:blipFill rotWithShape="1">
          <a:blip r:embed="rId2">
            <a:alphaModFix/>
          </a:blip>
          <a:srcRect b="56310" l="0" r="50575" t="0"/>
          <a:stretch/>
        </p:blipFill>
        <p:spPr>
          <a:xfrm rot="5400000">
            <a:off x="772128" y="4638703"/>
            <a:ext cx="1382475" cy="3041019"/>
          </a:xfrm>
          <a:prstGeom prst="rect">
            <a:avLst/>
          </a:prstGeom>
          <a:noFill/>
          <a:ln>
            <a:noFill/>
          </a:ln>
        </p:spPr>
      </p:pic>
      <p:sp>
        <p:nvSpPr>
          <p:cNvPr id="307" name="Google Shape;307;p38"/>
          <p:cNvSpPr/>
          <p:nvPr/>
        </p:nvSpPr>
        <p:spPr>
          <a:xfrm rot="10800000">
            <a:off x="3414900" y="18168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pic>
        <p:nvPicPr>
          <p:cNvPr id="308" name="Google Shape;308;p38"/>
          <p:cNvPicPr preferRelativeResize="0"/>
          <p:nvPr/>
        </p:nvPicPr>
        <p:blipFill>
          <a:blip r:embed="rId3">
            <a:alphaModFix/>
          </a:blip>
          <a:stretch>
            <a:fillRect/>
          </a:stretch>
        </p:blipFill>
        <p:spPr>
          <a:xfrm>
            <a:off x="10453025" y="991350"/>
            <a:ext cx="1013323" cy="1015803"/>
          </a:xfrm>
          <a:prstGeom prst="rect">
            <a:avLst/>
          </a:prstGeom>
          <a:noFill/>
          <a:ln>
            <a:noFill/>
          </a:ln>
        </p:spPr>
      </p:pic>
      <p:sp>
        <p:nvSpPr>
          <p:cNvPr id="309" name="Google Shape;309;p38"/>
          <p:cNvSpPr/>
          <p:nvPr/>
        </p:nvSpPr>
        <p:spPr>
          <a:xfrm rot="10800000">
            <a:off x="3414900" y="3033858"/>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310" name="Google Shape;310;p38"/>
          <p:cNvSpPr/>
          <p:nvPr/>
        </p:nvSpPr>
        <p:spPr>
          <a:xfrm rot="10800000">
            <a:off x="3414900" y="425091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311" name="Google Shape;311;p38"/>
          <p:cNvSpPr/>
          <p:nvPr/>
        </p:nvSpPr>
        <p:spPr>
          <a:xfrm rot="10800000">
            <a:off x="3414900" y="5467975"/>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312" name="Google Shape;312;p38"/>
          <p:cNvSpPr txBox="1"/>
          <p:nvPr>
            <p:ph idx="1" type="subTitle"/>
          </p:nvPr>
        </p:nvSpPr>
        <p:spPr>
          <a:xfrm>
            <a:off x="3646425" y="1816800"/>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313" name="Google Shape;313;p38"/>
          <p:cNvSpPr txBox="1"/>
          <p:nvPr>
            <p:ph idx="2" type="subTitle"/>
          </p:nvPr>
        </p:nvSpPr>
        <p:spPr>
          <a:xfrm>
            <a:off x="3646425" y="303386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314" name="Google Shape;314;p38"/>
          <p:cNvSpPr txBox="1"/>
          <p:nvPr>
            <p:ph idx="3" type="subTitle"/>
          </p:nvPr>
        </p:nvSpPr>
        <p:spPr>
          <a:xfrm>
            <a:off x="3646425" y="425091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315" name="Google Shape;315;p38"/>
          <p:cNvSpPr txBox="1"/>
          <p:nvPr>
            <p:ph idx="4" type="subTitle"/>
          </p:nvPr>
        </p:nvSpPr>
        <p:spPr>
          <a:xfrm>
            <a:off x="3646425" y="5467975"/>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1">
  <p:cSld name="1_Custom Layout_2">
    <p:spTree>
      <p:nvGrpSpPr>
        <p:cNvPr id="316" name="Shape 316"/>
        <p:cNvGrpSpPr/>
        <p:nvPr/>
      </p:nvGrpSpPr>
      <p:grpSpPr>
        <a:xfrm>
          <a:off x="0" y="0"/>
          <a:ext cx="0" cy="0"/>
          <a:chOff x="0" y="0"/>
          <a:chExt cx="0" cy="0"/>
        </a:xfrm>
      </p:grpSpPr>
      <p:sp>
        <p:nvSpPr>
          <p:cNvPr id="317" name="Google Shape;317;p39"/>
          <p:cNvSpPr txBox="1"/>
          <p:nvPr/>
        </p:nvSpPr>
        <p:spPr>
          <a:xfrm>
            <a:off x="582370" y="525275"/>
            <a:ext cx="4964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4800">
                <a:solidFill>
                  <a:srgbClr val="43919B"/>
                </a:solidFill>
                <a:latin typeface="Poppins"/>
                <a:ea typeface="Poppins"/>
                <a:cs typeface="Poppins"/>
                <a:sym typeface="Poppins"/>
              </a:rPr>
              <a:t>Objectives</a:t>
            </a:r>
            <a:endParaRPr b="1" sz="4800">
              <a:solidFill>
                <a:srgbClr val="43919B"/>
              </a:solidFill>
              <a:latin typeface="Poppins"/>
              <a:ea typeface="Poppins"/>
              <a:cs typeface="Poppins"/>
              <a:sym typeface="Poppins"/>
            </a:endParaRPr>
          </a:p>
        </p:txBody>
      </p:sp>
      <p:pic>
        <p:nvPicPr>
          <p:cNvPr id="318" name="Google Shape;318;p39"/>
          <p:cNvPicPr preferRelativeResize="0"/>
          <p:nvPr/>
        </p:nvPicPr>
        <p:blipFill rotWithShape="1">
          <a:blip r:embed="rId2">
            <a:alphaModFix/>
          </a:blip>
          <a:srcRect b="56310" l="0" r="50575" t="0"/>
          <a:stretch/>
        </p:blipFill>
        <p:spPr>
          <a:xfrm rot="5400000">
            <a:off x="772128" y="4638703"/>
            <a:ext cx="1382475" cy="3041019"/>
          </a:xfrm>
          <a:prstGeom prst="rect">
            <a:avLst/>
          </a:prstGeom>
          <a:noFill/>
          <a:ln>
            <a:noFill/>
          </a:ln>
        </p:spPr>
      </p:pic>
      <p:sp>
        <p:nvSpPr>
          <p:cNvPr id="319" name="Google Shape;319;p39"/>
          <p:cNvSpPr/>
          <p:nvPr/>
        </p:nvSpPr>
        <p:spPr>
          <a:xfrm rot="10800000">
            <a:off x="3414900" y="23502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pic>
        <p:nvPicPr>
          <p:cNvPr id="320" name="Google Shape;320;p39"/>
          <p:cNvPicPr preferRelativeResize="0"/>
          <p:nvPr/>
        </p:nvPicPr>
        <p:blipFill>
          <a:blip r:embed="rId3">
            <a:alphaModFix/>
          </a:blip>
          <a:stretch>
            <a:fillRect/>
          </a:stretch>
        </p:blipFill>
        <p:spPr>
          <a:xfrm>
            <a:off x="10453025" y="991350"/>
            <a:ext cx="1013323" cy="1015803"/>
          </a:xfrm>
          <a:prstGeom prst="rect">
            <a:avLst/>
          </a:prstGeom>
          <a:noFill/>
          <a:ln>
            <a:noFill/>
          </a:ln>
        </p:spPr>
      </p:pic>
      <p:sp>
        <p:nvSpPr>
          <p:cNvPr id="321" name="Google Shape;321;p39"/>
          <p:cNvSpPr/>
          <p:nvPr/>
        </p:nvSpPr>
        <p:spPr>
          <a:xfrm rot="10800000">
            <a:off x="3414900" y="3567258"/>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322" name="Google Shape;322;p39"/>
          <p:cNvSpPr/>
          <p:nvPr/>
        </p:nvSpPr>
        <p:spPr>
          <a:xfrm rot="10800000">
            <a:off x="3414900" y="478431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323" name="Google Shape;323;p39"/>
          <p:cNvSpPr txBox="1"/>
          <p:nvPr>
            <p:ph idx="1" type="subTitle"/>
          </p:nvPr>
        </p:nvSpPr>
        <p:spPr>
          <a:xfrm>
            <a:off x="3646425" y="2350200"/>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324" name="Google Shape;324;p39"/>
          <p:cNvSpPr txBox="1"/>
          <p:nvPr>
            <p:ph idx="2" type="subTitle"/>
          </p:nvPr>
        </p:nvSpPr>
        <p:spPr>
          <a:xfrm>
            <a:off x="3646425" y="356726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325" name="Google Shape;325;p39"/>
          <p:cNvSpPr txBox="1"/>
          <p:nvPr>
            <p:ph idx="3" type="subTitle"/>
          </p:nvPr>
        </p:nvSpPr>
        <p:spPr>
          <a:xfrm>
            <a:off x="3646425" y="478431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326" name="Shape 326"/>
        <p:cNvGrpSpPr/>
        <p:nvPr/>
      </p:nvGrpSpPr>
      <p:grpSpPr>
        <a:xfrm>
          <a:off x="0" y="0"/>
          <a:ext cx="0" cy="0"/>
          <a:chOff x="0" y="0"/>
          <a:chExt cx="0" cy="0"/>
        </a:xfrm>
      </p:grpSpPr>
      <p:pic>
        <p:nvPicPr>
          <p:cNvPr id="327" name="Google Shape;327;p40"/>
          <p:cNvPicPr preferRelativeResize="0"/>
          <p:nvPr/>
        </p:nvPicPr>
        <p:blipFill rotWithShape="1">
          <a:blip r:embed="rId2">
            <a:alphaModFix/>
          </a:blip>
          <a:srcRect b="56310" l="0" r="50575" t="0"/>
          <a:stretch/>
        </p:blipFill>
        <p:spPr>
          <a:xfrm rot="5400000">
            <a:off x="772128" y="4638703"/>
            <a:ext cx="1382475" cy="3041019"/>
          </a:xfrm>
          <a:prstGeom prst="rect">
            <a:avLst/>
          </a:prstGeom>
          <a:noFill/>
          <a:ln>
            <a:noFill/>
          </a:ln>
        </p:spPr>
      </p:pic>
      <p:sp>
        <p:nvSpPr>
          <p:cNvPr id="328" name="Google Shape;328;p40"/>
          <p:cNvSpPr/>
          <p:nvPr/>
        </p:nvSpPr>
        <p:spPr>
          <a:xfrm rot="10800000">
            <a:off x="3414900" y="18168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pic>
        <p:nvPicPr>
          <p:cNvPr id="329" name="Google Shape;329;p40"/>
          <p:cNvPicPr preferRelativeResize="0"/>
          <p:nvPr/>
        </p:nvPicPr>
        <p:blipFill>
          <a:blip r:embed="rId3">
            <a:alphaModFix/>
          </a:blip>
          <a:stretch>
            <a:fillRect/>
          </a:stretch>
        </p:blipFill>
        <p:spPr>
          <a:xfrm>
            <a:off x="10453025" y="991350"/>
            <a:ext cx="1013323" cy="1015803"/>
          </a:xfrm>
          <a:prstGeom prst="rect">
            <a:avLst/>
          </a:prstGeom>
          <a:noFill/>
          <a:ln>
            <a:noFill/>
          </a:ln>
        </p:spPr>
      </p:pic>
      <p:sp>
        <p:nvSpPr>
          <p:cNvPr id="330" name="Google Shape;330;p40"/>
          <p:cNvSpPr/>
          <p:nvPr/>
        </p:nvSpPr>
        <p:spPr>
          <a:xfrm rot="10800000">
            <a:off x="3414900" y="3033858"/>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331" name="Google Shape;331;p40"/>
          <p:cNvSpPr/>
          <p:nvPr/>
        </p:nvSpPr>
        <p:spPr>
          <a:xfrm rot="10800000">
            <a:off x="3414900" y="425091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332" name="Google Shape;332;p40"/>
          <p:cNvSpPr/>
          <p:nvPr/>
        </p:nvSpPr>
        <p:spPr>
          <a:xfrm rot="10800000">
            <a:off x="3414900" y="5467975"/>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333" name="Google Shape;333;p40"/>
          <p:cNvSpPr txBox="1"/>
          <p:nvPr>
            <p:ph type="title"/>
          </p:nvPr>
        </p:nvSpPr>
        <p:spPr>
          <a:xfrm>
            <a:off x="332925" y="244050"/>
            <a:ext cx="8972400" cy="1320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4300"/>
              <a:buFont typeface="Poppins"/>
              <a:buNone/>
              <a:defRPr b="1" sz="4300">
                <a:solidFill>
                  <a:srgbClr val="43919B"/>
                </a:solidFill>
                <a:latin typeface="Poppins"/>
                <a:ea typeface="Poppins"/>
                <a:cs typeface="Poppins"/>
                <a:sym typeface="Poppins"/>
              </a:defRPr>
            </a:lvl1pPr>
            <a:lvl2pPr lvl="1" rtl="0">
              <a:spcBef>
                <a:spcPts val="0"/>
              </a:spcBef>
              <a:spcAft>
                <a:spcPts val="0"/>
              </a:spcAft>
              <a:buSzPts val="4300"/>
              <a:buFont typeface="Poppins"/>
              <a:buNone/>
              <a:defRPr b="1" sz="4300">
                <a:latin typeface="Poppins"/>
                <a:ea typeface="Poppins"/>
                <a:cs typeface="Poppins"/>
                <a:sym typeface="Poppins"/>
              </a:defRPr>
            </a:lvl2pPr>
            <a:lvl3pPr lvl="2" rtl="0">
              <a:spcBef>
                <a:spcPts val="0"/>
              </a:spcBef>
              <a:spcAft>
                <a:spcPts val="0"/>
              </a:spcAft>
              <a:buSzPts val="4300"/>
              <a:buFont typeface="Poppins"/>
              <a:buNone/>
              <a:defRPr b="1" sz="4300">
                <a:latin typeface="Poppins"/>
                <a:ea typeface="Poppins"/>
                <a:cs typeface="Poppins"/>
                <a:sym typeface="Poppins"/>
              </a:defRPr>
            </a:lvl3pPr>
            <a:lvl4pPr lvl="3" rtl="0">
              <a:spcBef>
                <a:spcPts val="0"/>
              </a:spcBef>
              <a:spcAft>
                <a:spcPts val="0"/>
              </a:spcAft>
              <a:buSzPts val="4300"/>
              <a:buFont typeface="Poppins"/>
              <a:buNone/>
              <a:defRPr b="1" sz="4300">
                <a:latin typeface="Poppins"/>
                <a:ea typeface="Poppins"/>
                <a:cs typeface="Poppins"/>
                <a:sym typeface="Poppins"/>
              </a:defRPr>
            </a:lvl4pPr>
            <a:lvl5pPr lvl="4" rtl="0">
              <a:spcBef>
                <a:spcPts val="0"/>
              </a:spcBef>
              <a:spcAft>
                <a:spcPts val="0"/>
              </a:spcAft>
              <a:buSzPts val="4300"/>
              <a:buFont typeface="Poppins"/>
              <a:buNone/>
              <a:defRPr b="1" sz="4300">
                <a:latin typeface="Poppins"/>
                <a:ea typeface="Poppins"/>
                <a:cs typeface="Poppins"/>
                <a:sym typeface="Poppins"/>
              </a:defRPr>
            </a:lvl5pPr>
            <a:lvl6pPr lvl="5" rtl="0">
              <a:spcBef>
                <a:spcPts val="0"/>
              </a:spcBef>
              <a:spcAft>
                <a:spcPts val="0"/>
              </a:spcAft>
              <a:buSzPts val="4300"/>
              <a:buFont typeface="Poppins"/>
              <a:buNone/>
              <a:defRPr b="1" sz="4300">
                <a:latin typeface="Poppins"/>
                <a:ea typeface="Poppins"/>
                <a:cs typeface="Poppins"/>
                <a:sym typeface="Poppins"/>
              </a:defRPr>
            </a:lvl6pPr>
            <a:lvl7pPr lvl="6" rtl="0">
              <a:spcBef>
                <a:spcPts val="0"/>
              </a:spcBef>
              <a:spcAft>
                <a:spcPts val="0"/>
              </a:spcAft>
              <a:buSzPts val="4300"/>
              <a:buFont typeface="Poppins"/>
              <a:buNone/>
              <a:defRPr b="1" sz="4300">
                <a:latin typeface="Poppins"/>
                <a:ea typeface="Poppins"/>
                <a:cs typeface="Poppins"/>
                <a:sym typeface="Poppins"/>
              </a:defRPr>
            </a:lvl7pPr>
            <a:lvl8pPr lvl="7" rtl="0">
              <a:spcBef>
                <a:spcPts val="0"/>
              </a:spcBef>
              <a:spcAft>
                <a:spcPts val="0"/>
              </a:spcAft>
              <a:buSzPts val="4300"/>
              <a:buFont typeface="Poppins"/>
              <a:buNone/>
              <a:defRPr b="1" sz="4300">
                <a:latin typeface="Poppins"/>
                <a:ea typeface="Poppins"/>
                <a:cs typeface="Poppins"/>
                <a:sym typeface="Poppins"/>
              </a:defRPr>
            </a:lvl8pPr>
            <a:lvl9pPr lvl="8" rtl="0">
              <a:spcBef>
                <a:spcPts val="0"/>
              </a:spcBef>
              <a:spcAft>
                <a:spcPts val="0"/>
              </a:spcAft>
              <a:buSzPts val="4300"/>
              <a:buFont typeface="Poppins"/>
              <a:buNone/>
              <a:defRPr b="1" sz="4300">
                <a:latin typeface="Poppins"/>
                <a:ea typeface="Poppins"/>
                <a:cs typeface="Poppins"/>
                <a:sym typeface="Poppins"/>
              </a:defRPr>
            </a:lvl9pPr>
          </a:lstStyle>
          <a:p/>
        </p:txBody>
      </p:sp>
      <p:sp>
        <p:nvSpPr>
          <p:cNvPr id="334" name="Google Shape;334;p40"/>
          <p:cNvSpPr txBox="1"/>
          <p:nvPr>
            <p:ph idx="1" type="subTitle"/>
          </p:nvPr>
        </p:nvSpPr>
        <p:spPr>
          <a:xfrm>
            <a:off x="3646425" y="1816800"/>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335" name="Google Shape;335;p40"/>
          <p:cNvSpPr txBox="1"/>
          <p:nvPr>
            <p:ph idx="2" type="subTitle"/>
          </p:nvPr>
        </p:nvSpPr>
        <p:spPr>
          <a:xfrm>
            <a:off x="3646425" y="303386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336" name="Google Shape;336;p40"/>
          <p:cNvSpPr txBox="1"/>
          <p:nvPr>
            <p:ph idx="3" type="subTitle"/>
          </p:nvPr>
        </p:nvSpPr>
        <p:spPr>
          <a:xfrm>
            <a:off x="3646425" y="425091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337" name="Google Shape;337;p40"/>
          <p:cNvSpPr txBox="1"/>
          <p:nvPr>
            <p:ph idx="4" type="subTitle"/>
          </p:nvPr>
        </p:nvSpPr>
        <p:spPr>
          <a:xfrm>
            <a:off x="3646425" y="5467975"/>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338" name="Shape 338"/>
        <p:cNvGrpSpPr/>
        <p:nvPr/>
      </p:nvGrpSpPr>
      <p:grpSpPr>
        <a:xfrm>
          <a:off x="0" y="0"/>
          <a:ext cx="0" cy="0"/>
          <a:chOff x="0" y="0"/>
          <a:chExt cx="0" cy="0"/>
        </a:xfrm>
      </p:grpSpPr>
      <p:pic>
        <p:nvPicPr>
          <p:cNvPr id="339" name="Google Shape;339;p41"/>
          <p:cNvPicPr preferRelativeResize="0"/>
          <p:nvPr/>
        </p:nvPicPr>
        <p:blipFill>
          <a:blip r:embed="rId2">
            <a:alphaModFix/>
          </a:blip>
          <a:stretch>
            <a:fillRect/>
          </a:stretch>
        </p:blipFill>
        <p:spPr>
          <a:xfrm>
            <a:off x="9859200" y="438600"/>
            <a:ext cx="1100784" cy="1103478"/>
          </a:xfrm>
          <a:prstGeom prst="rect">
            <a:avLst/>
          </a:prstGeom>
          <a:noFill/>
          <a:ln>
            <a:noFill/>
          </a:ln>
        </p:spPr>
      </p:pic>
      <p:pic>
        <p:nvPicPr>
          <p:cNvPr id="340" name="Google Shape;340;p41"/>
          <p:cNvPicPr preferRelativeResize="0"/>
          <p:nvPr/>
        </p:nvPicPr>
        <p:blipFill>
          <a:blip r:embed="rId3">
            <a:alphaModFix/>
          </a:blip>
          <a:stretch>
            <a:fillRect/>
          </a:stretch>
        </p:blipFill>
        <p:spPr>
          <a:xfrm>
            <a:off x="774900" y="5004550"/>
            <a:ext cx="1263451" cy="1229275"/>
          </a:xfrm>
          <a:prstGeom prst="rect">
            <a:avLst/>
          </a:prstGeom>
          <a:noFill/>
          <a:ln>
            <a:noFill/>
          </a:ln>
        </p:spPr>
      </p:pic>
      <p:sp>
        <p:nvSpPr>
          <p:cNvPr id="341" name="Google Shape;341;p41"/>
          <p:cNvSpPr/>
          <p:nvPr/>
        </p:nvSpPr>
        <p:spPr>
          <a:xfrm rot="934307">
            <a:off x="10728728" y="1364196"/>
            <a:ext cx="714112" cy="627491"/>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1"/>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56310" l="0" r="50575" t="0"/>
          <a:stretch/>
        </p:blipFill>
        <p:spPr>
          <a:xfrm rot="5400000">
            <a:off x="772125" y="4638701"/>
            <a:ext cx="1382475" cy="3041024"/>
          </a:xfrm>
          <a:prstGeom prst="rect">
            <a:avLst/>
          </a:prstGeom>
          <a:noFill/>
          <a:ln>
            <a:noFill/>
          </a:ln>
        </p:spPr>
      </p:pic>
      <p:sp>
        <p:nvSpPr>
          <p:cNvPr id="32" name="Google Shape;32;p5"/>
          <p:cNvSpPr/>
          <p:nvPr/>
        </p:nvSpPr>
        <p:spPr>
          <a:xfrm rot="10800000">
            <a:off x="3414900" y="18168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33" name="Google Shape;33;p5"/>
          <p:cNvPicPr preferRelativeResize="0"/>
          <p:nvPr/>
        </p:nvPicPr>
        <p:blipFill>
          <a:blip r:embed="rId3">
            <a:alphaModFix/>
          </a:blip>
          <a:stretch>
            <a:fillRect/>
          </a:stretch>
        </p:blipFill>
        <p:spPr>
          <a:xfrm>
            <a:off x="10453025" y="991350"/>
            <a:ext cx="1013323" cy="1015798"/>
          </a:xfrm>
          <a:prstGeom prst="rect">
            <a:avLst/>
          </a:prstGeom>
          <a:noFill/>
          <a:ln>
            <a:noFill/>
          </a:ln>
        </p:spPr>
      </p:pic>
      <p:sp>
        <p:nvSpPr>
          <p:cNvPr id="34" name="Google Shape;34;p5"/>
          <p:cNvSpPr/>
          <p:nvPr/>
        </p:nvSpPr>
        <p:spPr>
          <a:xfrm rot="10800000">
            <a:off x="3414900" y="3033858"/>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 name="Google Shape;35;p5"/>
          <p:cNvSpPr/>
          <p:nvPr/>
        </p:nvSpPr>
        <p:spPr>
          <a:xfrm rot="10800000">
            <a:off x="3414900" y="425091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 name="Google Shape;36;p5"/>
          <p:cNvSpPr/>
          <p:nvPr/>
        </p:nvSpPr>
        <p:spPr>
          <a:xfrm rot="10800000">
            <a:off x="3414900" y="5467975"/>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 name="Google Shape;37;p5"/>
          <p:cNvSpPr txBox="1"/>
          <p:nvPr>
            <p:ph type="title"/>
          </p:nvPr>
        </p:nvSpPr>
        <p:spPr>
          <a:xfrm>
            <a:off x="332925" y="244050"/>
            <a:ext cx="8972400" cy="1320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4200"/>
              <a:buFont typeface="Poppins"/>
              <a:buNone/>
              <a:defRPr b="1" sz="4200">
                <a:latin typeface="Poppins"/>
                <a:ea typeface="Poppins"/>
                <a:cs typeface="Poppins"/>
                <a:sym typeface="Poppins"/>
              </a:defRPr>
            </a:lvl2pPr>
            <a:lvl3pPr lvl="2" rtl="0">
              <a:spcBef>
                <a:spcPts val="0"/>
              </a:spcBef>
              <a:spcAft>
                <a:spcPts val="0"/>
              </a:spcAft>
              <a:buSzPts val="4200"/>
              <a:buFont typeface="Poppins"/>
              <a:buNone/>
              <a:defRPr b="1" sz="4200">
                <a:latin typeface="Poppins"/>
                <a:ea typeface="Poppins"/>
                <a:cs typeface="Poppins"/>
                <a:sym typeface="Poppins"/>
              </a:defRPr>
            </a:lvl3pPr>
            <a:lvl4pPr lvl="3" rtl="0">
              <a:spcBef>
                <a:spcPts val="0"/>
              </a:spcBef>
              <a:spcAft>
                <a:spcPts val="0"/>
              </a:spcAft>
              <a:buSzPts val="4200"/>
              <a:buFont typeface="Poppins"/>
              <a:buNone/>
              <a:defRPr b="1" sz="4200">
                <a:latin typeface="Poppins"/>
                <a:ea typeface="Poppins"/>
                <a:cs typeface="Poppins"/>
                <a:sym typeface="Poppins"/>
              </a:defRPr>
            </a:lvl4pPr>
            <a:lvl5pPr lvl="4" rtl="0">
              <a:spcBef>
                <a:spcPts val="0"/>
              </a:spcBef>
              <a:spcAft>
                <a:spcPts val="0"/>
              </a:spcAft>
              <a:buSzPts val="4200"/>
              <a:buFont typeface="Poppins"/>
              <a:buNone/>
              <a:defRPr b="1" sz="4200">
                <a:latin typeface="Poppins"/>
                <a:ea typeface="Poppins"/>
                <a:cs typeface="Poppins"/>
                <a:sym typeface="Poppins"/>
              </a:defRPr>
            </a:lvl5pPr>
            <a:lvl6pPr lvl="5" rtl="0">
              <a:spcBef>
                <a:spcPts val="0"/>
              </a:spcBef>
              <a:spcAft>
                <a:spcPts val="0"/>
              </a:spcAft>
              <a:buSzPts val="4200"/>
              <a:buFont typeface="Poppins"/>
              <a:buNone/>
              <a:defRPr b="1" sz="4200">
                <a:latin typeface="Poppins"/>
                <a:ea typeface="Poppins"/>
                <a:cs typeface="Poppins"/>
                <a:sym typeface="Poppins"/>
              </a:defRPr>
            </a:lvl6pPr>
            <a:lvl7pPr lvl="6" rtl="0">
              <a:spcBef>
                <a:spcPts val="0"/>
              </a:spcBef>
              <a:spcAft>
                <a:spcPts val="0"/>
              </a:spcAft>
              <a:buSzPts val="4200"/>
              <a:buFont typeface="Poppins"/>
              <a:buNone/>
              <a:defRPr b="1" sz="4200">
                <a:latin typeface="Poppins"/>
                <a:ea typeface="Poppins"/>
                <a:cs typeface="Poppins"/>
                <a:sym typeface="Poppins"/>
              </a:defRPr>
            </a:lvl7pPr>
            <a:lvl8pPr lvl="7" rtl="0">
              <a:spcBef>
                <a:spcPts val="0"/>
              </a:spcBef>
              <a:spcAft>
                <a:spcPts val="0"/>
              </a:spcAft>
              <a:buSzPts val="4200"/>
              <a:buFont typeface="Poppins"/>
              <a:buNone/>
              <a:defRPr b="1" sz="4200">
                <a:latin typeface="Poppins"/>
                <a:ea typeface="Poppins"/>
                <a:cs typeface="Poppins"/>
                <a:sym typeface="Poppins"/>
              </a:defRPr>
            </a:lvl8pPr>
            <a:lvl9pPr lvl="8" rtl="0">
              <a:spcBef>
                <a:spcPts val="0"/>
              </a:spcBef>
              <a:spcAft>
                <a:spcPts val="0"/>
              </a:spcAft>
              <a:buSzPts val="4200"/>
              <a:buFont typeface="Poppins"/>
              <a:buNone/>
              <a:defRPr b="1" sz="4200">
                <a:latin typeface="Poppins"/>
                <a:ea typeface="Poppins"/>
                <a:cs typeface="Poppins"/>
                <a:sym typeface="Poppins"/>
              </a:defRPr>
            </a:lvl9pPr>
          </a:lstStyle>
          <a:p/>
        </p:txBody>
      </p:sp>
      <p:sp>
        <p:nvSpPr>
          <p:cNvPr id="38" name="Google Shape;38;p5"/>
          <p:cNvSpPr txBox="1"/>
          <p:nvPr>
            <p:ph idx="1" type="subTitle"/>
          </p:nvPr>
        </p:nvSpPr>
        <p:spPr>
          <a:xfrm>
            <a:off x="3646425" y="1816800"/>
            <a:ext cx="78198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39" name="Google Shape;39;p5"/>
          <p:cNvSpPr txBox="1"/>
          <p:nvPr>
            <p:ph idx="2" type="subTitle"/>
          </p:nvPr>
        </p:nvSpPr>
        <p:spPr>
          <a:xfrm>
            <a:off x="3646425" y="3033863"/>
            <a:ext cx="78198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40" name="Google Shape;40;p5"/>
          <p:cNvSpPr txBox="1"/>
          <p:nvPr>
            <p:ph idx="3" type="subTitle"/>
          </p:nvPr>
        </p:nvSpPr>
        <p:spPr>
          <a:xfrm>
            <a:off x="3646425" y="4250913"/>
            <a:ext cx="78198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41" name="Google Shape;41;p5"/>
          <p:cNvSpPr txBox="1"/>
          <p:nvPr>
            <p:ph idx="4" type="subTitle"/>
          </p:nvPr>
        </p:nvSpPr>
        <p:spPr>
          <a:xfrm>
            <a:off x="3646425" y="5467975"/>
            <a:ext cx="78198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343" name="Shape 343"/>
        <p:cNvGrpSpPr/>
        <p:nvPr/>
      </p:nvGrpSpPr>
      <p:grpSpPr>
        <a:xfrm>
          <a:off x="0" y="0"/>
          <a:ext cx="0" cy="0"/>
          <a:chOff x="0" y="0"/>
          <a:chExt cx="0" cy="0"/>
        </a:xfrm>
      </p:grpSpPr>
      <p:pic>
        <p:nvPicPr>
          <p:cNvPr id="344" name="Google Shape;344;p42"/>
          <p:cNvPicPr preferRelativeResize="0"/>
          <p:nvPr/>
        </p:nvPicPr>
        <p:blipFill rotWithShape="1">
          <a:blip r:embed="rId2">
            <a:alphaModFix/>
          </a:blip>
          <a:srcRect b="29922" l="0" r="0" t="0"/>
          <a:stretch/>
        </p:blipFill>
        <p:spPr>
          <a:xfrm>
            <a:off x="9344850" y="5754525"/>
            <a:ext cx="1570801" cy="1103478"/>
          </a:xfrm>
          <a:prstGeom prst="rect">
            <a:avLst/>
          </a:prstGeom>
          <a:noFill/>
          <a:ln>
            <a:noFill/>
          </a:ln>
        </p:spPr>
      </p:pic>
      <p:sp>
        <p:nvSpPr>
          <p:cNvPr id="345" name="Google Shape;345;p42"/>
          <p:cNvSpPr/>
          <p:nvPr/>
        </p:nvSpPr>
        <p:spPr>
          <a:xfrm rot="934307">
            <a:off x="1050615" y="792696"/>
            <a:ext cx="714112" cy="627491"/>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346" name="Google Shape;346;p42"/>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5500"/>
              <a:buFont typeface="Poppins"/>
              <a:buNone/>
              <a:defRPr b="1" sz="5500">
                <a:solidFill>
                  <a:srgbClr val="43919B"/>
                </a:solidFill>
                <a:latin typeface="Poppins"/>
                <a:ea typeface="Poppins"/>
                <a:cs typeface="Poppins"/>
                <a:sym typeface="Poppins"/>
              </a:defRPr>
            </a:lvl1pPr>
            <a:lvl2pPr lvl="1" rtl="0" algn="ctr">
              <a:spcBef>
                <a:spcPts val="0"/>
              </a:spcBef>
              <a:spcAft>
                <a:spcPts val="0"/>
              </a:spcAft>
              <a:buSzPts val="5500"/>
              <a:buFont typeface="Poppins"/>
              <a:buNone/>
              <a:defRPr b="1" sz="5500">
                <a:latin typeface="Poppins"/>
                <a:ea typeface="Poppins"/>
                <a:cs typeface="Poppins"/>
                <a:sym typeface="Poppins"/>
              </a:defRPr>
            </a:lvl2pPr>
            <a:lvl3pPr lvl="2" rtl="0" algn="ctr">
              <a:spcBef>
                <a:spcPts val="0"/>
              </a:spcBef>
              <a:spcAft>
                <a:spcPts val="0"/>
              </a:spcAft>
              <a:buSzPts val="5500"/>
              <a:buFont typeface="Poppins"/>
              <a:buNone/>
              <a:defRPr b="1" sz="5500">
                <a:latin typeface="Poppins"/>
                <a:ea typeface="Poppins"/>
                <a:cs typeface="Poppins"/>
                <a:sym typeface="Poppins"/>
              </a:defRPr>
            </a:lvl3pPr>
            <a:lvl4pPr lvl="3" rtl="0" algn="ctr">
              <a:spcBef>
                <a:spcPts val="0"/>
              </a:spcBef>
              <a:spcAft>
                <a:spcPts val="0"/>
              </a:spcAft>
              <a:buSzPts val="5500"/>
              <a:buFont typeface="Poppins"/>
              <a:buNone/>
              <a:defRPr b="1" sz="5500">
                <a:latin typeface="Poppins"/>
                <a:ea typeface="Poppins"/>
                <a:cs typeface="Poppins"/>
                <a:sym typeface="Poppins"/>
              </a:defRPr>
            </a:lvl4pPr>
            <a:lvl5pPr lvl="4" rtl="0" algn="ctr">
              <a:spcBef>
                <a:spcPts val="0"/>
              </a:spcBef>
              <a:spcAft>
                <a:spcPts val="0"/>
              </a:spcAft>
              <a:buSzPts val="5500"/>
              <a:buFont typeface="Poppins"/>
              <a:buNone/>
              <a:defRPr b="1" sz="5500">
                <a:latin typeface="Poppins"/>
                <a:ea typeface="Poppins"/>
                <a:cs typeface="Poppins"/>
                <a:sym typeface="Poppins"/>
              </a:defRPr>
            </a:lvl5pPr>
            <a:lvl6pPr lvl="5" rtl="0" algn="ctr">
              <a:spcBef>
                <a:spcPts val="0"/>
              </a:spcBef>
              <a:spcAft>
                <a:spcPts val="0"/>
              </a:spcAft>
              <a:buSzPts val="5500"/>
              <a:buFont typeface="Poppins"/>
              <a:buNone/>
              <a:defRPr b="1" sz="5500">
                <a:latin typeface="Poppins"/>
                <a:ea typeface="Poppins"/>
                <a:cs typeface="Poppins"/>
                <a:sym typeface="Poppins"/>
              </a:defRPr>
            </a:lvl6pPr>
            <a:lvl7pPr lvl="6" rtl="0" algn="ctr">
              <a:spcBef>
                <a:spcPts val="0"/>
              </a:spcBef>
              <a:spcAft>
                <a:spcPts val="0"/>
              </a:spcAft>
              <a:buSzPts val="5500"/>
              <a:buFont typeface="Poppins"/>
              <a:buNone/>
              <a:defRPr b="1" sz="5500">
                <a:latin typeface="Poppins"/>
                <a:ea typeface="Poppins"/>
                <a:cs typeface="Poppins"/>
                <a:sym typeface="Poppins"/>
              </a:defRPr>
            </a:lvl7pPr>
            <a:lvl8pPr lvl="7" rtl="0" algn="ctr">
              <a:spcBef>
                <a:spcPts val="0"/>
              </a:spcBef>
              <a:spcAft>
                <a:spcPts val="0"/>
              </a:spcAft>
              <a:buSzPts val="5500"/>
              <a:buFont typeface="Poppins"/>
              <a:buNone/>
              <a:defRPr b="1" sz="5500">
                <a:latin typeface="Poppins"/>
                <a:ea typeface="Poppins"/>
                <a:cs typeface="Poppins"/>
                <a:sym typeface="Poppins"/>
              </a:defRPr>
            </a:lvl8pPr>
            <a:lvl9pPr lvl="8" rtl="0" algn="ctr">
              <a:spcBef>
                <a:spcPts val="0"/>
              </a:spcBef>
              <a:spcAft>
                <a:spcPts val="0"/>
              </a:spcAft>
              <a:buSzPts val="5500"/>
              <a:buFont typeface="Poppins"/>
              <a:buNone/>
              <a:defRPr b="1" sz="5500">
                <a:latin typeface="Poppins"/>
                <a:ea typeface="Poppins"/>
                <a:cs typeface="Poppins"/>
                <a:sym typeface="Poppins"/>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347" name="Shape 347"/>
        <p:cNvGrpSpPr/>
        <p:nvPr/>
      </p:nvGrpSpPr>
      <p:grpSpPr>
        <a:xfrm>
          <a:off x="0" y="0"/>
          <a:ext cx="0" cy="0"/>
          <a:chOff x="0" y="0"/>
          <a:chExt cx="0" cy="0"/>
        </a:xfrm>
      </p:grpSpPr>
      <p:pic>
        <p:nvPicPr>
          <p:cNvPr id="348" name="Google Shape;348;p43"/>
          <p:cNvPicPr preferRelativeResize="0"/>
          <p:nvPr/>
        </p:nvPicPr>
        <p:blipFill>
          <a:blip r:embed="rId2">
            <a:alphaModFix/>
          </a:blip>
          <a:stretch>
            <a:fillRect/>
          </a:stretch>
        </p:blipFill>
        <p:spPr>
          <a:xfrm>
            <a:off x="9859200" y="438600"/>
            <a:ext cx="1100784" cy="1103478"/>
          </a:xfrm>
          <a:prstGeom prst="rect">
            <a:avLst/>
          </a:prstGeom>
          <a:noFill/>
          <a:ln>
            <a:noFill/>
          </a:ln>
        </p:spPr>
      </p:pic>
      <p:pic>
        <p:nvPicPr>
          <p:cNvPr id="349" name="Google Shape;349;p43"/>
          <p:cNvPicPr preferRelativeResize="0"/>
          <p:nvPr/>
        </p:nvPicPr>
        <p:blipFill rotWithShape="1">
          <a:blip r:embed="rId3">
            <a:alphaModFix/>
          </a:blip>
          <a:srcRect b="0" l="0" r="0" t="0"/>
          <a:stretch/>
        </p:blipFill>
        <p:spPr>
          <a:xfrm>
            <a:off x="774900" y="5004550"/>
            <a:ext cx="1263451" cy="1229275"/>
          </a:xfrm>
          <a:prstGeom prst="rect">
            <a:avLst/>
          </a:prstGeom>
          <a:noFill/>
          <a:ln>
            <a:noFill/>
          </a:ln>
        </p:spPr>
      </p:pic>
      <p:sp>
        <p:nvSpPr>
          <p:cNvPr id="350" name="Google Shape;350;p43"/>
          <p:cNvSpPr/>
          <p:nvPr/>
        </p:nvSpPr>
        <p:spPr>
          <a:xfrm rot="934307">
            <a:off x="10728728" y="1364196"/>
            <a:ext cx="714112" cy="627491"/>
          </a:xfrm>
          <a:prstGeom prst="heart">
            <a:avLst/>
          </a:prstGeom>
          <a:solidFill>
            <a:srgbClr val="FCF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351" name="Google Shape;351;p43"/>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1pPr>
            <a:lvl2pPr lvl="1"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2pPr>
            <a:lvl3pPr lvl="2"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3pPr>
            <a:lvl4pPr lvl="3"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4pPr>
            <a:lvl5pPr lvl="4"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5pPr>
            <a:lvl6pPr lvl="5"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6pPr>
            <a:lvl7pPr lvl="6"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7pPr>
            <a:lvl8pPr lvl="7"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8pPr>
            <a:lvl9pPr lvl="8"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352" name="Shape 352"/>
        <p:cNvGrpSpPr/>
        <p:nvPr/>
      </p:nvGrpSpPr>
      <p:grpSpPr>
        <a:xfrm>
          <a:off x="0" y="0"/>
          <a:ext cx="0" cy="0"/>
          <a:chOff x="0" y="0"/>
          <a:chExt cx="0" cy="0"/>
        </a:xfrm>
      </p:grpSpPr>
      <p:pic>
        <p:nvPicPr>
          <p:cNvPr id="353" name="Google Shape;353;p44"/>
          <p:cNvPicPr preferRelativeResize="0"/>
          <p:nvPr/>
        </p:nvPicPr>
        <p:blipFill rotWithShape="1">
          <a:blip r:embed="rId2">
            <a:alphaModFix/>
          </a:blip>
          <a:srcRect b="29922" l="0" r="0" t="0"/>
          <a:stretch/>
        </p:blipFill>
        <p:spPr>
          <a:xfrm>
            <a:off x="9344850" y="5754525"/>
            <a:ext cx="1570801" cy="1103478"/>
          </a:xfrm>
          <a:prstGeom prst="rect">
            <a:avLst/>
          </a:prstGeom>
          <a:noFill/>
          <a:ln>
            <a:noFill/>
          </a:ln>
        </p:spPr>
      </p:pic>
      <p:sp>
        <p:nvSpPr>
          <p:cNvPr id="354" name="Google Shape;354;p44"/>
          <p:cNvSpPr/>
          <p:nvPr/>
        </p:nvSpPr>
        <p:spPr>
          <a:xfrm rot="934307">
            <a:off x="1050615" y="792696"/>
            <a:ext cx="714112" cy="627491"/>
          </a:xfrm>
          <a:prstGeom prst="heart">
            <a:avLst/>
          </a:prstGeom>
          <a:solidFill>
            <a:srgbClr val="FCF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355" name="Google Shape;355;p44"/>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1pPr>
            <a:lvl2pPr lvl="1"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2pPr>
            <a:lvl3pPr lvl="2"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3pPr>
            <a:lvl4pPr lvl="3"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4pPr>
            <a:lvl5pPr lvl="4"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5pPr>
            <a:lvl6pPr lvl="5"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6pPr>
            <a:lvl7pPr lvl="6"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7pPr>
            <a:lvl8pPr lvl="7"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8pPr>
            <a:lvl9pPr lvl="8"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356" name="Shape 356"/>
        <p:cNvGrpSpPr/>
        <p:nvPr/>
      </p:nvGrpSpPr>
      <p:grpSpPr>
        <a:xfrm>
          <a:off x="0" y="0"/>
          <a:ext cx="0" cy="0"/>
          <a:chOff x="0" y="0"/>
          <a:chExt cx="0" cy="0"/>
        </a:xfrm>
      </p:grpSpPr>
      <p:pic>
        <p:nvPicPr>
          <p:cNvPr id="357" name="Google Shape;357;p45"/>
          <p:cNvPicPr preferRelativeResize="0"/>
          <p:nvPr/>
        </p:nvPicPr>
        <p:blipFill rotWithShape="1">
          <a:blip r:embed="rId2">
            <a:alphaModFix/>
          </a:blip>
          <a:srcRect b="39700" l="0" r="0" t="0"/>
          <a:stretch/>
        </p:blipFill>
        <p:spPr>
          <a:xfrm>
            <a:off x="8951975" y="5176950"/>
            <a:ext cx="2865275" cy="1681051"/>
          </a:xfrm>
          <a:prstGeom prst="rect">
            <a:avLst/>
          </a:prstGeom>
          <a:noFill/>
          <a:ln>
            <a:noFill/>
          </a:ln>
        </p:spPr>
      </p:pic>
      <p:sp>
        <p:nvSpPr>
          <p:cNvPr id="358" name="Google Shape;358;p45"/>
          <p:cNvSpPr/>
          <p:nvPr>
            <p:ph idx="2" type="pic"/>
          </p:nvPr>
        </p:nvSpPr>
        <p:spPr>
          <a:xfrm>
            <a:off x="981600" y="930150"/>
            <a:ext cx="10228800" cy="4997700"/>
          </a:xfrm>
          <a:prstGeom prst="roundRect">
            <a:avLst>
              <a:gd fmla="val 16667" name="adj"/>
            </a:avLst>
          </a:prstGeom>
          <a:noFill/>
          <a:ln>
            <a:noFill/>
          </a:ln>
        </p:spPr>
      </p:sp>
      <p:sp>
        <p:nvSpPr>
          <p:cNvPr id="359" name="Google Shape;359;p45"/>
          <p:cNvSpPr/>
          <p:nvPr/>
        </p:nvSpPr>
        <p:spPr>
          <a:xfrm rot="934307">
            <a:off x="1050615" y="792696"/>
            <a:ext cx="714112" cy="627491"/>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nvGrpSpPr>
          <p:cNvPr id="360" name="Google Shape;360;p45"/>
          <p:cNvGrpSpPr/>
          <p:nvPr/>
        </p:nvGrpSpPr>
        <p:grpSpPr>
          <a:xfrm>
            <a:off x="5800838" y="2957182"/>
            <a:ext cx="742725" cy="943629"/>
            <a:chOff x="5576150" y="1977075"/>
            <a:chExt cx="742725" cy="1133625"/>
          </a:xfrm>
        </p:grpSpPr>
        <p:sp>
          <p:nvSpPr>
            <p:cNvPr id="361" name="Google Shape;361;p45"/>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5"/>
            <p:cNvSpPr/>
            <p:nvPr/>
          </p:nvSpPr>
          <p:spPr>
            <a:xfrm rot="5400000">
              <a:off x="5447375" y="2153475"/>
              <a:ext cx="1047900" cy="695100"/>
            </a:xfrm>
            <a:prstGeom prst="triangle">
              <a:avLst>
                <a:gd fmla="val 50000"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363" name="Shape 363"/>
        <p:cNvGrpSpPr/>
        <p:nvPr/>
      </p:nvGrpSpPr>
      <p:grpSpPr>
        <a:xfrm>
          <a:off x="0" y="0"/>
          <a:ext cx="0" cy="0"/>
          <a:chOff x="0" y="0"/>
          <a:chExt cx="0" cy="0"/>
        </a:xfrm>
      </p:grpSpPr>
      <p:pic>
        <p:nvPicPr>
          <p:cNvPr id="364" name="Google Shape;364;p46"/>
          <p:cNvPicPr preferRelativeResize="0"/>
          <p:nvPr/>
        </p:nvPicPr>
        <p:blipFill rotWithShape="1">
          <a:blip r:embed="rId2">
            <a:alphaModFix/>
          </a:blip>
          <a:srcRect b="39700" l="0" r="0" t="0"/>
          <a:stretch/>
        </p:blipFill>
        <p:spPr>
          <a:xfrm>
            <a:off x="8951975" y="5176950"/>
            <a:ext cx="2865275" cy="1681051"/>
          </a:xfrm>
          <a:prstGeom prst="rect">
            <a:avLst/>
          </a:prstGeom>
          <a:noFill/>
          <a:ln>
            <a:noFill/>
          </a:ln>
        </p:spPr>
      </p:pic>
      <p:sp>
        <p:nvSpPr>
          <p:cNvPr id="365" name="Google Shape;365;p46"/>
          <p:cNvSpPr/>
          <p:nvPr>
            <p:ph idx="2" type="pic"/>
          </p:nvPr>
        </p:nvSpPr>
        <p:spPr>
          <a:xfrm>
            <a:off x="981600" y="930150"/>
            <a:ext cx="10228800" cy="4997700"/>
          </a:xfrm>
          <a:prstGeom prst="roundRect">
            <a:avLst>
              <a:gd fmla="val 16667" name="adj"/>
            </a:avLst>
          </a:prstGeom>
          <a:noFill/>
          <a:ln>
            <a:noFill/>
          </a:ln>
        </p:spPr>
      </p:sp>
      <p:sp>
        <p:nvSpPr>
          <p:cNvPr id="366" name="Google Shape;366;p46"/>
          <p:cNvSpPr/>
          <p:nvPr/>
        </p:nvSpPr>
        <p:spPr>
          <a:xfrm rot="934307">
            <a:off x="1050615" y="792696"/>
            <a:ext cx="714112" cy="627491"/>
          </a:xfrm>
          <a:prstGeom prst="hear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nvGrpSpPr>
          <p:cNvPr id="367" name="Google Shape;367;p46"/>
          <p:cNvGrpSpPr/>
          <p:nvPr/>
        </p:nvGrpSpPr>
        <p:grpSpPr>
          <a:xfrm>
            <a:off x="5800838" y="2957182"/>
            <a:ext cx="742725" cy="943629"/>
            <a:chOff x="5576150" y="1977075"/>
            <a:chExt cx="742725" cy="1133625"/>
          </a:xfrm>
        </p:grpSpPr>
        <p:sp>
          <p:nvSpPr>
            <p:cNvPr id="368" name="Google Shape;368;p46"/>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6"/>
            <p:cNvSpPr/>
            <p:nvPr/>
          </p:nvSpPr>
          <p:spPr>
            <a:xfrm rot="5400000">
              <a:off x="5447375" y="2153475"/>
              <a:ext cx="1047900" cy="695100"/>
            </a:xfrm>
            <a:prstGeom prst="triangle">
              <a:avLst>
                <a:gd fmla="val 50000"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370" name="Shape 370"/>
        <p:cNvGrpSpPr/>
        <p:nvPr/>
      </p:nvGrpSpPr>
      <p:grpSpPr>
        <a:xfrm>
          <a:off x="0" y="0"/>
          <a:ext cx="0" cy="0"/>
          <a:chOff x="0" y="0"/>
          <a:chExt cx="0" cy="0"/>
        </a:xfrm>
      </p:grpSpPr>
      <p:pic>
        <p:nvPicPr>
          <p:cNvPr id="371" name="Google Shape;371;p47"/>
          <p:cNvPicPr preferRelativeResize="0"/>
          <p:nvPr/>
        </p:nvPicPr>
        <p:blipFill rotWithShape="1">
          <a:blip r:embed="rId2">
            <a:alphaModFix/>
          </a:blip>
          <a:srcRect b="54859" l="0" r="0" t="0"/>
          <a:stretch/>
        </p:blipFill>
        <p:spPr>
          <a:xfrm>
            <a:off x="4060625" y="6043824"/>
            <a:ext cx="1799250" cy="814177"/>
          </a:xfrm>
          <a:prstGeom prst="rect">
            <a:avLst/>
          </a:prstGeom>
          <a:noFill/>
          <a:ln>
            <a:noFill/>
          </a:ln>
        </p:spPr>
      </p:pic>
      <p:sp>
        <p:nvSpPr>
          <p:cNvPr id="372" name="Google Shape;372;p47"/>
          <p:cNvSpPr/>
          <p:nvPr/>
        </p:nvSpPr>
        <p:spPr>
          <a:xfrm rot="935040">
            <a:off x="10476505" y="238634"/>
            <a:ext cx="568396" cy="46088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373" name="Google Shape;373;p47"/>
          <p:cNvSpPr txBox="1"/>
          <p:nvPr>
            <p:ph type="title"/>
          </p:nvPr>
        </p:nvSpPr>
        <p:spPr>
          <a:xfrm>
            <a:off x="2136750" y="396450"/>
            <a:ext cx="7918500" cy="1678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4300"/>
              <a:buFont typeface="Poppins"/>
              <a:buNone/>
              <a:defRPr b="1" sz="4300">
                <a:solidFill>
                  <a:srgbClr val="43919B"/>
                </a:solidFill>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
        <p:nvSpPr>
          <p:cNvPr id="374" name="Google Shape;374;p47"/>
          <p:cNvSpPr txBox="1"/>
          <p:nvPr>
            <p:ph idx="2" type="title"/>
          </p:nvPr>
        </p:nvSpPr>
        <p:spPr>
          <a:xfrm>
            <a:off x="914400" y="3235250"/>
            <a:ext cx="4206900" cy="1103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43919B"/>
              </a:buClr>
              <a:buSzPts val="2700"/>
              <a:buFont typeface="Poppins"/>
              <a:buNone/>
              <a:defRPr b="1" sz="2700">
                <a:solidFill>
                  <a:srgbClr val="43919B"/>
                </a:solidFill>
                <a:latin typeface="Poppins"/>
                <a:ea typeface="Poppins"/>
                <a:cs typeface="Poppins"/>
                <a:sym typeface="Poppins"/>
              </a:defRPr>
            </a:lvl1pPr>
            <a:lvl2pPr lvl="1" rtl="0">
              <a:lnSpc>
                <a:spcPct val="115000"/>
              </a:lnSpc>
              <a:spcBef>
                <a:spcPts val="0"/>
              </a:spcBef>
              <a:spcAft>
                <a:spcPts val="0"/>
              </a:spcAft>
              <a:buSzPts val="2700"/>
              <a:buFont typeface="Poppins"/>
              <a:buNone/>
              <a:defRPr b="1" sz="2700">
                <a:latin typeface="Poppins"/>
                <a:ea typeface="Poppins"/>
                <a:cs typeface="Poppins"/>
                <a:sym typeface="Poppins"/>
              </a:defRPr>
            </a:lvl2pPr>
            <a:lvl3pPr lvl="2" rtl="0">
              <a:lnSpc>
                <a:spcPct val="115000"/>
              </a:lnSpc>
              <a:spcBef>
                <a:spcPts val="0"/>
              </a:spcBef>
              <a:spcAft>
                <a:spcPts val="0"/>
              </a:spcAft>
              <a:buSzPts val="2700"/>
              <a:buFont typeface="Poppins"/>
              <a:buNone/>
              <a:defRPr b="1" sz="2700">
                <a:latin typeface="Poppins"/>
                <a:ea typeface="Poppins"/>
                <a:cs typeface="Poppins"/>
                <a:sym typeface="Poppins"/>
              </a:defRPr>
            </a:lvl3pPr>
            <a:lvl4pPr lvl="3" rtl="0">
              <a:lnSpc>
                <a:spcPct val="115000"/>
              </a:lnSpc>
              <a:spcBef>
                <a:spcPts val="0"/>
              </a:spcBef>
              <a:spcAft>
                <a:spcPts val="0"/>
              </a:spcAft>
              <a:buSzPts val="2700"/>
              <a:buFont typeface="Poppins"/>
              <a:buNone/>
              <a:defRPr b="1" sz="2700">
                <a:latin typeface="Poppins"/>
                <a:ea typeface="Poppins"/>
                <a:cs typeface="Poppins"/>
                <a:sym typeface="Poppins"/>
              </a:defRPr>
            </a:lvl4pPr>
            <a:lvl5pPr lvl="4" rtl="0">
              <a:lnSpc>
                <a:spcPct val="115000"/>
              </a:lnSpc>
              <a:spcBef>
                <a:spcPts val="0"/>
              </a:spcBef>
              <a:spcAft>
                <a:spcPts val="0"/>
              </a:spcAft>
              <a:buSzPts val="2700"/>
              <a:buFont typeface="Poppins"/>
              <a:buNone/>
              <a:defRPr b="1" sz="2700">
                <a:latin typeface="Poppins"/>
                <a:ea typeface="Poppins"/>
                <a:cs typeface="Poppins"/>
                <a:sym typeface="Poppins"/>
              </a:defRPr>
            </a:lvl5pPr>
            <a:lvl6pPr lvl="5" rtl="0">
              <a:lnSpc>
                <a:spcPct val="115000"/>
              </a:lnSpc>
              <a:spcBef>
                <a:spcPts val="0"/>
              </a:spcBef>
              <a:spcAft>
                <a:spcPts val="0"/>
              </a:spcAft>
              <a:buSzPts val="2700"/>
              <a:buFont typeface="Poppins"/>
              <a:buNone/>
              <a:defRPr b="1" sz="2700">
                <a:latin typeface="Poppins"/>
                <a:ea typeface="Poppins"/>
                <a:cs typeface="Poppins"/>
                <a:sym typeface="Poppins"/>
              </a:defRPr>
            </a:lvl6pPr>
            <a:lvl7pPr lvl="6" rtl="0">
              <a:lnSpc>
                <a:spcPct val="115000"/>
              </a:lnSpc>
              <a:spcBef>
                <a:spcPts val="0"/>
              </a:spcBef>
              <a:spcAft>
                <a:spcPts val="0"/>
              </a:spcAft>
              <a:buSzPts val="2700"/>
              <a:buFont typeface="Poppins"/>
              <a:buNone/>
              <a:defRPr b="1" sz="2700">
                <a:latin typeface="Poppins"/>
                <a:ea typeface="Poppins"/>
                <a:cs typeface="Poppins"/>
                <a:sym typeface="Poppins"/>
              </a:defRPr>
            </a:lvl7pPr>
            <a:lvl8pPr lvl="7" rtl="0">
              <a:lnSpc>
                <a:spcPct val="115000"/>
              </a:lnSpc>
              <a:spcBef>
                <a:spcPts val="0"/>
              </a:spcBef>
              <a:spcAft>
                <a:spcPts val="0"/>
              </a:spcAft>
              <a:buSzPts val="2700"/>
              <a:buFont typeface="Poppins"/>
              <a:buNone/>
              <a:defRPr b="1" sz="2700">
                <a:latin typeface="Poppins"/>
                <a:ea typeface="Poppins"/>
                <a:cs typeface="Poppins"/>
                <a:sym typeface="Poppins"/>
              </a:defRPr>
            </a:lvl8pPr>
            <a:lvl9pPr lvl="8" rtl="0">
              <a:lnSpc>
                <a:spcPct val="115000"/>
              </a:lnSpc>
              <a:spcBef>
                <a:spcPts val="0"/>
              </a:spcBef>
              <a:spcAft>
                <a:spcPts val="0"/>
              </a:spcAft>
              <a:buSzPts val="2700"/>
              <a:buFont typeface="Poppins"/>
              <a:buNone/>
              <a:defRPr b="1" sz="2700">
                <a:latin typeface="Poppins"/>
                <a:ea typeface="Poppins"/>
                <a:cs typeface="Poppins"/>
                <a:sym typeface="Poppins"/>
              </a:defRPr>
            </a:lvl9pPr>
          </a:lstStyle>
          <a:p/>
        </p:txBody>
      </p:sp>
      <p:sp>
        <p:nvSpPr>
          <p:cNvPr id="375" name="Google Shape;375;p47"/>
          <p:cNvSpPr txBox="1"/>
          <p:nvPr>
            <p:ph idx="3" type="title"/>
          </p:nvPr>
        </p:nvSpPr>
        <p:spPr>
          <a:xfrm>
            <a:off x="6257325" y="3235250"/>
            <a:ext cx="4206900" cy="1103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43919B"/>
              </a:buClr>
              <a:buSzPts val="2700"/>
              <a:buFont typeface="Poppins"/>
              <a:buNone/>
              <a:defRPr b="1" sz="2700">
                <a:solidFill>
                  <a:srgbClr val="43919B"/>
                </a:solidFill>
                <a:latin typeface="Poppins"/>
                <a:ea typeface="Poppins"/>
                <a:cs typeface="Poppins"/>
                <a:sym typeface="Poppins"/>
              </a:defRPr>
            </a:lvl1pPr>
            <a:lvl2pPr lvl="1" rtl="0">
              <a:lnSpc>
                <a:spcPct val="115000"/>
              </a:lnSpc>
              <a:spcBef>
                <a:spcPts val="0"/>
              </a:spcBef>
              <a:spcAft>
                <a:spcPts val="0"/>
              </a:spcAft>
              <a:buSzPts val="2700"/>
              <a:buFont typeface="Poppins"/>
              <a:buNone/>
              <a:defRPr b="1" sz="2700">
                <a:latin typeface="Poppins"/>
                <a:ea typeface="Poppins"/>
                <a:cs typeface="Poppins"/>
                <a:sym typeface="Poppins"/>
              </a:defRPr>
            </a:lvl2pPr>
            <a:lvl3pPr lvl="2" rtl="0">
              <a:lnSpc>
                <a:spcPct val="115000"/>
              </a:lnSpc>
              <a:spcBef>
                <a:spcPts val="0"/>
              </a:spcBef>
              <a:spcAft>
                <a:spcPts val="0"/>
              </a:spcAft>
              <a:buSzPts val="2700"/>
              <a:buFont typeface="Poppins"/>
              <a:buNone/>
              <a:defRPr b="1" sz="2700">
                <a:latin typeface="Poppins"/>
                <a:ea typeface="Poppins"/>
                <a:cs typeface="Poppins"/>
                <a:sym typeface="Poppins"/>
              </a:defRPr>
            </a:lvl3pPr>
            <a:lvl4pPr lvl="3" rtl="0">
              <a:lnSpc>
                <a:spcPct val="115000"/>
              </a:lnSpc>
              <a:spcBef>
                <a:spcPts val="0"/>
              </a:spcBef>
              <a:spcAft>
                <a:spcPts val="0"/>
              </a:spcAft>
              <a:buSzPts val="2700"/>
              <a:buFont typeface="Poppins"/>
              <a:buNone/>
              <a:defRPr b="1" sz="2700">
                <a:latin typeface="Poppins"/>
                <a:ea typeface="Poppins"/>
                <a:cs typeface="Poppins"/>
                <a:sym typeface="Poppins"/>
              </a:defRPr>
            </a:lvl4pPr>
            <a:lvl5pPr lvl="4" rtl="0">
              <a:lnSpc>
                <a:spcPct val="115000"/>
              </a:lnSpc>
              <a:spcBef>
                <a:spcPts val="0"/>
              </a:spcBef>
              <a:spcAft>
                <a:spcPts val="0"/>
              </a:spcAft>
              <a:buSzPts val="2700"/>
              <a:buFont typeface="Poppins"/>
              <a:buNone/>
              <a:defRPr b="1" sz="2700">
                <a:latin typeface="Poppins"/>
                <a:ea typeface="Poppins"/>
                <a:cs typeface="Poppins"/>
                <a:sym typeface="Poppins"/>
              </a:defRPr>
            </a:lvl5pPr>
            <a:lvl6pPr lvl="5" rtl="0">
              <a:lnSpc>
                <a:spcPct val="115000"/>
              </a:lnSpc>
              <a:spcBef>
                <a:spcPts val="0"/>
              </a:spcBef>
              <a:spcAft>
                <a:spcPts val="0"/>
              </a:spcAft>
              <a:buSzPts val="2700"/>
              <a:buFont typeface="Poppins"/>
              <a:buNone/>
              <a:defRPr b="1" sz="2700">
                <a:latin typeface="Poppins"/>
                <a:ea typeface="Poppins"/>
                <a:cs typeface="Poppins"/>
                <a:sym typeface="Poppins"/>
              </a:defRPr>
            </a:lvl6pPr>
            <a:lvl7pPr lvl="6" rtl="0">
              <a:lnSpc>
                <a:spcPct val="115000"/>
              </a:lnSpc>
              <a:spcBef>
                <a:spcPts val="0"/>
              </a:spcBef>
              <a:spcAft>
                <a:spcPts val="0"/>
              </a:spcAft>
              <a:buSzPts val="2700"/>
              <a:buFont typeface="Poppins"/>
              <a:buNone/>
              <a:defRPr b="1" sz="2700">
                <a:latin typeface="Poppins"/>
                <a:ea typeface="Poppins"/>
                <a:cs typeface="Poppins"/>
                <a:sym typeface="Poppins"/>
              </a:defRPr>
            </a:lvl7pPr>
            <a:lvl8pPr lvl="7" rtl="0">
              <a:lnSpc>
                <a:spcPct val="115000"/>
              </a:lnSpc>
              <a:spcBef>
                <a:spcPts val="0"/>
              </a:spcBef>
              <a:spcAft>
                <a:spcPts val="0"/>
              </a:spcAft>
              <a:buSzPts val="2700"/>
              <a:buFont typeface="Poppins"/>
              <a:buNone/>
              <a:defRPr b="1" sz="2700">
                <a:latin typeface="Poppins"/>
                <a:ea typeface="Poppins"/>
                <a:cs typeface="Poppins"/>
                <a:sym typeface="Poppins"/>
              </a:defRPr>
            </a:lvl8pPr>
            <a:lvl9pPr lvl="8" rtl="0">
              <a:lnSpc>
                <a:spcPct val="115000"/>
              </a:lnSpc>
              <a:spcBef>
                <a:spcPts val="0"/>
              </a:spcBef>
              <a:spcAft>
                <a:spcPts val="0"/>
              </a:spcAft>
              <a:buSzPts val="2700"/>
              <a:buFont typeface="Poppins"/>
              <a:buNone/>
              <a:defRPr b="1" sz="2700">
                <a:latin typeface="Poppins"/>
                <a:ea typeface="Poppins"/>
                <a:cs typeface="Poppins"/>
                <a:sym typeface="Poppins"/>
              </a:defRPr>
            </a:lvl9pPr>
          </a:lstStyle>
          <a:p/>
        </p:txBody>
      </p:sp>
      <p:sp>
        <p:nvSpPr>
          <p:cNvPr id="376" name="Google Shape;376;p47"/>
          <p:cNvSpPr txBox="1"/>
          <p:nvPr>
            <p:ph idx="1" type="subTitle"/>
          </p:nvPr>
        </p:nvSpPr>
        <p:spPr>
          <a:xfrm>
            <a:off x="914400" y="2327250"/>
            <a:ext cx="44676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1pPr>
            <a:lvl2pPr lvl="1"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2pPr>
            <a:lvl3pPr lvl="2"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3pPr>
            <a:lvl4pPr lvl="3"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4pPr>
            <a:lvl5pPr lvl="4"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5pPr>
            <a:lvl6pPr lvl="5"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6pPr>
            <a:lvl7pPr lvl="6"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7pPr>
            <a:lvl8pPr lvl="7"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8pPr>
            <a:lvl9pPr lvl="8"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9pPr>
          </a:lstStyle>
          <a:p/>
        </p:txBody>
      </p:sp>
      <p:sp>
        <p:nvSpPr>
          <p:cNvPr id="377" name="Google Shape;377;p47"/>
          <p:cNvSpPr txBox="1"/>
          <p:nvPr>
            <p:ph idx="4" type="subTitle"/>
          </p:nvPr>
        </p:nvSpPr>
        <p:spPr>
          <a:xfrm>
            <a:off x="6248400" y="2327250"/>
            <a:ext cx="44676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1pPr>
            <a:lvl2pPr lvl="1"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2pPr>
            <a:lvl3pPr lvl="2"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3pPr>
            <a:lvl4pPr lvl="3"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4pPr>
            <a:lvl5pPr lvl="4"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5pPr>
            <a:lvl6pPr lvl="5"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6pPr>
            <a:lvl7pPr lvl="6"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7pPr>
            <a:lvl8pPr lvl="7"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8pPr>
            <a:lvl9pPr lvl="8"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378" name="Shape 378"/>
        <p:cNvGrpSpPr/>
        <p:nvPr/>
      </p:nvGrpSpPr>
      <p:grpSpPr>
        <a:xfrm>
          <a:off x="0" y="0"/>
          <a:ext cx="0" cy="0"/>
          <a:chOff x="0" y="0"/>
          <a:chExt cx="0" cy="0"/>
        </a:xfrm>
      </p:grpSpPr>
      <p:pic>
        <p:nvPicPr>
          <p:cNvPr id="379" name="Google Shape;379;p48"/>
          <p:cNvPicPr preferRelativeResize="0"/>
          <p:nvPr/>
        </p:nvPicPr>
        <p:blipFill rotWithShape="1">
          <a:blip r:embed="rId2">
            <a:alphaModFix/>
          </a:blip>
          <a:srcRect b="54859" l="25164" r="7" t="0"/>
          <a:stretch/>
        </p:blipFill>
        <p:spPr>
          <a:xfrm rot="5400000">
            <a:off x="-305826" y="324877"/>
            <a:ext cx="1547327" cy="935675"/>
          </a:xfrm>
          <a:prstGeom prst="rect">
            <a:avLst/>
          </a:prstGeom>
          <a:noFill/>
          <a:ln>
            <a:noFill/>
          </a:ln>
        </p:spPr>
      </p:pic>
      <p:pic>
        <p:nvPicPr>
          <p:cNvPr id="380" name="Google Shape;380;p48"/>
          <p:cNvPicPr preferRelativeResize="0"/>
          <p:nvPr/>
        </p:nvPicPr>
        <p:blipFill rotWithShape="1">
          <a:blip r:embed="rId3">
            <a:alphaModFix/>
          </a:blip>
          <a:srcRect b="0" l="0" r="0" t="42660"/>
          <a:stretch/>
        </p:blipFill>
        <p:spPr>
          <a:xfrm rot="10800000">
            <a:off x="10708175" y="6242750"/>
            <a:ext cx="1102825" cy="615250"/>
          </a:xfrm>
          <a:prstGeom prst="rect">
            <a:avLst/>
          </a:prstGeom>
          <a:noFill/>
          <a:ln>
            <a:noFill/>
          </a:ln>
        </p:spPr>
      </p:pic>
      <p:sp>
        <p:nvSpPr>
          <p:cNvPr id="381" name="Google Shape;381;p48"/>
          <p:cNvSpPr txBox="1"/>
          <p:nvPr>
            <p:ph type="title"/>
          </p:nvPr>
        </p:nvSpPr>
        <p:spPr>
          <a:xfrm>
            <a:off x="2136750" y="396450"/>
            <a:ext cx="7918500" cy="1678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4300"/>
              <a:buFont typeface="Poppins"/>
              <a:buNone/>
              <a:defRPr b="1" sz="4300">
                <a:solidFill>
                  <a:srgbClr val="43919B"/>
                </a:solidFill>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
        <p:nvSpPr>
          <p:cNvPr id="382" name="Google Shape;382;p48"/>
          <p:cNvSpPr txBox="1"/>
          <p:nvPr>
            <p:ph idx="2" type="title"/>
          </p:nvPr>
        </p:nvSpPr>
        <p:spPr>
          <a:xfrm>
            <a:off x="914400" y="2588575"/>
            <a:ext cx="4206900" cy="1103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43919B"/>
              </a:buClr>
              <a:buSzPts val="2700"/>
              <a:buFont typeface="Poppins"/>
              <a:buNone/>
              <a:defRPr b="1" sz="2700">
                <a:solidFill>
                  <a:srgbClr val="43919B"/>
                </a:solidFill>
                <a:latin typeface="Poppins"/>
                <a:ea typeface="Poppins"/>
                <a:cs typeface="Poppins"/>
                <a:sym typeface="Poppins"/>
              </a:defRPr>
            </a:lvl1pPr>
            <a:lvl2pPr lvl="1" rtl="0">
              <a:lnSpc>
                <a:spcPct val="115000"/>
              </a:lnSpc>
              <a:spcBef>
                <a:spcPts val="0"/>
              </a:spcBef>
              <a:spcAft>
                <a:spcPts val="0"/>
              </a:spcAft>
              <a:buSzPts val="2700"/>
              <a:buFont typeface="Poppins"/>
              <a:buNone/>
              <a:defRPr b="1" sz="2700">
                <a:latin typeface="Poppins"/>
                <a:ea typeface="Poppins"/>
                <a:cs typeface="Poppins"/>
                <a:sym typeface="Poppins"/>
              </a:defRPr>
            </a:lvl2pPr>
            <a:lvl3pPr lvl="2" rtl="0">
              <a:lnSpc>
                <a:spcPct val="115000"/>
              </a:lnSpc>
              <a:spcBef>
                <a:spcPts val="0"/>
              </a:spcBef>
              <a:spcAft>
                <a:spcPts val="0"/>
              </a:spcAft>
              <a:buSzPts val="2700"/>
              <a:buFont typeface="Poppins"/>
              <a:buNone/>
              <a:defRPr b="1" sz="2700">
                <a:latin typeface="Poppins"/>
                <a:ea typeface="Poppins"/>
                <a:cs typeface="Poppins"/>
                <a:sym typeface="Poppins"/>
              </a:defRPr>
            </a:lvl3pPr>
            <a:lvl4pPr lvl="3" rtl="0">
              <a:lnSpc>
                <a:spcPct val="115000"/>
              </a:lnSpc>
              <a:spcBef>
                <a:spcPts val="0"/>
              </a:spcBef>
              <a:spcAft>
                <a:spcPts val="0"/>
              </a:spcAft>
              <a:buSzPts val="2700"/>
              <a:buFont typeface="Poppins"/>
              <a:buNone/>
              <a:defRPr b="1" sz="2700">
                <a:latin typeface="Poppins"/>
                <a:ea typeface="Poppins"/>
                <a:cs typeface="Poppins"/>
                <a:sym typeface="Poppins"/>
              </a:defRPr>
            </a:lvl4pPr>
            <a:lvl5pPr lvl="4" rtl="0">
              <a:lnSpc>
                <a:spcPct val="115000"/>
              </a:lnSpc>
              <a:spcBef>
                <a:spcPts val="0"/>
              </a:spcBef>
              <a:spcAft>
                <a:spcPts val="0"/>
              </a:spcAft>
              <a:buSzPts val="2700"/>
              <a:buFont typeface="Poppins"/>
              <a:buNone/>
              <a:defRPr b="1" sz="2700">
                <a:latin typeface="Poppins"/>
                <a:ea typeface="Poppins"/>
                <a:cs typeface="Poppins"/>
                <a:sym typeface="Poppins"/>
              </a:defRPr>
            </a:lvl5pPr>
            <a:lvl6pPr lvl="5" rtl="0">
              <a:lnSpc>
                <a:spcPct val="115000"/>
              </a:lnSpc>
              <a:spcBef>
                <a:spcPts val="0"/>
              </a:spcBef>
              <a:spcAft>
                <a:spcPts val="0"/>
              </a:spcAft>
              <a:buSzPts val="2700"/>
              <a:buFont typeface="Poppins"/>
              <a:buNone/>
              <a:defRPr b="1" sz="2700">
                <a:latin typeface="Poppins"/>
                <a:ea typeface="Poppins"/>
                <a:cs typeface="Poppins"/>
                <a:sym typeface="Poppins"/>
              </a:defRPr>
            </a:lvl6pPr>
            <a:lvl7pPr lvl="6" rtl="0">
              <a:lnSpc>
                <a:spcPct val="115000"/>
              </a:lnSpc>
              <a:spcBef>
                <a:spcPts val="0"/>
              </a:spcBef>
              <a:spcAft>
                <a:spcPts val="0"/>
              </a:spcAft>
              <a:buSzPts val="2700"/>
              <a:buFont typeface="Poppins"/>
              <a:buNone/>
              <a:defRPr b="1" sz="2700">
                <a:latin typeface="Poppins"/>
                <a:ea typeface="Poppins"/>
                <a:cs typeface="Poppins"/>
                <a:sym typeface="Poppins"/>
              </a:defRPr>
            </a:lvl7pPr>
            <a:lvl8pPr lvl="7" rtl="0">
              <a:lnSpc>
                <a:spcPct val="115000"/>
              </a:lnSpc>
              <a:spcBef>
                <a:spcPts val="0"/>
              </a:spcBef>
              <a:spcAft>
                <a:spcPts val="0"/>
              </a:spcAft>
              <a:buSzPts val="2700"/>
              <a:buFont typeface="Poppins"/>
              <a:buNone/>
              <a:defRPr b="1" sz="2700">
                <a:latin typeface="Poppins"/>
                <a:ea typeface="Poppins"/>
                <a:cs typeface="Poppins"/>
                <a:sym typeface="Poppins"/>
              </a:defRPr>
            </a:lvl8pPr>
            <a:lvl9pPr lvl="8" rtl="0">
              <a:lnSpc>
                <a:spcPct val="115000"/>
              </a:lnSpc>
              <a:spcBef>
                <a:spcPts val="0"/>
              </a:spcBef>
              <a:spcAft>
                <a:spcPts val="0"/>
              </a:spcAft>
              <a:buSzPts val="2700"/>
              <a:buFont typeface="Poppins"/>
              <a:buNone/>
              <a:defRPr b="1" sz="2700">
                <a:latin typeface="Poppins"/>
                <a:ea typeface="Poppins"/>
                <a:cs typeface="Poppins"/>
                <a:sym typeface="Poppins"/>
              </a:defRPr>
            </a:lvl9pPr>
          </a:lstStyle>
          <a:p/>
        </p:txBody>
      </p:sp>
      <p:sp>
        <p:nvSpPr>
          <p:cNvPr id="383" name="Google Shape;383;p48"/>
          <p:cNvSpPr txBox="1"/>
          <p:nvPr>
            <p:ph idx="1" type="body"/>
          </p:nvPr>
        </p:nvSpPr>
        <p:spPr>
          <a:xfrm>
            <a:off x="5821400" y="2607275"/>
            <a:ext cx="5409600" cy="30345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384" name="Shape 384"/>
        <p:cNvGrpSpPr/>
        <p:nvPr/>
      </p:nvGrpSpPr>
      <p:grpSpPr>
        <a:xfrm>
          <a:off x="0" y="0"/>
          <a:ext cx="0" cy="0"/>
          <a:chOff x="0" y="0"/>
          <a:chExt cx="0" cy="0"/>
        </a:xfrm>
      </p:grpSpPr>
      <p:sp>
        <p:nvSpPr>
          <p:cNvPr id="385" name="Google Shape;385;p49"/>
          <p:cNvSpPr/>
          <p:nvPr>
            <p:ph idx="2" type="pic"/>
          </p:nvPr>
        </p:nvSpPr>
        <p:spPr>
          <a:xfrm>
            <a:off x="7010400" y="2718675"/>
            <a:ext cx="3969300" cy="3415500"/>
          </a:xfrm>
          <a:prstGeom prst="roundRect">
            <a:avLst>
              <a:gd fmla="val 16667" name="adj"/>
            </a:avLst>
          </a:prstGeom>
          <a:noFill/>
          <a:ln>
            <a:noFill/>
          </a:ln>
        </p:spPr>
      </p:sp>
      <p:pic>
        <p:nvPicPr>
          <p:cNvPr id="386" name="Google Shape;386;p49"/>
          <p:cNvPicPr preferRelativeResize="0"/>
          <p:nvPr/>
        </p:nvPicPr>
        <p:blipFill rotWithShape="1">
          <a:blip r:embed="rId2">
            <a:alphaModFix/>
          </a:blip>
          <a:srcRect b="38970" l="43" r="37201" t="-399"/>
          <a:stretch/>
        </p:blipFill>
        <p:spPr>
          <a:xfrm rot="-5400000">
            <a:off x="9168076" y="-1373126"/>
            <a:ext cx="1669849" cy="4416102"/>
          </a:xfrm>
          <a:prstGeom prst="rect">
            <a:avLst/>
          </a:prstGeom>
          <a:noFill/>
          <a:ln>
            <a:noFill/>
          </a:ln>
        </p:spPr>
      </p:pic>
      <p:pic>
        <p:nvPicPr>
          <p:cNvPr id="387" name="Google Shape;387;p49"/>
          <p:cNvPicPr preferRelativeResize="0"/>
          <p:nvPr/>
        </p:nvPicPr>
        <p:blipFill rotWithShape="1">
          <a:blip r:embed="rId3">
            <a:alphaModFix/>
          </a:blip>
          <a:srcRect b="0" l="0" r="0" t="24431"/>
          <a:stretch/>
        </p:blipFill>
        <p:spPr>
          <a:xfrm>
            <a:off x="1022550" y="3"/>
            <a:ext cx="1263451" cy="928950"/>
          </a:xfrm>
          <a:prstGeom prst="rect">
            <a:avLst/>
          </a:prstGeom>
          <a:noFill/>
          <a:ln>
            <a:noFill/>
          </a:ln>
        </p:spPr>
      </p:pic>
      <p:sp>
        <p:nvSpPr>
          <p:cNvPr id="388" name="Google Shape;388;p49"/>
          <p:cNvSpPr/>
          <p:nvPr/>
        </p:nvSpPr>
        <p:spPr>
          <a:xfrm rot="933444">
            <a:off x="8090474" y="1194210"/>
            <a:ext cx="967549" cy="797231"/>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389" name="Google Shape;389;p49"/>
          <p:cNvSpPr txBox="1"/>
          <p:nvPr>
            <p:ph type="title"/>
          </p:nvPr>
        </p:nvSpPr>
        <p:spPr>
          <a:xfrm>
            <a:off x="653925" y="1321150"/>
            <a:ext cx="5167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390" name="Google Shape;390;p49"/>
          <p:cNvSpPr txBox="1"/>
          <p:nvPr>
            <p:ph idx="1" type="body"/>
          </p:nvPr>
        </p:nvSpPr>
        <p:spPr>
          <a:xfrm>
            <a:off x="653925" y="3376150"/>
            <a:ext cx="5409600" cy="30345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391" name="Shape 391"/>
        <p:cNvGrpSpPr/>
        <p:nvPr/>
      </p:nvGrpSpPr>
      <p:grpSpPr>
        <a:xfrm>
          <a:off x="0" y="0"/>
          <a:ext cx="0" cy="0"/>
          <a:chOff x="0" y="0"/>
          <a:chExt cx="0" cy="0"/>
        </a:xfrm>
      </p:grpSpPr>
      <p:sp>
        <p:nvSpPr>
          <p:cNvPr id="392" name="Google Shape;392;p50"/>
          <p:cNvSpPr/>
          <p:nvPr>
            <p:ph idx="2" type="pic"/>
          </p:nvPr>
        </p:nvSpPr>
        <p:spPr>
          <a:xfrm>
            <a:off x="1517000" y="2916975"/>
            <a:ext cx="4731300" cy="3034500"/>
          </a:xfrm>
          <a:prstGeom prst="roundRect">
            <a:avLst>
              <a:gd fmla="val 16667" name="adj"/>
            </a:avLst>
          </a:prstGeom>
          <a:noFill/>
          <a:ln>
            <a:noFill/>
          </a:ln>
        </p:spPr>
      </p:sp>
      <p:pic>
        <p:nvPicPr>
          <p:cNvPr id="393" name="Google Shape;393;p50"/>
          <p:cNvPicPr preferRelativeResize="0"/>
          <p:nvPr/>
        </p:nvPicPr>
        <p:blipFill rotWithShape="1">
          <a:blip r:embed="rId2">
            <a:alphaModFix/>
          </a:blip>
          <a:srcRect b="0" l="0" r="35157" t="0"/>
          <a:stretch/>
        </p:blipFill>
        <p:spPr>
          <a:xfrm rot="10800000">
            <a:off x="0" y="-2"/>
            <a:ext cx="1059800" cy="4416102"/>
          </a:xfrm>
          <a:prstGeom prst="rect">
            <a:avLst/>
          </a:prstGeom>
          <a:noFill/>
          <a:ln>
            <a:noFill/>
          </a:ln>
        </p:spPr>
      </p:pic>
      <p:pic>
        <p:nvPicPr>
          <p:cNvPr id="394" name="Google Shape;394;p50"/>
          <p:cNvPicPr preferRelativeResize="0"/>
          <p:nvPr/>
        </p:nvPicPr>
        <p:blipFill rotWithShape="1">
          <a:blip r:embed="rId3">
            <a:alphaModFix/>
          </a:blip>
          <a:srcRect b="-4264" l="-2564" r="-1699" t="0"/>
          <a:stretch/>
        </p:blipFill>
        <p:spPr>
          <a:xfrm rot="-466661">
            <a:off x="9993673" y="489127"/>
            <a:ext cx="1115749" cy="1132945"/>
          </a:xfrm>
          <a:prstGeom prst="rect">
            <a:avLst/>
          </a:prstGeom>
          <a:noFill/>
          <a:ln>
            <a:noFill/>
          </a:ln>
        </p:spPr>
      </p:pic>
      <p:sp>
        <p:nvSpPr>
          <p:cNvPr id="395" name="Google Shape;395;p50"/>
          <p:cNvSpPr/>
          <p:nvPr/>
        </p:nvSpPr>
        <p:spPr>
          <a:xfrm rot="949969">
            <a:off x="10922511" y="1542623"/>
            <a:ext cx="566284" cy="464981"/>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396" name="Google Shape;396;p50"/>
          <p:cNvSpPr txBox="1"/>
          <p:nvPr>
            <p:ph type="title"/>
          </p:nvPr>
        </p:nvSpPr>
        <p:spPr>
          <a:xfrm>
            <a:off x="1517000" y="813175"/>
            <a:ext cx="7558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397" name="Google Shape;397;p50"/>
          <p:cNvSpPr txBox="1"/>
          <p:nvPr>
            <p:ph idx="1" type="body"/>
          </p:nvPr>
        </p:nvSpPr>
        <p:spPr>
          <a:xfrm>
            <a:off x="6829425" y="3183850"/>
            <a:ext cx="4710900" cy="30345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398" name="Shape 398"/>
        <p:cNvGrpSpPr/>
        <p:nvPr/>
      </p:nvGrpSpPr>
      <p:grpSpPr>
        <a:xfrm>
          <a:off x="0" y="0"/>
          <a:ext cx="0" cy="0"/>
          <a:chOff x="0" y="0"/>
          <a:chExt cx="0" cy="0"/>
        </a:xfrm>
      </p:grpSpPr>
      <p:sp>
        <p:nvSpPr>
          <p:cNvPr id="399" name="Google Shape;399;p51"/>
          <p:cNvSpPr/>
          <p:nvPr>
            <p:ph idx="2" type="pic"/>
          </p:nvPr>
        </p:nvSpPr>
        <p:spPr>
          <a:xfrm>
            <a:off x="590375" y="1002275"/>
            <a:ext cx="4379700" cy="4352400"/>
          </a:xfrm>
          <a:prstGeom prst="ellipse">
            <a:avLst/>
          </a:prstGeom>
          <a:noFill/>
          <a:ln>
            <a:noFill/>
          </a:ln>
        </p:spPr>
      </p:sp>
      <p:pic>
        <p:nvPicPr>
          <p:cNvPr id="400" name="Google Shape;400;p51"/>
          <p:cNvPicPr preferRelativeResize="0"/>
          <p:nvPr/>
        </p:nvPicPr>
        <p:blipFill rotWithShape="1">
          <a:blip r:embed="rId2">
            <a:alphaModFix/>
          </a:blip>
          <a:srcRect b="27749" l="0" r="0" t="-1474"/>
          <a:stretch/>
        </p:blipFill>
        <p:spPr>
          <a:xfrm>
            <a:off x="0" y="5905500"/>
            <a:ext cx="12192000" cy="952500"/>
          </a:xfrm>
          <a:prstGeom prst="round1Rect">
            <a:avLst>
              <a:gd fmla="val 0" name="adj"/>
            </a:avLst>
          </a:prstGeom>
          <a:noFill/>
          <a:ln>
            <a:noFill/>
          </a:ln>
        </p:spPr>
      </p:pic>
      <p:pic>
        <p:nvPicPr>
          <p:cNvPr id="401" name="Google Shape;401;p51"/>
          <p:cNvPicPr preferRelativeResize="0"/>
          <p:nvPr/>
        </p:nvPicPr>
        <p:blipFill rotWithShape="1">
          <a:blip r:embed="rId3">
            <a:alphaModFix/>
          </a:blip>
          <a:srcRect b="0" l="0" r="0" t="24431"/>
          <a:stretch/>
        </p:blipFill>
        <p:spPr>
          <a:xfrm>
            <a:off x="4235625" y="3"/>
            <a:ext cx="1263451" cy="928950"/>
          </a:xfrm>
          <a:prstGeom prst="rect">
            <a:avLst/>
          </a:prstGeom>
          <a:noFill/>
          <a:ln>
            <a:noFill/>
          </a:ln>
        </p:spPr>
      </p:pic>
      <p:sp>
        <p:nvSpPr>
          <p:cNvPr id="402" name="Google Shape;402;p51"/>
          <p:cNvSpPr txBox="1"/>
          <p:nvPr>
            <p:ph type="title"/>
          </p:nvPr>
        </p:nvSpPr>
        <p:spPr>
          <a:xfrm>
            <a:off x="6063425" y="782950"/>
            <a:ext cx="5167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403" name="Google Shape;403;p51"/>
          <p:cNvSpPr txBox="1"/>
          <p:nvPr>
            <p:ph idx="1" type="body"/>
          </p:nvPr>
        </p:nvSpPr>
        <p:spPr>
          <a:xfrm>
            <a:off x="6063425" y="2837950"/>
            <a:ext cx="5409600" cy="24264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42" name="Shape 42"/>
        <p:cNvGrpSpPr/>
        <p:nvPr/>
      </p:nvGrpSpPr>
      <p:grpSpPr>
        <a:xfrm>
          <a:off x="0" y="0"/>
          <a:ext cx="0" cy="0"/>
          <a:chOff x="0" y="0"/>
          <a:chExt cx="0" cy="0"/>
        </a:xfrm>
      </p:grpSpPr>
      <p:pic>
        <p:nvPicPr>
          <p:cNvPr id="43" name="Google Shape;43;p6"/>
          <p:cNvPicPr preferRelativeResize="0"/>
          <p:nvPr/>
        </p:nvPicPr>
        <p:blipFill>
          <a:blip r:embed="rId2">
            <a:alphaModFix/>
          </a:blip>
          <a:stretch>
            <a:fillRect/>
          </a:stretch>
        </p:blipFill>
        <p:spPr>
          <a:xfrm>
            <a:off x="9859200" y="438600"/>
            <a:ext cx="1100779" cy="1103473"/>
          </a:xfrm>
          <a:prstGeom prst="rect">
            <a:avLst/>
          </a:prstGeom>
          <a:noFill/>
          <a:ln>
            <a:noFill/>
          </a:ln>
        </p:spPr>
      </p:pic>
      <p:pic>
        <p:nvPicPr>
          <p:cNvPr id="44" name="Google Shape;44;p6"/>
          <p:cNvPicPr preferRelativeResize="0"/>
          <p:nvPr/>
        </p:nvPicPr>
        <p:blipFill>
          <a:blip r:embed="rId3">
            <a:alphaModFix/>
          </a:blip>
          <a:stretch>
            <a:fillRect/>
          </a:stretch>
        </p:blipFill>
        <p:spPr>
          <a:xfrm>
            <a:off x="774900" y="5004550"/>
            <a:ext cx="1263450" cy="1229275"/>
          </a:xfrm>
          <a:prstGeom prst="rect">
            <a:avLst/>
          </a:prstGeom>
          <a:noFill/>
          <a:ln>
            <a:noFill/>
          </a:ln>
        </p:spPr>
      </p:pic>
      <p:sp>
        <p:nvSpPr>
          <p:cNvPr id="45" name="Google Shape;45;p6"/>
          <p:cNvSpPr/>
          <p:nvPr/>
        </p:nvSpPr>
        <p:spPr>
          <a:xfrm rot="934307">
            <a:off x="10728728" y="1364191"/>
            <a:ext cx="714112" cy="627202"/>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404" name="Shape 404"/>
        <p:cNvGrpSpPr/>
        <p:nvPr/>
      </p:nvGrpSpPr>
      <p:grpSpPr>
        <a:xfrm>
          <a:off x="0" y="0"/>
          <a:ext cx="0" cy="0"/>
          <a:chOff x="0" y="0"/>
          <a:chExt cx="0" cy="0"/>
        </a:xfrm>
      </p:grpSpPr>
      <p:sp>
        <p:nvSpPr>
          <p:cNvPr id="405" name="Google Shape;405;p52"/>
          <p:cNvSpPr/>
          <p:nvPr>
            <p:ph idx="2" type="pic"/>
          </p:nvPr>
        </p:nvSpPr>
        <p:spPr>
          <a:xfrm>
            <a:off x="7267150" y="628775"/>
            <a:ext cx="3969300" cy="4393200"/>
          </a:xfrm>
          <a:prstGeom prst="roundRect">
            <a:avLst>
              <a:gd fmla="val 16667" name="adj"/>
            </a:avLst>
          </a:prstGeom>
          <a:noFill/>
          <a:ln>
            <a:noFill/>
          </a:ln>
        </p:spPr>
      </p:sp>
      <p:pic>
        <p:nvPicPr>
          <p:cNvPr id="406" name="Google Shape;406;p52"/>
          <p:cNvPicPr preferRelativeResize="0"/>
          <p:nvPr/>
        </p:nvPicPr>
        <p:blipFill rotWithShape="1">
          <a:blip r:embed="rId2">
            <a:alphaModFix/>
          </a:blip>
          <a:srcRect b="2730" l="0" r="39838" t="-3132"/>
          <a:stretch/>
        </p:blipFill>
        <p:spPr>
          <a:xfrm flipH="1" rot="5400000">
            <a:off x="1812874" y="-1840302"/>
            <a:ext cx="1033326" cy="4659077"/>
          </a:xfrm>
          <a:prstGeom prst="rect">
            <a:avLst/>
          </a:prstGeom>
          <a:noFill/>
          <a:ln>
            <a:noFill/>
          </a:ln>
        </p:spPr>
      </p:pic>
      <p:pic>
        <p:nvPicPr>
          <p:cNvPr id="407" name="Google Shape;407;p52"/>
          <p:cNvPicPr preferRelativeResize="0"/>
          <p:nvPr/>
        </p:nvPicPr>
        <p:blipFill rotWithShape="1">
          <a:blip r:embed="rId3">
            <a:alphaModFix/>
          </a:blip>
          <a:srcRect b="0" l="0" r="0" t="24431"/>
          <a:stretch/>
        </p:blipFill>
        <p:spPr>
          <a:xfrm rot="10800000">
            <a:off x="9258300" y="5625424"/>
            <a:ext cx="1676399" cy="1232575"/>
          </a:xfrm>
          <a:prstGeom prst="rect">
            <a:avLst/>
          </a:prstGeom>
          <a:noFill/>
          <a:ln>
            <a:noFill/>
          </a:ln>
        </p:spPr>
      </p:pic>
      <p:sp>
        <p:nvSpPr>
          <p:cNvPr id="408" name="Google Shape;408;p52"/>
          <p:cNvSpPr txBox="1"/>
          <p:nvPr>
            <p:ph type="title"/>
          </p:nvPr>
        </p:nvSpPr>
        <p:spPr>
          <a:xfrm>
            <a:off x="653925" y="2006950"/>
            <a:ext cx="5167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409" name="Google Shape;409;p52"/>
          <p:cNvSpPr txBox="1"/>
          <p:nvPr>
            <p:ph idx="1" type="body"/>
          </p:nvPr>
        </p:nvSpPr>
        <p:spPr>
          <a:xfrm>
            <a:off x="653925" y="4020075"/>
            <a:ext cx="5409600" cy="20856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410" name="Shape 410"/>
        <p:cNvGrpSpPr/>
        <p:nvPr/>
      </p:nvGrpSpPr>
      <p:grpSpPr>
        <a:xfrm>
          <a:off x="0" y="0"/>
          <a:ext cx="0" cy="0"/>
          <a:chOff x="0" y="0"/>
          <a:chExt cx="0" cy="0"/>
        </a:xfrm>
      </p:grpSpPr>
      <p:sp>
        <p:nvSpPr>
          <p:cNvPr id="411" name="Google Shape;411;p53"/>
          <p:cNvSpPr/>
          <p:nvPr>
            <p:ph idx="2" type="pic"/>
          </p:nvPr>
        </p:nvSpPr>
        <p:spPr>
          <a:xfrm>
            <a:off x="742950" y="1156625"/>
            <a:ext cx="2979600" cy="4544700"/>
          </a:xfrm>
          <a:prstGeom prst="roundRect">
            <a:avLst>
              <a:gd fmla="val 16667" name="adj"/>
            </a:avLst>
          </a:prstGeom>
          <a:noFill/>
          <a:ln>
            <a:noFill/>
          </a:ln>
        </p:spPr>
      </p:sp>
      <p:pic>
        <p:nvPicPr>
          <p:cNvPr id="412" name="Google Shape;412;p53"/>
          <p:cNvPicPr preferRelativeResize="0"/>
          <p:nvPr/>
        </p:nvPicPr>
        <p:blipFill>
          <a:blip r:embed="rId2">
            <a:alphaModFix/>
          </a:blip>
          <a:stretch>
            <a:fillRect/>
          </a:stretch>
        </p:blipFill>
        <p:spPr>
          <a:xfrm>
            <a:off x="9171525" y="269950"/>
            <a:ext cx="1100784" cy="1103478"/>
          </a:xfrm>
          <a:prstGeom prst="rect">
            <a:avLst/>
          </a:prstGeom>
          <a:noFill/>
          <a:ln>
            <a:noFill/>
          </a:ln>
        </p:spPr>
      </p:pic>
      <p:sp>
        <p:nvSpPr>
          <p:cNvPr id="413" name="Google Shape;413;p53"/>
          <p:cNvSpPr/>
          <p:nvPr/>
        </p:nvSpPr>
        <p:spPr>
          <a:xfrm rot="934623">
            <a:off x="3063633" y="5586503"/>
            <a:ext cx="782024" cy="63359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nvGrpSpPr>
          <p:cNvPr id="414" name="Google Shape;414;p53"/>
          <p:cNvGrpSpPr/>
          <p:nvPr/>
        </p:nvGrpSpPr>
        <p:grpSpPr>
          <a:xfrm>
            <a:off x="5676900" y="5777525"/>
            <a:ext cx="6591300" cy="1128800"/>
            <a:chOff x="5600700" y="5777525"/>
            <a:chExt cx="6591300" cy="1128800"/>
          </a:xfrm>
        </p:grpSpPr>
        <p:pic>
          <p:nvPicPr>
            <p:cNvPr id="415" name="Google Shape;415;p53"/>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416" name="Google Shape;416;p53"/>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417" name="Google Shape;417;p53"/>
          <p:cNvSpPr txBox="1"/>
          <p:nvPr>
            <p:ph type="title"/>
          </p:nvPr>
        </p:nvSpPr>
        <p:spPr>
          <a:xfrm>
            <a:off x="4923850" y="1565550"/>
            <a:ext cx="6856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418" name="Google Shape;418;p53"/>
          <p:cNvSpPr txBox="1"/>
          <p:nvPr>
            <p:ph idx="1" type="body"/>
          </p:nvPr>
        </p:nvSpPr>
        <p:spPr>
          <a:xfrm>
            <a:off x="4923850" y="3620550"/>
            <a:ext cx="6591300" cy="18051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419" name="Shape 419"/>
        <p:cNvGrpSpPr/>
        <p:nvPr/>
      </p:nvGrpSpPr>
      <p:grpSpPr>
        <a:xfrm>
          <a:off x="0" y="0"/>
          <a:ext cx="0" cy="0"/>
          <a:chOff x="0" y="0"/>
          <a:chExt cx="0" cy="0"/>
        </a:xfrm>
      </p:grpSpPr>
      <p:sp>
        <p:nvSpPr>
          <p:cNvPr id="420" name="Google Shape;420;p54"/>
          <p:cNvSpPr/>
          <p:nvPr>
            <p:ph idx="2" type="pic"/>
          </p:nvPr>
        </p:nvSpPr>
        <p:spPr>
          <a:xfrm>
            <a:off x="6664225" y="739500"/>
            <a:ext cx="5167500" cy="5135100"/>
          </a:xfrm>
          <a:prstGeom prst="ellipse">
            <a:avLst/>
          </a:prstGeom>
          <a:noFill/>
          <a:ln>
            <a:noFill/>
          </a:ln>
        </p:spPr>
      </p:sp>
      <p:grpSp>
        <p:nvGrpSpPr>
          <p:cNvPr id="421" name="Google Shape;421;p54"/>
          <p:cNvGrpSpPr/>
          <p:nvPr/>
        </p:nvGrpSpPr>
        <p:grpSpPr>
          <a:xfrm>
            <a:off x="-590552" y="5638827"/>
            <a:ext cx="7030107" cy="1371605"/>
            <a:chOff x="-19050" y="5729200"/>
            <a:chExt cx="6610350" cy="1128800"/>
          </a:xfrm>
        </p:grpSpPr>
        <p:pic>
          <p:nvPicPr>
            <p:cNvPr id="422" name="Google Shape;422;p54"/>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423" name="Google Shape;423;p54"/>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424" name="Google Shape;424;p54"/>
          <p:cNvPicPr preferRelativeResize="0"/>
          <p:nvPr/>
        </p:nvPicPr>
        <p:blipFill rotWithShape="1">
          <a:blip r:embed="rId3">
            <a:alphaModFix/>
          </a:blip>
          <a:srcRect b="0" l="0" r="0" t="24431"/>
          <a:stretch/>
        </p:blipFill>
        <p:spPr>
          <a:xfrm>
            <a:off x="9448800" y="-2"/>
            <a:ext cx="1676401" cy="1232576"/>
          </a:xfrm>
          <a:prstGeom prst="rect">
            <a:avLst/>
          </a:prstGeom>
          <a:noFill/>
          <a:ln>
            <a:noFill/>
          </a:ln>
        </p:spPr>
      </p:pic>
      <p:sp>
        <p:nvSpPr>
          <p:cNvPr id="425" name="Google Shape;425;p54"/>
          <p:cNvSpPr txBox="1"/>
          <p:nvPr>
            <p:ph type="title"/>
          </p:nvPr>
        </p:nvSpPr>
        <p:spPr>
          <a:xfrm>
            <a:off x="708850" y="744750"/>
            <a:ext cx="5167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426" name="Google Shape;426;p54"/>
          <p:cNvSpPr txBox="1"/>
          <p:nvPr>
            <p:ph idx="1" type="body"/>
          </p:nvPr>
        </p:nvSpPr>
        <p:spPr>
          <a:xfrm>
            <a:off x="708850" y="2799750"/>
            <a:ext cx="5409600" cy="24264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427" name="Shape 427"/>
        <p:cNvGrpSpPr/>
        <p:nvPr/>
      </p:nvGrpSpPr>
      <p:grpSpPr>
        <a:xfrm>
          <a:off x="0" y="0"/>
          <a:ext cx="0" cy="0"/>
          <a:chOff x="0" y="0"/>
          <a:chExt cx="0" cy="0"/>
        </a:xfrm>
      </p:grpSpPr>
      <p:sp>
        <p:nvSpPr>
          <p:cNvPr id="428" name="Google Shape;428;p55"/>
          <p:cNvSpPr txBox="1"/>
          <p:nvPr/>
        </p:nvSpPr>
        <p:spPr>
          <a:xfrm>
            <a:off x="685798" y="823250"/>
            <a:ext cx="16953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5FB846"/>
                </a:solidFill>
                <a:latin typeface="Poppins"/>
                <a:ea typeface="Poppins"/>
                <a:cs typeface="Poppins"/>
                <a:sym typeface="Poppins"/>
              </a:rPr>
              <a:t>Safe</a:t>
            </a:r>
            <a:endParaRPr b="1" sz="4700">
              <a:solidFill>
                <a:srgbClr val="5FB846"/>
              </a:solidFill>
              <a:latin typeface="Poppins"/>
              <a:ea typeface="Poppins"/>
              <a:cs typeface="Poppins"/>
              <a:sym typeface="Poppins"/>
            </a:endParaRPr>
          </a:p>
        </p:txBody>
      </p:sp>
      <p:sp>
        <p:nvSpPr>
          <p:cNvPr id="429" name="Google Shape;429;p55"/>
          <p:cNvSpPr txBox="1"/>
          <p:nvPr/>
        </p:nvSpPr>
        <p:spPr>
          <a:xfrm>
            <a:off x="3962401" y="823250"/>
            <a:ext cx="28956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FF0000"/>
                </a:solidFill>
                <a:latin typeface="Poppins"/>
                <a:ea typeface="Poppins"/>
                <a:cs typeface="Poppins"/>
                <a:sym typeface="Poppins"/>
              </a:rPr>
              <a:t>Unsafe</a:t>
            </a:r>
            <a:endParaRPr b="1" sz="4700">
              <a:solidFill>
                <a:srgbClr val="FF0000"/>
              </a:solidFill>
              <a:latin typeface="Poppins"/>
              <a:ea typeface="Poppins"/>
              <a:cs typeface="Poppins"/>
              <a:sym typeface="Poppins"/>
            </a:endParaRPr>
          </a:p>
        </p:txBody>
      </p:sp>
      <p:sp>
        <p:nvSpPr>
          <p:cNvPr id="430" name="Google Shape;430;p55"/>
          <p:cNvSpPr txBox="1"/>
          <p:nvPr/>
        </p:nvSpPr>
        <p:spPr>
          <a:xfrm>
            <a:off x="8153400" y="823250"/>
            <a:ext cx="34101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FF9900"/>
                </a:solidFill>
                <a:latin typeface="Poppins"/>
                <a:ea typeface="Poppins"/>
                <a:cs typeface="Poppins"/>
                <a:sym typeface="Poppins"/>
              </a:rPr>
              <a:t>Unwanted</a:t>
            </a:r>
            <a:endParaRPr b="1" sz="4700">
              <a:solidFill>
                <a:srgbClr val="FF9900"/>
              </a:solidFill>
              <a:latin typeface="Poppins"/>
              <a:ea typeface="Poppins"/>
              <a:cs typeface="Poppins"/>
              <a:sym typeface="Poppins"/>
            </a:endParaRPr>
          </a:p>
        </p:txBody>
      </p:sp>
      <p:cxnSp>
        <p:nvCxnSpPr>
          <p:cNvPr id="431" name="Google Shape;431;p55"/>
          <p:cNvCxnSpPr/>
          <p:nvPr/>
        </p:nvCxnSpPr>
        <p:spPr>
          <a:xfrm>
            <a:off x="819150" y="1809750"/>
            <a:ext cx="1524000" cy="0"/>
          </a:xfrm>
          <a:prstGeom prst="straightConnector1">
            <a:avLst/>
          </a:prstGeom>
          <a:noFill/>
          <a:ln cap="flat" cmpd="sng" w="114300">
            <a:solidFill>
              <a:srgbClr val="5FB846"/>
            </a:solidFill>
            <a:prstDash val="solid"/>
            <a:round/>
            <a:headEnd len="med" w="med" type="none"/>
            <a:tailEnd len="med" w="med" type="none"/>
          </a:ln>
        </p:spPr>
      </p:cxnSp>
      <p:cxnSp>
        <p:nvCxnSpPr>
          <p:cNvPr id="432" name="Google Shape;432;p55"/>
          <p:cNvCxnSpPr/>
          <p:nvPr/>
        </p:nvCxnSpPr>
        <p:spPr>
          <a:xfrm>
            <a:off x="4324350" y="1809750"/>
            <a:ext cx="2210100" cy="0"/>
          </a:xfrm>
          <a:prstGeom prst="straightConnector1">
            <a:avLst/>
          </a:prstGeom>
          <a:noFill/>
          <a:ln cap="flat" cmpd="sng" w="114300">
            <a:solidFill>
              <a:srgbClr val="FF0000"/>
            </a:solidFill>
            <a:prstDash val="solid"/>
            <a:round/>
            <a:headEnd len="med" w="med" type="none"/>
            <a:tailEnd len="med" w="med" type="none"/>
          </a:ln>
        </p:spPr>
      </p:cxnSp>
      <p:cxnSp>
        <p:nvCxnSpPr>
          <p:cNvPr id="433" name="Google Shape;433;p55"/>
          <p:cNvCxnSpPr/>
          <p:nvPr/>
        </p:nvCxnSpPr>
        <p:spPr>
          <a:xfrm>
            <a:off x="8210550" y="1809750"/>
            <a:ext cx="3276900" cy="0"/>
          </a:xfrm>
          <a:prstGeom prst="straightConnector1">
            <a:avLst/>
          </a:prstGeom>
          <a:noFill/>
          <a:ln cap="flat" cmpd="sng" w="114300">
            <a:solidFill>
              <a:srgbClr val="FF9900"/>
            </a:solidFill>
            <a:prstDash val="solid"/>
            <a:round/>
            <a:headEnd len="med" w="med" type="none"/>
            <a:tailEnd len="med" w="med" type="none"/>
          </a:ln>
        </p:spPr>
      </p:cxnSp>
      <p:sp>
        <p:nvSpPr>
          <p:cNvPr id="434" name="Google Shape;434;p55"/>
          <p:cNvSpPr txBox="1"/>
          <p:nvPr/>
        </p:nvSpPr>
        <p:spPr>
          <a:xfrm>
            <a:off x="819150" y="3520800"/>
            <a:ext cx="4991100" cy="25143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1" lang="en-ID" sz="2700">
                <a:solidFill>
                  <a:srgbClr val="43919B"/>
                </a:solidFill>
                <a:latin typeface="Poppins"/>
                <a:ea typeface="Poppins"/>
                <a:cs typeface="Poppins"/>
                <a:sym typeface="Poppins"/>
              </a:rPr>
              <a:t>In PE, someone stomps on my foot while I am waiting to kick for kickball. </a:t>
            </a:r>
            <a:endParaRPr b="1" sz="2700">
              <a:solidFill>
                <a:srgbClr val="43919B"/>
              </a:solidFill>
              <a:latin typeface="Poppins"/>
              <a:ea typeface="Poppins"/>
              <a:cs typeface="Poppins"/>
              <a:sym typeface="Poppins"/>
            </a:endParaRPr>
          </a:p>
        </p:txBody>
      </p:sp>
      <p:sp>
        <p:nvSpPr>
          <p:cNvPr id="435" name="Google Shape;435;p55"/>
          <p:cNvSpPr/>
          <p:nvPr>
            <p:ph idx="2" type="pic"/>
          </p:nvPr>
        </p:nvSpPr>
        <p:spPr>
          <a:xfrm>
            <a:off x="7007075" y="3060450"/>
            <a:ext cx="4731300" cy="3310500"/>
          </a:xfrm>
          <a:prstGeom prst="roundRect">
            <a:avLst>
              <a:gd fmla="val 16667" name="adj"/>
            </a:avLst>
          </a:prstGeom>
          <a:noFill/>
          <a:ln>
            <a:noFill/>
          </a:ln>
        </p:spPr>
      </p:sp>
      <p:sp>
        <p:nvSpPr>
          <p:cNvPr id="436" name="Google Shape;436;p55"/>
          <p:cNvSpPr txBox="1"/>
          <p:nvPr/>
        </p:nvSpPr>
        <p:spPr>
          <a:xfrm rot="-1445768">
            <a:off x="1721239" y="2279227"/>
            <a:ext cx="7378226" cy="11512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0000">
                <a:solidFill>
                  <a:srgbClr val="EFEFEF"/>
                </a:solidFill>
                <a:latin typeface="Poppins"/>
                <a:ea typeface="Poppins"/>
                <a:cs typeface="Poppins"/>
                <a:sym typeface="Poppins"/>
              </a:rPr>
              <a:t>EXAMPLE</a:t>
            </a:r>
            <a:endParaRPr b="1" sz="10000">
              <a:solidFill>
                <a:srgbClr val="EFEFEF"/>
              </a:solidFill>
              <a:latin typeface="Poppins"/>
              <a:ea typeface="Poppins"/>
              <a:cs typeface="Poppins"/>
              <a:sym typeface="Poppin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437" name="Shape 437"/>
        <p:cNvGrpSpPr/>
        <p:nvPr/>
      </p:nvGrpSpPr>
      <p:grpSpPr>
        <a:xfrm>
          <a:off x="0" y="0"/>
          <a:ext cx="0" cy="0"/>
          <a:chOff x="0" y="0"/>
          <a:chExt cx="0" cy="0"/>
        </a:xfrm>
      </p:grpSpPr>
      <p:sp>
        <p:nvSpPr>
          <p:cNvPr id="438" name="Google Shape;438;p56"/>
          <p:cNvSpPr txBox="1"/>
          <p:nvPr/>
        </p:nvSpPr>
        <p:spPr>
          <a:xfrm>
            <a:off x="685798" y="823250"/>
            <a:ext cx="16953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5FB846"/>
                </a:solidFill>
                <a:latin typeface="Poppins"/>
                <a:ea typeface="Poppins"/>
                <a:cs typeface="Poppins"/>
                <a:sym typeface="Poppins"/>
              </a:rPr>
              <a:t>Safe</a:t>
            </a:r>
            <a:endParaRPr b="1" sz="4700">
              <a:solidFill>
                <a:srgbClr val="5FB846"/>
              </a:solidFill>
              <a:latin typeface="Poppins"/>
              <a:ea typeface="Poppins"/>
              <a:cs typeface="Poppins"/>
              <a:sym typeface="Poppins"/>
            </a:endParaRPr>
          </a:p>
        </p:txBody>
      </p:sp>
      <p:sp>
        <p:nvSpPr>
          <p:cNvPr id="439" name="Google Shape;439;p56"/>
          <p:cNvSpPr txBox="1"/>
          <p:nvPr/>
        </p:nvSpPr>
        <p:spPr>
          <a:xfrm>
            <a:off x="3962401" y="823250"/>
            <a:ext cx="28956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D9D9D9"/>
                </a:solidFill>
                <a:latin typeface="Poppins"/>
                <a:ea typeface="Poppins"/>
                <a:cs typeface="Poppins"/>
                <a:sym typeface="Poppins"/>
              </a:rPr>
              <a:t>Unsafe</a:t>
            </a:r>
            <a:endParaRPr b="1" sz="4700">
              <a:solidFill>
                <a:srgbClr val="D9D9D9"/>
              </a:solidFill>
              <a:latin typeface="Poppins"/>
              <a:ea typeface="Poppins"/>
              <a:cs typeface="Poppins"/>
              <a:sym typeface="Poppins"/>
            </a:endParaRPr>
          </a:p>
        </p:txBody>
      </p:sp>
      <p:sp>
        <p:nvSpPr>
          <p:cNvPr id="440" name="Google Shape;440;p56"/>
          <p:cNvSpPr txBox="1"/>
          <p:nvPr/>
        </p:nvSpPr>
        <p:spPr>
          <a:xfrm>
            <a:off x="8153400" y="823250"/>
            <a:ext cx="34101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D9D9D9"/>
                </a:solidFill>
                <a:latin typeface="Poppins"/>
                <a:ea typeface="Poppins"/>
                <a:cs typeface="Poppins"/>
                <a:sym typeface="Poppins"/>
              </a:rPr>
              <a:t>Unwanted</a:t>
            </a:r>
            <a:endParaRPr b="1" sz="4700">
              <a:solidFill>
                <a:srgbClr val="D9D9D9"/>
              </a:solidFill>
              <a:latin typeface="Poppins"/>
              <a:ea typeface="Poppins"/>
              <a:cs typeface="Poppins"/>
              <a:sym typeface="Poppins"/>
            </a:endParaRPr>
          </a:p>
        </p:txBody>
      </p:sp>
      <p:cxnSp>
        <p:nvCxnSpPr>
          <p:cNvPr id="441" name="Google Shape;441;p56"/>
          <p:cNvCxnSpPr/>
          <p:nvPr/>
        </p:nvCxnSpPr>
        <p:spPr>
          <a:xfrm>
            <a:off x="819150" y="1809750"/>
            <a:ext cx="1524000" cy="0"/>
          </a:xfrm>
          <a:prstGeom prst="straightConnector1">
            <a:avLst/>
          </a:prstGeom>
          <a:noFill/>
          <a:ln cap="flat" cmpd="sng" w="114300">
            <a:solidFill>
              <a:srgbClr val="5FB846"/>
            </a:solidFill>
            <a:prstDash val="solid"/>
            <a:round/>
            <a:headEnd len="med" w="med" type="none"/>
            <a:tailEnd len="med" w="med" type="none"/>
          </a:ln>
        </p:spPr>
      </p:cxnSp>
      <p:cxnSp>
        <p:nvCxnSpPr>
          <p:cNvPr id="442" name="Google Shape;442;p56"/>
          <p:cNvCxnSpPr/>
          <p:nvPr/>
        </p:nvCxnSpPr>
        <p:spPr>
          <a:xfrm>
            <a:off x="4324350" y="1809750"/>
            <a:ext cx="2210100" cy="0"/>
          </a:xfrm>
          <a:prstGeom prst="straightConnector1">
            <a:avLst/>
          </a:prstGeom>
          <a:noFill/>
          <a:ln cap="flat" cmpd="sng" w="114300">
            <a:solidFill>
              <a:srgbClr val="D9D9D9"/>
            </a:solidFill>
            <a:prstDash val="solid"/>
            <a:round/>
            <a:headEnd len="med" w="med" type="none"/>
            <a:tailEnd len="med" w="med" type="none"/>
          </a:ln>
        </p:spPr>
      </p:cxnSp>
      <p:cxnSp>
        <p:nvCxnSpPr>
          <p:cNvPr id="443" name="Google Shape;443;p56"/>
          <p:cNvCxnSpPr/>
          <p:nvPr/>
        </p:nvCxnSpPr>
        <p:spPr>
          <a:xfrm>
            <a:off x="8210550" y="1809750"/>
            <a:ext cx="3276900" cy="0"/>
          </a:xfrm>
          <a:prstGeom prst="straightConnector1">
            <a:avLst/>
          </a:prstGeom>
          <a:noFill/>
          <a:ln cap="flat" cmpd="sng" w="114300">
            <a:solidFill>
              <a:srgbClr val="D9D9D9"/>
            </a:solidFill>
            <a:prstDash val="solid"/>
            <a:round/>
            <a:headEnd len="med" w="med" type="none"/>
            <a:tailEnd len="med" w="med" type="none"/>
          </a:ln>
        </p:spPr>
      </p:cxnSp>
      <p:pic>
        <p:nvPicPr>
          <p:cNvPr id="444" name="Google Shape;444;p56"/>
          <p:cNvPicPr preferRelativeResize="0"/>
          <p:nvPr/>
        </p:nvPicPr>
        <p:blipFill rotWithShape="1">
          <a:blip r:embed="rId2">
            <a:alphaModFix/>
          </a:blip>
          <a:srcRect b="5" l="-12121" r="-9090" t="49446"/>
          <a:stretch/>
        </p:blipFill>
        <p:spPr>
          <a:xfrm>
            <a:off x="830675" y="1"/>
            <a:ext cx="1524001" cy="637148"/>
          </a:xfrm>
          <a:prstGeom prst="rect">
            <a:avLst/>
          </a:prstGeom>
          <a:noFill/>
          <a:ln>
            <a:noFill/>
          </a:ln>
        </p:spPr>
      </p:pic>
      <p:sp>
        <p:nvSpPr>
          <p:cNvPr id="445" name="Google Shape;445;p56"/>
          <p:cNvSpPr/>
          <p:nvPr/>
        </p:nvSpPr>
        <p:spPr>
          <a:xfrm>
            <a:off x="952500" y="2266950"/>
            <a:ext cx="1257300" cy="933600"/>
          </a:xfrm>
          <a:prstGeom prst="upArrow">
            <a:avLst>
              <a:gd fmla="val 50000" name="adj1"/>
              <a:gd fmla="val 69697" name="adj2"/>
            </a:avLst>
          </a:prstGeom>
          <a:solidFill>
            <a:srgbClr val="F662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6"/>
          <p:cNvSpPr/>
          <p:nvPr>
            <p:ph idx="2" type="pic"/>
          </p:nvPr>
        </p:nvSpPr>
        <p:spPr>
          <a:xfrm>
            <a:off x="7007075" y="3060450"/>
            <a:ext cx="4731300" cy="3310500"/>
          </a:xfrm>
          <a:prstGeom prst="roundRect">
            <a:avLst>
              <a:gd fmla="val 16667" name="adj"/>
            </a:avLst>
          </a:prstGeom>
          <a:noFill/>
          <a:ln>
            <a:noFill/>
          </a:ln>
        </p:spPr>
      </p:sp>
      <p:sp>
        <p:nvSpPr>
          <p:cNvPr id="447" name="Google Shape;447;p56"/>
          <p:cNvSpPr txBox="1"/>
          <p:nvPr/>
        </p:nvSpPr>
        <p:spPr>
          <a:xfrm rot="-1445768">
            <a:off x="1721239" y="2279227"/>
            <a:ext cx="7378226" cy="11512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0000">
                <a:solidFill>
                  <a:srgbClr val="EFEFEF"/>
                </a:solidFill>
                <a:latin typeface="Poppins"/>
                <a:ea typeface="Poppins"/>
                <a:cs typeface="Poppins"/>
                <a:sym typeface="Poppins"/>
              </a:rPr>
              <a:t>EXAMPLE</a:t>
            </a:r>
            <a:endParaRPr b="1" sz="10000">
              <a:solidFill>
                <a:srgbClr val="EFEFEF"/>
              </a:solidFill>
              <a:latin typeface="Poppins"/>
              <a:ea typeface="Poppins"/>
              <a:cs typeface="Poppins"/>
              <a:sym typeface="Poppin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448" name="Shape 448"/>
        <p:cNvGrpSpPr/>
        <p:nvPr/>
      </p:nvGrpSpPr>
      <p:grpSpPr>
        <a:xfrm>
          <a:off x="0" y="0"/>
          <a:ext cx="0" cy="0"/>
          <a:chOff x="0" y="0"/>
          <a:chExt cx="0" cy="0"/>
        </a:xfrm>
      </p:grpSpPr>
      <p:sp>
        <p:nvSpPr>
          <p:cNvPr id="449" name="Google Shape;449;p57"/>
          <p:cNvSpPr/>
          <p:nvPr/>
        </p:nvSpPr>
        <p:spPr>
          <a:xfrm>
            <a:off x="1438200" y="22669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450" name="Google Shape;450;p57"/>
          <p:cNvSpPr/>
          <p:nvPr/>
        </p:nvSpPr>
        <p:spPr>
          <a:xfrm>
            <a:off x="6276900" y="22669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 name="Google Shape;451;p57"/>
          <p:cNvGrpSpPr/>
          <p:nvPr/>
        </p:nvGrpSpPr>
        <p:grpSpPr>
          <a:xfrm>
            <a:off x="1438200" y="4248150"/>
            <a:ext cx="9315600" cy="1657500"/>
            <a:chOff x="1352550" y="2038350"/>
            <a:chExt cx="9315600" cy="1657500"/>
          </a:xfrm>
        </p:grpSpPr>
        <p:sp>
          <p:nvSpPr>
            <p:cNvPr id="452" name="Google Shape;452;p57"/>
            <p:cNvSpPr/>
            <p:nvPr/>
          </p:nvSpPr>
          <p:spPr>
            <a:xfrm>
              <a:off x="1352550" y="20383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7"/>
            <p:cNvSpPr/>
            <p:nvPr/>
          </p:nvSpPr>
          <p:spPr>
            <a:xfrm>
              <a:off x="6191250" y="20383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54" name="Google Shape;454;p57"/>
          <p:cNvPicPr preferRelativeResize="0"/>
          <p:nvPr/>
        </p:nvPicPr>
        <p:blipFill rotWithShape="1">
          <a:blip r:embed="rId2">
            <a:alphaModFix/>
          </a:blip>
          <a:srcRect b="0" l="15232" r="0" t="14412"/>
          <a:stretch/>
        </p:blipFill>
        <p:spPr>
          <a:xfrm>
            <a:off x="0" y="0"/>
            <a:ext cx="1562098" cy="1581153"/>
          </a:xfrm>
          <a:prstGeom prst="rect">
            <a:avLst/>
          </a:prstGeom>
          <a:noFill/>
          <a:ln>
            <a:noFill/>
          </a:ln>
        </p:spPr>
      </p:pic>
      <p:sp>
        <p:nvSpPr>
          <p:cNvPr id="455" name="Google Shape;455;p57"/>
          <p:cNvSpPr/>
          <p:nvPr/>
        </p:nvSpPr>
        <p:spPr>
          <a:xfrm rot="934623">
            <a:off x="10508933" y="5668378"/>
            <a:ext cx="782024" cy="63359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56" name="Google Shape;456;p57"/>
          <p:cNvSpPr txBox="1"/>
          <p:nvPr>
            <p:ph type="title"/>
          </p:nvPr>
        </p:nvSpPr>
        <p:spPr>
          <a:xfrm>
            <a:off x="2847600" y="461000"/>
            <a:ext cx="64968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lgn="ctr">
              <a:spcBef>
                <a:spcPts val="0"/>
              </a:spcBef>
              <a:spcAft>
                <a:spcPts val="0"/>
              </a:spcAft>
              <a:buSzPts val="3900"/>
              <a:buFont typeface="Poppins"/>
              <a:buNone/>
              <a:defRPr b="1" sz="3900">
                <a:latin typeface="Poppins"/>
                <a:ea typeface="Poppins"/>
                <a:cs typeface="Poppins"/>
                <a:sym typeface="Poppins"/>
              </a:defRPr>
            </a:lvl2pPr>
            <a:lvl3pPr lvl="2" rtl="0" algn="ctr">
              <a:spcBef>
                <a:spcPts val="0"/>
              </a:spcBef>
              <a:spcAft>
                <a:spcPts val="0"/>
              </a:spcAft>
              <a:buSzPts val="3900"/>
              <a:buFont typeface="Poppins"/>
              <a:buNone/>
              <a:defRPr b="1" sz="3900">
                <a:latin typeface="Poppins"/>
                <a:ea typeface="Poppins"/>
                <a:cs typeface="Poppins"/>
                <a:sym typeface="Poppins"/>
              </a:defRPr>
            </a:lvl3pPr>
            <a:lvl4pPr lvl="3" rtl="0" algn="ctr">
              <a:spcBef>
                <a:spcPts val="0"/>
              </a:spcBef>
              <a:spcAft>
                <a:spcPts val="0"/>
              </a:spcAft>
              <a:buSzPts val="3900"/>
              <a:buFont typeface="Poppins"/>
              <a:buNone/>
              <a:defRPr b="1" sz="3900">
                <a:latin typeface="Poppins"/>
                <a:ea typeface="Poppins"/>
                <a:cs typeface="Poppins"/>
                <a:sym typeface="Poppins"/>
              </a:defRPr>
            </a:lvl4pPr>
            <a:lvl5pPr lvl="4" rtl="0" algn="ctr">
              <a:spcBef>
                <a:spcPts val="0"/>
              </a:spcBef>
              <a:spcAft>
                <a:spcPts val="0"/>
              </a:spcAft>
              <a:buSzPts val="3900"/>
              <a:buFont typeface="Poppins"/>
              <a:buNone/>
              <a:defRPr b="1" sz="3900">
                <a:latin typeface="Poppins"/>
                <a:ea typeface="Poppins"/>
                <a:cs typeface="Poppins"/>
                <a:sym typeface="Poppins"/>
              </a:defRPr>
            </a:lvl5pPr>
            <a:lvl6pPr lvl="5" rtl="0" algn="ctr">
              <a:spcBef>
                <a:spcPts val="0"/>
              </a:spcBef>
              <a:spcAft>
                <a:spcPts val="0"/>
              </a:spcAft>
              <a:buSzPts val="3900"/>
              <a:buFont typeface="Poppins"/>
              <a:buNone/>
              <a:defRPr b="1" sz="3900">
                <a:latin typeface="Poppins"/>
                <a:ea typeface="Poppins"/>
                <a:cs typeface="Poppins"/>
                <a:sym typeface="Poppins"/>
              </a:defRPr>
            </a:lvl6pPr>
            <a:lvl7pPr lvl="6" rtl="0" algn="ctr">
              <a:spcBef>
                <a:spcPts val="0"/>
              </a:spcBef>
              <a:spcAft>
                <a:spcPts val="0"/>
              </a:spcAft>
              <a:buSzPts val="3900"/>
              <a:buFont typeface="Poppins"/>
              <a:buNone/>
              <a:defRPr b="1" sz="3900">
                <a:latin typeface="Poppins"/>
                <a:ea typeface="Poppins"/>
                <a:cs typeface="Poppins"/>
                <a:sym typeface="Poppins"/>
              </a:defRPr>
            </a:lvl7pPr>
            <a:lvl8pPr lvl="7" rtl="0" algn="ctr">
              <a:spcBef>
                <a:spcPts val="0"/>
              </a:spcBef>
              <a:spcAft>
                <a:spcPts val="0"/>
              </a:spcAft>
              <a:buSzPts val="3900"/>
              <a:buFont typeface="Poppins"/>
              <a:buNone/>
              <a:defRPr b="1" sz="3900">
                <a:latin typeface="Poppins"/>
                <a:ea typeface="Poppins"/>
                <a:cs typeface="Poppins"/>
                <a:sym typeface="Poppins"/>
              </a:defRPr>
            </a:lvl8pPr>
            <a:lvl9pPr lvl="8" rtl="0" algn="ctr">
              <a:spcBef>
                <a:spcPts val="0"/>
              </a:spcBef>
              <a:spcAft>
                <a:spcPts val="0"/>
              </a:spcAft>
              <a:buSzPts val="3900"/>
              <a:buFont typeface="Poppins"/>
              <a:buNone/>
              <a:defRPr b="1" sz="3900">
                <a:latin typeface="Poppins"/>
                <a:ea typeface="Poppins"/>
                <a:cs typeface="Poppins"/>
                <a:sym typeface="Poppins"/>
              </a:defRPr>
            </a:lvl9pPr>
          </a:lstStyle>
          <a:p/>
        </p:txBody>
      </p:sp>
      <p:sp>
        <p:nvSpPr>
          <p:cNvPr id="457" name="Google Shape;457;p57"/>
          <p:cNvSpPr txBox="1"/>
          <p:nvPr>
            <p:ph idx="1" type="subTitle"/>
          </p:nvPr>
        </p:nvSpPr>
        <p:spPr>
          <a:xfrm>
            <a:off x="1540200" y="2433894"/>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458" name="Google Shape;458;p57"/>
          <p:cNvSpPr txBox="1"/>
          <p:nvPr>
            <p:ph idx="2" type="subTitle"/>
          </p:nvPr>
        </p:nvSpPr>
        <p:spPr>
          <a:xfrm>
            <a:off x="6378900" y="2433894"/>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459" name="Google Shape;459;p57"/>
          <p:cNvSpPr txBox="1"/>
          <p:nvPr>
            <p:ph idx="3" type="subTitle"/>
          </p:nvPr>
        </p:nvSpPr>
        <p:spPr>
          <a:xfrm>
            <a:off x="1540200" y="4378719"/>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460" name="Google Shape;460;p57"/>
          <p:cNvSpPr txBox="1"/>
          <p:nvPr>
            <p:ph idx="4" type="subTitle"/>
          </p:nvPr>
        </p:nvSpPr>
        <p:spPr>
          <a:xfrm>
            <a:off x="6378900" y="4378719"/>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461" name="Shape 461"/>
        <p:cNvGrpSpPr/>
        <p:nvPr/>
      </p:nvGrpSpPr>
      <p:grpSpPr>
        <a:xfrm>
          <a:off x="0" y="0"/>
          <a:ext cx="0" cy="0"/>
          <a:chOff x="0" y="0"/>
          <a:chExt cx="0" cy="0"/>
        </a:xfrm>
      </p:grpSpPr>
      <p:sp>
        <p:nvSpPr>
          <p:cNvPr id="462" name="Google Shape;462;p58"/>
          <p:cNvSpPr txBox="1"/>
          <p:nvPr/>
        </p:nvSpPr>
        <p:spPr>
          <a:xfrm>
            <a:off x="2407050" y="296675"/>
            <a:ext cx="7377900" cy="1151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3900">
                <a:solidFill>
                  <a:srgbClr val="43919B"/>
                </a:solidFill>
                <a:latin typeface="Poppins"/>
                <a:ea typeface="Poppins"/>
                <a:cs typeface="Poppins"/>
                <a:sym typeface="Poppins"/>
              </a:rPr>
              <a:t>Scenario Discussion</a:t>
            </a:r>
            <a:endParaRPr b="1" sz="3900">
              <a:solidFill>
                <a:srgbClr val="43919B"/>
              </a:solidFill>
              <a:latin typeface="Poppins"/>
              <a:ea typeface="Poppins"/>
              <a:cs typeface="Poppins"/>
              <a:sym typeface="Poppins"/>
            </a:endParaRPr>
          </a:p>
        </p:txBody>
      </p:sp>
      <p:pic>
        <p:nvPicPr>
          <p:cNvPr id="463" name="Google Shape;463;p58"/>
          <p:cNvPicPr preferRelativeResize="0"/>
          <p:nvPr/>
        </p:nvPicPr>
        <p:blipFill rotWithShape="1">
          <a:blip r:embed="rId2">
            <a:alphaModFix/>
          </a:blip>
          <a:srcRect b="0" l="15232" r="0" t="14412"/>
          <a:stretch/>
        </p:blipFill>
        <p:spPr>
          <a:xfrm>
            <a:off x="0" y="0"/>
            <a:ext cx="1562098" cy="1581153"/>
          </a:xfrm>
          <a:prstGeom prst="rect">
            <a:avLst/>
          </a:prstGeom>
          <a:noFill/>
          <a:ln>
            <a:noFill/>
          </a:ln>
        </p:spPr>
      </p:pic>
      <p:sp>
        <p:nvSpPr>
          <p:cNvPr id="464" name="Google Shape;464;p58"/>
          <p:cNvSpPr/>
          <p:nvPr/>
        </p:nvSpPr>
        <p:spPr>
          <a:xfrm rot="10800000">
            <a:off x="6494900" y="18991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465" name="Google Shape;465;p58"/>
          <p:cNvSpPr/>
          <p:nvPr/>
        </p:nvSpPr>
        <p:spPr>
          <a:xfrm rot="10800000">
            <a:off x="6494900" y="3116158"/>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466" name="Google Shape;466;p58"/>
          <p:cNvSpPr/>
          <p:nvPr/>
        </p:nvSpPr>
        <p:spPr>
          <a:xfrm rot="10800000">
            <a:off x="6494900" y="433321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467" name="Google Shape;467;p58"/>
          <p:cNvSpPr/>
          <p:nvPr/>
        </p:nvSpPr>
        <p:spPr>
          <a:xfrm rot="10800000">
            <a:off x="6494900" y="5550275"/>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468" name="Google Shape;468;p58"/>
          <p:cNvSpPr txBox="1"/>
          <p:nvPr>
            <p:ph idx="1" type="subTitle"/>
          </p:nvPr>
        </p:nvSpPr>
        <p:spPr>
          <a:xfrm>
            <a:off x="6694425" y="1893000"/>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469" name="Google Shape;469;p58"/>
          <p:cNvSpPr txBox="1"/>
          <p:nvPr>
            <p:ph idx="2" type="subTitle"/>
          </p:nvPr>
        </p:nvSpPr>
        <p:spPr>
          <a:xfrm>
            <a:off x="6694425" y="3110063"/>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470" name="Google Shape;470;p58"/>
          <p:cNvSpPr txBox="1"/>
          <p:nvPr>
            <p:ph idx="3" type="subTitle"/>
          </p:nvPr>
        </p:nvSpPr>
        <p:spPr>
          <a:xfrm>
            <a:off x="6694425" y="4327113"/>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471" name="Google Shape;471;p58"/>
          <p:cNvSpPr txBox="1"/>
          <p:nvPr>
            <p:ph idx="4" type="subTitle"/>
          </p:nvPr>
        </p:nvSpPr>
        <p:spPr>
          <a:xfrm>
            <a:off x="6694425" y="5544175"/>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472" name="Google Shape;472;p58"/>
          <p:cNvSpPr txBox="1"/>
          <p:nvPr>
            <p:ph idx="5" type="body"/>
          </p:nvPr>
        </p:nvSpPr>
        <p:spPr>
          <a:xfrm>
            <a:off x="941275" y="2141425"/>
            <a:ext cx="5017500" cy="4256700"/>
          </a:xfrm>
          <a:prstGeom prst="rect">
            <a:avLst/>
          </a:prstGeom>
          <a:noFill/>
          <a:ln>
            <a:noFill/>
          </a:ln>
        </p:spPr>
        <p:txBody>
          <a:bodyPr anchorCtr="0" anchor="t" bIns="91425" lIns="91425" spcFirstLastPara="1" rIns="91425" wrap="square" tIns="91425">
            <a:noAutofit/>
          </a:bodyPr>
          <a:lstStyle>
            <a:lvl1pPr indent="-349250" lvl="0" marL="457200" rtl="0">
              <a:spcBef>
                <a:spcPts val="0"/>
              </a:spcBef>
              <a:spcAft>
                <a:spcPts val="0"/>
              </a:spcAft>
              <a:buClr>
                <a:srgbClr val="545758"/>
              </a:buClr>
              <a:buSzPts val="1900"/>
              <a:buFont typeface="Cabin"/>
              <a:buAutoNum type="arabicPeriod"/>
              <a:defRPr sz="1900">
                <a:solidFill>
                  <a:srgbClr val="545758"/>
                </a:solidFill>
                <a:latin typeface="Cabin"/>
                <a:ea typeface="Cabin"/>
                <a:cs typeface="Cabin"/>
                <a:sym typeface="Cabin"/>
              </a:defRPr>
            </a:lvl1pPr>
            <a:lvl2pPr indent="-349250" lvl="1" marL="914400" rtl="0">
              <a:spcBef>
                <a:spcPts val="0"/>
              </a:spcBef>
              <a:spcAft>
                <a:spcPts val="0"/>
              </a:spcAft>
              <a:buClr>
                <a:srgbClr val="545758"/>
              </a:buClr>
              <a:buSzPts val="1900"/>
              <a:buFont typeface="Cabin"/>
              <a:buAutoNum type="alphaLcPeriod"/>
              <a:defRPr sz="1900">
                <a:solidFill>
                  <a:srgbClr val="545758"/>
                </a:solidFill>
                <a:latin typeface="Cabin"/>
                <a:ea typeface="Cabin"/>
                <a:cs typeface="Cabin"/>
                <a:sym typeface="Cabin"/>
              </a:defRPr>
            </a:lvl2pPr>
            <a:lvl3pPr indent="-349250" lvl="2" marL="1371600" rtl="0">
              <a:spcBef>
                <a:spcPts val="0"/>
              </a:spcBef>
              <a:spcAft>
                <a:spcPts val="0"/>
              </a:spcAft>
              <a:buClr>
                <a:srgbClr val="545758"/>
              </a:buClr>
              <a:buSzPts val="1900"/>
              <a:buFont typeface="Cabin"/>
              <a:buAutoNum type="romanLcPeriod"/>
              <a:defRPr sz="1900">
                <a:solidFill>
                  <a:srgbClr val="545758"/>
                </a:solidFill>
                <a:latin typeface="Cabin"/>
                <a:ea typeface="Cabin"/>
                <a:cs typeface="Cabin"/>
                <a:sym typeface="Cabin"/>
              </a:defRPr>
            </a:lvl3pPr>
            <a:lvl4pPr indent="-349250" lvl="3" marL="1828800" rtl="0">
              <a:spcBef>
                <a:spcPts val="0"/>
              </a:spcBef>
              <a:spcAft>
                <a:spcPts val="0"/>
              </a:spcAft>
              <a:buClr>
                <a:srgbClr val="545758"/>
              </a:buClr>
              <a:buSzPts val="1900"/>
              <a:buFont typeface="Cabin"/>
              <a:buAutoNum type="arabicPeriod"/>
              <a:defRPr sz="1900">
                <a:solidFill>
                  <a:srgbClr val="545758"/>
                </a:solidFill>
                <a:latin typeface="Cabin"/>
                <a:ea typeface="Cabin"/>
                <a:cs typeface="Cabin"/>
                <a:sym typeface="Cabin"/>
              </a:defRPr>
            </a:lvl4pPr>
            <a:lvl5pPr indent="-349250" lvl="4" marL="2286000" rtl="0">
              <a:spcBef>
                <a:spcPts val="0"/>
              </a:spcBef>
              <a:spcAft>
                <a:spcPts val="0"/>
              </a:spcAft>
              <a:buClr>
                <a:srgbClr val="545758"/>
              </a:buClr>
              <a:buSzPts val="1900"/>
              <a:buFont typeface="Cabin"/>
              <a:buAutoNum type="alphaLcPeriod"/>
              <a:defRPr sz="1900">
                <a:solidFill>
                  <a:srgbClr val="545758"/>
                </a:solidFill>
                <a:latin typeface="Cabin"/>
                <a:ea typeface="Cabin"/>
                <a:cs typeface="Cabin"/>
                <a:sym typeface="Cabin"/>
              </a:defRPr>
            </a:lvl5pPr>
            <a:lvl6pPr indent="-349250" lvl="5" marL="2743200" rtl="0">
              <a:spcBef>
                <a:spcPts val="0"/>
              </a:spcBef>
              <a:spcAft>
                <a:spcPts val="0"/>
              </a:spcAft>
              <a:buClr>
                <a:srgbClr val="545758"/>
              </a:buClr>
              <a:buSzPts val="1900"/>
              <a:buFont typeface="Cabin"/>
              <a:buAutoNum type="romanLcPeriod"/>
              <a:defRPr sz="1900">
                <a:solidFill>
                  <a:srgbClr val="545758"/>
                </a:solidFill>
                <a:latin typeface="Cabin"/>
                <a:ea typeface="Cabin"/>
                <a:cs typeface="Cabin"/>
                <a:sym typeface="Cabin"/>
              </a:defRPr>
            </a:lvl6pPr>
            <a:lvl7pPr indent="-349250" lvl="6" marL="3200400" rtl="0">
              <a:spcBef>
                <a:spcPts val="0"/>
              </a:spcBef>
              <a:spcAft>
                <a:spcPts val="0"/>
              </a:spcAft>
              <a:buClr>
                <a:srgbClr val="545758"/>
              </a:buClr>
              <a:buSzPts val="1900"/>
              <a:buFont typeface="Cabin"/>
              <a:buAutoNum type="arabicPeriod"/>
              <a:defRPr sz="1900">
                <a:solidFill>
                  <a:srgbClr val="545758"/>
                </a:solidFill>
                <a:latin typeface="Cabin"/>
                <a:ea typeface="Cabin"/>
                <a:cs typeface="Cabin"/>
                <a:sym typeface="Cabin"/>
              </a:defRPr>
            </a:lvl7pPr>
            <a:lvl8pPr indent="-349250" lvl="7" marL="3657600" rtl="0">
              <a:spcBef>
                <a:spcPts val="0"/>
              </a:spcBef>
              <a:spcAft>
                <a:spcPts val="0"/>
              </a:spcAft>
              <a:buClr>
                <a:srgbClr val="545758"/>
              </a:buClr>
              <a:buSzPts val="1900"/>
              <a:buFont typeface="Cabin"/>
              <a:buAutoNum type="alphaLcPeriod"/>
              <a:defRPr sz="1900">
                <a:solidFill>
                  <a:srgbClr val="545758"/>
                </a:solidFill>
                <a:latin typeface="Cabin"/>
                <a:ea typeface="Cabin"/>
                <a:cs typeface="Cabin"/>
                <a:sym typeface="Cabin"/>
              </a:defRPr>
            </a:lvl8pPr>
            <a:lvl9pPr indent="-349250" lvl="8" marL="4114800" rtl="0">
              <a:spcBef>
                <a:spcPts val="0"/>
              </a:spcBef>
              <a:spcAft>
                <a:spcPts val="0"/>
              </a:spcAft>
              <a:buClr>
                <a:srgbClr val="545758"/>
              </a:buClr>
              <a:buSzPts val="1900"/>
              <a:buFont typeface="Cabin"/>
              <a:buAutoNum type="romanLcPeriod"/>
              <a:defRPr sz="1900">
                <a:solidFill>
                  <a:srgbClr val="545758"/>
                </a:solidFill>
                <a:latin typeface="Cabin"/>
                <a:ea typeface="Cabin"/>
                <a:cs typeface="Cabin"/>
                <a:sym typeface="Cabin"/>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473" name="Shape 473"/>
        <p:cNvGrpSpPr/>
        <p:nvPr/>
      </p:nvGrpSpPr>
      <p:grpSpPr>
        <a:xfrm>
          <a:off x="0" y="0"/>
          <a:ext cx="0" cy="0"/>
          <a:chOff x="0" y="0"/>
          <a:chExt cx="0" cy="0"/>
        </a:xfrm>
      </p:grpSpPr>
      <p:sp>
        <p:nvSpPr>
          <p:cNvPr id="474" name="Google Shape;474;p59"/>
          <p:cNvSpPr/>
          <p:nvPr/>
        </p:nvSpPr>
        <p:spPr>
          <a:xfrm rot="934623">
            <a:off x="1814290" y="2374403"/>
            <a:ext cx="782024" cy="63359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id="475" name="Google Shape;475;p59"/>
          <p:cNvPicPr preferRelativeResize="0"/>
          <p:nvPr/>
        </p:nvPicPr>
        <p:blipFill>
          <a:blip r:embed="rId2">
            <a:alphaModFix/>
          </a:blip>
          <a:stretch>
            <a:fillRect/>
          </a:stretch>
        </p:blipFill>
        <p:spPr>
          <a:xfrm>
            <a:off x="5662832" y="2287750"/>
            <a:ext cx="854636" cy="814177"/>
          </a:xfrm>
          <a:prstGeom prst="rect">
            <a:avLst/>
          </a:prstGeom>
          <a:noFill/>
          <a:ln>
            <a:noFill/>
          </a:ln>
        </p:spPr>
      </p:pic>
      <p:pic>
        <p:nvPicPr>
          <p:cNvPr id="476" name="Google Shape;476;p59"/>
          <p:cNvPicPr preferRelativeResize="0"/>
          <p:nvPr/>
        </p:nvPicPr>
        <p:blipFill rotWithShape="1">
          <a:blip r:embed="rId3">
            <a:alphaModFix/>
          </a:blip>
          <a:srcRect b="0" l="0" r="0" t="-969"/>
          <a:stretch/>
        </p:blipFill>
        <p:spPr>
          <a:xfrm>
            <a:off x="9484138" y="2350888"/>
            <a:ext cx="679624" cy="687898"/>
          </a:xfrm>
          <a:prstGeom prst="rect">
            <a:avLst/>
          </a:prstGeom>
          <a:noFill/>
          <a:ln>
            <a:noFill/>
          </a:ln>
        </p:spPr>
      </p:pic>
      <p:sp>
        <p:nvSpPr>
          <p:cNvPr id="477" name="Google Shape;477;p59"/>
          <p:cNvSpPr txBox="1"/>
          <p:nvPr>
            <p:ph type="title"/>
          </p:nvPr>
        </p:nvSpPr>
        <p:spPr>
          <a:xfrm>
            <a:off x="2227050" y="461000"/>
            <a:ext cx="7737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lgn="ctr">
              <a:spcBef>
                <a:spcPts val="0"/>
              </a:spcBef>
              <a:spcAft>
                <a:spcPts val="0"/>
              </a:spcAft>
              <a:buSzPts val="3900"/>
              <a:buFont typeface="Poppins"/>
              <a:buNone/>
              <a:defRPr b="1" sz="3900">
                <a:latin typeface="Poppins"/>
                <a:ea typeface="Poppins"/>
                <a:cs typeface="Poppins"/>
                <a:sym typeface="Poppins"/>
              </a:defRPr>
            </a:lvl2pPr>
            <a:lvl3pPr lvl="2" rtl="0" algn="ctr">
              <a:spcBef>
                <a:spcPts val="0"/>
              </a:spcBef>
              <a:spcAft>
                <a:spcPts val="0"/>
              </a:spcAft>
              <a:buSzPts val="3900"/>
              <a:buFont typeface="Poppins"/>
              <a:buNone/>
              <a:defRPr b="1" sz="3900">
                <a:latin typeface="Poppins"/>
                <a:ea typeface="Poppins"/>
                <a:cs typeface="Poppins"/>
                <a:sym typeface="Poppins"/>
              </a:defRPr>
            </a:lvl3pPr>
            <a:lvl4pPr lvl="3" rtl="0" algn="ctr">
              <a:spcBef>
                <a:spcPts val="0"/>
              </a:spcBef>
              <a:spcAft>
                <a:spcPts val="0"/>
              </a:spcAft>
              <a:buSzPts val="3900"/>
              <a:buFont typeface="Poppins"/>
              <a:buNone/>
              <a:defRPr b="1" sz="3900">
                <a:latin typeface="Poppins"/>
                <a:ea typeface="Poppins"/>
                <a:cs typeface="Poppins"/>
                <a:sym typeface="Poppins"/>
              </a:defRPr>
            </a:lvl4pPr>
            <a:lvl5pPr lvl="4" rtl="0" algn="ctr">
              <a:spcBef>
                <a:spcPts val="0"/>
              </a:spcBef>
              <a:spcAft>
                <a:spcPts val="0"/>
              </a:spcAft>
              <a:buSzPts val="3900"/>
              <a:buFont typeface="Poppins"/>
              <a:buNone/>
              <a:defRPr b="1" sz="3900">
                <a:latin typeface="Poppins"/>
                <a:ea typeface="Poppins"/>
                <a:cs typeface="Poppins"/>
                <a:sym typeface="Poppins"/>
              </a:defRPr>
            </a:lvl5pPr>
            <a:lvl6pPr lvl="5" rtl="0" algn="ctr">
              <a:spcBef>
                <a:spcPts val="0"/>
              </a:spcBef>
              <a:spcAft>
                <a:spcPts val="0"/>
              </a:spcAft>
              <a:buSzPts val="3900"/>
              <a:buFont typeface="Poppins"/>
              <a:buNone/>
              <a:defRPr b="1" sz="3900">
                <a:latin typeface="Poppins"/>
                <a:ea typeface="Poppins"/>
                <a:cs typeface="Poppins"/>
                <a:sym typeface="Poppins"/>
              </a:defRPr>
            </a:lvl6pPr>
            <a:lvl7pPr lvl="6" rtl="0" algn="ctr">
              <a:spcBef>
                <a:spcPts val="0"/>
              </a:spcBef>
              <a:spcAft>
                <a:spcPts val="0"/>
              </a:spcAft>
              <a:buSzPts val="3900"/>
              <a:buFont typeface="Poppins"/>
              <a:buNone/>
              <a:defRPr b="1" sz="3900">
                <a:latin typeface="Poppins"/>
                <a:ea typeface="Poppins"/>
                <a:cs typeface="Poppins"/>
                <a:sym typeface="Poppins"/>
              </a:defRPr>
            </a:lvl7pPr>
            <a:lvl8pPr lvl="7" rtl="0" algn="ctr">
              <a:spcBef>
                <a:spcPts val="0"/>
              </a:spcBef>
              <a:spcAft>
                <a:spcPts val="0"/>
              </a:spcAft>
              <a:buSzPts val="3900"/>
              <a:buFont typeface="Poppins"/>
              <a:buNone/>
              <a:defRPr b="1" sz="3900">
                <a:latin typeface="Poppins"/>
                <a:ea typeface="Poppins"/>
                <a:cs typeface="Poppins"/>
                <a:sym typeface="Poppins"/>
              </a:defRPr>
            </a:lvl8pPr>
            <a:lvl9pPr lvl="8" rtl="0" algn="ctr">
              <a:spcBef>
                <a:spcPts val="0"/>
              </a:spcBef>
              <a:spcAft>
                <a:spcPts val="0"/>
              </a:spcAft>
              <a:buSzPts val="3900"/>
              <a:buFont typeface="Poppins"/>
              <a:buNone/>
              <a:defRPr b="1" sz="3900">
                <a:latin typeface="Poppins"/>
                <a:ea typeface="Poppins"/>
                <a:cs typeface="Poppins"/>
                <a:sym typeface="Poppins"/>
              </a:defRPr>
            </a:lvl9pPr>
          </a:lstStyle>
          <a:p/>
        </p:txBody>
      </p:sp>
      <p:sp>
        <p:nvSpPr>
          <p:cNvPr id="478" name="Google Shape;478;p59"/>
          <p:cNvSpPr txBox="1"/>
          <p:nvPr>
            <p:ph idx="1" type="subTitle"/>
          </p:nvPr>
        </p:nvSpPr>
        <p:spPr>
          <a:xfrm>
            <a:off x="476250" y="4052925"/>
            <a:ext cx="34557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479" name="Google Shape;479;p59"/>
          <p:cNvSpPr txBox="1"/>
          <p:nvPr>
            <p:ph idx="2" type="subTitle"/>
          </p:nvPr>
        </p:nvSpPr>
        <p:spPr>
          <a:xfrm>
            <a:off x="642900" y="3273025"/>
            <a:ext cx="31221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
        <p:nvSpPr>
          <p:cNvPr id="480" name="Google Shape;480;p59"/>
          <p:cNvSpPr txBox="1"/>
          <p:nvPr>
            <p:ph idx="3" type="subTitle"/>
          </p:nvPr>
        </p:nvSpPr>
        <p:spPr>
          <a:xfrm>
            <a:off x="4362450" y="4052925"/>
            <a:ext cx="34557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481" name="Google Shape;481;p59"/>
          <p:cNvSpPr txBox="1"/>
          <p:nvPr>
            <p:ph idx="4" type="subTitle"/>
          </p:nvPr>
        </p:nvSpPr>
        <p:spPr>
          <a:xfrm>
            <a:off x="4529100" y="3273025"/>
            <a:ext cx="31221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
        <p:nvSpPr>
          <p:cNvPr id="482" name="Google Shape;482;p59"/>
          <p:cNvSpPr txBox="1"/>
          <p:nvPr>
            <p:ph idx="5" type="subTitle"/>
          </p:nvPr>
        </p:nvSpPr>
        <p:spPr>
          <a:xfrm>
            <a:off x="8096250" y="4052925"/>
            <a:ext cx="34557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483" name="Google Shape;483;p59"/>
          <p:cNvSpPr txBox="1"/>
          <p:nvPr>
            <p:ph idx="6" type="subTitle"/>
          </p:nvPr>
        </p:nvSpPr>
        <p:spPr>
          <a:xfrm>
            <a:off x="8262900" y="3273025"/>
            <a:ext cx="31221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484" name="Shape 484"/>
        <p:cNvGrpSpPr/>
        <p:nvPr/>
      </p:nvGrpSpPr>
      <p:grpSpPr>
        <a:xfrm>
          <a:off x="0" y="0"/>
          <a:ext cx="0" cy="0"/>
          <a:chOff x="0" y="0"/>
          <a:chExt cx="0" cy="0"/>
        </a:xfrm>
      </p:grpSpPr>
      <p:sp>
        <p:nvSpPr>
          <p:cNvPr id="485" name="Google Shape;485;p60"/>
          <p:cNvSpPr/>
          <p:nvPr/>
        </p:nvSpPr>
        <p:spPr>
          <a:xfrm>
            <a:off x="6345447" y="1211953"/>
            <a:ext cx="2105811" cy="2337340"/>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486" name="Google Shape;486;p60"/>
          <p:cNvSpPr/>
          <p:nvPr/>
        </p:nvSpPr>
        <p:spPr>
          <a:xfrm>
            <a:off x="6056903" y="2722953"/>
            <a:ext cx="2668095" cy="937141"/>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487" name="Google Shape;487;p60"/>
          <p:cNvSpPr/>
          <p:nvPr/>
        </p:nvSpPr>
        <p:spPr>
          <a:xfrm>
            <a:off x="8947847" y="1211953"/>
            <a:ext cx="2105811" cy="2337340"/>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488" name="Google Shape;488;p60"/>
          <p:cNvSpPr/>
          <p:nvPr/>
        </p:nvSpPr>
        <p:spPr>
          <a:xfrm>
            <a:off x="8698951" y="2722953"/>
            <a:ext cx="2601944" cy="937141"/>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489" name="Google Shape;489;p60"/>
          <p:cNvSpPr/>
          <p:nvPr/>
        </p:nvSpPr>
        <p:spPr>
          <a:xfrm>
            <a:off x="3744148" y="1211953"/>
            <a:ext cx="2105811" cy="2337340"/>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490" name="Google Shape;490;p60"/>
          <p:cNvSpPr/>
          <p:nvPr/>
        </p:nvSpPr>
        <p:spPr>
          <a:xfrm>
            <a:off x="3463314" y="2722953"/>
            <a:ext cx="2635020" cy="937141"/>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491" name="Google Shape;491;p60"/>
          <p:cNvSpPr/>
          <p:nvPr/>
        </p:nvSpPr>
        <p:spPr>
          <a:xfrm>
            <a:off x="1142849" y="1211953"/>
            <a:ext cx="2094786" cy="2337340"/>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492" name="Google Shape;492;p60"/>
          <p:cNvSpPr/>
          <p:nvPr/>
        </p:nvSpPr>
        <p:spPr>
          <a:xfrm>
            <a:off x="893952" y="2722953"/>
            <a:ext cx="2601944" cy="937141"/>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pic>
        <p:nvPicPr>
          <p:cNvPr id="493" name="Google Shape;493;p60"/>
          <p:cNvPicPr preferRelativeResize="0"/>
          <p:nvPr/>
        </p:nvPicPr>
        <p:blipFill>
          <a:blip r:embed="rId2">
            <a:alphaModFix/>
          </a:blip>
          <a:stretch>
            <a:fillRect/>
          </a:stretch>
        </p:blipFill>
        <p:spPr>
          <a:xfrm>
            <a:off x="1622688" y="1688275"/>
            <a:ext cx="1130865" cy="1077298"/>
          </a:xfrm>
          <a:prstGeom prst="rect">
            <a:avLst/>
          </a:prstGeom>
          <a:noFill/>
          <a:ln>
            <a:noFill/>
          </a:ln>
        </p:spPr>
      </p:pic>
      <p:pic>
        <p:nvPicPr>
          <p:cNvPr id="494" name="Google Shape;494;p60"/>
          <p:cNvPicPr preferRelativeResize="0"/>
          <p:nvPr/>
        </p:nvPicPr>
        <p:blipFill>
          <a:blip r:embed="rId3">
            <a:alphaModFix/>
          </a:blip>
          <a:stretch>
            <a:fillRect/>
          </a:stretch>
        </p:blipFill>
        <p:spPr>
          <a:xfrm>
            <a:off x="9477275" y="1688287"/>
            <a:ext cx="1130865" cy="1077298"/>
          </a:xfrm>
          <a:prstGeom prst="rect">
            <a:avLst/>
          </a:prstGeom>
          <a:noFill/>
          <a:ln>
            <a:noFill/>
          </a:ln>
        </p:spPr>
      </p:pic>
      <p:pic>
        <p:nvPicPr>
          <p:cNvPr id="495" name="Google Shape;495;p60"/>
          <p:cNvPicPr preferRelativeResize="0"/>
          <p:nvPr/>
        </p:nvPicPr>
        <p:blipFill rotWithShape="1">
          <a:blip r:embed="rId4">
            <a:alphaModFix/>
          </a:blip>
          <a:srcRect b="0" l="0" r="0" t="0"/>
          <a:stretch/>
        </p:blipFill>
        <p:spPr>
          <a:xfrm>
            <a:off x="4209538" y="1688275"/>
            <a:ext cx="1130865" cy="1077298"/>
          </a:xfrm>
          <a:prstGeom prst="rect">
            <a:avLst/>
          </a:prstGeom>
          <a:noFill/>
          <a:ln>
            <a:noFill/>
          </a:ln>
        </p:spPr>
      </p:pic>
      <p:pic>
        <p:nvPicPr>
          <p:cNvPr id="496" name="Google Shape;496;p60"/>
          <p:cNvPicPr preferRelativeResize="0"/>
          <p:nvPr/>
        </p:nvPicPr>
        <p:blipFill rotWithShape="1">
          <a:blip r:embed="rId5">
            <a:alphaModFix/>
          </a:blip>
          <a:srcRect b="19" l="0" r="0" t="29"/>
          <a:stretch/>
        </p:blipFill>
        <p:spPr>
          <a:xfrm>
            <a:off x="6831763" y="1688275"/>
            <a:ext cx="1130865" cy="1077304"/>
          </a:xfrm>
          <a:prstGeom prst="rect">
            <a:avLst/>
          </a:prstGeom>
          <a:noFill/>
          <a:ln>
            <a:noFill/>
          </a:ln>
        </p:spPr>
      </p:pic>
      <p:sp>
        <p:nvSpPr>
          <p:cNvPr id="497" name="Google Shape;497;p60"/>
          <p:cNvSpPr txBox="1"/>
          <p:nvPr>
            <p:ph idx="1" type="subTitle"/>
          </p:nvPr>
        </p:nvSpPr>
        <p:spPr>
          <a:xfrm>
            <a:off x="894025" y="48293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498" name="Google Shape;498;p60"/>
          <p:cNvSpPr txBox="1"/>
          <p:nvPr>
            <p:ph idx="2" type="subTitle"/>
          </p:nvPr>
        </p:nvSpPr>
        <p:spPr>
          <a:xfrm>
            <a:off x="8939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
        <p:nvSpPr>
          <p:cNvPr id="499" name="Google Shape;499;p60"/>
          <p:cNvSpPr txBox="1"/>
          <p:nvPr>
            <p:ph idx="3" type="subTitle"/>
          </p:nvPr>
        </p:nvSpPr>
        <p:spPr>
          <a:xfrm>
            <a:off x="3484825" y="48293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00" name="Google Shape;500;p60"/>
          <p:cNvSpPr txBox="1"/>
          <p:nvPr>
            <p:ph idx="4" type="subTitle"/>
          </p:nvPr>
        </p:nvSpPr>
        <p:spPr>
          <a:xfrm>
            <a:off x="34847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
        <p:nvSpPr>
          <p:cNvPr id="501" name="Google Shape;501;p60"/>
          <p:cNvSpPr txBox="1"/>
          <p:nvPr>
            <p:ph idx="5" type="subTitle"/>
          </p:nvPr>
        </p:nvSpPr>
        <p:spPr>
          <a:xfrm>
            <a:off x="6075625" y="48293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02" name="Google Shape;502;p60"/>
          <p:cNvSpPr txBox="1"/>
          <p:nvPr>
            <p:ph idx="6" type="subTitle"/>
          </p:nvPr>
        </p:nvSpPr>
        <p:spPr>
          <a:xfrm>
            <a:off x="60755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
        <p:nvSpPr>
          <p:cNvPr id="503" name="Google Shape;503;p60"/>
          <p:cNvSpPr txBox="1"/>
          <p:nvPr>
            <p:ph idx="7" type="subTitle"/>
          </p:nvPr>
        </p:nvSpPr>
        <p:spPr>
          <a:xfrm>
            <a:off x="8666425" y="48293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04" name="Google Shape;504;p60"/>
          <p:cNvSpPr txBox="1"/>
          <p:nvPr>
            <p:ph idx="8" type="subTitle"/>
          </p:nvPr>
        </p:nvSpPr>
        <p:spPr>
          <a:xfrm>
            <a:off x="8666350" y="3897050"/>
            <a:ext cx="2569500" cy="96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1pPr>
            <a:lvl2pPr lvl="1"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2pPr>
            <a:lvl3pPr lvl="2"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3pPr>
            <a:lvl4pPr lvl="3"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4pPr>
            <a:lvl5pPr lvl="4"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5pPr>
            <a:lvl6pPr lvl="5"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6pPr>
            <a:lvl7pPr lvl="6"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7pPr>
            <a:lvl8pPr lvl="7"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8pPr>
            <a:lvl9pPr lvl="8" rtl="0" algn="ctr">
              <a:spcBef>
                <a:spcPts val="0"/>
              </a:spcBef>
              <a:spcAft>
                <a:spcPts val="0"/>
              </a:spcAft>
              <a:buClr>
                <a:srgbClr val="0E515A"/>
              </a:buClr>
              <a:buSzPts val="2300"/>
              <a:buFont typeface="Cabin"/>
              <a:buNone/>
              <a:defRPr b="1" sz="2300">
                <a:solidFill>
                  <a:srgbClr val="0E515A"/>
                </a:solidFill>
                <a:latin typeface="Cabin"/>
                <a:ea typeface="Cabin"/>
                <a:cs typeface="Cabin"/>
                <a:sym typeface="Cabin"/>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505" name="Shape 505"/>
        <p:cNvGrpSpPr/>
        <p:nvPr/>
      </p:nvGrpSpPr>
      <p:grpSpPr>
        <a:xfrm>
          <a:off x="0" y="0"/>
          <a:ext cx="0" cy="0"/>
          <a:chOff x="0" y="0"/>
          <a:chExt cx="0" cy="0"/>
        </a:xfrm>
      </p:grpSpPr>
      <p:sp>
        <p:nvSpPr>
          <p:cNvPr id="506" name="Google Shape;506;p61"/>
          <p:cNvSpPr/>
          <p:nvPr/>
        </p:nvSpPr>
        <p:spPr>
          <a:xfrm>
            <a:off x="781016" y="816185"/>
            <a:ext cx="10632797" cy="222316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507" name="Google Shape;507;p61"/>
          <p:cNvSpPr/>
          <p:nvPr/>
        </p:nvSpPr>
        <p:spPr>
          <a:xfrm>
            <a:off x="1108710" y="1143872"/>
            <a:ext cx="1567815" cy="1567815"/>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508" name="Google Shape;508;p61"/>
          <p:cNvSpPr/>
          <p:nvPr/>
        </p:nvSpPr>
        <p:spPr>
          <a:xfrm>
            <a:off x="3909060" y="1143872"/>
            <a:ext cx="1567815" cy="1567815"/>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509" name="Google Shape;509;p61"/>
          <p:cNvSpPr/>
          <p:nvPr/>
        </p:nvSpPr>
        <p:spPr>
          <a:xfrm>
            <a:off x="6713220" y="1143872"/>
            <a:ext cx="1567814" cy="1567815"/>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510" name="Google Shape;510;p61"/>
          <p:cNvSpPr/>
          <p:nvPr/>
        </p:nvSpPr>
        <p:spPr>
          <a:xfrm>
            <a:off x="9515475" y="1143872"/>
            <a:ext cx="1567814" cy="1567815"/>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511" name="Google Shape;511;p61"/>
          <p:cNvSpPr/>
          <p:nvPr/>
        </p:nvSpPr>
        <p:spPr>
          <a:xfrm>
            <a:off x="1633537" y="3229846"/>
            <a:ext cx="519112" cy="300990"/>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512" name="Google Shape;512;p61"/>
          <p:cNvSpPr/>
          <p:nvPr/>
        </p:nvSpPr>
        <p:spPr>
          <a:xfrm>
            <a:off x="4433887" y="3232704"/>
            <a:ext cx="519112" cy="300989"/>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513" name="Google Shape;513;p61"/>
          <p:cNvSpPr/>
          <p:nvPr/>
        </p:nvSpPr>
        <p:spPr>
          <a:xfrm>
            <a:off x="7237094" y="3232704"/>
            <a:ext cx="519112" cy="300989"/>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514" name="Google Shape;514;p61"/>
          <p:cNvSpPr/>
          <p:nvPr/>
        </p:nvSpPr>
        <p:spPr>
          <a:xfrm>
            <a:off x="10039350" y="3232704"/>
            <a:ext cx="519112" cy="300989"/>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0">
              <a:solidFill>
                <a:srgbClr val="0E515A"/>
              </a:solidFill>
              <a:latin typeface="Calibri"/>
              <a:ea typeface="Calibri"/>
              <a:cs typeface="Calibri"/>
              <a:sym typeface="Calibri"/>
            </a:endParaRPr>
          </a:p>
        </p:txBody>
      </p:sp>
      <p:sp>
        <p:nvSpPr>
          <p:cNvPr id="515" name="Google Shape;515;p61"/>
          <p:cNvSpPr txBox="1"/>
          <p:nvPr/>
        </p:nvSpPr>
        <p:spPr>
          <a:xfrm>
            <a:off x="1108698" y="1627750"/>
            <a:ext cx="15675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01</a:t>
            </a:r>
            <a:endParaRPr b="1" sz="4000">
              <a:solidFill>
                <a:srgbClr val="FFFFFF"/>
              </a:solidFill>
              <a:latin typeface="Poppins"/>
              <a:ea typeface="Poppins"/>
              <a:cs typeface="Poppins"/>
              <a:sym typeface="Poppins"/>
            </a:endParaRPr>
          </a:p>
        </p:txBody>
      </p:sp>
      <p:sp>
        <p:nvSpPr>
          <p:cNvPr id="516" name="Google Shape;516;p61"/>
          <p:cNvSpPr txBox="1"/>
          <p:nvPr/>
        </p:nvSpPr>
        <p:spPr>
          <a:xfrm>
            <a:off x="3909054" y="1627750"/>
            <a:ext cx="15675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02</a:t>
            </a:r>
            <a:endParaRPr b="1" sz="4000">
              <a:solidFill>
                <a:srgbClr val="FFFFFF"/>
              </a:solidFill>
              <a:latin typeface="Poppins"/>
              <a:ea typeface="Poppins"/>
              <a:cs typeface="Poppins"/>
              <a:sym typeface="Poppins"/>
            </a:endParaRPr>
          </a:p>
        </p:txBody>
      </p:sp>
      <p:sp>
        <p:nvSpPr>
          <p:cNvPr id="517" name="Google Shape;517;p61"/>
          <p:cNvSpPr txBox="1"/>
          <p:nvPr/>
        </p:nvSpPr>
        <p:spPr>
          <a:xfrm>
            <a:off x="6713225" y="1627750"/>
            <a:ext cx="15675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03</a:t>
            </a:r>
            <a:endParaRPr b="1" sz="4000">
              <a:solidFill>
                <a:srgbClr val="FFFFFF"/>
              </a:solidFill>
              <a:latin typeface="Poppins"/>
              <a:ea typeface="Poppins"/>
              <a:cs typeface="Poppins"/>
              <a:sym typeface="Poppins"/>
            </a:endParaRPr>
          </a:p>
        </p:txBody>
      </p:sp>
      <p:sp>
        <p:nvSpPr>
          <p:cNvPr id="518" name="Google Shape;518;p61"/>
          <p:cNvSpPr txBox="1"/>
          <p:nvPr/>
        </p:nvSpPr>
        <p:spPr>
          <a:xfrm>
            <a:off x="9515478" y="1627750"/>
            <a:ext cx="15675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000">
                <a:solidFill>
                  <a:srgbClr val="FFFFFF"/>
                </a:solidFill>
                <a:latin typeface="Poppins"/>
                <a:ea typeface="Poppins"/>
                <a:cs typeface="Poppins"/>
                <a:sym typeface="Poppins"/>
              </a:rPr>
              <a:t>04</a:t>
            </a:r>
            <a:endParaRPr b="1" sz="4000">
              <a:solidFill>
                <a:srgbClr val="FFFFFF"/>
              </a:solidFill>
              <a:latin typeface="Poppins"/>
              <a:ea typeface="Poppins"/>
              <a:cs typeface="Poppins"/>
              <a:sym typeface="Poppins"/>
            </a:endParaRPr>
          </a:p>
        </p:txBody>
      </p:sp>
      <p:sp>
        <p:nvSpPr>
          <p:cNvPr id="519" name="Google Shape;519;p61"/>
          <p:cNvSpPr txBox="1"/>
          <p:nvPr>
            <p:ph idx="1" type="subTitle"/>
          </p:nvPr>
        </p:nvSpPr>
        <p:spPr>
          <a:xfrm>
            <a:off x="589225" y="39149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20" name="Google Shape;520;p61"/>
          <p:cNvSpPr txBox="1"/>
          <p:nvPr>
            <p:ph idx="2" type="subTitle"/>
          </p:nvPr>
        </p:nvSpPr>
        <p:spPr>
          <a:xfrm>
            <a:off x="3408625" y="39149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21" name="Google Shape;521;p61"/>
          <p:cNvSpPr txBox="1"/>
          <p:nvPr>
            <p:ph idx="3" type="subTitle"/>
          </p:nvPr>
        </p:nvSpPr>
        <p:spPr>
          <a:xfrm>
            <a:off x="6228025" y="39149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22" name="Google Shape;522;p61"/>
          <p:cNvSpPr txBox="1"/>
          <p:nvPr>
            <p:ph idx="4" type="subTitle"/>
          </p:nvPr>
        </p:nvSpPr>
        <p:spPr>
          <a:xfrm>
            <a:off x="9047425" y="3914950"/>
            <a:ext cx="2595900" cy="1367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1pPr>
            <a:lvl2pPr lvl="1"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lgn="ctr">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29922" l="0" r="0" t="0"/>
          <a:stretch/>
        </p:blipFill>
        <p:spPr>
          <a:xfrm>
            <a:off x="9344850" y="5754525"/>
            <a:ext cx="1570801" cy="1103473"/>
          </a:xfrm>
          <a:prstGeom prst="rect">
            <a:avLst/>
          </a:prstGeom>
          <a:noFill/>
          <a:ln>
            <a:noFill/>
          </a:ln>
        </p:spPr>
      </p:pic>
      <p:sp>
        <p:nvSpPr>
          <p:cNvPr id="49" name="Google Shape;49;p7"/>
          <p:cNvSpPr/>
          <p:nvPr/>
        </p:nvSpPr>
        <p:spPr>
          <a:xfrm rot="934307">
            <a:off x="1050615" y="792691"/>
            <a:ext cx="714112" cy="627202"/>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5400"/>
              <a:buFont typeface="Poppins"/>
              <a:buNone/>
              <a:defRPr b="1" sz="5400">
                <a:solidFill>
                  <a:srgbClr val="43919B"/>
                </a:solidFill>
                <a:latin typeface="Poppins"/>
                <a:ea typeface="Poppins"/>
                <a:cs typeface="Poppins"/>
                <a:sym typeface="Poppins"/>
              </a:defRPr>
            </a:lvl1pPr>
            <a:lvl2pPr lvl="1" rtl="0" algn="ctr">
              <a:spcBef>
                <a:spcPts val="0"/>
              </a:spcBef>
              <a:spcAft>
                <a:spcPts val="0"/>
              </a:spcAft>
              <a:buSzPts val="5400"/>
              <a:buFont typeface="Poppins"/>
              <a:buNone/>
              <a:defRPr b="1" sz="5400">
                <a:latin typeface="Poppins"/>
                <a:ea typeface="Poppins"/>
                <a:cs typeface="Poppins"/>
                <a:sym typeface="Poppins"/>
              </a:defRPr>
            </a:lvl2pPr>
            <a:lvl3pPr lvl="2" rtl="0" algn="ctr">
              <a:spcBef>
                <a:spcPts val="0"/>
              </a:spcBef>
              <a:spcAft>
                <a:spcPts val="0"/>
              </a:spcAft>
              <a:buSzPts val="5400"/>
              <a:buFont typeface="Poppins"/>
              <a:buNone/>
              <a:defRPr b="1" sz="5400">
                <a:latin typeface="Poppins"/>
                <a:ea typeface="Poppins"/>
                <a:cs typeface="Poppins"/>
                <a:sym typeface="Poppins"/>
              </a:defRPr>
            </a:lvl3pPr>
            <a:lvl4pPr lvl="3" rtl="0" algn="ctr">
              <a:spcBef>
                <a:spcPts val="0"/>
              </a:spcBef>
              <a:spcAft>
                <a:spcPts val="0"/>
              </a:spcAft>
              <a:buSzPts val="5400"/>
              <a:buFont typeface="Poppins"/>
              <a:buNone/>
              <a:defRPr b="1" sz="5400">
                <a:latin typeface="Poppins"/>
                <a:ea typeface="Poppins"/>
                <a:cs typeface="Poppins"/>
                <a:sym typeface="Poppins"/>
              </a:defRPr>
            </a:lvl4pPr>
            <a:lvl5pPr lvl="4" rtl="0" algn="ctr">
              <a:spcBef>
                <a:spcPts val="0"/>
              </a:spcBef>
              <a:spcAft>
                <a:spcPts val="0"/>
              </a:spcAft>
              <a:buSzPts val="5400"/>
              <a:buFont typeface="Poppins"/>
              <a:buNone/>
              <a:defRPr b="1" sz="5400">
                <a:latin typeface="Poppins"/>
                <a:ea typeface="Poppins"/>
                <a:cs typeface="Poppins"/>
                <a:sym typeface="Poppins"/>
              </a:defRPr>
            </a:lvl5pPr>
            <a:lvl6pPr lvl="5" rtl="0" algn="ctr">
              <a:spcBef>
                <a:spcPts val="0"/>
              </a:spcBef>
              <a:spcAft>
                <a:spcPts val="0"/>
              </a:spcAft>
              <a:buSzPts val="5400"/>
              <a:buFont typeface="Poppins"/>
              <a:buNone/>
              <a:defRPr b="1" sz="5400">
                <a:latin typeface="Poppins"/>
                <a:ea typeface="Poppins"/>
                <a:cs typeface="Poppins"/>
                <a:sym typeface="Poppins"/>
              </a:defRPr>
            </a:lvl6pPr>
            <a:lvl7pPr lvl="6" rtl="0" algn="ctr">
              <a:spcBef>
                <a:spcPts val="0"/>
              </a:spcBef>
              <a:spcAft>
                <a:spcPts val="0"/>
              </a:spcAft>
              <a:buSzPts val="5400"/>
              <a:buFont typeface="Poppins"/>
              <a:buNone/>
              <a:defRPr b="1" sz="5400">
                <a:latin typeface="Poppins"/>
                <a:ea typeface="Poppins"/>
                <a:cs typeface="Poppins"/>
                <a:sym typeface="Poppins"/>
              </a:defRPr>
            </a:lvl7pPr>
            <a:lvl8pPr lvl="7" rtl="0" algn="ctr">
              <a:spcBef>
                <a:spcPts val="0"/>
              </a:spcBef>
              <a:spcAft>
                <a:spcPts val="0"/>
              </a:spcAft>
              <a:buSzPts val="5400"/>
              <a:buFont typeface="Poppins"/>
              <a:buNone/>
              <a:defRPr b="1" sz="5400">
                <a:latin typeface="Poppins"/>
                <a:ea typeface="Poppins"/>
                <a:cs typeface="Poppins"/>
                <a:sym typeface="Poppins"/>
              </a:defRPr>
            </a:lvl8pPr>
            <a:lvl9pPr lvl="8" rtl="0" algn="ctr">
              <a:spcBef>
                <a:spcPts val="0"/>
              </a:spcBef>
              <a:spcAft>
                <a:spcPts val="0"/>
              </a:spcAft>
              <a:buSzPts val="5400"/>
              <a:buFont typeface="Poppins"/>
              <a:buNone/>
              <a:defRPr b="1" sz="5400">
                <a:latin typeface="Poppins"/>
                <a:ea typeface="Poppins"/>
                <a:cs typeface="Poppins"/>
                <a:sym typeface="Poppins"/>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523" name="Shape 523"/>
        <p:cNvGrpSpPr/>
        <p:nvPr/>
      </p:nvGrpSpPr>
      <p:grpSpPr>
        <a:xfrm>
          <a:off x="0" y="0"/>
          <a:ext cx="0" cy="0"/>
          <a:chOff x="0" y="0"/>
          <a:chExt cx="0" cy="0"/>
        </a:xfrm>
      </p:grpSpPr>
      <p:pic>
        <p:nvPicPr>
          <p:cNvPr id="524" name="Google Shape;524;p62"/>
          <p:cNvPicPr preferRelativeResize="0"/>
          <p:nvPr/>
        </p:nvPicPr>
        <p:blipFill rotWithShape="1">
          <a:blip r:embed="rId2">
            <a:alphaModFix/>
          </a:blip>
          <a:srcRect b="-4264" l="-2564" r="-1699" t="0"/>
          <a:stretch/>
        </p:blipFill>
        <p:spPr>
          <a:xfrm rot="-459404">
            <a:off x="-275545" y="5375906"/>
            <a:ext cx="1541826" cy="1541807"/>
          </a:xfrm>
          <a:prstGeom prst="rect">
            <a:avLst/>
          </a:prstGeom>
          <a:noFill/>
          <a:ln>
            <a:noFill/>
          </a:ln>
        </p:spPr>
      </p:pic>
      <p:grpSp>
        <p:nvGrpSpPr>
          <p:cNvPr id="525" name="Google Shape;525;p62"/>
          <p:cNvGrpSpPr/>
          <p:nvPr/>
        </p:nvGrpSpPr>
        <p:grpSpPr>
          <a:xfrm flipH="1" rot="10800000">
            <a:off x="6574475" y="0"/>
            <a:ext cx="6591300" cy="1128800"/>
            <a:chOff x="5600700" y="5777525"/>
            <a:chExt cx="6591300" cy="1128800"/>
          </a:xfrm>
        </p:grpSpPr>
        <p:pic>
          <p:nvPicPr>
            <p:cNvPr id="526" name="Google Shape;526;p62"/>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527" name="Google Shape;527;p62"/>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528" name="Google Shape;528;p62"/>
          <p:cNvSpPr/>
          <p:nvPr/>
        </p:nvSpPr>
        <p:spPr>
          <a:xfrm rot="934623">
            <a:off x="1689533" y="5366728"/>
            <a:ext cx="782024" cy="63359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529" name="Google Shape;529;p62"/>
          <p:cNvSpPr txBox="1"/>
          <p:nvPr>
            <p:ph idx="1" type="subTitle"/>
          </p:nvPr>
        </p:nvSpPr>
        <p:spPr>
          <a:xfrm>
            <a:off x="5214375" y="29897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30" name="Google Shape;530;p62"/>
          <p:cNvSpPr txBox="1"/>
          <p:nvPr>
            <p:ph idx="2" type="subTitle"/>
          </p:nvPr>
        </p:nvSpPr>
        <p:spPr>
          <a:xfrm>
            <a:off x="5214375" y="22860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531" name="Google Shape;531;p62"/>
          <p:cNvSpPr txBox="1"/>
          <p:nvPr>
            <p:ph idx="3" type="subTitle"/>
          </p:nvPr>
        </p:nvSpPr>
        <p:spPr>
          <a:xfrm>
            <a:off x="5214375" y="52757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32" name="Google Shape;532;p62"/>
          <p:cNvSpPr txBox="1"/>
          <p:nvPr>
            <p:ph idx="4" type="subTitle"/>
          </p:nvPr>
        </p:nvSpPr>
        <p:spPr>
          <a:xfrm>
            <a:off x="5214375" y="45720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533" name="Google Shape;533;p62"/>
          <p:cNvSpPr txBox="1"/>
          <p:nvPr>
            <p:ph type="title"/>
          </p:nvPr>
        </p:nvSpPr>
        <p:spPr>
          <a:xfrm>
            <a:off x="708850" y="744750"/>
            <a:ext cx="3808500" cy="2564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534" name="Shape 534"/>
        <p:cNvGrpSpPr/>
        <p:nvPr/>
      </p:nvGrpSpPr>
      <p:grpSpPr>
        <a:xfrm>
          <a:off x="0" y="0"/>
          <a:ext cx="0" cy="0"/>
          <a:chOff x="0" y="0"/>
          <a:chExt cx="0" cy="0"/>
        </a:xfrm>
      </p:grpSpPr>
      <p:pic>
        <p:nvPicPr>
          <p:cNvPr id="535" name="Google Shape;535;p63"/>
          <p:cNvPicPr preferRelativeResize="0"/>
          <p:nvPr/>
        </p:nvPicPr>
        <p:blipFill rotWithShape="1">
          <a:blip r:embed="rId2">
            <a:alphaModFix/>
          </a:blip>
          <a:srcRect b="0" l="15232" r="0" t="14412"/>
          <a:stretch/>
        </p:blipFill>
        <p:spPr>
          <a:xfrm>
            <a:off x="0" y="0"/>
            <a:ext cx="2647202" cy="2679475"/>
          </a:xfrm>
          <a:prstGeom prst="rect">
            <a:avLst/>
          </a:prstGeom>
          <a:noFill/>
          <a:ln>
            <a:noFill/>
          </a:ln>
        </p:spPr>
      </p:pic>
      <p:pic>
        <p:nvPicPr>
          <p:cNvPr id="536" name="Google Shape;536;p63"/>
          <p:cNvPicPr preferRelativeResize="0"/>
          <p:nvPr/>
        </p:nvPicPr>
        <p:blipFill rotWithShape="1">
          <a:blip r:embed="rId3">
            <a:alphaModFix/>
          </a:blip>
          <a:srcRect b="0" l="0" r="0" t="24431"/>
          <a:stretch/>
        </p:blipFill>
        <p:spPr>
          <a:xfrm rot="10800000">
            <a:off x="11196825" y="6126300"/>
            <a:ext cx="995175" cy="731700"/>
          </a:xfrm>
          <a:prstGeom prst="rect">
            <a:avLst/>
          </a:prstGeom>
          <a:noFill/>
          <a:ln>
            <a:noFill/>
          </a:ln>
        </p:spPr>
      </p:pic>
      <p:sp>
        <p:nvSpPr>
          <p:cNvPr id="537" name="Google Shape;537;p63"/>
          <p:cNvSpPr txBox="1"/>
          <p:nvPr>
            <p:ph idx="1" type="subTitle"/>
          </p:nvPr>
        </p:nvSpPr>
        <p:spPr>
          <a:xfrm>
            <a:off x="4418050" y="11911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38" name="Google Shape;538;p63"/>
          <p:cNvSpPr txBox="1"/>
          <p:nvPr>
            <p:ph idx="2" type="subTitle"/>
          </p:nvPr>
        </p:nvSpPr>
        <p:spPr>
          <a:xfrm>
            <a:off x="4418050" y="4874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539" name="Google Shape;539;p63"/>
          <p:cNvSpPr txBox="1"/>
          <p:nvPr>
            <p:ph idx="3" type="subTitle"/>
          </p:nvPr>
        </p:nvSpPr>
        <p:spPr>
          <a:xfrm>
            <a:off x="4418050" y="31723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40" name="Google Shape;540;p63"/>
          <p:cNvSpPr txBox="1"/>
          <p:nvPr>
            <p:ph idx="4" type="subTitle"/>
          </p:nvPr>
        </p:nvSpPr>
        <p:spPr>
          <a:xfrm>
            <a:off x="4418050" y="24686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541" name="Google Shape;541;p63"/>
          <p:cNvSpPr txBox="1"/>
          <p:nvPr>
            <p:ph idx="5" type="subTitle"/>
          </p:nvPr>
        </p:nvSpPr>
        <p:spPr>
          <a:xfrm>
            <a:off x="4418050" y="52297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42" name="Google Shape;542;p63"/>
          <p:cNvSpPr txBox="1"/>
          <p:nvPr>
            <p:ph idx="6" type="subTitle"/>
          </p:nvPr>
        </p:nvSpPr>
        <p:spPr>
          <a:xfrm>
            <a:off x="4418050" y="45260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543" name="Shape 543"/>
        <p:cNvGrpSpPr/>
        <p:nvPr/>
      </p:nvGrpSpPr>
      <p:grpSpPr>
        <a:xfrm>
          <a:off x="0" y="0"/>
          <a:ext cx="0" cy="0"/>
          <a:chOff x="0" y="0"/>
          <a:chExt cx="0" cy="0"/>
        </a:xfrm>
      </p:grpSpPr>
      <p:pic>
        <p:nvPicPr>
          <p:cNvPr id="544" name="Google Shape;544;p64"/>
          <p:cNvPicPr preferRelativeResize="0"/>
          <p:nvPr/>
        </p:nvPicPr>
        <p:blipFill rotWithShape="1">
          <a:blip r:embed="rId2">
            <a:alphaModFix/>
          </a:blip>
          <a:srcRect b="60476" l="-1758" r="15573" t="-3404"/>
          <a:stretch/>
        </p:blipFill>
        <p:spPr>
          <a:xfrm flipH="1">
            <a:off x="1" y="2900075"/>
            <a:ext cx="3360424" cy="3957924"/>
          </a:xfrm>
          <a:prstGeom prst="rect">
            <a:avLst/>
          </a:prstGeom>
          <a:noFill/>
          <a:ln>
            <a:noFill/>
          </a:ln>
        </p:spPr>
      </p:pic>
      <p:sp>
        <p:nvSpPr>
          <p:cNvPr id="545" name="Google Shape;545;p64"/>
          <p:cNvSpPr txBox="1"/>
          <p:nvPr>
            <p:ph idx="1" type="subTitle"/>
          </p:nvPr>
        </p:nvSpPr>
        <p:spPr>
          <a:xfrm>
            <a:off x="5214375" y="29897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46" name="Google Shape;546;p64"/>
          <p:cNvSpPr txBox="1"/>
          <p:nvPr>
            <p:ph idx="2" type="subTitle"/>
          </p:nvPr>
        </p:nvSpPr>
        <p:spPr>
          <a:xfrm>
            <a:off x="5214375" y="22860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547" name="Google Shape;547;p64"/>
          <p:cNvSpPr txBox="1"/>
          <p:nvPr>
            <p:ph type="title"/>
          </p:nvPr>
        </p:nvSpPr>
        <p:spPr>
          <a:xfrm>
            <a:off x="708850" y="744750"/>
            <a:ext cx="3808500" cy="2564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548" name="Google Shape;548;p64"/>
          <p:cNvSpPr txBox="1"/>
          <p:nvPr>
            <p:ph idx="3" type="subTitle"/>
          </p:nvPr>
        </p:nvSpPr>
        <p:spPr>
          <a:xfrm>
            <a:off x="5214375" y="51789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49" name="Google Shape;549;p64"/>
          <p:cNvSpPr txBox="1"/>
          <p:nvPr>
            <p:ph idx="4" type="subTitle"/>
          </p:nvPr>
        </p:nvSpPr>
        <p:spPr>
          <a:xfrm>
            <a:off x="5214375" y="44752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550" name="Shape 550"/>
        <p:cNvGrpSpPr/>
        <p:nvPr/>
      </p:nvGrpSpPr>
      <p:grpSpPr>
        <a:xfrm>
          <a:off x="0" y="0"/>
          <a:ext cx="0" cy="0"/>
          <a:chOff x="0" y="0"/>
          <a:chExt cx="0" cy="0"/>
        </a:xfrm>
      </p:grpSpPr>
      <p:pic>
        <p:nvPicPr>
          <p:cNvPr id="551" name="Google Shape;551;p65"/>
          <p:cNvPicPr preferRelativeResize="0"/>
          <p:nvPr/>
        </p:nvPicPr>
        <p:blipFill rotWithShape="1">
          <a:blip r:embed="rId2">
            <a:alphaModFix/>
          </a:blip>
          <a:srcRect b="26062" l="-1404" r="15220" t="29604"/>
          <a:stretch/>
        </p:blipFill>
        <p:spPr>
          <a:xfrm flipH="1">
            <a:off x="1" y="0"/>
            <a:ext cx="3360424" cy="4087373"/>
          </a:xfrm>
          <a:prstGeom prst="rect">
            <a:avLst/>
          </a:prstGeom>
          <a:noFill/>
          <a:ln>
            <a:noFill/>
          </a:ln>
        </p:spPr>
      </p:pic>
      <p:pic>
        <p:nvPicPr>
          <p:cNvPr id="552" name="Google Shape;552;p65"/>
          <p:cNvPicPr preferRelativeResize="0"/>
          <p:nvPr/>
        </p:nvPicPr>
        <p:blipFill rotWithShape="1">
          <a:blip r:embed="rId2">
            <a:alphaModFix/>
          </a:blip>
          <a:srcRect b="26062" l="-1404" r="15220" t="29604"/>
          <a:stretch/>
        </p:blipFill>
        <p:spPr>
          <a:xfrm flipH="1">
            <a:off x="1" y="2770625"/>
            <a:ext cx="3360424" cy="4087373"/>
          </a:xfrm>
          <a:prstGeom prst="rect">
            <a:avLst/>
          </a:prstGeom>
          <a:noFill/>
          <a:ln>
            <a:noFill/>
          </a:ln>
        </p:spPr>
      </p:pic>
      <p:sp>
        <p:nvSpPr>
          <p:cNvPr id="553" name="Google Shape;553;p65"/>
          <p:cNvSpPr txBox="1"/>
          <p:nvPr>
            <p:ph idx="1" type="subTitle"/>
          </p:nvPr>
        </p:nvSpPr>
        <p:spPr>
          <a:xfrm>
            <a:off x="5214375" y="31421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54" name="Google Shape;554;p65"/>
          <p:cNvSpPr txBox="1"/>
          <p:nvPr>
            <p:ph idx="2" type="subTitle"/>
          </p:nvPr>
        </p:nvSpPr>
        <p:spPr>
          <a:xfrm>
            <a:off x="5214375" y="24384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555" name="Google Shape;555;p65"/>
          <p:cNvSpPr txBox="1"/>
          <p:nvPr>
            <p:ph idx="3" type="subTitle"/>
          </p:nvPr>
        </p:nvSpPr>
        <p:spPr>
          <a:xfrm>
            <a:off x="5214375" y="53313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56" name="Google Shape;556;p65"/>
          <p:cNvSpPr txBox="1"/>
          <p:nvPr>
            <p:ph idx="4" type="subTitle"/>
          </p:nvPr>
        </p:nvSpPr>
        <p:spPr>
          <a:xfrm>
            <a:off x="5214375" y="46276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557" name="Google Shape;557;p65"/>
          <p:cNvSpPr txBox="1"/>
          <p:nvPr>
            <p:ph idx="5" type="subTitle"/>
          </p:nvPr>
        </p:nvSpPr>
        <p:spPr>
          <a:xfrm>
            <a:off x="5214375" y="9323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58" name="Google Shape;558;p65"/>
          <p:cNvSpPr txBox="1"/>
          <p:nvPr>
            <p:ph idx="6" type="subTitle"/>
          </p:nvPr>
        </p:nvSpPr>
        <p:spPr>
          <a:xfrm>
            <a:off x="5214375" y="2286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559" name="Shape 559"/>
        <p:cNvGrpSpPr/>
        <p:nvPr/>
      </p:nvGrpSpPr>
      <p:grpSpPr>
        <a:xfrm>
          <a:off x="0" y="0"/>
          <a:ext cx="0" cy="0"/>
          <a:chOff x="0" y="0"/>
          <a:chExt cx="0" cy="0"/>
        </a:xfrm>
      </p:grpSpPr>
      <p:pic>
        <p:nvPicPr>
          <p:cNvPr id="560" name="Google Shape;560;p66"/>
          <p:cNvPicPr preferRelativeResize="0"/>
          <p:nvPr/>
        </p:nvPicPr>
        <p:blipFill rotWithShape="1">
          <a:blip r:embed="rId2">
            <a:alphaModFix/>
          </a:blip>
          <a:srcRect b="4494" l="-1404" r="15220" t="29603"/>
          <a:stretch/>
        </p:blipFill>
        <p:spPr>
          <a:xfrm flipH="1">
            <a:off x="1" y="0"/>
            <a:ext cx="3360424" cy="6076206"/>
          </a:xfrm>
          <a:prstGeom prst="rect">
            <a:avLst/>
          </a:prstGeom>
          <a:noFill/>
          <a:ln>
            <a:noFill/>
          </a:ln>
        </p:spPr>
      </p:pic>
      <p:sp>
        <p:nvSpPr>
          <p:cNvPr id="561" name="Google Shape;561;p66"/>
          <p:cNvSpPr txBox="1"/>
          <p:nvPr>
            <p:ph idx="1" type="subTitle"/>
          </p:nvPr>
        </p:nvSpPr>
        <p:spPr>
          <a:xfrm>
            <a:off x="5214375" y="35993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62" name="Google Shape;562;p66"/>
          <p:cNvSpPr txBox="1"/>
          <p:nvPr>
            <p:ph idx="2" type="subTitle"/>
          </p:nvPr>
        </p:nvSpPr>
        <p:spPr>
          <a:xfrm>
            <a:off x="5214375" y="28956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
        <p:nvSpPr>
          <p:cNvPr id="563" name="Google Shape;563;p66"/>
          <p:cNvSpPr txBox="1"/>
          <p:nvPr>
            <p:ph idx="3" type="subTitle"/>
          </p:nvPr>
        </p:nvSpPr>
        <p:spPr>
          <a:xfrm>
            <a:off x="5214375" y="1389500"/>
            <a:ext cx="6152100" cy="1300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2pPr>
            <a:lvl3pPr lvl="2"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3pPr>
            <a:lvl4pPr lvl="3"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4pPr>
            <a:lvl5pPr lvl="4"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5pPr>
            <a:lvl6pPr lvl="5"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6pPr>
            <a:lvl7pPr lvl="6"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7pPr>
            <a:lvl8pPr lvl="7"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8pPr>
            <a:lvl9pPr lvl="8" rtl="0">
              <a:spcBef>
                <a:spcPts val="0"/>
              </a:spcBef>
              <a:spcAft>
                <a:spcPts val="0"/>
              </a:spcAft>
              <a:buClr>
                <a:srgbClr val="545758"/>
              </a:buClr>
              <a:buSzPts val="1900"/>
              <a:buFont typeface="Cabin"/>
              <a:buNone/>
              <a:defRPr sz="1900">
                <a:solidFill>
                  <a:srgbClr val="545758"/>
                </a:solidFill>
                <a:latin typeface="Cabin"/>
                <a:ea typeface="Cabin"/>
                <a:cs typeface="Cabin"/>
                <a:sym typeface="Cabin"/>
              </a:defRPr>
            </a:lvl9pPr>
          </a:lstStyle>
          <a:p/>
        </p:txBody>
      </p:sp>
      <p:sp>
        <p:nvSpPr>
          <p:cNvPr id="564" name="Google Shape;564;p66"/>
          <p:cNvSpPr txBox="1"/>
          <p:nvPr>
            <p:ph idx="4" type="subTitle"/>
          </p:nvPr>
        </p:nvSpPr>
        <p:spPr>
          <a:xfrm>
            <a:off x="5214375" y="685800"/>
            <a:ext cx="62139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1pPr>
            <a:lvl2pPr lvl="1"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2pPr>
            <a:lvl3pPr lvl="2"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3pPr>
            <a:lvl4pPr lvl="3"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4pPr>
            <a:lvl5pPr lvl="4"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5pPr>
            <a:lvl6pPr lvl="5"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6pPr>
            <a:lvl7pPr lvl="6"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7pPr>
            <a:lvl8pPr lvl="7"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8pPr>
            <a:lvl9pPr lvl="8" rtl="0">
              <a:spcBef>
                <a:spcPts val="0"/>
              </a:spcBef>
              <a:spcAft>
                <a:spcPts val="0"/>
              </a:spcAft>
              <a:buClr>
                <a:srgbClr val="0E515A"/>
              </a:buClr>
              <a:buSzPts val="2400"/>
              <a:buFont typeface="Cabin"/>
              <a:buNone/>
              <a:defRPr b="1" sz="2400">
                <a:solidFill>
                  <a:srgbClr val="0E515A"/>
                </a:solidFill>
                <a:latin typeface="Cabin"/>
                <a:ea typeface="Cabin"/>
                <a:cs typeface="Cabin"/>
                <a:sym typeface="Cabin"/>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565" name="Shape 565"/>
        <p:cNvGrpSpPr/>
        <p:nvPr/>
      </p:nvGrpSpPr>
      <p:grpSpPr>
        <a:xfrm>
          <a:off x="0" y="0"/>
          <a:ext cx="0" cy="0"/>
          <a:chOff x="0" y="0"/>
          <a:chExt cx="0" cy="0"/>
        </a:xfrm>
      </p:grpSpPr>
      <p:sp>
        <p:nvSpPr>
          <p:cNvPr id="566" name="Google Shape;566;p67"/>
          <p:cNvSpPr/>
          <p:nvPr/>
        </p:nvSpPr>
        <p:spPr>
          <a:xfrm>
            <a:off x="2933912" y="6229350"/>
            <a:ext cx="6506700" cy="6288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567" name="Google Shape;567;p67"/>
          <p:cNvSpPr/>
          <p:nvPr/>
        </p:nvSpPr>
        <p:spPr>
          <a:xfrm>
            <a:off x="1752812" y="6229350"/>
            <a:ext cx="6506700" cy="6288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568" name="Google Shape;568;p67"/>
          <p:cNvSpPr/>
          <p:nvPr/>
        </p:nvSpPr>
        <p:spPr>
          <a:xfrm flipH="1" rot="10800000">
            <a:off x="0" y="-154"/>
            <a:ext cx="11563200" cy="6229500"/>
          </a:xfrm>
          <a:prstGeom prst="round1Rect">
            <a:avLst>
              <a:gd fmla="val 11140"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Calibri"/>
              <a:ea typeface="Calibri"/>
              <a:cs typeface="Calibri"/>
              <a:sym typeface="Calibri"/>
            </a:endParaRPr>
          </a:p>
        </p:txBody>
      </p:sp>
      <p:sp>
        <p:nvSpPr>
          <p:cNvPr id="569" name="Google Shape;569;p67"/>
          <p:cNvSpPr txBox="1"/>
          <p:nvPr/>
        </p:nvSpPr>
        <p:spPr>
          <a:xfrm>
            <a:off x="603829" y="434025"/>
            <a:ext cx="9160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4800">
                <a:solidFill>
                  <a:srgbClr val="FF816A"/>
                </a:solidFill>
                <a:latin typeface="Poppins"/>
                <a:ea typeface="Poppins"/>
                <a:cs typeface="Poppins"/>
                <a:sym typeface="Poppins"/>
              </a:rPr>
              <a:t>Help Seeking</a:t>
            </a:r>
            <a:endParaRPr b="1" sz="4800">
              <a:solidFill>
                <a:srgbClr val="FF816A"/>
              </a:solidFill>
              <a:latin typeface="Poppins"/>
              <a:ea typeface="Poppins"/>
              <a:cs typeface="Poppins"/>
              <a:sym typeface="Poppins"/>
            </a:endParaRPr>
          </a:p>
        </p:txBody>
      </p:sp>
      <p:sp>
        <p:nvSpPr>
          <p:cNvPr id="570" name="Google Shape;570;p67"/>
          <p:cNvSpPr/>
          <p:nvPr/>
        </p:nvSpPr>
        <p:spPr>
          <a:xfrm>
            <a:off x="-449013" y="6229350"/>
            <a:ext cx="6506700" cy="628800"/>
          </a:xfrm>
          <a:prstGeom prst="roundRect">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pic>
        <p:nvPicPr>
          <p:cNvPr id="571" name="Google Shape;571;p67"/>
          <p:cNvPicPr preferRelativeResize="0"/>
          <p:nvPr/>
        </p:nvPicPr>
        <p:blipFill>
          <a:blip r:embed="rId2">
            <a:alphaModFix/>
          </a:blip>
          <a:stretch>
            <a:fillRect/>
          </a:stretch>
        </p:blipFill>
        <p:spPr>
          <a:xfrm>
            <a:off x="495350" y="5410211"/>
            <a:ext cx="1409851" cy="1371739"/>
          </a:xfrm>
          <a:prstGeom prst="rect">
            <a:avLst/>
          </a:prstGeom>
          <a:noFill/>
          <a:ln>
            <a:noFill/>
          </a:ln>
        </p:spPr>
      </p:pic>
      <p:sp>
        <p:nvSpPr>
          <p:cNvPr id="572" name="Google Shape;572;p67"/>
          <p:cNvSpPr/>
          <p:nvPr/>
        </p:nvSpPr>
        <p:spPr>
          <a:xfrm rot="5400000">
            <a:off x="9459450" y="-299733"/>
            <a:ext cx="4836300" cy="6288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573" name="Google Shape;573;p67"/>
          <p:cNvSpPr/>
          <p:nvPr/>
        </p:nvSpPr>
        <p:spPr>
          <a:xfrm rot="5400000">
            <a:off x="9459450" y="-1294975"/>
            <a:ext cx="4836300" cy="628800"/>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pic>
        <p:nvPicPr>
          <p:cNvPr id="574" name="Google Shape;574;p67"/>
          <p:cNvPicPr preferRelativeResize="0"/>
          <p:nvPr/>
        </p:nvPicPr>
        <p:blipFill>
          <a:blip r:embed="rId2">
            <a:alphaModFix/>
          </a:blip>
          <a:stretch>
            <a:fillRect/>
          </a:stretch>
        </p:blipFill>
        <p:spPr>
          <a:xfrm>
            <a:off x="10880900" y="658553"/>
            <a:ext cx="1035876" cy="1007882"/>
          </a:xfrm>
          <a:prstGeom prst="rect">
            <a:avLst/>
          </a:prstGeom>
          <a:noFill/>
          <a:ln>
            <a:noFill/>
          </a:ln>
        </p:spPr>
      </p:pic>
      <p:pic>
        <p:nvPicPr>
          <p:cNvPr id="575" name="Google Shape;575;p67"/>
          <p:cNvPicPr preferRelativeResize="0"/>
          <p:nvPr/>
        </p:nvPicPr>
        <p:blipFill>
          <a:blip r:embed="rId3">
            <a:alphaModFix/>
          </a:blip>
          <a:stretch>
            <a:fillRect/>
          </a:stretch>
        </p:blipFill>
        <p:spPr>
          <a:xfrm>
            <a:off x="9823658" y="277575"/>
            <a:ext cx="730050" cy="710301"/>
          </a:xfrm>
          <a:prstGeom prst="rect">
            <a:avLst/>
          </a:prstGeom>
          <a:noFill/>
          <a:ln>
            <a:noFill/>
          </a:ln>
        </p:spPr>
      </p:pic>
      <p:sp>
        <p:nvSpPr>
          <p:cNvPr id="576" name="Google Shape;576;p67"/>
          <p:cNvSpPr txBox="1"/>
          <p:nvPr/>
        </p:nvSpPr>
        <p:spPr>
          <a:xfrm>
            <a:off x="647750" y="2353675"/>
            <a:ext cx="48744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National Center for Missing &amp; Exploited Children</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chemeClr val="hlink"/>
                </a:solidFill>
                <a:uFill>
                  <a:noFill/>
                </a:uFill>
                <a:latin typeface="Cabin"/>
                <a:ea typeface="Cabin"/>
                <a:cs typeface="Cabin"/>
                <a:sym typeface="Cabin"/>
                <a:hlinkClick r:id="rId4"/>
              </a:rPr>
              <a:t>www.missingkids.org/gethelpnow/csam-resources</a:t>
            </a:r>
            <a:endParaRPr b="1" sz="1600">
              <a:solidFill>
                <a:srgbClr val="545758"/>
              </a:solidFill>
              <a:latin typeface="Cabin"/>
              <a:ea typeface="Cabin"/>
              <a:cs typeface="Cabin"/>
              <a:sym typeface="Cabin"/>
            </a:endParaRPr>
          </a:p>
        </p:txBody>
      </p:sp>
      <p:sp>
        <p:nvSpPr>
          <p:cNvPr id="577" name="Google Shape;577;p67"/>
          <p:cNvSpPr txBox="1"/>
          <p:nvPr/>
        </p:nvSpPr>
        <p:spPr>
          <a:xfrm>
            <a:off x="647750" y="1669125"/>
            <a:ext cx="49293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900">
                <a:solidFill>
                  <a:srgbClr val="43919B"/>
                </a:solidFill>
                <a:latin typeface="Poppins"/>
                <a:ea typeface="Poppins"/>
                <a:cs typeface="Poppins"/>
                <a:sym typeface="Poppins"/>
              </a:rPr>
              <a:t>To get help taking down sexually-explicit images/videos</a:t>
            </a:r>
            <a:endParaRPr b="1" sz="1900">
              <a:solidFill>
                <a:srgbClr val="43919B"/>
              </a:solidFill>
              <a:latin typeface="Poppins"/>
              <a:ea typeface="Poppins"/>
              <a:cs typeface="Poppins"/>
              <a:sym typeface="Poppins"/>
            </a:endParaRPr>
          </a:p>
        </p:txBody>
      </p:sp>
      <p:sp>
        <p:nvSpPr>
          <p:cNvPr id="578" name="Google Shape;578;p67"/>
          <p:cNvSpPr txBox="1"/>
          <p:nvPr/>
        </p:nvSpPr>
        <p:spPr>
          <a:xfrm>
            <a:off x="647750" y="4519100"/>
            <a:ext cx="61833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RAINN: National Sexual Assault Hotline</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rgbClr val="545758"/>
                </a:solidFill>
                <a:latin typeface="Cabin"/>
                <a:ea typeface="Cabin"/>
                <a:cs typeface="Cabin"/>
                <a:sym typeface="Cabin"/>
              </a:rPr>
              <a:t>www.rainn.org</a:t>
            </a:r>
            <a:endParaRPr b="1" sz="1600">
              <a:solidFill>
                <a:srgbClr val="545758"/>
              </a:solidFill>
              <a:latin typeface="Cabin"/>
              <a:ea typeface="Cabin"/>
              <a:cs typeface="Cabin"/>
              <a:sym typeface="Cabin"/>
            </a:endParaRPr>
          </a:p>
        </p:txBody>
      </p:sp>
      <p:sp>
        <p:nvSpPr>
          <p:cNvPr id="579" name="Google Shape;579;p67"/>
          <p:cNvSpPr txBox="1"/>
          <p:nvPr/>
        </p:nvSpPr>
        <p:spPr>
          <a:xfrm>
            <a:off x="647750" y="3526800"/>
            <a:ext cx="4652100" cy="9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900">
                <a:solidFill>
                  <a:srgbClr val="43919B"/>
                </a:solidFill>
                <a:latin typeface="Poppins"/>
                <a:ea typeface="Poppins"/>
                <a:cs typeface="Poppins"/>
                <a:sym typeface="Poppins"/>
              </a:rPr>
              <a:t>A 24/7 sexual assault hotline providing victim services for survivors of sexual assault.</a:t>
            </a:r>
            <a:endParaRPr b="1" sz="1900">
              <a:solidFill>
                <a:srgbClr val="43919B"/>
              </a:solidFill>
              <a:latin typeface="Poppins"/>
              <a:ea typeface="Poppins"/>
              <a:cs typeface="Poppins"/>
              <a:sym typeface="Poppins"/>
            </a:endParaRPr>
          </a:p>
        </p:txBody>
      </p:sp>
      <p:sp>
        <p:nvSpPr>
          <p:cNvPr id="580" name="Google Shape;580;p67"/>
          <p:cNvSpPr txBox="1"/>
          <p:nvPr/>
        </p:nvSpPr>
        <p:spPr>
          <a:xfrm>
            <a:off x="6137575" y="2353675"/>
            <a:ext cx="6183300" cy="621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Love is Respect</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rgbClr val="545758"/>
                </a:solidFill>
                <a:latin typeface="Cabin"/>
                <a:ea typeface="Cabin"/>
                <a:cs typeface="Cabin"/>
                <a:sym typeface="Cabin"/>
              </a:rPr>
              <a:t>www.loveisrespect.org</a:t>
            </a:r>
            <a:endParaRPr b="1" sz="1600">
              <a:solidFill>
                <a:srgbClr val="545758"/>
              </a:solidFill>
              <a:latin typeface="Cabin"/>
              <a:ea typeface="Cabin"/>
              <a:cs typeface="Cabin"/>
              <a:sym typeface="Cabin"/>
            </a:endParaRPr>
          </a:p>
        </p:txBody>
      </p:sp>
      <p:sp>
        <p:nvSpPr>
          <p:cNvPr id="581" name="Google Shape;581;p67"/>
          <p:cNvSpPr txBox="1"/>
          <p:nvPr/>
        </p:nvSpPr>
        <p:spPr>
          <a:xfrm>
            <a:off x="6160225" y="1669125"/>
            <a:ext cx="4234500" cy="9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900">
                <a:solidFill>
                  <a:srgbClr val="43919B"/>
                </a:solidFill>
                <a:latin typeface="Poppins"/>
                <a:ea typeface="Poppins"/>
                <a:cs typeface="Poppins"/>
                <a:sym typeface="Poppins"/>
              </a:rPr>
              <a:t>Resources and learning materials for young people and adults.</a:t>
            </a:r>
            <a:endParaRPr b="1" sz="1900">
              <a:solidFill>
                <a:srgbClr val="43919B"/>
              </a:solidFill>
              <a:latin typeface="Poppins"/>
              <a:ea typeface="Poppins"/>
              <a:cs typeface="Poppins"/>
              <a:sym typeface="Poppins"/>
            </a:endParaRPr>
          </a:p>
        </p:txBody>
      </p:sp>
      <p:sp>
        <p:nvSpPr>
          <p:cNvPr id="582" name="Google Shape;582;p67"/>
          <p:cNvSpPr txBox="1"/>
          <p:nvPr/>
        </p:nvSpPr>
        <p:spPr>
          <a:xfrm>
            <a:off x="6137575" y="3877675"/>
            <a:ext cx="4874400" cy="1188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ID" sz="16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6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ID" sz="1600">
                <a:solidFill>
                  <a:srgbClr val="545758"/>
                </a:solidFill>
                <a:latin typeface="Cabin"/>
                <a:ea typeface="Cabin"/>
                <a:cs typeface="Cabin"/>
                <a:sym typeface="Cabin"/>
              </a:rPr>
              <a:t>www.brownboiproject.org</a:t>
            </a:r>
            <a:endParaRPr b="1" sz="1600">
              <a:solidFill>
                <a:srgbClr val="545758"/>
              </a:solidFill>
              <a:latin typeface="Cabin"/>
              <a:ea typeface="Cabin"/>
              <a:cs typeface="Cabin"/>
              <a:sym typeface="Cabin"/>
            </a:endParaRPr>
          </a:p>
        </p:txBody>
      </p:sp>
      <p:sp>
        <p:nvSpPr>
          <p:cNvPr id="583" name="Google Shape;583;p67"/>
          <p:cNvSpPr txBox="1"/>
          <p:nvPr/>
        </p:nvSpPr>
        <p:spPr>
          <a:xfrm>
            <a:off x="6160225" y="3497925"/>
            <a:ext cx="42345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900">
                <a:solidFill>
                  <a:srgbClr val="43919B"/>
                </a:solidFill>
                <a:latin typeface="Poppins"/>
                <a:ea typeface="Poppins"/>
                <a:cs typeface="Poppins"/>
                <a:sym typeface="Poppins"/>
              </a:rPr>
              <a:t>Brown Boi Project</a:t>
            </a:r>
            <a:endParaRPr b="1" sz="1900">
              <a:solidFill>
                <a:srgbClr val="43919B"/>
              </a:solidFill>
              <a:latin typeface="Poppins"/>
              <a:ea typeface="Poppins"/>
              <a:cs typeface="Poppins"/>
              <a:sym typeface="Poppi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584" name="Shape 584"/>
        <p:cNvGrpSpPr/>
        <p:nvPr/>
      </p:nvGrpSpPr>
      <p:grpSpPr>
        <a:xfrm>
          <a:off x="0" y="0"/>
          <a:ext cx="0" cy="0"/>
          <a:chOff x="0" y="0"/>
          <a:chExt cx="0" cy="0"/>
        </a:xfrm>
      </p:grpSpPr>
      <p:pic>
        <p:nvPicPr>
          <p:cNvPr id="585" name="Google Shape;585;p68"/>
          <p:cNvPicPr preferRelativeResize="0"/>
          <p:nvPr/>
        </p:nvPicPr>
        <p:blipFill rotWithShape="1">
          <a:blip r:embed="rId2">
            <a:alphaModFix/>
          </a:blip>
          <a:srcRect b="0" l="10279" r="10650" t="14879"/>
          <a:stretch/>
        </p:blipFill>
        <p:spPr>
          <a:xfrm>
            <a:off x="3157850" y="280700"/>
            <a:ext cx="5848851" cy="6296602"/>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6" name="Shape 586"/>
        <p:cNvGrpSpPr/>
        <p:nvPr/>
      </p:nvGrpSpPr>
      <p:grpSpPr>
        <a:xfrm>
          <a:off x="0" y="0"/>
          <a:ext cx="0" cy="0"/>
          <a:chOff x="0" y="0"/>
          <a:chExt cx="0" cy="0"/>
        </a:xfrm>
      </p:grpSpPr>
      <p:sp>
        <p:nvSpPr>
          <p:cNvPr id="587" name="Google Shape;587;p69"/>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rtl="0" algn="ctr">
              <a:spcBef>
                <a:spcPts val="0"/>
              </a:spcBef>
              <a:spcAft>
                <a:spcPts val="0"/>
              </a:spcAft>
              <a:buSzPts val="6900"/>
              <a:buChar char="●"/>
              <a:defRPr sz="6900"/>
            </a:lvl1pPr>
            <a:lvl2pPr lvl="1" rtl="0" algn="ctr">
              <a:spcBef>
                <a:spcPts val="0"/>
              </a:spcBef>
              <a:spcAft>
                <a:spcPts val="0"/>
              </a:spcAft>
              <a:buSzPts val="6900"/>
              <a:buChar char="○"/>
              <a:defRPr sz="6900"/>
            </a:lvl2pPr>
            <a:lvl3pPr lvl="2" rtl="0" algn="ctr">
              <a:spcBef>
                <a:spcPts val="0"/>
              </a:spcBef>
              <a:spcAft>
                <a:spcPts val="0"/>
              </a:spcAft>
              <a:buSzPts val="6900"/>
              <a:buChar char="■"/>
              <a:defRPr sz="6900"/>
            </a:lvl3pPr>
            <a:lvl4pPr lvl="3" rtl="0" algn="ctr">
              <a:spcBef>
                <a:spcPts val="0"/>
              </a:spcBef>
              <a:spcAft>
                <a:spcPts val="0"/>
              </a:spcAft>
              <a:buSzPts val="6900"/>
              <a:buChar char="●"/>
              <a:defRPr sz="6900"/>
            </a:lvl4pPr>
            <a:lvl5pPr lvl="4" rtl="0" algn="ctr">
              <a:spcBef>
                <a:spcPts val="0"/>
              </a:spcBef>
              <a:spcAft>
                <a:spcPts val="0"/>
              </a:spcAft>
              <a:buSzPts val="6900"/>
              <a:buChar char="○"/>
              <a:defRPr sz="6900"/>
            </a:lvl5pPr>
            <a:lvl6pPr lvl="5" rtl="0" algn="ctr">
              <a:spcBef>
                <a:spcPts val="0"/>
              </a:spcBef>
              <a:spcAft>
                <a:spcPts val="0"/>
              </a:spcAft>
              <a:buSzPts val="6900"/>
              <a:buChar char="■"/>
              <a:defRPr sz="6900"/>
            </a:lvl6pPr>
            <a:lvl7pPr lvl="6" rtl="0" algn="ctr">
              <a:spcBef>
                <a:spcPts val="0"/>
              </a:spcBef>
              <a:spcAft>
                <a:spcPts val="0"/>
              </a:spcAft>
              <a:buSzPts val="6900"/>
              <a:buChar char="●"/>
              <a:defRPr sz="6900"/>
            </a:lvl7pPr>
            <a:lvl8pPr lvl="7" rtl="0" algn="ctr">
              <a:spcBef>
                <a:spcPts val="0"/>
              </a:spcBef>
              <a:spcAft>
                <a:spcPts val="0"/>
              </a:spcAft>
              <a:buSzPts val="6900"/>
              <a:buChar char="○"/>
              <a:defRPr sz="6900"/>
            </a:lvl8pPr>
            <a:lvl9pPr lvl="8" rtl="0" algn="ctr">
              <a:spcBef>
                <a:spcPts val="0"/>
              </a:spcBef>
              <a:spcAft>
                <a:spcPts val="0"/>
              </a:spcAft>
              <a:buSzPts val="6900"/>
              <a:buChar char="■"/>
              <a:defRPr sz="6900"/>
            </a:lvl9pPr>
          </a:lstStyle>
          <a:p/>
        </p:txBody>
      </p:sp>
      <p:sp>
        <p:nvSpPr>
          <p:cNvPr id="588" name="Google Shape;588;p69"/>
          <p:cNvSpPr txBox="1"/>
          <p:nvPr>
            <p:ph idx="1" type="subTitle"/>
          </p:nvPr>
        </p:nvSpPr>
        <p:spPr>
          <a:xfrm>
            <a:off x="415600" y="3778833"/>
            <a:ext cx="11360700" cy="1056900"/>
          </a:xfrm>
          <a:prstGeom prst="rect">
            <a:avLst/>
          </a:prstGeom>
          <a:noFill/>
          <a:ln>
            <a:noFill/>
          </a:ln>
        </p:spPr>
        <p:txBody>
          <a:bodyPr anchorCtr="0" anchor="ctr"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589" name="Google Shape;589;p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5">
    <p:bg>
      <p:bgPr>
        <a:solidFill>
          <a:schemeClr val="lt1"/>
        </a:solidFill>
      </p:bgPr>
    </p:bg>
    <p:spTree>
      <p:nvGrpSpPr>
        <p:cNvPr id="590" name="Shape 590"/>
        <p:cNvGrpSpPr/>
        <p:nvPr/>
      </p:nvGrpSpPr>
      <p:grpSpPr>
        <a:xfrm>
          <a:off x="0" y="0"/>
          <a:ext cx="0" cy="0"/>
          <a:chOff x="0" y="0"/>
          <a:chExt cx="0" cy="0"/>
        </a:xfrm>
      </p:grpSpPr>
      <p:sp>
        <p:nvSpPr>
          <p:cNvPr id="591" name="Google Shape;591;p70"/>
          <p:cNvSpPr txBox="1"/>
          <p:nvPr>
            <p:ph type="title"/>
          </p:nvPr>
        </p:nvSpPr>
        <p:spPr>
          <a:xfrm>
            <a:off x="960000" y="720000"/>
            <a:ext cx="7094700" cy="7635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4000"/>
              <a:buFont typeface="Merriweather"/>
              <a:buChar char="●"/>
              <a:defRPr sz="4000">
                <a:latin typeface="Merriweather"/>
                <a:ea typeface="Merriweather"/>
                <a:cs typeface="Merriweather"/>
                <a:sym typeface="Merriweather"/>
              </a:defRPr>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sp>
        <p:nvSpPr>
          <p:cNvPr id="592" name="Google Shape;592;p70"/>
          <p:cNvSpPr txBox="1"/>
          <p:nvPr>
            <p:ph idx="2" type="title"/>
          </p:nvPr>
        </p:nvSpPr>
        <p:spPr>
          <a:xfrm>
            <a:off x="1609350" y="2137433"/>
            <a:ext cx="4003500" cy="5568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7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593" name="Google Shape;593;p70"/>
          <p:cNvSpPr txBox="1"/>
          <p:nvPr>
            <p:ph idx="1" type="subTitle"/>
          </p:nvPr>
        </p:nvSpPr>
        <p:spPr>
          <a:xfrm>
            <a:off x="1932550" y="2845767"/>
            <a:ext cx="3357300" cy="849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latin typeface="Montserrat"/>
                <a:ea typeface="Montserrat"/>
                <a:cs typeface="Montserrat"/>
                <a:sym typeface="Montserrat"/>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594" name="Google Shape;594;p70"/>
          <p:cNvSpPr txBox="1"/>
          <p:nvPr>
            <p:ph idx="3" type="title"/>
          </p:nvPr>
        </p:nvSpPr>
        <p:spPr>
          <a:xfrm>
            <a:off x="6579050" y="2137433"/>
            <a:ext cx="4003500" cy="5568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4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595" name="Google Shape;595;p70"/>
          <p:cNvSpPr txBox="1"/>
          <p:nvPr>
            <p:ph idx="4" type="subTitle"/>
          </p:nvPr>
        </p:nvSpPr>
        <p:spPr>
          <a:xfrm>
            <a:off x="6902250" y="2845767"/>
            <a:ext cx="3357300" cy="849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latin typeface="Montserrat"/>
                <a:ea typeface="Montserrat"/>
                <a:cs typeface="Montserrat"/>
                <a:sym typeface="Montserrat"/>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596" name="Google Shape;596;p70"/>
          <p:cNvSpPr txBox="1"/>
          <p:nvPr>
            <p:ph idx="5" type="title"/>
          </p:nvPr>
        </p:nvSpPr>
        <p:spPr>
          <a:xfrm>
            <a:off x="1609350" y="4368168"/>
            <a:ext cx="4003500" cy="5568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4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597" name="Google Shape;597;p70"/>
          <p:cNvSpPr txBox="1"/>
          <p:nvPr>
            <p:ph idx="6" type="subTitle"/>
          </p:nvPr>
        </p:nvSpPr>
        <p:spPr>
          <a:xfrm>
            <a:off x="1932550" y="5118590"/>
            <a:ext cx="3357300" cy="849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latin typeface="Montserrat"/>
                <a:ea typeface="Montserrat"/>
                <a:cs typeface="Montserrat"/>
                <a:sym typeface="Montserrat"/>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598" name="Google Shape;598;p70"/>
          <p:cNvSpPr txBox="1"/>
          <p:nvPr>
            <p:ph idx="7" type="title"/>
          </p:nvPr>
        </p:nvSpPr>
        <p:spPr>
          <a:xfrm>
            <a:off x="6579050" y="4368168"/>
            <a:ext cx="4003500" cy="5568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Clr>
                <a:schemeClr val="lt2"/>
              </a:buClr>
              <a:buSzPts val="2400"/>
              <a:buNone/>
              <a:defRPr sz="2400">
                <a:solidFill>
                  <a:schemeClr val="lt2"/>
                </a:solidFill>
              </a:defRPr>
            </a:lvl1pPr>
            <a:lvl2pPr lvl="1"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2400"/>
              <a:buNone/>
              <a:defRPr sz="2400">
                <a:solidFill>
                  <a:schemeClr val="lt2"/>
                </a:solidFill>
                <a:latin typeface="Montserrat Medium"/>
                <a:ea typeface="Montserrat Medium"/>
                <a:cs typeface="Montserrat Medium"/>
                <a:sym typeface="Montserrat Medium"/>
              </a:defRPr>
            </a:lvl9pPr>
          </a:lstStyle>
          <a:p/>
        </p:txBody>
      </p:sp>
      <p:sp>
        <p:nvSpPr>
          <p:cNvPr id="599" name="Google Shape;599;p70"/>
          <p:cNvSpPr txBox="1"/>
          <p:nvPr>
            <p:ph idx="8" type="subTitle"/>
          </p:nvPr>
        </p:nvSpPr>
        <p:spPr>
          <a:xfrm>
            <a:off x="6902250" y="5118590"/>
            <a:ext cx="3357300" cy="849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latin typeface="Montserrat"/>
                <a:ea typeface="Montserrat"/>
                <a:cs typeface="Montserrat"/>
                <a:sym typeface="Montserrat"/>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sp>
        <p:nvSpPr>
          <p:cNvPr id="600" name="Google Shape;600;p70"/>
          <p:cNvSpPr/>
          <p:nvPr/>
        </p:nvSpPr>
        <p:spPr>
          <a:xfrm flipH="1" rot="-781379">
            <a:off x="10509857" y="4815075"/>
            <a:ext cx="2931925" cy="3074763"/>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01" name="Google Shape;601;p70"/>
          <p:cNvGrpSpPr/>
          <p:nvPr/>
        </p:nvGrpSpPr>
        <p:grpSpPr>
          <a:xfrm flipH="1" rot="-865372">
            <a:off x="9916661" y="4714419"/>
            <a:ext cx="2582281" cy="2284608"/>
            <a:chOff x="1749700" y="889800"/>
            <a:chExt cx="4276500" cy="3783525"/>
          </a:xfrm>
        </p:grpSpPr>
        <p:sp>
          <p:nvSpPr>
            <p:cNvPr id="602" name="Google Shape;602;p70"/>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3" name="Google Shape;603;p70"/>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4" name="Google Shape;604;p70"/>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70"/>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70"/>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70"/>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8" name="Google Shape;608;p70"/>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70"/>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70"/>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1" name="Google Shape;611;p70"/>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2" name="Google Shape;612;p70"/>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70"/>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4" name="Google Shape;614;p70"/>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5" name="Google Shape;615;p70"/>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70"/>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70"/>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70"/>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9" name="Google Shape;619;p70"/>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0" name="Google Shape;620;p70"/>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70"/>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2" name="Google Shape;622;p70"/>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3" name="Google Shape;623;p70"/>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4" name="Google Shape;624;p70"/>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p70"/>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70"/>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7" name="Google Shape;627;p70"/>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70"/>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70"/>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0" name="Google Shape;630;p70"/>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1" name="Google Shape;631;p70"/>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70"/>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70"/>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70"/>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5" name="Google Shape;635;p70"/>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70"/>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70"/>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8" name="Google Shape;638;p70"/>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9" name="Google Shape;639;p70"/>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0" name="Google Shape;640;p70"/>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1" name="Google Shape;641;p70"/>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70"/>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3" name="Google Shape;643;p70"/>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4" name="Google Shape;644;p70"/>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5" name="Google Shape;645;p70"/>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6" name="Google Shape;646;p70"/>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7" name="Google Shape;647;p70"/>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8" name="Google Shape;648;p70"/>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70"/>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0" name="Google Shape;650;p70"/>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51" name="Google Shape;651;p70"/>
          <p:cNvSpPr/>
          <p:nvPr/>
        </p:nvSpPr>
        <p:spPr>
          <a:xfrm flipH="1" rot="-5136018">
            <a:off x="10372352" y="-1083938"/>
            <a:ext cx="2282403" cy="290366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70"/>
          <p:cNvSpPr/>
          <p:nvPr/>
        </p:nvSpPr>
        <p:spPr>
          <a:xfrm rot="-10799117">
            <a:off x="-995625" y="4104860"/>
            <a:ext cx="3682102" cy="3572634"/>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53" name="Google Shape;653;p70"/>
          <p:cNvGrpSpPr/>
          <p:nvPr/>
        </p:nvGrpSpPr>
        <p:grpSpPr>
          <a:xfrm flipH="1">
            <a:off x="525042" y="5595771"/>
            <a:ext cx="706804" cy="590646"/>
            <a:chOff x="3923575" y="2588450"/>
            <a:chExt cx="701125" cy="585900"/>
          </a:xfrm>
        </p:grpSpPr>
        <p:sp>
          <p:nvSpPr>
            <p:cNvPr id="654" name="Google Shape;654;p70"/>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5" name="Google Shape;655;p70"/>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6" name="Google Shape;656;p70"/>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70"/>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70"/>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4">
    <p:spTree>
      <p:nvGrpSpPr>
        <p:cNvPr id="659" name="Shape 659"/>
        <p:cNvGrpSpPr/>
        <p:nvPr/>
      </p:nvGrpSpPr>
      <p:grpSpPr>
        <a:xfrm>
          <a:off x="0" y="0"/>
          <a:ext cx="0" cy="0"/>
          <a:chOff x="0" y="0"/>
          <a:chExt cx="0" cy="0"/>
        </a:xfrm>
      </p:grpSpPr>
      <p:sp>
        <p:nvSpPr>
          <p:cNvPr id="660" name="Google Shape;660;p71"/>
          <p:cNvSpPr/>
          <p:nvPr/>
        </p:nvSpPr>
        <p:spPr>
          <a:xfrm rot="4142451">
            <a:off x="-885995" y="4836656"/>
            <a:ext cx="3636656" cy="2971346"/>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1" name="Google Shape;661;p71"/>
          <p:cNvSpPr txBox="1"/>
          <p:nvPr>
            <p:ph type="title"/>
          </p:nvPr>
        </p:nvSpPr>
        <p:spPr>
          <a:xfrm>
            <a:off x="2442600" y="2120600"/>
            <a:ext cx="7306800" cy="1815300"/>
          </a:xfrm>
          <a:prstGeom prst="rect">
            <a:avLst/>
          </a:prstGeom>
          <a:noFill/>
          <a:ln>
            <a:noFill/>
          </a:ln>
        </p:spPr>
        <p:txBody>
          <a:bodyPr anchorCtr="0" anchor="t" bIns="121900" lIns="121900" spcFirstLastPara="1" rIns="121900" wrap="square" tIns="121900">
            <a:noAutofit/>
          </a:bodyPr>
          <a:lstStyle>
            <a:lvl1pPr lvl="0" rtl="0" algn="ctr">
              <a:spcBef>
                <a:spcPts val="0"/>
              </a:spcBef>
              <a:spcAft>
                <a:spcPts val="0"/>
              </a:spcAft>
              <a:buSzPts val="8700"/>
              <a:buFont typeface="Merriweather"/>
              <a:buNone/>
              <a:defRPr b="1" sz="11300">
                <a:latin typeface="Merriweather"/>
                <a:ea typeface="Merriweather"/>
                <a:cs typeface="Merriweather"/>
                <a:sym typeface="Merriweather"/>
              </a:defRPr>
            </a:lvl1pPr>
            <a:lvl2pPr lvl="1" rtl="0" algn="ctr">
              <a:spcBef>
                <a:spcPts val="0"/>
              </a:spcBef>
              <a:spcAft>
                <a:spcPts val="0"/>
              </a:spcAft>
              <a:buSzPts val="8700"/>
              <a:buFont typeface="Merriweather"/>
              <a:buNone/>
              <a:defRPr b="1" sz="8700">
                <a:latin typeface="Merriweather"/>
                <a:ea typeface="Merriweather"/>
                <a:cs typeface="Merriweather"/>
                <a:sym typeface="Merriweather"/>
              </a:defRPr>
            </a:lvl2pPr>
            <a:lvl3pPr lvl="2" rtl="0" algn="ctr">
              <a:spcBef>
                <a:spcPts val="0"/>
              </a:spcBef>
              <a:spcAft>
                <a:spcPts val="0"/>
              </a:spcAft>
              <a:buSzPts val="8700"/>
              <a:buFont typeface="Merriweather"/>
              <a:buNone/>
              <a:defRPr b="1" sz="8700">
                <a:latin typeface="Merriweather"/>
                <a:ea typeface="Merriweather"/>
                <a:cs typeface="Merriweather"/>
                <a:sym typeface="Merriweather"/>
              </a:defRPr>
            </a:lvl3pPr>
            <a:lvl4pPr lvl="3" rtl="0" algn="ctr">
              <a:spcBef>
                <a:spcPts val="0"/>
              </a:spcBef>
              <a:spcAft>
                <a:spcPts val="0"/>
              </a:spcAft>
              <a:buSzPts val="8700"/>
              <a:buFont typeface="Merriweather"/>
              <a:buNone/>
              <a:defRPr b="1" sz="8700">
                <a:latin typeface="Merriweather"/>
                <a:ea typeface="Merriweather"/>
                <a:cs typeface="Merriweather"/>
                <a:sym typeface="Merriweather"/>
              </a:defRPr>
            </a:lvl4pPr>
            <a:lvl5pPr lvl="4" rtl="0" algn="ctr">
              <a:spcBef>
                <a:spcPts val="0"/>
              </a:spcBef>
              <a:spcAft>
                <a:spcPts val="0"/>
              </a:spcAft>
              <a:buSzPts val="8700"/>
              <a:buFont typeface="Merriweather"/>
              <a:buNone/>
              <a:defRPr b="1" sz="8700">
                <a:latin typeface="Merriweather"/>
                <a:ea typeface="Merriweather"/>
                <a:cs typeface="Merriweather"/>
                <a:sym typeface="Merriweather"/>
              </a:defRPr>
            </a:lvl5pPr>
            <a:lvl6pPr lvl="5" rtl="0" algn="ctr">
              <a:spcBef>
                <a:spcPts val="0"/>
              </a:spcBef>
              <a:spcAft>
                <a:spcPts val="0"/>
              </a:spcAft>
              <a:buSzPts val="8700"/>
              <a:buFont typeface="Merriweather"/>
              <a:buNone/>
              <a:defRPr b="1" sz="8700">
                <a:latin typeface="Merriweather"/>
                <a:ea typeface="Merriweather"/>
                <a:cs typeface="Merriweather"/>
                <a:sym typeface="Merriweather"/>
              </a:defRPr>
            </a:lvl6pPr>
            <a:lvl7pPr lvl="6" rtl="0" algn="ctr">
              <a:spcBef>
                <a:spcPts val="0"/>
              </a:spcBef>
              <a:spcAft>
                <a:spcPts val="0"/>
              </a:spcAft>
              <a:buSzPts val="8700"/>
              <a:buFont typeface="Merriweather"/>
              <a:buNone/>
              <a:defRPr b="1" sz="8700">
                <a:latin typeface="Merriweather"/>
                <a:ea typeface="Merriweather"/>
                <a:cs typeface="Merriweather"/>
                <a:sym typeface="Merriweather"/>
              </a:defRPr>
            </a:lvl7pPr>
            <a:lvl8pPr lvl="7" rtl="0" algn="ctr">
              <a:spcBef>
                <a:spcPts val="0"/>
              </a:spcBef>
              <a:spcAft>
                <a:spcPts val="0"/>
              </a:spcAft>
              <a:buSzPts val="8700"/>
              <a:buFont typeface="Merriweather"/>
              <a:buNone/>
              <a:defRPr b="1" sz="8700">
                <a:latin typeface="Merriweather"/>
                <a:ea typeface="Merriweather"/>
                <a:cs typeface="Merriweather"/>
                <a:sym typeface="Merriweather"/>
              </a:defRPr>
            </a:lvl8pPr>
            <a:lvl9pPr lvl="8" rtl="0" algn="ctr">
              <a:spcBef>
                <a:spcPts val="0"/>
              </a:spcBef>
              <a:spcAft>
                <a:spcPts val="0"/>
              </a:spcAft>
              <a:buSzPts val="8700"/>
              <a:buFont typeface="Merriweather"/>
              <a:buNone/>
              <a:defRPr b="1" sz="8700">
                <a:latin typeface="Merriweather"/>
                <a:ea typeface="Merriweather"/>
                <a:cs typeface="Merriweather"/>
                <a:sym typeface="Merriweather"/>
              </a:defRPr>
            </a:lvl9pPr>
          </a:lstStyle>
          <a:p/>
        </p:txBody>
      </p:sp>
      <p:sp>
        <p:nvSpPr>
          <p:cNvPr id="662" name="Google Shape;662;p71"/>
          <p:cNvSpPr txBox="1"/>
          <p:nvPr>
            <p:ph idx="1" type="subTitle"/>
          </p:nvPr>
        </p:nvSpPr>
        <p:spPr>
          <a:xfrm>
            <a:off x="2746800" y="3935800"/>
            <a:ext cx="6698400" cy="8016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1900"/>
              <a:buNone/>
              <a:defRPr sz="1900">
                <a:solidFill>
                  <a:schemeClr val="dk2"/>
                </a:solidFill>
                <a:latin typeface="Montserrat"/>
                <a:ea typeface="Montserrat"/>
                <a:cs typeface="Montserrat"/>
                <a:sym typeface="Montserrat"/>
              </a:defRPr>
            </a:lvl1pPr>
            <a:lvl2pPr lvl="1" rtl="0" algn="ctr">
              <a:spcBef>
                <a:spcPts val="0"/>
              </a:spcBef>
              <a:spcAft>
                <a:spcPts val="0"/>
              </a:spcAft>
              <a:buSzPts val="1900"/>
              <a:buNone/>
              <a:defRPr sz="1900"/>
            </a:lvl2pPr>
            <a:lvl3pPr lvl="2" rtl="0" algn="ctr">
              <a:spcBef>
                <a:spcPts val="0"/>
              </a:spcBef>
              <a:spcAft>
                <a:spcPts val="0"/>
              </a:spcAft>
              <a:buSzPts val="1900"/>
              <a:buNone/>
              <a:defRPr sz="1900"/>
            </a:lvl3pPr>
            <a:lvl4pPr lvl="3" rtl="0" algn="ctr">
              <a:spcBef>
                <a:spcPts val="0"/>
              </a:spcBef>
              <a:spcAft>
                <a:spcPts val="0"/>
              </a:spcAft>
              <a:buSzPts val="1900"/>
              <a:buNone/>
              <a:defRPr sz="1900"/>
            </a:lvl4pPr>
            <a:lvl5pPr lvl="4" rtl="0" algn="ctr">
              <a:spcBef>
                <a:spcPts val="0"/>
              </a:spcBef>
              <a:spcAft>
                <a:spcPts val="0"/>
              </a:spcAft>
              <a:buSzPts val="1900"/>
              <a:buNone/>
              <a:defRPr sz="1900"/>
            </a:lvl5pPr>
            <a:lvl6pPr lvl="5" rtl="0" algn="ctr">
              <a:spcBef>
                <a:spcPts val="0"/>
              </a:spcBef>
              <a:spcAft>
                <a:spcPts val="0"/>
              </a:spcAft>
              <a:buSzPts val="1900"/>
              <a:buNone/>
              <a:defRPr sz="1900"/>
            </a:lvl6pPr>
            <a:lvl7pPr lvl="6" rtl="0" algn="ctr">
              <a:spcBef>
                <a:spcPts val="0"/>
              </a:spcBef>
              <a:spcAft>
                <a:spcPts val="0"/>
              </a:spcAft>
              <a:buSzPts val="1900"/>
              <a:buNone/>
              <a:defRPr sz="1900"/>
            </a:lvl7pPr>
            <a:lvl8pPr lvl="7" rtl="0" algn="ctr">
              <a:spcBef>
                <a:spcPts val="0"/>
              </a:spcBef>
              <a:spcAft>
                <a:spcPts val="0"/>
              </a:spcAft>
              <a:buSzPts val="1900"/>
              <a:buNone/>
              <a:defRPr sz="1900"/>
            </a:lvl8pPr>
            <a:lvl9pPr lvl="8" rtl="0" algn="ctr">
              <a:spcBef>
                <a:spcPts val="0"/>
              </a:spcBef>
              <a:spcAft>
                <a:spcPts val="0"/>
              </a:spcAft>
              <a:buSzPts val="1900"/>
              <a:buNone/>
              <a:defRPr sz="1900"/>
            </a:lvl9pPr>
          </a:lstStyle>
          <a:p/>
        </p:txBody>
      </p:sp>
      <p:grpSp>
        <p:nvGrpSpPr>
          <p:cNvPr id="663" name="Google Shape;663;p71"/>
          <p:cNvGrpSpPr/>
          <p:nvPr/>
        </p:nvGrpSpPr>
        <p:grpSpPr>
          <a:xfrm rot="500287">
            <a:off x="-134067" y="5068277"/>
            <a:ext cx="2515513" cy="2225536"/>
            <a:chOff x="1749700" y="889800"/>
            <a:chExt cx="4276500" cy="3783525"/>
          </a:xfrm>
        </p:grpSpPr>
        <p:sp>
          <p:nvSpPr>
            <p:cNvPr id="664" name="Google Shape;664;p71"/>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71"/>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71"/>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p71"/>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71"/>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p71"/>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71"/>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1" name="Google Shape;671;p71"/>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2" name="Google Shape;672;p71"/>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71"/>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71"/>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71"/>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71"/>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7" name="Google Shape;677;p71"/>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71"/>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71"/>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0" name="Google Shape;680;p71"/>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1" name="Google Shape;681;p71"/>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2" name="Google Shape;682;p71"/>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71"/>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4" name="Google Shape;684;p71"/>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5" name="Google Shape;685;p71"/>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6" name="Google Shape;686;p71"/>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7" name="Google Shape;687;p71"/>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8" name="Google Shape;688;p71"/>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9" name="Google Shape;689;p71"/>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0" name="Google Shape;690;p71"/>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71"/>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2" name="Google Shape;692;p71"/>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3" name="Google Shape;693;p71"/>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71"/>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5" name="Google Shape;695;p71"/>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71"/>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7" name="Google Shape;697;p71"/>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71"/>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71"/>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71"/>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71"/>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p71"/>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3" name="Google Shape;703;p71"/>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4" name="Google Shape;704;p71"/>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71"/>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6" name="Google Shape;706;p71"/>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7" name="Google Shape;707;p71"/>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8" name="Google Shape;708;p71"/>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71"/>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71"/>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71"/>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71"/>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13" name="Google Shape;713;p71"/>
          <p:cNvSpPr/>
          <p:nvPr/>
        </p:nvSpPr>
        <p:spPr>
          <a:xfrm>
            <a:off x="9077553" y="-327858"/>
            <a:ext cx="4258343" cy="2300444"/>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4" name="Google Shape;714;p71"/>
          <p:cNvSpPr/>
          <p:nvPr/>
        </p:nvSpPr>
        <p:spPr>
          <a:xfrm rot="6501999">
            <a:off x="214750" y="-2729971"/>
            <a:ext cx="4390419" cy="5087472"/>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5" name="Google Shape;715;p71"/>
          <p:cNvSpPr/>
          <p:nvPr/>
        </p:nvSpPr>
        <p:spPr>
          <a:xfrm flipH="1">
            <a:off x="9077677" y="4923470"/>
            <a:ext cx="3832092" cy="3005222"/>
          </a:xfrm>
          <a:custGeom>
            <a:rect b="b" l="l" r="r" t="t"/>
            <a:pathLst>
              <a:path extrusionOk="0" h="91254" w="116362">
                <a:moveTo>
                  <a:pt x="76003" y="1"/>
                </a:moveTo>
                <a:cubicBezTo>
                  <a:pt x="75144" y="1"/>
                  <a:pt x="74284" y="39"/>
                  <a:pt x="73425" y="120"/>
                </a:cubicBezTo>
                <a:cubicBezTo>
                  <a:pt x="66074" y="798"/>
                  <a:pt x="59402" y="4514"/>
                  <a:pt x="52377" y="6874"/>
                </a:cubicBezTo>
                <a:cubicBezTo>
                  <a:pt x="45053" y="9342"/>
                  <a:pt x="37296" y="10346"/>
                  <a:pt x="29647" y="11404"/>
                </a:cubicBezTo>
                <a:cubicBezTo>
                  <a:pt x="26365" y="11865"/>
                  <a:pt x="22757" y="12489"/>
                  <a:pt x="20587" y="15011"/>
                </a:cubicBezTo>
                <a:cubicBezTo>
                  <a:pt x="19746" y="16096"/>
                  <a:pt x="19123" y="17317"/>
                  <a:pt x="18716" y="18619"/>
                </a:cubicBezTo>
                <a:cubicBezTo>
                  <a:pt x="16275" y="25671"/>
                  <a:pt x="543" y="40589"/>
                  <a:pt x="353" y="48048"/>
                </a:cubicBezTo>
                <a:cubicBezTo>
                  <a:pt x="0" y="60959"/>
                  <a:pt x="13155" y="66329"/>
                  <a:pt x="12043" y="79213"/>
                </a:cubicBezTo>
                <a:lnTo>
                  <a:pt x="12043" y="79240"/>
                </a:lnTo>
                <a:cubicBezTo>
                  <a:pt x="11859" y="81578"/>
                  <a:pt x="13710" y="83559"/>
                  <a:pt x="16044" y="83559"/>
                </a:cubicBezTo>
                <a:cubicBezTo>
                  <a:pt x="16121" y="83559"/>
                  <a:pt x="16197" y="83557"/>
                  <a:pt x="16275" y="83553"/>
                </a:cubicBezTo>
                <a:lnTo>
                  <a:pt x="38408" y="89222"/>
                </a:lnTo>
                <a:cubicBezTo>
                  <a:pt x="43731" y="90584"/>
                  <a:pt x="49152" y="91253"/>
                  <a:pt x="54545" y="91253"/>
                </a:cubicBezTo>
                <a:cubicBezTo>
                  <a:pt x="67952" y="91253"/>
                  <a:pt x="81189" y="87116"/>
                  <a:pt x="92330" y="79186"/>
                </a:cubicBezTo>
                <a:lnTo>
                  <a:pt x="92547" y="79023"/>
                </a:lnTo>
                <a:cubicBezTo>
                  <a:pt x="98351" y="73571"/>
                  <a:pt x="103451" y="67414"/>
                  <a:pt x="108523" y="61284"/>
                </a:cubicBezTo>
                <a:lnTo>
                  <a:pt x="108604" y="61176"/>
                </a:lnTo>
                <a:cubicBezTo>
                  <a:pt x="113758" y="54965"/>
                  <a:pt x="116362" y="47017"/>
                  <a:pt x="115928" y="38961"/>
                </a:cubicBezTo>
                <a:lnTo>
                  <a:pt x="115819" y="36981"/>
                </a:lnTo>
                <a:cubicBezTo>
                  <a:pt x="115060" y="22253"/>
                  <a:pt x="105838" y="9261"/>
                  <a:pt x="92194" y="3701"/>
                </a:cubicBezTo>
                <a:lnTo>
                  <a:pt x="91923" y="3592"/>
                </a:lnTo>
                <a:cubicBezTo>
                  <a:pt x="86861" y="1553"/>
                  <a:pt x="81456" y="1"/>
                  <a:pt x="7600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6" name="Google Shape;716;p71"/>
          <p:cNvSpPr/>
          <p:nvPr/>
        </p:nvSpPr>
        <p:spPr>
          <a:xfrm flipH="1" rot="-750202">
            <a:off x="7945622" y="5911142"/>
            <a:ext cx="5501881" cy="1439174"/>
          </a:xfrm>
          <a:custGeom>
            <a:rect b="b" l="l" r="r" t="t"/>
            <a:pathLst>
              <a:path extrusionOk="0" h="21626" w="82675">
                <a:moveTo>
                  <a:pt x="51100" y="1"/>
                </a:moveTo>
                <a:cubicBezTo>
                  <a:pt x="49331" y="1"/>
                  <a:pt x="47612" y="84"/>
                  <a:pt x="45978" y="239"/>
                </a:cubicBezTo>
                <a:cubicBezTo>
                  <a:pt x="37786" y="999"/>
                  <a:pt x="29839" y="3657"/>
                  <a:pt x="22461" y="7156"/>
                </a:cubicBezTo>
                <a:cubicBezTo>
                  <a:pt x="15002" y="10682"/>
                  <a:pt x="7191" y="14940"/>
                  <a:pt x="762" y="20121"/>
                </a:cubicBezTo>
                <a:cubicBezTo>
                  <a:pt x="0" y="20614"/>
                  <a:pt x="497" y="21625"/>
                  <a:pt x="1213" y="21625"/>
                </a:cubicBezTo>
                <a:cubicBezTo>
                  <a:pt x="1364" y="21625"/>
                  <a:pt x="1524" y="21581"/>
                  <a:pt x="1684" y="21477"/>
                </a:cubicBezTo>
                <a:cubicBezTo>
                  <a:pt x="8899" y="17381"/>
                  <a:pt x="15518" y="12445"/>
                  <a:pt x="23058" y="8864"/>
                </a:cubicBezTo>
                <a:cubicBezTo>
                  <a:pt x="29920" y="5610"/>
                  <a:pt x="37244" y="3087"/>
                  <a:pt x="44784" y="2192"/>
                </a:cubicBezTo>
                <a:cubicBezTo>
                  <a:pt x="46849" y="1930"/>
                  <a:pt x="48924" y="1799"/>
                  <a:pt x="50997" y="1799"/>
                </a:cubicBezTo>
                <a:cubicBezTo>
                  <a:pt x="55570" y="1799"/>
                  <a:pt x="60134" y="2433"/>
                  <a:pt x="64558" y="3684"/>
                </a:cubicBezTo>
                <a:cubicBezTo>
                  <a:pt x="71311" y="5637"/>
                  <a:pt x="76492" y="9461"/>
                  <a:pt x="81944" y="13692"/>
                </a:cubicBezTo>
                <a:cubicBezTo>
                  <a:pt x="82018" y="13754"/>
                  <a:pt x="82099" y="13781"/>
                  <a:pt x="82178" y="13781"/>
                </a:cubicBezTo>
                <a:cubicBezTo>
                  <a:pt x="82443" y="13781"/>
                  <a:pt x="82675" y="13476"/>
                  <a:pt x="82486" y="13204"/>
                </a:cubicBezTo>
                <a:cubicBezTo>
                  <a:pt x="76210" y="3496"/>
                  <a:pt x="62599" y="1"/>
                  <a:pt x="5110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17" name="Google Shape;717;p71"/>
          <p:cNvGrpSpPr/>
          <p:nvPr/>
        </p:nvGrpSpPr>
        <p:grpSpPr>
          <a:xfrm>
            <a:off x="10714853" y="3017325"/>
            <a:ext cx="1649804" cy="2073534"/>
            <a:chOff x="8112943" y="2396104"/>
            <a:chExt cx="1237384" cy="1555190"/>
          </a:xfrm>
        </p:grpSpPr>
        <p:sp>
          <p:nvSpPr>
            <p:cNvPr id="718" name="Google Shape;718;p71"/>
            <p:cNvSpPr/>
            <p:nvPr/>
          </p:nvSpPr>
          <p:spPr>
            <a:xfrm flipH="1" rot="-1639023">
              <a:off x="8189750" y="3205009"/>
              <a:ext cx="937462" cy="562545"/>
            </a:xfrm>
            <a:custGeom>
              <a:rect b="b" l="l" r="r" t="t"/>
              <a:pathLst>
                <a:path extrusionOk="0" h="8317" w="13860">
                  <a:moveTo>
                    <a:pt x="2551" y="0"/>
                  </a:moveTo>
                  <a:cubicBezTo>
                    <a:pt x="1693" y="0"/>
                    <a:pt x="832" y="618"/>
                    <a:pt x="461" y="1446"/>
                  </a:cubicBezTo>
                  <a:cubicBezTo>
                    <a:pt x="0" y="2450"/>
                    <a:pt x="136" y="3616"/>
                    <a:pt x="461" y="4674"/>
                  </a:cubicBezTo>
                  <a:cubicBezTo>
                    <a:pt x="570" y="5189"/>
                    <a:pt x="814" y="5651"/>
                    <a:pt x="1167" y="6030"/>
                  </a:cubicBezTo>
                  <a:cubicBezTo>
                    <a:pt x="1601" y="6383"/>
                    <a:pt x="2089" y="6654"/>
                    <a:pt x="2658" y="6763"/>
                  </a:cubicBezTo>
                  <a:cubicBezTo>
                    <a:pt x="5235" y="7603"/>
                    <a:pt x="7893" y="8119"/>
                    <a:pt x="10606" y="8309"/>
                  </a:cubicBezTo>
                  <a:cubicBezTo>
                    <a:pt x="10705" y="8314"/>
                    <a:pt x="10802" y="8317"/>
                    <a:pt x="10895" y="8317"/>
                  </a:cubicBezTo>
                  <a:cubicBezTo>
                    <a:pt x="13610" y="8317"/>
                    <a:pt x="13860" y="6085"/>
                    <a:pt x="11474" y="4511"/>
                  </a:cubicBezTo>
                  <a:cubicBezTo>
                    <a:pt x="10389" y="3779"/>
                    <a:pt x="9114" y="3426"/>
                    <a:pt x="7921" y="2938"/>
                  </a:cubicBezTo>
                  <a:cubicBezTo>
                    <a:pt x="6564" y="2396"/>
                    <a:pt x="5262" y="1636"/>
                    <a:pt x="4123" y="741"/>
                  </a:cubicBezTo>
                  <a:cubicBezTo>
                    <a:pt x="3825" y="470"/>
                    <a:pt x="3526" y="280"/>
                    <a:pt x="3174" y="117"/>
                  </a:cubicBezTo>
                  <a:cubicBezTo>
                    <a:pt x="2971" y="37"/>
                    <a:pt x="2761" y="0"/>
                    <a:pt x="255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9" name="Google Shape;719;p71"/>
            <p:cNvSpPr/>
            <p:nvPr/>
          </p:nvSpPr>
          <p:spPr>
            <a:xfrm flipH="1" rot="-1639023">
              <a:off x="8799712" y="2487123"/>
              <a:ext cx="489902" cy="383642"/>
            </a:xfrm>
            <a:custGeom>
              <a:rect b="b" l="l" r="r" t="t"/>
              <a:pathLst>
                <a:path extrusionOk="0" h="5672" w="7243">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51" name="Shape 51"/>
        <p:cNvGrpSpPr/>
        <p:nvPr/>
      </p:nvGrpSpPr>
      <p:grpSpPr>
        <a:xfrm>
          <a:off x="0" y="0"/>
          <a:ext cx="0" cy="0"/>
          <a:chOff x="0" y="0"/>
          <a:chExt cx="0" cy="0"/>
        </a:xfrm>
      </p:grpSpPr>
      <p:pic>
        <p:nvPicPr>
          <p:cNvPr id="52" name="Google Shape;52;p8"/>
          <p:cNvPicPr preferRelativeResize="0"/>
          <p:nvPr/>
        </p:nvPicPr>
        <p:blipFill>
          <a:blip r:embed="rId2">
            <a:alphaModFix/>
          </a:blip>
          <a:stretch>
            <a:fillRect/>
          </a:stretch>
        </p:blipFill>
        <p:spPr>
          <a:xfrm>
            <a:off x="9859200" y="438600"/>
            <a:ext cx="1100779" cy="1103473"/>
          </a:xfrm>
          <a:prstGeom prst="rect">
            <a:avLst/>
          </a:prstGeom>
          <a:noFill/>
          <a:ln>
            <a:noFill/>
          </a:ln>
        </p:spPr>
      </p:pic>
      <p:pic>
        <p:nvPicPr>
          <p:cNvPr id="53" name="Google Shape;53;p8"/>
          <p:cNvPicPr preferRelativeResize="0"/>
          <p:nvPr/>
        </p:nvPicPr>
        <p:blipFill rotWithShape="1">
          <a:blip r:embed="rId3">
            <a:alphaModFix/>
          </a:blip>
          <a:srcRect b="0" l="0" r="0" t="0"/>
          <a:stretch/>
        </p:blipFill>
        <p:spPr>
          <a:xfrm>
            <a:off x="774900" y="5004550"/>
            <a:ext cx="1263450" cy="1229275"/>
          </a:xfrm>
          <a:prstGeom prst="rect">
            <a:avLst/>
          </a:prstGeom>
          <a:noFill/>
          <a:ln>
            <a:noFill/>
          </a:ln>
        </p:spPr>
      </p:pic>
      <p:sp>
        <p:nvSpPr>
          <p:cNvPr id="54" name="Google Shape;54;p8"/>
          <p:cNvSpPr/>
          <p:nvPr/>
        </p:nvSpPr>
        <p:spPr>
          <a:xfrm rot="934307">
            <a:off x="10728728" y="1364191"/>
            <a:ext cx="714112" cy="627202"/>
          </a:xfrm>
          <a:prstGeom prst="heart">
            <a:avLst/>
          </a:prstGeom>
          <a:solidFill>
            <a:srgbClr val="FCF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1pPr>
            <a:lvl2pPr lvl="1"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2pPr>
            <a:lvl3pPr lvl="2"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3pPr>
            <a:lvl4pPr lvl="3"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4pPr>
            <a:lvl5pPr lvl="4"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5pPr>
            <a:lvl6pPr lvl="5"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6pPr>
            <a:lvl7pPr lvl="6"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7pPr>
            <a:lvl8pPr lvl="7"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8pPr>
            <a:lvl9pPr lvl="8"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4">
    <p:spTree>
      <p:nvGrpSpPr>
        <p:cNvPr id="720" name="Shape 720"/>
        <p:cNvGrpSpPr/>
        <p:nvPr/>
      </p:nvGrpSpPr>
      <p:grpSpPr>
        <a:xfrm>
          <a:off x="0" y="0"/>
          <a:ext cx="0" cy="0"/>
          <a:chOff x="0" y="0"/>
          <a:chExt cx="0" cy="0"/>
        </a:xfrm>
      </p:grpSpPr>
      <p:sp>
        <p:nvSpPr>
          <p:cNvPr id="721" name="Google Shape;721;p72"/>
          <p:cNvSpPr/>
          <p:nvPr/>
        </p:nvSpPr>
        <p:spPr>
          <a:xfrm rot="1561372">
            <a:off x="-383903" y="5002251"/>
            <a:ext cx="3405364" cy="2782616"/>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72"/>
          <p:cNvSpPr/>
          <p:nvPr/>
        </p:nvSpPr>
        <p:spPr>
          <a:xfrm flipH="1" rot="-9462506">
            <a:off x="9229865" y="5081854"/>
            <a:ext cx="4183491" cy="4386279"/>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23" name="Google Shape;723;p72"/>
          <p:cNvGrpSpPr/>
          <p:nvPr/>
        </p:nvGrpSpPr>
        <p:grpSpPr>
          <a:xfrm flipH="1">
            <a:off x="1452342" y="5842588"/>
            <a:ext cx="706804" cy="590646"/>
            <a:chOff x="3923575" y="2588450"/>
            <a:chExt cx="701125" cy="585900"/>
          </a:xfrm>
        </p:grpSpPr>
        <p:sp>
          <p:nvSpPr>
            <p:cNvPr id="724" name="Google Shape;724;p72"/>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72"/>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72"/>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72"/>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72"/>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29" name="Google Shape;729;p72"/>
          <p:cNvSpPr/>
          <p:nvPr/>
        </p:nvSpPr>
        <p:spPr>
          <a:xfrm flipH="1" rot="-6171048">
            <a:off x="9225980" y="-3256439"/>
            <a:ext cx="4191309" cy="4856531"/>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30" name="Google Shape;730;p72"/>
          <p:cNvGrpSpPr/>
          <p:nvPr/>
        </p:nvGrpSpPr>
        <p:grpSpPr>
          <a:xfrm flipH="1" rot="534222">
            <a:off x="-1632064" y="-1412565"/>
            <a:ext cx="5637369" cy="5461590"/>
            <a:chOff x="1758320" y="288537"/>
            <a:chExt cx="4960312" cy="4805644"/>
          </a:xfrm>
        </p:grpSpPr>
        <p:sp>
          <p:nvSpPr>
            <p:cNvPr id="731" name="Google Shape;731;p72"/>
            <p:cNvSpPr/>
            <p:nvPr/>
          </p:nvSpPr>
          <p:spPr>
            <a:xfrm rot="1118040">
              <a:off x="2744990" y="982853"/>
              <a:ext cx="3481697" cy="3650762"/>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72"/>
            <p:cNvSpPr/>
            <p:nvPr/>
          </p:nvSpPr>
          <p:spPr>
            <a:xfrm rot="-1659589">
              <a:off x="2238132" y="792517"/>
              <a:ext cx="2853090" cy="2769539"/>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72"/>
            <p:cNvSpPr/>
            <p:nvPr/>
          </p:nvSpPr>
          <p:spPr>
            <a:xfrm>
              <a:off x="2782628" y="1180462"/>
              <a:ext cx="2977327" cy="160844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34" name="Google Shape;734;p72"/>
          <p:cNvSpPr txBox="1"/>
          <p:nvPr>
            <p:ph type="title"/>
          </p:nvPr>
        </p:nvSpPr>
        <p:spPr>
          <a:xfrm>
            <a:off x="6025467" y="2040000"/>
            <a:ext cx="5206500" cy="763500"/>
          </a:xfrm>
          <a:prstGeom prst="rect">
            <a:avLst/>
          </a:prstGeom>
          <a:noFill/>
          <a:ln>
            <a:noFill/>
          </a:ln>
        </p:spPr>
        <p:txBody>
          <a:bodyPr anchorCtr="0" anchor="ctr" bIns="121900" lIns="121900" spcFirstLastPara="1" rIns="121900" wrap="square" tIns="121900">
            <a:noAutofit/>
          </a:bodyPr>
          <a:lstStyle>
            <a:lvl1pPr lvl="0" rtl="0" algn="r">
              <a:spcBef>
                <a:spcPts val="0"/>
              </a:spcBef>
              <a:spcAft>
                <a:spcPts val="0"/>
              </a:spcAft>
              <a:buSzPts val="4000"/>
              <a:buFont typeface="Merriweather"/>
              <a:buNone/>
              <a:defRPr sz="5300">
                <a:latin typeface="Merriweather"/>
                <a:ea typeface="Merriweather"/>
                <a:cs typeface="Merriweather"/>
                <a:sym typeface="Merriweather"/>
              </a:defRPr>
            </a:lvl1pPr>
            <a:lvl2pPr lvl="1" rtl="0" algn="r">
              <a:spcBef>
                <a:spcPts val="0"/>
              </a:spcBef>
              <a:spcAft>
                <a:spcPts val="0"/>
              </a:spcAft>
              <a:buSzPts val="1900"/>
              <a:buNone/>
              <a:defRPr sz="1900">
                <a:latin typeface="Montserrat Medium"/>
                <a:ea typeface="Montserrat Medium"/>
                <a:cs typeface="Montserrat Medium"/>
                <a:sym typeface="Montserrat Medium"/>
              </a:defRPr>
            </a:lvl2pPr>
            <a:lvl3pPr lvl="2" rtl="0" algn="r">
              <a:spcBef>
                <a:spcPts val="0"/>
              </a:spcBef>
              <a:spcAft>
                <a:spcPts val="0"/>
              </a:spcAft>
              <a:buSzPts val="1900"/>
              <a:buNone/>
              <a:defRPr sz="1900">
                <a:latin typeface="Montserrat Medium"/>
                <a:ea typeface="Montserrat Medium"/>
                <a:cs typeface="Montserrat Medium"/>
                <a:sym typeface="Montserrat Medium"/>
              </a:defRPr>
            </a:lvl3pPr>
            <a:lvl4pPr lvl="3" rtl="0" algn="r">
              <a:spcBef>
                <a:spcPts val="0"/>
              </a:spcBef>
              <a:spcAft>
                <a:spcPts val="0"/>
              </a:spcAft>
              <a:buSzPts val="1900"/>
              <a:buNone/>
              <a:defRPr sz="1900">
                <a:latin typeface="Montserrat Medium"/>
                <a:ea typeface="Montserrat Medium"/>
                <a:cs typeface="Montserrat Medium"/>
                <a:sym typeface="Montserrat Medium"/>
              </a:defRPr>
            </a:lvl4pPr>
            <a:lvl5pPr lvl="4" rtl="0" algn="r">
              <a:spcBef>
                <a:spcPts val="0"/>
              </a:spcBef>
              <a:spcAft>
                <a:spcPts val="0"/>
              </a:spcAft>
              <a:buSzPts val="1900"/>
              <a:buNone/>
              <a:defRPr sz="1900">
                <a:latin typeface="Montserrat Medium"/>
                <a:ea typeface="Montserrat Medium"/>
                <a:cs typeface="Montserrat Medium"/>
                <a:sym typeface="Montserrat Medium"/>
              </a:defRPr>
            </a:lvl5pPr>
            <a:lvl6pPr lvl="5" rtl="0" algn="r">
              <a:spcBef>
                <a:spcPts val="0"/>
              </a:spcBef>
              <a:spcAft>
                <a:spcPts val="0"/>
              </a:spcAft>
              <a:buSzPts val="1900"/>
              <a:buNone/>
              <a:defRPr sz="1900">
                <a:latin typeface="Montserrat Medium"/>
                <a:ea typeface="Montserrat Medium"/>
                <a:cs typeface="Montserrat Medium"/>
                <a:sym typeface="Montserrat Medium"/>
              </a:defRPr>
            </a:lvl6pPr>
            <a:lvl7pPr lvl="6" rtl="0" algn="r">
              <a:spcBef>
                <a:spcPts val="0"/>
              </a:spcBef>
              <a:spcAft>
                <a:spcPts val="0"/>
              </a:spcAft>
              <a:buSzPts val="1900"/>
              <a:buNone/>
              <a:defRPr sz="1900">
                <a:latin typeface="Montserrat Medium"/>
                <a:ea typeface="Montserrat Medium"/>
                <a:cs typeface="Montserrat Medium"/>
                <a:sym typeface="Montserrat Medium"/>
              </a:defRPr>
            </a:lvl7pPr>
            <a:lvl8pPr lvl="7" rtl="0" algn="r">
              <a:spcBef>
                <a:spcPts val="0"/>
              </a:spcBef>
              <a:spcAft>
                <a:spcPts val="0"/>
              </a:spcAft>
              <a:buSzPts val="1900"/>
              <a:buNone/>
              <a:defRPr sz="1900">
                <a:latin typeface="Montserrat Medium"/>
                <a:ea typeface="Montserrat Medium"/>
                <a:cs typeface="Montserrat Medium"/>
                <a:sym typeface="Montserrat Medium"/>
              </a:defRPr>
            </a:lvl8pPr>
            <a:lvl9pPr lvl="8" rtl="0" algn="r">
              <a:spcBef>
                <a:spcPts val="0"/>
              </a:spcBef>
              <a:spcAft>
                <a:spcPts val="0"/>
              </a:spcAft>
              <a:buSzPts val="1900"/>
              <a:buNone/>
              <a:defRPr sz="1900">
                <a:latin typeface="Montserrat Medium"/>
                <a:ea typeface="Montserrat Medium"/>
                <a:cs typeface="Montserrat Medium"/>
                <a:sym typeface="Montserrat Medium"/>
              </a:defRPr>
            </a:lvl9pPr>
          </a:lstStyle>
          <a:p/>
        </p:txBody>
      </p:sp>
      <p:sp>
        <p:nvSpPr>
          <p:cNvPr id="735" name="Google Shape;735;p72"/>
          <p:cNvSpPr txBox="1"/>
          <p:nvPr>
            <p:ph idx="1" type="subTitle"/>
          </p:nvPr>
        </p:nvSpPr>
        <p:spPr>
          <a:xfrm>
            <a:off x="6025467" y="2883600"/>
            <a:ext cx="5206500" cy="1934400"/>
          </a:xfrm>
          <a:prstGeom prst="rect">
            <a:avLst/>
          </a:prstGeom>
          <a:noFill/>
          <a:ln>
            <a:noFill/>
          </a:ln>
        </p:spPr>
        <p:txBody>
          <a:bodyPr anchorCtr="0" anchor="ctr" bIns="121900" lIns="121900" spcFirstLastPara="1" rIns="121900" wrap="square" tIns="121900">
            <a:noAutofit/>
          </a:bodyPr>
          <a:lstStyle>
            <a:lvl1pPr lvl="0" rtl="0" algn="r">
              <a:lnSpc>
                <a:spcPct val="100000"/>
              </a:lnSpc>
              <a:spcBef>
                <a:spcPts val="0"/>
              </a:spcBef>
              <a:spcAft>
                <a:spcPts val="0"/>
              </a:spcAft>
              <a:buSzPts val="1900"/>
              <a:buNone/>
              <a:defRPr sz="1900">
                <a:solidFill>
                  <a:schemeClr val="dk2"/>
                </a:solidFill>
                <a:latin typeface="Montserrat"/>
                <a:ea typeface="Montserrat"/>
                <a:cs typeface="Montserrat"/>
                <a:sym typeface="Montserrat"/>
              </a:defRPr>
            </a:lvl1pPr>
            <a:lvl2pPr lvl="1" rtl="0" algn="ctr">
              <a:lnSpc>
                <a:spcPct val="100000"/>
              </a:lnSpc>
              <a:spcBef>
                <a:spcPts val="0"/>
              </a:spcBef>
              <a:spcAft>
                <a:spcPts val="0"/>
              </a:spcAft>
              <a:buSzPts val="1900"/>
              <a:buNone/>
              <a:defRPr sz="1900"/>
            </a:lvl2pPr>
            <a:lvl3pPr lvl="2" rtl="0" algn="ctr">
              <a:lnSpc>
                <a:spcPct val="100000"/>
              </a:lnSpc>
              <a:spcBef>
                <a:spcPts val="0"/>
              </a:spcBef>
              <a:spcAft>
                <a:spcPts val="0"/>
              </a:spcAft>
              <a:buSzPts val="1900"/>
              <a:buNone/>
              <a:defRPr sz="1900"/>
            </a:lvl3pPr>
            <a:lvl4pPr lvl="3" rtl="0" algn="ctr">
              <a:lnSpc>
                <a:spcPct val="100000"/>
              </a:lnSpc>
              <a:spcBef>
                <a:spcPts val="0"/>
              </a:spcBef>
              <a:spcAft>
                <a:spcPts val="0"/>
              </a:spcAft>
              <a:buSzPts val="1900"/>
              <a:buNone/>
              <a:defRPr sz="1900"/>
            </a:lvl4pPr>
            <a:lvl5pPr lvl="4" rtl="0" algn="ctr">
              <a:lnSpc>
                <a:spcPct val="100000"/>
              </a:lnSpc>
              <a:spcBef>
                <a:spcPts val="0"/>
              </a:spcBef>
              <a:spcAft>
                <a:spcPts val="0"/>
              </a:spcAft>
              <a:buSzPts val="1900"/>
              <a:buNone/>
              <a:defRPr sz="1900"/>
            </a:lvl5pPr>
            <a:lvl6pPr lvl="5" rtl="0" algn="ctr">
              <a:lnSpc>
                <a:spcPct val="100000"/>
              </a:lnSpc>
              <a:spcBef>
                <a:spcPts val="0"/>
              </a:spcBef>
              <a:spcAft>
                <a:spcPts val="0"/>
              </a:spcAft>
              <a:buSzPts val="1900"/>
              <a:buNone/>
              <a:defRPr sz="1900"/>
            </a:lvl6pPr>
            <a:lvl7pPr lvl="6" rtl="0" algn="ctr">
              <a:lnSpc>
                <a:spcPct val="100000"/>
              </a:lnSpc>
              <a:spcBef>
                <a:spcPts val="0"/>
              </a:spcBef>
              <a:spcAft>
                <a:spcPts val="0"/>
              </a:spcAft>
              <a:buSzPts val="1900"/>
              <a:buNone/>
              <a:defRPr sz="1900"/>
            </a:lvl7pPr>
            <a:lvl8pPr lvl="7" rtl="0" algn="ctr">
              <a:lnSpc>
                <a:spcPct val="100000"/>
              </a:lnSpc>
              <a:spcBef>
                <a:spcPts val="0"/>
              </a:spcBef>
              <a:spcAft>
                <a:spcPts val="0"/>
              </a:spcAft>
              <a:buSzPts val="1900"/>
              <a:buNone/>
              <a:defRPr sz="1900"/>
            </a:lvl8pPr>
            <a:lvl9pPr lvl="8" rtl="0" algn="ctr">
              <a:lnSpc>
                <a:spcPct val="100000"/>
              </a:lnSpc>
              <a:spcBef>
                <a:spcPts val="0"/>
              </a:spcBef>
              <a:spcAft>
                <a:spcPts val="0"/>
              </a:spcAft>
              <a:buSzPts val="1900"/>
              <a:buNone/>
              <a:defRPr sz="1900"/>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36" name="Shape 736"/>
        <p:cNvGrpSpPr/>
        <p:nvPr/>
      </p:nvGrpSpPr>
      <p:grpSpPr>
        <a:xfrm>
          <a:off x="0" y="0"/>
          <a:ext cx="0" cy="0"/>
          <a:chOff x="0" y="0"/>
          <a:chExt cx="0" cy="0"/>
        </a:xfrm>
      </p:grpSpPr>
      <p:sp>
        <p:nvSpPr>
          <p:cNvPr id="737" name="Google Shape;737;p73"/>
          <p:cNvSpPr txBox="1"/>
          <p:nvPr>
            <p:ph type="title"/>
          </p:nvPr>
        </p:nvSpPr>
        <p:spPr>
          <a:xfrm>
            <a:off x="960000" y="720000"/>
            <a:ext cx="7136100" cy="8361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4000"/>
              <a:buFont typeface="Merriweather"/>
              <a:buNone/>
              <a:defRPr b="1" sz="4000">
                <a:latin typeface="Merriweather"/>
                <a:ea typeface="Merriweather"/>
                <a:cs typeface="Merriweather"/>
                <a:sym typeface="Merriweather"/>
              </a:defRPr>
            </a:lvl1pPr>
            <a:lvl2pPr lvl="1" rtl="0" algn="ctr">
              <a:spcBef>
                <a:spcPts val="0"/>
              </a:spcBef>
              <a:spcAft>
                <a:spcPts val="0"/>
              </a:spcAft>
              <a:buSzPts val="4000"/>
              <a:buFont typeface="Merriweather"/>
              <a:buNone/>
              <a:defRPr b="1" sz="4000">
                <a:latin typeface="Merriweather"/>
                <a:ea typeface="Merriweather"/>
                <a:cs typeface="Merriweather"/>
                <a:sym typeface="Merriweather"/>
              </a:defRPr>
            </a:lvl2pPr>
            <a:lvl3pPr lvl="2" rtl="0" algn="ctr">
              <a:spcBef>
                <a:spcPts val="0"/>
              </a:spcBef>
              <a:spcAft>
                <a:spcPts val="0"/>
              </a:spcAft>
              <a:buSzPts val="4000"/>
              <a:buFont typeface="Merriweather"/>
              <a:buNone/>
              <a:defRPr b="1" sz="4000">
                <a:latin typeface="Merriweather"/>
                <a:ea typeface="Merriweather"/>
                <a:cs typeface="Merriweather"/>
                <a:sym typeface="Merriweather"/>
              </a:defRPr>
            </a:lvl3pPr>
            <a:lvl4pPr lvl="3" rtl="0" algn="ctr">
              <a:spcBef>
                <a:spcPts val="0"/>
              </a:spcBef>
              <a:spcAft>
                <a:spcPts val="0"/>
              </a:spcAft>
              <a:buSzPts val="4000"/>
              <a:buFont typeface="Merriweather"/>
              <a:buNone/>
              <a:defRPr b="1" sz="4000">
                <a:latin typeface="Merriweather"/>
                <a:ea typeface="Merriweather"/>
                <a:cs typeface="Merriweather"/>
                <a:sym typeface="Merriweather"/>
              </a:defRPr>
            </a:lvl4pPr>
            <a:lvl5pPr lvl="4" rtl="0" algn="ctr">
              <a:spcBef>
                <a:spcPts val="0"/>
              </a:spcBef>
              <a:spcAft>
                <a:spcPts val="0"/>
              </a:spcAft>
              <a:buSzPts val="4000"/>
              <a:buFont typeface="Merriweather"/>
              <a:buNone/>
              <a:defRPr b="1" sz="4000">
                <a:latin typeface="Merriweather"/>
                <a:ea typeface="Merriweather"/>
                <a:cs typeface="Merriweather"/>
                <a:sym typeface="Merriweather"/>
              </a:defRPr>
            </a:lvl5pPr>
            <a:lvl6pPr lvl="5" rtl="0" algn="ctr">
              <a:spcBef>
                <a:spcPts val="0"/>
              </a:spcBef>
              <a:spcAft>
                <a:spcPts val="0"/>
              </a:spcAft>
              <a:buSzPts val="4000"/>
              <a:buFont typeface="Merriweather"/>
              <a:buNone/>
              <a:defRPr b="1" sz="4000">
                <a:latin typeface="Merriweather"/>
                <a:ea typeface="Merriweather"/>
                <a:cs typeface="Merriweather"/>
                <a:sym typeface="Merriweather"/>
              </a:defRPr>
            </a:lvl6pPr>
            <a:lvl7pPr lvl="6" rtl="0" algn="ctr">
              <a:spcBef>
                <a:spcPts val="0"/>
              </a:spcBef>
              <a:spcAft>
                <a:spcPts val="0"/>
              </a:spcAft>
              <a:buSzPts val="4000"/>
              <a:buFont typeface="Merriweather"/>
              <a:buNone/>
              <a:defRPr b="1" sz="4000">
                <a:latin typeface="Merriweather"/>
                <a:ea typeface="Merriweather"/>
                <a:cs typeface="Merriweather"/>
                <a:sym typeface="Merriweather"/>
              </a:defRPr>
            </a:lvl7pPr>
            <a:lvl8pPr lvl="7" rtl="0" algn="ctr">
              <a:spcBef>
                <a:spcPts val="0"/>
              </a:spcBef>
              <a:spcAft>
                <a:spcPts val="0"/>
              </a:spcAft>
              <a:buSzPts val="4000"/>
              <a:buFont typeface="Merriweather"/>
              <a:buNone/>
              <a:defRPr b="1" sz="4000">
                <a:latin typeface="Merriweather"/>
                <a:ea typeface="Merriweather"/>
                <a:cs typeface="Merriweather"/>
                <a:sym typeface="Merriweather"/>
              </a:defRPr>
            </a:lvl8pPr>
            <a:lvl9pPr lvl="8" rtl="0" algn="ctr">
              <a:spcBef>
                <a:spcPts val="0"/>
              </a:spcBef>
              <a:spcAft>
                <a:spcPts val="0"/>
              </a:spcAft>
              <a:buSzPts val="4000"/>
              <a:buFont typeface="Merriweather"/>
              <a:buNone/>
              <a:defRPr b="1" sz="4000">
                <a:latin typeface="Merriweather"/>
                <a:ea typeface="Merriweather"/>
                <a:cs typeface="Merriweather"/>
                <a:sym typeface="Merriweather"/>
              </a:defRPr>
            </a:lvl9pPr>
          </a:lstStyle>
          <a:p/>
        </p:txBody>
      </p:sp>
      <p:sp>
        <p:nvSpPr>
          <p:cNvPr id="738" name="Google Shape;738;p73"/>
          <p:cNvSpPr txBox="1"/>
          <p:nvPr>
            <p:ph idx="1" type="subTitle"/>
          </p:nvPr>
        </p:nvSpPr>
        <p:spPr>
          <a:xfrm>
            <a:off x="960000" y="2251900"/>
            <a:ext cx="6474900" cy="3066000"/>
          </a:xfrm>
          <a:prstGeom prst="rect">
            <a:avLst/>
          </a:prstGeom>
          <a:noFill/>
          <a:ln>
            <a:noFill/>
          </a:ln>
        </p:spPr>
        <p:txBody>
          <a:bodyPr anchorCtr="0" anchor="t" bIns="121900" lIns="121900" spcFirstLastPara="1" rIns="121900" wrap="square" tIns="121900">
            <a:noAutofit/>
          </a:bodyPr>
          <a:lstStyle>
            <a:lvl1pPr lvl="0" rtl="0">
              <a:lnSpc>
                <a:spcPct val="100000"/>
              </a:lnSpc>
              <a:spcBef>
                <a:spcPts val="0"/>
              </a:spcBef>
              <a:spcAft>
                <a:spcPts val="0"/>
              </a:spcAft>
              <a:buSzPts val="1900"/>
              <a:buChar char="●"/>
              <a:defRPr sz="1900">
                <a:latin typeface="Montserrat"/>
                <a:ea typeface="Montserrat"/>
                <a:cs typeface="Montserrat"/>
                <a:sym typeface="Montserrat"/>
              </a:defRPr>
            </a:lvl1pPr>
            <a:lvl2pPr lvl="1" rtl="0" algn="ctr">
              <a:spcBef>
                <a:spcPts val="0"/>
              </a:spcBef>
              <a:spcAft>
                <a:spcPts val="0"/>
              </a:spcAft>
              <a:buSzPts val="1900"/>
              <a:buChar char="○"/>
              <a:defRPr sz="1900"/>
            </a:lvl2pPr>
            <a:lvl3pPr lvl="2" rtl="0" algn="ctr">
              <a:spcBef>
                <a:spcPts val="0"/>
              </a:spcBef>
              <a:spcAft>
                <a:spcPts val="0"/>
              </a:spcAft>
              <a:buSzPts val="1900"/>
              <a:buChar char="■"/>
              <a:defRPr sz="1900"/>
            </a:lvl3pPr>
            <a:lvl4pPr lvl="3" rtl="0" algn="ctr">
              <a:spcBef>
                <a:spcPts val="0"/>
              </a:spcBef>
              <a:spcAft>
                <a:spcPts val="0"/>
              </a:spcAft>
              <a:buSzPts val="1900"/>
              <a:buChar char="●"/>
              <a:defRPr sz="1900"/>
            </a:lvl4pPr>
            <a:lvl5pPr lvl="4" rtl="0" algn="ctr">
              <a:spcBef>
                <a:spcPts val="0"/>
              </a:spcBef>
              <a:spcAft>
                <a:spcPts val="0"/>
              </a:spcAft>
              <a:buSzPts val="1900"/>
              <a:buChar char="○"/>
              <a:defRPr sz="1900"/>
            </a:lvl5pPr>
            <a:lvl6pPr lvl="5" rtl="0" algn="ctr">
              <a:spcBef>
                <a:spcPts val="0"/>
              </a:spcBef>
              <a:spcAft>
                <a:spcPts val="0"/>
              </a:spcAft>
              <a:buSzPts val="1900"/>
              <a:buChar char="■"/>
              <a:defRPr sz="1900"/>
            </a:lvl6pPr>
            <a:lvl7pPr lvl="6" rtl="0" algn="ctr">
              <a:spcBef>
                <a:spcPts val="0"/>
              </a:spcBef>
              <a:spcAft>
                <a:spcPts val="0"/>
              </a:spcAft>
              <a:buSzPts val="1900"/>
              <a:buChar char="●"/>
              <a:defRPr sz="1900"/>
            </a:lvl7pPr>
            <a:lvl8pPr lvl="7" rtl="0" algn="ctr">
              <a:spcBef>
                <a:spcPts val="0"/>
              </a:spcBef>
              <a:spcAft>
                <a:spcPts val="0"/>
              </a:spcAft>
              <a:buSzPts val="1900"/>
              <a:buChar char="○"/>
              <a:defRPr sz="1900"/>
            </a:lvl8pPr>
            <a:lvl9pPr lvl="8" rtl="0" algn="ctr">
              <a:spcBef>
                <a:spcPts val="0"/>
              </a:spcBef>
              <a:spcAft>
                <a:spcPts val="0"/>
              </a:spcAft>
              <a:buSzPts val="1900"/>
              <a:buChar char="■"/>
              <a:defRPr sz="1900"/>
            </a:lvl9pPr>
          </a:lstStyle>
          <a:p/>
        </p:txBody>
      </p:sp>
      <p:sp>
        <p:nvSpPr>
          <p:cNvPr id="739" name="Google Shape;739;p73"/>
          <p:cNvSpPr/>
          <p:nvPr/>
        </p:nvSpPr>
        <p:spPr>
          <a:xfrm rot="-10508809">
            <a:off x="-1324144" y="4832307"/>
            <a:ext cx="3281437" cy="3441303"/>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40" name="Google Shape;740;p73"/>
          <p:cNvGrpSpPr/>
          <p:nvPr/>
        </p:nvGrpSpPr>
        <p:grpSpPr>
          <a:xfrm rot="-8088907">
            <a:off x="-1586081" y="5427828"/>
            <a:ext cx="2717631" cy="2403822"/>
            <a:chOff x="1749700" y="889800"/>
            <a:chExt cx="4276500" cy="3783525"/>
          </a:xfrm>
        </p:grpSpPr>
        <p:sp>
          <p:nvSpPr>
            <p:cNvPr id="741" name="Google Shape;741;p73"/>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73"/>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3" name="Google Shape;743;p73"/>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73"/>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73"/>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6" name="Google Shape;746;p73"/>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7" name="Google Shape;747;p73"/>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73"/>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73"/>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73"/>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1" name="Google Shape;751;p73"/>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2" name="Google Shape;752;p73"/>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3" name="Google Shape;753;p73"/>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4" name="Google Shape;754;p73"/>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5" name="Google Shape;755;p73"/>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73"/>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73"/>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8" name="Google Shape;758;p73"/>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9" name="Google Shape;759;p73"/>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0" name="Google Shape;760;p73"/>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73"/>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2" name="Google Shape;762;p73"/>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3" name="Google Shape;763;p73"/>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4" name="Google Shape;764;p73"/>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5" name="Google Shape;765;p73"/>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6" name="Google Shape;766;p73"/>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7" name="Google Shape;767;p73"/>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8" name="Google Shape;768;p73"/>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9" name="Google Shape;769;p73"/>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0" name="Google Shape;770;p73"/>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1" name="Google Shape;771;p73"/>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2" name="Google Shape;772;p73"/>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3" name="Google Shape;773;p73"/>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4" name="Google Shape;774;p73"/>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5" name="Google Shape;775;p73"/>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6" name="Google Shape;776;p73"/>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73"/>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8" name="Google Shape;778;p73"/>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9" name="Google Shape;779;p73"/>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0" name="Google Shape;780;p73"/>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1" name="Google Shape;781;p73"/>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2" name="Google Shape;782;p73"/>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3" name="Google Shape;783;p73"/>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4" name="Google Shape;784;p73"/>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5" name="Google Shape;785;p73"/>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6" name="Google Shape;786;p73"/>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7" name="Google Shape;787;p73"/>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8" name="Google Shape;788;p73"/>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9" name="Google Shape;789;p73"/>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90" name="Google Shape;790;p73"/>
          <p:cNvSpPr/>
          <p:nvPr/>
        </p:nvSpPr>
        <p:spPr>
          <a:xfrm rot="658082">
            <a:off x="9609432" y="-776537"/>
            <a:ext cx="3480304" cy="3376813"/>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1" name="Google Shape;791;p73"/>
          <p:cNvSpPr/>
          <p:nvPr/>
        </p:nvSpPr>
        <p:spPr>
          <a:xfrm rot="70002">
            <a:off x="10230539" y="-203276"/>
            <a:ext cx="2896170" cy="1564570"/>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2" name="Google Shape;792;p73"/>
          <p:cNvSpPr/>
          <p:nvPr/>
        </p:nvSpPr>
        <p:spPr>
          <a:xfrm flipH="1" rot="3721777">
            <a:off x="9360490" y="5643511"/>
            <a:ext cx="3452843" cy="4001116"/>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3" name="Google Shape;793;p73"/>
          <p:cNvSpPr/>
          <p:nvPr/>
        </p:nvSpPr>
        <p:spPr>
          <a:xfrm flipH="1" rot="2700000">
            <a:off x="10831719" y="5291380"/>
            <a:ext cx="1693380" cy="2154309"/>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4" name="Shape 794"/>
        <p:cNvGrpSpPr/>
        <p:nvPr/>
      </p:nvGrpSpPr>
      <p:grpSpPr>
        <a:xfrm>
          <a:off x="0" y="0"/>
          <a:ext cx="0" cy="0"/>
          <a:chOff x="0" y="0"/>
          <a:chExt cx="0" cy="0"/>
        </a:xfrm>
      </p:grpSpPr>
      <p:sp>
        <p:nvSpPr>
          <p:cNvPr id="795" name="Google Shape;795;p74"/>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6400"/>
              <a:buChar char="●"/>
              <a:defRPr sz="6400"/>
            </a:lvl1pPr>
            <a:lvl2pPr lvl="1" rtl="0">
              <a:spcBef>
                <a:spcPts val="0"/>
              </a:spcBef>
              <a:spcAft>
                <a:spcPts val="0"/>
              </a:spcAft>
              <a:buSzPts val="6400"/>
              <a:buChar char="○"/>
              <a:defRPr sz="6400"/>
            </a:lvl2pPr>
            <a:lvl3pPr lvl="2" rtl="0">
              <a:spcBef>
                <a:spcPts val="0"/>
              </a:spcBef>
              <a:spcAft>
                <a:spcPts val="0"/>
              </a:spcAft>
              <a:buSzPts val="6400"/>
              <a:buChar char="■"/>
              <a:defRPr sz="6400"/>
            </a:lvl3pPr>
            <a:lvl4pPr lvl="3" rtl="0">
              <a:spcBef>
                <a:spcPts val="0"/>
              </a:spcBef>
              <a:spcAft>
                <a:spcPts val="0"/>
              </a:spcAft>
              <a:buSzPts val="6400"/>
              <a:buChar char="●"/>
              <a:defRPr sz="6400"/>
            </a:lvl4pPr>
            <a:lvl5pPr lvl="4" rtl="0">
              <a:spcBef>
                <a:spcPts val="0"/>
              </a:spcBef>
              <a:spcAft>
                <a:spcPts val="0"/>
              </a:spcAft>
              <a:buSzPts val="6400"/>
              <a:buChar char="○"/>
              <a:defRPr sz="6400"/>
            </a:lvl5pPr>
            <a:lvl6pPr lvl="5" rtl="0">
              <a:spcBef>
                <a:spcPts val="0"/>
              </a:spcBef>
              <a:spcAft>
                <a:spcPts val="0"/>
              </a:spcAft>
              <a:buSzPts val="6400"/>
              <a:buChar char="■"/>
              <a:defRPr sz="6400"/>
            </a:lvl6pPr>
            <a:lvl7pPr lvl="6" rtl="0">
              <a:spcBef>
                <a:spcPts val="0"/>
              </a:spcBef>
              <a:spcAft>
                <a:spcPts val="0"/>
              </a:spcAft>
              <a:buSzPts val="6400"/>
              <a:buChar char="●"/>
              <a:defRPr sz="6400"/>
            </a:lvl7pPr>
            <a:lvl8pPr lvl="7" rtl="0">
              <a:spcBef>
                <a:spcPts val="0"/>
              </a:spcBef>
              <a:spcAft>
                <a:spcPts val="0"/>
              </a:spcAft>
              <a:buSzPts val="6400"/>
              <a:buChar char="○"/>
              <a:defRPr sz="6400"/>
            </a:lvl8pPr>
            <a:lvl9pPr lvl="8" rtl="0">
              <a:spcBef>
                <a:spcPts val="0"/>
              </a:spcBef>
              <a:spcAft>
                <a:spcPts val="0"/>
              </a:spcAft>
              <a:buSzPts val="6400"/>
              <a:buChar char="■"/>
              <a:defRPr sz="6400"/>
            </a:lvl9pPr>
          </a:lstStyle>
          <a:p/>
        </p:txBody>
      </p:sp>
      <p:sp>
        <p:nvSpPr>
          <p:cNvPr id="796" name="Google Shape;796;p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797" name="Shape 797"/>
        <p:cNvGrpSpPr/>
        <p:nvPr/>
      </p:nvGrpSpPr>
      <p:grpSpPr>
        <a:xfrm>
          <a:off x="0" y="0"/>
          <a:ext cx="0" cy="0"/>
          <a:chOff x="0" y="0"/>
          <a:chExt cx="0" cy="0"/>
        </a:xfrm>
      </p:grpSpPr>
      <p:sp>
        <p:nvSpPr>
          <p:cNvPr id="798" name="Google Shape;798;p75"/>
          <p:cNvSpPr/>
          <p:nvPr/>
        </p:nvSpPr>
        <p:spPr>
          <a:xfrm rot="-4263668">
            <a:off x="6098451" y="1710554"/>
            <a:ext cx="7132119" cy="7477838"/>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9" name="Google Shape;799;p75"/>
          <p:cNvSpPr/>
          <p:nvPr/>
        </p:nvSpPr>
        <p:spPr>
          <a:xfrm rot="1147776">
            <a:off x="-1309178" y="-830018"/>
            <a:ext cx="6364853" cy="5200896"/>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0" name="Google Shape;800;p75"/>
          <p:cNvSpPr txBox="1"/>
          <p:nvPr>
            <p:ph hasCustomPrompt="1" type="title"/>
          </p:nvPr>
        </p:nvSpPr>
        <p:spPr>
          <a:xfrm>
            <a:off x="415600" y="1731800"/>
            <a:ext cx="11360700" cy="2618100"/>
          </a:xfrm>
          <a:prstGeom prst="rect">
            <a:avLst/>
          </a:prstGeom>
          <a:noFill/>
          <a:ln>
            <a:noFill/>
          </a:ln>
        </p:spPr>
        <p:txBody>
          <a:bodyPr anchorCtr="0" anchor="b" bIns="121900" lIns="121900" spcFirstLastPara="1" rIns="121900" wrap="square" tIns="121900">
            <a:noAutofit/>
          </a:bodyPr>
          <a:lstStyle>
            <a:lvl1pPr lvl="0" rtl="0" algn="ctr">
              <a:spcBef>
                <a:spcPts val="0"/>
              </a:spcBef>
              <a:spcAft>
                <a:spcPts val="0"/>
              </a:spcAft>
              <a:buSzPts val="16000"/>
              <a:buFont typeface="Merriweather"/>
              <a:buChar char="●"/>
              <a:defRPr sz="16000">
                <a:latin typeface="Merriweather"/>
                <a:ea typeface="Merriweather"/>
                <a:cs typeface="Merriweather"/>
                <a:sym typeface="Merriweather"/>
              </a:defRPr>
            </a:lvl1pPr>
            <a:lvl2pPr lvl="1" rtl="0" algn="ctr">
              <a:spcBef>
                <a:spcPts val="0"/>
              </a:spcBef>
              <a:spcAft>
                <a:spcPts val="0"/>
              </a:spcAft>
              <a:buSzPts val="16000"/>
              <a:buChar char="○"/>
              <a:defRPr sz="16000"/>
            </a:lvl2pPr>
            <a:lvl3pPr lvl="2" rtl="0" algn="ctr">
              <a:spcBef>
                <a:spcPts val="0"/>
              </a:spcBef>
              <a:spcAft>
                <a:spcPts val="0"/>
              </a:spcAft>
              <a:buSzPts val="16000"/>
              <a:buChar char="■"/>
              <a:defRPr sz="16000"/>
            </a:lvl3pPr>
            <a:lvl4pPr lvl="3" rtl="0" algn="ctr">
              <a:spcBef>
                <a:spcPts val="0"/>
              </a:spcBef>
              <a:spcAft>
                <a:spcPts val="0"/>
              </a:spcAft>
              <a:buSzPts val="16000"/>
              <a:buChar char="●"/>
              <a:defRPr sz="16000"/>
            </a:lvl4pPr>
            <a:lvl5pPr lvl="4" rtl="0" algn="ctr">
              <a:spcBef>
                <a:spcPts val="0"/>
              </a:spcBef>
              <a:spcAft>
                <a:spcPts val="0"/>
              </a:spcAft>
              <a:buSzPts val="16000"/>
              <a:buChar char="○"/>
              <a:defRPr sz="16000"/>
            </a:lvl5pPr>
            <a:lvl6pPr lvl="5" rtl="0" algn="ctr">
              <a:spcBef>
                <a:spcPts val="0"/>
              </a:spcBef>
              <a:spcAft>
                <a:spcPts val="0"/>
              </a:spcAft>
              <a:buSzPts val="16000"/>
              <a:buChar char="■"/>
              <a:defRPr sz="16000"/>
            </a:lvl6pPr>
            <a:lvl7pPr lvl="6" rtl="0" algn="ctr">
              <a:spcBef>
                <a:spcPts val="0"/>
              </a:spcBef>
              <a:spcAft>
                <a:spcPts val="0"/>
              </a:spcAft>
              <a:buSzPts val="16000"/>
              <a:buChar char="●"/>
              <a:defRPr sz="16000"/>
            </a:lvl7pPr>
            <a:lvl8pPr lvl="7" rtl="0" algn="ctr">
              <a:spcBef>
                <a:spcPts val="0"/>
              </a:spcBef>
              <a:spcAft>
                <a:spcPts val="0"/>
              </a:spcAft>
              <a:buSzPts val="16000"/>
              <a:buChar char="○"/>
              <a:defRPr sz="16000"/>
            </a:lvl8pPr>
            <a:lvl9pPr lvl="8" rtl="0" algn="ctr">
              <a:spcBef>
                <a:spcPts val="0"/>
              </a:spcBef>
              <a:spcAft>
                <a:spcPts val="0"/>
              </a:spcAft>
              <a:buSzPts val="16000"/>
              <a:buChar char="■"/>
              <a:defRPr sz="16000"/>
            </a:lvl9pPr>
          </a:lstStyle>
          <a:p>
            <a:r>
              <a:t>xx%</a:t>
            </a:r>
          </a:p>
        </p:txBody>
      </p:sp>
      <p:sp>
        <p:nvSpPr>
          <p:cNvPr id="801" name="Google Shape;801;p75"/>
          <p:cNvSpPr txBox="1"/>
          <p:nvPr>
            <p:ph idx="1" type="subTitle"/>
          </p:nvPr>
        </p:nvSpPr>
        <p:spPr>
          <a:xfrm>
            <a:off x="2168600" y="4349802"/>
            <a:ext cx="7854900" cy="776400"/>
          </a:xfrm>
          <a:prstGeom prst="rect">
            <a:avLst/>
          </a:prstGeom>
          <a:noFill/>
          <a:ln>
            <a:noFill/>
          </a:ln>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Font typeface="Montserrat"/>
              <a:buNone/>
              <a:defRPr sz="1900">
                <a:solidFill>
                  <a:schemeClr val="dk2"/>
                </a:solidFill>
                <a:latin typeface="Montserrat"/>
                <a:ea typeface="Montserrat"/>
                <a:cs typeface="Montserrat"/>
                <a:sym typeface="Montserrat"/>
              </a:defRPr>
            </a:lvl1pPr>
            <a:lvl2pPr lvl="1" rtl="0" algn="r">
              <a:spcBef>
                <a:spcPts val="0"/>
              </a:spcBef>
              <a:spcAft>
                <a:spcPts val="0"/>
              </a:spcAft>
              <a:buSzPts val="1900"/>
              <a:buFont typeface="Montserrat"/>
              <a:buNone/>
              <a:defRPr sz="1900">
                <a:latin typeface="Montserrat"/>
                <a:ea typeface="Montserrat"/>
                <a:cs typeface="Montserrat"/>
                <a:sym typeface="Montserrat"/>
              </a:defRPr>
            </a:lvl2pPr>
            <a:lvl3pPr lvl="2" rtl="0" algn="r">
              <a:spcBef>
                <a:spcPts val="0"/>
              </a:spcBef>
              <a:spcAft>
                <a:spcPts val="0"/>
              </a:spcAft>
              <a:buSzPts val="1900"/>
              <a:buFont typeface="Montserrat"/>
              <a:buNone/>
              <a:defRPr sz="1900">
                <a:latin typeface="Montserrat"/>
                <a:ea typeface="Montserrat"/>
                <a:cs typeface="Montserrat"/>
                <a:sym typeface="Montserrat"/>
              </a:defRPr>
            </a:lvl3pPr>
            <a:lvl4pPr lvl="3" rtl="0" algn="r">
              <a:spcBef>
                <a:spcPts val="0"/>
              </a:spcBef>
              <a:spcAft>
                <a:spcPts val="0"/>
              </a:spcAft>
              <a:buSzPts val="1900"/>
              <a:buFont typeface="Montserrat"/>
              <a:buNone/>
              <a:defRPr sz="1900">
                <a:latin typeface="Montserrat"/>
                <a:ea typeface="Montserrat"/>
                <a:cs typeface="Montserrat"/>
                <a:sym typeface="Montserrat"/>
              </a:defRPr>
            </a:lvl4pPr>
            <a:lvl5pPr lvl="4" rtl="0" algn="r">
              <a:spcBef>
                <a:spcPts val="0"/>
              </a:spcBef>
              <a:spcAft>
                <a:spcPts val="0"/>
              </a:spcAft>
              <a:buSzPts val="1900"/>
              <a:buFont typeface="Montserrat"/>
              <a:buNone/>
              <a:defRPr sz="1900">
                <a:latin typeface="Montserrat"/>
                <a:ea typeface="Montserrat"/>
                <a:cs typeface="Montserrat"/>
                <a:sym typeface="Montserrat"/>
              </a:defRPr>
            </a:lvl5pPr>
            <a:lvl6pPr lvl="5" rtl="0" algn="r">
              <a:spcBef>
                <a:spcPts val="0"/>
              </a:spcBef>
              <a:spcAft>
                <a:spcPts val="0"/>
              </a:spcAft>
              <a:buSzPts val="1900"/>
              <a:buFont typeface="Montserrat"/>
              <a:buNone/>
              <a:defRPr sz="1900">
                <a:latin typeface="Montserrat"/>
                <a:ea typeface="Montserrat"/>
                <a:cs typeface="Montserrat"/>
                <a:sym typeface="Montserrat"/>
              </a:defRPr>
            </a:lvl6pPr>
            <a:lvl7pPr lvl="6" rtl="0" algn="r">
              <a:spcBef>
                <a:spcPts val="0"/>
              </a:spcBef>
              <a:spcAft>
                <a:spcPts val="0"/>
              </a:spcAft>
              <a:buSzPts val="1900"/>
              <a:buFont typeface="Montserrat"/>
              <a:buNone/>
              <a:defRPr sz="1900">
                <a:latin typeface="Montserrat"/>
                <a:ea typeface="Montserrat"/>
                <a:cs typeface="Montserrat"/>
                <a:sym typeface="Montserrat"/>
              </a:defRPr>
            </a:lvl7pPr>
            <a:lvl8pPr lvl="7" rtl="0" algn="r">
              <a:spcBef>
                <a:spcPts val="0"/>
              </a:spcBef>
              <a:spcAft>
                <a:spcPts val="0"/>
              </a:spcAft>
              <a:buSzPts val="1900"/>
              <a:buFont typeface="Montserrat"/>
              <a:buNone/>
              <a:defRPr sz="1900">
                <a:latin typeface="Montserrat"/>
                <a:ea typeface="Montserrat"/>
                <a:cs typeface="Montserrat"/>
                <a:sym typeface="Montserrat"/>
              </a:defRPr>
            </a:lvl8pPr>
            <a:lvl9pPr lvl="8" rtl="0" algn="r">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802" name="Google Shape;802;p75"/>
          <p:cNvSpPr/>
          <p:nvPr/>
        </p:nvSpPr>
        <p:spPr>
          <a:xfrm rot="-967828">
            <a:off x="9766746" y="-563994"/>
            <a:ext cx="2930606" cy="2844785"/>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3" name="Google Shape;803;p75"/>
          <p:cNvSpPr/>
          <p:nvPr/>
        </p:nvSpPr>
        <p:spPr>
          <a:xfrm flipH="1" rot="5399741">
            <a:off x="-1873924" y="4412236"/>
            <a:ext cx="4390550" cy="5087142"/>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04" name="Google Shape;804;p75"/>
          <p:cNvGrpSpPr/>
          <p:nvPr/>
        </p:nvGrpSpPr>
        <p:grpSpPr>
          <a:xfrm>
            <a:off x="184382" y="6061970"/>
            <a:ext cx="839878" cy="701850"/>
            <a:chOff x="3923575" y="2588450"/>
            <a:chExt cx="701125" cy="585900"/>
          </a:xfrm>
        </p:grpSpPr>
        <p:sp>
          <p:nvSpPr>
            <p:cNvPr id="805" name="Google Shape;805;p75"/>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6" name="Google Shape;806;p75"/>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7" name="Google Shape;807;p75"/>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8" name="Google Shape;808;p75"/>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9" name="Google Shape;809;p75"/>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10" name="Google Shape;810;p75"/>
          <p:cNvSpPr/>
          <p:nvPr/>
        </p:nvSpPr>
        <p:spPr>
          <a:xfrm rot="4341105">
            <a:off x="-63716" y="-849578"/>
            <a:ext cx="2491344" cy="3169475"/>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11" name="Google Shape;811;p75"/>
          <p:cNvGrpSpPr/>
          <p:nvPr/>
        </p:nvGrpSpPr>
        <p:grpSpPr>
          <a:xfrm rot="-9295625">
            <a:off x="10262291" y="944058"/>
            <a:ext cx="2431049" cy="2150809"/>
            <a:chOff x="1749700" y="889800"/>
            <a:chExt cx="4276500" cy="3783525"/>
          </a:xfrm>
        </p:grpSpPr>
        <p:sp>
          <p:nvSpPr>
            <p:cNvPr id="812" name="Google Shape;812;p75"/>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3" name="Google Shape;813;p75"/>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4" name="Google Shape;814;p75"/>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5" name="Google Shape;815;p75"/>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6" name="Google Shape;816;p75"/>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7" name="Google Shape;817;p75"/>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8" name="Google Shape;818;p75"/>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9" name="Google Shape;819;p75"/>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0" name="Google Shape;820;p75"/>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1" name="Google Shape;821;p75"/>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2" name="Google Shape;822;p75"/>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3" name="Google Shape;823;p75"/>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4" name="Google Shape;824;p75"/>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5" name="Google Shape;825;p75"/>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6" name="Google Shape;826;p75"/>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7" name="Google Shape;827;p75"/>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8" name="Google Shape;828;p75"/>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9" name="Google Shape;829;p75"/>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0" name="Google Shape;830;p75"/>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1" name="Google Shape;831;p75"/>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2" name="Google Shape;832;p75"/>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3" name="Google Shape;833;p75"/>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4" name="Google Shape;834;p75"/>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5" name="Google Shape;835;p75"/>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6" name="Google Shape;836;p75"/>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7" name="Google Shape;837;p75"/>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8" name="Google Shape;838;p75"/>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9" name="Google Shape;839;p75"/>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0" name="Google Shape;840;p75"/>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1" name="Google Shape;841;p75"/>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2" name="Google Shape;842;p75"/>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3" name="Google Shape;843;p75"/>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4" name="Google Shape;844;p75"/>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5" name="Google Shape;845;p75"/>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6" name="Google Shape;846;p75"/>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7" name="Google Shape;847;p75"/>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8" name="Google Shape;848;p75"/>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9" name="Google Shape;849;p75"/>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0" name="Google Shape;850;p75"/>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1" name="Google Shape;851;p75"/>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2" name="Google Shape;852;p75"/>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3" name="Google Shape;853;p75"/>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4" name="Google Shape;854;p75"/>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5" name="Google Shape;855;p75"/>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6" name="Google Shape;856;p75"/>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7" name="Google Shape;857;p75"/>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8" name="Google Shape;858;p75"/>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9" name="Google Shape;859;p75"/>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0" name="Google Shape;860;p75"/>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1" name="Shape 861"/>
        <p:cNvGrpSpPr/>
        <p:nvPr/>
      </p:nvGrpSpPr>
      <p:grpSpPr>
        <a:xfrm>
          <a:off x="0" y="0"/>
          <a:ext cx="0" cy="0"/>
          <a:chOff x="0" y="0"/>
          <a:chExt cx="0" cy="0"/>
        </a:xfrm>
      </p:grpSpPr>
      <p:sp>
        <p:nvSpPr>
          <p:cNvPr id="862" name="Google Shape;862;p76"/>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sp>
        <p:nvSpPr>
          <p:cNvPr id="863" name="Google Shape;863;p76"/>
          <p:cNvSpPr txBox="1"/>
          <p:nvPr>
            <p:ph idx="1" type="body"/>
          </p:nvPr>
        </p:nvSpPr>
        <p:spPr>
          <a:xfrm>
            <a:off x="415600" y="1536633"/>
            <a:ext cx="11360700" cy="4555200"/>
          </a:xfrm>
          <a:prstGeom prst="rect">
            <a:avLst/>
          </a:prstGeom>
          <a:noFill/>
          <a:ln>
            <a:noFill/>
          </a:ln>
        </p:spPr>
        <p:txBody>
          <a:bodyPr anchorCtr="0" anchor="ctr" bIns="121900" lIns="121900" spcFirstLastPara="1" rIns="121900" wrap="square" tIns="121900">
            <a:noAutofit/>
          </a:bodyPr>
          <a:lstStyle>
            <a:lvl1pPr indent="-349250" lvl="0" marL="457200" rtl="0">
              <a:spcBef>
                <a:spcPts val="0"/>
              </a:spcBef>
              <a:spcAft>
                <a:spcPts val="0"/>
              </a:spcAft>
              <a:buSzPts val="1900"/>
              <a:buChar char="●"/>
              <a:defRPr sz="1900"/>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864" name="Google Shape;864;p7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1">
    <p:spTree>
      <p:nvGrpSpPr>
        <p:cNvPr id="865" name="Shape 865"/>
        <p:cNvGrpSpPr/>
        <p:nvPr/>
      </p:nvGrpSpPr>
      <p:grpSpPr>
        <a:xfrm>
          <a:off x="0" y="0"/>
          <a:ext cx="0" cy="0"/>
          <a:chOff x="0" y="0"/>
          <a:chExt cx="0" cy="0"/>
        </a:xfrm>
      </p:grpSpPr>
      <p:sp>
        <p:nvSpPr>
          <p:cNvPr id="866" name="Google Shape;866;p77"/>
          <p:cNvSpPr/>
          <p:nvPr/>
        </p:nvSpPr>
        <p:spPr>
          <a:xfrm rot="-5400000">
            <a:off x="-1525867" y="4645365"/>
            <a:ext cx="3252275" cy="2657523"/>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7" name="Google Shape;867;p77"/>
          <p:cNvSpPr txBox="1"/>
          <p:nvPr>
            <p:ph type="title"/>
          </p:nvPr>
        </p:nvSpPr>
        <p:spPr>
          <a:xfrm>
            <a:off x="960000" y="720000"/>
            <a:ext cx="5136000" cy="8628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Clr>
                <a:schemeClr val="lt2"/>
              </a:buClr>
              <a:buSzPts val="4000"/>
              <a:buFont typeface="Merriweather"/>
              <a:buChar char="●"/>
              <a:defRPr sz="4000">
                <a:solidFill>
                  <a:schemeClr val="lt2"/>
                </a:solidFill>
                <a:latin typeface="Merriweather"/>
                <a:ea typeface="Merriweather"/>
                <a:cs typeface="Merriweather"/>
                <a:sym typeface="Merriweather"/>
              </a:defRPr>
            </a:lvl1pPr>
            <a:lvl2pPr lvl="1" rtl="0">
              <a:spcBef>
                <a:spcPts val="0"/>
              </a:spcBef>
              <a:spcAft>
                <a:spcPts val="0"/>
              </a:spcAft>
              <a:buClr>
                <a:schemeClr val="lt2"/>
              </a:buClr>
              <a:buSzPts val="1900"/>
              <a:buChar char="○"/>
              <a:defRPr sz="1900">
                <a:solidFill>
                  <a:schemeClr val="lt2"/>
                </a:solidFill>
              </a:defRPr>
            </a:lvl2pPr>
            <a:lvl3pPr lvl="2" rtl="0">
              <a:spcBef>
                <a:spcPts val="0"/>
              </a:spcBef>
              <a:spcAft>
                <a:spcPts val="0"/>
              </a:spcAft>
              <a:buClr>
                <a:schemeClr val="lt2"/>
              </a:buClr>
              <a:buSzPts val="1900"/>
              <a:buChar char="■"/>
              <a:defRPr sz="1900">
                <a:solidFill>
                  <a:schemeClr val="lt2"/>
                </a:solidFill>
              </a:defRPr>
            </a:lvl3pPr>
            <a:lvl4pPr lvl="3" rtl="0">
              <a:spcBef>
                <a:spcPts val="0"/>
              </a:spcBef>
              <a:spcAft>
                <a:spcPts val="0"/>
              </a:spcAft>
              <a:buClr>
                <a:schemeClr val="lt2"/>
              </a:buClr>
              <a:buSzPts val="1900"/>
              <a:buChar char="●"/>
              <a:defRPr sz="1900">
                <a:solidFill>
                  <a:schemeClr val="lt2"/>
                </a:solidFill>
              </a:defRPr>
            </a:lvl4pPr>
            <a:lvl5pPr lvl="4" rtl="0">
              <a:spcBef>
                <a:spcPts val="0"/>
              </a:spcBef>
              <a:spcAft>
                <a:spcPts val="0"/>
              </a:spcAft>
              <a:buClr>
                <a:schemeClr val="lt2"/>
              </a:buClr>
              <a:buSzPts val="1900"/>
              <a:buChar char="○"/>
              <a:defRPr sz="1900">
                <a:solidFill>
                  <a:schemeClr val="lt2"/>
                </a:solidFill>
              </a:defRPr>
            </a:lvl5pPr>
            <a:lvl6pPr lvl="5" rtl="0">
              <a:spcBef>
                <a:spcPts val="0"/>
              </a:spcBef>
              <a:spcAft>
                <a:spcPts val="0"/>
              </a:spcAft>
              <a:buClr>
                <a:schemeClr val="lt2"/>
              </a:buClr>
              <a:buSzPts val="1900"/>
              <a:buChar char="■"/>
              <a:defRPr sz="1900">
                <a:solidFill>
                  <a:schemeClr val="lt2"/>
                </a:solidFill>
              </a:defRPr>
            </a:lvl6pPr>
            <a:lvl7pPr lvl="6" rtl="0">
              <a:spcBef>
                <a:spcPts val="0"/>
              </a:spcBef>
              <a:spcAft>
                <a:spcPts val="0"/>
              </a:spcAft>
              <a:buClr>
                <a:schemeClr val="lt2"/>
              </a:buClr>
              <a:buSzPts val="1900"/>
              <a:buChar char="●"/>
              <a:defRPr sz="1900">
                <a:solidFill>
                  <a:schemeClr val="lt2"/>
                </a:solidFill>
              </a:defRPr>
            </a:lvl7pPr>
            <a:lvl8pPr lvl="7" rtl="0">
              <a:spcBef>
                <a:spcPts val="0"/>
              </a:spcBef>
              <a:spcAft>
                <a:spcPts val="0"/>
              </a:spcAft>
              <a:buClr>
                <a:schemeClr val="lt2"/>
              </a:buClr>
              <a:buSzPts val="1900"/>
              <a:buChar char="○"/>
              <a:defRPr sz="1900">
                <a:solidFill>
                  <a:schemeClr val="lt2"/>
                </a:solidFill>
              </a:defRPr>
            </a:lvl8pPr>
            <a:lvl9pPr lvl="8" rtl="0">
              <a:spcBef>
                <a:spcPts val="0"/>
              </a:spcBef>
              <a:spcAft>
                <a:spcPts val="0"/>
              </a:spcAft>
              <a:buClr>
                <a:schemeClr val="lt2"/>
              </a:buClr>
              <a:buSzPts val="1900"/>
              <a:buChar char="■"/>
              <a:defRPr sz="1900">
                <a:solidFill>
                  <a:schemeClr val="lt2"/>
                </a:solidFill>
              </a:defRPr>
            </a:lvl9pPr>
          </a:lstStyle>
          <a:p/>
        </p:txBody>
      </p:sp>
      <p:sp>
        <p:nvSpPr>
          <p:cNvPr id="868" name="Google Shape;868;p77"/>
          <p:cNvSpPr/>
          <p:nvPr/>
        </p:nvSpPr>
        <p:spPr>
          <a:xfrm rot="274615">
            <a:off x="9418711" y="-667138"/>
            <a:ext cx="3200334" cy="3356248"/>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69" name="Google Shape;869;p77"/>
          <p:cNvGrpSpPr/>
          <p:nvPr/>
        </p:nvGrpSpPr>
        <p:grpSpPr>
          <a:xfrm rot="-5549576">
            <a:off x="162680" y="5347345"/>
            <a:ext cx="1198234" cy="1907127"/>
            <a:chOff x="2665800" y="994925"/>
            <a:chExt cx="2326725" cy="3703250"/>
          </a:xfrm>
        </p:grpSpPr>
        <p:sp>
          <p:nvSpPr>
            <p:cNvPr id="870" name="Google Shape;870;p77"/>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1" name="Google Shape;871;p77"/>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2" name="Google Shape;872;p77"/>
          <p:cNvGrpSpPr/>
          <p:nvPr/>
        </p:nvGrpSpPr>
        <p:grpSpPr>
          <a:xfrm rot="-1013179">
            <a:off x="10778513" y="-791967"/>
            <a:ext cx="2672134" cy="2364103"/>
            <a:chOff x="1749700" y="889800"/>
            <a:chExt cx="4276500" cy="3783525"/>
          </a:xfrm>
        </p:grpSpPr>
        <p:sp>
          <p:nvSpPr>
            <p:cNvPr id="873" name="Google Shape;873;p77"/>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4" name="Google Shape;874;p77"/>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5" name="Google Shape;875;p77"/>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6" name="Google Shape;876;p77"/>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7" name="Google Shape;877;p77"/>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8" name="Google Shape;878;p77"/>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9" name="Google Shape;879;p77"/>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0" name="Google Shape;880;p77"/>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1" name="Google Shape;881;p77"/>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2" name="Google Shape;882;p77"/>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3" name="Google Shape;883;p77"/>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77"/>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5" name="Google Shape;885;p77"/>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6" name="Google Shape;886;p77"/>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7" name="Google Shape;887;p77"/>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8" name="Google Shape;888;p77"/>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77"/>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0" name="Google Shape;890;p77"/>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1" name="Google Shape;891;p77"/>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2" name="Google Shape;892;p77"/>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77"/>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4" name="Google Shape;894;p77"/>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5" name="Google Shape;895;p77"/>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6" name="Google Shape;896;p77"/>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77"/>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77"/>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9" name="Google Shape;899;p77"/>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0" name="Google Shape;900;p77"/>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1" name="Google Shape;901;p77"/>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2" name="Google Shape;902;p77"/>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3" name="Google Shape;903;p77"/>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4" name="Google Shape;904;p77"/>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5" name="Google Shape;905;p77"/>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6" name="Google Shape;906;p77"/>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7" name="Google Shape;907;p77"/>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8" name="Google Shape;908;p77"/>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77"/>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0" name="Google Shape;910;p77"/>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1" name="Google Shape;911;p77"/>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77"/>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77"/>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77"/>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77"/>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77"/>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77"/>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8" name="Google Shape;918;p77"/>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9" name="Google Shape;919;p77"/>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77"/>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1" name="Google Shape;921;p77"/>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22" name="Google Shape;922;p77"/>
          <p:cNvSpPr/>
          <p:nvPr/>
        </p:nvSpPr>
        <p:spPr>
          <a:xfrm rot="6175100">
            <a:off x="9039248" y="4020080"/>
            <a:ext cx="4027668" cy="3908229"/>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77"/>
          <p:cNvSpPr/>
          <p:nvPr/>
        </p:nvSpPr>
        <p:spPr>
          <a:xfrm rot="6833667">
            <a:off x="9915630" y="5336474"/>
            <a:ext cx="3201842" cy="172970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4" name="Google Shape;924;p77"/>
          <p:cNvSpPr txBox="1"/>
          <p:nvPr>
            <p:ph idx="1" type="body"/>
          </p:nvPr>
        </p:nvSpPr>
        <p:spPr>
          <a:xfrm>
            <a:off x="1046833" y="2234900"/>
            <a:ext cx="4949100" cy="3278100"/>
          </a:xfrm>
          <a:prstGeom prst="rect">
            <a:avLst/>
          </a:prstGeom>
          <a:noFill/>
          <a:ln>
            <a:noFill/>
          </a:ln>
        </p:spPr>
        <p:txBody>
          <a:bodyPr anchorCtr="0" anchor="b" bIns="121900" lIns="121900" spcFirstLastPara="1" rIns="121900" wrap="square" tIns="121900">
            <a:noAutofit/>
          </a:bodyPr>
          <a:lstStyle>
            <a:lvl1pPr indent="-349250" lvl="0" marL="457200" rtl="0">
              <a:lnSpc>
                <a:spcPct val="100000"/>
              </a:lnSpc>
              <a:spcBef>
                <a:spcPts val="0"/>
              </a:spcBef>
              <a:spcAft>
                <a:spcPts val="0"/>
              </a:spcAft>
              <a:buSzPts val="1900"/>
              <a:buChar char="●"/>
              <a:defRPr sz="1900"/>
            </a:lvl1pPr>
            <a:lvl2pPr indent="-323850" lvl="1" marL="914400" rtl="0">
              <a:spcBef>
                <a:spcPts val="0"/>
              </a:spcBef>
              <a:spcAft>
                <a:spcPts val="0"/>
              </a:spcAft>
              <a:buSzPts val="1500"/>
              <a:buFont typeface="Montserrat"/>
              <a:buChar char="○"/>
              <a:defRPr sz="1500">
                <a:latin typeface="Montserrat"/>
                <a:ea typeface="Montserrat"/>
                <a:cs typeface="Montserrat"/>
                <a:sym typeface="Montserrat"/>
              </a:defRPr>
            </a:lvl2pPr>
            <a:lvl3pPr indent="-323850" lvl="2" marL="1371600" rtl="0">
              <a:spcBef>
                <a:spcPts val="0"/>
              </a:spcBef>
              <a:spcAft>
                <a:spcPts val="0"/>
              </a:spcAft>
              <a:buSzPts val="1500"/>
              <a:buFont typeface="Montserrat"/>
              <a:buChar char="■"/>
              <a:defRPr sz="1500">
                <a:latin typeface="Montserrat"/>
                <a:ea typeface="Montserrat"/>
                <a:cs typeface="Montserrat"/>
                <a:sym typeface="Montserrat"/>
              </a:defRPr>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925" name="Google Shape;925;p77"/>
          <p:cNvSpPr txBox="1"/>
          <p:nvPr>
            <p:ph idx="2" type="body"/>
          </p:nvPr>
        </p:nvSpPr>
        <p:spPr>
          <a:xfrm>
            <a:off x="6195882" y="2234900"/>
            <a:ext cx="4949100" cy="3278100"/>
          </a:xfrm>
          <a:prstGeom prst="rect">
            <a:avLst/>
          </a:prstGeom>
          <a:noFill/>
          <a:ln>
            <a:noFill/>
          </a:ln>
        </p:spPr>
        <p:txBody>
          <a:bodyPr anchorCtr="0" anchor="b" bIns="121900" lIns="121900" spcFirstLastPara="1" rIns="121900" wrap="square" tIns="121900">
            <a:noAutofit/>
          </a:bodyPr>
          <a:lstStyle>
            <a:lvl1pPr indent="-349250" lvl="0" marL="457200" rtl="0">
              <a:lnSpc>
                <a:spcPct val="100000"/>
              </a:lnSpc>
              <a:spcBef>
                <a:spcPts val="0"/>
              </a:spcBef>
              <a:spcAft>
                <a:spcPts val="0"/>
              </a:spcAft>
              <a:buClr>
                <a:schemeClr val="dk2"/>
              </a:buClr>
              <a:buSzPts val="1900"/>
              <a:buChar char="●"/>
              <a:defRPr sz="1900"/>
            </a:lvl1pPr>
            <a:lvl2pPr indent="-323850" lvl="1" marL="914400" rtl="0">
              <a:spcBef>
                <a:spcPts val="0"/>
              </a:spcBef>
              <a:spcAft>
                <a:spcPts val="0"/>
              </a:spcAft>
              <a:buSzPts val="1500"/>
              <a:buFont typeface="Montserrat"/>
              <a:buChar char="○"/>
              <a:defRPr sz="1500">
                <a:latin typeface="Montserrat"/>
                <a:ea typeface="Montserrat"/>
                <a:cs typeface="Montserrat"/>
                <a:sym typeface="Montserrat"/>
              </a:defRPr>
            </a:lvl2pPr>
            <a:lvl3pPr indent="-323850" lvl="2" marL="1371600" rtl="0">
              <a:spcBef>
                <a:spcPts val="0"/>
              </a:spcBef>
              <a:spcAft>
                <a:spcPts val="0"/>
              </a:spcAft>
              <a:buSzPts val="1500"/>
              <a:buFont typeface="Montserrat"/>
              <a:buChar char="■"/>
              <a:defRPr sz="1500">
                <a:latin typeface="Montserrat"/>
                <a:ea typeface="Montserrat"/>
                <a:cs typeface="Montserrat"/>
                <a:sym typeface="Montserrat"/>
              </a:defRPr>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3">
    <p:spTree>
      <p:nvGrpSpPr>
        <p:cNvPr id="926" name="Shape 926"/>
        <p:cNvGrpSpPr/>
        <p:nvPr/>
      </p:nvGrpSpPr>
      <p:grpSpPr>
        <a:xfrm>
          <a:off x="0" y="0"/>
          <a:ext cx="0" cy="0"/>
          <a:chOff x="0" y="0"/>
          <a:chExt cx="0" cy="0"/>
        </a:xfrm>
      </p:grpSpPr>
      <p:sp>
        <p:nvSpPr>
          <p:cNvPr id="927" name="Google Shape;927;p78"/>
          <p:cNvSpPr txBox="1"/>
          <p:nvPr>
            <p:ph type="title"/>
          </p:nvPr>
        </p:nvSpPr>
        <p:spPr>
          <a:xfrm>
            <a:off x="960000" y="720000"/>
            <a:ext cx="5034300" cy="1502700"/>
          </a:xfrm>
          <a:prstGeom prst="rect">
            <a:avLst/>
          </a:prstGeom>
          <a:noFill/>
          <a:ln>
            <a:noFill/>
          </a:ln>
        </p:spPr>
        <p:txBody>
          <a:bodyPr anchorCtr="0" anchor="ctr" bIns="121900" lIns="121900" spcFirstLastPara="1" rIns="121900" wrap="square" tIns="121900">
            <a:noAutofit/>
          </a:bodyPr>
          <a:lstStyle>
            <a:lvl1pPr lvl="0" rtl="0">
              <a:spcBef>
                <a:spcPts val="0"/>
              </a:spcBef>
              <a:spcAft>
                <a:spcPts val="0"/>
              </a:spcAft>
              <a:buClr>
                <a:schemeClr val="lt2"/>
              </a:buClr>
              <a:buSzPts val="4000"/>
              <a:buFont typeface="Merriweather"/>
              <a:buChar char="●"/>
              <a:defRPr sz="4000">
                <a:solidFill>
                  <a:schemeClr val="lt2"/>
                </a:solidFill>
                <a:latin typeface="Merriweather"/>
                <a:ea typeface="Merriweather"/>
                <a:cs typeface="Merriweather"/>
                <a:sym typeface="Merriweather"/>
              </a:defRPr>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p:txBody>
      </p:sp>
      <p:sp>
        <p:nvSpPr>
          <p:cNvPr id="928" name="Google Shape;928;p78"/>
          <p:cNvSpPr/>
          <p:nvPr/>
        </p:nvSpPr>
        <p:spPr>
          <a:xfrm rot="-8882009">
            <a:off x="5835328" y="-619478"/>
            <a:ext cx="8012967" cy="840334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9" name="Google Shape;929;p78"/>
          <p:cNvSpPr txBox="1"/>
          <p:nvPr>
            <p:ph idx="1" type="subTitle"/>
          </p:nvPr>
        </p:nvSpPr>
        <p:spPr>
          <a:xfrm>
            <a:off x="7247933" y="1648666"/>
            <a:ext cx="3552300" cy="743700"/>
          </a:xfrm>
          <a:prstGeom prst="rect">
            <a:avLst/>
          </a:prstGeom>
          <a:noFill/>
          <a:ln>
            <a:noFill/>
          </a:ln>
        </p:spPr>
        <p:txBody>
          <a:bodyPr anchorCtr="0" anchor="t" bIns="121900" lIns="121900" spcFirstLastPara="1" rIns="121900" wrap="square" tIns="121900">
            <a:noAutofit/>
          </a:bodyPr>
          <a:lstStyle>
            <a:lvl1pPr lvl="0" rtl="0">
              <a:lnSpc>
                <a:spcPct val="100000"/>
              </a:lnSpc>
              <a:spcBef>
                <a:spcPts val="0"/>
              </a:spcBef>
              <a:spcAft>
                <a:spcPts val="0"/>
              </a:spcAft>
              <a:buClr>
                <a:schemeClr val="dk2"/>
              </a:buClr>
              <a:buSzPts val="1900"/>
              <a:buNone/>
              <a:defRPr sz="1900">
                <a:solidFill>
                  <a:schemeClr val="dk2"/>
                </a:solidFill>
                <a:latin typeface="Montserrat"/>
                <a:ea typeface="Montserrat"/>
                <a:cs typeface="Montserrat"/>
                <a:sym typeface="Montserrat"/>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sp>
        <p:nvSpPr>
          <p:cNvPr id="930" name="Google Shape;930;p78"/>
          <p:cNvSpPr txBox="1"/>
          <p:nvPr>
            <p:ph idx="2" type="subTitle"/>
          </p:nvPr>
        </p:nvSpPr>
        <p:spPr>
          <a:xfrm>
            <a:off x="7247933" y="3442814"/>
            <a:ext cx="3552300" cy="743700"/>
          </a:xfrm>
          <a:prstGeom prst="rect">
            <a:avLst/>
          </a:prstGeom>
          <a:noFill/>
          <a:ln>
            <a:noFill/>
          </a:ln>
        </p:spPr>
        <p:txBody>
          <a:bodyPr anchorCtr="0" anchor="t" bIns="121900" lIns="121900" spcFirstLastPara="1" rIns="121900" wrap="square" tIns="121900">
            <a:noAutofit/>
          </a:bodyPr>
          <a:lstStyle>
            <a:lvl1pPr lvl="0" rtl="0">
              <a:lnSpc>
                <a:spcPct val="100000"/>
              </a:lnSpc>
              <a:spcBef>
                <a:spcPts val="0"/>
              </a:spcBef>
              <a:spcAft>
                <a:spcPts val="0"/>
              </a:spcAft>
              <a:buClr>
                <a:schemeClr val="dk2"/>
              </a:buClr>
              <a:buSzPts val="1900"/>
              <a:buNone/>
              <a:defRPr sz="1900">
                <a:solidFill>
                  <a:schemeClr val="dk2"/>
                </a:solidFill>
                <a:latin typeface="Montserrat"/>
                <a:ea typeface="Montserrat"/>
                <a:cs typeface="Montserrat"/>
                <a:sym typeface="Montserrat"/>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sp>
        <p:nvSpPr>
          <p:cNvPr id="931" name="Google Shape;931;p78"/>
          <p:cNvSpPr txBox="1"/>
          <p:nvPr>
            <p:ph idx="3" type="subTitle"/>
          </p:nvPr>
        </p:nvSpPr>
        <p:spPr>
          <a:xfrm>
            <a:off x="7247933" y="5236962"/>
            <a:ext cx="3552300" cy="743700"/>
          </a:xfrm>
          <a:prstGeom prst="rect">
            <a:avLst/>
          </a:prstGeom>
          <a:noFill/>
          <a:ln>
            <a:noFill/>
          </a:ln>
        </p:spPr>
        <p:txBody>
          <a:bodyPr anchorCtr="0" anchor="t" bIns="121900" lIns="121900" spcFirstLastPara="1" rIns="121900" wrap="square" tIns="121900">
            <a:noAutofit/>
          </a:bodyPr>
          <a:lstStyle>
            <a:lvl1pPr lvl="0" rtl="0">
              <a:lnSpc>
                <a:spcPct val="100000"/>
              </a:lnSpc>
              <a:spcBef>
                <a:spcPts val="0"/>
              </a:spcBef>
              <a:spcAft>
                <a:spcPts val="0"/>
              </a:spcAft>
              <a:buClr>
                <a:schemeClr val="dk2"/>
              </a:buClr>
              <a:buSzPts val="1900"/>
              <a:buNone/>
              <a:defRPr sz="1900">
                <a:solidFill>
                  <a:srgbClr val="043025"/>
                </a:solidFill>
                <a:latin typeface="Montserrat"/>
                <a:ea typeface="Montserrat"/>
                <a:cs typeface="Montserrat"/>
                <a:sym typeface="Montserrat"/>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sp>
        <p:nvSpPr>
          <p:cNvPr id="932" name="Google Shape;932;p78"/>
          <p:cNvSpPr txBox="1"/>
          <p:nvPr>
            <p:ph hasCustomPrompt="1" idx="4" type="title"/>
          </p:nvPr>
        </p:nvSpPr>
        <p:spPr>
          <a:xfrm>
            <a:off x="7247933" y="975000"/>
            <a:ext cx="1569300" cy="726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SzPts val="4000"/>
              <a:buFont typeface="Merriweather"/>
              <a:buChar char="●"/>
              <a:defRPr sz="4000">
                <a:latin typeface="Merriweather"/>
                <a:ea typeface="Merriweather"/>
                <a:cs typeface="Merriweather"/>
                <a:sym typeface="Merriweather"/>
              </a:defRPr>
            </a:lvl1pPr>
            <a:lvl2pPr lvl="1" rtl="0" algn="ctr">
              <a:spcBef>
                <a:spcPts val="0"/>
              </a:spcBef>
              <a:spcAft>
                <a:spcPts val="0"/>
              </a:spcAft>
              <a:buSzPts val="4000"/>
              <a:buChar char="○"/>
              <a:defRPr sz="4000"/>
            </a:lvl2pPr>
            <a:lvl3pPr lvl="2" rtl="0" algn="ctr">
              <a:spcBef>
                <a:spcPts val="0"/>
              </a:spcBef>
              <a:spcAft>
                <a:spcPts val="0"/>
              </a:spcAft>
              <a:buSzPts val="4000"/>
              <a:buChar char="■"/>
              <a:defRPr sz="4000"/>
            </a:lvl3pPr>
            <a:lvl4pPr lvl="3" rtl="0" algn="ctr">
              <a:spcBef>
                <a:spcPts val="0"/>
              </a:spcBef>
              <a:spcAft>
                <a:spcPts val="0"/>
              </a:spcAft>
              <a:buSzPts val="4000"/>
              <a:buChar char="●"/>
              <a:defRPr sz="4000"/>
            </a:lvl4pPr>
            <a:lvl5pPr lvl="4" rtl="0" algn="ctr">
              <a:spcBef>
                <a:spcPts val="0"/>
              </a:spcBef>
              <a:spcAft>
                <a:spcPts val="0"/>
              </a:spcAft>
              <a:buSzPts val="4000"/>
              <a:buChar char="○"/>
              <a:defRPr sz="4000"/>
            </a:lvl5pPr>
            <a:lvl6pPr lvl="5" rtl="0" algn="ctr">
              <a:spcBef>
                <a:spcPts val="0"/>
              </a:spcBef>
              <a:spcAft>
                <a:spcPts val="0"/>
              </a:spcAft>
              <a:buSzPts val="4000"/>
              <a:buChar char="■"/>
              <a:defRPr sz="4000"/>
            </a:lvl6pPr>
            <a:lvl7pPr lvl="6" rtl="0" algn="ctr">
              <a:spcBef>
                <a:spcPts val="0"/>
              </a:spcBef>
              <a:spcAft>
                <a:spcPts val="0"/>
              </a:spcAft>
              <a:buSzPts val="4000"/>
              <a:buChar char="●"/>
              <a:defRPr sz="4000"/>
            </a:lvl7pPr>
            <a:lvl8pPr lvl="7" rtl="0" algn="ctr">
              <a:spcBef>
                <a:spcPts val="0"/>
              </a:spcBef>
              <a:spcAft>
                <a:spcPts val="0"/>
              </a:spcAft>
              <a:buSzPts val="4000"/>
              <a:buChar char="○"/>
              <a:defRPr sz="4000"/>
            </a:lvl8pPr>
            <a:lvl9pPr lvl="8" rtl="0" algn="ctr">
              <a:spcBef>
                <a:spcPts val="0"/>
              </a:spcBef>
              <a:spcAft>
                <a:spcPts val="0"/>
              </a:spcAft>
              <a:buSzPts val="4000"/>
              <a:buChar char="■"/>
              <a:defRPr sz="4000"/>
            </a:lvl9pPr>
          </a:lstStyle>
          <a:p>
            <a:r>
              <a:t>xx%</a:t>
            </a:r>
          </a:p>
        </p:txBody>
      </p:sp>
      <p:sp>
        <p:nvSpPr>
          <p:cNvPr id="933" name="Google Shape;933;p78"/>
          <p:cNvSpPr txBox="1"/>
          <p:nvPr>
            <p:ph hasCustomPrompt="1" idx="5" type="title"/>
          </p:nvPr>
        </p:nvSpPr>
        <p:spPr>
          <a:xfrm>
            <a:off x="7247933" y="2728760"/>
            <a:ext cx="1569300" cy="726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SzPts val="4000"/>
              <a:buFont typeface="Merriweather"/>
              <a:buChar char="●"/>
              <a:defRPr sz="4000">
                <a:latin typeface="Merriweather"/>
                <a:ea typeface="Merriweather"/>
                <a:cs typeface="Merriweather"/>
                <a:sym typeface="Merriweather"/>
              </a:defRPr>
            </a:lvl1pPr>
            <a:lvl2pPr lvl="1" rtl="0" algn="ctr">
              <a:spcBef>
                <a:spcPts val="0"/>
              </a:spcBef>
              <a:spcAft>
                <a:spcPts val="0"/>
              </a:spcAft>
              <a:buSzPts val="4000"/>
              <a:buChar char="○"/>
              <a:defRPr sz="4000"/>
            </a:lvl2pPr>
            <a:lvl3pPr lvl="2" rtl="0" algn="ctr">
              <a:spcBef>
                <a:spcPts val="0"/>
              </a:spcBef>
              <a:spcAft>
                <a:spcPts val="0"/>
              </a:spcAft>
              <a:buSzPts val="4000"/>
              <a:buChar char="■"/>
              <a:defRPr sz="4000"/>
            </a:lvl3pPr>
            <a:lvl4pPr lvl="3" rtl="0" algn="ctr">
              <a:spcBef>
                <a:spcPts val="0"/>
              </a:spcBef>
              <a:spcAft>
                <a:spcPts val="0"/>
              </a:spcAft>
              <a:buSzPts val="4000"/>
              <a:buChar char="●"/>
              <a:defRPr sz="4000"/>
            </a:lvl4pPr>
            <a:lvl5pPr lvl="4" rtl="0" algn="ctr">
              <a:spcBef>
                <a:spcPts val="0"/>
              </a:spcBef>
              <a:spcAft>
                <a:spcPts val="0"/>
              </a:spcAft>
              <a:buSzPts val="4000"/>
              <a:buChar char="○"/>
              <a:defRPr sz="4000"/>
            </a:lvl5pPr>
            <a:lvl6pPr lvl="5" rtl="0" algn="ctr">
              <a:spcBef>
                <a:spcPts val="0"/>
              </a:spcBef>
              <a:spcAft>
                <a:spcPts val="0"/>
              </a:spcAft>
              <a:buSzPts val="4000"/>
              <a:buChar char="■"/>
              <a:defRPr sz="4000"/>
            </a:lvl6pPr>
            <a:lvl7pPr lvl="6" rtl="0" algn="ctr">
              <a:spcBef>
                <a:spcPts val="0"/>
              </a:spcBef>
              <a:spcAft>
                <a:spcPts val="0"/>
              </a:spcAft>
              <a:buSzPts val="4000"/>
              <a:buChar char="●"/>
              <a:defRPr sz="4000"/>
            </a:lvl7pPr>
            <a:lvl8pPr lvl="7" rtl="0" algn="ctr">
              <a:spcBef>
                <a:spcPts val="0"/>
              </a:spcBef>
              <a:spcAft>
                <a:spcPts val="0"/>
              </a:spcAft>
              <a:buSzPts val="4000"/>
              <a:buChar char="○"/>
              <a:defRPr sz="4000"/>
            </a:lvl8pPr>
            <a:lvl9pPr lvl="8" rtl="0" algn="ctr">
              <a:spcBef>
                <a:spcPts val="0"/>
              </a:spcBef>
              <a:spcAft>
                <a:spcPts val="0"/>
              </a:spcAft>
              <a:buSzPts val="4000"/>
              <a:buChar char="■"/>
              <a:defRPr sz="4000"/>
            </a:lvl9pPr>
          </a:lstStyle>
          <a:p>
            <a:r>
              <a:t>xx%</a:t>
            </a:r>
          </a:p>
        </p:txBody>
      </p:sp>
      <p:sp>
        <p:nvSpPr>
          <p:cNvPr id="934" name="Google Shape;934;p78"/>
          <p:cNvSpPr txBox="1"/>
          <p:nvPr>
            <p:ph hasCustomPrompt="1" idx="6" type="title"/>
          </p:nvPr>
        </p:nvSpPr>
        <p:spPr>
          <a:xfrm>
            <a:off x="7247933" y="4482520"/>
            <a:ext cx="1569300" cy="726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SzPts val="4000"/>
              <a:buFont typeface="Merriweather"/>
              <a:buChar char="●"/>
              <a:defRPr sz="4000">
                <a:latin typeface="Merriweather"/>
                <a:ea typeface="Merriweather"/>
                <a:cs typeface="Merriweather"/>
                <a:sym typeface="Merriweather"/>
              </a:defRPr>
            </a:lvl1pPr>
            <a:lvl2pPr lvl="1" rtl="0" algn="ctr">
              <a:spcBef>
                <a:spcPts val="0"/>
              </a:spcBef>
              <a:spcAft>
                <a:spcPts val="0"/>
              </a:spcAft>
              <a:buSzPts val="4000"/>
              <a:buChar char="○"/>
              <a:defRPr sz="4000"/>
            </a:lvl2pPr>
            <a:lvl3pPr lvl="2" rtl="0" algn="ctr">
              <a:spcBef>
                <a:spcPts val="0"/>
              </a:spcBef>
              <a:spcAft>
                <a:spcPts val="0"/>
              </a:spcAft>
              <a:buSzPts val="4000"/>
              <a:buChar char="■"/>
              <a:defRPr sz="4000"/>
            </a:lvl3pPr>
            <a:lvl4pPr lvl="3" rtl="0" algn="ctr">
              <a:spcBef>
                <a:spcPts val="0"/>
              </a:spcBef>
              <a:spcAft>
                <a:spcPts val="0"/>
              </a:spcAft>
              <a:buSzPts val="4000"/>
              <a:buChar char="●"/>
              <a:defRPr sz="4000"/>
            </a:lvl4pPr>
            <a:lvl5pPr lvl="4" rtl="0" algn="ctr">
              <a:spcBef>
                <a:spcPts val="0"/>
              </a:spcBef>
              <a:spcAft>
                <a:spcPts val="0"/>
              </a:spcAft>
              <a:buSzPts val="4000"/>
              <a:buChar char="○"/>
              <a:defRPr sz="4000"/>
            </a:lvl5pPr>
            <a:lvl6pPr lvl="5" rtl="0" algn="ctr">
              <a:spcBef>
                <a:spcPts val="0"/>
              </a:spcBef>
              <a:spcAft>
                <a:spcPts val="0"/>
              </a:spcAft>
              <a:buSzPts val="4000"/>
              <a:buChar char="■"/>
              <a:defRPr sz="4000"/>
            </a:lvl6pPr>
            <a:lvl7pPr lvl="6" rtl="0" algn="ctr">
              <a:spcBef>
                <a:spcPts val="0"/>
              </a:spcBef>
              <a:spcAft>
                <a:spcPts val="0"/>
              </a:spcAft>
              <a:buSzPts val="4000"/>
              <a:buChar char="●"/>
              <a:defRPr sz="4000"/>
            </a:lvl7pPr>
            <a:lvl8pPr lvl="7" rtl="0" algn="ctr">
              <a:spcBef>
                <a:spcPts val="0"/>
              </a:spcBef>
              <a:spcAft>
                <a:spcPts val="0"/>
              </a:spcAft>
              <a:buSzPts val="4000"/>
              <a:buChar char="○"/>
              <a:defRPr sz="4000"/>
            </a:lvl8pPr>
            <a:lvl9pPr lvl="8" rtl="0" algn="ctr">
              <a:spcBef>
                <a:spcPts val="0"/>
              </a:spcBef>
              <a:spcAft>
                <a:spcPts val="0"/>
              </a:spcAft>
              <a:buSzPts val="4000"/>
              <a:buChar char="■"/>
              <a:defRPr sz="4000"/>
            </a:lvl9pPr>
          </a:lstStyle>
          <a:p>
            <a:r>
              <a:t>xx%</a:t>
            </a:r>
          </a:p>
        </p:txBody>
      </p:sp>
      <p:sp>
        <p:nvSpPr>
          <p:cNvPr id="935" name="Google Shape;935;p78"/>
          <p:cNvSpPr/>
          <p:nvPr/>
        </p:nvSpPr>
        <p:spPr>
          <a:xfrm rot="-9166459">
            <a:off x="-914410" y="4677544"/>
            <a:ext cx="2794597" cy="2930061"/>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78"/>
          <p:cNvSpPr/>
          <p:nvPr/>
        </p:nvSpPr>
        <p:spPr>
          <a:xfrm rot="-10395374">
            <a:off x="-525085" y="5342183"/>
            <a:ext cx="3005950" cy="1623906"/>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1 1">
  <p:cSld name="1_Custom Layout_2_1">
    <p:spTree>
      <p:nvGrpSpPr>
        <p:cNvPr id="937" name="Shape 937"/>
        <p:cNvGrpSpPr/>
        <p:nvPr/>
      </p:nvGrpSpPr>
      <p:grpSpPr>
        <a:xfrm>
          <a:off x="0" y="0"/>
          <a:ext cx="0" cy="0"/>
          <a:chOff x="0" y="0"/>
          <a:chExt cx="0" cy="0"/>
        </a:xfrm>
      </p:grpSpPr>
      <p:sp>
        <p:nvSpPr>
          <p:cNvPr id="938" name="Google Shape;938;p79"/>
          <p:cNvSpPr txBox="1"/>
          <p:nvPr/>
        </p:nvSpPr>
        <p:spPr>
          <a:xfrm>
            <a:off x="582370" y="525275"/>
            <a:ext cx="4964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4800">
                <a:solidFill>
                  <a:srgbClr val="43919B"/>
                </a:solidFill>
                <a:latin typeface="Poppins"/>
                <a:ea typeface="Poppins"/>
                <a:cs typeface="Poppins"/>
                <a:sym typeface="Poppins"/>
              </a:rPr>
              <a:t>Objectives</a:t>
            </a:r>
            <a:endParaRPr b="1" sz="4800">
              <a:solidFill>
                <a:srgbClr val="43919B"/>
              </a:solidFill>
              <a:latin typeface="Poppins"/>
              <a:ea typeface="Poppins"/>
              <a:cs typeface="Poppins"/>
              <a:sym typeface="Poppins"/>
            </a:endParaRPr>
          </a:p>
        </p:txBody>
      </p:sp>
      <p:pic>
        <p:nvPicPr>
          <p:cNvPr id="939" name="Google Shape;939;p79"/>
          <p:cNvPicPr preferRelativeResize="0"/>
          <p:nvPr/>
        </p:nvPicPr>
        <p:blipFill rotWithShape="1">
          <a:blip r:embed="rId2">
            <a:alphaModFix/>
          </a:blip>
          <a:srcRect b="56310" l="0" r="50575" t="0"/>
          <a:stretch/>
        </p:blipFill>
        <p:spPr>
          <a:xfrm rot="5400000">
            <a:off x="772128" y="4638703"/>
            <a:ext cx="1382475" cy="3041019"/>
          </a:xfrm>
          <a:prstGeom prst="rect">
            <a:avLst/>
          </a:prstGeom>
          <a:noFill/>
          <a:ln>
            <a:noFill/>
          </a:ln>
        </p:spPr>
      </p:pic>
      <p:sp>
        <p:nvSpPr>
          <p:cNvPr id="940" name="Google Shape;940;p79"/>
          <p:cNvSpPr/>
          <p:nvPr/>
        </p:nvSpPr>
        <p:spPr>
          <a:xfrm rot="10800000">
            <a:off x="3414900" y="24264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pic>
        <p:nvPicPr>
          <p:cNvPr id="941" name="Google Shape;941;p79"/>
          <p:cNvPicPr preferRelativeResize="0"/>
          <p:nvPr/>
        </p:nvPicPr>
        <p:blipFill>
          <a:blip r:embed="rId3">
            <a:alphaModFix/>
          </a:blip>
          <a:stretch>
            <a:fillRect/>
          </a:stretch>
        </p:blipFill>
        <p:spPr>
          <a:xfrm>
            <a:off x="10453025" y="991350"/>
            <a:ext cx="1013323" cy="1015803"/>
          </a:xfrm>
          <a:prstGeom prst="rect">
            <a:avLst/>
          </a:prstGeom>
          <a:noFill/>
          <a:ln>
            <a:noFill/>
          </a:ln>
        </p:spPr>
      </p:pic>
      <p:sp>
        <p:nvSpPr>
          <p:cNvPr id="942" name="Google Shape;942;p79"/>
          <p:cNvSpPr/>
          <p:nvPr/>
        </p:nvSpPr>
        <p:spPr>
          <a:xfrm rot="10800000">
            <a:off x="3414900" y="366036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943" name="Google Shape;943;p79"/>
          <p:cNvSpPr txBox="1"/>
          <p:nvPr>
            <p:ph idx="1" type="subTitle"/>
          </p:nvPr>
        </p:nvSpPr>
        <p:spPr>
          <a:xfrm>
            <a:off x="3646425" y="2426400"/>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944" name="Google Shape;944;p79"/>
          <p:cNvSpPr txBox="1"/>
          <p:nvPr>
            <p:ph idx="2" type="subTitle"/>
          </p:nvPr>
        </p:nvSpPr>
        <p:spPr>
          <a:xfrm>
            <a:off x="3646425" y="366036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946" name="Shape 946"/>
        <p:cNvGrpSpPr/>
        <p:nvPr/>
      </p:nvGrpSpPr>
      <p:grpSpPr>
        <a:xfrm>
          <a:off x="0" y="0"/>
          <a:ext cx="0" cy="0"/>
          <a:chOff x="0" y="0"/>
          <a:chExt cx="0" cy="0"/>
        </a:xfrm>
      </p:grpSpPr>
      <p:sp>
        <p:nvSpPr>
          <p:cNvPr id="947" name="Google Shape;947;p81"/>
          <p:cNvSpPr/>
          <p:nvPr/>
        </p:nvSpPr>
        <p:spPr>
          <a:xfrm>
            <a:off x="4038600" y="0"/>
            <a:ext cx="4114800" cy="838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id="948" name="Google Shape;948;p81"/>
          <p:cNvPicPr preferRelativeResize="0"/>
          <p:nvPr/>
        </p:nvPicPr>
        <p:blipFill>
          <a:blip r:embed="rId2">
            <a:alphaModFix/>
          </a:blip>
          <a:stretch>
            <a:fillRect/>
          </a:stretch>
        </p:blipFill>
        <p:spPr>
          <a:xfrm>
            <a:off x="5599162" y="1475075"/>
            <a:ext cx="993675" cy="966775"/>
          </a:xfrm>
          <a:prstGeom prst="rect">
            <a:avLst/>
          </a:prstGeom>
          <a:noFill/>
          <a:ln>
            <a:noFill/>
          </a:ln>
        </p:spPr>
      </p:pic>
      <p:sp>
        <p:nvSpPr>
          <p:cNvPr id="949" name="Google Shape;949;p81"/>
          <p:cNvSpPr txBox="1"/>
          <p:nvPr>
            <p:ph type="title"/>
          </p:nvPr>
        </p:nvSpPr>
        <p:spPr>
          <a:xfrm>
            <a:off x="1609800" y="2556250"/>
            <a:ext cx="8972400" cy="253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5600"/>
              <a:buFont typeface="Poppins"/>
              <a:buNone/>
              <a:defRPr b="1" sz="5600">
                <a:solidFill>
                  <a:srgbClr val="43919B"/>
                </a:solidFill>
                <a:latin typeface="Poppins"/>
                <a:ea typeface="Poppins"/>
                <a:cs typeface="Poppins"/>
                <a:sym typeface="Poppins"/>
              </a:defRPr>
            </a:lvl1pPr>
            <a:lvl2pPr lvl="1" rtl="0">
              <a:spcBef>
                <a:spcPts val="0"/>
              </a:spcBef>
              <a:spcAft>
                <a:spcPts val="0"/>
              </a:spcAft>
              <a:buSzPts val="2000"/>
              <a:buFont typeface="Poppins"/>
              <a:buNone/>
              <a:defRPr b="1" sz="2000">
                <a:latin typeface="Poppins"/>
                <a:ea typeface="Poppins"/>
                <a:cs typeface="Poppins"/>
                <a:sym typeface="Poppins"/>
              </a:defRPr>
            </a:lvl2pPr>
            <a:lvl3pPr lvl="2" rtl="0">
              <a:spcBef>
                <a:spcPts val="0"/>
              </a:spcBef>
              <a:spcAft>
                <a:spcPts val="0"/>
              </a:spcAft>
              <a:buSzPts val="2000"/>
              <a:buFont typeface="Poppins"/>
              <a:buNone/>
              <a:defRPr b="1" sz="2000">
                <a:latin typeface="Poppins"/>
                <a:ea typeface="Poppins"/>
                <a:cs typeface="Poppins"/>
                <a:sym typeface="Poppins"/>
              </a:defRPr>
            </a:lvl3pPr>
            <a:lvl4pPr lvl="3" rtl="0">
              <a:spcBef>
                <a:spcPts val="0"/>
              </a:spcBef>
              <a:spcAft>
                <a:spcPts val="0"/>
              </a:spcAft>
              <a:buSzPts val="2000"/>
              <a:buFont typeface="Poppins"/>
              <a:buNone/>
              <a:defRPr b="1" sz="2000">
                <a:latin typeface="Poppins"/>
                <a:ea typeface="Poppins"/>
                <a:cs typeface="Poppins"/>
                <a:sym typeface="Poppins"/>
              </a:defRPr>
            </a:lvl4pPr>
            <a:lvl5pPr lvl="4" rtl="0">
              <a:spcBef>
                <a:spcPts val="0"/>
              </a:spcBef>
              <a:spcAft>
                <a:spcPts val="0"/>
              </a:spcAft>
              <a:buSzPts val="2000"/>
              <a:buFont typeface="Poppins"/>
              <a:buNone/>
              <a:defRPr b="1" sz="2000">
                <a:latin typeface="Poppins"/>
                <a:ea typeface="Poppins"/>
                <a:cs typeface="Poppins"/>
                <a:sym typeface="Poppins"/>
              </a:defRPr>
            </a:lvl5pPr>
            <a:lvl6pPr lvl="5" rtl="0">
              <a:spcBef>
                <a:spcPts val="0"/>
              </a:spcBef>
              <a:spcAft>
                <a:spcPts val="0"/>
              </a:spcAft>
              <a:buSzPts val="2000"/>
              <a:buFont typeface="Poppins"/>
              <a:buNone/>
              <a:defRPr b="1" sz="2000">
                <a:latin typeface="Poppins"/>
                <a:ea typeface="Poppins"/>
                <a:cs typeface="Poppins"/>
                <a:sym typeface="Poppins"/>
              </a:defRPr>
            </a:lvl6pPr>
            <a:lvl7pPr lvl="6" rtl="0">
              <a:spcBef>
                <a:spcPts val="0"/>
              </a:spcBef>
              <a:spcAft>
                <a:spcPts val="0"/>
              </a:spcAft>
              <a:buSzPts val="2000"/>
              <a:buFont typeface="Poppins"/>
              <a:buNone/>
              <a:defRPr b="1" sz="2000">
                <a:latin typeface="Poppins"/>
                <a:ea typeface="Poppins"/>
                <a:cs typeface="Poppins"/>
                <a:sym typeface="Poppins"/>
              </a:defRPr>
            </a:lvl7pPr>
            <a:lvl8pPr lvl="7" rtl="0">
              <a:spcBef>
                <a:spcPts val="0"/>
              </a:spcBef>
              <a:spcAft>
                <a:spcPts val="0"/>
              </a:spcAft>
              <a:buSzPts val="2000"/>
              <a:buFont typeface="Poppins"/>
              <a:buNone/>
              <a:defRPr b="1" sz="2000">
                <a:latin typeface="Poppins"/>
                <a:ea typeface="Poppins"/>
                <a:cs typeface="Poppins"/>
                <a:sym typeface="Poppins"/>
              </a:defRPr>
            </a:lvl8pPr>
            <a:lvl9pPr lvl="8" rtl="0">
              <a:spcBef>
                <a:spcPts val="0"/>
              </a:spcBef>
              <a:spcAft>
                <a:spcPts val="0"/>
              </a:spcAft>
              <a:buSzPts val="2000"/>
              <a:buFont typeface="Poppins"/>
              <a:buNone/>
              <a:defRPr b="1" sz="2000">
                <a:latin typeface="Poppins"/>
                <a:ea typeface="Poppins"/>
                <a:cs typeface="Poppins"/>
                <a:sym typeface="Poppins"/>
              </a:defRPr>
            </a:lvl9pPr>
          </a:lstStyle>
          <a:p/>
        </p:txBody>
      </p:sp>
      <p:sp>
        <p:nvSpPr>
          <p:cNvPr id="950" name="Google Shape;950;p81"/>
          <p:cNvSpPr txBox="1"/>
          <p:nvPr>
            <p:ph idx="1" type="subTitle"/>
          </p:nvPr>
        </p:nvSpPr>
        <p:spPr>
          <a:xfrm>
            <a:off x="2677350" y="83100"/>
            <a:ext cx="6837300" cy="764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1"/>
              </a:buClr>
              <a:buSzPts val="2900"/>
              <a:buFont typeface="Cabin"/>
              <a:buNone/>
              <a:defRPr b="1" sz="2900">
                <a:solidFill>
                  <a:schemeClr val="lt1"/>
                </a:solidFill>
                <a:latin typeface="Cabin"/>
                <a:ea typeface="Cabin"/>
                <a:cs typeface="Cabin"/>
                <a:sym typeface="Cabin"/>
              </a:defRPr>
            </a:lvl1pPr>
            <a:lvl2pPr lvl="1" rtl="0">
              <a:spcBef>
                <a:spcPts val="0"/>
              </a:spcBef>
              <a:spcAft>
                <a:spcPts val="0"/>
              </a:spcAft>
              <a:buSzPts val="2300"/>
              <a:buFont typeface="Cabin"/>
              <a:buNone/>
              <a:defRPr b="1" sz="2300">
                <a:latin typeface="Cabin"/>
                <a:ea typeface="Cabin"/>
                <a:cs typeface="Cabin"/>
                <a:sym typeface="Cabin"/>
              </a:defRPr>
            </a:lvl2pPr>
            <a:lvl3pPr lvl="2" rtl="0">
              <a:spcBef>
                <a:spcPts val="0"/>
              </a:spcBef>
              <a:spcAft>
                <a:spcPts val="0"/>
              </a:spcAft>
              <a:buSzPts val="2300"/>
              <a:buFont typeface="Cabin"/>
              <a:buNone/>
              <a:defRPr b="1" sz="2300">
                <a:latin typeface="Cabin"/>
                <a:ea typeface="Cabin"/>
                <a:cs typeface="Cabin"/>
                <a:sym typeface="Cabin"/>
              </a:defRPr>
            </a:lvl3pPr>
            <a:lvl4pPr lvl="3" rtl="0">
              <a:spcBef>
                <a:spcPts val="0"/>
              </a:spcBef>
              <a:spcAft>
                <a:spcPts val="0"/>
              </a:spcAft>
              <a:buSzPts val="2300"/>
              <a:buFont typeface="Cabin"/>
              <a:buNone/>
              <a:defRPr b="1" sz="2300">
                <a:latin typeface="Cabin"/>
                <a:ea typeface="Cabin"/>
                <a:cs typeface="Cabin"/>
                <a:sym typeface="Cabin"/>
              </a:defRPr>
            </a:lvl4pPr>
            <a:lvl5pPr lvl="4" rtl="0">
              <a:spcBef>
                <a:spcPts val="0"/>
              </a:spcBef>
              <a:spcAft>
                <a:spcPts val="0"/>
              </a:spcAft>
              <a:buSzPts val="2300"/>
              <a:buFont typeface="Cabin"/>
              <a:buNone/>
              <a:defRPr b="1" sz="2300">
                <a:latin typeface="Cabin"/>
                <a:ea typeface="Cabin"/>
                <a:cs typeface="Cabin"/>
                <a:sym typeface="Cabin"/>
              </a:defRPr>
            </a:lvl5pPr>
            <a:lvl6pPr lvl="5" rtl="0">
              <a:spcBef>
                <a:spcPts val="0"/>
              </a:spcBef>
              <a:spcAft>
                <a:spcPts val="0"/>
              </a:spcAft>
              <a:buSzPts val="2300"/>
              <a:buFont typeface="Cabin"/>
              <a:buNone/>
              <a:defRPr b="1" sz="2300">
                <a:latin typeface="Cabin"/>
                <a:ea typeface="Cabin"/>
                <a:cs typeface="Cabin"/>
                <a:sym typeface="Cabin"/>
              </a:defRPr>
            </a:lvl6pPr>
            <a:lvl7pPr lvl="6" rtl="0">
              <a:spcBef>
                <a:spcPts val="0"/>
              </a:spcBef>
              <a:spcAft>
                <a:spcPts val="0"/>
              </a:spcAft>
              <a:buSzPts val="2300"/>
              <a:buFont typeface="Cabin"/>
              <a:buNone/>
              <a:defRPr b="1" sz="2300">
                <a:latin typeface="Cabin"/>
                <a:ea typeface="Cabin"/>
                <a:cs typeface="Cabin"/>
                <a:sym typeface="Cabin"/>
              </a:defRPr>
            </a:lvl7pPr>
            <a:lvl8pPr lvl="7" rtl="0">
              <a:spcBef>
                <a:spcPts val="0"/>
              </a:spcBef>
              <a:spcAft>
                <a:spcPts val="0"/>
              </a:spcAft>
              <a:buSzPts val="2300"/>
              <a:buFont typeface="Cabin"/>
              <a:buNone/>
              <a:defRPr b="1" sz="2300">
                <a:latin typeface="Cabin"/>
                <a:ea typeface="Cabin"/>
                <a:cs typeface="Cabin"/>
                <a:sym typeface="Cabin"/>
              </a:defRPr>
            </a:lvl8pPr>
            <a:lvl9pPr lvl="8" rtl="0">
              <a:spcBef>
                <a:spcPts val="0"/>
              </a:spcBef>
              <a:spcAft>
                <a:spcPts val="0"/>
              </a:spcAft>
              <a:buSzPts val="2300"/>
              <a:buFont typeface="Cabin"/>
              <a:buNone/>
              <a:defRPr b="1" sz="2300">
                <a:latin typeface="Cabin"/>
                <a:ea typeface="Cabin"/>
                <a:cs typeface="Cabin"/>
                <a:sym typeface="Cabin"/>
              </a:defRPr>
            </a:lvl9pPr>
          </a:lstStyle>
          <a:p/>
        </p:txBody>
      </p:sp>
      <p:sp>
        <p:nvSpPr>
          <p:cNvPr id="951" name="Google Shape;951;p81"/>
          <p:cNvSpPr txBox="1"/>
          <p:nvPr>
            <p:ph idx="2" type="subTitle"/>
          </p:nvPr>
        </p:nvSpPr>
        <p:spPr>
          <a:xfrm>
            <a:off x="2677350" y="5190250"/>
            <a:ext cx="6837300" cy="1111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43919B"/>
              </a:buClr>
              <a:buSzPts val="2500"/>
              <a:buFont typeface="Cabin"/>
              <a:buNone/>
              <a:defRPr b="1" sz="25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952" name="Shape 952"/>
        <p:cNvGrpSpPr/>
        <p:nvPr/>
      </p:nvGrpSpPr>
      <p:grpSpPr>
        <a:xfrm>
          <a:off x="0" y="0"/>
          <a:ext cx="0" cy="0"/>
          <a:chOff x="0" y="0"/>
          <a:chExt cx="0" cy="0"/>
        </a:xfrm>
      </p:grpSpPr>
      <p:sp>
        <p:nvSpPr>
          <p:cNvPr id="953" name="Google Shape;953;p82"/>
          <p:cNvSpPr/>
          <p:nvPr/>
        </p:nvSpPr>
        <p:spPr>
          <a:xfrm>
            <a:off x="4038600" y="0"/>
            <a:ext cx="4114800" cy="838500"/>
          </a:xfrm>
          <a:prstGeom prst="rect">
            <a:avLst/>
          </a:prstGeom>
          <a:solidFill>
            <a:srgbClr val="FCF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id="954" name="Google Shape;954;p82"/>
          <p:cNvPicPr preferRelativeResize="0"/>
          <p:nvPr/>
        </p:nvPicPr>
        <p:blipFill>
          <a:blip r:embed="rId2">
            <a:alphaModFix/>
          </a:blip>
          <a:stretch>
            <a:fillRect/>
          </a:stretch>
        </p:blipFill>
        <p:spPr>
          <a:xfrm>
            <a:off x="5576363" y="1506275"/>
            <a:ext cx="1039276" cy="1011175"/>
          </a:xfrm>
          <a:prstGeom prst="rect">
            <a:avLst/>
          </a:prstGeom>
          <a:noFill/>
          <a:ln>
            <a:noFill/>
          </a:ln>
        </p:spPr>
      </p:pic>
      <p:sp>
        <p:nvSpPr>
          <p:cNvPr id="955" name="Google Shape;955;p82"/>
          <p:cNvSpPr txBox="1"/>
          <p:nvPr>
            <p:ph type="title"/>
          </p:nvPr>
        </p:nvSpPr>
        <p:spPr>
          <a:xfrm>
            <a:off x="1609800" y="2556250"/>
            <a:ext cx="8972400" cy="253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5600"/>
              <a:buFont typeface="Poppins"/>
              <a:buNone/>
              <a:defRPr b="1" sz="5600">
                <a:solidFill>
                  <a:schemeClr val="lt1"/>
                </a:solidFill>
                <a:latin typeface="Poppins"/>
                <a:ea typeface="Poppins"/>
                <a:cs typeface="Poppins"/>
                <a:sym typeface="Poppins"/>
              </a:defRPr>
            </a:lvl1pPr>
            <a:lvl2pPr lvl="1"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2pPr>
            <a:lvl3pPr lvl="2"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3pPr>
            <a:lvl4pPr lvl="3"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4pPr>
            <a:lvl5pPr lvl="4"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5pPr>
            <a:lvl6pPr lvl="5"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6pPr>
            <a:lvl7pPr lvl="6"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7pPr>
            <a:lvl8pPr lvl="7"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8pPr>
            <a:lvl9pPr lvl="8" rtl="0">
              <a:spcBef>
                <a:spcPts val="0"/>
              </a:spcBef>
              <a:spcAft>
                <a:spcPts val="0"/>
              </a:spcAft>
              <a:buClr>
                <a:schemeClr val="lt1"/>
              </a:buClr>
              <a:buSzPts val="2000"/>
              <a:buFont typeface="Poppins"/>
              <a:buNone/>
              <a:defRPr b="1" sz="2000">
                <a:solidFill>
                  <a:schemeClr val="lt1"/>
                </a:solidFill>
                <a:latin typeface="Poppins"/>
                <a:ea typeface="Poppins"/>
                <a:cs typeface="Poppins"/>
                <a:sym typeface="Poppins"/>
              </a:defRPr>
            </a:lvl9pPr>
          </a:lstStyle>
          <a:p/>
        </p:txBody>
      </p:sp>
      <p:sp>
        <p:nvSpPr>
          <p:cNvPr id="956" name="Google Shape;956;p82"/>
          <p:cNvSpPr txBox="1"/>
          <p:nvPr>
            <p:ph idx="1" type="subTitle"/>
          </p:nvPr>
        </p:nvSpPr>
        <p:spPr>
          <a:xfrm>
            <a:off x="2677350" y="5190250"/>
            <a:ext cx="6837300" cy="1111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2500"/>
              <a:buFont typeface="Cabin"/>
              <a:buNone/>
              <a:defRPr b="1" sz="25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2300"/>
              <a:buFont typeface="Cabin"/>
              <a:buNone/>
              <a:defRPr b="1" sz="2300">
                <a:solidFill>
                  <a:schemeClr val="lt1"/>
                </a:solidFill>
                <a:latin typeface="Cabin"/>
                <a:ea typeface="Cabin"/>
                <a:cs typeface="Cabin"/>
                <a:sym typeface="Cabin"/>
              </a:defRPr>
            </a:lvl9pPr>
          </a:lstStyle>
          <a:p/>
        </p:txBody>
      </p:sp>
      <p:sp>
        <p:nvSpPr>
          <p:cNvPr id="957" name="Google Shape;957;p82"/>
          <p:cNvSpPr txBox="1"/>
          <p:nvPr>
            <p:ph idx="2" type="subTitle"/>
          </p:nvPr>
        </p:nvSpPr>
        <p:spPr>
          <a:xfrm>
            <a:off x="2677350" y="83100"/>
            <a:ext cx="6837300" cy="764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43919B"/>
              </a:buClr>
              <a:buSzPts val="2900"/>
              <a:buFont typeface="Cabin"/>
              <a:buNone/>
              <a:defRPr b="1" sz="2900">
                <a:solidFill>
                  <a:srgbClr val="43919B"/>
                </a:solidFill>
                <a:latin typeface="Cabin"/>
                <a:ea typeface="Cabin"/>
                <a:cs typeface="Cabin"/>
                <a:sym typeface="Cabin"/>
              </a:defRPr>
            </a:lvl1pPr>
            <a:lvl2pPr lvl="1"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2pPr>
            <a:lvl3pPr lvl="2"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3pPr>
            <a:lvl4pPr lvl="3"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4pPr>
            <a:lvl5pPr lvl="4"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5pPr>
            <a:lvl6pPr lvl="5"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6pPr>
            <a:lvl7pPr lvl="6"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7pPr>
            <a:lvl8pPr lvl="7"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8pPr>
            <a:lvl9pPr lvl="8" rtl="0">
              <a:spcBef>
                <a:spcPts val="0"/>
              </a:spcBef>
              <a:spcAft>
                <a:spcPts val="0"/>
              </a:spcAft>
              <a:buClr>
                <a:srgbClr val="43919B"/>
              </a:buClr>
              <a:buSzPts val="2300"/>
              <a:buFont typeface="Cabin"/>
              <a:buNone/>
              <a:defRPr b="1" sz="2300">
                <a:solidFill>
                  <a:srgbClr val="43919B"/>
                </a:solidFill>
                <a:latin typeface="Cabin"/>
                <a:ea typeface="Cabin"/>
                <a:cs typeface="Cabin"/>
                <a:sym typeface="Cabin"/>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56" name="Shape 56"/>
        <p:cNvGrpSpPr/>
        <p:nvPr/>
      </p:nvGrpSpPr>
      <p:grpSpPr>
        <a:xfrm>
          <a:off x="0" y="0"/>
          <a:ext cx="0" cy="0"/>
          <a:chOff x="0" y="0"/>
          <a:chExt cx="0" cy="0"/>
        </a:xfrm>
      </p:grpSpPr>
      <p:pic>
        <p:nvPicPr>
          <p:cNvPr id="57" name="Google Shape;57;p9"/>
          <p:cNvPicPr preferRelativeResize="0"/>
          <p:nvPr/>
        </p:nvPicPr>
        <p:blipFill rotWithShape="1">
          <a:blip r:embed="rId2">
            <a:alphaModFix/>
          </a:blip>
          <a:srcRect b="29922" l="0" r="0" t="0"/>
          <a:stretch/>
        </p:blipFill>
        <p:spPr>
          <a:xfrm>
            <a:off x="9344850" y="5754525"/>
            <a:ext cx="1570801" cy="1103473"/>
          </a:xfrm>
          <a:prstGeom prst="rect">
            <a:avLst/>
          </a:prstGeom>
          <a:noFill/>
          <a:ln>
            <a:noFill/>
          </a:ln>
        </p:spPr>
      </p:pic>
      <p:sp>
        <p:nvSpPr>
          <p:cNvPr id="58" name="Google Shape;58;p9"/>
          <p:cNvSpPr/>
          <p:nvPr/>
        </p:nvSpPr>
        <p:spPr>
          <a:xfrm rot="934307">
            <a:off x="1050615" y="792691"/>
            <a:ext cx="714112" cy="627202"/>
          </a:xfrm>
          <a:prstGeom prst="heart">
            <a:avLst/>
          </a:prstGeom>
          <a:solidFill>
            <a:srgbClr val="FCF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5400"/>
              <a:buFont typeface="Poppins"/>
              <a:buNone/>
              <a:defRPr b="1" sz="5400">
                <a:solidFill>
                  <a:schemeClr val="lt1"/>
                </a:solidFill>
                <a:latin typeface="Poppins"/>
                <a:ea typeface="Poppins"/>
                <a:cs typeface="Poppins"/>
                <a:sym typeface="Poppins"/>
              </a:defRPr>
            </a:lvl1pPr>
            <a:lvl2pPr lvl="1" rtl="0" algn="ctr">
              <a:spcBef>
                <a:spcPts val="0"/>
              </a:spcBef>
              <a:spcAft>
                <a:spcPts val="0"/>
              </a:spcAft>
              <a:buClr>
                <a:schemeClr val="lt1"/>
              </a:buClr>
              <a:buSzPts val="5400"/>
              <a:buFont typeface="Poppins"/>
              <a:buNone/>
              <a:defRPr b="1" sz="5400">
                <a:solidFill>
                  <a:schemeClr val="lt1"/>
                </a:solidFill>
                <a:latin typeface="Poppins"/>
                <a:ea typeface="Poppins"/>
                <a:cs typeface="Poppins"/>
                <a:sym typeface="Poppins"/>
              </a:defRPr>
            </a:lvl2pPr>
            <a:lvl3pPr lvl="2" rtl="0" algn="ctr">
              <a:spcBef>
                <a:spcPts val="0"/>
              </a:spcBef>
              <a:spcAft>
                <a:spcPts val="0"/>
              </a:spcAft>
              <a:buClr>
                <a:schemeClr val="lt1"/>
              </a:buClr>
              <a:buSzPts val="5400"/>
              <a:buFont typeface="Poppins"/>
              <a:buNone/>
              <a:defRPr b="1" sz="5400">
                <a:solidFill>
                  <a:schemeClr val="lt1"/>
                </a:solidFill>
                <a:latin typeface="Poppins"/>
                <a:ea typeface="Poppins"/>
                <a:cs typeface="Poppins"/>
                <a:sym typeface="Poppins"/>
              </a:defRPr>
            </a:lvl3pPr>
            <a:lvl4pPr lvl="3" rtl="0" algn="ctr">
              <a:spcBef>
                <a:spcPts val="0"/>
              </a:spcBef>
              <a:spcAft>
                <a:spcPts val="0"/>
              </a:spcAft>
              <a:buClr>
                <a:schemeClr val="lt1"/>
              </a:buClr>
              <a:buSzPts val="5400"/>
              <a:buFont typeface="Poppins"/>
              <a:buNone/>
              <a:defRPr b="1" sz="5400">
                <a:solidFill>
                  <a:schemeClr val="lt1"/>
                </a:solidFill>
                <a:latin typeface="Poppins"/>
                <a:ea typeface="Poppins"/>
                <a:cs typeface="Poppins"/>
                <a:sym typeface="Poppins"/>
              </a:defRPr>
            </a:lvl4pPr>
            <a:lvl5pPr lvl="4" rtl="0" algn="ctr">
              <a:spcBef>
                <a:spcPts val="0"/>
              </a:spcBef>
              <a:spcAft>
                <a:spcPts val="0"/>
              </a:spcAft>
              <a:buClr>
                <a:schemeClr val="lt1"/>
              </a:buClr>
              <a:buSzPts val="5400"/>
              <a:buFont typeface="Poppins"/>
              <a:buNone/>
              <a:defRPr b="1" sz="5400">
                <a:solidFill>
                  <a:schemeClr val="lt1"/>
                </a:solidFill>
                <a:latin typeface="Poppins"/>
                <a:ea typeface="Poppins"/>
                <a:cs typeface="Poppins"/>
                <a:sym typeface="Poppins"/>
              </a:defRPr>
            </a:lvl5pPr>
            <a:lvl6pPr lvl="5" rtl="0" algn="ctr">
              <a:spcBef>
                <a:spcPts val="0"/>
              </a:spcBef>
              <a:spcAft>
                <a:spcPts val="0"/>
              </a:spcAft>
              <a:buClr>
                <a:schemeClr val="lt1"/>
              </a:buClr>
              <a:buSzPts val="5400"/>
              <a:buFont typeface="Poppins"/>
              <a:buNone/>
              <a:defRPr b="1" sz="5400">
                <a:solidFill>
                  <a:schemeClr val="lt1"/>
                </a:solidFill>
                <a:latin typeface="Poppins"/>
                <a:ea typeface="Poppins"/>
                <a:cs typeface="Poppins"/>
                <a:sym typeface="Poppins"/>
              </a:defRPr>
            </a:lvl6pPr>
            <a:lvl7pPr lvl="6" rtl="0" algn="ctr">
              <a:spcBef>
                <a:spcPts val="0"/>
              </a:spcBef>
              <a:spcAft>
                <a:spcPts val="0"/>
              </a:spcAft>
              <a:buClr>
                <a:schemeClr val="lt1"/>
              </a:buClr>
              <a:buSzPts val="5400"/>
              <a:buFont typeface="Poppins"/>
              <a:buNone/>
              <a:defRPr b="1" sz="5400">
                <a:solidFill>
                  <a:schemeClr val="lt1"/>
                </a:solidFill>
                <a:latin typeface="Poppins"/>
                <a:ea typeface="Poppins"/>
                <a:cs typeface="Poppins"/>
                <a:sym typeface="Poppins"/>
              </a:defRPr>
            </a:lvl7pPr>
            <a:lvl8pPr lvl="7" rtl="0" algn="ctr">
              <a:spcBef>
                <a:spcPts val="0"/>
              </a:spcBef>
              <a:spcAft>
                <a:spcPts val="0"/>
              </a:spcAft>
              <a:buClr>
                <a:schemeClr val="lt1"/>
              </a:buClr>
              <a:buSzPts val="5400"/>
              <a:buFont typeface="Poppins"/>
              <a:buNone/>
              <a:defRPr b="1" sz="5400">
                <a:solidFill>
                  <a:schemeClr val="lt1"/>
                </a:solidFill>
                <a:latin typeface="Poppins"/>
                <a:ea typeface="Poppins"/>
                <a:cs typeface="Poppins"/>
                <a:sym typeface="Poppins"/>
              </a:defRPr>
            </a:lvl8pPr>
            <a:lvl9pPr lvl="8" rtl="0" algn="ctr">
              <a:spcBef>
                <a:spcPts val="0"/>
              </a:spcBef>
              <a:spcAft>
                <a:spcPts val="0"/>
              </a:spcAft>
              <a:buClr>
                <a:schemeClr val="lt1"/>
              </a:buClr>
              <a:buSzPts val="5400"/>
              <a:buFont typeface="Poppins"/>
              <a:buNone/>
              <a:defRPr b="1" sz="5400">
                <a:solidFill>
                  <a:schemeClr val="lt1"/>
                </a:solidFill>
                <a:latin typeface="Poppins"/>
                <a:ea typeface="Poppins"/>
                <a:cs typeface="Poppins"/>
                <a:sym typeface="Poppins"/>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958" name="Shape 958"/>
        <p:cNvGrpSpPr/>
        <p:nvPr/>
      </p:nvGrpSpPr>
      <p:grpSpPr>
        <a:xfrm>
          <a:off x="0" y="0"/>
          <a:ext cx="0" cy="0"/>
          <a:chOff x="0" y="0"/>
          <a:chExt cx="0" cy="0"/>
        </a:xfrm>
      </p:grpSpPr>
      <p:sp>
        <p:nvSpPr>
          <p:cNvPr id="959" name="Google Shape;959;p83"/>
          <p:cNvSpPr txBox="1"/>
          <p:nvPr/>
        </p:nvSpPr>
        <p:spPr>
          <a:xfrm>
            <a:off x="582370" y="525275"/>
            <a:ext cx="4964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4800">
                <a:solidFill>
                  <a:srgbClr val="43919B"/>
                </a:solidFill>
                <a:latin typeface="Poppins"/>
                <a:ea typeface="Poppins"/>
                <a:cs typeface="Poppins"/>
                <a:sym typeface="Poppins"/>
              </a:rPr>
              <a:t>Objectives</a:t>
            </a:r>
            <a:endParaRPr b="1" sz="4800">
              <a:solidFill>
                <a:srgbClr val="43919B"/>
              </a:solidFill>
              <a:latin typeface="Poppins"/>
              <a:ea typeface="Poppins"/>
              <a:cs typeface="Poppins"/>
              <a:sym typeface="Poppins"/>
            </a:endParaRPr>
          </a:p>
        </p:txBody>
      </p:sp>
      <p:pic>
        <p:nvPicPr>
          <p:cNvPr id="960" name="Google Shape;960;p83"/>
          <p:cNvPicPr preferRelativeResize="0"/>
          <p:nvPr/>
        </p:nvPicPr>
        <p:blipFill rotWithShape="1">
          <a:blip r:embed="rId2">
            <a:alphaModFix/>
          </a:blip>
          <a:srcRect b="56310" l="0" r="50575" t="0"/>
          <a:stretch/>
        </p:blipFill>
        <p:spPr>
          <a:xfrm rot="5400000">
            <a:off x="772128" y="4638703"/>
            <a:ext cx="1382475" cy="3041019"/>
          </a:xfrm>
          <a:prstGeom prst="rect">
            <a:avLst/>
          </a:prstGeom>
          <a:noFill/>
          <a:ln>
            <a:noFill/>
          </a:ln>
        </p:spPr>
      </p:pic>
      <p:sp>
        <p:nvSpPr>
          <p:cNvPr id="961" name="Google Shape;961;p83"/>
          <p:cNvSpPr/>
          <p:nvPr/>
        </p:nvSpPr>
        <p:spPr>
          <a:xfrm rot="10800000">
            <a:off x="3414900" y="18168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pic>
        <p:nvPicPr>
          <p:cNvPr id="962" name="Google Shape;962;p83"/>
          <p:cNvPicPr preferRelativeResize="0"/>
          <p:nvPr/>
        </p:nvPicPr>
        <p:blipFill>
          <a:blip r:embed="rId3">
            <a:alphaModFix/>
          </a:blip>
          <a:stretch>
            <a:fillRect/>
          </a:stretch>
        </p:blipFill>
        <p:spPr>
          <a:xfrm>
            <a:off x="10453025" y="991350"/>
            <a:ext cx="1013323" cy="1015803"/>
          </a:xfrm>
          <a:prstGeom prst="rect">
            <a:avLst/>
          </a:prstGeom>
          <a:noFill/>
          <a:ln>
            <a:noFill/>
          </a:ln>
        </p:spPr>
      </p:pic>
      <p:sp>
        <p:nvSpPr>
          <p:cNvPr id="963" name="Google Shape;963;p83"/>
          <p:cNvSpPr/>
          <p:nvPr/>
        </p:nvSpPr>
        <p:spPr>
          <a:xfrm rot="10800000">
            <a:off x="3414900" y="3033858"/>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964" name="Google Shape;964;p83"/>
          <p:cNvSpPr/>
          <p:nvPr/>
        </p:nvSpPr>
        <p:spPr>
          <a:xfrm rot="10800000">
            <a:off x="3414900" y="425091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965" name="Google Shape;965;p83"/>
          <p:cNvSpPr/>
          <p:nvPr/>
        </p:nvSpPr>
        <p:spPr>
          <a:xfrm rot="10800000">
            <a:off x="3414900" y="5467975"/>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966" name="Google Shape;966;p83"/>
          <p:cNvSpPr txBox="1"/>
          <p:nvPr>
            <p:ph idx="1" type="subTitle"/>
          </p:nvPr>
        </p:nvSpPr>
        <p:spPr>
          <a:xfrm>
            <a:off x="3646425" y="1816800"/>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967" name="Google Shape;967;p83"/>
          <p:cNvSpPr txBox="1"/>
          <p:nvPr>
            <p:ph idx="2" type="subTitle"/>
          </p:nvPr>
        </p:nvSpPr>
        <p:spPr>
          <a:xfrm>
            <a:off x="3646425" y="303386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968" name="Google Shape;968;p83"/>
          <p:cNvSpPr txBox="1"/>
          <p:nvPr>
            <p:ph idx="3" type="subTitle"/>
          </p:nvPr>
        </p:nvSpPr>
        <p:spPr>
          <a:xfrm>
            <a:off x="3646425" y="425091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969" name="Google Shape;969;p83"/>
          <p:cNvSpPr txBox="1"/>
          <p:nvPr>
            <p:ph idx="4" type="subTitle"/>
          </p:nvPr>
        </p:nvSpPr>
        <p:spPr>
          <a:xfrm>
            <a:off x="3646425" y="5467975"/>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970" name="Shape 970"/>
        <p:cNvGrpSpPr/>
        <p:nvPr/>
      </p:nvGrpSpPr>
      <p:grpSpPr>
        <a:xfrm>
          <a:off x="0" y="0"/>
          <a:ext cx="0" cy="0"/>
          <a:chOff x="0" y="0"/>
          <a:chExt cx="0" cy="0"/>
        </a:xfrm>
      </p:grpSpPr>
      <p:pic>
        <p:nvPicPr>
          <p:cNvPr id="971" name="Google Shape;971;p84"/>
          <p:cNvPicPr preferRelativeResize="0"/>
          <p:nvPr/>
        </p:nvPicPr>
        <p:blipFill rotWithShape="1">
          <a:blip r:embed="rId2">
            <a:alphaModFix/>
          </a:blip>
          <a:srcRect b="56310" l="0" r="50575" t="0"/>
          <a:stretch/>
        </p:blipFill>
        <p:spPr>
          <a:xfrm rot="5400000">
            <a:off x="772128" y="4638703"/>
            <a:ext cx="1382475" cy="3041019"/>
          </a:xfrm>
          <a:prstGeom prst="rect">
            <a:avLst/>
          </a:prstGeom>
          <a:noFill/>
          <a:ln>
            <a:noFill/>
          </a:ln>
        </p:spPr>
      </p:pic>
      <p:sp>
        <p:nvSpPr>
          <p:cNvPr id="972" name="Google Shape;972;p84"/>
          <p:cNvSpPr/>
          <p:nvPr/>
        </p:nvSpPr>
        <p:spPr>
          <a:xfrm rot="10800000">
            <a:off x="3414900" y="18168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pic>
        <p:nvPicPr>
          <p:cNvPr id="973" name="Google Shape;973;p84"/>
          <p:cNvPicPr preferRelativeResize="0"/>
          <p:nvPr/>
        </p:nvPicPr>
        <p:blipFill>
          <a:blip r:embed="rId3">
            <a:alphaModFix/>
          </a:blip>
          <a:stretch>
            <a:fillRect/>
          </a:stretch>
        </p:blipFill>
        <p:spPr>
          <a:xfrm>
            <a:off x="10453025" y="991350"/>
            <a:ext cx="1013323" cy="1015803"/>
          </a:xfrm>
          <a:prstGeom prst="rect">
            <a:avLst/>
          </a:prstGeom>
          <a:noFill/>
          <a:ln>
            <a:noFill/>
          </a:ln>
        </p:spPr>
      </p:pic>
      <p:sp>
        <p:nvSpPr>
          <p:cNvPr id="974" name="Google Shape;974;p84"/>
          <p:cNvSpPr/>
          <p:nvPr/>
        </p:nvSpPr>
        <p:spPr>
          <a:xfrm rot="10800000">
            <a:off x="3414900" y="3033858"/>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975" name="Google Shape;975;p84"/>
          <p:cNvSpPr/>
          <p:nvPr/>
        </p:nvSpPr>
        <p:spPr>
          <a:xfrm rot="10800000">
            <a:off x="3414900" y="425091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976" name="Google Shape;976;p84"/>
          <p:cNvSpPr/>
          <p:nvPr/>
        </p:nvSpPr>
        <p:spPr>
          <a:xfrm rot="10800000">
            <a:off x="3414900" y="5467975"/>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977" name="Google Shape;977;p84"/>
          <p:cNvSpPr txBox="1"/>
          <p:nvPr>
            <p:ph type="title"/>
          </p:nvPr>
        </p:nvSpPr>
        <p:spPr>
          <a:xfrm>
            <a:off x="332925" y="244050"/>
            <a:ext cx="8972400" cy="1320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4300"/>
              <a:buFont typeface="Poppins"/>
              <a:buNone/>
              <a:defRPr b="1" sz="4300">
                <a:solidFill>
                  <a:srgbClr val="43919B"/>
                </a:solidFill>
                <a:latin typeface="Poppins"/>
                <a:ea typeface="Poppins"/>
                <a:cs typeface="Poppins"/>
                <a:sym typeface="Poppins"/>
              </a:defRPr>
            </a:lvl1pPr>
            <a:lvl2pPr lvl="1" rtl="0">
              <a:spcBef>
                <a:spcPts val="0"/>
              </a:spcBef>
              <a:spcAft>
                <a:spcPts val="0"/>
              </a:spcAft>
              <a:buSzPts val="4300"/>
              <a:buFont typeface="Poppins"/>
              <a:buNone/>
              <a:defRPr b="1" sz="4300">
                <a:latin typeface="Poppins"/>
                <a:ea typeface="Poppins"/>
                <a:cs typeface="Poppins"/>
                <a:sym typeface="Poppins"/>
              </a:defRPr>
            </a:lvl2pPr>
            <a:lvl3pPr lvl="2" rtl="0">
              <a:spcBef>
                <a:spcPts val="0"/>
              </a:spcBef>
              <a:spcAft>
                <a:spcPts val="0"/>
              </a:spcAft>
              <a:buSzPts val="4300"/>
              <a:buFont typeface="Poppins"/>
              <a:buNone/>
              <a:defRPr b="1" sz="4300">
                <a:latin typeface="Poppins"/>
                <a:ea typeface="Poppins"/>
                <a:cs typeface="Poppins"/>
                <a:sym typeface="Poppins"/>
              </a:defRPr>
            </a:lvl3pPr>
            <a:lvl4pPr lvl="3" rtl="0">
              <a:spcBef>
                <a:spcPts val="0"/>
              </a:spcBef>
              <a:spcAft>
                <a:spcPts val="0"/>
              </a:spcAft>
              <a:buSzPts val="4300"/>
              <a:buFont typeface="Poppins"/>
              <a:buNone/>
              <a:defRPr b="1" sz="4300">
                <a:latin typeface="Poppins"/>
                <a:ea typeface="Poppins"/>
                <a:cs typeface="Poppins"/>
                <a:sym typeface="Poppins"/>
              </a:defRPr>
            </a:lvl4pPr>
            <a:lvl5pPr lvl="4" rtl="0">
              <a:spcBef>
                <a:spcPts val="0"/>
              </a:spcBef>
              <a:spcAft>
                <a:spcPts val="0"/>
              </a:spcAft>
              <a:buSzPts val="4300"/>
              <a:buFont typeface="Poppins"/>
              <a:buNone/>
              <a:defRPr b="1" sz="4300">
                <a:latin typeface="Poppins"/>
                <a:ea typeface="Poppins"/>
                <a:cs typeface="Poppins"/>
                <a:sym typeface="Poppins"/>
              </a:defRPr>
            </a:lvl5pPr>
            <a:lvl6pPr lvl="5" rtl="0">
              <a:spcBef>
                <a:spcPts val="0"/>
              </a:spcBef>
              <a:spcAft>
                <a:spcPts val="0"/>
              </a:spcAft>
              <a:buSzPts val="4300"/>
              <a:buFont typeface="Poppins"/>
              <a:buNone/>
              <a:defRPr b="1" sz="4300">
                <a:latin typeface="Poppins"/>
                <a:ea typeface="Poppins"/>
                <a:cs typeface="Poppins"/>
                <a:sym typeface="Poppins"/>
              </a:defRPr>
            </a:lvl6pPr>
            <a:lvl7pPr lvl="6" rtl="0">
              <a:spcBef>
                <a:spcPts val="0"/>
              </a:spcBef>
              <a:spcAft>
                <a:spcPts val="0"/>
              </a:spcAft>
              <a:buSzPts val="4300"/>
              <a:buFont typeface="Poppins"/>
              <a:buNone/>
              <a:defRPr b="1" sz="4300">
                <a:latin typeface="Poppins"/>
                <a:ea typeface="Poppins"/>
                <a:cs typeface="Poppins"/>
                <a:sym typeface="Poppins"/>
              </a:defRPr>
            </a:lvl7pPr>
            <a:lvl8pPr lvl="7" rtl="0">
              <a:spcBef>
                <a:spcPts val="0"/>
              </a:spcBef>
              <a:spcAft>
                <a:spcPts val="0"/>
              </a:spcAft>
              <a:buSzPts val="4300"/>
              <a:buFont typeface="Poppins"/>
              <a:buNone/>
              <a:defRPr b="1" sz="4300">
                <a:latin typeface="Poppins"/>
                <a:ea typeface="Poppins"/>
                <a:cs typeface="Poppins"/>
                <a:sym typeface="Poppins"/>
              </a:defRPr>
            </a:lvl8pPr>
            <a:lvl9pPr lvl="8" rtl="0">
              <a:spcBef>
                <a:spcPts val="0"/>
              </a:spcBef>
              <a:spcAft>
                <a:spcPts val="0"/>
              </a:spcAft>
              <a:buSzPts val="4300"/>
              <a:buFont typeface="Poppins"/>
              <a:buNone/>
              <a:defRPr b="1" sz="4300">
                <a:latin typeface="Poppins"/>
                <a:ea typeface="Poppins"/>
                <a:cs typeface="Poppins"/>
                <a:sym typeface="Poppins"/>
              </a:defRPr>
            </a:lvl9pPr>
          </a:lstStyle>
          <a:p/>
        </p:txBody>
      </p:sp>
      <p:sp>
        <p:nvSpPr>
          <p:cNvPr id="978" name="Google Shape;978;p84"/>
          <p:cNvSpPr txBox="1"/>
          <p:nvPr>
            <p:ph idx="1" type="subTitle"/>
          </p:nvPr>
        </p:nvSpPr>
        <p:spPr>
          <a:xfrm>
            <a:off x="3646425" y="1816800"/>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979" name="Google Shape;979;p84"/>
          <p:cNvSpPr txBox="1"/>
          <p:nvPr>
            <p:ph idx="2" type="subTitle"/>
          </p:nvPr>
        </p:nvSpPr>
        <p:spPr>
          <a:xfrm>
            <a:off x="3646425" y="303386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980" name="Google Shape;980;p84"/>
          <p:cNvSpPr txBox="1"/>
          <p:nvPr>
            <p:ph idx="3" type="subTitle"/>
          </p:nvPr>
        </p:nvSpPr>
        <p:spPr>
          <a:xfrm>
            <a:off x="3646425" y="4250913"/>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981" name="Google Shape;981;p84"/>
          <p:cNvSpPr txBox="1"/>
          <p:nvPr>
            <p:ph idx="4" type="subTitle"/>
          </p:nvPr>
        </p:nvSpPr>
        <p:spPr>
          <a:xfrm>
            <a:off x="3646425" y="5467975"/>
            <a:ext cx="78195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982" name="Shape 982"/>
        <p:cNvGrpSpPr/>
        <p:nvPr/>
      </p:nvGrpSpPr>
      <p:grpSpPr>
        <a:xfrm>
          <a:off x="0" y="0"/>
          <a:ext cx="0" cy="0"/>
          <a:chOff x="0" y="0"/>
          <a:chExt cx="0" cy="0"/>
        </a:xfrm>
      </p:grpSpPr>
      <p:pic>
        <p:nvPicPr>
          <p:cNvPr id="983" name="Google Shape;983;p85"/>
          <p:cNvPicPr preferRelativeResize="0"/>
          <p:nvPr/>
        </p:nvPicPr>
        <p:blipFill>
          <a:blip r:embed="rId2">
            <a:alphaModFix/>
          </a:blip>
          <a:stretch>
            <a:fillRect/>
          </a:stretch>
        </p:blipFill>
        <p:spPr>
          <a:xfrm>
            <a:off x="9859200" y="438600"/>
            <a:ext cx="1100784" cy="1103478"/>
          </a:xfrm>
          <a:prstGeom prst="rect">
            <a:avLst/>
          </a:prstGeom>
          <a:noFill/>
          <a:ln>
            <a:noFill/>
          </a:ln>
        </p:spPr>
      </p:pic>
      <p:pic>
        <p:nvPicPr>
          <p:cNvPr id="984" name="Google Shape;984;p85"/>
          <p:cNvPicPr preferRelativeResize="0"/>
          <p:nvPr/>
        </p:nvPicPr>
        <p:blipFill>
          <a:blip r:embed="rId3">
            <a:alphaModFix/>
          </a:blip>
          <a:stretch>
            <a:fillRect/>
          </a:stretch>
        </p:blipFill>
        <p:spPr>
          <a:xfrm>
            <a:off x="774900" y="5004550"/>
            <a:ext cx="1263451" cy="1229275"/>
          </a:xfrm>
          <a:prstGeom prst="rect">
            <a:avLst/>
          </a:prstGeom>
          <a:noFill/>
          <a:ln>
            <a:noFill/>
          </a:ln>
        </p:spPr>
      </p:pic>
      <p:sp>
        <p:nvSpPr>
          <p:cNvPr id="985" name="Google Shape;985;p85"/>
          <p:cNvSpPr/>
          <p:nvPr/>
        </p:nvSpPr>
        <p:spPr>
          <a:xfrm rot="934307">
            <a:off x="10728728" y="1364196"/>
            <a:ext cx="714112" cy="627491"/>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85"/>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987" name="Shape 987"/>
        <p:cNvGrpSpPr/>
        <p:nvPr/>
      </p:nvGrpSpPr>
      <p:grpSpPr>
        <a:xfrm>
          <a:off x="0" y="0"/>
          <a:ext cx="0" cy="0"/>
          <a:chOff x="0" y="0"/>
          <a:chExt cx="0" cy="0"/>
        </a:xfrm>
      </p:grpSpPr>
      <p:pic>
        <p:nvPicPr>
          <p:cNvPr id="988" name="Google Shape;988;p86"/>
          <p:cNvPicPr preferRelativeResize="0"/>
          <p:nvPr/>
        </p:nvPicPr>
        <p:blipFill rotWithShape="1">
          <a:blip r:embed="rId2">
            <a:alphaModFix/>
          </a:blip>
          <a:srcRect b="29922" l="0" r="0" t="0"/>
          <a:stretch/>
        </p:blipFill>
        <p:spPr>
          <a:xfrm>
            <a:off x="9344850" y="5754525"/>
            <a:ext cx="1570801" cy="1103478"/>
          </a:xfrm>
          <a:prstGeom prst="rect">
            <a:avLst/>
          </a:prstGeom>
          <a:noFill/>
          <a:ln>
            <a:noFill/>
          </a:ln>
        </p:spPr>
      </p:pic>
      <p:sp>
        <p:nvSpPr>
          <p:cNvPr id="989" name="Google Shape;989;p86"/>
          <p:cNvSpPr/>
          <p:nvPr/>
        </p:nvSpPr>
        <p:spPr>
          <a:xfrm rot="934307">
            <a:off x="1050615" y="792696"/>
            <a:ext cx="714112" cy="627491"/>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990" name="Google Shape;990;p86"/>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5500"/>
              <a:buFont typeface="Poppins"/>
              <a:buNone/>
              <a:defRPr b="1" sz="5500">
                <a:solidFill>
                  <a:srgbClr val="43919B"/>
                </a:solidFill>
                <a:latin typeface="Poppins"/>
                <a:ea typeface="Poppins"/>
                <a:cs typeface="Poppins"/>
                <a:sym typeface="Poppins"/>
              </a:defRPr>
            </a:lvl1pPr>
            <a:lvl2pPr lvl="1" rtl="0" algn="ctr">
              <a:spcBef>
                <a:spcPts val="0"/>
              </a:spcBef>
              <a:spcAft>
                <a:spcPts val="0"/>
              </a:spcAft>
              <a:buSzPts val="5500"/>
              <a:buFont typeface="Poppins"/>
              <a:buNone/>
              <a:defRPr b="1" sz="5500">
                <a:latin typeface="Poppins"/>
                <a:ea typeface="Poppins"/>
                <a:cs typeface="Poppins"/>
                <a:sym typeface="Poppins"/>
              </a:defRPr>
            </a:lvl2pPr>
            <a:lvl3pPr lvl="2" rtl="0" algn="ctr">
              <a:spcBef>
                <a:spcPts val="0"/>
              </a:spcBef>
              <a:spcAft>
                <a:spcPts val="0"/>
              </a:spcAft>
              <a:buSzPts val="5500"/>
              <a:buFont typeface="Poppins"/>
              <a:buNone/>
              <a:defRPr b="1" sz="5500">
                <a:latin typeface="Poppins"/>
                <a:ea typeface="Poppins"/>
                <a:cs typeface="Poppins"/>
                <a:sym typeface="Poppins"/>
              </a:defRPr>
            </a:lvl3pPr>
            <a:lvl4pPr lvl="3" rtl="0" algn="ctr">
              <a:spcBef>
                <a:spcPts val="0"/>
              </a:spcBef>
              <a:spcAft>
                <a:spcPts val="0"/>
              </a:spcAft>
              <a:buSzPts val="5500"/>
              <a:buFont typeface="Poppins"/>
              <a:buNone/>
              <a:defRPr b="1" sz="5500">
                <a:latin typeface="Poppins"/>
                <a:ea typeface="Poppins"/>
                <a:cs typeface="Poppins"/>
                <a:sym typeface="Poppins"/>
              </a:defRPr>
            </a:lvl4pPr>
            <a:lvl5pPr lvl="4" rtl="0" algn="ctr">
              <a:spcBef>
                <a:spcPts val="0"/>
              </a:spcBef>
              <a:spcAft>
                <a:spcPts val="0"/>
              </a:spcAft>
              <a:buSzPts val="5500"/>
              <a:buFont typeface="Poppins"/>
              <a:buNone/>
              <a:defRPr b="1" sz="5500">
                <a:latin typeface="Poppins"/>
                <a:ea typeface="Poppins"/>
                <a:cs typeface="Poppins"/>
                <a:sym typeface="Poppins"/>
              </a:defRPr>
            </a:lvl5pPr>
            <a:lvl6pPr lvl="5" rtl="0" algn="ctr">
              <a:spcBef>
                <a:spcPts val="0"/>
              </a:spcBef>
              <a:spcAft>
                <a:spcPts val="0"/>
              </a:spcAft>
              <a:buSzPts val="5500"/>
              <a:buFont typeface="Poppins"/>
              <a:buNone/>
              <a:defRPr b="1" sz="5500">
                <a:latin typeface="Poppins"/>
                <a:ea typeface="Poppins"/>
                <a:cs typeface="Poppins"/>
                <a:sym typeface="Poppins"/>
              </a:defRPr>
            </a:lvl6pPr>
            <a:lvl7pPr lvl="6" rtl="0" algn="ctr">
              <a:spcBef>
                <a:spcPts val="0"/>
              </a:spcBef>
              <a:spcAft>
                <a:spcPts val="0"/>
              </a:spcAft>
              <a:buSzPts val="5500"/>
              <a:buFont typeface="Poppins"/>
              <a:buNone/>
              <a:defRPr b="1" sz="5500">
                <a:latin typeface="Poppins"/>
                <a:ea typeface="Poppins"/>
                <a:cs typeface="Poppins"/>
                <a:sym typeface="Poppins"/>
              </a:defRPr>
            </a:lvl7pPr>
            <a:lvl8pPr lvl="7" rtl="0" algn="ctr">
              <a:spcBef>
                <a:spcPts val="0"/>
              </a:spcBef>
              <a:spcAft>
                <a:spcPts val="0"/>
              </a:spcAft>
              <a:buSzPts val="5500"/>
              <a:buFont typeface="Poppins"/>
              <a:buNone/>
              <a:defRPr b="1" sz="5500">
                <a:latin typeface="Poppins"/>
                <a:ea typeface="Poppins"/>
                <a:cs typeface="Poppins"/>
                <a:sym typeface="Poppins"/>
              </a:defRPr>
            </a:lvl8pPr>
            <a:lvl9pPr lvl="8" rtl="0" algn="ctr">
              <a:spcBef>
                <a:spcPts val="0"/>
              </a:spcBef>
              <a:spcAft>
                <a:spcPts val="0"/>
              </a:spcAft>
              <a:buSzPts val="5500"/>
              <a:buFont typeface="Poppins"/>
              <a:buNone/>
              <a:defRPr b="1" sz="5500">
                <a:latin typeface="Poppins"/>
                <a:ea typeface="Poppins"/>
                <a:cs typeface="Poppins"/>
                <a:sym typeface="Poppins"/>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991" name="Shape 991"/>
        <p:cNvGrpSpPr/>
        <p:nvPr/>
      </p:nvGrpSpPr>
      <p:grpSpPr>
        <a:xfrm>
          <a:off x="0" y="0"/>
          <a:ext cx="0" cy="0"/>
          <a:chOff x="0" y="0"/>
          <a:chExt cx="0" cy="0"/>
        </a:xfrm>
      </p:grpSpPr>
      <p:pic>
        <p:nvPicPr>
          <p:cNvPr id="992" name="Google Shape;992;p87"/>
          <p:cNvPicPr preferRelativeResize="0"/>
          <p:nvPr/>
        </p:nvPicPr>
        <p:blipFill>
          <a:blip r:embed="rId2">
            <a:alphaModFix/>
          </a:blip>
          <a:stretch>
            <a:fillRect/>
          </a:stretch>
        </p:blipFill>
        <p:spPr>
          <a:xfrm>
            <a:off x="9859200" y="438600"/>
            <a:ext cx="1100784" cy="1103478"/>
          </a:xfrm>
          <a:prstGeom prst="rect">
            <a:avLst/>
          </a:prstGeom>
          <a:noFill/>
          <a:ln>
            <a:noFill/>
          </a:ln>
        </p:spPr>
      </p:pic>
      <p:pic>
        <p:nvPicPr>
          <p:cNvPr id="993" name="Google Shape;993;p87"/>
          <p:cNvPicPr preferRelativeResize="0"/>
          <p:nvPr/>
        </p:nvPicPr>
        <p:blipFill rotWithShape="1">
          <a:blip r:embed="rId3">
            <a:alphaModFix/>
          </a:blip>
          <a:srcRect b="0" l="0" r="0" t="0"/>
          <a:stretch/>
        </p:blipFill>
        <p:spPr>
          <a:xfrm>
            <a:off x="774900" y="5004550"/>
            <a:ext cx="1263451" cy="1229275"/>
          </a:xfrm>
          <a:prstGeom prst="rect">
            <a:avLst/>
          </a:prstGeom>
          <a:noFill/>
          <a:ln>
            <a:noFill/>
          </a:ln>
        </p:spPr>
      </p:pic>
      <p:sp>
        <p:nvSpPr>
          <p:cNvPr id="994" name="Google Shape;994;p87"/>
          <p:cNvSpPr/>
          <p:nvPr/>
        </p:nvSpPr>
        <p:spPr>
          <a:xfrm rot="934307">
            <a:off x="10728728" y="1364196"/>
            <a:ext cx="714112" cy="627491"/>
          </a:xfrm>
          <a:prstGeom prst="heart">
            <a:avLst/>
          </a:prstGeom>
          <a:solidFill>
            <a:srgbClr val="FCF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995" name="Google Shape;995;p87"/>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1pPr>
            <a:lvl2pPr lvl="1"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2pPr>
            <a:lvl3pPr lvl="2"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3pPr>
            <a:lvl4pPr lvl="3"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4pPr>
            <a:lvl5pPr lvl="4"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5pPr>
            <a:lvl6pPr lvl="5"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6pPr>
            <a:lvl7pPr lvl="6"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7pPr>
            <a:lvl8pPr lvl="7"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8pPr>
            <a:lvl9pPr lvl="8" rtl="0" algn="ctr">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996" name="Shape 996"/>
        <p:cNvGrpSpPr/>
        <p:nvPr/>
      </p:nvGrpSpPr>
      <p:grpSpPr>
        <a:xfrm>
          <a:off x="0" y="0"/>
          <a:ext cx="0" cy="0"/>
          <a:chOff x="0" y="0"/>
          <a:chExt cx="0" cy="0"/>
        </a:xfrm>
      </p:grpSpPr>
      <p:pic>
        <p:nvPicPr>
          <p:cNvPr id="997" name="Google Shape;997;p88"/>
          <p:cNvPicPr preferRelativeResize="0"/>
          <p:nvPr/>
        </p:nvPicPr>
        <p:blipFill rotWithShape="1">
          <a:blip r:embed="rId2">
            <a:alphaModFix/>
          </a:blip>
          <a:srcRect b="29922" l="0" r="0" t="0"/>
          <a:stretch/>
        </p:blipFill>
        <p:spPr>
          <a:xfrm>
            <a:off x="9344850" y="5754525"/>
            <a:ext cx="1570801" cy="1103478"/>
          </a:xfrm>
          <a:prstGeom prst="rect">
            <a:avLst/>
          </a:prstGeom>
          <a:noFill/>
          <a:ln>
            <a:noFill/>
          </a:ln>
        </p:spPr>
      </p:pic>
      <p:sp>
        <p:nvSpPr>
          <p:cNvPr id="998" name="Google Shape;998;p88"/>
          <p:cNvSpPr/>
          <p:nvPr/>
        </p:nvSpPr>
        <p:spPr>
          <a:xfrm rot="934307">
            <a:off x="1050615" y="792696"/>
            <a:ext cx="714112" cy="627491"/>
          </a:xfrm>
          <a:prstGeom prst="heart">
            <a:avLst/>
          </a:prstGeom>
          <a:solidFill>
            <a:srgbClr val="FCF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999" name="Google Shape;999;p88"/>
          <p:cNvSpPr txBox="1"/>
          <p:nvPr>
            <p:ph type="title"/>
          </p:nvPr>
        </p:nvSpPr>
        <p:spPr>
          <a:xfrm>
            <a:off x="1609800" y="1573950"/>
            <a:ext cx="8972400" cy="3710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1pPr>
            <a:lvl2pPr lvl="1"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2pPr>
            <a:lvl3pPr lvl="2"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3pPr>
            <a:lvl4pPr lvl="3"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4pPr>
            <a:lvl5pPr lvl="4"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5pPr>
            <a:lvl6pPr lvl="5"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6pPr>
            <a:lvl7pPr lvl="6"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7pPr>
            <a:lvl8pPr lvl="7"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8pPr>
            <a:lvl9pPr lvl="8" rtl="0" algn="ctr">
              <a:spcBef>
                <a:spcPts val="0"/>
              </a:spcBef>
              <a:spcAft>
                <a:spcPts val="0"/>
              </a:spcAft>
              <a:buClr>
                <a:schemeClr val="lt1"/>
              </a:buClr>
              <a:buSzPts val="5500"/>
              <a:buFont typeface="Poppins"/>
              <a:buNone/>
              <a:defRPr b="1" sz="5500">
                <a:solidFill>
                  <a:schemeClr val="lt1"/>
                </a:solidFill>
                <a:latin typeface="Poppins"/>
                <a:ea typeface="Poppins"/>
                <a:cs typeface="Poppins"/>
                <a:sym typeface="Poppins"/>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1000" name="Shape 1000"/>
        <p:cNvGrpSpPr/>
        <p:nvPr/>
      </p:nvGrpSpPr>
      <p:grpSpPr>
        <a:xfrm>
          <a:off x="0" y="0"/>
          <a:ext cx="0" cy="0"/>
          <a:chOff x="0" y="0"/>
          <a:chExt cx="0" cy="0"/>
        </a:xfrm>
      </p:grpSpPr>
      <p:pic>
        <p:nvPicPr>
          <p:cNvPr id="1001" name="Google Shape;1001;p89"/>
          <p:cNvPicPr preferRelativeResize="0"/>
          <p:nvPr/>
        </p:nvPicPr>
        <p:blipFill rotWithShape="1">
          <a:blip r:embed="rId2">
            <a:alphaModFix/>
          </a:blip>
          <a:srcRect b="39700" l="0" r="0" t="0"/>
          <a:stretch/>
        </p:blipFill>
        <p:spPr>
          <a:xfrm>
            <a:off x="8951975" y="5176950"/>
            <a:ext cx="2865275" cy="1681051"/>
          </a:xfrm>
          <a:prstGeom prst="rect">
            <a:avLst/>
          </a:prstGeom>
          <a:noFill/>
          <a:ln>
            <a:noFill/>
          </a:ln>
        </p:spPr>
      </p:pic>
      <p:sp>
        <p:nvSpPr>
          <p:cNvPr id="1002" name="Google Shape;1002;p89"/>
          <p:cNvSpPr/>
          <p:nvPr>
            <p:ph idx="2" type="pic"/>
          </p:nvPr>
        </p:nvSpPr>
        <p:spPr>
          <a:xfrm>
            <a:off x="981600" y="930150"/>
            <a:ext cx="10228800" cy="4997700"/>
          </a:xfrm>
          <a:prstGeom prst="roundRect">
            <a:avLst>
              <a:gd fmla="val 16667" name="adj"/>
            </a:avLst>
          </a:prstGeom>
          <a:noFill/>
          <a:ln>
            <a:noFill/>
          </a:ln>
        </p:spPr>
      </p:sp>
      <p:sp>
        <p:nvSpPr>
          <p:cNvPr id="1003" name="Google Shape;1003;p89"/>
          <p:cNvSpPr/>
          <p:nvPr/>
        </p:nvSpPr>
        <p:spPr>
          <a:xfrm rot="934307">
            <a:off x="1050615" y="792696"/>
            <a:ext cx="714112" cy="627491"/>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nvGrpSpPr>
          <p:cNvPr id="1004" name="Google Shape;1004;p89"/>
          <p:cNvGrpSpPr/>
          <p:nvPr/>
        </p:nvGrpSpPr>
        <p:grpSpPr>
          <a:xfrm>
            <a:off x="5800838" y="2957182"/>
            <a:ext cx="742725" cy="943629"/>
            <a:chOff x="5576150" y="1977075"/>
            <a:chExt cx="742725" cy="1133625"/>
          </a:xfrm>
        </p:grpSpPr>
        <p:sp>
          <p:nvSpPr>
            <p:cNvPr id="1005" name="Google Shape;1005;p89"/>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89"/>
            <p:cNvSpPr/>
            <p:nvPr/>
          </p:nvSpPr>
          <p:spPr>
            <a:xfrm rot="5400000">
              <a:off x="5447375" y="2153475"/>
              <a:ext cx="1047900" cy="695100"/>
            </a:xfrm>
            <a:prstGeom prst="triangle">
              <a:avLst>
                <a:gd fmla="val 50000"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1007" name="Shape 1007"/>
        <p:cNvGrpSpPr/>
        <p:nvPr/>
      </p:nvGrpSpPr>
      <p:grpSpPr>
        <a:xfrm>
          <a:off x="0" y="0"/>
          <a:ext cx="0" cy="0"/>
          <a:chOff x="0" y="0"/>
          <a:chExt cx="0" cy="0"/>
        </a:xfrm>
      </p:grpSpPr>
      <p:pic>
        <p:nvPicPr>
          <p:cNvPr id="1008" name="Google Shape;1008;p90"/>
          <p:cNvPicPr preferRelativeResize="0"/>
          <p:nvPr/>
        </p:nvPicPr>
        <p:blipFill rotWithShape="1">
          <a:blip r:embed="rId2">
            <a:alphaModFix/>
          </a:blip>
          <a:srcRect b="39700" l="0" r="0" t="0"/>
          <a:stretch/>
        </p:blipFill>
        <p:spPr>
          <a:xfrm>
            <a:off x="8951975" y="5176950"/>
            <a:ext cx="2865275" cy="1681051"/>
          </a:xfrm>
          <a:prstGeom prst="rect">
            <a:avLst/>
          </a:prstGeom>
          <a:noFill/>
          <a:ln>
            <a:noFill/>
          </a:ln>
        </p:spPr>
      </p:pic>
      <p:sp>
        <p:nvSpPr>
          <p:cNvPr id="1009" name="Google Shape;1009;p90"/>
          <p:cNvSpPr/>
          <p:nvPr>
            <p:ph idx="2" type="pic"/>
          </p:nvPr>
        </p:nvSpPr>
        <p:spPr>
          <a:xfrm>
            <a:off x="981600" y="930150"/>
            <a:ext cx="10228800" cy="4997700"/>
          </a:xfrm>
          <a:prstGeom prst="roundRect">
            <a:avLst>
              <a:gd fmla="val 16667" name="adj"/>
            </a:avLst>
          </a:prstGeom>
          <a:noFill/>
          <a:ln>
            <a:noFill/>
          </a:ln>
        </p:spPr>
      </p:sp>
      <p:sp>
        <p:nvSpPr>
          <p:cNvPr id="1010" name="Google Shape;1010;p90"/>
          <p:cNvSpPr/>
          <p:nvPr/>
        </p:nvSpPr>
        <p:spPr>
          <a:xfrm rot="934307">
            <a:off x="1050615" y="792696"/>
            <a:ext cx="714112" cy="627491"/>
          </a:xfrm>
          <a:prstGeom prst="hear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nvGrpSpPr>
          <p:cNvPr id="1011" name="Google Shape;1011;p90"/>
          <p:cNvGrpSpPr/>
          <p:nvPr/>
        </p:nvGrpSpPr>
        <p:grpSpPr>
          <a:xfrm>
            <a:off x="5800838" y="2957182"/>
            <a:ext cx="742725" cy="943629"/>
            <a:chOff x="5576150" y="1977075"/>
            <a:chExt cx="742725" cy="1133625"/>
          </a:xfrm>
        </p:grpSpPr>
        <p:sp>
          <p:nvSpPr>
            <p:cNvPr id="1012" name="Google Shape;1012;p90"/>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90"/>
            <p:cNvSpPr/>
            <p:nvPr/>
          </p:nvSpPr>
          <p:spPr>
            <a:xfrm rot="5400000">
              <a:off x="5447375" y="2153475"/>
              <a:ext cx="1047900" cy="695100"/>
            </a:xfrm>
            <a:prstGeom prst="triangle">
              <a:avLst>
                <a:gd fmla="val 50000"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1014" name="Shape 1014"/>
        <p:cNvGrpSpPr/>
        <p:nvPr/>
      </p:nvGrpSpPr>
      <p:grpSpPr>
        <a:xfrm>
          <a:off x="0" y="0"/>
          <a:ext cx="0" cy="0"/>
          <a:chOff x="0" y="0"/>
          <a:chExt cx="0" cy="0"/>
        </a:xfrm>
      </p:grpSpPr>
      <p:pic>
        <p:nvPicPr>
          <p:cNvPr id="1015" name="Google Shape;1015;p91"/>
          <p:cNvPicPr preferRelativeResize="0"/>
          <p:nvPr/>
        </p:nvPicPr>
        <p:blipFill rotWithShape="1">
          <a:blip r:embed="rId2">
            <a:alphaModFix/>
          </a:blip>
          <a:srcRect b="54859" l="0" r="0" t="0"/>
          <a:stretch/>
        </p:blipFill>
        <p:spPr>
          <a:xfrm>
            <a:off x="4060625" y="6043824"/>
            <a:ext cx="1799250" cy="814177"/>
          </a:xfrm>
          <a:prstGeom prst="rect">
            <a:avLst/>
          </a:prstGeom>
          <a:noFill/>
          <a:ln>
            <a:noFill/>
          </a:ln>
        </p:spPr>
      </p:pic>
      <p:sp>
        <p:nvSpPr>
          <p:cNvPr id="1016" name="Google Shape;1016;p91"/>
          <p:cNvSpPr/>
          <p:nvPr/>
        </p:nvSpPr>
        <p:spPr>
          <a:xfrm rot="935040">
            <a:off x="10476505" y="238634"/>
            <a:ext cx="568396" cy="46088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1017" name="Google Shape;1017;p91"/>
          <p:cNvSpPr txBox="1"/>
          <p:nvPr>
            <p:ph type="title"/>
          </p:nvPr>
        </p:nvSpPr>
        <p:spPr>
          <a:xfrm>
            <a:off x="2136750" y="396450"/>
            <a:ext cx="7918500" cy="1678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4300"/>
              <a:buFont typeface="Poppins"/>
              <a:buNone/>
              <a:defRPr b="1" sz="4300">
                <a:solidFill>
                  <a:srgbClr val="43919B"/>
                </a:solidFill>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
        <p:nvSpPr>
          <p:cNvPr id="1018" name="Google Shape;1018;p91"/>
          <p:cNvSpPr txBox="1"/>
          <p:nvPr>
            <p:ph idx="2" type="title"/>
          </p:nvPr>
        </p:nvSpPr>
        <p:spPr>
          <a:xfrm>
            <a:off x="914400" y="3235250"/>
            <a:ext cx="4206900" cy="1103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43919B"/>
              </a:buClr>
              <a:buSzPts val="2700"/>
              <a:buFont typeface="Poppins"/>
              <a:buNone/>
              <a:defRPr b="1" sz="2700">
                <a:solidFill>
                  <a:srgbClr val="43919B"/>
                </a:solidFill>
                <a:latin typeface="Poppins"/>
                <a:ea typeface="Poppins"/>
                <a:cs typeface="Poppins"/>
                <a:sym typeface="Poppins"/>
              </a:defRPr>
            </a:lvl1pPr>
            <a:lvl2pPr lvl="1" rtl="0">
              <a:lnSpc>
                <a:spcPct val="115000"/>
              </a:lnSpc>
              <a:spcBef>
                <a:spcPts val="0"/>
              </a:spcBef>
              <a:spcAft>
                <a:spcPts val="0"/>
              </a:spcAft>
              <a:buSzPts val="2700"/>
              <a:buFont typeface="Poppins"/>
              <a:buNone/>
              <a:defRPr b="1" sz="2700">
                <a:latin typeface="Poppins"/>
                <a:ea typeface="Poppins"/>
                <a:cs typeface="Poppins"/>
                <a:sym typeface="Poppins"/>
              </a:defRPr>
            </a:lvl2pPr>
            <a:lvl3pPr lvl="2" rtl="0">
              <a:lnSpc>
                <a:spcPct val="115000"/>
              </a:lnSpc>
              <a:spcBef>
                <a:spcPts val="0"/>
              </a:spcBef>
              <a:spcAft>
                <a:spcPts val="0"/>
              </a:spcAft>
              <a:buSzPts val="2700"/>
              <a:buFont typeface="Poppins"/>
              <a:buNone/>
              <a:defRPr b="1" sz="2700">
                <a:latin typeface="Poppins"/>
                <a:ea typeface="Poppins"/>
                <a:cs typeface="Poppins"/>
                <a:sym typeface="Poppins"/>
              </a:defRPr>
            </a:lvl3pPr>
            <a:lvl4pPr lvl="3" rtl="0">
              <a:lnSpc>
                <a:spcPct val="115000"/>
              </a:lnSpc>
              <a:spcBef>
                <a:spcPts val="0"/>
              </a:spcBef>
              <a:spcAft>
                <a:spcPts val="0"/>
              </a:spcAft>
              <a:buSzPts val="2700"/>
              <a:buFont typeface="Poppins"/>
              <a:buNone/>
              <a:defRPr b="1" sz="2700">
                <a:latin typeface="Poppins"/>
                <a:ea typeface="Poppins"/>
                <a:cs typeface="Poppins"/>
                <a:sym typeface="Poppins"/>
              </a:defRPr>
            </a:lvl4pPr>
            <a:lvl5pPr lvl="4" rtl="0">
              <a:lnSpc>
                <a:spcPct val="115000"/>
              </a:lnSpc>
              <a:spcBef>
                <a:spcPts val="0"/>
              </a:spcBef>
              <a:spcAft>
                <a:spcPts val="0"/>
              </a:spcAft>
              <a:buSzPts val="2700"/>
              <a:buFont typeface="Poppins"/>
              <a:buNone/>
              <a:defRPr b="1" sz="2700">
                <a:latin typeface="Poppins"/>
                <a:ea typeface="Poppins"/>
                <a:cs typeface="Poppins"/>
                <a:sym typeface="Poppins"/>
              </a:defRPr>
            </a:lvl5pPr>
            <a:lvl6pPr lvl="5" rtl="0">
              <a:lnSpc>
                <a:spcPct val="115000"/>
              </a:lnSpc>
              <a:spcBef>
                <a:spcPts val="0"/>
              </a:spcBef>
              <a:spcAft>
                <a:spcPts val="0"/>
              </a:spcAft>
              <a:buSzPts val="2700"/>
              <a:buFont typeface="Poppins"/>
              <a:buNone/>
              <a:defRPr b="1" sz="2700">
                <a:latin typeface="Poppins"/>
                <a:ea typeface="Poppins"/>
                <a:cs typeface="Poppins"/>
                <a:sym typeface="Poppins"/>
              </a:defRPr>
            </a:lvl6pPr>
            <a:lvl7pPr lvl="6" rtl="0">
              <a:lnSpc>
                <a:spcPct val="115000"/>
              </a:lnSpc>
              <a:spcBef>
                <a:spcPts val="0"/>
              </a:spcBef>
              <a:spcAft>
                <a:spcPts val="0"/>
              </a:spcAft>
              <a:buSzPts val="2700"/>
              <a:buFont typeface="Poppins"/>
              <a:buNone/>
              <a:defRPr b="1" sz="2700">
                <a:latin typeface="Poppins"/>
                <a:ea typeface="Poppins"/>
                <a:cs typeface="Poppins"/>
                <a:sym typeface="Poppins"/>
              </a:defRPr>
            </a:lvl7pPr>
            <a:lvl8pPr lvl="7" rtl="0">
              <a:lnSpc>
                <a:spcPct val="115000"/>
              </a:lnSpc>
              <a:spcBef>
                <a:spcPts val="0"/>
              </a:spcBef>
              <a:spcAft>
                <a:spcPts val="0"/>
              </a:spcAft>
              <a:buSzPts val="2700"/>
              <a:buFont typeface="Poppins"/>
              <a:buNone/>
              <a:defRPr b="1" sz="2700">
                <a:latin typeface="Poppins"/>
                <a:ea typeface="Poppins"/>
                <a:cs typeface="Poppins"/>
                <a:sym typeface="Poppins"/>
              </a:defRPr>
            </a:lvl8pPr>
            <a:lvl9pPr lvl="8" rtl="0">
              <a:lnSpc>
                <a:spcPct val="115000"/>
              </a:lnSpc>
              <a:spcBef>
                <a:spcPts val="0"/>
              </a:spcBef>
              <a:spcAft>
                <a:spcPts val="0"/>
              </a:spcAft>
              <a:buSzPts val="2700"/>
              <a:buFont typeface="Poppins"/>
              <a:buNone/>
              <a:defRPr b="1" sz="2700">
                <a:latin typeface="Poppins"/>
                <a:ea typeface="Poppins"/>
                <a:cs typeface="Poppins"/>
                <a:sym typeface="Poppins"/>
              </a:defRPr>
            </a:lvl9pPr>
          </a:lstStyle>
          <a:p/>
        </p:txBody>
      </p:sp>
      <p:sp>
        <p:nvSpPr>
          <p:cNvPr id="1019" name="Google Shape;1019;p91"/>
          <p:cNvSpPr txBox="1"/>
          <p:nvPr>
            <p:ph idx="3" type="title"/>
          </p:nvPr>
        </p:nvSpPr>
        <p:spPr>
          <a:xfrm>
            <a:off x="6257325" y="3235250"/>
            <a:ext cx="4206900" cy="1103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43919B"/>
              </a:buClr>
              <a:buSzPts val="2700"/>
              <a:buFont typeface="Poppins"/>
              <a:buNone/>
              <a:defRPr b="1" sz="2700">
                <a:solidFill>
                  <a:srgbClr val="43919B"/>
                </a:solidFill>
                <a:latin typeface="Poppins"/>
                <a:ea typeface="Poppins"/>
                <a:cs typeface="Poppins"/>
                <a:sym typeface="Poppins"/>
              </a:defRPr>
            </a:lvl1pPr>
            <a:lvl2pPr lvl="1" rtl="0">
              <a:lnSpc>
                <a:spcPct val="115000"/>
              </a:lnSpc>
              <a:spcBef>
                <a:spcPts val="0"/>
              </a:spcBef>
              <a:spcAft>
                <a:spcPts val="0"/>
              </a:spcAft>
              <a:buSzPts val="2700"/>
              <a:buFont typeface="Poppins"/>
              <a:buNone/>
              <a:defRPr b="1" sz="2700">
                <a:latin typeface="Poppins"/>
                <a:ea typeface="Poppins"/>
                <a:cs typeface="Poppins"/>
                <a:sym typeface="Poppins"/>
              </a:defRPr>
            </a:lvl2pPr>
            <a:lvl3pPr lvl="2" rtl="0">
              <a:lnSpc>
                <a:spcPct val="115000"/>
              </a:lnSpc>
              <a:spcBef>
                <a:spcPts val="0"/>
              </a:spcBef>
              <a:spcAft>
                <a:spcPts val="0"/>
              </a:spcAft>
              <a:buSzPts val="2700"/>
              <a:buFont typeface="Poppins"/>
              <a:buNone/>
              <a:defRPr b="1" sz="2700">
                <a:latin typeface="Poppins"/>
                <a:ea typeface="Poppins"/>
                <a:cs typeface="Poppins"/>
                <a:sym typeface="Poppins"/>
              </a:defRPr>
            </a:lvl3pPr>
            <a:lvl4pPr lvl="3" rtl="0">
              <a:lnSpc>
                <a:spcPct val="115000"/>
              </a:lnSpc>
              <a:spcBef>
                <a:spcPts val="0"/>
              </a:spcBef>
              <a:spcAft>
                <a:spcPts val="0"/>
              </a:spcAft>
              <a:buSzPts val="2700"/>
              <a:buFont typeface="Poppins"/>
              <a:buNone/>
              <a:defRPr b="1" sz="2700">
                <a:latin typeface="Poppins"/>
                <a:ea typeface="Poppins"/>
                <a:cs typeface="Poppins"/>
                <a:sym typeface="Poppins"/>
              </a:defRPr>
            </a:lvl4pPr>
            <a:lvl5pPr lvl="4" rtl="0">
              <a:lnSpc>
                <a:spcPct val="115000"/>
              </a:lnSpc>
              <a:spcBef>
                <a:spcPts val="0"/>
              </a:spcBef>
              <a:spcAft>
                <a:spcPts val="0"/>
              </a:spcAft>
              <a:buSzPts val="2700"/>
              <a:buFont typeface="Poppins"/>
              <a:buNone/>
              <a:defRPr b="1" sz="2700">
                <a:latin typeface="Poppins"/>
                <a:ea typeface="Poppins"/>
                <a:cs typeface="Poppins"/>
                <a:sym typeface="Poppins"/>
              </a:defRPr>
            </a:lvl5pPr>
            <a:lvl6pPr lvl="5" rtl="0">
              <a:lnSpc>
                <a:spcPct val="115000"/>
              </a:lnSpc>
              <a:spcBef>
                <a:spcPts val="0"/>
              </a:spcBef>
              <a:spcAft>
                <a:spcPts val="0"/>
              </a:spcAft>
              <a:buSzPts val="2700"/>
              <a:buFont typeface="Poppins"/>
              <a:buNone/>
              <a:defRPr b="1" sz="2700">
                <a:latin typeface="Poppins"/>
                <a:ea typeface="Poppins"/>
                <a:cs typeface="Poppins"/>
                <a:sym typeface="Poppins"/>
              </a:defRPr>
            </a:lvl6pPr>
            <a:lvl7pPr lvl="6" rtl="0">
              <a:lnSpc>
                <a:spcPct val="115000"/>
              </a:lnSpc>
              <a:spcBef>
                <a:spcPts val="0"/>
              </a:spcBef>
              <a:spcAft>
                <a:spcPts val="0"/>
              </a:spcAft>
              <a:buSzPts val="2700"/>
              <a:buFont typeface="Poppins"/>
              <a:buNone/>
              <a:defRPr b="1" sz="2700">
                <a:latin typeface="Poppins"/>
                <a:ea typeface="Poppins"/>
                <a:cs typeface="Poppins"/>
                <a:sym typeface="Poppins"/>
              </a:defRPr>
            </a:lvl7pPr>
            <a:lvl8pPr lvl="7" rtl="0">
              <a:lnSpc>
                <a:spcPct val="115000"/>
              </a:lnSpc>
              <a:spcBef>
                <a:spcPts val="0"/>
              </a:spcBef>
              <a:spcAft>
                <a:spcPts val="0"/>
              </a:spcAft>
              <a:buSzPts val="2700"/>
              <a:buFont typeface="Poppins"/>
              <a:buNone/>
              <a:defRPr b="1" sz="2700">
                <a:latin typeface="Poppins"/>
                <a:ea typeface="Poppins"/>
                <a:cs typeface="Poppins"/>
                <a:sym typeface="Poppins"/>
              </a:defRPr>
            </a:lvl8pPr>
            <a:lvl9pPr lvl="8" rtl="0">
              <a:lnSpc>
                <a:spcPct val="115000"/>
              </a:lnSpc>
              <a:spcBef>
                <a:spcPts val="0"/>
              </a:spcBef>
              <a:spcAft>
                <a:spcPts val="0"/>
              </a:spcAft>
              <a:buSzPts val="2700"/>
              <a:buFont typeface="Poppins"/>
              <a:buNone/>
              <a:defRPr b="1" sz="2700">
                <a:latin typeface="Poppins"/>
                <a:ea typeface="Poppins"/>
                <a:cs typeface="Poppins"/>
                <a:sym typeface="Poppins"/>
              </a:defRPr>
            </a:lvl9pPr>
          </a:lstStyle>
          <a:p/>
        </p:txBody>
      </p:sp>
      <p:sp>
        <p:nvSpPr>
          <p:cNvPr id="1020" name="Google Shape;1020;p91"/>
          <p:cNvSpPr txBox="1"/>
          <p:nvPr>
            <p:ph idx="1" type="subTitle"/>
          </p:nvPr>
        </p:nvSpPr>
        <p:spPr>
          <a:xfrm>
            <a:off x="914400" y="2327250"/>
            <a:ext cx="44676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1pPr>
            <a:lvl2pPr lvl="1"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2pPr>
            <a:lvl3pPr lvl="2"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3pPr>
            <a:lvl4pPr lvl="3"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4pPr>
            <a:lvl5pPr lvl="4"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5pPr>
            <a:lvl6pPr lvl="5"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6pPr>
            <a:lvl7pPr lvl="6"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7pPr>
            <a:lvl8pPr lvl="7"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8pPr>
            <a:lvl9pPr lvl="8"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9pPr>
          </a:lstStyle>
          <a:p/>
        </p:txBody>
      </p:sp>
      <p:sp>
        <p:nvSpPr>
          <p:cNvPr id="1021" name="Google Shape;1021;p91"/>
          <p:cNvSpPr txBox="1"/>
          <p:nvPr>
            <p:ph idx="4" type="subTitle"/>
          </p:nvPr>
        </p:nvSpPr>
        <p:spPr>
          <a:xfrm>
            <a:off x="6248400" y="2327250"/>
            <a:ext cx="44676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1pPr>
            <a:lvl2pPr lvl="1"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2pPr>
            <a:lvl3pPr lvl="2"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3pPr>
            <a:lvl4pPr lvl="3"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4pPr>
            <a:lvl5pPr lvl="4"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5pPr>
            <a:lvl6pPr lvl="5"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6pPr>
            <a:lvl7pPr lvl="6"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7pPr>
            <a:lvl8pPr lvl="7"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8pPr>
            <a:lvl9pPr lvl="8" rtl="0">
              <a:spcBef>
                <a:spcPts val="0"/>
              </a:spcBef>
              <a:spcAft>
                <a:spcPts val="0"/>
              </a:spcAft>
              <a:buClr>
                <a:srgbClr val="FF816A"/>
              </a:buClr>
              <a:buSzPts val="2400"/>
              <a:buFont typeface="Cabin"/>
              <a:buNone/>
              <a:defRPr b="1" sz="2400">
                <a:solidFill>
                  <a:srgbClr val="FF816A"/>
                </a:solidFill>
                <a:latin typeface="Cabin"/>
                <a:ea typeface="Cabin"/>
                <a:cs typeface="Cabin"/>
                <a:sym typeface="Cabin"/>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1022" name="Shape 1022"/>
        <p:cNvGrpSpPr/>
        <p:nvPr/>
      </p:nvGrpSpPr>
      <p:grpSpPr>
        <a:xfrm>
          <a:off x="0" y="0"/>
          <a:ext cx="0" cy="0"/>
          <a:chOff x="0" y="0"/>
          <a:chExt cx="0" cy="0"/>
        </a:xfrm>
      </p:grpSpPr>
      <p:pic>
        <p:nvPicPr>
          <p:cNvPr id="1023" name="Google Shape;1023;p92"/>
          <p:cNvPicPr preferRelativeResize="0"/>
          <p:nvPr/>
        </p:nvPicPr>
        <p:blipFill rotWithShape="1">
          <a:blip r:embed="rId2">
            <a:alphaModFix/>
          </a:blip>
          <a:srcRect b="54859" l="25164" r="7" t="0"/>
          <a:stretch/>
        </p:blipFill>
        <p:spPr>
          <a:xfrm rot="5400000">
            <a:off x="-305826" y="324877"/>
            <a:ext cx="1547327" cy="935675"/>
          </a:xfrm>
          <a:prstGeom prst="rect">
            <a:avLst/>
          </a:prstGeom>
          <a:noFill/>
          <a:ln>
            <a:noFill/>
          </a:ln>
        </p:spPr>
      </p:pic>
      <p:pic>
        <p:nvPicPr>
          <p:cNvPr id="1024" name="Google Shape;1024;p92"/>
          <p:cNvPicPr preferRelativeResize="0"/>
          <p:nvPr/>
        </p:nvPicPr>
        <p:blipFill rotWithShape="1">
          <a:blip r:embed="rId3">
            <a:alphaModFix/>
          </a:blip>
          <a:srcRect b="0" l="0" r="0" t="42660"/>
          <a:stretch/>
        </p:blipFill>
        <p:spPr>
          <a:xfrm rot="10800000">
            <a:off x="10708175" y="6242750"/>
            <a:ext cx="1102825" cy="615250"/>
          </a:xfrm>
          <a:prstGeom prst="rect">
            <a:avLst/>
          </a:prstGeom>
          <a:noFill/>
          <a:ln>
            <a:noFill/>
          </a:ln>
        </p:spPr>
      </p:pic>
      <p:sp>
        <p:nvSpPr>
          <p:cNvPr id="1025" name="Google Shape;1025;p92"/>
          <p:cNvSpPr txBox="1"/>
          <p:nvPr>
            <p:ph type="title"/>
          </p:nvPr>
        </p:nvSpPr>
        <p:spPr>
          <a:xfrm>
            <a:off x="2136750" y="396450"/>
            <a:ext cx="7918500" cy="1678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4300"/>
              <a:buFont typeface="Poppins"/>
              <a:buNone/>
              <a:defRPr b="1" sz="4300">
                <a:solidFill>
                  <a:srgbClr val="43919B"/>
                </a:solidFill>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
        <p:nvSpPr>
          <p:cNvPr id="1026" name="Google Shape;1026;p92"/>
          <p:cNvSpPr txBox="1"/>
          <p:nvPr>
            <p:ph idx="2" type="title"/>
          </p:nvPr>
        </p:nvSpPr>
        <p:spPr>
          <a:xfrm>
            <a:off x="914400" y="2588575"/>
            <a:ext cx="4206900" cy="1103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43919B"/>
              </a:buClr>
              <a:buSzPts val="2700"/>
              <a:buFont typeface="Poppins"/>
              <a:buNone/>
              <a:defRPr b="1" sz="2700">
                <a:solidFill>
                  <a:srgbClr val="43919B"/>
                </a:solidFill>
                <a:latin typeface="Poppins"/>
                <a:ea typeface="Poppins"/>
                <a:cs typeface="Poppins"/>
                <a:sym typeface="Poppins"/>
              </a:defRPr>
            </a:lvl1pPr>
            <a:lvl2pPr lvl="1" rtl="0">
              <a:lnSpc>
                <a:spcPct val="115000"/>
              </a:lnSpc>
              <a:spcBef>
                <a:spcPts val="0"/>
              </a:spcBef>
              <a:spcAft>
                <a:spcPts val="0"/>
              </a:spcAft>
              <a:buSzPts val="2700"/>
              <a:buFont typeface="Poppins"/>
              <a:buNone/>
              <a:defRPr b="1" sz="2700">
                <a:latin typeface="Poppins"/>
                <a:ea typeface="Poppins"/>
                <a:cs typeface="Poppins"/>
                <a:sym typeface="Poppins"/>
              </a:defRPr>
            </a:lvl2pPr>
            <a:lvl3pPr lvl="2" rtl="0">
              <a:lnSpc>
                <a:spcPct val="115000"/>
              </a:lnSpc>
              <a:spcBef>
                <a:spcPts val="0"/>
              </a:spcBef>
              <a:spcAft>
                <a:spcPts val="0"/>
              </a:spcAft>
              <a:buSzPts val="2700"/>
              <a:buFont typeface="Poppins"/>
              <a:buNone/>
              <a:defRPr b="1" sz="2700">
                <a:latin typeface="Poppins"/>
                <a:ea typeface="Poppins"/>
                <a:cs typeface="Poppins"/>
                <a:sym typeface="Poppins"/>
              </a:defRPr>
            </a:lvl3pPr>
            <a:lvl4pPr lvl="3" rtl="0">
              <a:lnSpc>
                <a:spcPct val="115000"/>
              </a:lnSpc>
              <a:spcBef>
                <a:spcPts val="0"/>
              </a:spcBef>
              <a:spcAft>
                <a:spcPts val="0"/>
              </a:spcAft>
              <a:buSzPts val="2700"/>
              <a:buFont typeface="Poppins"/>
              <a:buNone/>
              <a:defRPr b="1" sz="2700">
                <a:latin typeface="Poppins"/>
                <a:ea typeface="Poppins"/>
                <a:cs typeface="Poppins"/>
                <a:sym typeface="Poppins"/>
              </a:defRPr>
            </a:lvl4pPr>
            <a:lvl5pPr lvl="4" rtl="0">
              <a:lnSpc>
                <a:spcPct val="115000"/>
              </a:lnSpc>
              <a:spcBef>
                <a:spcPts val="0"/>
              </a:spcBef>
              <a:spcAft>
                <a:spcPts val="0"/>
              </a:spcAft>
              <a:buSzPts val="2700"/>
              <a:buFont typeface="Poppins"/>
              <a:buNone/>
              <a:defRPr b="1" sz="2700">
                <a:latin typeface="Poppins"/>
                <a:ea typeface="Poppins"/>
                <a:cs typeface="Poppins"/>
                <a:sym typeface="Poppins"/>
              </a:defRPr>
            </a:lvl5pPr>
            <a:lvl6pPr lvl="5" rtl="0">
              <a:lnSpc>
                <a:spcPct val="115000"/>
              </a:lnSpc>
              <a:spcBef>
                <a:spcPts val="0"/>
              </a:spcBef>
              <a:spcAft>
                <a:spcPts val="0"/>
              </a:spcAft>
              <a:buSzPts val="2700"/>
              <a:buFont typeface="Poppins"/>
              <a:buNone/>
              <a:defRPr b="1" sz="2700">
                <a:latin typeface="Poppins"/>
                <a:ea typeface="Poppins"/>
                <a:cs typeface="Poppins"/>
                <a:sym typeface="Poppins"/>
              </a:defRPr>
            </a:lvl6pPr>
            <a:lvl7pPr lvl="6" rtl="0">
              <a:lnSpc>
                <a:spcPct val="115000"/>
              </a:lnSpc>
              <a:spcBef>
                <a:spcPts val="0"/>
              </a:spcBef>
              <a:spcAft>
                <a:spcPts val="0"/>
              </a:spcAft>
              <a:buSzPts val="2700"/>
              <a:buFont typeface="Poppins"/>
              <a:buNone/>
              <a:defRPr b="1" sz="2700">
                <a:latin typeface="Poppins"/>
                <a:ea typeface="Poppins"/>
                <a:cs typeface="Poppins"/>
                <a:sym typeface="Poppins"/>
              </a:defRPr>
            </a:lvl7pPr>
            <a:lvl8pPr lvl="7" rtl="0">
              <a:lnSpc>
                <a:spcPct val="115000"/>
              </a:lnSpc>
              <a:spcBef>
                <a:spcPts val="0"/>
              </a:spcBef>
              <a:spcAft>
                <a:spcPts val="0"/>
              </a:spcAft>
              <a:buSzPts val="2700"/>
              <a:buFont typeface="Poppins"/>
              <a:buNone/>
              <a:defRPr b="1" sz="2700">
                <a:latin typeface="Poppins"/>
                <a:ea typeface="Poppins"/>
                <a:cs typeface="Poppins"/>
                <a:sym typeface="Poppins"/>
              </a:defRPr>
            </a:lvl8pPr>
            <a:lvl9pPr lvl="8" rtl="0">
              <a:lnSpc>
                <a:spcPct val="115000"/>
              </a:lnSpc>
              <a:spcBef>
                <a:spcPts val="0"/>
              </a:spcBef>
              <a:spcAft>
                <a:spcPts val="0"/>
              </a:spcAft>
              <a:buSzPts val="2700"/>
              <a:buFont typeface="Poppins"/>
              <a:buNone/>
              <a:defRPr b="1" sz="2700">
                <a:latin typeface="Poppins"/>
                <a:ea typeface="Poppins"/>
                <a:cs typeface="Poppins"/>
                <a:sym typeface="Poppins"/>
              </a:defRPr>
            </a:lvl9pPr>
          </a:lstStyle>
          <a:p/>
        </p:txBody>
      </p:sp>
      <p:sp>
        <p:nvSpPr>
          <p:cNvPr id="1027" name="Google Shape;1027;p92"/>
          <p:cNvSpPr txBox="1"/>
          <p:nvPr>
            <p:ph idx="1" type="body"/>
          </p:nvPr>
        </p:nvSpPr>
        <p:spPr>
          <a:xfrm>
            <a:off x="5821400" y="2607275"/>
            <a:ext cx="5409600" cy="30345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Char char="■"/>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60"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b="39700" l="0" r="0" t="0"/>
          <a:stretch/>
        </p:blipFill>
        <p:spPr>
          <a:xfrm>
            <a:off x="8951975" y="5176950"/>
            <a:ext cx="2865275" cy="1681050"/>
          </a:xfrm>
          <a:prstGeom prst="rect">
            <a:avLst/>
          </a:prstGeom>
          <a:noFill/>
          <a:ln>
            <a:noFill/>
          </a:ln>
        </p:spPr>
      </p:pic>
      <p:sp>
        <p:nvSpPr>
          <p:cNvPr id="62" name="Google Shape;62;p10"/>
          <p:cNvSpPr/>
          <p:nvPr>
            <p:ph idx="2" type="pic"/>
          </p:nvPr>
        </p:nvSpPr>
        <p:spPr>
          <a:xfrm>
            <a:off x="981600" y="930150"/>
            <a:ext cx="10228800" cy="4997700"/>
          </a:xfrm>
          <a:prstGeom prst="roundRect">
            <a:avLst>
              <a:gd fmla="val 16667" name="adj"/>
            </a:avLst>
          </a:prstGeom>
          <a:noFill/>
          <a:ln>
            <a:noFill/>
          </a:ln>
        </p:spPr>
      </p:sp>
      <p:sp>
        <p:nvSpPr>
          <p:cNvPr id="63" name="Google Shape;63;p10"/>
          <p:cNvSpPr/>
          <p:nvPr/>
        </p:nvSpPr>
        <p:spPr>
          <a:xfrm rot="934307">
            <a:off x="1050615" y="792691"/>
            <a:ext cx="714112" cy="627202"/>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 name="Google Shape;64;p10"/>
          <p:cNvGrpSpPr/>
          <p:nvPr/>
        </p:nvGrpSpPr>
        <p:grpSpPr>
          <a:xfrm>
            <a:off x="5800838" y="2957182"/>
            <a:ext cx="742725" cy="943629"/>
            <a:chOff x="5576150" y="1977075"/>
            <a:chExt cx="742725" cy="1133625"/>
          </a:xfrm>
        </p:grpSpPr>
        <p:sp>
          <p:nvSpPr>
            <p:cNvPr id="65" name="Google Shape;65;p10"/>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0"/>
            <p:cNvSpPr/>
            <p:nvPr/>
          </p:nvSpPr>
          <p:spPr>
            <a:xfrm rot="5400000">
              <a:off x="5447375" y="2153475"/>
              <a:ext cx="1047900" cy="695100"/>
            </a:xfrm>
            <a:prstGeom prst="triangle">
              <a:avLst>
                <a:gd fmla="val 50000"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1028" name="Shape 1028"/>
        <p:cNvGrpSpPr/>
        <p:nvPr/>
      </p:nvGrpSpPr>
      <p:grpSpPr>
        <a:xfrm>
          <a:off x="0" y="0"/>
          <a:ext cx="0" cy="0"/>
          <a:chOff x="0" y="0"/>
          <a:chExt cx="0" cy="0"/>
        </a:xfrm>
      </p:grpSpPr>
      <p:sp>
        <p:nvSpPr>
          <p:cNvPr id="1029" name="Google Shape;1029;p93"/>
          <p:cNvSpPr/>
          <p:nvPr>
            <p:ph idx="2" type="pic"/>
          </p:nvPr>
        </p:nvSpPr>
        <p:spPr>
          <a:xfrm>
            <a:off x="7010400" y="2718675"/>
            <a:ext cx="3969300" cy="3415500"/>
          </a:xfrm>
          <a:prstGeom prst="roundRect">
            <a:avLst>
              <a:gd fmla="val 16667" name="adj"/>
            </a:avLst>
          </a:prstGeom>
          <a:noFill/>
          <a:ln>
            <a:noFill/>
          </a:ln>
        </p:spPr>
      </p:sp>
      <p:pic>
        <p:nvPicPr>
          <p:cNvPr id="1030" name="Google Shape;1030;p93"/>
          <p:cNvPicPr preferRelativeResize="0"/>
          <p:nvPr/>
        </p:nvPicPr>
        <p:blipFill rotWithShape="1">
          <a:blip r:embed="rId2">
            <a:alphaModFix/>
          </a:blip>
          <a:srcRect b="38970" l="43" r="37201" t="-399"/>
          <a:stretch/>
        </p:blipFill>
        <p:spPr>
          <a:xfrm rot="-5400000">
            <a:off x="9168076" y="-1373126"/>
            <a:ext cx="1669849" cy="4416102"/>
          </a:xfrm>
          <a:prstGeom prst="rect">
            <a:avLst/>
          </a:prstGeom>
          <a:noFill/>
          <a:ln>
            <a:noFill/>
          </a:ln>
        </p:spPr>
      </p:pic>
      <p:pic>
        <p:nvPicPr>
          <p:cNvPr id="1031" name="Google Shape;1031;p93"/>
          <p:cNvPicPr preferRelativeResize="0"/>
          <p:nvPr/>
        </p:nvPicPr>
        <p:blipFill rotWithShape="1">
          <a:blip r:embed="rId3">
            <a:alphaModFix/>
          </a:blip>
          <a:srcRect b="0" l="0" r="0" t="24431"/>
          <a:stretch/>
        </p:blipFill>
        <p:spPr>
          <a:xfrm>
            <a:off x="1022550" y="3"/>
            <a:ext cx="1263451" cy="928950"/>
          </a:xfrm>
          <a:prstGeom prst="rect">
            <a:avLst/>
          </a:prstGeom>
          <a:noFill/>
          <a:ln>
            <a:noFill/>
          </a:ln>
        </p:spPr>
      </p:pic>
      <p:sp>
        <p:nvSpPr>
          <p:cNvPr id="1032" name="Google Shape;1032;p93"/>
          <p:cNvSpPr/>
          <p:nvPr/>
        </p:nvSpPr>
        <p:spPr>
          <a:xfrm rot="933444">
            <a:off x="8090474" y="1194210"/>
            <a:ext cx="967549" cy="797231"/>
          </a:xfrm>
          <a:prstGeom prst="heart">
            <a:avLst/>
          </a:prstGeom>
          <a:solidFill>
            <a:srgbClr val="5DB6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1033" name="Google Shape;1033;p93"/>
          <p:cNvSpPr txBox="1"/>
          <p:nvPr>
            <p:ph type="title"/>
          </p:nvPr>
        </p:nvSpPr>
        <p:spPr>
          <a:xfrm>
            <a:off x="653925" y="1321150"/>
            <a:ext cx="5167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1034" name="Google Shape;1034;p93"/>
          <p:cNvSpPr txBox="1"/>
          <p:nvPr>
            <p:ph idx="1" type="body"/>
          </p:nvPr>
        </p:nvSpPr>
        <p:spPr>
          <a:xfrm>
            <a:off x="653925" y="3376150"/>
            <a:ext cx="5409600" cy="30345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1035" name="Shape 1035"/>
        <p:cNvGrpSpPr/>
        <p:nvPr/>
      </p:nvGrpSpPr>
      <p:grpSpPr>
        <a:xfrm>
          <a:off x="0" y="0"/>
          <a:ext cx="0" cy="0"/>
          <a:chOff x="0" y="0"/>
          <a:chExt cx="0" cy="0"/>
        </a:xfrm>
      </p:grpSpPr>
      <p:sp>
        <p:nvSpPr>
          <p:cNvPr id="1036" name="Google Shape;1036;p94"/>
          <p:cNvSpPr/>
          <p:nvPr>
            <p:ph idx="2" type="pic"/>
          </p:nvPr>
        </p:nvSpPr>
        <p:spPr>
          <a:xfrm>
            <a:off x="1517000" y="2916975"/>
            <a:ext cx="4731300" cy="3034500"/>
          </a:xfrm>
          <a:prstGeom prst="roundRect">
            <a:avLst>
              <a:gd fmla="val 16667" name="adj"/>
            </a:avLst>
          </a:prstGeom>
          <a:noFill/>
          <a:ln>
            <a:noFill/>
          </a:ln>
        </p:spPr>
      </p:sp>
      <p:pic>
        <p:nvPicPr>
          <p:cNvPr id="1037" name="Google Shape;1037;p94"/>
          <p:cNvPicPr preferRelativeResize="0"/>
          <p:nvPr/>
        </p:nvPicPr>
        <p:blipFill rotWithShape="1">
          <a:blip r:embed="rId2">
            <a:alphaModFix/>
          </a:blip>
          <a:srcRect b="0" l="0" r="35157" t="0"/>
          <a:stretch/>
        </p:blipFill>
        <p:spPr>
          <a:xfrm rot="10800000">
            <a:off x="0" y="-2"/>
            <a:ext cx="1059800" cy="4416102"/>
          </a:xfrm>
          <a:prstGeom prst="rect">
            <a:avLst/>
          </a:prstGeom>
          <a:noFill/>
          <a:ln>
            <a:noFill/>
          </a:ln>
        </p:spPr>
      </p:pic>
      <p:pic>
        <p:nvPicPr>
          <p:cNvPr id="1038" name="Google Shape;1038;p94"/>
          <p:cNvPicPr preferRelativeResize="0"/>
          <p:nvPr/>
        </p:nvPicPr>
        <p:blipFill rotWithShape="1">
          <a:blip r:embed="rId3">
            <a:alphaModFix/>
          </a:blip>
          <a:srcRect b="-4264" l="-2564" r="-1699" t="0"/>
          <a:stretch/>
        </p:blipFill>
        <p:spPr>
          <a:xfrm rot="-466661">
            <a:off x="9993673" y="489127"/>
            <a:ext cx="1115749" cy="1132945"/>
          </a:xfrm>
          <a:prstGeom prst="rect">
            <a:avLst/>
          </a:prstGeom>
          <a:noFill/>
          <a:ln>
            <a:noFill/>
          </a:ln>
        </p:spPr>
      </p:pic>
      <p:sp>
        <p:nvSpPr>
          <p:cNvPr id="1039" name="Google Shape;1039;p94"/>
          <p:cNvSpPr/>
          <p:nvPr/>
        </p:nvSpPr>
        <p:spPr>
          <a:xfrm rot="949969">
            <a:off x="10922511" y="1542623"/>
            <a:ext cx="566284" cy="464981"/>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1040" name="Google Shape;1040;p94"/>
          <p:cNvSpPr txBox="1"/>
          <p:nvPr>
            <p:ph type="title"/>
          </p:nvPr>
        </p:nvSpPr>
        <p:spPr>
          <a:xfrm>
            <a:off x="1517000" y="813175"/>
            <a:ext cx="7558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1041" name="Google Shape;1041;p94"/>
          <p:cNvSpPr txBox="1"/>
          <p:nvPr>
            <p:ph idx="1" type="body"/>
          </p:nvPr>
        </p:nvSpPr>
        <p:spPr>
          <a:xfrm>
            <a:off x="6829425" y="3183850"/>
            <a:ext cx="4710900" cy="30345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042" name="Shape 1042"/>
        <p:cNvGrpSpPr/>
        <p:nvPr/>
      </p:nvGrpSpPr>
      <p:grpSpPr>
        <a:xfrm>
          <a:off x="0" y="0"/>
          <a:ext cx="0" cy="0"/>
          <a:chOff x="0" y="0"/>
          <a:chExt cx="0" cy="0"/>
        </a:xfrm>
      </p:grpSpPr>
      <p:sp>
        <p:nvSpPr>
          <p:cNvPr id="1043" name="Google Shape;1043;p95"/>
          <p:cNvSpPr/>
          <p:nvPr>
            <p:ph idx="2" type="pic"/>
          </p:nvPr>
        </p:nvSpPr>
        <p:spPr>
          <a:xfrm>
            <a:off x="590375" y="1002275"/>
            <a:ext cx="4379700" cy="4352400"/>
          </a:xfrm>
          <a:prstGeom prst="ellipse">
            <a:avLst/>
          </a:prstGeom>
          <a:noFill/>
          <a:ln>
            <a:noFill/>
          </a:ln>
        </p:spPr>
      </p:sp>
      <p:pic>
        <p:nvPicPr>
          <p:cNvPr id="1044" name="Google Shape;1044;p95"/>
          <p:cNvPicPr preferRelativeResize="0"/>
          <p:nvPr/>
        </p:nvPicPr>
        <p:blipFill rotWithShape="1">
          <a:blip r:embed="rId2">
            <a:alphaModFix/>
          </a:blip>
          <a:srcRect b="27749" l="0" r="0" t="-1474"/>
          <a:stretch/>
        </p:blipFill>
        <p:spPr>
          <a:xfrm>
            <a:off x="0" y="5905500"/>
            <a:ext cx="12192000" cy="952500"/>
          </a:xfrm>
          <a:prstGeom prst="round1Rect">
            <a:avLst>
              <a:gd fmla="val 0" name="adj"/>
            </a:avLst>
          </a:prstGeom>
          <a:noFill/>
          <a:ln>
            <a:noFill/>
          </a:ln>
        </p:spPr>
      </p:pic>
      <p:pic>
        <p:nvPicPr>
          <p:cNvPr id="1045" name="Google Shape;1045;p95"/>
          <p:cNvPicPr preferRelativeResize="0"/>
          <p:nvPr/>
        </p:nvPicPr>
        <p:blipFill rotWithShape="1">
          <a:blip r:embed="rId3">
            <a:alphaModFix/>
          </a:blip>
          <a:srcRect b="0" l="0" r="0" t="24431"/>
          <a:stretch/>
        </p:blipFill>
        <p:spPr>
          <a:xfrm>
            <a:off x="4235625" y="3"/>
            <a:ext cx="1263451" cy="928950"/>
          </a:xfrm>
          <a:prstGeom prst="rect">
            <a:avLst/>
          </a:prstGeom>
          <a:noFill/>
          <a:ln>
            <a:noFill/>
          </a:ln>
        </p:spPr>
      </p:pic>
      <p:sp>
        <p:nvSpPr>
          <p:cNvPr id="1046" name="Google Shape;1046;p95"/>
          <p:cNvSpPr txBox="1"/>
          <p:nvPr>
            <p:ph type="title"/>
          </p:nvPr>
        </p:nvSpPr>
        <p:spPr>
          <a:xfrm>
            <a:off x="6063425" y="782950"/>
            <a:ext cx="5167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1047" name="Google Shape;1047;p95"/>
          <p:cNvSpPr txBox="1"/>
          <p:nvPr>
            <p:ph idx="1" type="body"/>
          </p:nvPr>
        </p:nvSpPr>
        <p:spPr>
          <a:xfrm>
            <a:off x="6063425" y="2837950"/>
            <a:ext cx="5409600" cy="24264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048" name="Shape 1048"/>
        <p:cNvGrpSpPr/>
        <p:nvPr/>
      </p:nvGrpSpPr>
      <p:grpSpPr>
        <a:xfrm>
          <a:off x="0" y="0"/>
          <a:ext cx="0" cy="0"/>
          <a:chOff x="0" y="0"/>
          <a:chExt cx="0" cy="0"/>
        </a:xfrm>
      </p:grpSpPr>
      <p:sp>
        <p:nvSpPr>
          <p:cNvPr id="1049" name="Google Shape;1049;p96"/>
          <p:cNvSpPr/>
          <p:nvPr>
            <p:ph idx="2" type="pic"/>
          </p:nvPr>
        </p:nvSpPr>
        <p:spPr>
          <a:xfrm>
            <a:off x="7267150" y="628775"/>
            <a:ext cx="3969300" cy="4393200"/>
          </a:xfrm>
          <a:prstGeom prst="roundRect">
            <a:avLst>
              <a:gd fmla="val 16667" name="adj"/>
            </a:avLst>
          </a:prstGeom>
          <a:noFill/>
          <a:ln>
            <a:noFill/>
          </a:ln>
        </p:spPr>
      </p:sp>
      <p:pic>
        <p:nvPicPr>
          <p:cNvPr id="1050" name="Google Shape;1050;p96"/>
          <p:cNvPicPr preferRelativeResize="0"/>
          <p:nvPr/>
        </p:nvPicPr>
        <p:blipFill rotWithShape="1">
          <a:blip r:embed="rId2">
            <a:alphaModFix/>
          </a:blip>
          <a:srcRect b="2730" l="0" r="39838" t="-3132"/>
          <a:stretch/>
        </p:blipFill>
        <p:spPr>
          <a:xfrm flipH="1" rot="5400000">
            <a:off x="1812874" y="-1840302"/>
            <a:ext cx="1033326" cy="4659077"/>
          </a:xfrm>
          <a:prstGeom prst="rect">
            <a:avLst/>
          </a:prstGeom>
          <a:noFill/>
          <a:ln>
            <a:noFill/>
          </a:ln>
        </p:spPr>
      </p:pic>
      <p:pic>
        <p:nvPicPr>
          <p:cNvPr id="1051" name="Google Shape;1051;p96"/>
          <p:cNvPicPr preferRelativeResize="0"/>
          <p:nvPr/>
        </p:nvPicPr>
        <p:blipFill rotWithShape="1">
          <a:blip r:embed="rId3">
            <a:alphaModFix/>
          </a:blip>
          <a:srcRect b="0" l="0" r="0" t="24431"/>
          <a:stretch/>
        </p:blipFill>
        <p:spPr>
          <a:xfrm rot="10800000">
            <a:off x="9258300" y="5625424"/>
            <a:ext cx="1676399" cy="1232575"/>
          </a:xfrm>
          <a:prstGeom prst="rect">
            <a:avLst/>
          </a:prstGeom>
          <a:noFill/>
          <a:ln>
            <a:noFill/>
          </a:ln>
        </p:spPr>
      </p:pic>
      <p:sp>
        <p:nvSpPr>
          <p:cNvPr id="1052" name="Google Shape;1052;p96"/>
          <p:cNvSpPr txBox="1"/>
          <p:nvPr>
            <p:ph type="title"/>
          </p:nvPr>
        </p:nvSpPr>
        <p:spPr>
          <a:xfrm>
            <a:off x="653925" y="2006950"/>
            <a:ext cx="5167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1053" name="Google Shape;1053;p96"/>
          <p:cNvSpPr txBox="1"/>
          <p:nvPr>
            <p:ph idx="1" type="body"/>
          </p:nvPr>
        </p:nvSpPr>
        <p:spPr>
          <a:xfrm>
            <a:off x="653925" y="4020075"/>
            <a:ext cx="5409600" cy="20856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054" name="Shape 1054"/>
        <p:cNvGrpSpPr/>
        <p:nvPr/>
      </p:nvGrpSpPr>
      <p:grpSpPr>
        <a:xfrm>
          <a:off x="0" y="0"/>
          <a:ext cx="0" cy="0"/>
          <a:chOff x="0" y="0"/>
          <a:chExt cx="0" cy="0"/>
        </a:xfrm>
      </p:grpSpPr>
      <p:sp>
        <p:nvSpPr>
          <p:cNvPr id="1055" name="Google Shape;1055;p97"/>
          <p:cNvSpPr/>
          <p:nvPr>
            <p:ph idx="2" type="pic"/>
          </p:nvPr>
        </p:nvSpPr>
        <p:spPr>
          <a:xfrm>
            <a:off x="742950" y="1156625"/>
            <a:ext cx="2979600" cy="4544700"/>
          </a:xfrm>
          <a:prstGeom prst="roundRect">
            <a:avLst>
              <a:gd fmla="val 16667" name="adj"/>
            </a:avLst>
          </a:prstGeom>
          <a:noFill/>
          <a:ln>
            <a:noFill/>
          </a:ln>
        </p:spPr>
      </p:sp>
      <p:pic>
        <p:nvPicPr>
          <p:cNvPr id="1056" name="Google Shape;1056;p97"/>
          <p:cNvPicPr preferRelativeResize="0"/>
          <p:nvPr/>
        </p:nvPicPr>
        <p:blipFill>
          <a:blip r:embed="rId2">
            <a:alphaModFix/>
          </a:blip>
          <a:stretch>
            <a:fillRect/>
          </a:stretch>
        </p:blipFill>
        <p:spPr>
          <a:xfrm>
            <a:off x="9171525" y="269950"/>
            <a:ext cx="1100784" cy="1103478"/>
          </a:xfrm>
          <a:prstGeom prst="rect">
            <a:avLst/>
          </a:prstGeom>
          <a:noFill/>
          <a:ln>
            <a:noFill/>
          </a:ln>
        </p:spPr>
      </p:pic>
      <p:sp>
        <p:nvSpPr>
          <p:cNvPr id="1057" name="Google Shape;1057;p97"/>
          <p:cNvSpPr/>
          <p:nvPr/>
        </p:nvSpPr>
        <p:spPr>
          <a:xfrm rot="934623">
            <a:off x="3063633" y="5586503"/>
            <a:ext cx="782024" cy="63359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nvGrpSpPr>
          <p:cNvPr id="1058" name="Google Shape;1058;p97"/>
          <p:cNvGrpSpPr/>
          <p:nvPr/>
        </p:nvGrpSpPr>
        <p:grpSpPr>
          <a:xfrm>
            <a:off x="5676900" y="5777525"/>
            <a:ext cx="6591300" cy="1128800"/>
            <a:chOff x="5600700" y="5777525"/>
            <a:chExt cx="6591300" cy="1128800"/>
          </a:xfrm>
        </p:grpSpPr>
        <p:pic>
          <p:nvPicPr>
            <p:cNvPr id="1059" name="Google Shape;1059;p97"/>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060" name="Google Shape;1060;p97"/>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061" name="Google Shape;1061;p97"/>
          <p:cNvSpPr txBox="1"/>
          <p:nvPr>
            <p:ph type="title"/>
          </p:nvPr>
        </p:nvSpPr>
        <p:spPr>
          <a:xfrm>
            <a:off x="4923850" y="1565550"/>
            <a:ext cx="6856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1062" name="Google Shape;1062;p97"/>
          <p:cNvSpPr txBox="1"/>
          <p:nvPr>
            <p:ph idx="1" type="body"/>
          </p:nvPr>
        </p:nvSpPr>
        <p:spPr>
          <a:xfrm>
            <a:off x="4923850" y="3620550"/>
            <a:ext cx="6591300" cy="18051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063" name="Shape 1063"/>
        <p:cNvGrpSpPr/>
        <p:nvPr/>
      </p:nvGrpSpPr>
      <p:grpSpPr>
        <a:xfrm>
          <a:off x="0" y="0"/>
          <a:ext cx="0" cy="0"/>
          <a:chOff x="0" y="0"/>
          <a:chExt cx="0" cy="0"/>
        </a:xfrm>
      </p:grpSpPr>
      <p:sp>
        <p:nvSpPr>
          <p:cNvPr id="1064" name="Google Shape;1064;p98"/>
          <p:cNvSpPr/>
          <p:nvPr>
            <p:ph idx="2" type="pic"/>
          </p:nvPr>
        </p:nvSpPr>
        <p:spPr>
          <a:xfrm>
            <a:off x="6664225" y="739500"/>
            <a:ext cx="5167500" cy="5135100"/>
          </a:xfrm>
          <a:prstGeom prst="ellipse">
            <a:avLst/>
          </a:prstGeom>
          <a:noFill/>
          <a:ln>
            <a:noFill/>
          </a:ln>
        </p:spPr>
      </p:sp>
      <p:grpSp>
        <p:nvGrpSpPr>
          <p:cNvPr id="1065" name="Google Shape;1065;p98"/>
          <p:cNvGrpSpPr/>
          <p:nvPr/>
        </p:nvGrpSpPr>
        <p:grpSpPr>
          <a:xfrm>
            <a:off x="-590552" y="5638827"/>
            <a:ext cx="7030107" cy="1371605"/>
            <a:chOff x="-19050" y="5729200"/>
            <a:chExt cx="6610350" cy="1128800"/>
          </a:xfrm>
        </p:grpSpPr>
        <p:pic>
          <p:nvPicPr>
            <p:cNvPr id="1066" name="Google Shape;1066;p98"/>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067" name="Google Shape;1067;p98"/>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068" name="Google Shape;1068;p98"/>
          <p:cNvPicPr preferRelativeResize="0"/>
          <p:nvPr/>
        </p:nvPicPr>
        <p:blipFill rotWithShape="1">
          <a:blip r:embed="rId3">
            <a:alphaModFix/>
          </a:blip>
          <a:srcRect b="0" l="0" r="0" t="24431"/>
          <a:stretch/>
        </p:blipFill>
        <p:spPr>
          <a:xfrm>
            <a:off x="9448800" y="-2"/>
            <a:ext cx="1676401" cy="1232576"/>
          </a:xfrm>
          <a:prstGeom prst="rect">
            <a:avLst/>
          </a:prstGeom>
          <a:noFill/>
          <a:ln>
            <a:noFill/>
          </a:ln>
        </p:spPr>
      </p:pic>
      <p:sp>
        <p:nvSpPr>
          <p:cNvPr id="1069" name="Google Shape;1069;p98"/>
          <p:cNvSpPr txBox="1"/>
          <p:nvPr>
            <p:ph type="title"/>
          </p:nvPr>
        </p:nvSpPr>
        <p:spPr>
          <a:xfrm>
            <a:off x="708850" y="744750"/>
            <a:ext cx="5167500" cy="1678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spcBef>
                <a:spcPts val="0"/>
              </a:spcBef>
              <a:spcAft>
                <a:spcPts val="0"/>
              </a:spcAft>
              <a:buSzPts val="3900"/>
              <a:buFont typeface="Poppins"/>
              <a:buNone/>
              <a:defRPr b="1" sz="3900">
                <a:latin typeface="Poppins"/>
                <a:ea typeface="Poppins"/>
                <a:cs typeface="Poppins"/>
                <a:sym typeface="Poppins"/>
              </a:defRPr>
            </a:lvl2pPr>
            <a:lvl3pPr lvl="2" rtl="0">
              <a:spcBef>
                <a:spcPts val="0"/>
              </a:spcBef>
              <a:spcAft>
                <a:spcPts val="0"/>
              </a:spcAft>
              <a:buSzPts val="3900"/>
              <a:buFont typeface="Poppins"/>
              <a:buNone/>
              <a:defRPr b="1" sz="3900">
                <a:latin typeface="Poppins"/>
                <a:ea typeface="Poppins"/>
                <a:cs typeface="Poppins"/>
                <a:sym typeface="Poppins"/>
              </a:defRPr>
            </a:lvl3pPr>
            <a:lvl4pPr lvl="3" rtl="0">
              <a:spcBef>
                <a:spcPts val="0"/>
              </a:spcBef>
              <a:spcAft>
                <a:spcPts val="0"/>
              </a:spcAft>
              <a:buSzPts val="3900"/>
              <a:buFont typeface="Poppins"/>
              <a:buNone/>
              <a:defRPr b="1" sz="3900">
                <a:latin typeface="Poppins"/>
                <a:ea typeface="Poppins"/>
                <a:cs typeface="Poppins"/>
                <a:sym typeface="Poppins"/>
              </a:defRPr>
            </a:lvl4pPr>
            <a:lvl5pPr lvl="4" rtl="0">
              <a:spcBef>
                <a:spcPts val="0"/>
              </a:spcBef>
              <a:spcAft>
                <a:spcPts val="0"/>
              </a:spcAft>
              <a:buSzPts val="3900"/>
              <a:buFont typeface="Poppins"/>
              <a:buNone/>
              <a:defRPr b="1" sz="3900">
                <a:latin typeface="Poppins"/>
                <a:ea typeface="Poppins"/>
                <a:cs typeface="Poppins"/>
                <a:sym typeface="Poppins"/>
              </a:defRPr>
            </a:lvl5pPr>
            <a:lvl6pPr lvl="5" rtl="0">
              <a:spcBef>
                <a:spcPts val="0"/>
              </a:spcBef>
              <a:spcAft>
                <a:spcPts val="0"/>
              </a:spcAft>
              <a:buSzPts val="3900"/>
              <a:buFont typeface="Poppins"/>
              <a:buNone/>
              <a:defRPr b="1" sz="3900">
                <a:latin typeface="Poppins"/>
                <a:ea typeface="Poppins"/>
                <a:cs typeface="Poppins"/>
                <a:sym typeface="Poppins"/>
              </a:defRPr>
            </a:lvl6pPr>
            <a:lvl7pPr lvl="6" rtl="0">
              <a:spcBef>
                <a:spcPts val="0"/>
              </a:spcBef>
              <a:spcAft>
                <a:spcPts val="0"/>
              </a:spcAft>
              <a:buSzPts val="3900"/>
              <a:buFont typeface="Poppins"/>
              <a:buNone/>
              <a:defRPr b="1" sz="3900">
                <a:latin typeface="Poppins"/>
                <a:ea typeface="Poppins"/>
                <a:cs typeface="Poppins"/>
                <a:sym typeface="Poppins"/>
              </a:defRPr>
            </a:lvl7pPr>
            <a:lvl8pPr lvl="7" rtl="0">
              <a:spcBef>
                <a:spcPts val="0"/>
              </a:spcBef>
              <a:spcAft>
                <a:spcPts val="0"/>
              </a:spcAft>
              <a:buSzPts val="3900"/>
              <a:buFont typeface="Poppins"/>
              <a:buNone/>
              <a:defRPr b="1" sz="3900">
                <a:latin typeface="Poppins"/>
                <a:ea typeface="Poppins"/>
                <a:cs typeface="Poppins"/>
                <a:sym typeface="Poppins"/>
              </a:defRPr>
            </a:lvl8pPr>
            <a:lvl9pPr lvl="8" rtl="0">
              <a:spcBef>
                <a:spcPts val="0"/>
              </a:spcBef>
              <a:spcAft>
                <a:spcPts val="0"/>
              </a:spcAft>
              <a:buSzPts val="3900"/>
              <a:buFont typeface="Poppins"/>
              <a:buNone/>
              <a:defRPr b="1" sz="3900">
                <a:latin typeface="Poppins"/>
                <a:ea typeface="Poppins"/>
                <a:cs typeface="Poppins"/>
                <a:sym typeface="Poppins"/>
              </a:defRPr>
            </a:lvl9pPr>
          </a:lstStyle>
          <a:p/>
        </p:txBody>
      </p:sp>
      <p:sp>
        <p:nvSpPr>
          <p:cNvPr id="1070" name="Google Shape;1070;p98"/>
          <p:cNvSpPr txBox="1"/>
          <p:nvPr>
            <p:ph idx="1" type="body"/>
          </p:nvPr>
        </p:nvSpPr>
        <p:spPr>
          <a:xfrm>
            <a:off x="708850" y="2799750"/>
            <a:ext cx="5409600" cy="24264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1pPr>
            <a:lvl2pPr indent="-355600" lvl="1" marL="9144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2pPr>
            <a:lvl3pPr indent="-355600" lvl="2" marL="13716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3pPr>
            <a:lvl4pPr indent="-355600" lvl="3" marL="18288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4pPr>
            <a:lvl5pPr indent="-355600" lvl="4" marL="22860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5pPr>
            <a:lvl6pPr indent="-355600" lvl="5" marL="27432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6pPr>
            <a:lvl7pPr indent="-355600" lvl="6" marL="3200400" rtl="0">
              <a:spcBef>
                <a:spcPts val="0"/>
              </a:spcBef>
              <a:spcAft>
                <a:spcPts val="0"/>
              </a:spcAft>
              <a:buClr>
                <a:srgbClr val="0E515A"/>
              </a:buClr>
              <a:buSzPts val="2000"/>
              <a:buFont typeface="Cabin"/>
              <a:buAutoNum type="arabicPeriod"/>
              <a:defRPr sz="2000">
                <a:solidFill>
                  <a:srgbClr val="0E515A"/>
                </a:solidFill>
                <a:latin typeface="Cabin"/>
                <a:ea typeface="Cabin"/>
                <a:cs typeface="Cabin"/>
                <a:sym typeface="Cabin"/>
              </a:defRPr>
            </a:lvl7pPr>
            <a:lvl8pPr indent="-355600" lvl="7" marL="3657600" rtl="0">
              <a:spcBef>
                <a:spcPts val="0"/>
              </a:spcBef>
              <a:spcAft>
                <a:spcPts val="0"/>
              </a:spcAft>
              <a:buClr>
                <a:srgbClr val="0E515A"/>
              </a:buClr>
              <a:buSzPts val="2000"/>
              <a:buFont typeface="Cabin"/>
              <a:buAutoNum type="alphaLcPeriod"/>
              <a:defRPr sz="2000">
                <a:solidFill>
                  <a:srgbClr val="0E515A"/>
                </a:solidFill>
                <a:latin typeface="Cabin"/>
                <a:ea typeface="Cabin"/>
                <a:cs typeface="Cabin"/>
                <a:sym typeface="Cabin"/>
              </a:defRPr>
            </a:lvl8pPr>
            <a:lvl9pPr indent="-355600" lvl="8" marL="4114800" rtl="0">
              <a:spcBef>
                <a:spcPts val="0"/>
              </a:spcBef>
              <a:spcAft>
                <a:spcPts val="0"/>
              </a:spcAft>
              <a:buClr>
                <a:srgbClr val="0E515A"/>
              </a:buClr>
              <a:buSzPts val="2000"/>
              <a:buFont typeface="Cabin"/>
              <a:buAutoNum type="romanLcPeriod"/>
              <a:defRPr sz="2000">
                <a:solidFill>
                  <a:srgbClr val="0E515A"/>
                </a:solidFill>
                <a:latin typeface="Cabin"/>
                <a:ea typeface="Cabin"/>
                <a:cs typeface="Cabin"/>
                <a:sym typeface="Cabin"/>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071" name="Shape 1071"/>
        <p:cNvGrpSpPr/>
        <p:nvPr/>
      </p:nvGrpSpPr>
      <p:grpSpPr>
        <a:xfrm>
          <a:off x="0" y="0"/>
          <a:ext cx="0" cy="0"/>
          <a:chOff x="0" y="0"/>
          <a:chExt cx="0" cy="0"/>
        </a:xfrm>
      </p:grpSpPr>
      <p:sp>
        <p:nvSpPr>
          <p:cNvPr id="1072" name="Google Shape;1072;p99"/>
          <p:cNvSpPr txBox="1"/>
          <p:nvPr/>
        </p:nvSpPr>
        <p:spPr>
          <a:xfrm>
            <a:off x="685798" y="823250"/>
            <a:ext cx="16953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5FB846"/>
                </a:solidFill>
                <a:latin typeface="Poppins"/>
                <a:ea typeface="Poppins"/>
                <a:cs typeface="Poppins"/>
                <a:sym typeface="Poppins"/>
              </a:rPr>
              <a:t>Safe</a:t>
            </a:r>
            <a:endParaRPr b="1" sz="4700">
              <a:solidFill>
                <a:srgbClr val="5FB846"/>
              </a:solidFill>
              <a:latin typeface="Poppins"/>
              <a:ea typeface="Poppins"/>
              <a:cs typeface="Poppins"/>
              <a:sym typeface="Poppins"/>
            </a:endParaRPr>
          </a:p>
        </p:txBody>
      </p:sp>
      <p:sp>
        <p:nvSpPr>
          <p:cNvPr id="1073" name="Google Shape;1073;p99"/>
          <p:cNvSpPr txBox="1"/>
          <p:nvPr/>
        </p:nvSpPr>
        <p:spPr>
          <a:xfrm>
            <a:off x="3962401" y="823250"/>
            <a:ext cx="28956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FF0000"/>
                </a:solidFill>
                <a:latin typeface="Poppins"/>
                <a:ea typeface="Poppins"/>
                <a:cs typeface="Poppins"/>
                <a:sym typeface="Poppins"/>
              </a:rPr>
              <a:t>Unsafe</a:t>
            </a:r>
            <a:endParaRPr b="1" sz="4700">
              <a:solidFill>
                <a:srgbClr val="FF0000"/>
              </a:solidFill>
              <a:latin typeface="Poppins"/>
              <a:ea typeface="Poppins"/>
              <a:cs typeface="Poppins"/>
              <a:sym typeface="Poppins"/>
            </a:endParaRPr>
          </a:p>
        </p:txBody>
      </p:sp>
      <p:sp>
        <p:nvSpPr>
          <p:cNvPr id="1074" name="Google Shape;1074;p99"/>
          <p:cNvSpPr txBox="1"/>
          <p:nvPr/>
        </p:nvSpPr>
        <p:spPr>
          <a:xfrm>
            <a:off x="8153400" y="823250"/>
            <a:ext cx="34101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FF9900"/>
                </a:solidFill>
                <a:latin typeface="Poppins"/>
                <a:ea typeface="Poppins"/>
                <a:cs typeface="Poppins"/>
                <a:sym typeface="Poppins"/>
              </a:rPr>
              <a:t>Unwanted</a:t>
            </a:r>
            <a:endParaRPr b="1" sz="4700">
              <a:solidFill>
                <a:srgbClr val="FF9900"/>
              </a:solidFill>
              <a:latin typeface="Poppins"/>
              <a:ea typeface="Poppins"/>
              <a:cs typeface="Poppins"/>
              <a:sym typeface="Poppins"/>
            </a:endParaRPr>
          </a:p>
        </p:txBody>
      </p:sp>
      <p:cxnSp>
        <p:nvCxnSpPr>
          <p:cNvPr id="1075" name="Google Shape;1075;p99"/>
          <p:cNvCxnSpPr/>
          <p:nvPr/>
        </p:nvCxnSpPr>
        <p:spPr>
          <a:xfrm>
            <a:off x="819150" y="1809750"/>
            <a:ext cx="1524000" cy="0"/>
          </a:xfrm>
          <a:prstGeom prst="straightConnector1">
            <a:avLst/>
          </a:prstGeom>
          <a:noFill/>
          <a:ln cap="flat" cmpd="sng" w="114300">
            <a:solidFill>
              <a:srgbClr val="5FB846"/>
            </a:solidFill>
            <a:prstDash val="solid"/>
            <a:round/>
            <a:headEnd len="med" w="med" type="none"/>
            <a:tailEnd len="med" w="med" type="none"/>
          </a:ln>
        </p:spPr>
      </p:cxnSp>
      <p:cxnSp>
        <p:nvCxnSpPr>
          <p:cNvPr id="1076" name="Google Shape;1076;p99"/>
          <p:cNvCxnSpPr/>
          <p:nvPr/>
        </p:nvCxnSpPr>
        <p:spPr>
          <a:xfrm>
            <a:off x="4324350" y="1809750"/>
            <a:ext cx="2210100" cy="0"/>
          </a:xfrm>
          <a:prstGeom prst="straightConnector1">
            <a:avLst/>
          </a:prstGeom>
          <a:noFill/>
          <a:ln cap="flat" cmpd="sng" w="114300">
            <a:solidFill>
              <a:srgbClr val="FF0000"/>
            </a:solidFill>
            <a:prstDash val="solid"/>
            <a:round/>
            <a:headEnd len="med" w="med" type="none"/>
            <a:tailEnd len="med" w="med" type="none"/>
          </a:ln>
        </p:spPr>
      </p:cxnSp>
      <p:cxnSp>
        <p:nvCxnSpPr>
          <p:cNvPr id="1077" name="Google Shape;1077;p99"/>
          <p:cNvCxnSpPr/>
          <p:nvPr/>
        </p:nvCxnSpPr>
        <p:spPr>
          <a:xfrm>
            <a:off x="8210550" y="1809750"/>
            <a:ext cx="3276900" cy="0"/>
          </a:xfrm>
          <a:prstGeom prst="straightConnector1">
            <a:avLst/>
          </a:prstGeom>
          <a:noFill/>
          <a:ln cap="flat" cmpd="sng" w="114300">
            <a:solidFill>
              <a:srgbClr val="FF9900"/>
            </a:solidFill>
            <a:prstDash val="solid"/>
            <a:round/>
            <a:headEnd len="med" w="med" type="none"/>
            <a:tailEnd len="med" w="med" type="none"/>
          </a:ln>
        </p:spPr>
      </p:cxnSp>
      <p:sp>
        <p:nvSpPr>
          <p:cNvPr id="1078" name="Google Shape;1078;p99"/>
          <p:cNvSpPr txBox="1"/>
          <p:nvPr/>
        </p:nvSpPr>
        <p:spPr>
          <a:xfrm>
            <a:off x="819150" y="3520800"/>
            <a:ext cx="4991100" cy="25143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1" lang="en-ID" sz="2700">
                <a:solidFill>
                  <a:srgbClr val="43919B"/>
                </a:solidFill>
                <a:latin typeface="Poppins"/>
                <a:ea typeface="Poppins"/>
                <a:cs typeface="Poppins"/>
                <a:sym typeface="Poppins"/>
              </a:rPr>
              <a:t>In PE, someone stomps on my foot while I am waiting to kick for kickball. </a:t>
            </a:r>
            <a:endParaRPr b="1" sz="2700">
              <a:solidFill>
                <a:srgbClr val="43919B"/>
              </a:solidFill>
              <a:latin typeface="Poppins"/>
              <a:ea typeface="Poppins"/>
              <a:cs typeface="Poppins"/>
              <a:sym typeface="Poppins"/>
            </a:endParaRPr>
          </a:p>
        </p:txBody>
      </p:sp>
      <p:sp>
        <p:nvSpPr>
          <p:cNvPr id="1079" name="Google Shape;1079;p99"/>
          <p:cNvSpPr/>
          <p:nvPr>
            <p:ph idx="2" type="pic"/>
          </p:nvPr>
        </p:nvSpPr>
        <p:spPr>
          <a:xfrm>
            <a:off x="7007075" y="3060450"/>
            <a:ext cx="4731300" cy="3310500"/>
          </a:xfrm>
          <a:prstGeom prst="roundRect">
            <a:avLst>
              <a:gd fmla="val 16667" name="adj"/>
            </a:avLst>
          </a:prstGeom>
          <a:noFill/>
          <a:ln>
            <a:noFill/>
          </a:ln>
        </p:spPr>
      </p:sp>
      <p:sp>
        <p:nvSpPr>
          <p:cNvPr id="1080" name="Google Shape;1080;p99"/>
          <p:cNvSpPr txBox="1"/>
          <p:nvPr/>
        </p:nvSpPr>
        <p:spPr>
          <a:xfrm rot="-1445768">
            <a:off x="1721239" y="2279227"/>
            <a:ext cx="7378226" cy="11512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0000">
                <a:solidFill>
                  <a:srgbClr val="EFEFEF"/>
                </a:solidFill>
                <a:latin typeface="Poppins"/>
                <a:ea typeface="Poppins"/>
                <a:cs typeface="Poppins"/>
                <a:sym typeface="Poppins"/>
              </a:rPr>
              <a:t>EXAMPLE</a:t>
            </a:r>
            <a:endParaRPr b="1" sz="10000">
              <a:solidFill>
                <a:srgbClr val="EFEFEF"/>
              </a:solidFill>
              <a:latin typeface="Poppins"/>
              <a:ea typeface="Poppins"/>
              <a:cs typeface="Poppins"/>
              <a:sym typeface="Poppin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1081" name="Shape 1081"/>
        <p:cNvGrpSpPr/>
        <p:nvPr/>
      </p:nvGrpSpPr>
      <p:grpSpPr>
        <a:xfrm>
          <a:off x="0" y="0"/>
          <a:ext cx="0" cy="0"/>
          <a:chOff x="0" y="0"/>
          <a:chExt cx="0" cy="0"/>
        </a:xfrm>
      </p:grpSpPr>
      <p:sp>
        <p:nvSpPr>
          <p:cNvPr id="1082" name="Google Shape;1082;p100"/>
          <p:cNvSpPr txBox="1"/>
          <p:nvPr/>
        </p:nvSpPr>
        <p:spPr>
          <a:xfrm>
            <a:off x="685798" y="823250"/>
            <a:ext cx="16953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5FB846"/>
                </a:solidFill>
                <a:latin typeface="Poppins"/>
                <a:ea typeface="Poppins"/>
                <a:cs typeface="Poppins"/>
                <a:sym typeface="Poppins"/>
              </a:rPr>
              <a:t>Safe</a:t>
            </a:r>
            <a:endParaRPr b="1" sz="4700">
              <a:solidFill>
                <a:srgbClr val="5FB846"/>
              </a:solidFill>
              <a:latin typeface="Poppins"/>
              <a:ea typeface="Poppins"/>
              <a:cs typeface="Poppins"/>
              <a:sym typeface="Poppins"/>
            </a:endParaRPr>
          </a:p>
        </p:txBody>
      </p:sp>
      <p:sp>
        <p:nvSpPr>
          <p:cNvPr id="1083" name="Google Shape;1083;p100"/>
          <p:cNvSpPr txBox="1"/>
          <p:nvPr/>
        </p:nvSpPr>
        <p:spPr>
          <a:xfrm>
            <a:off x="3962401" y="823250"/>
            <a:ext cx="28956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D9D9D9"/>
                </a:solidFill>
                <a:latin typeface="Poppins"/>
                <a:ea typeface="Poppins"/>
                <a:cs typeface="Poppins"/>
                <a:sym typeface="Poppins"/>
              </a:rPr>
              <a:t>Unsafe</a:t>
            </a:r>
            <a:endParaRPr b="1" sz="4700">
              <a:solidFill>
                <a:srgbClr val="D9D9D9"/>
              </a:solidFill>
              <a:latin typeface="Poppins"/>
              <a:ea typeface="Poppins"/>
              <a:cs typeface="Poppins"/>
              <a:sym typeface="Poppins"/>
            </a:endParaRPr>
          </a:p>
        </p:txBody>
      </p:sp>
      <p:sp>
        <p:nvSpPr>
          <p:cNvPr id="1084" name="Google Shape;1084;p100"/>
          <p:cNvSpPr txBox="1"/>
          <p:nvPr/>
        </p:nvSpPr>
        <p:spPr>
          <a:xfrm>
            <a:off x="8153400" y="823250"/>
            <a:ext cx="3410100" cy="81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4700">
                <a:solidFill>
                  <a:srgbClr val="D9D9D9"/>
                </a:solidFill>
                <a:latin typeface="Poppins"/>
                <a:ea typeface="Poppins"/>
                <a:cs typeface="Poppins"/>
                <a:sym typeface="Poppins"/>
              </a:rPr>
              <a:t>Unwanted</a:t>
            </a:r>
            <a:endParaRPr b="1" sz="4700">
              <a:solidFill>
                <a:srgbClr val="D9D9D9"/>
              </a:solidFill>
              <a:latin typeface="Poppins"/>
              <a:ea typeface="Poppins"/>
              <a:cs typeface="Poppins"/>
              <a:sym typeface="Poppins"/>
            </a:endParaRPr>
          </a:p>
        </p:txBody>
      </p:sp>
      <p:cxnSp>
        <p:nvCxnSpPr>
          <p:cNvPr id="1085" name="Google Shape;1085;p100"/>
          <p:cNvCxnSpPr/>
          <p:nvPr/>
        </p:nvCxnSpPr>
        <p:spPr>
          <a:xfrm>
            <a:off x="819150" y="1809750"/>
            <a:ext cx="1524000" cy="0"/>
          </a:xfrm>
          <a:prstGeom prst="straightConnector1">
            <a:avLst/>
          </a:prstGeom>
          <a:noFill/>
          <a:ln cap="flat" cmpd="sng" w="114300">
            <a:solidFill>
              <a:srgbClr val="5FB846"/>
            </a:solidFill>
            <a:prstDash val="solid"/>
            <a:round/>
            <a:headEnd len="med" w="med" type="none"/>
            <a:tailEnd len="med" w="med" type="none"/>
          </a:ln>
        </p:spPr>
      </p:cxnSp>
      <p:cxnSp>
        <p:nvCxnSpPr>
          <p:cNvPr id="1086" name="Google Shape;1086;p100"/>
          <p:cNvCxnSpPr/>
          <p:nvPr/>
        </p:nvCxnSpPr>
        <p:spPr>
          <a:xfrm>
            <a:off x="4324350" y="1809750"/>
            <a:ext cx="2210100" cy="0"/>
          </a:xfrm>
          <a:prstGeom prst="straightConnector1">
            <a:avLst/>
          </a:prstGeom>
          <a:noFill/>
          <a:ln cap="flat" cmpd="sng" w="114300">
            <a:solidFill>
              <a:srgbClr val="D9D9D9"/>
            </a:solidFill>
            <a:prstDash val="solid"/>
            <a:round/>
            <a:headEnd len="med" w="med" type="none"/>
            <a:tailEnd len="med" w="med" type="none"/>
          </a:ln>
        </p:spPr>
      </p:cxnSp>
      <p:cxnSp>
        <p:nvCxnSpPr>
          <p:cNvPr id="1087" name="Google Shape;1087;p100"/>
          <p:cNvCxnSpPr/>
          <p:nvPr/>
        </p:nvCxnSpPr>
        <p:spPr>
          <a:xfrm>
            <a:off x="8210550" y="1809750"/>
            <a:ext cx="3276900" cy="0"/>
          </a:xfrm>
          <a:prstGeom prst="straightConnector1">
            <a:avLst/>
          </a:prstGeom>
          <a:noFill/>
          <a:ln cap="flat" cmpd="sng" w="114300">
            <a:solidFill>
              <a:srgbClr val="D9D9D9"/>
            </a:solidFill>
            <a:prstDash val="solid"/>
            <a:round/>
            <a:headEnd len="med" w="med" type="none"/>
            <a:tailEnd len="med" w="med" type="none"/>
          </a:ln>
        </p:spPr>
      </p:cxnSp>
      <p:pic>
        <p:nvPicPr>
          <p:cNvPr id="1088" name="Google Shape;1088;p100"/>
          <p:cNvPicPr preferRelativeResize="0"/>
          <p:nvPr/>
        </p:nvPicPr>
        <p:blipFill rotWithShape="1">
          <a:blip r:embed="rId2">
            <a:alphaModFix/>
          </a:blip>
          <a:srcRect b="5" l="-12121" r="-9090" t="49446"/>
          <a:stretch/>
        </p:blipFill>
        <p:spPr>
          <a:xfrm>
            <a:off x="830675" y="1"/>
            <a:ext cx="1524001" cy="637148"/>
          </a:xfrm>
          <a:prstGeom prst="rect">
            <a:avLst/>
          </a:prstGeom>
          <a:noFill/>
          <a:ln>
            <a:noFill/>
          </a:ln>
        </p:spPr>
      </p:pic>
      <p:sp>
        <p:nvSpPr>
          <p:cNvPr id="1089" name="Google Shape;1089;p100"/>
          <p:cNvSpPr/>
          <p:nvPr/>
        </p:nvSpPr>
        <p:spPr>
          <a:xfrm>
            <a:off x="952500" y="2266950"/>
            <a:ext cx="1257300" cy="933600"/>
          </a:xfrm>
          <a:prstGeom prst="upArrow">
            <a:avLst>
              <a:gd fmla="val 50000" name="adj1"/>
              <a:gd fmla="val 69697" name="adj2"/>
            </a:avLst>
          </a:prstGeom>
          <a:solidFill>
            <a:srgbClr val="F662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00"/>
          <p:cNvSpPr/>
          <p:nvPr>
            <p:ph idx="2" type="pic"/>
          </p:nvPr>
        </p:nvSpPr>
        <p:spPr>
          <a:xfrm>
            <a:off x="7007075" y="3060450"/>
            <a:ext cx="4731300" cy="3310500"/>
          </a:xfrm>
          <a:prstGeom prst="roundRect">
            <a:avLst>
              <a:gd fmla="val 16667" name="adj"/>
            </a:avLst>
          </a:prstGeom>
          <a:noFill/>
          <a:ln>
            <a:noFill/>
          </a:ln>
        </p:spPr>
      </p:sp>
      <p:sp>
        <p:nvSpPr>
          <p:cNvPr id="1091" name="Google Shape;1091;p100"/>
          <p:cNvSpPr txBox="1"/>
          <p:nvPr/>
        </p:nvSpPr>
        <p:spPr>
          <a:xfrm rot="-1445768">
            <a:off x="1721239" y="2279227"/>
            <a:ext cx="7378226" cy="11512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0000">
                <a:solidFill>
                  <a:srgbClr val="EFEFEF"/>
                </a:solidFill>
                <a:latin typeface="Poppins"/>
                <a:ea typeface="Poppins"/>
                <a:cs typeface="Poppins"/>
                <a:sym typeface="Poppins"/>
              </a:rPr>
              <a:t>EXAMPLE</a:t>
            </a:r>
            <a:endParaRPr b="1" sz="10000">
              <a:solidFill>
                <a:srgbClr val="EFEFEF"/>
              </a:solidFill>
              <a:latin typeface="Poppins"/>
              <a:ea typeface="Poppins"/>
              <a:cs typeface="Poppins"/>
              <a:sym typeface="Poppin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1092" name="Shape 1092"/>
        <p:cNvGrpSpPr/>
        <p:nvPr/>
      </p:nvGrpSpPr>
      <p:grpSpPr>
        <a:xfrm>
          <a:off x="0" y="0"/>
          <a:ext cx="0" cy="0"/>
          <a:chOff x="0" y="0"/>
          <a:chExt cx="0" cy="0"/>
        </a:xfrm>
      </p:grpSpPr>
      <p:sp>
        <p:nvSpPr>
          <p:cNvPr id="1093" name="Google Shape;1093;p101"/>
          <p:cNvSpPr/>
          <p:nvPr/>
        </p:nvSpPr>
        <p:spPr>
          <a:xfrm>
            <a:off x="1438200" y="22669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1094" name="Google Shape;1094;p101"/>
          <p:cNvSpPr/>
          <p:nvPr/>
        </p:nvSpPr>
        <p:spPr>
          <a:xfrm>
            <a:off x="6276900" y="22669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5" name="Google Shape;1095;p101"/>
          <p:cNvGrpSpPr/>
          <p:nvPr/>
        </p:nvGrpSpPr>
        <p:grpSpPr>
          <a:xfrm>
            <a:off x="1438200" y="4248150"/>
            <a:ext cx="9315600" cy="1657500"/>
            <a:chOff x="1352550" y="2038350"/>
            <a:chExt cx="9315600" cy="1657500"/>
          </a:xfrm>
        </p:grpSpPr>
        <p:sp>
          <p:nvSpPr>
            <p:cNvPr id="1096" name="Google Shape;1096;p101"/>
            <p:cNvSpPr/>
            <p:nvPr/>
          </p:nvSpPr>
          <p:spPr>
            <a:xfrm>
              <a:off x="1352550" y="20383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01"/>
            <p:cNvSpPr/>
            <p:nvPr/>
          </p:nvSpPr>
          <p:spPr>
            <a:xfrm>
              <a:off x="6191250" y="2038350"/>
              <a:ext cx="4476900" cy="16575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98" name="Google Shape;1098;p101"/>
          <p:cNvPicPr preferRelativeResize="0"/>
          <p:nvPr/>
        </p:nvPicPr>
        <p:blipFill rotWithShape="1">
          <a:blip r:embed="rId2">
            <a:alphaModFix/>
          </a:blip>
          <a:srcRect b="0" l="15232" r="0" t="14412"/>
          <a:stretch/>
        </p:blipFill>
        <p:spPr>
          <a:xfrm>
            <a:off x="0" y="0"/>
            <a:ext cx="1562098" cy="1581153"/>
          </a:xfrm>
          <a:prstGeom prst="rect">
            <a:avLst/>
          </a:prstGeom>
          <a:noFill/>
          <a:ln>
            <a:noFill/>
          </a:ln>
        </p:spPr>
      </p:pic>
      <p:sp>
        <p:nvSpPr>
          <p:cNvPr id="1099" name="Google Shape;1099;p101"/>
          <p:cNvSpPr/>
          <p:nvPr/>
        </p:nvSpPr>
        <p:spPr>
          <a:xfrm rot="934623">
            <a:off x="10508933" y="5668378"/>
            <a:ext cx="782024" cy="633593"/>
          </a:xfrm>
          <a:prstGeom prst="heart">
            <a:avLst/>
          </a:prstGeom>
          <a:solidFill>
            <a:srgbClr val="FF81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1100" name="Google Shape;1100;p101"/>
          <p:cNvSpPr txBox="1"/>
          <p:nvPr>
            <p:ph type="title"/>
          </p:nvPr>
        </p:nvSpPr>
        <p:spPr>
          <a:xfrm>
            <a:off x="2847600" y="461000"/>
            <a:ext cx="64968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43919B"/>
              </a:buClr>
              <a:buSzPts val="3900"/>
              <a:buFont typeface="Poppins"/>
              <a:buNone/>
              <a:defRPr b="1" sz="3900">
                <a:solidFill>
                  <a:srgbClr val="43919B"/>
                </a:solidFill>
                <a:latin typeface="Poppins"/>
                <a:ea typeface="Poppins"/>
                <a:cs typeface="Poppins"/>
                <a:sym typeface="Poppins"/>
              </a:defRPr>
            </a:lvl1pPr>
            <a:lvl2pPr lvl="1" rtl="0" algn="ctr">
              <a:spcBef>
                <a:spcPts val="0"/>
              </a:spcBef>
              <a:spcAft>
                <a:spcPts val="0"/>
              </a:spcAft>
              <a:buSzPts val="3900"/>
              <a:buFont typeface="Poppins"/>
              <a:buNone/>
              <a:defRPr b="1" sz="3900">
                <a:latin typeface="Poppins"/>
                <a:ea typeface="Poppins"/>
                <a:cs typeface="Poppins"/>
                <a:sym typeface="Poppins"/>
              </a:defRPr>
            </a:lvl2pPr>
            <a:lvl3pPr lvl="2" rtl="0" algn="ctr">
              <a:spcBef>
                <a:spcPts val="0"/>
              </a:spcBef>
              <a:spcAft>
                <a:spcPts val="0"/>
              </a:spcAft>
              <a:buSzPts val="3900"/>
              <a:buFont typeface="Poppins"/>
              <a:buNone/>
              <a:defRPr b="1" sz="3900">
                <a:latin typeface="Poppins"/>
                <a:ea typeface="Poppins"/>
                <a:cs typeface="Poppins"/>
                <a:sym typeface="Poppins"/>
              </a:defRPr>
            </a:lvl3pPr>
            <a:lvl4pPr lvl="3" rtl="0" algn="ctr">
              <a:spcBef>
                <a:spcPts val="0"/>
              </a:spcBef>
              <a:spcAft>
                <a:spcPts val="0"/>
              </a:spcAft>
              <a:buSzPts val="3900"/>
              <a:buFont typeface="Poppins"/>
              <a:buNone/>
              <a:defRPr b="1" sz="3900">
                <a:latin typeface="Poppins"/>
                <a:ea typeface="Poppins"/>
                <a:cs typeface="Poppins"/>
                <a:sym typeface="Poppins"/>
              </a:defRPr>
            </a:lvl4pPr>
            <a:lvl5pPr lvl="4" rtl="0" algn="ctr">
              <a:spcBef>
                <a:spcPts val="0"/>
              </a:spcBef>
              <a:spcAft>
                <a:spcPts val="0"/>
              </a:spcAft>
              <a:buSzPts val="3900"/>
              <a:buFont typeface="Poppins"/>
              <a:buNone/>
              <a:defRPr b="1" sz="3900">
                <a:latin typeface="Poppins"/>
                <a:ea typeface="Poppins"/>
                <a:cs typeface="Poppins"/>
                <a:sym typeface="Poppins"/>
              </a:defRPr>
            </a:lvl5pPr>
            <a:lvl6pPr lvl="5" rtl="0" algn="ctr">
              <a:spcBef>
                <a:spcPts val="0"/>
              </a:spcBef>
              <a:spcAft>
                <a:spcPts val="0"/>
              </a:spcAft>
              <a:buSzPts val="3900"/>
              <a:buFont typeface="Poppins"/>
              <a:buNone/>
              <a:defRPr b="1" sz="3900">
                <a:latin typeface="Poppins"/>
                <a:ea typeface="Poppins"/>
                <a:cs typeface="Poppins"/>
                <a:sym typeface="Poppins"/>
              </a:defRPr>
            </a:lvl6pPr>
            <a:lvl7pPr lvl="6" rtl="0" algn="ctr">
              <a:spcBef>
                <a:spcPts val="0"/>
              </a:spcBef>
              <a:spcAft>
                <a:spcPts val="0"/>
              </a:spcAft>
              <a:buSzPts val="3900"/>
              <a:buFont typeface="Poppins"/>
              <a:buNone/>
              <a:defRPr b="1" sz="3900">
                <a:latin typeface="Poppins"/>
                <a:ea typeface="Poppins"/>
                <a:cs typeface="Poppins"/>
                <a:sym typeface="Poppins"/>
              </a:defRPr>
            </a:lvl7pPr>
            <a:lvl8pPr lvl="7" rtl="0" algn="ctr">
              <a:spcBef>
                <a:spcPts val="0"/>
              </a:spcBef>
              <a:spcAft>
                <a:spcPts val="0"/>
              </a:spcAft>
              <a:buSzPts val="3900"/>
              <a:buFont typeface="Poppins"/>
              <a:buNone/>
              <a:defRPr b="1" sz="3900">
                <a:latin typeface="Poppins"/>
                <a:ea typeface="Poppins"/>
                <a:cs typeface="Poppins"/>
                <a:sym typeface="Poppins"/>
              </a:defRPr>
            </a:lvl8pPr>
            <a:lvl9pPr lvl="8" rtl="0" algn="ctr">
              <a:spcBef>
                <a:spcPts val="0"/>
              </a:spcBef>
              <a:spcAft>
                <a:spcPts val="0"/>
              </a:spcAft>
              <a:buSzPts val="3900"/>
              <a:buFont typeface="Poppins"/>
              <a:buNone/>
              <a:defRPr b="1" sz="3900">
                <a:latin typeface="Poppins"/>
                <a:ea typeface="Poppins"/>
                <a:cs typeface="Poppins"/>
                <a:sym typeface="Poppins"/>
              </a:defRPr>
            </a:lvl9pPr>
          </a:lstStyle>
          <a:p/>
        </p:txBody>
      </p:sp>
      <p:sp>
        <p:nvSpPr>
          <p:cNvPr id="1101" name="Google Shape;1101;p101"/>
          <p:cNvSpPr txBox="1"/>
          <p:nvPr>
            <p:ph idx="1" type="subTitle"/>
          </p:nvPr>
        </p:nvSpPr>
        <p:spPr>
          <a:xfrm>
            <a:off x="1540200" y="2433894"/>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102" name="Google Shape;1102;p101"/>
          <p:cNvSpPr txBox="1"/>
          <p:nvPr>
            <p:ph idx="2" type="subTitle"/>
          </p:nvPr>
        </p:nvSpPr>
        <p:spPr>
          <a:xfrm>
            <a:off x="6378900" y="2433894"/>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103" name="Google Shape;1103;p101"/>
          <p:cNvSpPr txBox="1"/>
          <p:nvPr>
            <p:ph idx="3" type="subTitle"/>
          </p:nvPr>
        </p:nvSpPr>
        <p:spPr>
          <a:xfrm>
            <a:off x="1540200" y="4378719"/>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104" name="Google Shape;1104;p101"/>
          <p:cNvSpPr txBox="1"/>
          <p:nvPr>
            <p:ph idx="4" type="subTitle"/>
          </p:nvPr>
        </p:nvSpPr>
        <p:spPr>
          <a:xfrm>
            <a:off x="6378900" y="4378719"/>
            <a:ext cx="4272900" cy="136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lgn="ctr">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1105" name="Shape 1105"/>
        <p:cNvGrpSpPr/>
        <p:nvPr/>
      </p:nvGrpSpPr>
      <p:grpSpPr>
        <a:xfrm>
          <a:off x="0" y="0"/>
          <a:ext cx="0" cy="0"/>
          <a:chOff x="0" y="0"/>
          <a:chExt cx="0" cy="0"/>
        </a:xfrm>
      </p:grpSpPr>
      <p:sp>
        <p:nvSpPr>
          <p:cNvPr id="1106" name="Google Shape;1106;p102"/>
          <p:cNvSpPr txBox="1"/>
          <p:nvPr/>
        </p:nvSpPr>
        <p:spPr>
          <a:xfrm>
            <a:off x="2407050" y="296675"/>
            <a:ext cx="7377900" cy="1151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3900">
                <a:solidFill>
                  <a:srgbClr val="43919B"/>
                </a:solidFill>
                <a:latin typeface="Poppins"/>
                <a:ea typeface="Poppins"/>
                <a:cs typeface="Poppins"/>
                <a:sym typeface="Poppins"/>
              </a:rPr>
              <a:t>Scenario Discussion</a:t>
            </a:r>
            <a:endParaRPr b="1" sz="3900">
              <a:solidFill>
                <a:srgbClr val="43919B"/>
              </a:solidFill>
              <a:latin typeface="Poppins"/>
              <a:ea typeface="Poppins"/>
              <a:cs typeface="Poppins"/>
              <a:sym typeface="Poppins"/>
            </a:endParaRPr>
          </a:p>
        </p:txBody>
      </p:sp>
      <p:pic>
        <p:nvPicPr>
          <p:cNvPr id="1107" name="Google Shape;1107;p102"/>
          <p:cNvPicPr preferRelativeResize="0"/>
          <p:nvPr/>
        </p:nvPicPr>
        <p:blipFill rotWithShape="1">
          <a:blip r:embed="rId2">
            <a:alphaModFix/>
          </a:blip>
          <a:srcRect b="0" l="15232" r="0" t="14412"/>
          <a:stretch/>
        </p:blipFill>
        <p:spPr>
          <a:xfrm>
            <a:off x="0" y="0"/>
            <a:ext cx="1562098" cy="1581153"/>
          </a:xfrm>
          <a:prstGeom prst="rect">
            <a:avLst/>
          </a:prstGeom>
          <a:noFill/>
          <a:ln>
            <a:noFill/>
          </a:ln>
        </p:spPr>
      </p:pic>
      <p:sp>
        <p:nvSpPr>
          <p:cNvPr id="1108" name="Google Shape;1108;p102"/>
          <p:cNvSpPr/>
          <p:nvPr/>
        </p:nvSpPr>
        <p:spPr>
          <a:xfrm rot="10800000">
            <a:off x="6494900" y="1899100"/>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1109" name="Google Shape;1109;p102"/>
          <p:cNvSpPr/>
          <p:nvPr/>
        </p:nvSpPr>
        <p:spPr>
          <a:xfrm rot="10800000">
            <a:off x="6494900" y="3116158"/>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1110" name="Google Shape;1110;p102"/>
          <p:cNvSpPr/>
          <p:nvPr/>
        </p:nvSpPr>
        <p:spPr>
          <a:xfrm rot="10800000">
            <a:off x="6494900" y="4333217"/>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1111" name="Google Shape;1111;p102"/>
          <p:cNvSpPr/>
          <p:nvPr/>
        </p:nvSpPr>
        <p:spPr>
          <a:xfrm rot="10800000">
            <a:off x="6494900" y="5550275"/>
            <a:ext cx="8815200" cy="964500"/>
          </a:xfrm>
          <a:prstGeom prst="round1Rect">
            <a:avLst>
              <a:gd fmla="val 27987" name="adj"/>
            </a:avLst>
          </a:prstGeom>
          <a:solidFill>
            <a:srgbClr val="FCF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Calibri"/>
              <a:ea typeface="Calibri"/>
              <a:cs typeface="Calibri"/>
              <a:sym typeface="Calibri"/>
            </a:endParaRPr>
          </a:p>
        </p:txBody>
      </p:sp>
      <p:sp>
        <p:nvSpPr>
          <p:cNvPr id="1112" name="Google Shape;1112;p102"/>
          <p:cNvSpPr txBox="1"/>
          <p:nvPr>
            <p:ph idx="1" type="subTitle"/>
          </p:nvPr>
        </p:nvSpPr>
        <p:spPr>
          <a:xfrm>
            <a:off x="6694425" y="1893000"/>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113" name="Google Shape;1113;p102"/>
          <p:cNvSpPr txBox="1"/>
          <p:nvPr>
            <p:ph idx="2" type="subTitle"/>
          </p:nvPr>
        </p:nvSpPr>
        <p:spPr>
          <a:xfrm>
            <a:off x="6694425" y="3110063"/>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114" name="Google Shape;1114;p102"/>
          <p:cNvSpPr txBox="1"/>
          <p:nvPr>
            <p:ph idx="3" type="subTitle"/>
          </p:nvPr>
        </p:nvSpPr>
        <p:spPr>
          <a:xfrm>
            <a:off x="6694425" y="4327113"/>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115" name="Google Shape;1115;p102"/>
          <p:cNvSpPr txBox="1"/>
          <p:nvPr>
            <p:ph idx="4" type="subTitle"/>
          </p:nvPr>
        </p:nvSpPr>
        <p:spPr>
          <a:xfrm>
            <a:off x="6694425" y="5544175"/>
            <a:ext cx="51132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1pPr>
            <a:lvl2pPr lvl="1"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2pPr>
            <a:lvl3pPr lvl="2"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3pPr>
            <a:lvl4pPr lvl="3"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4pPr>
            <a:lvl5pPr lvl="4"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5pPr>
            <a:lvl6pPr lvl="5"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6pPr>
            <a:lvl7pPr lvl="6"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7pPr>
            <a:lvl8pPr lvl="7"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8pPr>
            <a:lvl9pPr lvl="8" rtl="0">
              <a:spcBef>
                <a:spcPts val="0"/>
              </a:spcBef>
              <a:spcAft>
                <a:spcPts val="0"/>
              </a:spcAft>
              <a:buClr>
                <a:srgbClr val="545758"/>
              </a:buClr>
              <a:buSzPts val="2000"/>
              <a:buFont typeface="Cabin"/>
              <a:buNone/>
              <a:defRPr sz="2000">
                <a:solidFill>
                  <a:srgbClr val="545758"/>
                </a:solidFill>
                <a:latin typeface="Cabin"/>
                <a:ea typeface="Cabin"/>
                <a:cs typeface="Cabin"/>
                <a:sym typeface="Cabin"/>
              </a:defRPr>
            </a:lvl9pPr>
          </a:lstStyle>
          <a:p/>
        </p:txBody>
      </p:sp>
      <p:sp>
        <p:nvSpPr>
          <p:cNvPr id="1116" name="Google Shape;1116;p102"/>
          <p:cNvSpPr txBox="1"/>
          <p:nvPr>
            <p:ph idx="5" type="body"/>
          </p:nvPr>
        </p:nvSpPr>
        <p:spPr>
          <a:xfrm>
            <a:off x="941275" y="2141425"/>
            <a:ext cx="5017500" cy="4256700"/>
          </a:xfrm>
          <a:prstGeom prst="rect">
            <a:avLst/>
          </a:prstGeom>
          <a:noFill/>
          <a:ln>
            <a:noFill/>
          </a:ln>
        </p:spPr>
        <p:txBody>
          <a:bodyPr anchorCtr="0" anchor="t" bIns="91425" lIns="91425" spcFirstLastPara="1" rIns="91425" wrap="square" tIns="91425">
            <a:noAutofit/>
          </a:bodyPr>
          <a:lstStyle>
            <a:lvl1pPr indent="-349250" lvl="0" marL="457200" rtl="0">
              <a:spcBef>
                <a:spcPts val="0"/>
              </a:spcBef>
              <a:spcAft>
                <a:spcPts val="0"/>
              </a:spcAft>
              <a:buClr>
                <a:srgbClr val="545758"/>
              </a:buClr>
              <a:buSzPts val="1900"/>
              <a:buFont typeface="Cabin"/>
              <a:buAutoNum type="arabicPeriod"/>
              <a:defRPr sz="1900">
                <a:solidFill>
                  <a:srgbClr val="545758"/>
                </a:solidFill>
                <a:latin typeface="Cabin"/>
                <a:ea typeface="Cabin"/>
                <a:cs typeface="Cabin"/>
                <a:sym typeface="Cabin"/>
              </a:defRPr>
            </a:lvl1pPr>
            <a:lvl2pPr indent="-349250" lvl="1" marL="914400" rtl="0">
              <a:spcBef>
                <a:spcPts val="0"/>
              </a:spcBef>
              <a:spcAft>
                <a:spcPts val="0"/>
              </a:spcAft>
              <a:buClr>
                <a:srgbClr val="545758"/>
              </a:buClr>
              <a:buSzPts val="1900"/>
              <a:buFont typeface="Cabin"/>
              <a:buAutoNum type="alphaLcPeriod"/>
              <a:defRPr sz="1900">
                <a:solidFill>
                  <a:srgbClr val="545758"/>
                </a:solidFill>
                <a:latin typeface="Cabin"/>
                <a:ea typeface="Cabin"/>
                <a:cs typeface="Cabin"/>
                <a:sym typeface="Cabin"/>
              </a:defRPr>
            </a:lvl2pPr>
            <a:lvl3pPr indent="-349250" lvl="2" marL="1371600" rtl="0">
              <a:spcBef>
                <a:spcPts val="0"/>
              </a:spcBef>
              <a:spcAft>
                <a:spcPts val="0"/>
              </a:spcAft>
              <a:buClr>
                <a:srgbClr val="545758"/>
              </a:buClr>
              <a:buSzPts val="1900"/>
              <a:buFont typeface="Cabin"/>
              <a:buAutoNum type="romanLcPeriod"/>
              <a:defRPr sz="1900">
                <a:solidFill>
                  <a:srgbClr val="545758"/>
                </a:solidFill>
                <a:latin typeface="Cabin"/>
                <a:ea typeface="Cabin"/>
                <a:cs typeface="Cabin"/>
                <a:sym typeface="Cabin"/>
              </a:defRPr>
            </a:lvl3pPr>
            <a:lvl4pPr indent="-349250" lvl="3" marL="1828800" rtl="0">
              <a:spcBef>
                <a:spcPts val="0"/>
              </a:spcBef>
              <a:spcAft>
                <a:spcPts val="0"/>
              </a:spcAft>
              <a:buClr>
                <a:srgbClr val="545758"/>
              </a:buClr>
              <a:buSzPts val="1900"/>
              <a:buFont typeface="Cabin"/>
              <a:buAutoNum type="arabicPeriod"/>
              <a:defRPr sz="1900">
                <a:solidFill>
                  <a:srgbClr val="545758"/>
                </a:solidFill>
                <a:latin typeface="Cabin"/>
                <a:ea typeface="Cabin"/>
                <a:cs typeface="Cabin"/>
                <a:sym typeface="Cabin"/>
              </a:defRPr>
            </a:lvl4pPr>
            <a:lvl5pPr indent="-349250" lvl="4" marL="2286000" rtl="0">
              <a:spcBef>
                <a:spcPts val="0"/>
              </a:spcBef>
              <a:spcAft>
                <a:spcPts val="0"/>
              </a:spcAft>
              <a:buClr>
                <a:srgbClr val="545758"/>
              </a:buClr>
              <a:buSzPts val="1900"/>
              <a:buFont typeface="Cabin"/>
              <a:buAutoNum type="alphaLcPeriod"/>
              <a:defRPr sz="1900">
                <a:solidFill>
                  <a:srgbClr val="545758"/>
                </a:solidFill>
                <a:latin typeface="Cabin"/>
                <a:ea typeface="Cabin"/>
                <a:cs typeface="Cabin"/>
                <a:sym typeface="Cabin"/>
              </a:defRPr>
            </a:lvl5pPr>
            <a:lvl6pPr indent="-349250" lvl="5" marL="2743200" rtl="0">
              <a:spcBef>
                <a:spcPts val="0"/>
              </a:spcBef>
              <a:spcAft>
                <a:spcPts val="0"/>
              </a:spcAft>
              <a:buClr>
                <a:srgbClr val="545758"/>
              </a:buClr>
              <a:buSzPts val="1900"/>
              <a:buFont typeface="Cabin"/>
              <a:buAutoNum type="romanLcPeriod"/>
              <a:defRPr sz="1900">
                <a:solidFill>
                  <a:srgbClr val="545758"/>
                </a:solidFill>
                <a:latin typeface="Cabin"/>
                <a:ea typeface="Cabin"/>
                <a:cs typeface="Cabin"/>
                <a:sym typeface="Cabin"/>
              </a:defRPr>
            </a:lvl6pPr>
            <a:lvl7pPr indent="-349250" lvl="6" marL="3200400" rtl="0">
              <a:spcBef>
                <a:spcPts val="0"/>
              </a:spcBef>
              <a:spcAft>
                <a:spcPts val="0"/>
              </a:spcAft>
              <a:buClr>
                <a:srgbClr val="545758"/>
              </a:buClr>
              <a:buSzPts val="1900"/>
              <a:buFont typeface="Cabin"/>
              <a:buAutoNum type="arabicPeriod"/>
              <a:defRPr sz="1900">
                <a:solidFill>
                  <a:srgbClr val="545758"/>
                </a:solidFill>
                <a:latin typeface="Cabin"/>
                <a:ea typeface="Cabin"/>
                <a:cs typeface="Cabin"/>
                <a:sym typeface="Cabin"/>
              </a:defRPr>
            </a:lvl7pPr>
            <a:lvl8pPr indent="-349250" lvl="7" marL="3657600" rtl="0">
              <a:spcBef>
                <a:spcPts val="0"/>
              </a:spcBef>
              <a:spcAft>
                <a:spcPts val="0"/>
              </a:spcAft>
              <a:buClr>
                <a:srgbClr val="545758"/>
              </a:buClr>
              <a:buSzPts val="1900"/>
              <a:buFont typeface="Cabin"/>
              <a:buAutoNum type="alphaLcPeriod"/>
              <a:defRPr sz="1900">
                <a:solidFill>
                  <a:srgbClr val="545758"/>
                </a:solidFill>
                <a:latin typeface="Cabin"/>
                <a:ea typeface="Cabin"/>
                <a:cs typeface="Cabin"/>
                <a:sym typeface="Cabin"/>
              </a:defRPr>
            </a:lvl8pPr>
            <a:lvl9pPr indent="-349250" lvl="8" marL="4114800" rtl="0">
              <a:spcBef>
                <a:spcPts val="0"/>
              </a:spcBef>
              <a:spcAft>
                <a:spcPts val="0"/>
              </a:spcAft>
              <a:buClr>
                <a:srgbClr val="545758"/>
              </a:buClr>
              <a:buSzPts val="1900"/>
              <a:buFont typeface="Cabin"/>
              <a:buAutoNum type="romanLcPeriod"/>
              <a:defRPr sz="1900">
                <a:solidFill>
                  <a:srgbClr val="545758"/>
                </a:solidFill>
                <a:latin typeface="Cabin"/>
                <a:ea typeface="Cabin"/>
                <a:cs typeface="Cabin"/>
                <a:sym typeface="Cabin"/>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3.xml"/><Relationship Id="rId20" Type="http://schemas.openxmlformats.org/officeDocument/2006/relationships/slideLayout" Target="../slideLayouts/slideLayout53.xml"/><Relationship Id="rId42" Type="http://schemas.openxmlformats.org/officeDocument/2006/relationships/slideLayout" Target="../slideLayouts/slideLayout75.xml"/><Relationship Id="rId41" Type="http://schemas.openxmlformats.org/officeDocument/2006/relationships/slideLayout" Target="../slideLayouts/slideLayout74.xml"/><Relationship Id="rId22" Type="http://schemas.openxmlformats.org/officeDocument/2006/relationships/slideLayout" Target="../slideLayouts/slideLayout55.xml"/><Relationship Id="rId44" Type="http://schemas.openxmlformats.org/officeDocument/2006/relationships/slideLayout" Target="../slideLayouts/slideLayout77.xml"/><Relationship Id="rId21" Type="http://schemas.openxmlformats.org/officeDocument/2006/relationships/slideLayout" Target="../slideLayouts/slideLayout54.xml"/><Relationship Id="rId43" Type="http://schemas.openxmlformats.org/officeDocument/2006/relationships/slideLayout" Target="../slideLayouts/slideLayout76.xml"/><Relationship Id="rId24" Type="http://schemas.openxmlformats.org/officeDocument/2006/relationships/slideLayout" Target="../slideLayouts/slideLayout57.xml"/><Relationship Id="rId23" Type="http://schemas.openxmlformats.org/officeDocument/2006/relationships/slideLayout" Target="../slideLayouts/slideLayout56.xml"/><Relationship Id="rId45" Type="http://schemas.openxmlformats.org/officeDocument/2006/relationships/theme" Target="../theme/theme2.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6" Type="http://schemas.openxmlformats.org/officeDocument/2006/relationships/slideLayout" Target="../slideLayouts/slideLayout59.xml"/><Relationship Id="rId25" Type="http://schemas.openxmlformats.org/officeDocument/2006/relationships/slideLayout" Target="../slideLayouts/slideLayout58.xml"/><Relationship Id="rId28" Type="http://schemas.openxmlformats.org/officeDocument/2006/relationships/slideLayout" Target="../slideLayouts/slideLayout61.xml"/><Relationship Id="rId27" Type="http://schemas.openxmlformats.org/officeDocument/2006/relationships/slideLayout" Target="../slideLayouts/slideLayout60.xml"/><Relationship Id="rId5" Type="http://schemas.openxmlformats.org/officeDocument/2006/relationships/slideLayout" Target="../slideLayouts/slideLayout38.xml"/><Relationship Id="rId6" Type="http://schemas.openxmlformats.org/officeDocument/2006/relationships/slideLayout" Target="../slideLayouts/slideLayout39.xml"/><Relationship Id="rId29" Type="http://schemas.openxmlformats.org/officeDocument/2006/relationships/slideLayout" Target="../slideLayouts/slideLayout62.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1" Type="http://schemas.openxmlformats.org/officeDocument/2006/relationships/slideLayout" Target="../slideLayouts/slideLayout64.xml"/><Relationship Id="rId30" Type="http://schemas.openxmlformats.org/officeDocument/2006/relationships/slideLayout" Target="../slideLayouts/slideLayout63.xml"/><Relationship Id="rId11" Type="http://schemas.openxmlformats.org/officeDocument/2006/relationships/slideLayout" Target="../slideLayouts/slideLayout44.xml"/><Relationship Id="rId33" Type="http://schemas.openxmlformats.org/officeDocument/2006/relationships/slideLayout" Target="../slideLayouts/slideLayout66.xml"/><Relationship Id="rId10" Type="http://schemas.openxmlformats.org/officeDocument/2006/relationships/slideLayout" Target="../slideLayouts/slideLayout43.xml"/><Relationship Id="rId32" Type="http://schemas.openxmlformats.org/officeDocument/2006/relationships/slideLayout" Target="../slideLayouts/slideLayout65.xml"/><Relationship Id="rId13" Type="http://schemas.openxmlformats.org/officeDocument/2006/relationships/slideLayout" Target="../slideLayouts/slideLayout46.xml"/><Relationship Id="rId35" Type="http://schemas.openxmlformats.org/officeDocument/2006/relationships/slideLayout" Target="../slideLayouts/slideLayout68.xml"/><Relationship Id="rId12" Type="http://schemas.openxmlformats.org/officeDocument/2006/relationships/slideLayout" Target="../slideLayouts/slideLayout45.xml"/><Relationship Id="rId34" Type="http://schemas.openxmlformats.org/officeDocument/2006/relationships/slideLayout" Target="../slideLayouts/slideLayout67.xml"/><Relationship Id="rId15" Type="http://schemas.openxmlformats.org/officeDocument/2006/relationships/slideLayout" Target="../slideLayouts/slideLayout48.xml"/><Relationship Id="rId37" Type="http://schemas.openxmlformats.org/officeDocument/2006/relationships/slideLayout" Target="../slideLayouts/slideLayout70.xml"/><Relationship Id="rId14" Type="http://schemas.openxmlformats.org/officeDocument/2006/relationships/slideLayout" Target="../slideLayouts/slideLayout47.xml"/><Relationship Id="rId36" Type="http://schemas.openxmlformats.org/officeDocument/2006/relationships/slideLayout" Target="../slideLayouts/slideLayout69.xml"/><Relationship Id="rId17" Type="http://schemas.openxmlformats.org/officeDocument/2006/relationships/slideLayout" Target="../slideLayouts/slideLayout50.xml"/><Relationship Id="rId39" Type="http://schemas.openxmlformats.org/officeDocument/2006/relationships/slideLayout" Target="../slideLayouts/slideLayout72.xml"/><Relationship Id="rId16" Type="http://schemas.openxmlformats.org/officeDocument/2006/relationships/slideLayout" Target="../slideLayouts/slideLayout49.xml"/><Relationship Id="rId38" Type="http://schemas.openxmlformats.org/officeDocument/2006/relationships/slideLayout" Target="../slideLayouts/slideLayout71.xml"/><Relationship Id="rId19" Type="http://schemas.openxmlformats.org/officeDocument/2006/relationships/slideLayout" Target="../slideLayouts/slideLayout52.xml"/><Relationship Id="rId18"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17.xml"/><Relationship Id="rId20" Type="http://schemas.openxmlformats.org/officeDocument/2006/relationships/slideLayout" Target="../slideLayouts/slideLayout97.xml"/><Relationship Id="rId42" Type="http://schemas.openxmlformats.org/officeDocument/2006/relationships/slideLayout" Target="../slideLayouts/slideLayout119.xml"/><Relationship Id="rId41" Type="http://schemas.openxmlformats.org/officeDocument/2006/relationships/slideLayout" Target="../slideLayouts/slideLayout118.xml"/><Relationship Id="rId22" Type="http://schemas.openxmlformats.org/officeDocument/2006/relationships/slideLayout" Target="../slideLayouts/slideLayout99.xml"/><Relationship Id="rId44" Type="http://schemas.openxmlformats.org/officeDocument/2006/relationships/slideLayout" Target="../slideLayouts/slideLayout121.xml"/><Relationship Id="rId21" Type="http://schemas.openxmlformats.org/officeDocument/2006/relationships/slideLayout" Target="../slideLayouts/slideLayout98.xml"/><Relationship Id="rId43" Type="http://schemas.openxmlformats.org/officeDocument/2006/relationships/slideLayout" Target="../slideLayouts/slideLayout120.xml"/><Relationship Id="rId24" Type="http://schemas.openxmlformats.org/officeDocument/2006/relationships/slideLayout" Target="../slideLayouts/slideLayout101.xml"/><Relationship Id="rId46" Type="http://schemas.openxmlformats.org/officeDocument/2006/relationships/theme" Target="../theme/theme3.xml"/><Relationship Id="rId23" Type="http://schemas.openxmlformats.org/officeDocument/2006/relationships/slideLayout" Target="../slideLayouts/slideLayout100.xml"/><Relationship Id="rId45" Type="http://schemas.openxmlformats.org/officeDocument/2006/relationships/slideLayout" Target="../slideLayouts/slideLayout122.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26" Type="http://schemas.openxmlformats.org/officeDocument/2006/relationships/slideLayout" Target="../slideLayouts/slideLayout103.xml"/><Relationship Id="rId25" Type="http://schemas.openxmlformats.org/officeDocument/2006/relationships/slideLayout" Target="../slideLayouts/slideLayout102.xml"/><Relationship Id="rId28" Type="http://schemas.openxmlformats.org/officeDocument/2006/relationships/slideLayout" Target="../slideLayouts/slideLayout105.xml"/><Relationship Id="rId27" Type="http://schemas.openxmlformats.org/officeDocument/2006/relationships/slideLayout" Target="../slideLayouts/slideLayout104.xml"/><Relationship Id="rId5" Type="http://schemas.openxmlformats.org/officeDocument/2006/relationships/slideLayout" Target="../slideLayouts/slideLayout82.xml"/><Relationship Id="rId6" Type="http://schemas.openxmlformats.org/officeDocument/2006/relationships/slideLayout" Target="../slideLayouts/slideLayout83.xml"/><Relationship Id="rId29" Type="http://schemas.openxmlformats.org/officeDocument/2006/relationships/slideLayout" Target="../slideLayouts/slideLayout106.xml"/><Relationship Id="rId7" Type="http://schemas.openxmlformats.org/officeDocument/2006/relationships/slideLayout" Target="../slideLayouts/slideLayout84.xml"/><Relationship Id="rId8" Type="http://schemas.openxmlformats.org/officeDocument/2006/relationships/slideLayout" Target="../slideLayouts/slideLayout85.xml"/><Relationship Id="rId31" Type="http://schemas.openxmlformats.org/officeDocument/2006/relationships/slideLayout" Target="../slideLayouts/slideLayout108.xml"/><Relationship Id="rId30" Type="http://schemas.openxmlformats.org/officeDocument/2006/relationships/slideLayout" Target="../slideLayouts/slideLayout107.xml"/><Relationship Id="rId11" Type="http://schemas.openxmlformats.org/officeDocument/2006/relationships/slideLayout" Target="../slideLayouts/slideLayout88.xml"/><Relationship Id="rId33" Type="http://schemas.openxmlformats.org/officeDocument/2006/relationships/slideLayout" Target="../slideLayouts/slideLayout110.xml"/><Relationship Id="rId10" Type="http://schemas.openxmlformats.org/officeDocument/2006/relationships/slideLayout" Target="../slideLayouts/slideLayout87.xml"/><Relationship Id="rId32" Type="http://schemas.openxmlformats.org/officeDocument/2006/relationships/slideLayout" Target="../slideLayouts/slideLayout109.xml"/><Relationship Id="rId13" Type="http://schemas.openxmlformats.org/officeDocument/2006/relationships/slideLayout" Target="../slideLayouts/slideLayout90.xml"/><Relationship Id="rId35" Type="http://schemas.openxmlformats.org/officeDocument/2006/relationships/slideLayout" Target="../slideLayouts/slideLayout112.xml"/><Relationship Id="rId12" Type="http://schemas.openxmlformats.org/officeDocument/2006/relationships/slideLayout" Target="../slideLayouts/slideLayout89.xml"/><Relationship Id="rId34" Type="http://schemas.openxmlformats.org/officeDocument/2006/relationships/slideLayout" Target="../slideLayouts/slideLayout111.xml"/><Relationship Id="rId15" Type="http://schemas.openxmlformats.org/officeDocument/2006/relationships/slideLayout" Target="../slideLayouts/slideLayout92.xml"/><Relationship Id="rId37" Type="http://schemas.openxmlformats.org/officeDocument/2006/relationships/slideLayout" Target="../slideLayouts/slideLayout114.xml"/><Relationship Id="rId14" Type="http://schemas.openxmlformats.org/officeDocument/2006/relationships/slideLayout" Target="../slideLayouts/slideLayout91.xml"/><Relationship Id="rId36" Type="http://schemas.openxmlformats.org/officeDocument/2006/relationships/slideLayout" Target="../slideLayouts/slideLayout113.xml"/><Relationship Id="rId17" Type="http://schemas.openxmlformats.org/officeDocument/2006/relationships/slideLayout" Target="../slideLayouts/slideLayout94.xml"/><Relationship Id="rId39" Type="http://schemas.openxmlformats.org/officeDocument/2006/relationships/slideLayout" Target="../slideLayouts/slideLayout116.xml"/><Relationship Id="rId16" Type="http://schemas.openxmlformats.org/officeDocument/2006/relationships/slideLayout" Target="../slideLayouts/slideLayout93.xml"/><Relationship Id="rId38" Type="http://schemas.openxmlformats.org/officeDocument/2006/relationships/slideLayout" Target="../slideLayouts/slideLayout115.xml"/><Relationship Id="rId19" Type="http://schemas.openxmlformats.org/officeDocument/2006/relationships/slideLayout" Target="../slideLayouts/slideLayout96.xml"/><Relationship Id="rId18"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5" name="Shape 94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youtube.com/watch?v=70j3xyu7OGw" TargetMode="External"/><Relationship Id="rId4" Type="http://schemas.openxmlformats.org/officeDocument/2006/relationships/image" Target="../media/image4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xml"/><Relationship Id="rId3" Type="http://schemas.openxmlformats.org/officeDocument/2006/relationships/image" Target="../media/image5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7" name="Shape 1877"/>
        <p:cNvGrpSpPr/>
        <p:nvPr/>
      </p:nvGrpSpPr>
      <p:grpSpPr>
        <a:xfrm>
          <a:off x="0" y="0"/>
          <a:ext cx="0" cy="0"/>
          <a:chOff x="0" y="0"/>
          <a:chExt cx="0" cy="0"/>
        </a:xfrm>
      </p:grpSpPr>
      <p:sp>
        <p:nvSpPr>
          <p:cNvPr id="1878" name="Google Shape;1878;p126"/>
          <p:cNvSpPr txBox="1"/>
          <p:nvPr>
            <p:ph idx="1" type="subTitle"/>
          </p:nvPr>
        </p:nvSpPr>
        <p:spPr>
          <a:xfrm>
            <a:off x="2677350" y="5190250"/>
            <a:ext cx="6837300" cy="111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ID"/>
              <a:t>Grade 5 - Lesson 4</a:t>
            </a:r>
            <a:endParaRPr/>
          </a:p>
        </p:txBody>
      </p:sp>
      <p:sp>
        <p:nvSpPr>
          <p:cNvPr id="1879" name="Google Shape;1879;p126"/>
          <p:cNvSpPr txBox="1"/>
          <p:nvPr/>
        </p:nvSpPr>
        <p:spPr>
          <a:xfrm>
            <a:off x="9441733" y="247800"/>
            <a:ext cx="2383500" cy="4329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None/>
            </a:pPr>
            <a:r>
              <a:rPr b="1" lang="en-ID" sz="2100">
                <a:solidFill>
                  <a:srgbClr val="4BAEBB"/>
                </a:solidFill>
                <a:latin typeface="Cabin"/>
                <a:ea typeface="Cabin"/>
                <a:cs typeface="Cabin"/>
                <a:sym typeface="Cabin"/>
              </a:rPr>
              <a:t>You Belong Here</a:t>
            </a:r>
            <a:r>
              <a:rPr b="1" baseline="30000" lang="en-ID" sz="2100">
                <a:solidFill>
                  <a:srgbClr val="4BAEBB"/>
                </a:solidFill>
                <a:latin typeface="Cabin"/>
                <a:ea typeface="Cabin"/>
                <a:cs typeface="Cabin"/>
                <a:sym typeface="Cabin"/>
              </a:rPr>
              <a:t>™</a:t>
            </a:r>
            <a:endParaRPr b="1" baseline="30000" sz="2100">
              <a:solidFill>
                <a:srgbClr val="4BAEBB"/>
              </a:solidFill>
              <a:latin typeface="Cabin"/>
              <a:ea typeface="Cabin"/>
              <a:cs typeface="Cabin"/>
              <a:sym typeface="Cabin"/>
            </a:endParaRPr>
          </a:p>
        </p:txBody>
      </p:sp>
      <p:pic>
        <p:nvPicPr>
          <p:cNvPr id="1880" name="Google Shape;1880;p126"/>
          <p:cNvPicPr preferRelativeResize="0"/>
          <p:nvPr/>
        </p:nvPicPr>
        <p:blipFill>
          <a:blip r:embed="rId3">
            <a:alphaModFix amt="46000"/>
          </a:blip>
          <a:stretch>
            <a:fillRect/>
          </a:stretch>
        </p:blipFill>
        <p:spPr>
          <a:xfrm>
            <a:off x="351933" y="278317"/>
            <a:ext cx="1399629" cy="371766"/>
          </a:xfrm>
          <a:prstGeom prst="rect">
            <a:avLst/>
          </a:prstGeom>
          <a:noFill/>
          <a:ln>
            <a:noFill/>
          </a:ln>
        </p:spPr>
      </p:pic>
      <p:sp>
        <p:nvSpPr>
          <p:cNvPr id="1881" name="Google Shape;1881;p126"/>
          <p:cNvSpPr txBox="1"/>
          <p:nvPr/>
        </p:nvSpPr>
        <p:spPr>
          <a:xfrm>
            <a:off x="1609800" y="2556250"/>
            <a:ext cx="8972400" cy="283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ID" sz="5600">
                <a:solidFill>
                  <a:srgbClr val="FFFFFF"/>
                </a:solidFill>
                <a:latin typeface="Poppins"/>
                <a:ea typeface="Poppins"/>
                <a:cs typeface="Poppins"/>
                <a:sym typeface="Poppins"/>
              </a:rPr>
              <a:t>Mental Health Advocacy Projects</a:t>
            </a:r>
            <a:endParaRPr sz="3700">
              <a:solidFill>
                <a:srgbClr val="FFFFFF"/>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AEBB"/>
        </a:solidFill>
      </p:bgPr>
    </p:bg>
    <p:spTree>
      <p:nvGrpSpPr>
        <p:cNvPr id="1885" name="Shape 1885"/>
        <p:cNvGrpSpPr/>
        <p:nvPr/>
      </p:nvGrpSpPr>
      <p:grpSpPr>
        <a:xfrm>
          <a:off x="0" y="0"/>
          <a:ext cx="0" cy="0"/>
          <a:chOff x="0" y="0"/>
          <a:chExt cx="0" cy="0"/>
        </a:xfrm>
      </p:grpSpPr>
      <p:sp>
        <p:nvSpPr>
          <p:cNvPr id="1886" name="Google Shape;1886;p127"/>
          <p:cNvSpPr/>
          <p:nvPr/>
        </p:nvSpPr>
        <p:spPr>
          <a:xfrm>
            <a:off x="2125400" y="1879333"/>
            <a:ext cx="7941300" cy="9240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1887" name="Google Shape;1887;p127"/>
          <p:cNvSpPr txBox="1"/>
          <p:nvPr>
            <p:ph idx="1" type="subTitle"/>
          </p:nvPr>
        </p:nvSpPr>
        <p:spPr>
          <a:xfrm>
            <a:off x="1619800" y="2043733"/>
            <a:ext cx="8952300" cy="6003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ID" sz="2700">
                <a:solidFill>
                  <a:srgbClr val="43919B"/>
                </a:solidFill>
                <a:latin typeface="Cabin"/>
                <a:ea typeface="Cabin"/>
                <a:cs typeface="Cabin"/>
                <a:sym typeface="Cabin"/>
              </a:rPr>
              <a:t>Share what you feel comfortable sharing.</a:t>
            </a:r>
            <a:endParaRPr b="1" sz="2700">
              <a:solidFill>
                <a:srgbClr val="43919B"/>
              </a:solidFill>
            </a:endParaRPr>
          </a:p>
        </p:txBody>
      </p:sp>
      <p:sp>
        <p:nvSpPr>
          <p:cNvPr id="1888" name="Google Shape;1888;p127"/>
          <p:cNvSpPr txBox="1"/>
          <p:nvPr>
            <p:ph type="title"/>
          </p:nvPr>
        </p:nvSpPr>
        <p:spPr>
          <a:xfrm>
            <a:off x="1680000" y="378475"/>
            <a:ext cx="8832000" cy="136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ID" sz="4000">
                <a:solidFill>
                  <a:schemeClr val="lt2"/>
                </a:solidFill>
                <a:latin typeface="Poppins"/>
                <a:ea typeface="Poppins"/>
                <a:cs typeface="Poppins"/>
                <a:sym typeface="Poppins"/>
              </a:rPr>
              <a:t>Community</a:t>
            </a:r>
            <a:r>
              <a:rPr b="1" lang="en-ID" sz="4000">
                <a:solidFill>
                  <a:schemeClr val="lt2"/>
                </a:solidFill>
                <a:latin typeface="Poppins"/>
                <a:ea typeface="Poppins"/>
                <a:cs typeface="Poppins"/>
                <a:sym typeface="Poppins"/>
              </a:rPr>
              <a:t> Agreements</a:t>
            </a:r>
            <a:endParaRPr sz="4000">
              <a:solidFill>
                <a:schemeClr val="lt2"/>
              </a:solidFill>
            </a:endParaRPr>
          </a:p>
        </p:txBody>
      </p:sp>
      <p:sp>
        <p:nvSpPr>
          <p:cNvPr id="1889" name="Google Shape;1889;p127"/>
          <p:cNvSpPr/>
          <p:nvPr/>
        </p:nvSpPr>
        <p:spPr>
          <a:xfrm>
            <a:off x="2125400" y="3033954"/>
            <a:ext cx="7941300" cy="9240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1890" name="Google Shape;1890;p127"/>
          <p:cNvSpPr txBox="1"/>
          <p:nvPr>
            <p:ph idx="2" type="subTitle"/>
          </p:nvPr>
        </p:nvSpPr>
        <p:spPr>
          <a:xfrm>
            <a:off x="1619800" y="3198350"/>
            <a:ext cx="8952300" cy="6003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ID" sz="2700">
                <a:solidFill>
                  <a:srgbClr val="43919B"/>
                </a:solidFill>
                <a:latin typeface="Cabin"/>
                <a:ea typeface="Cabin"/>
                <a:cs typeface="Cabin"/>
                <a:sym typeface="Cabin"/>
              </a:rPr>
              <a:t>Accept mistakes will happen</a:t>
            </a:r>
            <a:endParaRPr b="1" sz="2700">
              <a:solidFill>
                <a:srgbClr val="43919B"/>
              </a:solidFill>
            </a:endParaRPr>
          </a:p>
        </p:txBody>
      </p:sp>
      <p:sp>
        <p:nvSpPr>
          <p:cNvPr id="1891" name="Google Shape;1891;p127"/>
          <p:cNvSpPr/>
          <p:nvPr/>
        </p:nvSpPr>
        <p:spPr>
          <a:xfrm>
            <a:off x="2125400" y="4147509"/>
            <a:ext cx="7941300" cy="9240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1892" name="Google Shape;1892;p127"/>
          <p:cNvSpPr txBox="1"/>
          <p:nvPr>
            <p:ph idx="3" type="subTitle"/>
          </p:nvPr>
        </p:nvSpPr>
        <p:spPr>
          <a:xfrm>
            <a:off x="1619800" y="4311900"/>
            <a:ext cx="8952300" cy="6003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ID" sz="2700">
                <a:solidFill>
                  <a:srgbClr val="43919B"/>
                </a:solidFill>
                <a:latin typeface="Cabin"/>
                <a:ea typeface="Cabin"/>
                <a:cs typeface="Cabin"/>
                <a:sym typeface="Cabin"/>
              </a:rPr>
              <a:t>Be kind to yourself and others</a:t>
            </a:r>
            <a:endParaRPr b="1" sz="2700">
              <a:solidFill>
                <a:srgbClr val="43919B"/>
              </a:solidFill>
            </a:endParaRPr>
          </a:p>
        </p:txBody>
      </p:sp>
      <p:sp>
        <p:nvSpPr>
          <p:cNvPr id="1893" name="Google Shape;1893;p127"/>
          <p:cNvSpPr/>
          <p:nvPr/>
        </p:nvSpPr>
        <p:spPr>
          <a:xfrm>
            <a:off x="2125400" y="5261030"/>
            <a:ext cx="7941300" cy="924000"/>
          </a:xfrm>
          <a:prstGeom prst="roundRect">
            <a:avLst>
              <a:gd fmla="val 16667" name="adj"/>
            </a:avLst>
          </a:prstGeom>
          <a:solidFill>
            <a:srgbClr val="FCF8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1894" name="Google Shape;1894;p127"/>
          <p:cNvSpPr txBox="1"/>
          <p:nvPr>
            <p:ph idx="4" type="subTitle"/>
          </p:nvPr>
        </p:nvSpPr>
        <p:spPr>
          <a:xfrm>
            <a:off x="1619800" y="5425417"/>
            <a:ext cx="8952300" cy="6003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ID" sz="2700">
                <a:solidFill>
                  <a:srgbClr val="43919B"/>
                </a:solidFill>
                <a:latin typeface="Cabin"/>
                <a:ea typeface="Cabin"/>
                <a:cs typeface="Cabin"/>
                <a:sym typeface="Cabin"/>
              </a:rPr>
              <a:t>Listen and be curious with others</a:t>
            </a:r>
            <a:endParaRPr b="1" sz="2700">
              <a:solidFill>
                <a:srgbClr val="43919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F0"/>
        </a:solidFill>
      </p:bgPr>
    </p:bg>
    <p:spTree>
      <p:nvGrpSpPr>
        <p:cNvPr id="1898" name="Shape 1898"/>
        <p:cNvGrpSpPr/>
        <p:nvPr/>
      </p:nvGrpSpPr>
      <p:grpSpPr>
        <a:xfrm>
          <a:off x="0" y="0"/>
          <a:ext cx="0" cy="0"/>
          <a:chOff x="0" y="0"/>
          <a:chExt cx="0" cy="0"/>
        </a:xfrm>
      </p:grpSpPr>
      <p:sp>
        <p:nvSpPr>
          <p:cNvPr id="1899" name="Google Shape;1899;p128"/>
          <p:cNvSpPr txBox="1"/>
          <p:nvPr>
            <p:ph type="title"/>
          </p:nvPr>
        </p:nvSpPr>
        <p:spPr>
          <a:xfrm>
            <a:off x="1609800" y="1760650"/>
            <a:ext cx="8972400" cy="155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ID" sz="6000">
                <a:solidFill>
                  <a:srgbClr val="4BAEBB"/>
                </a:solidFill>
              </a:rPr>
              <a:t>Mental Health</a:t>
            </a:r>
            <a:endParaRPr sz="6000">
              <a:solidFill>
                <a:srgbClr val="4BAEBB"/>
              </a:solidFill>
            </a:endParaRPr>
          </a:p>
        </p:txBody>
      </p:sp>
      <p:sp>
        <p:nvSpPr>
          <p:cNvPr id="1900" name="Google Shape;1900;p128"/>
          <p:cNvSpPr txBox="1"/>
          <p:nvPr>
            <p:ph type="title"/>
          </p:nvPr>
        </p:nvSpPr>
        <p:spPr>
          <a:xfrm>
            <a:off x="1609800" y="3317950"/>
            <a:ext cx="8972400" cy="155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ID" sz="6000">
                <a:solidFill>
                  <a:srgbClr val="4BAEBB"/>
                </a:solidFill>
              </a:rPr>
              <a:t>Stigma</a:t>
            </a:r>
            <a:endParaRPr sz="6000">
              <a:solidFill>
                <a:srgbClr val="4BAEBB"/>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F0"/>
        </a:solidFill>
      </p:bgPr>
    </p:bg>
    <p:spTree>
      <p:nvGrpSpPr>
        <p:cNvPr id="1904" name="Shape 1904"/>
        <p:cNvGrpSpPr/>
        <p:nvPr/>
      </p:nvGrpSpPr>
      <p:grpSpPr>
        <a:xfrm>
          <a:off x="0" y="0"/>
          <a:ext cx="0" cy="0"/>
          <a:chOff x="0" y="0"/>
          <a:chExt cx="0" cy="0"/>
        </a:xfrm>
      </p:grpSpPr>
      <p:pic>
        <p:nvPicPr>
          <p:cNvPr id="1905" name="Google Shape;1905;p129"/>
          <p:cNvPicPr preferRelativeResize="0"/>
          <p:nvPr/>
        </p:nvPicPr>
        <p:blipFill>
          <a:blip r:embed="rId3">
            <a:alphaModFix/>
          </a:blip>
          <a:stretch>
            <a:fillRect/>
          </a:stretch>
        </p:blipFill>
        <p:spPr>
          <a:xfrm rot="-170346">
            <a:off x="3721463" y="423124"/>
            <a:ext cx="4749074" cy="6146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9" name="Shape 1909"/>
        <p:cNvGrpSpPr/>
        <p:nvPr/>
      </p:nvGrpSpPr>
      <p:grpSpPr>
        <a:xfrm>
          <a:off x="0" y="0"/>
          <a:ext cx="0" cy="0"/>
          <a:chOff x="0" y="0"/>
          <a:chExt cx="0" cy="0"/>
        </a:xfrm>
      </p:grpSpPr>
      <p:sp>
        <p:nvSpPr>
          <p:cNvPr id="1910" name="Google Shape;1910;p130"/>
          <p:cNvSpPr/>
          <p:nvPr>
            <p:ph idx="2" type="pic"/>
          </p:nvPr>
        </p:nvSpPr>
        <p:spPr>
          <a:xfrm>
            <a:off x="6664225" y="739500"/>
            <a:ext cx="5167500" cy="5135100"/>
          </a:xfrm>
          <a:prstGeom prst="ellipse">
            <a:avLst/>
          </a:prstGeom>
        </p:spPr>
      </p:sp>
      <p:sp>
        <p:nvSpPr>
          <p:cNvPr id="1911" name="Google Shape;1911;p130"/>
          <p:cNvSpPr txBox="1"/>
          <p:nvPr>
            <p:ph type="title"/>
          </p:nvPr>
        </p:nvSpPr>
        <p:spPr>
          <a:xfrm>
            <a:off x="708850" y="744750"/>
            <a:ext cx="5167500" cy="167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ID"/>
              <a:t>School Counselor</a:t>
            </a:r>
            <a:endParaRPr/>
          </a:p>
        </p:txBody>
      </p:sp>
      <p:sp>
        <p:nvSpPr>
          <p:cNvPr id="1912" name="Google Shape;1912;p130"/>
          <p:cNvSpPr txBox="1"/>
          <p:nvPr>
            <p:ph idx="1" type="body"/>
          </p:nvPr>
        </p:nvSpPr>
        <p:spPr>
          <a:xfrm>
            <a:off x="708850" y="2422950"/>
            <a:ext cx="5409600" cy="24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ID">
                <a:highlight>
                  <a:srgbClr val="FFFF00"/>
                </a:highlight>
              </a:rPr>
              <a:t>Insert the information for the school counselor, social worker, or other mental health support staff on your campus here. </a:t>
            </a:r>
            <a:endParaRPr>
              <a:highlight>
                <a:srgbClr val="FFFF00"/>
              </a:highlight>
            </a:endParaRPr>
          </a:p>
          <a:p>
            <a:pPr indent="0" lvl="0" marL="0" rtl="0" algn="l">
              <a:spcBef>
                <a:spcPts val="0"/>
              </a:spcBef>
              <a:spcAft>
                <a:spcPts val="0"/>
              </a:spcAft>
              <a:buNone/>
            </a:pPr>
            <a:r>
              <a:t/>
            </a:r>
            <a:endParaRPr>
              <a:highlight>
                <a:srgbClr val="FFFF00"/>
              </a:highlight>
            </a:endParaRPr>
          </a:p>
          <a:p>
            <a:pPr indent="0" lvl="0" marL="0" rtl="0" algn="l">
              <a:spcBef>
                <a:spcPts val="0"/>
              </a:spcBef>
              <a:spcAft>
                <a:spcPts val="0"/>
              </a:spcAft>
              <a:buNone/>
            </a:pPr>
            <a:r>
              <a:rPr lang="en-ID">
                <a:highlight>
                  <a:srgbClr val="FFFF00"/>
                </a:highlight>
              </a:rPr>
              <a:t>Include a photo, room number, and how to access support and encourage students to utilize this resource.</a:t>
            </a:r>
            <a:endParaRPr>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AEBB"/>
        </a:solidFill>
      </p:bgPr>
    </p:bg>
    <p:spTree>
      <p:nvGrpSpPr>
        <p:cNvPr id="1916" name="Shape 1916"/>
        <p:cNvGrpSpPr/>
        <p:nvPr/>
      </p:nvGrpSpPr>
      <p:grpSpPr>
        <a:xfrm>
          <a:off x="0" y="0"/>
          <a:ext cx="0" cy="0"/>
          <a:chOff x="0" y="0"/>
          <a:chExt cx="0" cy="0"/>
        </a:xfrm>
      </p:grpSpPr>
      <p:sp>
        <p:nvSpPr>
          <p:cNvPr id="1917" name="Google Shape;1917;p131"/>
          <p:cNvSpPr txBox="1"/>
          <p:nvPr>
            <p:ph type="title"/>
          </p:nvPr>
        </p:nvSpPr>
        <p:spPr>
          <a:xfrm>
            <a:off x="1609800" y="2650350"/>
            <a:ext cx="8972400" cy="155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ID" sz="6000">
                <a:solidFill>
                  <a:schemeClr val="lt2"/>
                </a:solidFill>
              </a:rPr>
              <a:t>Presentations</a:t>
            </a:r>
            <a:endParaRPr sz="60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grpSp>
        <p:nvGrpSpPr>
          <p:cNvPr id="1922" name="Google Shape;1922;p132"/>
          <p:cNvGrpSpPr/>
          <p:nvPr/>
        </p:nvGrpSpPr>
        <p:grpSpPr>
          <a:xfrm>
            <a:off x="1410857" y="2253844"/>
            <a:ext cx="3700674" cy="2154746"/>
            <a:chOff x="288825" y="1690425"/>
            <a:chExt cx="2775575" cy="1616100"/>
          </a:xfrm>
        </p:grpSpPr>
        <p:sp>
          <p:nvSpPr>
            <p:cNvPr id="1923" name="Google Shape;1923;p132"/>
            <p:cNvSpPr txBox="1"/>
            <p:nvPr/>
          </p:nvSpPr>
          <p:spPr>
            <a:xfrm>
              <a:off x="288825" y="1690425"/>
              <a:ext cx="2432400" cy="16161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ID" sz="12800">
                  <a:solidFill>
                    <a:srgbClr val="FABE3C"/>
                  </a:solidFill>
                  <a:latin typeface="Poppins"/>
                  <a:ea typeface="Poppins"/>
                  <a:cs typeface="Poppins"/>
                  <a:sym typeface="Poppins"/>
                </a:rPr>
                <a:t>3M’</a:t>
              </a:r>
              <a:endParaRPr b="1" sz="9300">
                <a:solidFill>
                  <a:srgbClr val="FABE3C"/>
                </a:solidFill>
                <a:latin typeface="Poppins"/>
                <a:ea typeface="Poppins"/>
                <a:cs typeface="Poppins"/>
                <a:sym typeface="Poppins"/>
              </a:endParaRPr>
            </a:p>
          </p:txBody>
        </p:sp>
        <p:sp>
          <p:nvSpPr>
            <p:cNvPr id="1924" name="Google Shape;1924;p132"/>
            <p:cNvSpPr txBox="1"/>
            <p:nvPr/>
          </p:nvSpPr>
          <p:spPr>
            <a:xfrm>
              <a:off x="2193800" y="2247050"/>
              <a:ext cx="870600" cy="923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ID" sz="6400">
                  <a:solidFill>
                    <a:srgbClr val="FABE3C"/>
                  </a:solidFill>
                  <a:latin typeface="Poppins"/>
                  <a:ea typeface="Poppins"/>
                  <a:cs typeface="Poppins"/>
                  <a:sym typeface="Poppins"/>
                </a:rPr>
                <a:t>s</a:t>
              </a:r>
              <a:endParaRPr sz="6400">
                <a:solidFill>
                  <a:srgbClr val="FABE3C"/>
                </a:solidFill>
              </a:endParaRPr>
            </a:p>
          </p:txBody>
        </p:sp>
      </p:grpSp>
      <p:sp>
        <p:nvSpPr>
          <p:cNvPr id="1925" name="Google Shape;1925;p132"/>
          <p:cNvSpPr txBox="1"/>
          <p:nvPr/>
        </p:nvSpPr>
        <p:spPr>
          <a:xfrm>
            <a:off x="5840167" y="1431300"/>
            <a:ext cx="5167500" cy="46059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ID" sz="5300">
                <a:solidFill>
                  <a:srgbClr val="43919B"/>
                </a:solidFill>
                <a:latin typeface="Poppins"/>
                <a:ea typeface="Poppins"/>
                <a:cs typeface="Poppins"/>
                <a:sym typeface="Poppins"/>
              </a:rPr>
              <a:t>Mindfulness</a:t>
            </a:r>
            <a:endParaRPr b="1" sz="5300">
              <a:solidFill>
                <a:srgbClr val="43919B"/>
              </a:solidFill>
              <a:latin typeface="Poppins"/>
              <a:ea typeface="Poppins"/>
              <a:cs typeface="Poppins"/>
              <a:sym typeface="Poppins"/>
            </a:endParaRPr>
          </a:p>
          <a:p>
            <a:pPr indent="0" lvl="0" marL="0" rtl="0" algn="l">
              <a:lnSpc>
                <a:spcPct val="150000"/>
              </a:lnSpc>
              <a:spcBef>
                <a:spcPts val="0"/>
              </a:spcBef>
              <a:spcAft>
                <a:spcPts val="0"/>
              </a:spcAft>
              <a:buNone/>
            </a:pPr>
            <a:r>
              <a:rPr b="1" lang="en-ID" sz="5300">
                <a:solidFill>
                  <a:srgbClr val="43919B"/>
                </a:solidFill>
                <a:latin typeface="Poppins"/>
                <a:ea typeface="Poppins"/>
                <a:cs typeface="Poppins"/>
                <a:sym typeface="Poppins"/>
              </a:rPr>
              <a:t>Meditation</a:t>
            </a:r>
            <a:endParaRPr b="1" sz="5300">
              <a:solidFill>
                <a:srgbClr val="43919B"/>
              </a:solidFill>
              <a:latin typeface="Poppins"/>
              <a:ea typeface="Poppins"/>
              <a:cs typeface="Poppins"/>
              <a:sym typeface="Poppins"/>
            </a:endParaRPr>
          </a:p>
          <a:p>
            <a:pPr indent="0" lvl="0" marL="0" rtl="0" algn="l">
              <a:lnSpc>
                <a:spcPct val="150000"/>
              </a:lnSpc>
              <a:spcBef>
                <a:spcPts val="0"/>
              </a:spcBef>
              <a:spcAft>
                <a:spcPts val="0"/>
              </a:spcAft>
              <a:buNone/>
            </a:pPr>
            <a:r>
              <a:rPr b="1" lang="en-ID" sz="5300">
                <a:solidFill>
                  <a:srgbClr val="43919B"/>
                </a:solidFill>
                <a:latin typeface="Poppins"/>
                <a:ea typeface="Poppins"/>
                <a:cs typeface="Poppins"/>
                <a:sym typeface="Poppins"/>
              </a:rPr>
              <a:t>Movement</a:t>
            </a:r>
            <a:endParaRPr b="1" sz="5300">
              <a:solidFill>
                <a:srgbClr val="43919B"/>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9" name="Shape 1929"/>
        <p:cNvGrpSpPr/>
        <p:nvPr/>
      </p:nvGrpSpPr>
      <p:grpSpPr>
        <a:xfrm>
          <a:off x="0" y="0"/>
          <a:ext cx="0" cy="0"/>
          <a:chOff x="0" y="0"/>
          <a:chExt cx="0" cy="0"/>
        </a:xfrm>
      </p:grpSpPr>
      <p:pic>
        <p:nvPicPr>
          <p:cNvPr descr="Blow your thoughts away today! &#10;Ever feel that your mind is too busy? Do the 'Thought Bubbles' video to blow them away.&#10;This calming brain break is suitable for children aged 5-11." id="1930" name="Google Shape;1930;p133" title="Thought Bubbles! For Anxiety &amp; Worry.">
            <a:hlinkClick r:id="rId3"/>
          </p:cNvPr>
          <p:cNvPicPr preferRelativeResize="0"/>
          <p:nvPr/>
        </p:nvPicPr>
        <p:blipFill>
          <a:blip r:embed="rId4">
            <a:alphaModFix/>
          </a:blip>
          <a:stretch>
            <a:fillRect/>
          </a:stretch>
        </p:blipFill>
        <p:spPr>
          <a:xfrm>
            <a:off x="1760000" y="990000"/>
            <a:ext cx="8672000" cy="487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0"/>
                                        </p:tgtEl>
                                        <p:attrNameLst>
                                          <p:attrName>style.visibility</p:attrName>
                                        </p:attrNameLst>
                                      </p:cBhvr>
                                      <p:to>
                                        <p:strVal val="visible"/>
                                      </p:to>
                                    </p:set>
                                    <p:animEffect filter="fade" transition="in">
                                      <p:cBhvr>
                                        <p:cTn dur="1000"/>
                                        <p:tgtEl>
                                          <p:spTgt spid="19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AEBB"/>
        </a:solidFill>
      </p:bgPr>
    </p:bg>
    <p:spTree>
      <p:nvGrpSpPr>
        <p:cNvPr id="1934" name="Shape 1934"/>
        <p:cNvGrpSpPr/>
        <p:nvPr/>
      </p:nvGrpSpPr>
      <p:grpSpPr>
        <a:xfrm>
          <a:off x="0" y="0"/>
          <a:ext cx="0" cy="0"/>
          <a:chOff x="0" y="0"/>
          <a:chExt cx="0" cy="0"/>
        </a:xfrm>
      </p:grpSpPr>
      <p:sp>
        <p:nvSpPr>
          <p:cNvPr id="1935" name="Google Shape;1935;p134"/>
          <p:cNvSpPr txBox="1"/>
          <p:nvPr/>
        </p:nvSpPr>
        <p:spPr>
          <a:xfrm>
            <a:off x="1053833" y="1903333"/>
            <a:ext cx="4977300" cy="36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ID" sz="4000">
                <a:solidFill>
                  <a:schemeClr val="lt2"/>
                </a:solidFill>
                <a:latin typeface="Poppins"/>
                <a:ea typeface="Poppins"/>
                <a:cs typeface="Poppins"/>
                <a:sym typeface="Poppins"/>
              </a:rPr>
              <a:t>Alone , we can do so little;</a:t>
            </a:r>
            <a:endParaRPr b="1" sz="4000">
              <a:solidFill>
                <a:schemeClr val="lt2"/>
              </a:solidFill>
              <a:latin typeface="Poppins"/>
              <a:ea typeface="Poppins"/>
              <a:cs typeface="Poppins"/>
              <a:sym typeface="Poppins"/>
            </a:endParaRPr>
          </a:p>
          <a:p>
            <a:pPr indent="0" lvl="0" marL="0" rtl="0" algn="l">
              <a:spcBef>
                <a:spcPts val="0"/>
              </a:spcBef>
              <a:spcAft>
                <a:spcPts val="0"/>
              </a:spcAft>
              <a:buNone/>
            </a:pPr>
            <a:r>
              <a:t/>
            </a:r>
            <a:endParaRPr b="1" sz="2300">
              <a:solidFill>
                <a:schemeClr val="lt2"/>
              </a:solidFill>
              <a:latin typeface="Poppins"/>
              <a:ea typeface="Poppins"/>
              <a:cs typeface="Poppins"/>
              <a:sym typeface="Poppins"/>
            </a:endParaRPr>
          </a:p>
          <a:p>
            <a:pPr indent="0" lvl="0" marL="0" rtl="0" algn="l">
              <a:spcBef>
                <a:spcPts val="0"/>
              </a:spcBef>
              <a:spcAft>
                <a:spcPts val="0"/>
              </a:spcAft>
              <a:buNone/>
            </a:pPr>
            <a:r>
              <a:rPr b="1" lang="en-ID" sz="4000">
                <a:solidFill>
                  <a:schemeClr val="lt2"/>
                </a:solidFill>
                <a:latin typeface="Poppins"/>
                <a:ea typeface="Poppins"/>
                <a:cs typeface="Poppins"/>
                <a:sym typeface="Poppins"/>
              </a:rPr>
              <a:t>Together, we can do so much</a:t>
            </a:r>
            <a:endParaRPr b="1" sz="4000">
              <a:solidFill>
                <a:schemeClr val="lt2"/>
              </a:solidFill>
              <a:latin typeface="Poppins"/>
              <a:ea typeface="Poppins"/>
              <a:cs typeface="Poppins"/>
              <a:sym typeface="Poppins"/>
            </a:endParaRPr>
          </a:p>
        </p:txBody>
      </p:sp>
      <p:pic>
        <p:nvPicPr>
          <p:cNvPr id="1936" name="Google Shape;1936;p134"/>
          <p:cNvPicPr preferRelativeResize="0"/>
          <p:nvPr/>
        </p:nvPicPr>
        <p:blipFill>
          <a:blip r:embed="rId3">
            <a:alphaModFix/>
          </a:blip>
          <a:stretch>
            <a:fillRect/>
          </a:stretch>
        </p:blipFill>
        <p:spPr>
          <a:xfrm>
            <a:off x="6932833" y="1101633"/>
            <a:ext cx="4254100" cy="50453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